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48" r:id="rId9"/>
    <p:sldMasterId id="2147483760" r:id="rId10"/>
    <p:sldMasterId id="2147483772" r:id="rId11"/>
  </p:sldMasterIdLst>
  <p:sldIdLst>
    <p:sldId id="380" r:id="rId12"/>
    <p:sldId id="367" r:id="rId13"/>
    <p:sldId id="368" r:id="rId14"/>
    <p:sldId id="369" r:id="rId15"/>
    <p:sldId id="370" r:id="rId16"/>
    <p:sldId id="371" r:id="rId17"/>
    <p:sldId id="372" r:id="rId18"/>
    <p:sldId id="373" r:id="rId19"/>
    <p:sldId id="374" r:id="rId20"/>
    <p:sldId id="440" r:id="rId21"/>
    <p:sldId id="256" r:id="rId22"/>
    <p:sldId id="257" r:id="rId23"/>
    <p:sldId id="418" r:id="rId24"/>
    <p:sldId id="451" r:id="rId25"/>
    <p:sldId id="443" r:id="rId26"/>
    <p:sldId id="452" r:id="rId27"/>
    <p:sldId id="261" r:id="rId28"/>
    <p:sldId id="384" r:id="rId29"/>
    <p:sldId id="386" r:id="rId30"/>
    <p:sldId id="387" r:id="rId31"/>
    <p:sldId id="388" r:id="rId32"/>
    <p:sldId id="389" r:id="rId33"/>
    <p:sldId id="390" r:id="rId34"/>
    <p:sldId id="391" r:id="rId35"/>
    <p:sldId id="415" r:id="rId36"/>
    <p:sldId id="423" r:id="rId37"/>
    <p:sldId id="424" r:id="rId38"/>
    <p:sldId id="425" r:id="rId39"/>
    <p:sldId id="453" r:id="rId40"/>
    <p:sldId id="426" r:id="rId41"/>
    <p:sldId id="454" r:id="rId42"/>
    <p:sldId id="427" r:id="rId43"/>
    <p:sldId id="455" r:id="rId44"/>
    <p:sldId id="417" r:id="rId45"/>
    <p:sldId id="428" r:id="rId46"/>
    <p:sldId id="441" r:id="rId47"/>
    <p:sldId id="383"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413" r:id="rId62"/>
    <p:sldId id="414" r:id="rId63"/>
    <p:sldId id="271" r:id="rId64"/>
    <p:sldId id="461" r:id="rId65"/>
    <p:sldId id="459" r:id="rId66"/>
    <p:sldId id="456" r:id="rId67"/>
    <p:sldId id="462" r:id="rId68"/>
    <p:sldId id="460" r:id="rId69"/>
    <p:sldId id="276" r:id="rId70"/>
    <p:sldId id="381" r:id="rId71"/>
    <p:sldId id="277" r:id="rId72"/>
    <p:sldId id="278" r:id="rId73"/>
    <p:sldId id="447" r:id="rId74"/>
    <p:sldId id="464" r:id="rId75"/>
    <p:sldId id="465" r:id="rId76"/>
    <p:sldId id="466" r:id="rId77"/>
    <p:sldId id="448" r:id="rId78"/>
    <p:sldId id="467" r:id="rId79"/>
    <p:sldId id="291" r:id="rId80"/>
    <p:sldId id="468" r:id="rId81"/>
    <p:sldId id="292" r:id="rId82"/>
    <p:sldId id="382" r:id="rId83"/>
    <p:sldId id="293" r:id="rId84"/>
    <p:sldId id="294" r:id="rId85"/>
    <p:sldId id="295" r:id="rId86"/>
    <p:sldId id="450" r:id="rId87"/>
    <p:sldId id="442"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66" d="100"/>
          <a:sy n="66" d="100"/>
        </p:scale>
        <p:origin x="-1008" y="-404"/>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sorterViewPr>
    <p:cViewPr>
      <p:scale>
        <a:sx n="49" d="100"/>
        <a:sy n="49" d="100"/>
      </p:scale>
      <p:origin x="0" y="18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3227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55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995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62720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0893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08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453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7879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162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833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00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0026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156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rPr>
              <a:t>Ca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smtClean="0">
                <a:solidFill>
                  <a:srgbClr val="FFFF00"/>
                </a:solidFill>
              </a:rPr>
              <a:t>CON BƯỚC LÊN BÀN THỜ</a:t>
            </a:r>
            <a:br>
              <a:rPr lang="en-US" sz="6000" dirty="0" smtClean="0">
                <a:solidFill>
                  <a:srgbClr val="FFFF00"/>
                </a:solidFill>
              </a:rPr>
            </a:br>
            <a:r>
              <a:rPr lang="en-US" sz="6000" b="0" i="1" dirty="0" smtClean="0">
                <a:solidFill>
                  <a:schemeClr val="bg1"/>
                </a:solidFill>
                <a:effectLst/>
              </a:rPr>
              <a:t>Kim Long</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a:t> </a:t>
            </a:r>
            <a:r>
              <a:rPr lang="vi-VN" sz="6000" dirty="0">
                <a:solidFill>
                  <a:schemeClr val="bg1"/>
                </a:solidFill>
                <a:cs typeface="Times New Roman" pitchFamily="18" charset="0"/>
              </a:rPr>
              <a:t>Con bước lên bàn thờ cùng dân Chúa đây hợp dâng thánh lễ. </a:t>
            </a:r>
            <a:r>
              <a:rPr lang="en-US" sz="6000" dirty="0">
                <a:solidFill>
                  <a:schemeClr val="bg1"/>
                </a:solidFill>
                <a:cs typeface="Times New Roman" pitchFamily="18" charset="0"/>
              </a:rPr>
              <a:t>Đ</a:t>
            </a:r>
            <a:r>
              <a:rPr lang="vi-VN" sz="6000" dirty="0" smtClean="0">
                <a:solidFill>
                  <a:schemeClr val="bg1"/>
                </a:solidFill>
                <a:cs typeface="Times New Roman" pitchFamily="18" charset="0"/>
              </a:rPr>
              <a:t>ây </a:t>
            </a:r>
            <a:r>
              <a:rPr lang="vi-VN" sz="6000" dirty="0">
                <a:solidFill>
                  <a:schemeClr val="bg1"/>
                </a:solidFill>
                <a:cs typeface="Times New Roman" pitchFamily="18" charset="0"/>
              </a:rPr>
              <a:t>lễ </a:t>
            </a:r>
            <a:r>
              <a:rPr lang="en-US" sz="6000" dirty="0" smtClean="0">
                <a:solidFill>
                  <a:schemeClr val="bg1"/>
                </a:solidFill>
                <a:cs typeface="Times New Roman" pitchFamily="18" charset="0"/>
              </a:rPr>
              <a:t>c</a:t>
            </a:r>
            <a:r>
              <a:rPr lang="vi-VN" sz="6000" dirty="0" smtClean="0">
                <a:solidFill>
                  <a:schemeClr val="bg1"/>
                </a:solidFill>
                <a:cs typeface="Times New Roman" pitchFamily="18" charset="0"/>
              </a:rPr>
              <a:t>hiên </a:t>
            </a:r>
            <a:r>
              <a:rPr lang="vi-VN" sz="6000" dirty="0">
                <a:solidFill>
                  <a:schemeClr val="bg1"/>
                </a:solidFill>
                <a:cs typeface="Times New Roman" pitchFamily="18" charset="0"/>
              </a:rPr>
              <a:t>chiều xưa, Con Chúa uy linh đã trao hiến thân </a:t>
            </a:r>
            <a:r>
              <a:rPr lang="vi-VN" sz="6000" dirty="0" smtClean="0">
                <a:solidFill>
                  <a:schemeClr val="bg1"/>
                </a:solidFill>
                <a:cs typeface="Times New Roman" pitchFamily="18" charset="0"/>
              </a:rPr>
              <a:t>mình</a:t>
            </a:r>
            <a:r>
              <a:rPr lang="en-US" sz="6000" dirty="0" smtClean="0">
                <a:solidFill>
                  <a:schemeClr val="bg1"/>
                </a:solidFill>
                <a:cs typeface="Times New Roman" pitchFamily="18" charset="0"/>
              </a:rPr>
              <a:t>.</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dirty="0" smtClean="0">
                <a:solidFill>
                  <a:srgbClr val="FFFF00"/>
                </a:solidFill>
              </a:rPr>
              <a:t>: </a:t>
            </a:r>
            <a:r>
              <a:rPr lang="vi-VN" sz="5000" dirty="0" smtClean="0">
                <a:solidFill>
                  <a:schemeClr val="bg1"/>
                </a:solidFill>
                <a:cs typeface="Times New Roman" pitchFamily="18" charset="0"/>
              </a:rPr>
              <a:t>Muôn </a:t>
            </a:r>
            <a:r>
              <a:rPr lang="vi-VN" sz="5000" dirty="0">
                <a:solidFill>
                  <a:schemeClr val="bg1"/>
                </a:solidFill>
                <a:cs typeface="Times New Roman" pitchFamily="18" charset="0"/>
              </a:rPr>
              <a:t>tâm hồn liên kết trong tình thân dâng tiến Cha toàn năng lễ vật hy sinh. Xin Cha lành cho lễ dâng toàn thiêu mưa xuống muôn hồng ân nhuần thấm tâm </a:t>
            </a:r>
            <a:r>
              <a:rPr lang="vi-VN" sz="5000" dirty="0" smtClean="0">
                <a:solidFill>
                  <a:schemeClr val="bg1"/>
                </a:solidFill>
                <a:cs typeface="Times New Roman" pitchFamily="18" charset="0"/>
              </a:rPr>
              <a:t>hồn</a:t>
            </a:r>
            <a:r>
              <a:rPr lang="en-US" sz="5000" dirty="0" smtClean="0">
                <a:solidFill>
                  <a:schemeClr val="bg1"/>
                </a:solidFill>
                <a:cs typeface="Times New Roman" pitchFamily="18" charset="0"/>
              </a:rPr>
              <a:t>.</a:t>
            </a:r>
            <a:endParaRPr lang="en-US" sz="5000" dirty="0">
              <a:solidFill>
                <a:schemeClr val="bg1"/>
              </a:solidFill>
              <a:cs typeface="Times New Roman" pitchFamily="18" charset="0"/>
            </a:endParaRPr>
          </a:p>
        </p:txBody>
      </p:sp>
    </p:spTree>
    <p:extLst>
      <p:ext uri="{BB962C8B-B14F-4D97-AF65-F5344CB8AC3E}">
        <p14:creationId xmlns:p14="http://schemas.microsoft.com/office/powerpoint/2010/main" val="2184684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a:t> </a:t>
            </a:r>
            <a:r>
              <a:rPr lang="vi-VN" sz="6000" dirty="0">
                <a:solidFill>
                  <a:schemeClr val="bg1"/>
                </a:solidFill>
                <a:cs typeface="Times New Roman" pitchFamily="18" charset="0"/>
              </a:rPr>
              <a:t>Con bước lên bàn thờ cùng dân Chúa đây hợp dâng thánh lễ. </a:t>
            </a:r>
            <a:r>
              <a:rPr lang="en-US" sz="6000" dirty="0">
                <a:solidFill>
                  <a:schemeClr val="bg1"/>
                </a:solidFill>
                <a:cs typeface="Times New Roman" pitchFamily="18" charset="0"/>
              </a:rPr>
              <a:t>Đ</a:t>
            </a:r>
            <a:r>
              <a:rPr lang="vi-VN" sz="6000" dirty="0" smtClean="0">
                <a:solidFill>
                  <a:schemeClr val="bg1"/>
                </a:solidFill>
                <a:cs typeface="Times New Roman" pitchFamily="18" charset="0"/>
              </a:rPr>
              <a:t>ây </a:t>
            </a:r>
            <a:r>
              <a:rPr lang="vi-VN" sz="6000" dirty="0">
                <a:solidFill>
                  <a:schemeClr val="bg1"/>
                </a:solidFill>
                <a:cs typeface="Times New Roman" pitchFamily="18" charset="0"/>
              </a:rPr>
              <a:t>lễ </a:t>
            </a:r>
            <a:r>
              <a:rPr lang="en-US" sz="6000" dirty="0" smtClean="0">
                <a:solidFill>
                  <a:schemeClr val="bg1"/>
                </a:solidFill>
                <a:cs typeface="Times New Roman" pitchFamily="18" charset="0"/>
              </a:rPr>
              <a:t>c</a:t>
            </a:r>
            <a:r>
              <a:rPr lang="vi-VN" sz="6000" dirty="0" smtClean="0">
                <a:solidFill>
                  <a:schemeClr val="bg1"/>
                </a:solidFill>
                <a:cs typeface="Times New Roman" pitchFamily="18" charset="0"/>
              </a:rPr>
              <a:t>hiên </a:t>
            </a:r>
            <a:r>
              <a:rPr lang="vi-VN" sz="6000" dirty="0">
                <a:solidFill>
                  <a:schemeClr val="bg1"/>
                </a:solidFill>
                <a:cs typeface="Times New Roman" pitchFamily="18" charset="0"/>
              </a:rPr>
              <a:t>chiều xưa, Con Chúa uy linh đã trao hiến thân </a:t>
            </a:r>
            <a:r>
              <a:rPr lang="vi-VN" sz="6000" dirty="0" smtClean="0">
                <a:solidFill>
                  <a:schemeClr val="bg1"/>
                </a:solidFill>
                <a:cs typeface="Times New Roman" pitchFamily="18" charset="0"/>
              </a:rPr>
              <a:t>mình</a:t>
            </a:r>
            <a:r>
              <a:rPr lang="en-US" sz="6000" dirty="0" smtClean="0">
                <a:solidFill>
                  <a:schemeClr val="bg1"/>
                </a:solidFill>
                <a:cs typeface="Times New Roman" pitchFamily="18" charset="0"/>
              </a:rPr>
              <a:t>.</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2719426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err="1" smtClean="0">
                <a:solidFill>
                  <a:srgbClr val="FFFF00"/>
                </a:solidFill>
              </a:rPr>
              <a:t>Tk</a:t>
            </a:r>
            <a:r>
              <a:rPr lang="vi-VN" sz="5000" u="sng" dirty="0" smtClean="0">
                <a:solidFill>
                  <a:srgbClr val="FFFF00"/>
                </a:solidFill>
              </a:rPr>
              <a:t>2</a:t>
            </a:r>
            <a:r>
              <a:rPr lang="en-US" sz="5000" u="sng" dirty="0" smtClean="0">
                <a:solidFill>
                  <a:srgbClr val="FFFF00"/>
                </a:solidFill>
              </a:rPr>
              <a:t>:</a:t>
            </a:r>
            <a:r>
              <a:rPr lang="vi-VN" sz="5400" dirty="0"/>
              <a:t> </a:t>
            </a:r>
            <a:r>
              <a:rPr lang="vi-VN" sz="5000" dirty="0">
                <a:solidFill>
                  <a:schemeClr val="bg1"/>
                </a:solidFill>
                <a:cs typeface="Times New Roman" pitchFamily="18" charset="0"/>
              </a:rPr>
              <a:t>Con nguyện cầu xin Chúa thương trần gian cho khắp nơi bình </a:t>
            </a:r>
            <a:r>
              <a:rPr lang="vi-VN" sz="5000" dirty="0" smtClean="0">
                <a:solidFill>
                  <a:schemeClr val="bg1"/>
                </a:solidFill>
                <a:cs typeface="Times New Roman" pitchFamily="18" charset="0"/>
              </a:rPr>
              <a:t>an </a:t>
            </a:r>
            <a:r>
              <a:rPr lang="vi-VN" sz="5000" dirty="0">
                <a:solidFill>
                  <a:schemeClr val="bg1"/>
                </a:solidFill>
                <a:cs typeface="Times New Roman" pitchFamily="18" charset="0"/>
              </a:rPr>
              <a:t>Giáo Hội rộng </a:t>
            </a:r>
            <a:r>
              <a:rPr lang="vi-VN" sz="5000" dirty="0" smtClean="0">
                <a:solidFill>
                  <a:schemeClr val="bg1"/>
                </a:solidFill>
                <a:cs typeface="Times New Roman" pitchFamily="18" charset="0"/>
              </a:rPr>
              <a:t>lan</a:t>
            </a:r>
            <a:r>
              <a:rPr lang="en-US" sz="5000" dirty="0" smtClean="0">
                <a:solidFill>
                  <a:schemeClr val="bg1"/>
                </a:solidFill>
                <a:cs typeface="Times New Roman" pitchFamily="18" charset="0"/>
              </a:rPr>
              <a:t>. C</a:t>
            </a:r>
            <a:r>
              <a:rPr lang="vi-VN" sz="5000" dirty="0" smtClean="0">
                <a:solidFill>
                  <a:schemeClr val="bg1"/>
                </a:solidFill>
                <a:cs typeface="Times New Roman" pitchFamily="18" charset="0"/>
              </a:rPr>
              <a:t>ho </a:t>
            </a:r>
            <a:r>
              <a:rPr lang="vi-VN" sz="5000" dirty="0">
                <a:solidFill>
                  <a:schemeClr val="bg1"/>
                </a:solidFill>
                <a:cs typeface="Times New Roman" pitchFamily="18" charset="0"/>
              </a:rPr>
              <a:t>muôn người thôi oán thương hận than, cho khói binh mờ tan, hạnh phúc tuôn </a:t>
            </a:r>
            <a:r>
              <a:rPr lang="vi-VN" sz="5000" dirty="0" smtClean="0">
                <a:solidFill>
                  <a:schemeClr val="bg1"/>
                </a:solidFill>
                <a:cs typeface="Times New Roman" pitchFamily="18" charset="0"/>
              </a:rPr>
              <a:t>tràn</a:t>
            </a:r>
            <a:r>
              <a:rPr lang="en-US" sz="5000" dirty="0" smtClean="0">
                <a:solidFill>
                  <a:schemeClr val="bg1"/>
                </a:solidFill>
                <a:cs typeface="Times New Roman" pitchFamily="18" charset="0"/>
              </a:rPr>
              <a:t>.</a:t>
            </a:r>
            <a:endParaRPr lang="en-US" sz="5000" dirty="0">
              <a:solidFill>
                <a:schemeClr val="bg1"/>
              </a:solidFill>
              <a:cs typeface="Times New Roman" pitchFamily="18" charset="0"/>
            </a:endParaRPr>
          </a:p>
        </p:txBody>
      </p:sp>
    </p:spTree>
    <p:extLst>
      <p:ext uri="{BB962C8B-B14F-4D97-AF65-F5344CB8AC3E}">
        <p14:creationId xmlns:p14="http://schemas.microsoft.com/office/powerpoint/2010/main" val="1024361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a:t> </a:t>
            </a:r>
            <a:r>
              <a:rPr lang="vi-VN" sz="6000" dirty="0">
                <a:solidFill>
                  <a:schemeClr val="bg1"/>
                </a:solidFill>
                <a:cs typeface="Times New Roman" pitchFamily="18" charset="0"/>
              </a:rPr>
              <a:t>Con bước lên bàn thờ cùng dân Chúa đây hợp dâng thánh lễ. </a:t>
            </a:r>
            <a:r>
              <a:rPr lang="en-US" sz="6000" dirty="0">
                <a:solidFill>
                  <a:schemeClr val="bg1"/>
                </a:solidFill>
                <a:cs typeface="Times New Roman" pitchFamily="18" charset="0"/>
              </a:rPr>
              <a:t>Đ</a:t>
            </a:r>
            <a:r>
              <a:rPr lang="vi-VN" sz="6000" dirty="0" smtClean="0">
                <a:solidFill>
                  <a:schemeClr val="bg1"/>
                </a:solidFill>
                <a:cs typeface="Times New Roman" pitchFamily="18" charset="0"/>
              </a:rPr>
              <a:t>ây </a:t>
            </a:r>
            <a:r>
              <a:rPr lang="vi-VN" sz="6000" dirty="0">
                <a:solidFill>
                  <a:schemeClr val="bg1"/>
                </a:solidFill>
                <a:cs typeface="Times New Roman" pitchFamily="18" charset="0"/>
              </a:rPr>
              <a:t>lễ </a:t>
            </a:r>
            <a:r>
              <a:rPr lang="en-US" sz="6000" dirty="0" smtClean="0">
                <a:solidFill>
                  <a:schemeClr val="bg1"/>
                </a:solidFill>
                <a:cs typeface="Times New Roman" pitchFamily="18" charset="0"/>
              </a:rPr>
              <a:t>c</a:t>
            </a:r>
            <a:r>
              <a:rPr lang="vi-VN" sz="6000" dirty="0" smtClean="0">
                <a:solidFill>
                  <a:schemeClr val="bg1"/>
                </a:solidFill>
                <a:cs typeface="Times New Roman" pitchFamily="18" charset="0"/>
              </a:rPr>
              <a:t>hiên </a:t>
            </a:r>
            <a:r>
              <a:rPr lang="vi-VN" sz="6000" dirty="0">
                <a:solidFill>
                  <a:schemeClr val="bg1"/>
                </a:solidFill>
                <a:cs typeface="Times New Roman" pitchFamily="18" charset="0"/>
              </a:rPr>
              <a:t>chiều xưa, Con Chúa uy linh đã trao hiến thân </a:t>
            </a:r>
            <a:r>
              <a:rPr lang="vi-VN" sz="6000" dirty="0" smtClean="0">
                <a:solidFill>
                  <a:schemeClr val="bg1"/>
                </a:solidFill>
                <a:cs typeface="Times New Roman" pitchFamily="18" charset="0"/>
              </a:rPr>
              <a:t>mình</a:t>
            </a:r>
            <a:r>
              <a:rPr lang="en-US" sz="6000" dirty="0" smtClean="0">
                <a:solidFill>
                  <a:schemeClr val="bg1"/>
                </a:solidFill>
                <a:cs typeface="Times New Roman" pitchFamily="18" charset="0"/>
              </a:rPr>
              <a:t>.</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534845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a:t>
            </a:r>
            <a:r>
              <a:rPr lang="en-US" sz="7200" b="0" i="1" dirty="0" smtClean="0">
                <a:solidFill>
                  <a:srgbClr val="FFFF00"/>
                </a:solidFill>
                <a:effectLst/>
                <a:latin typeface="+mj-lt"/>
                <a:cs typeface="Times New Roman" panose="02020603050405020304" pitchFamily="18" charset="0"/>
              </a:rPr>
              <a:t>DANH</a:t>
            </a:r>
          </a:p>
          <a:p>
            <a:pPr eaLnBrk="1" hangingPunct="1"/>
            <a:r>
              <a:rPr lang="en-US" sz="7200" b="0" i="1" dirty="0" smtClean="0">
                <a:solidFill>
                  <a:srgbClr val="FFFF00"/>
                </a:solidFill>
                <a:effectLst/>
                <a:latin typeface="+mj-lt"/>
                <a:cs typeface="Times New Roman" panose="02020603050405020304" pitchFamily="18" charset="0"/>
              </a:rPr>
              <a:t>Ca </a:t>
            </a:r>
            <a:r>
              <a:rPr lang="en-US" sz="7200" b="0" i="1" dirty="0" err="1" smtClean="0">
                <a:solidFill>
                  <a:srgbClr val="FFFF00"/>
                </a:solidFill>
                <a:effectLst/>
                <a:latin typeface="+mj-lt"/>
                <a:cs typeface="Times New Roman" panose="02020603050405020304" pitchFamily="18" charset="0"/>
              </a:rPr>
              <a:t>Lên</a:t>
            </a:r>
            <a:r>
              <a:rPr lang="en-US" sz="7200" b="0" i="1" dirty="0" smtClean="0">
                <a:solidFill>
                  <a:srgbClr val="FFFF00"/>
                </a:solidFill>
                <a:effectLst/>
                <a:latin typeface="+mj-lt"/>
                <a:cs typeface="Times New Roman" panose="02020603050405020304" pitchFamily="18" charset="0"/>
              </a:rPr>
              <a:t> </a:t>
            </a:r>
            <a:r>
              <a:rPr lang="en-US" sz="7200" b="0" i="1" dirty="0" err="1" smtClean="0">
                <a:solidFill>
                  <a:srgbClr val="FFFF00"/>
                </a:solidFill>
                <a:effectLst/>
                <a:latin typeface="+mj-lt"/>
                <a:cs typeface="Times New Roman" panose="02020603050405020304" pitchFamily="18" charset="0"/>
              </a:rPr>
              <a:t>Đi</a:t>
            </a:r>
            <a:r>
              <a:rPr lang="en-US" sz="7200" b="0" i="1" dirty="0" smtClean="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a:t>
            </a:r>
            <a:r>
              <a:rPr lang="en-US" sz="4800" b="0" dirty="0" smtClean="0">
                <a:solidFill>
                  <a:schemeClr val="bg1"/>
                </a:solidFill>
                <a:effectLst/>
                <a:latin typeface="+mj-lt"/>
                <a:cs typeface="Times New Roman" panose="02020603050405020304" pitchFamily="18" charset="0"/>
              </a:rPr>
              <a:t>x</a:t>
            </a:r>
            <a:r>
              <a:rPr lang="vi-VN" sz="4800" b="0" dirty="0" smtClean="0">
                <a:solidFill>
                  <a:schemeClr val="bg1"/>
                </a:solidFill>
                <a:effectLst/>
                <a:latin typeface="+mj-lt"/>
                <a:cs typeface="Times New Roman" panose="02020603050405020304" pitchFamily="18" charset="0"/>
              </a:rPr>
              <a:t>in </a:t>
            </a:r>
            <a:r>
              <a:rPr lang="vi-VN" sz="48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277681" cy="1200329"/>
          </a:xfrm>
          <a:prstGeom prst="rect">
            <a:avLst/>
          </a:prstGeom>
          <a:noFill/>
        </p:spPr>
        <p:txBody>
          <a:bodyPr wrap="none" rtlCol="0">
            <a:spAutoFit/>
          </a:bodyPr>
          <a:lstStyle/>
          <a:p>
            <a:r>
              <a:rPr lang="en-US" sz="3600" dirty="0" err="1" smtClean="0">
                <a:solidFill>
                  <a:schemeClr val="bg1"/>
                </a:solidFill>
              </a:rPr>
              <a:t>Bài</a:t>
            </a:r>
            <a:r>
              <a:rPr lang="en-US" sz="3600" dirty="0" smtClean="0">
                <a:solidFill>
                  <a:schemeClr val="bg1"/>
                </a:solidFill>
              </a:rPr>
              <a:t> </a:t>
            </a:r>
            <a:r>
              <a:rPr lang="en-US" sz="3600" dirty="0" err="1" smtClean="0">
                <a:solidFill>
                  <a:schemeClr val="bg1"/>
                </a:solidFill>
              </a:rPr>
              <a:t>đọc</a:t>
            </a:r>
            <a:r>
              <a:rPr lang="en-US" sz="3600" dirty="0" smtClean="0">
                <a:solidFill>
                  <a:schemeClr val="bg1"/>
                </a:solidFill>
              </a:rPr>
              <a:t> 1</a:t>
            </a:r>
          </a:p>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trích</a:t>
            </a:r>
            <a:r>
              <a:rPr lang="en-US" sz="3600" dirty="0" smtClean="0">
                <a:solidFill>
                  <a:srgbClr val="FFFF00"/>
                </a:solidFill>
              </a:rPr>
              <a:t> </a:t>
            </a:r>
            <a:r>
              <a:rPr lang="en-US" sz="3600" dirty="0" err="1" smtClean="0">
                <a:solidFill>
                  <a:srgbClr val="FFFF00"/>
                </a:solidFill>
              </a:rPr>
              <a:t>sách</a:t>
            </a:r>
            <a:r>
              <a:rPr lang="en-US" sz="3600" dirty="0" smtClean="0">
                <a:solidFill>
                  <a:srgbClr val="FFFF00"/>
                </a:solidFill>
              </a:rPr>
              <a:t> </a:t>
            </a:r>
            <a:r>
              <a:rPr lang="en-US" sz="3600" dirty="0" err="1" smtClean="0">
                <a:solidFill>
                  <a:srgbClr val="FFFF00"/>
                </a:solidFill>
              </a:rPr>
              <a:t>ngôn</a:t>
            </a:r>
            <a:r>
              <a:rPr lang="en-US" sz="3600" dirty="0" smtClean="0">
                <a:solidFill>
                  <a:srgbClr val="FFFF00"/>
                </a:solidFill>
              </a:rPr>
              <a:t> </a:t>
            </a:r>
            <a:r>
              <a:rPr lang="en-US" sz="3600" dirty="0" err="1" smtClean="0">
                <a:solidFill>
                  <a:srgbClr val="FFFF00"/>
                </a:solidFill>
              </a:rPr>
              <a:t>sứ</a:t>
            </a:r>
            <a:r>
              <a:rPr lang="en-US" sz="3600" dirty="0" smtClean="0">
                <a:solidFill>
                  <a:srgbClr val="FFFF00"/>
                </a:solidFill>
              </a:rPr>
              <a:t> </a:t>
            </a:r>
            <a:r>
              <a:rPr lang="en-US" sz="3600" dirty="0" err="1" smtClean="0">
                <a:solidFill>
                  <a:srgbClr val="FFFF00"/>
                </a:solidFill>
              </a:rPr>
              <a:t>Giêrêmia</a:t>
            </a:r>
            <a:endParaRPr lang="en-US" sz="3600" dirty="0">
              <a:solidFill>
                <a:srgbClr val="FFFF00"/>
              </a:solidFill>
            </a:endParaRPr>
          </a:p>
        </p:txBody>
      </p:sp>
      <p:sp>
        <p:nvSpPr>
          <p:cNvPr id="7" name="TextBox 6"/>
          <p:cNvSpPr txBox="1"/>
          <p:nvPr/>
        </p:nvSpPr>
        <p:spPr>
          <a:xfrm>
            <a:off x="228600" y="3486150"/>
            <a:ext cx="8040599" cy="1569660"/>
          </a:xfrm>
          <a:prstGeom prst="rect">
            <a:avLst/>
          </a:prstGeom>
          <a:noFill/>
        </p:spPr>
        <p:txBody>
          <a:bodyPr wrap="none" rtlCol="0">
            <a:spAutoFit/>
          </a:bodyPr>
          <a:lstStyle/>
          <a:p>
            <a:r>
              <a:rPr lang="en-US" sz="3200" dirty="0" err="1" smtClean="0">
                <a:solidFill>
                  <a:srgbClr val="FFFF00"/>
                </a:solidFill>
              </a:rPr>
              <a:t>Thánh</a:t>
            </a:r>
            <a:r>
              <a:rPr lang="en-US" sz="3200" dirty="0" smtClean="0">
                <a:solidFill>
                  <a:srgbClr val="FFFF00"/>
                </a:solidFill>
              </a:rPr>
              <a:t> </a:t>
            </a:r>
            <a:r>
              <a:rPr lang="en-US" sz="3200" dirty="0" err="1" smtClean="0">
                <a:solidFill>
                  <a:srgbClr val="FFFF00"/>
                </a:solidFill>
              </a:rPr>
              <a:t>Vịnh</a:t>
            </a:r>
            <a:r>
              <a:rPr lang="en-US" sz="3200" dirty="0" smtClean="0">
                <a:solidFill>
                  <a:srgbClr val="FFFF00"/>
                </a:solidFill>
              </a:rPr>
              <a:t> 68</a:t>
            </a:r>
          </a:p>
          <a:p>
            <a:r>
              <a:rPr lang="en-US" sz="3200" dirty="0" err="1">
                <a:solidFill>
                  <a:srgbClr val="FFFF00"/>
                </a:solidFill>
              </a:rPr>
              <a:t>Lạy</a:t>
            </a:r>
            <a:r>
              <a:rPr lang="en-US" sz="3200" dirty="0">
                <a:solidFill>
                  <a:srgbClr val="FFFF00"/>
                </a:solidFill>
              </a:rPr>
              <a:t> </a:t>
            </a:r>
            <a:r>
              <a:rPr lang="en-US" sz="3200" dirty="0" err="1">
                <a:solidFill>
                  <a:srgbClr val="FFFF00"/>
                </a:solidFill>
              </a:rPr>
              <a:t>Chúa</a:t>
            </a:r>
            <a:r>
              <a:rPr lang="en-US" sz="3200" dirty="0">
                <a:solidFill>
                  <a:srgbClr val="FFFF00"/>
                </a:solidFill>
              </a:rPr>
              <a:t>, </a:t>
            </a:r>
            <a:endParaRPr lang="en-US" sz="3200" dirty="0" smtClean="0">
              <a:solidFill>
                <a:srgbClr val="FFFF00"/>
              </a:solidFill>
            </a:endParaRPr>
          </a:p>
          <a:p>
            <a:r>
              <a:rPr lang="en-US" sz="3200" dirty="0" err="1" smtClean="0">
                <a:solidFill>
                  <a:srgbClr val="FFFF00"/>
                </a:solidFill>
              </a:rPr>
              <a:t>xin</a:t>
            </a:r>
            <a:r>
              <a:rPr lang="en-US" sz="3200" dirty="0" smtClean="0">
                <a:solidFill>
                  <a:srgbClr val="FFFF00"/>
                </a:solidFill>
              </a:rPr>
              <a:t> </a:t>
            </a:r>
            <a:r>
              <a:rPr lang="en-US" sz="3200" dirty="0" err="1">
                <a:solidFill>
                  <a:srgbClr val="FFFF00"/>
                </a:solidFill>
              </a:rPr>
              <a:t>nhậm</a:t>
            </a:r>
            <a:r>
              <a:rPr lang="en-US" sz="3200" dirty="0">
                <a:solidFill>
                  <a:srgbClr val="FFFF00"/>
                </a:solidFill>
              </a:rPr>
              <a:t> </a:t>
            </a:r>
            <a:r>
              <a:rPr lang="en-US" sz="3200" dirty="0" err="1">
                <a:solidFill>
                  <a:srgbClr val="FFFF00"/>
                </a:solidFill>
              </a:rPr>
              <a:t>lời</a:t>
            </a:r>
            <a:r>
              <a:rPr lang="en-US" sz="3200" dirty="0">
                <a:solidFill>
                  <a:srgbClr val="FFFF00"/>
                </a:solidFill>
              </a:rPr>
              <a:t> con </a:t>
            </a:r>
            <a:r>
              <a:rPr lang="en-US" sz="3200" dirty="0" err="1">
                <a:solidFill>
                  <a:srgbClr val="FFFF00"/>
                </a:solidFill>
              </a:rPr>
              <a:t>nguyện</a:t>
            </a:r>
            <a:r>
              <a:rPr lang="en-US" sz="3200" dirty="0">
                <a:solidFill>
                  <a:srgbClr val="FFFF00"/>
                </a:solidFill>
              </a:rPr>
              <a:t> </a:t>
            </a:r>
            <a:r>
              <a:rPr lang="en-US" sz="3200" dirty="0" err="1">
                <a:solidFill>
                  <a:srgbClr val="FFFF00"/>
                </a:solidFill>
              </a:rPr>
              <a:t>vì</a:t>
            </a:r>
            <a:r>
              <a:rPr lang="en-US" sz="3200" dirty="0">
                <a:solidFill>
                  <a:srgbClr val="FFFF00"/>
                </a:solidFill>
              </a:rPr>
              <a:t> </a:t>
            </a:r>
            <a:r>
              <a:rPr lang="en-US" sz="3200" dirty="0" err="1">
                <a:solidFill>
                  <a:srgbClr val="FFFF00"/>
                </a:solidFill>
              </a:rPr>
              <a:t>ân</a:t>
            </a:r>
            <a:r>
              <a:rPr lang="en-US" sz="3200" dirty="0">
                <a:solidFill>
                  <a:srgbClr val="FFFF00"/>
                </a:solidFill>
              </a:rPr>
              <a:t> </a:t>
            </a:r>
            <a:r>
              <a:rPr lang="en-US" sz="3200" dirty="0" err="1">
                <a:solidFill>
                  <a:srgbClr val="FFFF00"/>
                </a:solidFill>
              </a:rPr>
              <a:t>nghĩa</a:t>
            </a:r>
            <a:r>
              <a:rPr lang="en-US" sz="3200" dirty="0">
                <a:solidFill>
                  <a:srgbClr val="FFFF00"/>
                </a:solidFill>
              </a:rPr>
              <a:t> </a:t>
            </a:r>
            <a:r>
              <a:rPr lang="en-US" sz="3200" dirty="0" err="1">
                <a:solidFill>
                  <a:srgbClr val="FFFF00"/>
                </a:solidFill>
              </a:rPr>
              <a:t>cao</a:t>
            </a:r>
            <a:r>
              <a:rPr lang="en-US" sz="3200" dirty="0">
                <a:solidFill>
                  <a:srgbClr val="FFFF00"/>
                </a:solidFill>
              </a:rPr>
              <a:t> </a:t>
            </a:r>
            <a:r>
              <a:rPr lang="en-US" sz="3200" dirty="0" err="1">
                <a:solidFill>
                  <a:srgbClr val="FFFF00"/>
                </a:solidFill>
              </a:rPr>
              <a:t>dầy</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68</a:t>
            </a:r>
            <a:br>
              <a:rPr lang="en-US" smtClean="0">
                <a:solidFill>
                  <a:srgbClr val="FFFF00"/>
                </a:solidFill>
              </a:rPr>
            </a:br>
            <a:r>
              <a:rPr lang="en-US" smtClean="0">
                <a:solidFill>
                  <a:srgbClr val="FFFF00"/>
                </a:solidFill>
              </a:rPr>
              <a:t>Chúa Nhật XII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50410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smtClean="0">
                <a:solidFill>
                  <a:schemeClr val="bg1"/>
                </a:solidFill>
              </a:rPr>
              <a:t> </a:t>
            </a:r>
            <a:r>
              <a:rPr lang="vi-VN" sz="6800" dirty="0" smtClean="0">
                <a:solidFill>
                  <a:schemeClr val="bg1"/>
                </a:solidFill>
              </a:rPr>
              <a:t>Lạy Chúa, xin nhậm lời con nguyện vì ân nghĩa cao dầy.</a:t>
            </a:r>
            <a:endParaRPr lang="en-US" sz="6800" dirty="0">
              <a:solidFill>
                <a:schemeClr val="bg1"/>
              </a:solidFill>
            </a:endParaRPr>
          </a:p>
        </p:txBody>
      </p:sp>
    </p:spTree>
    <p:extLst>
      <p:ext uri="{BB962C8B-B14F-4D97-AF65-F5344CB8AC3E}">
        <p14:creationId xmlns:p14="http://schemas.microsoft.com/office/powerpoint/2010/main" val="789148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300" u="sng" dirty="0" smtClean="0">
                <a:solidFill>
                  <a:srgbClr val="FFFF00"/>
                </a:solidFill>
              </a:rPr>
              <a:t>Tk1:</a:t>
            </a:r>
            <a:r>
              <a:rPr lang="en-US" sz="5300" dirty="0" smtClean="0">
                <a:solidFill>
                  <a:schemeClr val="bg1"/>
                </a:solidFill>
              </a:rPr>
              <a:t> </a:t>
            </a:r>
            <a:r>
              <a:rPr lang="vi-VN" sz="5300" dirty="0" smtClean="0">
                <a:solidFill>
                  <a:schemeClr val="bg1"/>
                </a:solidFill>
              </a:rPr>
              <a:t>Chịu khinh ghét nhuốc nhơ thực ra cũng bởi Ngài</a:t>
            </a:r>
            <a:r>
              <a:rPr lang="en-US" sz="5300" dirty="0" smtClean="0">
                <a:solidFill>
                  <a:schemeClr val="bg1"/>
                </a:solidFill>
              </a:rPr>
              <a:t>, b</a:t>
            </a:r>
            <a:r>
              <a:rPr lang="vi-VN" sz="5300" dirty="0" smtClean="0">
                <a:solidFill>
                  <a:schemeClr val="bg1"/>
                </a:solidFill>
              </a:rPr>
              <a:t>ị người thân chê chối, bị đoạn nghĩa anh em. Nhà Chúa lo nhiệt tâm mà thân con hứng tủi nhục.</a:t>
            </a:r>
            <a:endParaRPr lang="en-US" sz="5300" dirty="0">
              <a:solidFill>
                <a:schemeClr val="bg1"/>
              </a:solidFill>
            </a:endParaRPr>
          </a:p>
        </p:txBody>
      </p:sp>
    </p:spTree>
    <p:extLst>
      <p:ext uri="{BB962C8B-B14F-4D97-AF65-F5344CB8AC3E}">
        <p14:creationId xmlns:p14="http://schemas.microsoft.com/office/powerpoint/2010/main" val="3344230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smtClean="0">
                <a:solidFill>
                  <a:schemeClr val="bg1"/>
                </a:solidFill>
              </a:rPr>
              <a:t> </a:t>
            </a:r>
            <a:r>
              <a:rPr lang="vi-VN" sz="6800" dirty="0" smtClean="0">
                <a:solidFill>
                  <a:schemeClr val="bg1"/>
                </a:solidFill>
              </a:rPr>
              <a:t>Lạy Chúa, xin nhậm lời con nguyện vì ân nghĩa cao dầy.</a:t>
            </a:r>
            <a:endParaRPr lang="en-US" sz="6800" dirty="0">
              <a:solidFill>
                <a:schemeClr val="bg1"/>
              </a:solidFill>
            </a:endParaRPr>
          </a:p>
        </p:txBody>
      </p:sp>
    </p:spTree>
    <p:extLst>
      <p:ext uri="{BB962C8B-B14F-4D97-AF65-F5344CB8AC3E}">
        <p14:creationId xmlns:p14="http://schemas.microsoft.com/office/powerpoint/2010/main" val="375220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300" u="sng" dirty="0" smtClean="0">
                <a:solidFill>
                  <a:srgbClr val="FFFF00"/>
                </a:solidFill>
              </a:rPr>
              <a:t>Tk2:</a:t>
            </a:r>
            <a:r>
              <a:rPr lang="en-US" sz="5300" dirty="0" smtClean="0">
                <a:solidFill>
                  <a:schemeClr val="bg1"/>
                </a:solidFill>
              </a:rPr>
              <a:t> </a:t>
            </a:r>
            <a:r>
              <a:rPr lang="vi-VN" sz="5300" dirty="0" smtClean="0">
                <a:solidFill>
                  <a:schemeClr val="bg1"/>
                </a:solidFill>
              </a:rPr>
              <a:t>Lời kêu khấn Chúa ơi</a:t>
            </a:r>
            <a:r>
              <a:rPr lang="en-US" sz="5300" dirty="0" smtClean="0">
                <a:solidFill>
                  <a:schemeClr val="bg1"/>
                </a:solidFill>
              </a:rPr>
              <a:t> </a:t>
            </a:r>
            <a:r>
              <a:rPr lang="vi-VN" sz="5300" dirty="0" smtClean="0">
                <a:solidFill>
                  <a:schemeClr val="bg1"/>
                </a:solidFill>
              </a:rPr>
              <a:t>vì ân nghĩa cao dầy</a:t>
            </a:r>
            <a:r>
              <a:rPr lang="en-US" sz="5300" dirty="0" smtClean="0">
                <a:solidFill>
                  <a:schemeClr val="bg1"/>
                </a:solidFill>
              </a:rPr>
              <a:t>,</a:t>
            </a:r>
            <a:r>
              <a:rPr lang="vi-VN" sz="5300" dirty="0" smtClean="0">
                <a:solidFill>
                  <a:schemeClr val="bg1"/>
                </a:solidFill>
              </a:rPr>
              <a:t> </a:t>
            </a:r>
            <a:r>
              <a:rPr lang="en-US" sz="5300" dirty="0" smtClean="0">
                <a:solidFill>
                  <a:schemeClr val="bg1"/>
                </a:solidFill>
              </a:rPr>
              <a:t>v</a:t>
            </a:r>
            <a:r>
              <a:rPr lang="vi-VN" sz="5300" dirty="0" smtClean="0">
                <a:solidFill>
                  <a:schemeClr val="bg1"/>
                </a:solidFill>
              </a:rPr>
              <a:t>ì Ngài luôn trung tín, thẩm nhận</a:t>
            </a:r>
            <a:r>
              <a:rPr lang="en-US" sz="5300" dirty="0" smtClean="0">
                <a:solidFill>
                  <a:schemeClr val="bg1"/>
                </a:solidFill>
              </a:rPr>
              <a:t>,</a:t>
            </a:r>
            <a:r>
              <a:rPr lang="vi-VN" sz="5300" dirty="0" smtClean="0">
                <a:solidFill>
                  <a:schemeClr val="bg1"/>
                </a:solidFill>
              </a:rPr>
              <a:t> đoái thi ân</a:t>
            </a:r>
            <a:r>
              <a:rPr lang="en-US" sz="5300" dirty="0" smtClean="0">
                <a:solidFill>
                  <a:schemeClr val="bg1"/>
                </a:solidFill>
              </a:rPr>
              <a:t>, v</a:t>
            </a:r>
            <a:r>
              <a:rPr lang="vi-VN" sz="5300" dirty="0" smtClean="0">
                <a:solidFill>
                  <a:schemeClr val="bg1"/>
                </a:solidFill>
              </a:rPr>
              <a:t>ì trắc ẩn từ bi, Ngài thương trông đến nhậm lời.</a:t>
            </a:r>
            <a:endParaRPr lang="en-US" sz="5300" dirty="0">
              <a:solidFill>
                <a:schemeClr val="bg1"/>
              </a:solidFill>
            </a:endParaRPr>
          </a:p>
        </p:txBody>
      </p:sp>
    </p:spTree>
    <p:extLst>
      <p:ext uri="{BB962C8B-B14F-4D97-AF65-F5344CB8AC3E}">
        <p14:creationId xmlns:p14="http://schemas.microsoft.com/office/powerpoint/2010/main" val="1390728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smtClean="0">
                <a:solidFill>
                  <a:schemeClr val="bg1"/>
                </a:solidFill>
              </a:rPr>
              <a:t> </a:t>
            </a:r>
            <a:r>
              <a:rPr lang="vi-VN" sz="6800" dirty="0" smtClean="0">
                <a:solidFill>
                  <a:schemeClr val="bg1"/>
                </a:solidFill>
              </a:rPr>
              <a:t>Lạy Chúa, xin nhậm lời con nguyện vì ân nghĩa cao dầy.</a:t>
            </a:r>
            <a:endParaRPr lang="en-US" sz="6800" dirty="0">
              <a:solidFill>
                <a:schemeClr val="bg1"/>
              </a:solidFill>
            </a:endParaRPr>
          </a:p>
        </p:txBody>
      </p:sp>
    </p:spTree>
    <p:extLst>
      <p:ext uri="{BB962C8B-B14F-4D97-AF65-F5344CB8AC3E}">
        <p14:creationId xmlns:p14="http://schemas.microsoft.com/office/powerpoint/2010/main" val="3775448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5000" u="sng" dirty="0" smtClean="0">
                <a:solidFill>
                  <a:srgbClr val="FFFF00"/>
                </a:solidFill>
              </a:rPr>
              <a:t>Tk3:</a:t>
            </a:r>
            <a:r>
              <a:rPr lang="en-US" sz="5000" dirty="0" smtClean="0">
                <a:solidFill>
                  <a:schemeClr val="bg1"/>
                </a:solidFill>
              </a:rPr>
              <a:t> </a:t>
            </a:r>
            <a:r>
              <a:rPr lang="vi-VN" sz="5000" dirty="0" smtClean="0">
                <a:solidFill>
                  <a:schemeClr val="bg1"/>
                </a:solidFill>
              </a:rPr>
              <a:t>Bạn khiêm ái ngước trông mà vui sướng reo mừng</a:t>
            </a:r>
            <a:r>
              <a:rPr lang="en-US" sz="5000" dirty="0" smtClean="0">
                <a:solidFill>
                  <a:schemeClr val="bg1"/>
                </a:solidFill>
              </a:rPr>
              <a:t>, n</a:t>
            </a:r>
            <a:r>
              <a:rPr lang="vi-VN" sz="5000" dirty="0" smtClean="0">
                <a:solidFill>
                  <a:schemeClr val="bg1"/>
                </a:solidFill>
              </a:rPr>
              <a:t>gười tìm tôn nhan Chúa lòng rộn rã hân hoan</a:t>
            </a:r>
            <a:r>
              <a:rPr lang="en-US" sz="5000" dirty="0" smtClean="0">
                <a:solidFill>
                  <a:schemeClr val="bg1"/>
                </a:solidFill>
              </a:rPr>
              <a:t>,</a:t>
            </a:r>
            <a:r>
              <a:rPr lang="vi-VN" sz="5000" dirty="0" smtClean="0">
                <a:solidFill>
                  <a:schemeClr val="bg1"/>
                </a:solidFill>
              </a:rPr>
              <a:t> </a:t>
            </a:r>
            <a:r>
              <a:rPr lang="en-US" sz="5000" dirty="0">
                <a:solidFill>
                  <a:schemeClr val="bg1"/>
                </a:solidFill>
              </a:rPr>
              <a:t>t</a:t>
            </a:r>
            <a:r>
              <a:rPr lang="vi-VN" sz="5000" dirty="0" smtClean="0">
                <a:solidFill>
                  <a:schemeClr val="bg1"/>
                </a:solidFill>
              </a:rPr>
              <a:t>rời đất nhảy mừng lên, đại dương mau tán tụng Ngài. </a:t>
            </a:r>
            <a:endParaRPr lang="en-US" sz="5000" dirty="0">
              <a:solidFill>
                <a:schemeClr val="bg1"/>
              </a:solidFill>
            </a:endParaRPr>
          </a:p>
        </p:txBody>
      </p:sp>
    </p:spTree>
    <p:extLst>
      <p:ext uri="{BB962C8B-B14F-4D97-AF65-F5344CB8AC3E}">
        <p14:creationId xmlns:p14="http://schemas.microsoft.com/office/powerpoint/2010/main" val="2407640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smtClean="0">
                <a:solidFill>
                  <a:schemeClr val="bg1"/>
                </a:solidFill>
              </a:rPr>
              <a:t> </a:t>
            </a:r>
            <a:r>
              <a:rPr lang="vi-VN" sz="6800" dirty="0" smtClean="0">
                <a:solidFill>
                  <a:schemeClr val="bg1"/>
                </a:solidFill>
              </a:rPr>
              <a:t>Lạy Chúa, xin nhậm lời con nguyện vì ân nghĩa cao dầy.</a:t>
            </a:r>
            <a:endParaRPr lang="en-US" sz="6800" dirty="0">
              <a:solidFill>
                <a:schemeClr val="bg1"/>
              </a:solidFill>
            </a:endParaRPr>
          </a:p>
        </p:txBody>
      </p:sp>
    </p:spTree>
    <p:extLst>
      <p:ext uri="{BB962C8B-B14F-4D97-AF65-F5344CB8AC3E}">
        <p14:creationId xmlns:p14="http://schemas.microsoft.com/office/powerpoint/2010/main" val="3708219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dirty="0" err="1" smtClean="0">
                <a:solidFill>
                  <a:schemeClr val="bg1"/>
                </a:solidFill>
              </a:rPr>
              <a:t>Bài</a:t>
            </a:r>
            <a:r>
              <a:rPr lang="en-US" sz="3600" dirty="0" smtClean="0">
                <a:solidFill>
                  <a:schemeClr val="bg1"/>
                </a:solidFill>
              </a:rPr>
              <a:t> </a:t>
            </a:r>
            <a:r>
              <a:rPr lang="en-US" sz="3600" dirty="0" err="1" smtClean="0">
                <a:solidFill>
                  <a:schemeClr val="bg1"/>
                </a:solidFill>
              </a:rPr>
              <a:t>đọc</a:t>
            </a:r>
            <a:r>
              <a:rPr lang="en-US" sz="3600" dirty="0" smtClean="0">
                <a:solidFill>
                  <a:schemeClr val="bg1"/>
                </a:solidFill>
              </a:rPr>
              <a:t> 2</a:t>
            </a:r>
          </a:p>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trích</a:t>
            </a:r>
            <a:r>
              <a:rPr lang="en-US" sz="3600" dirty="0" smtClean="0">
                <a:solidFill>
                  <a:srgbClr val="FFFF00"/>
                </a:solidFill>
              </a:rPr>
              <a:t> </a:t>
            </a:r>
            <a:r>
              <a:rPr lang="en-US" sz="3600" dirty="0" err="1" smtClean="0">
                <a:solidFill>
                  <a:srgbClr val="FFFF00"/>
                </a:solidFill>
              </a:rPr>
              <a:t>thư</a:t>
            </a:r>
            <a:r>
              <a:rPr lang="en-US" sz="3600" dirty="0" smtClean="0">
                <a:solidFill>
                  <a:srgbClr val="FFFF00"/>
                </a:solidFill>
              </a:rPr>
              <a:t> </a:t>
            </a:r>
            <a:r>
              <a:rPr lang="en-US" sz="3600" dirty="0" err="1" smtClean="0">
                <a:solidFill>
                  <a:srgbClr val="FFFF00"/>
                </a:solidFill>
              </a:rPr>
              <a:t>của</a:t>
            </a:r>
            <a:r>
              <a:rPr lang="en-US" sz="3600" dirty="0" smtClean="0">
                <a:solidFill>
                  <a:srgbClr val="FFFF00"/>
                </a:solidFill>
              </a:rPr>
              <a:t> </a:t>
            </a:r>
            <a:r>
              <a:rPr lang="en-US" sz="3600" dirty="0" err="1" smtClean="0">
                <a:solidFill>
                  <a:srgbClr val="FFFF00"/>
                </a:solidFill>
              </a:rPr>
              <a:t>thánh</a:t>
            </a:r>
            <a:r>
              <a:rPr lang="en-US" sz="3600" dirty="0" smtClean="0">
                <a:solidFill>
                  <a:srgbClr val="FFFF00"/>
                </a:solidFill>
              </a:rPr>
              <a:t> </a:t>
            </a:r>
            <a:r>
              <a:rPr lang="en-US" sz="3600" dirty="0" err="1" smtClean="0">
                <a:solidFill>
                  <a:srgbClr val="FFFF00"/>
                </a:solidFill>
              </a:rPr>
              <a:t>Phaôlô</a:t>
            </a:r>
            <a:r>
              <a:rPr lang="en-US" sz="3600" dirty="0" smtClean="0">
                <a:solidFill>
                  <a:srgbClr val="FFFF00"/>
                </a:solidFill>
              </a:rPr>
              <a:t> </a:t>
            </a:r>
            <a:r>
              <a:rPr lang="en-US" sz="3600" dirty="0" err="1" smtClean="0">
                <a:solidFill>
                  <a:srgbClr val="FFFF00"/>
                </a:solidFill>
              </a:rPr>
              <a:t>tông</a:t>
            </a:r>
            <a:r>
              <a:rPr lang="en-US" sz="3600" dirty="0" smtClean="0">
                <a:solidFill>
                  <a:srgbClr val="FFFF00"/>
                </a:solidFill>
              </a:rPr>
              <a:t> </a:t>
            </a:r>
            <a:r>
              <a:rPr lang="en-US" sz="3600" dirty="0" err="1" smtClean="0">
                <a:solidFill>
                  <a:srgbClr val="FFFF00"/>
                </a:solidFill>
              </a:rPr>
              <a:t>đồ</a:t>
            </a:r>
            <a:endParaRPr lang="en-US" sz="3600" dirty="0" smtClean="0">
              <a:solidFill>
                <a:srgbClr val="FFFF00"/>
              </a:solidFill>
            </a:endParaRPr>
          </a:p>
          <a:p>
            <a:r>
              <a:rPr lang="en-US" sz="3600" dirty="0" err="1" smtClean="0">
                <a:solidFill>
                  <a:srgbClr val="FFFF00"/>
                </a:solidFill>
              </a:rPr>
              <a:t>Gửi</a:t>
            </a:r>
            <a:r>
              <a:rPr lang="en-US" sz="3600" dirty="0" smtClean="0">
                <a:solidFill>
                  <a:srgbClr val="FFFF00"/>
                </a:solidFill>
              </a:rPr>
              <a:t> </a:t>
            </a:r>
            <a:r>
              <a:rPr lang="en-US" sz="3600" dirty="0" err="1" smtClean="0">
                <a:solidFill>
                  <a:srgbClr val="FFFF00"/>
                </a:solidFill>
              </a:rPr>
              <a:t>tín</a:t>
            </a:r>
            <a:r>
              <a:rPr lang="en-US" sz="3600" dirty="0" smtClean="0">
                <a:solidFill>
                  <a:srgbClr val="FFFF00"/>
                </a:solidFill>
              </a:rPr>
              <a:t> </a:t>
            </a:r>
            <a:r>
              <a:rPr lang="en-US" sz="3600" dirty="0" err="1" smtClean="0">
                <a:solidFill>
                  <a:srgbClr val="FFFF00"/>
                </a:solidFill>
              </a:rPr>
              <a:t>hữu</a:t>
            </a:r>
            <a:r>
              <a:rPr lang="en-US" sz="3600" dirty="0" smtClean="0">
                <a:solidFill>
                  <a:srgbClr val="FFFF00"/>
                </a:solidFill>
              </a:rPr>
              <a:t> </a:t>
            </a:r>
            <a:r>
              <a:rPr lang="en-US" sz="3600" dirty="0" err="1" smtClean="0">
                <a:solidFill>
                  <a:srgbClr val="FFFF00"/>
                </a:solidFill>
              </a:rPr>
              <a:t>Rôma</a:t>
            </a:r>
            <a:r>
              <a:rPr lang="en-US" sz="3600" dirty="0" smtClean="0">
                <a:solidFill>
                  <a:srgbClr val="FFFF00"/>
                </a:solidFill>
              </a:rPr>
              <a:t>.</a:t>
            </a:r>
            <a:endParaRPr lang="en-US" sz="3600" dirty="0">
              <a:solidFill>
                <a:srgbClr val="FFFF00"/>
              </a:solidFill>
            </a:endParaRPr>
          </a:p>
        </p:txBody>
      </p:sp>
      <p:sp>
        <p:nvSpPr>
          <p:cNvPr id="7" name="TextBox 6"/>
          <p:cNvSpPr txBox="1"/>
          <p:nvPr/>
        </p:nvSpPr>
        <p:spPr>
          <a:xfrm>
            <a:off x="76200" y="3582922"/>
            <a:ext cx="8917826" cy="1323439"/>
          </a:xfrm>
          <a:prstGeom prst="rect">
            <a:avLst/>
          </a:prstGeom>
          <a:noFill/>
        </p:spPr>
        <p:txBody>
          <a:bodyPr wrap="none" rtlCol="0">
            <a:spAutoFit/>
          </a:bodyPr>
          <a:lstStyle/>
          <a:p>
            <a:r>
              <a:rPr lang="en-US" sz="4000" smtClean="0">
                <a:solidFill>
                  <a:srgbClr val="FFFF00"/>
                </a:solidFill>
              </a:rPr>
              <a:t>Sự sa ngã của Adam không thể nào</a:t>
            </a:r>
          </a:p>
          <a:p>
            <a:r>
              <a:rPr lang="en-US" sz="4000" smtClean="0">
                <a:solidFill>
                  <a:srgbClr val="FFFF00"/>
                </a:solidFill>
              </a:rPr>
              <a:t>Sánh được với sự ân huệ của Thiên Chúa</a:t>
            </a:r>
            <a:endParaRPr lang="en-US" sz="40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733800"/>
          </a:xfrm>
        </p:spPr>
        <p:txBody>
          <a:bodyPr>
            <a:noAutofit/>
          </a:bodyPr>
          <a:lstStyle/>
          <a:p>
            <a:pPr algn="just">
              <a:lnSpc>
                <a:spcPct val="110000"/>
              </a:lnSpc>
            </a:pP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nói</a:t>
            </a:r>
            <a:r>
              <a:rPr lang="en-US" sz="6000" dirty="0" smtClean="0">
                <a:solidFill>
                  <a:schemeClr val="bg1"/>
                </a:solidFill>
              </a:rPr>
              <a:t>: </a:t>
            </a:r>
            <a:r>
              <a:rPr lang="en-US" sz="6000" dirty="0" err="1" smtClean="0">
                <a:solidFill>
                  <a:schemeClr val="bg1"/>
                </a:solidFill>
              </a:rPr>
              <a:t>Thánh</a:t>
            </a:r>
            <a:r>
              <a:rPr lang="en-US" sz="6000" dirty="0" smtClean="0">
                <a:solidFill>
                  <a:schemeClr val="bg1"/>
                </a:solidFill>
              </a:rPr>
              <a:t> </a:t>
            </a:r>
            <a:r>
              <a:rPr lang="en-US" sz="6000" dirty="0" err="1" smtClean="0">
                <a:solidFill>
                  <a:schemeClr val="bg1"/>
                </a:solidFill>
              </a:rPr>
              <a:t>Thần</a:t>
            </a:r>
            <a:r>
              <a:rPr lang="en-US" sz="6000" dirty="0" smtClean="0">
                <a:solidFill>
                  <a:schemeClr val="bg1"/>
                </a:solidFill>
              </a:rPr>
              <a:t> </a:t>
            </a:r>
            <a:r>
              <a:rPr lang="en-US" sz="6000" dirty="0" err="1" smtClean="0">
                <a:solidFill>
                  <a:schemeClr val="bg1"/>
                </a:solidFill>
              </a:rPr>
              <a:t>chân</a:t>
            </a:r>
            <a:r>
              <a:rPr lang="en-US" sz="6000" dirty="0" smtClean="0">
                <a:solidFill>
                  <a:schemeClr val="bg1"/>
                </a:solidFill>
              </a:rPr>
              <a:t> </a:t>
            </a:r>
            <a:r>
              <a:rPr lang="en-US" sz="6000" dirty="0" err="1" smtClean="0">
                <a:solidFill>
                  <a:schemeClr val="bg1"/>
                </a:solidFill>
              </a:rPr>
              <a:t>lý</a:t>
            </a:r>
            <a:r>
              <a:rPr lang="en-US" sz="6000" dirty="0" smtClean="0">
                <a:solidFill>
                  <a:schemeClr val="bg1"/>
                </a:solidFill>
              </a:rPr>
              <a:t> </a:t>
            </a:r>
            <a:r>
              <a:rPr lang="en-US" sz="6000" dirty="0" err="1" smtClean="0">
                <a:solidFill>
                  <a:schemeClr val="bg1"/>
                </a:solidFill>
              </a:rPr>
              <a:t>sẽ</a:t>
            </a:r>
            <a:r>
              <a:rPr lang="en-US" sz="6000" dirty="0" smtClean="0">
                <a:solidFill>
                  <a:schemeClr val="bg1"/>
                </a:solidFill>
              </a:rPr>
              <a:t> </a:t>
            </a:r>
            <a:r>
              <a:rPr lang="en-US" sz="6000" dirty="0" err="1" smtClean="0">
                <a:solidFill>
                  <a:schemeClr val="bg1"/>
                </a:solidFill>
              </a:rPr>
              <a:t>làm</a:t>
            </a:r>
            <a:r>
              <a:rPr lang="en-US" sz="6000" dirty="0" smtClean="0">
                <a:solidFill>
                  <a:schemeClr val="bg1"/>
                </a:solidFill>
              </a:rPr>
              <a:t> </a:t>
            </a:r>
            <a:r>
              <a:rPr lang="en-US" sz="6000" dirty="0" err="1" smtClean="0">
                <a:solidFill>
                  <a:schemeClr val="bg1"/>
                </a:solidFill>
              </a:rPr>
              <a:t>chứng</a:t>
            </a:r>
            <a:r>
              <a:rPr lang="en-US" sz="6000" dirty="0" smtClean="0">
                <a:solidFill>
                  <a:schemeClr val="bg1"/>
                </a:solidFill>
              </a:rPr>
              <a:t>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Thầy</a:t>
            </a:r>
            <a:r>
              <a:rPr lang="en-US" sz="6000" dirty="0" smtClean="0">
                <a:solidFill>
                  <a:schemeClr val="bg1"/>
                </a:solidFill>
              </a:rPr>
              <a:t>, </a:t>
            </a:r>
            <a:r>
              <a:rPr lang="en-US" sz="6000" dirty="0" err="1" smtClean="0">
                <a:solidFill>
                  <a:schemeClr val="bg1"/>
                </a:solidFill>
              </a:rPr>
              <a:t>và</a:t>
            </a:r>
            <a:r>
              <a:rPr lang="en-US" sz="6000" dirty="0" smtClean="0">
                <a:solidFill>
                  <a:schemeClr val="bg1"/>
                </a:solidFill>
              </a:rPr>
              <a:t> </a:t>
            </a:r>
            <a:r>
              <a:rPr lang="en-US" sz="6000" dirty="0" err="1" smtClean="0">
                <a:solidFill>
                  <a:schemeClr val="bg1"/>
                </a:solidFill>
              </a:rPr>
              <a:t>cả</a:t>
            </a:r>
            <a:r>
              <a:rPr lang="en-US" sz="6000" dirty="0" smtClean="0">
                <a:solidFill>
                  <a:schemeClr val="bg1"/>
                </a:solidFill>
              </a:rPr>
              <a:t> </a:t>
            </a:r>
            <a:r>
              <a:rPr lang="en-US" sz="6000" dirty="0" err="1" smtClean="0">
                <a:solidFill>
                  <a:schemeClr val="bg1"/>
                </a:solidFill>
              </a:rPr>
              <a:t>các</a:t>
            </a:r>
            <a:r>
              <a:rPr lang="en-US" sz="6000" dirty="0" smtClean="0">
                <a:solidFill>
                  <a:schemeClr val="bg1"/>
                </a:solidFill>
              </a:rPr>
              <a:t> con </a:t>
            </a:r>
            <a:r>
              <a:rPr lang="en-US" sz="6000" dirty="0" err="1" smtClean="0">
                <a:solidFill>
                  <a:schemeClr val="bg1"/>
                </a:solidFill>
              </a:rPr>
              <a:t>cũng</a:t>
            </a:r>
            <a:r>
              <a:rPr lang="en-US" sz="6000" dirty="0" smtClean="0">
                <a:solidFill>
                  <a:schemeClr val="bg1"/>
                </a:solidFill>
              </a:rPr>
              <a:t> </a:t>
            </a:r>
            <a:r>
              <a:rPr lang="en-US" sz="6000" dirty="0" err="1" smtClean="0">
                <a:solidFill>
                  <a:schemeClr val="bg1"/>
                </a:solidFill>
              </a:rPr>
              <a:t>sẽ</a:t>
            </a:r>
            <a:r>
              <a:rPr lang="en-US" sz="6000" dirty="0" smtClean="0">
                <a:solidFill>
                  <a:schemeClr val="bg1"/>
                </a:solidFill>
              </a:rPr>
              <a:t> </a:t>
            </a:r>
            <a:r>
              <a:rPr lang="en-US" sz="6000" dirty="0" err="1" smtClean="0">
                <a:solidFill>
                  <a:schemeClr val="bg1"/>
                </a:solidFill>
              </a:rPr>
              <a:t>làm</a:t>
            </a:r>
            <a:r>
              <a:rPr lang="en-US" sz="6000" dirty="0" smtClean="0">
                <a:solidFill>
                  <a:schemeClr val="bg1"/>
                </a:solidFill>
              </a:rPr>
              <a:t> </a:t>
            </a:r>
            <a:r>
              <a:rPr lang="en-US" sz="6000" dirty="0" err="1" smtClean="0">
                <a:solidFill>
                  <a:schemeClr val="bg1"/>
                </a:solidFill>
              </a:rPr>
              <a:t>chứng</a:t>
            </a:r>
            <a:r>
              <a:rPr lang="en-US" sz="6000" dirty="0" smtClean="0">
                <a:solidFill>
                  <a:schemeClr val="bg1"/>
                </a:solidFill>
              </a:rPr>
              <a:t>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Thầy</a:t>
            </a:r>
            <a:r>
              <a:rPr lang="en-US" sz="6000" dirty="0" smtClean="0">
                <a:solidFill>
                  <a:schemeClr val="bg1"/>
                </a:solidFill>
              </a:rPr>
              <a:t>. </a:t>
            </a:r>
            <a:endParaRPr lang="en-US" sz="6000" dirty="0">
              <a:solidFill>
                <a:schemeClr val="bg1"/>
              </a:solidFill>
            </a:endParaRPr>
          </a:p>
        </p:txBody>
      </p:sp>
      <p:sp>
        <p:nvSpPr>
          <p:cNvPr id="3" name="TextBox 2"/>
          <p:cNvSpPr txBox="1"/>
          <p:nvPr/>
        </p:nvSpPr>
        <p:spPr>
          <a:xfrm>
            <a:off x="0" y="1"/>
            <a:ext cx="3886200" cy="707886"/>
          </a:xfrm>
          <a:prstGeom prst="rect">
            <a:avLst/>
          </a:prstGeom>
          <a:noFill/>
        </p:spPr>
        <p:txBody>
          <a:bodyPr wrap="square" rtlCol="0">
            <a:spAutoFit/>
          </a:bodyPr>
          <a:lstStyle/>
          <a:p>
            <a:r>
              <a:rPr lang="en-US" sz="4000" dirty="0">
                <a:solidFill>
                  <a:srgbClr val="FFFF00"/>
                </a:solidFill>
              </a:rPr>
              <a:t>Alleluia - Alleluia:</a:t>
            </a:r>
          </a:p>
        </p:txBody>
      </p:sp>
      <p:sp>
        <p:nvSpPr>
          <p:cNvPr id="4" name="Rectangle 3"/>
          <p:cNvSpPr/>
          <p:nvPr/>
        </p:nvSpPr>
        <p:spPr>
          <a:xfrm>
            <a:off x="6172200" y="4400550"/>
            <a:ext cx="2263761" cy="707886"/>
          </a:xfrm>
          <a:prstGeom prst="rect">
            <a:avLst/>
          </a:prstGeom>
        </p:spPr>
        <p:txBody>
          <a:bodyPr wrap="none">
            <a:spAutoFit/>
          </a:bodyPr>
          <a:lstStyle/>
          <a:p>
            <a:r>
              <a:rPr lang="en-US" sz="4000" dirty="0">
                <a:solidFill>
                  <a:srgbClr val="FFFF00"/>
                </a:solidFill>
              </a:rPr>
              <a:t>Alleluia …</a:t>
            </a:r>
          </a:p>
        </p:txBody>
      </p:sp>
    </p:spTree>
    <p:extLst>
      <p:ext uri="{BB962C8B-B14F-4D97-AF65-F5344CB8AC3E}">
        <p14:creationId xmlns:p14="http://schemas.microsoft.com/office/powerpoint/2010/main" val="2346699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460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smtClean="0">
                <a:solidFill>
                  <a:schemeClr val="bg1"/>
                </a:solidFill>
                <a:effectLst/>
                <a:latin typeface="+mj-lt"/>
                <a:cs typeface="Times New Roman" pitchFamily="18" charset="0"/>
              </a:rPr>
              <a:t>s</a:t>
            </a:r>
            <a:r>
              <a:rPr lang="vi-VN" sz="6600" b="0" dirty="0" smtClean="0">
                <a:solidFill>
                  <a:schemeClr val="bg1"/>
                </a:solidFill>
                <a:effectLst/>
                <a:latin typeface="+mj-lt"/>
                <a:cs typeface="Times New Roman" pitchFamily="18" charset="0"/>
              </a:rPr>
              <a:t>inh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lnSpc>
                <a:spcPct val="120000"/>
              </a:lnSpc>
            </a:pPr>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733800" y="2570911"/>
            <a:ext cx="5486400" cy="1477328"/>
          </a:xfrm>
          <a:prstGeom prst="rect">
            <a:avLst/>
          </a:prstGeom>
        </p:spPr>
        <p:txBody>
          <a:bodyPr wrap="square">
            <a:spAutoFit/>
          </a:bodyPr>
          <a:lstStyle/>
          <a:p>
            <a:pPr algn="ctr"/>
            <a:r>
              <a:rPr lang="en-US" sz="5000" dirty="0" smtClean="0">
                <a:solidFill>
                  <a:srgbClr val="FFFF00"/>
                </a:solidFill>
              </a:rPr>
              <a:t>LỄ DÂNG ĐỜI CON </a:t>
            </a:r>
          </a:p>
          <a:p>
            <a:pPr algn="ctr"/>
            <a:r>
              <a:rPr lang="en-US" sz="4000" i="1" dirty="0" err="1" smtClean="0">
                <a:solidFill>
                  <a:schemeClr val="bg1"/>
                </a:solidFill>
              </a:rPr>
              <a:t>Nguyễn</a:t>
            </a:r>
            <a:r>
              <a:rPr lang="en-US" sz="4000" i="1" dirty="0" smtClean="0">
                <a:solidFill>
                  <a:schemeClr val="bg1"/>
                </a:solidFill>
              </a:rPr>
              <a:t> </a:t>
            </a:r>
            <a:r>
              <a:rPr lang="en-US" sz="4000" i="1" dirty="0" err="1" smtClean="0">
                <a:solidFill>
                  <a:schemeClr val="bg1"/>
                </a:solidFill>
              </a:rPr>
              <a:t>Hùng</a:t>
            </a:r>
            <a:r>
              <a:rPr lang="en-US" sz="4000" i="1" dirty="0" smtClean="0">
                <a:solidFill>
                  <a:schemeClr val="bg1"/>
                </a:solidFill>
              </a:rPr>
              <a:t> </a:t>
            </a:r>
            <a:r>
              <a:rPr lang="en-US" sz="4000" i="1" dirty="0" err="1" smtClean="0">
                <a:solidFill>
                  <a:schemeClr val="bg1"/>
                </a:solidFill>
              </a:rPr>
              <a:t>Cường</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b="0" u="sng" dirty="0" smtClean="0">
                <a:solidFill>
                  <a:srgbClr val="FFFF00"/>
                </a:solidFill>
                <a:effectLst/>
              </a:rPr>
              <a:t>Tk1:</a:t>
            </a:r>
            <a:r>
              <a:rPr lang="en-US" sz="5500" b="0" dirty="0" smtClean="0">
                <a:solidFill>
                  <a:schemeClr val="bg1"/>
                </a:solidFill>
                <a:effectLst/>
              </a:rPr>
              <a:t> </a:t>
            </a:r>
            <a:r>
              <a:rPr lang="vi-VN" sz="5500" dirty="0" smtClean="0">
                <a:solidFill>
                  <a:schemeClr val="bg1"/>
                </a:solidFill>
              </a:rPr>
              <a:t>Con </a:t>
            </a:r>
            <a:r>
              <a:rPr lang="vi-VN" sz="5500" dirty="0">
                <a:solidFill>
                  <a:schemeClr val="bg1"/>
                </a:solidFill>
              </a:rPr>
              <a:t>xin dâng lên Cha đây là bánh thơm với rượu nho lành. Do bao nhiêu lao công con người sớm hôm cùng nhau vun </a:t>
            </a:r>
            <a:r>
              <a:rPr lang="vi-VN" sz="5500" dirty="0" smtClean="0">
                <a:solidFill>
                  <a:schemeClr val="bg1"/>
                </a:solidFill>
              </a:rPr>
              <a:t>xới</a:t>
            </a:r>
            <a:r>
              <a:rPr lang="vi-VN" sz="5500" dirty="0">
                <a:solidFill>
                  <a:srgbClr val="FFFF00"/>
                </a:solidFill>
              </a:rPr>
              <a:t>…</a:t>
            </a:r>
            <a:endParaRPr lang="en-US" sz="5500" dirty="0">
              <a:solidFill>
                <a:srgbClr val="FFFF00"/>
              </a:solidFill>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dirty="0" smtClean="0">
                <a:solidFill>
                  <a:srgbClr val="FFFF00"/>
                </a:solidFill>
              </a:rPr>
              <a:t>…</a:t>
            </a:r>
            <a:r>
              <a:rPr lang="vi-VN" sz="5400" dirty="0" smtClean="0">
                <a:solidFill>
                  <a:schemeClr val="bg1"/>
                </a:solidFill>
              </a:rPr>
              <a:t>Xin </a:t>
            </a:r>
            <a:r>
              <a:rPr lang="vi-VN" sz="5400" dirty="0">
                <a:solidFill>
                  <a:schemeClr val="bg1"/>
                </a:solidFill>
              </a:rPr>
              <a:t>Cha luôn khoan nhân đoái nhận lễ dâng con kính dâng Ngài. Xin ban muôn ơn thiêng bánh rượu trở nên của nuôi trần gian.</a:t>
            </a:r>
            <a:endParaRPr lang="en-US" sz="5400" b="0" dirty="0">
              <a:solidFill>
                <a:schemeClr val="bg1"/>
              </a:solidFill>
              <a:effectLst/>
            </a:endParaRPr>
          </a:p>
        </p:txBody>
      </p:sp>
    </p:spTree>
    <p:extLst>
      <p:ext uri="{BB962C8B-B14F-4D97-AF65-F5344CB8AC3E}">
        <p14:creationId xmlns:p14="http://schemas.microsoft.com/office/powerpoint/2010/main" val="3557950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err="1" smtClean="0">
                <a:solidFill>
                  <a:srgbClr val="FFFF00"/>
                </a:solidFill>
              </a:rPr>
              <a:t>Đk</a:t>
            </a:r>
            <a:r>
              <a:rPr lang="en-US" sz="6000" dirty="0" smtClean="0">
                <a:solidFill>
                  <a:srgbClr val="FFFF00"/>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đoái</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lễ</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đoái</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lễ</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endParaRPr lang="en-US" sz="6000" b="0" dirty="0">
              <a:solidFill>
                <a:schemeClr val="bg1"/>
              </a:solidFill>
              <a:effectLst/>
            </a:endParaRPr>
          </a:p>
        </p:txBody>
      </p:sp>
    </p:spTree>
    <p:extLst>
      <p:ext uri="{BB962C8B-B14F-4D97-AF65-F5344CB8AC3E}">
        <p14:creationId xmlns:p14="http://schemas.microsoft.com/office/powerpoint/2010/main" val="18322724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smtClean="0">
                <a:solidFill>
                  <a:srgbClr val="FFFF00"/>
                </a:solidFill>
                <a:effectLst/>
              </a:rPr>
              <a:t>Tk2:</a:t>
            </a:r>
            <a:r>
              <a:rPr lang="en-US" sz="5500" b="0" dirty="0" smtClean="0">
                <a:solidFill>
                  <a:schemeClr val="bg1"/>
                </a:solidFill>
                <a:effectLst/>
              </a:rPr>
              <a:t> </a:t>
            </a:r>
            <a:r>
              <a:rPr lang="vi-VN" sz="5500" dirty="0" smtClean="0">
                <a:solidFill>
                  <a:schemeClr val="bg1"/>
                </a:solidFill>
              </a:rPr>
              <a:t>Qua </a:t>
            </a:r>
            <a:r>
              <a:rPr lang="vi-VN" sz="5500" dirty="0">
                <a:solidFill>
                  <a:schemeClr val="bg1"/>
                </a:solidFill>
              </a:rPr>
              <a:t>bao nhiêu gian nan vất vả sớm hôm đắng cay trong đời. Nhưng con luôn trung kiên một lòng sắt son nguyện yêu mến </a:t>
            </a:r>
            <a:r>
              <a:rPr lang="vi-VN" sz="5500" dirty="0" smtClean="0">
                <a:solidFill>
                  <a:schemeClr val="bg1"/>
                </a:solidFill>
              </a:rPr>
              <a:t>Chúa</a:t>
            </a:r>
            <a:r>
              <a:rPr lang="vi-VN" sz="5500" dirty="0">
                <a:solidFill>
                  <a:srgbClr val="FFFF00"/>
                </a:solidFill>
              </a:rPr>
              <a:t>…</a:t>
            </a:r>
            <a:endParaRPr lang="en-US" sz="5500" dirty="0">
              <a:solidFill>
                <a:srgbClr val="FFFF00"/>
              </a:solidFill>
            </a:endParaRPr>
          </a:p>
        </p:txBody>
      </p:sp>
    </p:spTree>
    <p:extLst>
      <p:ext uri="{BB962C8B-B14F-4D97-AF65-F5344CB8AC3E}">
        <p14:creationId xmlns:p14="http://schemas.microsoft.com/office/powerpoint/2010/main" val="9212577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dirty="0">
                <a:solidFill>
                  <a:srgbClr val="FFFF00"/>
                </a:solidFill>
              </a:rPr>
              <a:t>…</a:t>
            </a:r>
            <a:r>
              <a:rPr lang="vi-VN" sz="5500" dirty="0" smtClean="0">
                <a:solidFill>
                  <a:schemeClr val="bg1"/>
                </a:solidFill>
              </a:rPr>
              <a:t>Mai </a:t>
            </a:r>
            <a:r>
              <a:rPr lang="vi-VN" sz="5500" dirty="0">
                <a:solidFill>
                  <a:schemeClr val="bg1"/>
                </a:solidFill>
              </a:rPr>
              <a:t>tương lai ra sao con nào biết đâu hiến trót cho Ngài. Yêu thương con vô biên Chúa hằng chở che </a:t>
            </a:r>
            <a:r>
              <a:rPr lang="vi-VN" sz="5500" dirty="0" smtClean="0">
                <a:solidFill>
                  <a:schemeClr val="bg1"/>
                </a:solidFill>
              </a:rPr>
              <a:t>đ</a:t>
            </a:r>
            <a:r>
              <a:rPr lang="en-US" sz="5500" dirty="0" smtClean="0">
                <a:solidFill>
                  <a:schemeClr val="bg1"/>
                </a:solidFill>
              </a:rPr>
              <a:t>ỡ</a:t>
            </a:r>
            <a:r>
              <a:rPr lang="vi-VN" sz="5500" dirty="0" smtClean="0">
                <a:solidFill>
                  <a:schemeClr val="bg1"/>
                </a:solidFill>
              </a:rPr>
              <a:t> </a:t>
            </a:r>
            <a:r>
              <a:rPr lang="vi-VN" sz="5500" dirty="0">
                <a:solidFill>
                  <a:schemeClr val="bg1"/>
                </a:solidFill>
              </a:rPr>
              <a:t>nâng đời con.</a:t>
            </a:r>
            <a:endParaRPr lang="en-US" sz="5500" b="0" dirty="0">
              <a:solidFill>
                <a:schemeClr val="bg1"/>
              </a:solidFill>
              <a:effectLst/>
            </a:endParaRPr>
          </a:p>
        </p:txBody>
      </p:sp>
    </p:spTree>
    <p:extLst>
      <p:ext uri="{BB962C8B-B14F-4D97-AF65-F5344CB8AC3E}">
        <p14:creationId xmlns:p14="http://schemas.microsoft.com/office/powerpoint/2010/main" val="32313720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u="sng" dirty="0" err="1" smtClean="0">
                <a:solidFill>
                  <a:srgbClr val="FFFF00"/>
                </a:solidFill>
              </a:rPr>
              <a:t>Đk</a:t>
            </a:r>
            <a:r>
              <a:rPr lang="en-US" sz="6000" dirty="0" smtClean="0">
                <a:solidFill>
                  <a:srgbClr val="FFFF00"/>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đoái</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lễ</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nguyện</a:t>
            </a:r>
            <a:r>
              <a:rPr lang="en-US" sz="6000" dirty="0" smtClean="0">
                <a:solidFill>
                  <a:schemeClr val="bg1"/>
                </a:solidFill>
              </a:rPr>
              <a:t> </a:t>
            </a:r>
            <a:r>
              <a:rPr lang="en-US" sz="6000" dirty="0" err="1" smtClean="0">
                <a:solidFill>
                  <a:schemeClr val="bg1"/>
                </a:solidFill>
              </a:rPr>
              <a:t>đoái</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lễ</a:t>
            </a:r>
            <a:r>
              <a:rPr lang="en-US" sz="6000" dirty="0" smtClean="0">
                <a:solidFill>
                  <a:schemeClr val="bg1"/>
                </a:solidFill>
              </a:rPr>
              <a:t> </a:t>
            </a:r>
            <a:r>
              <a:rPr lang="en-US" sz="6000" dirty="0" err="1" smtClean="0">
                <a:solidFill>
                  <a:schemeClr val="bg1"/>
                </a:solidFill>
              </a:rPr>
              <a:t>dâng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con. </a:t>
            </a:r>
            <a:endParaRPr lang="en-US" sz="6000" b="0" dirty="0">
              <a:solidFill>
                <a:schemeClr val="bg1"/>
              </a:solidFill>
              <a:effectLst/>
            </a:endParaRPr>
          </a:p>
        </p:txBody>
      </p:sp>
    </p:spTree>
    <p:extLst>
      <p:ext uri="{BB962C8B-B14F-4D97-AF65-F5344CB8AC3E}">
        <p14:creationId xmlns:p14="http://schemas.microsoft.com/office/powerpoint/2010/main" val="18322724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20000"/>
              </a:lnSpc>
            </a:pPr>
            <a:r>
              <a:rPr lang="vi-VN" sz="5400" b="0" dirty="0">
                <a:solidFill>
                  <a:schemeClr val="bg1"/>
                </a:solidFill>
                <a:effectLst/>
                <a:latin typeface="+mj-lt"/>
              </a:rPr>
              <a:t>để các ngài cùng nhau tìm hiểu những điều đẹp ý</a:t>
            </a:r>
            <a:r>
              <a:rPr lang="en-US" sz="5400" b="0" dirty="0">
                <a:solidFill>
                  <a:schemeClr val="bg1"/>
                </a:solidFill>
                <a:effectLst/>
                <a:latin typeface="+mj-lt"/>
              </a:rPr>
              <a:t> </a:t>
            </a:r>
            <a:r>
              <a:rPr lang="vi-VN" sz="5400" b="0" dirty="0">
                <a:solidFill>
                  <a:schemeClr val="bg1"/>
                </a:solidFill>
                <a:effectLst/>
                <a:latin typeface="+mj-lt"/>
              </a:rPr>
              <a:t>Chúa, và hướng dẫn đoàn Dân Chúa thực thi những điều Chúa truyền dạy</a:t>
            </a:r>
            <a:r>
              <a:rPr lang="en-US" sz="5400" b="0" dirty="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600" b="0" dirty="0" smtClean="0">
                <a:solidFill>
                  <a:srgbClr val="FFFF00"/>
                </a:solidFill>
                <a:effectLst/>
              </a:rPr>
              <a:t>Ca </a:t>
            </a:r>
            <a:r>
              <a:rPr lang="en-US" sz="5600" b="0" dirty="0" err="1" smtClean="0">
                <a:solidFill>
                  <a:srgbClr val="FFFF00"/>
                </a:solidFill>
                <a:effectLst/>
              </a:rPr>
              <a:t>Nguyện</a:t>
            </a:r>
            <a:r>
              <a:rPr lang="en-US" sz="5600" b="0" dirty="0" smtClean="0">
                <a:solidFill>
                  <a:srgbClr val="FFFF00"/>
                </a:solidFill>
                <a:effectLst/>
              </a:rPr>
              <a:t> </a:t>
            </a:r>
            <a:r>
              <a:rPr lang="en-US" sz="5600" b="0" dirty="0" err="1" smtClean="0">
                <a:solidFill>
                  <a:srgbClr val="FFFF00"/>
                </a:solidFill>
                <a:effectLst/>
              </a:rPr>
              <a:t>Hiệp</a:t>
            </a:r>
            <a:r>
              <a:rPr lang="en-US" sz="5600" b="0" dirty="0" smtClean="0">
                <a:solidFill>
                  <a:srgbClr val="FFFF00"/>
                </a:solidFill>
                <a:effectLst/>
              </a:rPr>
              <a:t> </a:t>
            </a:r>
            <a:r>
              <a:rPr lang="en-US" sz="5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000" dirty="0" smtClean="0">
                <a:solidFill>
                  <a:srgbClr val="FFFF00"/>
                </a:solidFill>
              </a:rPr>
              <a:t>ĐỪNG BỎ CON ĐƠN HÀNH</a:t>
            </a:r>
            <a:r>
              <a:rPr lang="en-US" sz="5800" b="0" dirty="0" smtClean="0">
                <a:solidFill>
                  <a:srgbClr val="FFFF00"/>
                </a:solidFill>
                <a:effectLst/>
              </a:rPr>
              <a:t/>
            </a:r>
            <a:br>
              <a:rPr lang="en-US" sz="5800" b="0" dirty="0" smtClean="0">
                <a:solidFill>
                  <a:srgbClr val="FFFF00"/>
                </a:solidFill>
                <a:effectLst/>
              </a:rPr>
            </a:br>
            <a:r>
              <a:rPr lang="en-US" sz="6600" i="1" dirty="0" err="1" smtClean="0">
                <a:solidFill>
                  <a:schemeClr val="bg1"/>
                </a:solidFill>
              </a:rPr>
              <a:t>Nguyễn</a:t>
            </a:r>
            <a:r>
              <a:rPr lang="en-US" sz="6600" i="1" dirty="0" smtClean="0">
                <a:solidFill>
                  <a:schemeClr val="bg1"/>
                </a:solidFill>
              </a:rPr>
              <a:t> </a:t>
            </a:r>
            <a:r>
              <a:rPr lang="en-US" sz="6600" i="1" dirty="0" err="1" smtClean="0">
                <a:solidFill>
                  <a:schemeClr val="bg1"/>
                </a:solidFill>
              </a:rPr>
              <a:t>Duy</a:t>
            </a:r>
            <a:endParaRPr lang="en-US" sz="47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100" u="sng" dirty="0" smtClean="0">
                <a:solidFill>
                  <a:srgbClr val="FFFF00"/>
                </a:solidFill>
              </a:rPr>
              <a:t>ĐK</a:t>
            </a:r>
            <a:r>
              <a:rPr lang="en-US" sz="5100" u="sng" dirty="0">
                <a:solidFill>
                  <a:srgbClr val="FFFF00"/>
                </a:solidFill>
              </a:rPr>
              <a:t>:</a:t>
            </a:r>
            <a:r>
              <a:rPr lang="vi-VN" sz="5100" dirty="0" smtClean="0"/>
              <a:t> </a:t>
            </a:r>
            <a:r>
              <a:rPr lang="vi-VN" sz="5100" dirty="0">
                <a:solidFill>
                  <a:schemeClr val="bg1"/>
                </a:solidFill>
              </a:rPr>
              <a:t>Lắng trong đêm lời kinh </a:t>
            </a:r>
            <a:r>
              <a:rPr lang="vi-VN" sz="5100" dirty="0" smtClean="0">
                <a:solidFill>
                  <a:schemeClr val="bg1"/>
                </a:solidFill>
              </a:rPr>
              <a:t>cầu</a:t>
            </a:r>
            <a:r>
              <a:rPr lang="en-US" sz="5100" dirty="0" smtClean="0">
                <a:solidFill>
                  <a:schemeClr val="bg1"/>
                </a:solidFill>
              </a:rPr>
              <a:t>,</a:t>
            </a:r>
            <a:r>
              <a:rPr lang="vi-VN" sz="5100" dirty="0" smtClean="0">
                <a:solidFill>
                  <a:schemeClr val="bg1"/>
                </a:solidFill>
              </a:rPr>
              <a:t> </a:t>
            </a:r>
            <a:r>
              <a:rPr lang="en-US" sz="5100" dirty="0">
                <a:solidFill>
                  <a:schemeClr val="bg1"/>
                </a:solidFill>
              </a:rPr>
              <a:t>m</a:t>
            </a:r>
            <a:r>
              <a:rPr lang="vi-VN" sz="5100" dirty="0" smtClean="0">
                <a:solidFill>
                  <a:schemeClr val="bg1"/>
                </a:solidFill>
              </a:rPr>
              <a:t>ắt </a:t>
            </a:r>
            <a:r>
              <a:rPr lang="en-US" sz="5100" dirty="0" err="1" smtClean="0">
                <a:solidFill>
                  <a:schemeClr val="bg1"/>
                </a:solidFill>
              </a:rPr>
              <a:t>tôi</a:t>
            </a:r>
            <a:r>
              <a:rPr lang="vi-VN" sz="5100" dirty="0" smtClean="0">
                <a:solidFill>
                  <a:schemeClr val="bg1"/>
                </a:solidFill>
              </a:rPr>
              <a:t> </a:t>
            </a:r>
            <a:r>
              <a:rPr lang="vi-VN" sz="5100" dirty="0">
                <a:solidFill>
                  <a:schemeClr val="bg1"/>
                </a:solidFill>
              </a:rPr>
              <a:t>rơi lệ u sầu, tình Ngài ơi có thấu. Sống trên </a:t>
            </a:r>
            <a:r>
              <a:rPr lang="vi-VN" sz="5100" dirty="0" smtClean="0">
                <a:solidFill>
                  <a:schemeClr val="bg1"/>
                </a:solidFill>
              </a:rPr>
              <a:t>d</a:t>
            </a:r>
            <a:r>
              <a:rPr lang="en-US" sz="5100" dirty="0" err="1" smtClean="0">
                <a:solidFill>
                  <a:schemeClr val="bg1"/>
                </a:solidFill>
              </a:rPr>
              <a:t>ươ</a:t>
            </a:r>
            <a:r>
              <a:rPr lang="vi-VN" sz="5100" dirty="0" smtClean="0">
                <a:solidFill>
                  <a:schemeClr val="bg1"/>
                </a:solidFill>
              </a:rPr>
              <a:t>ng </a:t>
            </a:r>
            <a:r>
              <a:rPr lang="vi-VN" sz="5100" dirty="0">
                <a:solidFill>
                  <a:schemeClr val="bg1"/>
                </a:solidFill>
              </a:rPr>
              <a:t>trần cơ </a:t>
            </a:r>
            <a:r>
              <a:rPr lang="vi-VN" sz="5100" dirty="0" smtClean="0">
                <a:solidFill>
                  <a:schemeClr val="bg1"/>
                </a:solidFill>
              </a:rPr>
              <a:t>cầu</a:t>
            </a:r>
            <a:r>
              <a:rPr lang="en-US" sz="5100" dirty="0" smtClean="0">
                <a:solidFill>
                  <a:schemeClr val="bg1"/>
                </a:solidFill>
              </a:rPr>
              <a:t>, l</a:t>
            </a:r>
            <a:r>
              <a:rPr lang="vi-VN" sz="5100" dirty="0" smtClean="0">
                <a:solidFill>
                  <a:schemeClr val="bg1"/>
                </a:solidFill>
              </a:rPr>
              <a:t>ưới </a:t>
            </a:r>
            <a:r>
              <a:rPr lang="vi-VN" sz="5100" dirty="0">
                <a:solidFill>
                  <a:schemeClr val="bg1"/>
                </a:solidFill>
              </a:rPr>
              <a:t>gian nguy trùm ngang đầu, đừng bỏ </a:t>
            </a:r>
            <a:r>
              <a:rPr lang="en-US" sz="5100" dirty="0" err="1" smtClean="0">
                <a:solidFill>
                  <a:schemeClr val="bg1"/>
                </a:solidFill>
              </a:rPr>
              <a:t>tôi</a:t>
            </a:r>
            <a:r>
              <a:rPr lang="vi-VN" sz="5100" dirty="0" smtClean="0">
                <a:solidFill>
                  <a:schemeClr val="bg1"/>
                </a:solidFill>
              </a:rPr>
              <a:t> </a:t>
            </a:r>
            <a:r>
              <a:rPr lang="vi-VN" sz="5100" dirty="0">
                <a:solidFill>
                  <a:schemeClr val="bg1"/>
                </a:solidFill>
              </a:rPr>
              <a:t>đơn hành.</a:t>
            </a:r>
            <a:endParaRPr lang="en-US" sz="51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err="1">
                <a:solidFill>
                  <a:srgbClr val="FFFF00"/>
                </a:solidFill>
              </a:rPr>
              <a:t>Tk</a:t>
            </a:r>
            <a:r>
              <a:rPr lang="vi-VN" sz="4600" u="sng" dirty="0">
                <a:solidFill>
                  <a:srgbClr val="FFFF00"/>
                </a:solidFill>
              </a:rPr>
              <a:t>1</a:t>
            </a:r>
            <a:r>
              <a:rPr lang="en-US" sz="4600" u="sng" dirty="0">
                <a:solidFill>
                  <a:srgbClr val="FFFF00"/>
                </a:solidFill>
              </a:rPr>
              <a:t>:</a:t>
            </a:r>
            <a:r>
              <a:rPr lang="vi-VN" sz="4600" dirty="0" smtClean="0"/>
              <a:t> </a:t>
            </a:r>
            <a:r>
              <a:rPr lang="vi-VN" sz="4600" dirty="0">
                <a:solidFill>
                  <a:schemeClr val="bg1"/>
                </a:solidFill>
              </a:rPr>
              <a:t>Lạy Ngài thương nâng đỡ, đừng bỏ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vào chốn hang hùm. Đời trùm vây nguy khó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đêm ngày </a:t>
            </a:r>
            <a:r>
              <a:rPr lang="vi-VN" sz="4600" dirty="0" smtClean="0">
                <a:solidFill>
                  <a:schemeClr val="bg1"/>
                </a:solidFill>
              </a:rPr>
              <a:t>nhiề</a:t>
            </a:r>
            <a:r>
              <a:rPr lang="en-US" sz="4600" dirty="0" smtClean="0">
                <a:solidFill>
                  <a:schemeClr val="bg1"/>
                </a:solidFill>
              </a:rPr>
              <a:t>u</a:t>
            </a:r>
            <a:r>
              <a:rPr lang="vi-VN" sz="4600" dirty="0" smtClean="0">
                <a:solidFill>
                  <a:schemeClr val="bg1"/>
                </a:solidFill>
              </a:rPr>
              <a:t> </a:t>
            </a:r>
            <a:r>
              <a:rPr lang="vi-VN" sz="4600" dirty="0">
                <a:solidFill>
                  <a:schemeClr val="bg1"/>
                </a:solidFill>
              </a:rPr>
              <a:t>nỗi </a:t>
            </a:r>
            <a:r>
              <a:rPr lang="vi-VN" sz="4600" dirty="0" smtClean="0">
                <a:solidFill>
                  <a:schemeClr val="bg1"/>
                </a:solidFill>
              </a:rPr>
              <a:t>lắn</a:t>
            </a:r>
            <a:r>
              <a:rPr lang="en-US" sz="4600" dirty="0" smtClean="0">
                <a:solidFill>
                  <a:schemeClr val="bg1"/>
                </a:solidFill>
              </a:rPr>
              <a:t>g</a:t>
            </a:r>
            <a:r>
              <a:rPr lang="vi-VN" sz="4600" dirty="0" smtClean="0">
                <a:solidFill>
                  <a:schemeClr val="bg1"/>
                </a:solidFill>
              </a:rPr>
              <a:t> lo</a:t>
            </a:r>
            <a:r>
              <a:rPr lang="en-US" sz="4600" dirty="0" smtClean="0">
                <a:solidFill>
                  <a:schemeClr val="bg1"/>
                </a:solidFill>
              </a:rPr>
              <a:t>.</a:t>
            </a:r>
            <a:r>
              <a:rPr lang="en-US" sz="4600" dirty="0" smtClean="0">
                <a:solidFill>
                  <a:srgbClr val="FFFF00"/>
                </a:solidFill>
              </a:rPr>
              <a:t> </a:t>
            </a:r>
            <a:r>
              <a:rPr lang="vi-VN" sz="4600" dirty="0">
                <a:solidFill>
                  <a:schemeClr val="bg1"/>
                </a:solidFill>
              </a:rPr>
              <a:t>Như con </a:t>
            </a:r>
            <a:r>
              <a:rPr lang="vi-VN" sz="4600" dirty="0" smtClean="0">
                <a:solidFill>
                  <a:schemeClr val="bg1"/>
                </a:solidFill>
              </a:rPr>
              <a:t>ngư</a:t>
            </a:r>
            <a:r>
              <a:rPr lang="en-US" sz="4600" dirty="0">
                <a:solidFill>
                  <a:schemeClr val="bg1"/>
                </a:solidFill>
              </a:rPr>
              <a:t>ơ</a:t>
            </a:r>
            <a:r>
              <a:rPr lang="vi-VN" sz="4600" dirty="0" smtClean="0">
                <a:solidFill>
                  <a:schemeClr val="bg1"/>
                </a:solidFill>
              </a:rPr>
              <a:t>i </a:t>
            </a:r>
            <a:r>
              <a:rPr lang="vi-VN" sz="4600" dirty="0">
                <a:solidFill>
                  <a:schemeClr val="bg1"/>
                </a:solidFill>
              </a:rPr>
              <a:t>mắt Chúa xin giữ gìn </a:t>
            </a:r>
            <a:r>
              <a:rPr lang="en-US" sz="4600" dirty="0" err="1">
                <a:solidFill>
                  <a:schemeClr val="bg1"/>
                </a:solidFill>
              </a:rPr>
              <a:t>tôi</a:t>
            </a:r>
            <a:r>
              <a:rPr lang="vi-VN" sz="4600" dirty="0">
                <a:solidFill>
                  <a:schemeClr val="bg1"/>
                </a:solidFill>
              </a:rPr>
              <a:t> </a:t>
            </a:r>
            <a:r>
              <a:rPr lang="en-US" sz="4600" dirty="0" err="1">
                <a:solidFill>
                  <a:schemeClr val="bg1"/>
                </a:solidFill>
              </a:rPr>
              <a:t>khỏi</a:t>
            </a:r>
            <a:r>
              <a:rPr lang="vi-VN" sz="4600" dirty="0">
                <a:solidFill>
                  <a:schemeClr val="bg1"/>
                </a:solidFill>
              </a:rPr>
              <a:t> ngục tù</a:t>
            </a:r>
            <a:r>
              <a:rPr lang="en-US" sz="4600" dirty="0">
                <a:solidFill>
                  <a:schemeClr val="bg1"/>
                </a:solidFill>
              </a:rPr>
              <a:t>,</a:t>
            </a:r>
            <a:r>
              <a:rPr lang="vi-VN" sz="4600" dirty="0">
                <a:solidFill>
                  <a:schemeClr val="bg1"/>
                </a:solidFill>
              </a:rPr>
              <a:t> </a:t>
            </a:r>
            <a:r>
              <a:rPr lang="en-US" sz="4600" dirty="0">
                <a:solidFill>
                  <a:schemeClr val="bg1"/>
                </a:solidFill>
              </a:rPr>
              <a:t>l</a:t>
            </a:r>
            <a:r>
              <a:rPr lang="vi-VN" sz="4600" dirty="0">
                <a:solidFill>
                  <a:schemeClr val="bg1"/>
                </a:solidFill>
              </a:rPr>
              <a:t>uôn vững trông nơi tình Ngài </a:t>
            </a:r>
            <a:r>
              <a:rPr lang="en-US" sz="4600" dirty="0" err="1">
                <a:solidFill>
                  <a:schemeClr val="bg1"/>
                </a:solidFill>
              </a:rPr>
              <a:t>tôi</a:t>
            </a:r>
            <a:r>
              <a:rPr lang="vi-VN" sz="4600" dirty="0">
                <a:solidFill>
                  <a:schemeClr val="bg1"/>
                </a:solidFill>
              </a:rPr>
              <a:t> cất bước giữa đời.</a:t>
            </a:r>
            <a:endParaRPr lang="en-US" sz="4600" dirty="0">
              <a:solidFill>
                <a:srgbClr val="FFFF00"/>
              </a:solidFill>
            </a:endParaRPr>
          </a:p>
        </p:txBody>
      </p:sp>
    </p:spTree>
    <p:extLst>
      <p:ext uri="{BB962C8B-B14F-4D97-AF65-F5344CB8AC3E}">
        <p14:creationId xmlns:p14="http://schemas.microsoft.com/office/powerpoint/2010/main" val="13757236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100" u="sng" dirty="0" smtClean="0">
                <a:solidFill>
                  <a:srgbClr val="FFFF00"/>
                </a:solidFill>
              </a:rPr>
              <a:t>ĐK</a:t>
            </a:r>
            <a:r>
              <a:rPr lang="en-US" sz="5100" u="sng" dirty="0">
                <a:solidFill>
                  <a:srgbClr val="FFFF00"/>
                </a:solidFill>
              </a:rPr>
              <a:t>:</a:t>
            </a:r>
            <a:r>
              <a:rPr lang="vi-VN" sz="5100" dirty="0" smtClean="0"/>
              <a:t> </a:t>
            </a:r>
            <a:r>
              <a:rPr lang="vi-VN" sz="5100" dirty="0">
                <a:solidFill>
                  <a:schemeClr val="bg1"/>
                </a:solidFill>
              </a:rPr>
              <a:t>Lắng trong đêm lời kinh </a:t>
            </a:r>
            <a:r>
              <a:rPr lang="vi-VN" sz="5100" dirty="0" smtClean="0">
                <a:solidFill>
                  <a:schemeClr val="bg1"/>
                </a:solidFill>
              </a:rPr>
              <a:t>cầu</a:t>
            </a:r>
            <a:r>
              <a:rPr lang="en-US" sz="5100" dirty="0" smtClean="0">
                <a:solidFill>
                  <a:schemeClr val="bg1"/>
                </a:solidFill>
              </a:rPr>
              <a:t>,</a:t>
            </a:r>
            <a:r>
              <a:rPr lang="vi-VN" sz="5100" dirty="0" smtClean="0">
                <a:solidFill>
                  <a:schemeClr val="bg1"/>
                </a:solidFill>
              </a:rPr>
              <a:t> </a:t>
            </a:r>
            <a:r>
              <a:rPr lang="en-US" sz="5100" dirty="0">
                <a:solidFill>
                  <a:schemeClr val="bg1"/>
                </a:solidFill>
              </a:rPr>
              <a:t>m</a:t>
            </a:r>
            <a:r>
              <a:rPr lang="vi-VN" sz="5100" dirty="0" smtClean="0">
                <a:solidFill>
                  <a:schemeClr val="bg1"/>
                </a:solidFill>
              </a:rPr>
              <a:t>ắt </a:t>
            </a:r>
            <a:r>
              <a:rPr lang="en-US" sz="5100" dirty="0" err="1" smtClean="0">
                <a:solidFill>
                  <a:schemeClr val="bg1"/>
                </a:solidFill>
              </a:rPr>
              <a:t>tôi</a:t>
            </a:r>
            <a:r>
              <a:rPr lang="vi-VN" sz="5100" dirty="0" smtClean="0">
                <a:solidFill>
                  <a:schemeClr val="bg1"/>
                </a:solidFill>
              </a:rPr>
              <a:t> </a:t>
            </a:r>
            <a:r>
              <a:rPr lang="vi-VN" sz="5100" dirty="0">
                <a:solidFill>
                  <a:schemeClr val="bg1"/>
                </a:solidFill>
              </a:rPr>
              <a:t>rơi lệ u sầu, tình Ngài ơi có thấu. Sống trên </a:t>
            </a:r>
            <a:r>
              <a:rPr lang="vi-VN" sz="5100" dirty="0" smtClean="0">
                <a:solidFill>
                  <a:schemeClr val="bg1"/>
                </a:solidFill>
              </a:rPr>
              <a:t>d</a:t>
            </a:r>
            <a:r>
              <a:rPr lang="en-US" sz="5100" dirty="0" err="1" smtClean="0">
                <a:solidFill>
                  <a:schemeClr val="bg1"/>
                </a:solidFill>
              </a:rPr>
              <a:t>ươ</a:t>
            </a:r>
            <a:r>
              <a:rPr lang="vi-VN" sz="5100" dirty="0" smtClean="0">
                <a:solidFill>
                  <a:schemeClr val="bg1"/>
                </a:solidFill>
              </a:rPr>
              <a:t>ng </a:t>
            </a:r>
            <a:r>
              <a:rPr lang="vi-VN" sz="5100" dirty="0">
                <a:solidFill>
                  <a:schemeClr val="bg1"/>
                </a:solidFill>
              </a:rPr>
              <a:t>trần cơ </a:t>
            </a:r>
            <a:r>
              <a:rPr lang="vi-VN" sz="5100" dirty="0" smtClean="0">
                <a:solidFill>
                  <a:schemeClr val="bg1"/>
                </a:solidFill>
              </a:rPr>
              <a:t>cầu</a:t>
            </a:r>
            <a:r>
              <a:rPr lang="en-US" sz="5100" dirty="0" smtClean="0">
                <a:solidFill>
                  <a:schemeClr val="bg1"/>
                </a:solidFill>
              </a:rPr>
              <a:t>, l</a:t>
            </a:r>
            <a:r>
              <a:rPr lang="vi-VN" sz="5100" dirty="0" smtClean="0">
                <a:solidFill>
                  <a:schemeClr val="bg1"/>
                </a:solidFill>
              </a:rPr>
              <a:t>ưới </a:t>
            </a:r>
            <a:r>
              <a:rPr lang="vi-VN" sz="5100" dirty="0">
                <a:solidFill>
                  <a:schemeClr val="bg1"/>
                </a:solidFill>
              </a:rPr>
              <a:t>gian nguy trùm ngang đầu, đừng bỏ </a:t>
            </a:r>
            <a:r>
              <a:rPr lang="en-US" sz="5100" dirty="0" err="1" smtClean="0">
                <a:solidFill>
                  <a:schemeClr val="bg1"/>
                </a:solidFill>
              </a:rPr>
              <a:t>tôi</a:t>
            </a:r>
            <a:r>
              <a:rPr lang="vi-VN" sz="5100" dirty="0" smtClean="0">
                <a:solidFill>
                  <a:schemeClr val="bg1"/>
                </a:solidFill>
              </a:rPr>
              <a:t> </a:t>
            </a:r>
            <a:r>
              <a:rPr lang="vi-VN" sz="5100" dirty="0">
                <a:solidFill>
                  <a:schemeClr val="bg1"/>
                </a:solidFill>
              </a:rPr>
              <a:t>đơn hành.</a:t>
            </a:r>
            <a:endParaRPr lang="en-US" sz="5100" b="0" dirty="0">
              <a:solidFill>
                <a:schemeClr val="bg1"/>
              </a:solidFill>
              <a:effectLst/>
            </a:endParaRPr>
          </a:p>
        </p:txBody>
      </p:sp>
    </p:spTree>
    <p:extLst>
      <p:ext uri="{BB962C8B-B14F-4D97-AF65-F5344CB8AC3E}">
        <p14:creationId xmlns:p14="http://schemas.microsoft.com/office/powerpoint/2010/main" val="32752707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u="sng" dirty="0" err="1" smtClean="0">
                <a:solidFill>
                  <a:srgbClr val="FFFF00"/>
                </a:solidFill>
              </a:rPr>
              <a:t>Tk</a:t>
            </a:r>
            <a:r>
              <a:rPr lang="vi-VN" sz="4600" u="sng" dirty="0" smtClean="0">
                <a:solidFill>
                  <a:srgbClr val="FFFF00"/>
                </a:solidFill>
              </a:rPr>
              <a:t>2</a:t>
            </a:r>
            <a:r>
              <a:rPr lang="en-US" sz="4600" u="sng" dirty="0" smtClean="0">
                <a:solidFill>
                  <a:srgbClr val="FFFF00"/>
                </a:solidFill>
              </a:rPr>
              <a:t>:</a:t>
            </a:r>
            <a:r>
              <a:rPr lang="vi-VN" sz="4600" dirty="0" smtClean="0"/>
              <a:t> </a:t>
            </a:r>
            <a:r>
              <a:rPr lang="vi-VN" sz="4600" dirty="0">
                <a:solidFill>
                  <a:schemeClr val="bg1"/>
                </a:solidFill>
              </a:rPr>
              <a:t>Lạy Ngài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yếu đuối, đừng để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một kiếp đơn hành. Dòng đời trôi phăng mất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sẽ chìm ngập dưới nước </a:t>
            </a:r>
            <a:r>
              <a:rPr lang="vi-VN" sz="4600" dirty="0" smtClean="0">
                <a:solidFill>
                  <a:schemeClr val="bg1"/>
                </a:solidFill>
              </a:rPr>
              <a:t>sâu</a:t>
            </a:r>
            <a:r>
              <a:rPr lang="en-US" sz="4600" dirty="0" smtClean="0">
                <a:solidFill>
                  <a:schemeClr val="bg1"/>
                </a:solidFill>
              </a:rPr>
              <a:t>. </a:t>
            </a:r>
            <a:r>
              <a:rPr lang="vi-VN" sz="4600" dirty="0">
                <a:solidFill>
                  <a:schemeClr val="bg1"/>
                </a:solidFill>
              </a:rPr>
              <a:t>Đưa </a:t>
            </a:r>
            <a:r>
              <a:rPr lang="en-US" sz="4600" dirty="0" err="1">
                <a:solidFill>
                  <a:schemeClr val="bg1"/>
                </a:solidFill>
              </a:rPr>
              <a:t>tôi</a:t>
            </a:r>
            <a:r>
              <a:rPr lang="vi-VN" sz="4600" dirty="0">
                <a:solidFill>
                  <a:schemeClr val="bg1"/>
                </a:solidFill>
              </a:rPr>
              <a:t> đi xa khuất kh</a:t>
            </a:r>
            <a:r>
              <a:rPr lang="en-US" sz="4600" dirty="0">
                <a:solidFill>
                  <a:schemeClr val="bg1"/>
                </a:solidFill>
              </a:rPr>
              <a:t>ỏ</a:t>
            </a:r>
            <a:r>
              <a:rPr lang="vi-VN" sz="4600" dirty="0">
                <a:solidFill>
                  <a:schemeClr val="bg1"/>
                </a:solidFill>
              </a:rPr>
              <a:t>i gian tà nanh vuốt cuộc đời</a:t>
            </a:r>
            <a:r>
              <a:rPr lang="en-US" sz="4600" dirty="0">
                <a:solidFill>
                  <a:schemeClr val="bg1"/>
                </a:solidFill>
              </a:rPr>
              <a:t>,</a:t>
            </a:r>
            <a:r>
              <a:rPr lang="vi-VN" sz="4600" dirty="0">
                <a:solidFill>
                  <a:schemeClr val="bg1"/>
                </a:solidFill>
              </a:rPr>
              <a:t> </a:t>
            </a:r>
            <a:r>
              <a:rPr lang="en-US" sz="4600" dirty="0">
                <a:solidFill>
                  <a:schemeClr val="bg1"/>
                </a:solidFill>
              </a:rPr>
              <a:t>s</a:t>
            </a:r>
            <a:r>
              <a:rPr lang="vi-VN" sz="4600" dirty="0">
                <a:solidFill>
                  <a:schemeClr val="bg1"/>
                </a:solidFill>
              </a:rPr>
              <a:t>on sắt tin nơi tình Ngài </a:t>
            </a:r>
            <a:r>
              <a:rPr lang="en-US" sz="4600" dirty="0" err="1">
                <a:solidFill>
                  <a:schemeClr val="bg1"/>
                </a:solidFill>
              </a:rPr>
              <a:t>tôi</a:t>
            </a:r>
            <a:r>
              <a:rPr lang="vi-VN" sz="4600" dirty="0">
                <a:solidFill>
                  <a:schemeClr val="bg1"/>
                </a:solidFill>
              </a:rPr>
              <a:t> dám sống giữa đời.</a:t>
            </a:r>
            <a:endParaRPr lang="en-US" sz="4600" b="0" dirty="0">
              <a:solidFill>
                <a:srgbClr val="FFFF00"/>
              </a:solidFill>
              <a:effectLst/>
            </a:endParaRPr>
          </a:p>
        </p:txBody>
      </p:sp>
    </p:spTree>
    <p:extLst>
      <p:ext uri="{BB962C8B-B14F-4D97-AF65-F5344CB8AC3E}">
        <p14:creationId xmlns:p14="http://schemas.microsoft.com/office/powerpoint/2010/main" val="20206838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100" u="sng" dirty="0" smtClean="0">
                <a:solidFill>
                  <a:srgbClr val="FFFF00"/>
                </a:solidFill>
              </a:rPr>
              <a:t>ĐK</a:t>
            </a:r>
            <a:r>
              <a:rPr lang="en-US" sz="5100" u="sng" dirty="0">
                <a:solidFill>
                  <a:srgbClr val="FFFF00"/>
                </a:solidFill>
              </a:rPr>
              <a:t>:</a:t>
            </a:r>
            <a:r>
              <a:rPr lang="vi-VN" sz="5100" dirty="0" smtClean="0"/>
              <a:t> </a:t>
            </a:r>
            <a:r>
              <a:rPr lang="vi-VN" sz="5100" dirty="0">
                <a:solidFill>
                  <a:schemeClr val="bg1"/>
                </a:solidFill>
              </a:rPr>
              <a:t>Lắng trong đêm lời kinh </a:t>
            </a:r>
            <a:r>
              <a:rPr lang="vi-VN" sz="5100" dirty="0" smtClean="0">
                <a:solidFill>
                  <a:schemeClr val="bg1"/>
                </a:solidFill>
              </a:rPr>
              <a:t>cầu</a:t>
            </a:r>
            <a:r>
              <a:rPr lang="en-US" sz="5100" dirty="0" smtClean="0">
                <a:solidFill>
                  <a:schemeClr val="bg1"/>
                </a:solidFill>
              </a:rPr>
              <a:t>,</a:t>
            </a:r>
            <a:r>
              <a:rPr lang="vi-VN" sz="5100" dirty="0" smtClean="0">
                <a:solidFill>
                  <a:schemeClr val="bg1"/>
                </a:solidFill>
              </a:rPr>
              <a:t> </a:t>
            </a:r>
            <a:r>
              <a:rPr lang="en-US" sz="5100" dirty="0">
                <a:solidFill>
                  <a:schemeClr val="bg1"/>
                </a:solidFill>
              </a:rPr>
              <a:t>m</a:t>
            </a:r>
            <a:r>
              <a:rPr lang="vi-VN" sz="5100" dirty="0" smtClean="0">
                <a:solidFill>
                  <a:schemeClr val="bg1"/>
                </a:solidFill>
              </a:rPr>
              <a:t>ắt </a:t>
            </a:r>
            <a:r>
              <a:rPr lang="en-US" sz="5100" dirty="0" err="1" smtClean="0">
                <a:solidFill>
                  <a:schemeClr val="bg1"/>
                </a:solidFill>
              </a:rPr>
              <a:t>tôi</a:t>
            </a:r>
            <a:r>
              <a:rPr lang="vi-VN" sz="5100" dirty="0" smtClean="0">
                <a:solidFill>
                  <a:schemeClr val="bg1"/>
                </a:solidFill>
              </a:rPr>
              <a:t> </a:t>
            </a:r>
            <a:r>
              <a:rPr lang="vi-VN" sz="5100" dirty="0">
                <a:solidFill>
                  <a:schemeClr val="bg1"/>
                </a:solidFill>
              </a:rPr>
              <a:t>rơi lệ u sầu, tình Ngài ơi có thấu. Sống trên </a:t>
            </a:r>
            <a:r>
              <a:rPr lang="vi-VN" sz="5100" dirty="0" smtClean="0">
                <a:solidFill>
                  <a:schemeClr val="bg1"/>
                </a:solidFill>
              </a:rPr>
              <a:t>d</a:t>
            </a:r>
            <a:r>
              <a:rPr lang="en-US" sz="5100" dirty="0" err="1" smtClean="0">
                <a:solidFill>
                  <a:schemeClr val="bg1"/>
                </a:solidFill>
              </a:rPr>
              <a:t>ươ</a:t>
            </a:r>
            <a:r>
              <a:rPr lang="vi-VN" sz="5100" dirty="0" smtClean="0">
                <a:solidFill>
                  <a:schemeClr val="bg1"/>
                </a:solidFill>
              </a:rPr>
              <a:t>ng </a:t>
            </a:r>
            <a:r>
              <a:rPr lang="vi-VN" sz="5100" dirty="0">
                <a:solidFill>
                  <a:schemeClr val="bg1"/>
                </a:solidFill>
              </a:rPr>
              <a:t>trần cơ </a:t>
            </a:r>
            <a:r>
              <a:rPr lang="vi-VN" sz="5100" dirty="0" smtClean="0">
                <a:solidFill>
                  <a:schemeClr val="bg1"/>
                </a:solidFill>
              </a:rPr>
              <a:t>cầu</a:t>
            </a:r>
            <a:r>
              <a:rPr lang="en-US" sz="5100" dirty="0" smtClean="0">
                <a:solidFill>
                  <a:schemeClr val="bg1"/>
                </a:solidFill>
              </a:rPr>
              <a:t>, l</a:t>
            </a:r>
            <a:r>
              <a:rPr lang="vi-VN" sz="5100" dirty="0" smtClean="0">
                <a:solidFill>
                  <a:schemeClr val="bg1"/>
                </a:solidFill>
              </a:rPr>
              <a:t>ưới </a:t>
            </a:r>
            <a:r>
              <a:rPr lang="vi-VN" sz="5100" dirty="0">
                <a:solidFill>
                  <a:schemeClr val="bg1"/>
                </a:solidFill>
              </a:rPr>
              <a:t>gian nguy trùm ngang đầu, đừng bỏ </a:t>
            </a:r>
            <a:r>
              <a:rPr lang="en-US" sz="5100" dirty="0" err="1" smtClean="0">
                <a:solidFill>
                  <a:schemeClr val="bg1"/>
                </a:solidFill>
              </a:rPr>
              <a:t>tôi</a:t>
            </a:r>
            <a:r>
              <a:rPr lang="vi-VN" sz="5100" dirty="0" smtClean="0">
                <a:solidFill>
                  <a:schemeClr val="bg1"/>
                </a:solidFill>
              </a:rPr>
              <a:t> </a:t>
            </a:r>
            <a:r>
              <a:rPr lang="vi-VN" sz="5100" dirty="0">
                <a:solidFill>
                  <a:schemeClr val="bg1"/>
                </a:solidFill>
              </a:rPr>
              <a:t>đơn hành.</a:t>
            </a:r>
            <a:endParaRPr lang="en-US" sz="5100" b="0" dirty="0">
              <a:solidFill>
                <a:schemeClr val="bg1"/>
              </a:solidFill>
              <a:effectLst/>
            </a:endParaRPr>
          </a:p>
        </p:txBody>
      </p:sp>
    </p:spTree>
    <p:extLst>
      <p:ext uri="{BB962C8B-B14F-4D97-AF65-F5344CB8AC3E}">
        <p14:creationId xmlns:p14="http://schemas.microsoft.com/office/powerpoint/2010/main" val="1554538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u="sng" dirty="0" err="1" smtClean="0">
                <a:solidFill>
                  <a:srgbClr val="FFFF00"/>
                </a:solidFill>
              </a:rPr>
              <a:t>Tk</a:t>
            </a:r>
            <a:r>
              <a:rPr lang="vi-VN" sz="4600" u="sng" dirty="0" smtClean="0">
                <a:solidFill>
                  <a:srgbClr val="FFFF00"/>
                </a:solidFill>
              </a:rPr>
              <a:t>3</a:t>
            </a:r>
            <a:r>
              <a:rPr lang="en-US" sz="4600" u="sng" dirty="0" smtClean="0">
                <a:solidFill>
                  <a:srgbClr val="FFFF00"/>
                </a:solidFill>
              </a:rPr>
              <a:t>:</a:t>
            </a:r>
            <a:r>
              <a:rPr lang="en-US" sz="4600" dirty="0" smtClean="0">
                <a:solidFill>
                  <a:srgbClr val="FFFF00"/>
                </a:solidFill>
              </a:rPr>
              <a:t> </a:t>
            </a:r>
            <a:r>
              <a:rPr lang="vi-VN" sz="4600" dirty="0" smtClean="0">
                <a:solidFill>
                  <a:schemeClr val="bg1"/>
                </a:solidFill>
              </a:rPr>
              <a:t>Đừng </a:t>
            </a:r>
            <a:r>
              <a:rPr lang="vi-VN" sz="4600" dirty="0">
                <a:solidFill>
                  <a:schemeClr val="bg1"/>
                </a:solidFill>
              </a:rPr>
              <a:t>bỏ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mãi mãi ngụp lặn trong thử thách của Ngài. Đời hiểm nguy muôn lối,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dám nào liều bước Chúa ơi. Đưa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lên đỉnh núi hay sa mạc hay tới sông dài.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cũng không chi ngại ngùng nếu có Chúa bước cùng.</a:t>
            </a:r>
            <a:endParaRPr lang="en-US" sz="4600" b="0" dirty="0">
              <a:solidFill>
                <a:schemeClr val="bg1"/>
              </a:solidFill>
              <a:effectLst/>
            </a:endParaRPr>
          </a:p>
        </p:txBody>
      </p:sp>
    </p:spTree>
    <p:extLst>
      <p:ext uri="{BB962C8B-B14F-4D97-AF65-F5344CB8AC3E}">
        <p14:creationId xmlns:p14="http://schemas.microsoft.com/office/powerpoint/2010/main" val="13757236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100" u="sng" dirty="0" smtClean="0">
                <a:solidFill>
                  <a:srgbClr val="FFFF00"/>
                </a:solidFill>
              </a:rPr>
              <a:t>ĐK</a:t>
            </a:r>
            <a:r>
              <a:rPr lang="en-US" sz="5100" u="sng" dirty="0">
                <a:solidFill>
                  <a:srgbClr val="FFFF00"/>
                </a:solidFill>
              </a:rPr>
              <a:t>:</a:t>
            </a:r>
            <a:r>
              <a:rPr lang="vi-VN" sz="5100" dirty="0" smtClean="0"/>
              <a:t> </a:t>
            </a:r>
            <a:r>
              <a:rPr lang="vi-VN" sz="5100" dirty="0">
                <a:solidFill>
                  <a:schemeClr val="bg1"/>
                </a:solidFill>
              </a:rPr>
              <a:t>Lắng trong đêm lời kinh </a:t>
            </a:r>
            <a:r>
              <a:rPr lang="vi-VN" sz="5100" dirty="0" smtClean="0">
                <a:solidFill>
                  <a:schemeClr val="bg1"/>
                </a:solidFill>
              </a:rPr>
              <a:t>cầu</a:t>
            </a:r>
            <a:r>
              <a:rPr lang="en-US" sz="5100" dirty="0" smtClean="0">
                <a:solidFill>
                  <a:schemeClr val="bg1"/>
                </a:solidFill>
              </a:rPr>
              <a:t>,</a:t>
            </a:r>
            <a:r>
              <a:rPr lang="vi-VN" sz="5100" dirty="0" smtClean="0">
                <a:solidFill>
                  <a:schemeClr val="bg1"/>
                </a:solidFill>
              </a:rPr>
              <a:t> </a:t>
            </a:r>
            <a:r>
              <a:rPr lang="en-US" sz="5100" dirty="0">
                <a:solidFill>
                  <a:schemeClr val="bg1"/>
                </a:solidFill>
              </a:rPr>
              <a:t>m</a:t>
            </a:r>
            <a:r>
              <a:rPr lang="vi-VN" sz="5100" dirty="0" smtClean="0">
                <a:solidFill>
                  <a:schemeClr val="bg1"/>
                </a:solidFill>
              </a:rPr>
              <a:t>ắt </a:t>
            </a:r>
            <a:r>
              <a:rPr lang="en-US" sz="5100" dirty="0" err="1" smtClean="0">
                <a:solidFill>
                  <a:schemeClr val="bg1"/>
                </a:solidFill>
              </a:rPr>
              <a:t>tôi</a:t>
            </a:r>
            <a:r>
              <a:rPr lang="vi-VN" sz="5100" dirty="0" smtClean="0">
                <a:solidFill>
                  <a:schemeClr val="bg1"/>
                </a:solidFill>
              </a:rPr>
              <a:t> </a:t>
            </a:r>
            <a:r>
              <a:rPr lang="vi-VN" sz="5100" dirty="0">
                <a:solidFill>
                  <a:schemeClr val="bg1"/>
                </a:solidFill>
              </a:rPr>
              <a:t>rơi lệ u sầu, tình Ngài ơi có thấu. Sống trên </a:t>
            </a:r>
            <a:r>
              <a:rPr lang="vi-VN" sz="5100" dirty="0" smtClean="0">
                <a:solidFill>
                  <a:schemeClr val="bg1"/>
                </a:solidFill>
              </a:rPr>
              <a:t>d</a:t>
            </a:r>
            <a:r>
              <a:rPr lang="en-US" sz="5100" dirty="0" err="1" smtClean="0">
                <a:solidFill>
                  <a:schemeClr val="bg1"/>
                </a:solidFill>
              </a:rPr>
              <a:t>ươ</a:t>
            </a:r>
            <a:r>
              <a:rPr lang="vi-VN" sz="5100" dirty="0" smtClean="0">
                <a:solidFill>
                  <a:schemeClr val="bg1"/>
                </a:solidFill>
              </a:rPr>
              <a:t>ng </a:t>
            </a:r>
            <a:r>
              <a:rPr lang="vi-VN" sz="5100" dirty="0">
                <a:solidFill>
                  <a:schemeClr val="bg1"/>
                </a:solidFill>
              </a:rPr>
              <a:t>trần cơ </a:t>
            </a:r>
            <a:r>
              <a:rPr lang="vi-VN" sz="5100" dirty="0" smtClean="0">
                <a:solidFill>
                  <a:schemeClr val="bg1"/>
                </a:solidFill>
              </a:rPr>
              <a:t>cầu</a:t>
            </a:r>
            <a:r>
              <a:rPr lang="en-US" sz="5100" dirty="0" smtClean="0">
                <a:solidFill>
                  <a:schemeClr val="bg1"/>
                </a:solidFill>
              </a:rPr>
              <a:t>, l</a:t>
            </a:r>
            <a:r>
              <a:rPr lang="vi-VN" sz="5100" dirty="0" smtClean="0">
                <a:solidFill>
                  <a:schemeClr val="bg1"/>
                </a:solidFill>
              </a:rPr>
              <a:t>ưới </a:t>
            </a:r>
            <a:r>
              <a:rPr lang="vi-VN" sz="5100" dirty="0">
                <a:solidFill>
                  <a:schemeClr val="bg1"/>
                </a:solidFill>
              </a:rPr>
              <a:t>gian nguy trùm ngang đầu, đừng bỏ </a:t>
            </a:r>
            <a:r>
              <a:rPr lang="en-US" sz="5100" dirty="0" err="1" smtClean="0">
                <a:solidFill>
                  <a:schemeClr val="bg1"/>
                </a:solidFill>
              </a:rPr>
              <a:t>tôi</a:t>
            </a:r>
            <a:r>
              <a:rPr lang="vi-VN" sz="5100" dirty="0" smtClean="0">
                <a:solidFill>
                  <a:schemeClr val="bg1"/>
                </a:solidFill>
              </a:rPr>
              <a:t> </a:t>
            </a:r>
            <a:r>
              <a:rPr lang="vi-VN" sz="5100" dirty="0">
                <a:solidFill>
                  <a:schemeClr val="bg1"/>
                </a:solidFill>
              </a:rPr>
              <a:t>đơn hành.</a:t>
            </a:r>
            <a:endParaRPr lang="en-US" sz="5100" b="0" dirty="0">
              <a:solidFill>
                <a:schemeClr val="bg1"/>
              </a:solidFill>
              <a:effectLst/>
            </a:endParaRPr>
          </a:p>
        </p:txBody>
      </p:sp>
    </p:spTree>
    <p:extLst>
      <p:ext uri="{BB962C8B-B14F-4D97-AF65-F5344CB8AC3E}">
        <p14:creationId xmlns:p14="http://schemas.microsoft.com/office/powerpoint/2010/main" val="39186892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err="1">
                <a:solidFill>
                  <a:srgbClr val="FFFF00"/>
                </a:solidFill>
              </a:rPr>
              <a:t>Tk</a:t>
            </a:r>
            <a:r>
              <a:rPr lang="vi-VN" sz="4600" u="sng" dirty="0">
                <a:solidFill>
                  <a:srgbClr val="FFFF00"/>
                </a:solidFill>
              </a:rPr>
              <a:t>4</a:t>
            </a:r>
            <a:r>
              <a:rPr lang="en-US" sz="4600" u="sng" dirty="0">
                <a:solidFill>
                  <a:srgbClr val="FFFF00"/>
                </a:solidFill>
              </a:rPr>
              <a:t>:</a:t>
            </a:r>
            <a:r>
              <a:rPr lang="vi-VN" sz="4600" dirty="0" smtClean="0"/>
              <a:t> </a:t>
            </a:r>
            <a:r>
              <a:rPr lang="vi-VN" sz="4600" dirty="0">
                <a:solidFill>
                  <a:schemeClr val="bg1"/>
                </a:solidFill>
              </a:rPr>
              <a:t>Đường trần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đi đó, đừng bỏ </a:t>
            </a:r>
            <a:r>
              <a:rPr lang="en-US" sz="4600" dirty="0" err="1" smtClean="0">
                <a:solidFill>
                  <a:schemeClr val="bg1"/>
                </a:solidFill>
              </a:rPr>
              <a:t>tôi</a:t>
            </a:r>
            <a:r>
              <a:rPr lang="vi-VN" sz="4600" dirty="0" smtClean="0">
                <a:solidFill>
                  <a:schemeClr val="bg1"/>
                </a:solidFill>
              </a:rPr>
              <a:t> </a:t>
            </a:r>
            <a:r>
              <a:rPr lang="vi-VN" sz="4600" dirty="0">
                <a:solidFill>
                  <a:schemeClr val="bg1"/>
                </a:solidFill>
              </a:rPr>
              <a:t>giọt đắng đọa đầy. Đừng để </a:t>
            </a:r>
            <a:r>
              <a:rPr lang="en-US" sz="4600" dirty="0" err="1" smtClean="0">
                <a:solidFill>
                  <a:schemeClr val="bg1"/>
                </a:solidFill>
              </a:rPr>
              <a:t>tôi</a:t>
            </a:r>
            <a:r>
              <a:rPr lang="en-US" sz="4600" dirty="0" smtClean="0">
                <a:solidFill>
                  <a:schemeClr val="bg1"/>
                </a:solidFill>
              </a:rPr>
              <a:t> </a:t>
            </a:r>
            <a:r>
              <a:rPr lang="vi-VN" sz="4600" dirty="0" smtClean="0">
                <a:solidFill>
                  <a:schemeClr val="bg1"/>
                </a:solidFill>
              </a:rPr>
              <a:t>sa </a:t>
            </a:r>
            <a:r>
              <a:rPr lang="vi-VN" sz="4600" dirty="0">
                <a:solidFill>
                  <a:schemeClr val="bg1"/>
                </a:solidFill>
              </a:rPr>
              <a:t>ngã trong lưới dục vọng quá ngất ngây. Xin yêu thương dẫn lối, trên con đường đưa tới Quê Trời. Năm tháng </a:t>
            </a:r>
            <a:r>
              <a:rPr lang="en-US" sz="4600" dirty="0" err="1" smtClean="0">
                <a:solidFill>
                  <a:schemeClr val="bg1"/>
                </a:solidFill>
              </a:rPr>
              <a:t>trôi</a:t>
            </a:r>
            <a:r>
              <a:rPr lang="vi-VN" sz="4600" dirty="0" smtClean="0">
                <a:solidFill>
                  <a:schemeClr val="bg1"/>
                </a:solidFill>
              </a:rPr>
              <a:t> </a:t>
            </a:r>
            <a:r>
              <a:rPr lang="vi-VN" sz="4600" dirty="0">
                <a:solidFill>
                  <a:schemeClr val="bg1"/>
                </a:solidFill>
              </a:rPr>
              <a:t>luôn miệt mài, vui cất bước với Ngài.</a:t>
            </a:r>
            <a:endParaRPr lang="en-US" sz="46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5100" u="sng" dirty="0" smtClean="0">
                <a:solidFill>
                  <a:srgbClr val="FFFF00"/>
                </a:solidFill>
              </a:rPr>
              <a:t>ĐK</a:t>
            </a:r>
            <a:r>
              <a:rPr lang="en-US" sz="5100" u="sng" dirty="0">
                <a:solidFill>
                  <a:srgbClr val="FFFF00"/>
                </a:solidFill>
              </a:rPr>
              <a:t>:</a:t>
            </a:r>
            <a:r>
              <a:rPr lang="vi-VN" sz="5100" dirty="0" smtClean="0"/>
              <a:t> </a:t>
            </a:r>
            <a:r>
              <a:rPr lang="vi-VN" sz="5100" dirty="0">
                <a:solidFill>
                  <a:schemeClr val="bg1"/>
                </a:solidFill>
              </a:rPr>
              <a:t>Lắng trong đêm lời kinh </a:t>
            </a:r>
            <a:r>
              <a:rPr lang="vi-VN" sz="5100" dirty="0" smtClean="0">
                <a:solidFill>
                  <a:schemeClr val="bg1"/>
                </a:solidFill>
              </a:rPr>
              <a:t>cầu</a:t>
            </a:r>
            <a:r>
              <a:rPr lang="en-US" sz="5100" dirty="0" smtClean="0">
                <a:solidFill>
                  <a:schemeClr val="bg1"/>
                </a:solidFill>
              </a:rPr>
              <a:t>,</a:t>
            </a:r>
            <a:r>
              <a:rPr lang="vi-VN" sz="5100" dirty="0" smtClean="0">
                <a:solidFill>
                  <a:schemeClr val="bg1"/>
                </a:solidFill>
              </a:rPr>
              <a:t> </a:t>
            </a:r>
            <a:r>
              <a:rPr lang="en-US" sz="5100" dirty="0">
                <a:solidFill>
                  <a:schemeClr val="bg1"/>
                </a:solidFill>
              </a:rPr>
              <a:t>m</a:t>
            </a:r>
            <a:r>
              <a:rPr lang="vi-VN" sz="5100" dirty="0" smtClean="0">
                <a:solidFill>
                  <a:schemeClr val="bg1"/>
                </a:solidFill>
              </a:rPr>
              <a:t>ắt </a:t>
            </a:r>
            <a:r>
              <a:rPr lang="en-US" sz="5100" dirty="0" err="1" smtClean="0">
                <a:solidFill>
                  <a:schemeClr val="bg1"/>
                </a:solidFill>
              </a:rPr>
              <a:t>tôi</a:t>
            </a:r>
            <a:r>
              <a:rPr lang="vi-VN" sz="5100" dirty="0" smtClean="0">
                <a:solidFill>
                  <a:schemeClr val="bg1"/>
                </a:solidFill>
              </a:rPr>
              <a:t> </a:t>
            </a:r>
            <a:r>
              <a:rPr lang="vi-VN" sz="5100" dirty="0">
                <a:solidFill>
                  <a:schemeClr val="bg1"/>
                </a:solidFill>
              </a:rPr>
              <a:t>rơi lệ u sầu, tình Ngài ơi có thấu. Sống trên </a:t>
            </a:r>
            <a:r>
              <a:rPr lang="vi-VN" sz="5100" dirty="0" smtClean="0">
                <a:solidFill>
                  <a:schemeClr val="bg1"/>
                </a:solidFill>
              </a:rPr>
              <a:t>d</a:t>
            </a:r>
            <a:r>
              <a:rPr lang="en-US" sz="5100" dirty="0" err="1" smtClean="0">
                <a:solidFill>
                  <a:schemeClr val="bg1"/>
                </a:solidFill>
              </a:rPr>
              <a:t>ươ</a:t>
            </a:r>
            <a:r>
              <a:rPr lang="vi-VN" sz="5100" dirty="0" smtClean="0">
                <a:solidFill>
                  <a:schemeClr val="bg1"/>
                </a:solidFill>
              </a:rPr>
              <a:t>ng </a:t>
            </a:r>
            <a:r>
              <a:rPr lang="vi-VN" sz="5100" dirty="0">
                <a:solidFill>
                  <a:schemeClr val="bg1"/>
                </a:solidFill>
              </a:rPr>
              <a:t>trần cơ </a:t>
            </a:r>
            <a:r>
              <a:rPr lang="vi-VN" sz="5100" dirty="0" smtClean="0">
                <a:solidFill>
                  <a:schemeClr val="bg1"/>
                </a:solidFill>
              </a:rPr>
              <a:t>cầu</a:t>
            </a:r>
            <a:r>
              <a:rPr lang="en-US" sz="5100" dirty="0" smtClean="0">
                <a:solidFill>
                  <a:schemeClr val="bg1"/>
                </a:solidFill>
              </a:rPr>
              <a:t>, l</a:t>
            </a:r>
            <a:r>
              <a:rPr lang="vi-VN" sz="5100" dirty="0" smtClean="0">
                <a:solidFill>
                  <a:schemeClr val="bg1"/>
                </a:solidFill>
              </a:rPr>
              <a:t>ưới </a:t>
            </a:r>
            <a:r>
              <a:rPr lang="vi-VN" sz="5100" dirty="0">
                <a:solidFill>
                  <a:schemeClr val="bg1"/>
                </a:solidFill>
              </a:rPr>
              <a:t>gian nguy trùm ngang đầu, đừng bỏ </a:t>
            </a:r>
            <a:r>
              <a:rPr lang="en-US" sz="5100" smtClean="0">
                <a:solidFill>
                  <a:schemeClr val="bg1"/>
                </a:solidFill>
              </a:rPr>
              <a:t>tôi</a:t>
            </a:r>
            <a:r>
              <a:rPr lang="vi-VN" sz="5100" smtClean="0">
                <a:solidFill>
                  <a:schemeClr val="bg1"/>
                </a:solidFill>
              </a:rPr>
              <a:t> </a:t>
            </a:r>
            <a:r>
              <a:rPr lang="vi-VN" sz="5100" dirty="0">
                <a:solidFill>
                  <a:schemeClr val="bg1"/>
                </a:solidFill>
              </a:rPr>
              <a:t>đơn hành.</a:t>
            </a:r>
            <a:endParaRPr lang="en-US" sz="5100" b="0" dirty="0">
              <a:solidFill>
                <a:schemeClr val="bg1"/>
              </a:solidFill>
              <a:effectLst/>
            </a:endParaRPr>
          </a:p>
        </p:txBody>
      </p:sp>
    </p:spTree>
    <p:extLst>
      <p:ext uri="{BB962C8B-B14F-4D97-AF65-F5344CB8AC3E}">
        <p14:creationId xmlns:p14="http://schemas.microsoft.com/office/powerpoint/2010/main" val="39186892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r>
              <a:rPr lang="en-US" sz="6500" b="0" dirty="0" smtClean="0">
                <a:solidFill>
                  <a:srgbClr val="FFFF00"/>
                </a:solidFill>
                <a:effectLst/>
              </a:rPr>
              <a:t>Ca </a:t>
            </a:r>
            <a:r>
              <a:rPr lang="en-US" sz="6500" b="0" dirty="0" err="1" smtClean="0">
                <a:solidFill>
                  <a:srgbClr val="FFFF00"/>
                </a:solidFill>
                <a:effectLst/>
              </a:rPr>
              <a:t>Kết</a:t>
            </a:r>
            <a:r>
              <a:rPr lang="en-US" sz="6500" b="0" dirty="0" smtClean="0">
                <a:solidFill>
                  <a:srgbClr val="FFFF00"/>
                </a:solidFill>
                <a:effectLst/>
              </a:rPr>
              <a:t> </a:t>
            </a:r>
            <a:r>
              <a:rPr lang="en-US" sz="65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7200" b="0" dirty="0" smtClean="0">
                <a:solidFill>
                  <a:srgbClr val="FFFF00"/>
                </a:solidFill>
                <a:effectLst/>
              </a:rPr>
              <a:t>THÁNH LỄ CUỘC ĐỜI</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u="sng" dirty="0" smtClean="0">
                <a:solidFill>
                  <a:srgbClr val="FFFF00"/>
                </a:solidFill>
              </a:rPr>
              <a:t>T</a:t>
            </a:r>
            <a:r>
              <a:rPr lang="en-US" sz="4900" b="0" u="sng" dirty="0" smtClean="0">
                <a:solidFill>
                  <a:srgbClr val="FFFF00"/>
                </a:solidFill>
                <a:effectLst/>
              </a:rPr>
              <a:t>k1:</a:t>
            </a:r>
            <a:r>
              <a:rPr lang="en-US" sz="4900" b="0" dirty="0" smtClean="0">
                <a:solidFill>
                  <a:schemeClr val="bg1"/>
                </a:solidFill>
                <a:effectLst/>
              </a:rPr>
              <a:t> </a:t>
            </a:r>
            <a:r>
              <a:rPr lang="en-US" sz="4900" dirty="0" smtClean="0">
                <a:solidFill>
                  <a:schemeClr val="bg1"/>
                </a:solidFill>
              </a:rPr>
              <a:t>Ta </a:t>
            </a:r>
            <a:r>
              <a:rPr lang="en-US" sz="4900" dirty="0" err="1" smtClean="0">
                <a:solidFill>
                  <a:schemeClr val="bg1"/>
                </a:solidFill>
              </a:rPr>
              <a:t>cùng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thôi</a:t>
            </a:r>
            <a:r>
              <a:rPr lang="en-US" sz="4900" dirty="0" smtClean="0">
                <a:solidFill>
                  <a:schemeClr val="bg1"/>
                </a:solidFill>
              </a:rPr>
              <a:t> </a:t>
            </a:r>
            <a:r>
              <a:rPr lang="en-US" sz="4900" dirty="0" err="1" smtClean="0">
                <a:solidFill>
                  <a:schemeClr val="bg1"/>
                </a:solidFill>
              </a:rPr>
              <a:t>vì</a:t>
            </a:r>
            <a:r>
              <a:rPr lang="en-US" sz="4900" dirty="0" smtClean="0">
                <a:solidFill>
                  <a:schemeClr val="bg1"/>
                </a:solidFill>
              </a:rPr>
              <a:t> </a:t>
            </a:r>
            <a:r>
              <a:rPr lang="en-US" sz="4900" dirty="0" err="1" smtClean="0">
                <a:solidFill>
                  <a:schemeClr val="bg1"/>
                </a:solidFill>
              </a:rPr>
              <a:t>cuộc</a:t>
            </a:r>
            <a:r>
              <a:rPr lang="en-US" sz="4900" dirty="0" smtClean="0">
                <a:solidFill>
                  <a:schemeClr val="bg1"/>
                </a:solidFill>
              </a:rPr>
              <a:t> </a:t>
            </a:r>
            <a:r>
              <a:rPr lang="en-US" sz="4900" dirty="0" err="1" smtClean="0">
                <a:solidFill>
                  <a:schemeClr val="bg1"/>
                </a:solidFill>
              </a:rPr>
              <a:t>lễ</a:t>
            </a:r>
            <a:r>
              <a:rPr lang="en-US" sz="4900" dirty="0" smtClean="0">
                <a:solidFill>
                  <a:schemeClr val="bg1"/>
                </a:solidFill>
              </a:rPr>
              <a:t> </a:t>
            </a:r>
            <a:r>
              <a:rPr lang="en-US" sz="4900" dirty="0" err="1" smtClean="0">
                <a:solidFill>
                  <a:schemeClr val="bg1"/>
                </a:solidFill>
              </a:rPr>
              <a:t>hết</a:t>
            </a:r>
            <a:r>
              <a:rPr lang="en-US" sz="4900" dirty="0" smtClean="0">
                <a:solidFill>
                  <a:schemeClr val="bg1"/>
                </a:solidFill>
              </a:rPr>
              <a:t> </a:t>
            </a:r>
            <a:r>
              <a:rPr lang="en-US" sz="4900" dirty="0" err="1" smtClean="0">
                <a:solidFill>
                  <a:schemeClr val="bg1"/>
                </a:solidFill>
              </a:rPr>
              <a:t>rồi</a:t>
            </a:r>
            <a:r>
              <a:rPr lang="en-US" sz="4900" dirty="0" smtClean="0">
                <a:solidFill>
                  <a:schemeClr val="bg1"/>
                </a:solidFill>
              </a:rPr>
              <a:t> </a:t>
            </a:r>
            <a:r>
              <a:rPr lang="en-US" sz="4900" dirty="0" err="1" smtClean="0">
                <a:solidFill>
                  <a:schemeClr val="bg1"/>
                </a:solidFill>
              </a:rPr>
              <a:t>đi</a:t>
            </a:r>
            <a:r>
              <a:rPr lang="en-US" sz="4900" dirty="0" smtClean="0">
                <a:solidFill>
                  <a:schemeClr val="bg1"/>
                </a:solidFill>
              </a:rPr>
              <a:t> </a:t>
            </a:r>
            <a:r>
              <a:rPr lang="en-US" sz="4900" dirty="0" err="1" smtClean="0">
                <a:solidFill>
                  <a:schemeClr val="bg1"/>
                </a:solidFill>
              </a:rPr>
              <a:t>muôn</a:t>
            </a:r>
            <a:r>
              <a:rPr lang="en-US" sz="4900" dirty="0" smtClean="0">
                <a:solidFill>
                  <a:schemeClr val="bg1"/>
                </a:solidFill>
              </a:rPr>
              <a:t> </a:t>
            </a:r>
            <a:r>
              <a:rPr lang="en-US" sz="4900" dirty="0" err="1" smtClean="0">
                <a:solidFill>
                  <a:schemeClr val="bg1"/>
                </a:solidFill>
              </a:rPr>
              <a:t>phương</a:t>
            </a:r>
            <a:r>
              <a:rPr lang="en-US" sz="4900" dirty="0" smtClean="0">
                <a:solidFill>
                  <a:schemeClr val="bg1"/>
                </a:solidFill>
              </a:rPr>
              <a:t> </a:t>
            </a:r>
            <a:r>
              <a:rPr lang="en-US" sz="4900" dirty="0" err="1" smtClean="0">
                <a:solidFill>
                  <a:schemeClr val="bg1"/>
                </a:solidFill>
              </a:rPr>
              <a:t>Trời</a:t>
            </a:r>
            <a:r>
              <a:rPr lang="en-US" sz="4900" dirty="0" smtClean="0">
                <a:solidFill>
                  <a:schemeClr val="bg1"/>
                </a:solidFill>
              </a:rPr>
              <a:t> </a:t>
            </a:r>
            <a:r>
              <a:rPr lang="en-US" sz="4900" dirty="0" err="1" smtClean="0">
                <a:solidFill>
                  <a:schemeClr val="bg1"/>
                </a:solidFill>
              </a:rPr>
              <a:t>gieo</a:t>
            </a:r>
            <a:r>
              <a:rPr lang="en-US" sz="4900" dirty="0" smtClean="0">
                <a:solidFill>
                  <a:schemeClr val="bg1"/>
                </a:solidFill>
              </a:rPr>
              <a:t> Tin </a:t>
            </a:r>
            <a:r>
              <a:rPr lang="en-US" sz="4900" dirty="0" err="1" smtClean="0">
                <a:solidFill>
                  <a:schemeClr val="bg1"/>
                </a:solidFill>
              </a:rPr>
              <a:t>Mừng</a:t>
            </a:r>
            <a:r>
              <a:rPr lang="en-US" sz="4900" dirty="0" smtClean="0">
                <a:solidFill>
                  <a:schemeClr val="bg1"/>
                </a:solidFill>
              </a:rPr>
              <a:t> </a:t>
            </a:r>
            <a:r>
              <a:rPr lang="en-US" sz="4900" dirty="0" err="1" smtClean="0">
                <a:solidFill>
                  <a:schemeClr val="bg1"/>
                </a:solidFill>
              </a:rPr>
              <a:t>khắp</a:t>
            </a:r>
            <a:r>
              <a:rPr lang="en-US" sz="4900" dirty="0" smtClean="0">
                <a:solidFill>
                  <a:schemeClr val="bg1"/>
                </a:solidFill>
              </a:rPr>
              <a:t> </a:t>
            </a:r>
            <a:r>
              <a:rPr lang="en-US" sz="4900" dirty="0" err="1" smtClean="0">
                <a:solidFill>
                  <a:schemeClr val="bg1"/>
                </a:solidFill>
              </a:rPr>
              <a:t>nơi</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xuống</a:t>
            </a:r>
            <a:r>
              <a:rPr lang="en-US" sz="4900" dirty="0" smtClean="0">
                <a:solidFill>
                  <a:schemeClr val="bg1"/>
                </a:solidFill>
              </a:rPr>
              <a:t> </a:t>
            </a:r>
            <a:r>
              <a:rPr lang="en-US" sz="4900" dirty="0" err="1" smtClean="0">
                <a:solidFill>
                  <a:schemeClr val="bg1"/>
                </a:solidFill>
              </a:rPr>
              <a:t>thế</a:t>
            </a:r>
            <a:r>
              <a:rPr lang="en-US" sz="4900" dirty="0" smtClean="0">
                <a:solidFill>
                  <a:schemeClr val="bg1"/>
                </a:solidFill>
              </a:rPr>
              <a:t> </a:t>
            </a:r>
            <a:r>
              <a:rPr lang="en-US" sz="4900" dirty="0" err="1" smtClean="0">
                <a:solidFill>
                  <a:schemeClr val="bg1"/>
                </a:solidFill>
              </a:rPr>
              <a:t>làm</a:t>
            </a:r>
            <a:r>
              <a:rPr lang="en-US" sz="4900" dirty="0" smtClean="0">
                <a:solidFill>
                  <a:schemeClr val="bg1"/>
                </a:solidFill>
              </a:rPr>
              <a:t> </a:t>
            </a:r>
            <a:r>
              <a:rPr lang="en-US" sz="4900" dirty="0" err="1" smtClean="0">
                <a:solidFill>
                  <a:schemeClr val="bg1"/>
                </a:solidFill>
              </a:rPr>
              <a:t>người</a:t>
            </a:r>
            <a:r>
              <a:rPr lang="en-US" sz="4900" dirty="0" smtClean="0">
                <a:solidFill>
                  <a:schemeClr val="bg1"/>
                </a:solidFill>
              </a:rPr>
              <a:t> </a:t>
            </a:r>
            <a:r>
              <a:rPr lang="en-US" sz="4900" dirty="0" err="1" smtClean="0">
                <a:solidFill>
                  <a:schemeClr val="bg1"/>
                </a:solidFill>
              </a:rPr>
              <a:t>và</a:t>
            </a:r>
            <a:r>
              <a:rPr lang="en-US" sz="4900" dirty="0" smtClean="0">
                <a:solidFill>
                  <a:schemeClr val="bg1"/>
                </a:solidFill>
              </a:rPr>
              <a:t> </a:t>
            </a:r>
            <a:r>
              <a:rPr lang="en-US" sz="4900" dirty="0" err="1" smtClean="0">
                <a:solidFill>
                  <a:schemeClr val="bg1"/>
                </a:solidFill>
              </a:rPr>
              <a:t>đã</a:t>
            </a:r>
            <a:r>
              <a:rPr lang="en-US" sz="4900" dirty="0" smtClean="0">
                <a:solidFill>
                  <a:schemeClr val="bg1"/>
                </a:solidFill>
              </a:rPr>
              <a:t> </a:t>
            </a:r>
            <a:r>
              <a:rPr lang="en-US" sz="4900" dirty="0" err="1" smtClean="0">
                <a:solidFill>
                  <a:schemeClr val="bg1"/>
                </a:solidFill>
              </a:rPr>
              <a:t>chết</a:t>
            </a:r>
            <a:r>
              <a:rPr lang="en-US" sz="4900" dirty="0" smtClean="0">
                <a:solidFill>
                  <a:schemeClr val="bg1"/>
                </a:solidFill>
              </a:rPr>
              <a:t> </a:t>
            </a:r>
            <a:r>
              <a:rPr lang="en-US" sz="4900" dirty="0" err="1" smtClean="0">
                <a:solidFill>
                  <a:schemeClr val="bg1"/>
                </a:solidFill>
              </a:rPr>
              <a:t>giữa</a:t>
            </a:r>
            <a:r>
              <a:rPr lang="en-US" sz="4900" dirty="0" smtClean="0">
                <a:solidFill>
                  <a:schemeClr val="bg1"/>
                </a:solidFill>
              </a:rPr>
              <a:t> </a:t>
            </a:r>
            <a:r>
              <a:rPr lang="en-US" sz="4900" dirty="0" err="1" smtClean="0">
                <a:solidFill>
                  <a:schemeClr val="bg1"/>
                </a:solidFill>
              </a:rPr>
              <a:t>Trời</a:t>
            </a:r>
            <a:r>
              <a:rPr lang="en-US" sz="4900" dirty="0" smtClean="0">
                <a:solidFill>
                  <a:schemeClr val="bg1"/>
                </a:solidFill>
              </a:rPr>
              <a:t> </a:t>
            </a:r>
            <a:r>
              <a:rPr lang="en-US" sz="4900" dirty="0" err="1" smtClean="0">
                <a:solidFill>
                  <a:schemeClr val="bg1"/>
                </a:solidFill>
              </a:rPr>
              <a:t>đây</a:t>
            </a:r>
            <a:r>
              <a:rPr lang="en-US" sz="4900" dirty="0" smtClean="0">
                <a:solidFill>
                  <a:schemeClr val="bg1"/>
                </a:solidFill>
              </a:rPr>
              <a:t> tin </a:t>
            </a:r>
            <a:r>
              <a:rPr lang="en-US" sz="4900" dirty="0" err="1" smtClean="0">
                <a:solidFill>
                  <a:schemeClr val="bg1"/>
                </a:solidFill>
              </a:rPr>
              <a:t>vui</a:t>
            </a:r>
            <a:r>
              <a:rPr lang="en-US" sz="4900" dirty="0" smtClean="0">
                <a:solidFill>
                  <a:schemeClr val="bg1"/>
                </a:solidFill>
              </a:rPr>
              <a:t> </a:t>
            </a:r>
            <a:r>
              <a:rPr lang="en-US" sz="4900" dirty="0" err="1" smtClean="0">
                <a:solidFill>
                  <a:schemeClr val="bg1"/>
                </a:solidFill>
              </a:rPr>
              <a:t>cho</a:t>
            </a:r>
            <a:r>
              <a:rPr lang="en-US" sz="4900" dirty="0" smtClean="0">
                <a:solidFill>
                  <a:schemeClr val="bg1"/>
                </a:solidFill>
              </a:rPr>
              <a:t> </a:t>
            </a:r>
            <a:r>
              <a:rPr lang="en-US" sz="4900" dirty="0" err="1" smtClean="0">
                <a:solidFill>
                  <a:schemeClr val="bg1"/>
                </a:solidFill>
              </a:rPr>
              <a:t>đời</a:t>
            </a:r>
            <a:r>
              <a:rPr lang="en-US" sz="4900" dirty="0" smtClean="0">
                <a:solidFill>
                  <a:schemeClr val="bg1"/>
                </a:solidFill>
              </a:rPr>
              <a:t> </a:t>
            </a:r>
            <a:r>
              <a:rPr lang="en-US" sz="4900" dirty="0" err="1" smtClean="0">
                <a:solidFill>
                  <a:schemeClr val="bg1"/>
                </a:solidFill>
              </a:rPr>
              <a:t>Người</a:t>
            </a:r>
            <a:r>
              <a:rPr lang="en-US" sz="4900" dirty="0" smtClean="0">
                <a:solidFill>
                  <a:schemeClr val="bg1"/>
                </a:solidFill>
              </a:rPr>
              <a:t> </a:t>
            </a:r>
            <a:r>
              <a:rPr lang="en-US" sz="4900" dirty="0" err="1" smtClean="0">
                <a:solidFill>
                  <a:schemeClr val="bg1"/>
                </a:solidFill>
              </a:rPr>
              <a:t>đã</a:t>
            </a:r>
            <a:r>
              <a:rPr lang="en-US" sz="4900" dirty="0" smtClean="0">
                <a:solidFill>
                  <a:schemeClr val="bg1"/>
                </a:solidFill>
              </a:rPr>
              <a:t> </a:t>
            </a:r>
            <a:r>
              <a:rPr lang="en-US" sz="4900" dirty="0" err="1" smtClean="0">
                <a:solidFill>
                  <a:schemeClr val="bg1"/>
                </a:solidFill>
              </a:rPr>
              <a:t>sống</a:t>
            </a:r>
            <a:r>
              <a:rPr lang="en-US" sz="4900" dirty="0" smtClean="0">
                <a:solidFill>
                  <a:schemeClr val="bg1"/>
                </a:solidFill>
              </a:rPr>
              <a:t> </a:t>
            </a:r>
            <a:r>
              <a:rPr lang="en-US" sz="4900" dirty="0" err="1" smtClean="0">
                <a:solidFill>
                  <a:schemeClr val="bg1"/>
                </a:solidFill>
              </a:rPr>
              <a:t>lại</a:t>
            </a:r>
            <a:r>
              <a:rPr lang="en-US" sz="4900" dirty="0" smtClean="0">
                <a:solidFill>
                  <a:schemeClr val="bg1"/>
                </a:solidFill>
              </a:rPr>
              <a:t> </a:t>
            </a:r>
            <a:r>
              <a:rPr lang="en-US" sz="4900" dirty="0" err="1" smtClean="0">
                <a:solidFill>
                  <a:schemeClr val="bg1"/>
                </a:solidFill>
              </a:rPr>
              <a:t>rồi</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b="0" u="sng" dirty="0" smtClean="0">
                <a:solidFill>
                  <a:srgbClr val="FFFF00"/>
                </a:solidFill>
                <a:effectLst/>
              </a:rPr>
              <a:t>Tk2:</a:t>
            </a:r>
            <a:r>
              <a:rPr lang="en-US" sz="4900" b="0" dirty="0" smtClean="0">
                <a:solidFill>
                  <a:schemeClr val="bg1"/>
                </a:solidFill>
                <a:effectLst/>
              </a:rPr>
              <a:t> </a:t>
            </a:r>
            <a:r>
              <a:rPr lang="en-US" sz="4900" dirty="0" err="1" smtClean="0">
                <a:solidFill>
                  <a:schemeClr val="bg1"/>
                </a:solidFill>
              </a:rPr>
              <a:t>Lên</a:t>
            </a:r>
            <a:r>
              <a:rPr lang="en-US" sz="4900" dirty="0" smtClean="0">
                <a:solidFill>
                  <a:schemeClr val="bg1"/>
                </a:solidFill>
              </a:rPr>
              <a:t> </a:t>
            </a:r>
            <a:r>
              <a:rPr lang="en-US" sz="4900" dirty="0" err="1" smtClean="0">
                <a:solidFill>
                  <a:schemeClr val="bg1"/>
                </a:solidFill>
              </a:rPr>
              <a:t>đường</a:t>
            </a:r>
            <a:r>
              <a:rPr lang="en-US" sz="4900" dirty="0" smtClean="0">
                <a:solidFill>
                  <a:schemeClr val="bg1"/>
                </a:solidFill>
              </a:rPr>
              <a:t> ta </a:t>
            </a:r>
            <a:r>
              <a:rPr lang="en-US" sz="4900" dirty="0" err="1" smtClean="0">
                <a:solidFill>
                  <a:schemeClr val="bg1"/>
                </a:solidFill>
              </a:rPr>
              <a:t>đi</a:t>
            </a:r>
            <a:r>
              <a:rPr lang="en-US" sz="4900" dirty="0" smtClean="0">
                <a:solidFill>
                  <a:schemeClr val="bg1"/>
                </a:solidFill>
              </a:rPr>
              <a:t> </a:t>
            </a:r>
            <a:r>
              <a:rPr lang="en-US" sz="4900" dirty="0" err="1" smtClean="0">
                <a:solidFill>
                  <a:schemeClr val="bg1"/>
                </a:solidFill>
              </a:rPr>
              <a:t>làm</a:t>
            </a:r>
            <a:r>
              <a:rPr lang="en-US" sz="4900" dirty="0" smtClean="0">
                <a:solidFill>
                  <a:schemeClr val="bg1"/>
                </a:solidFill>
              </a:rPr>
              <a:t> </a:t>
            </a:r>
            <a:r>
              <a:rPr lang="en-US" sz="4900" dirty="0" err="1" smtClean="0">
                <a:solidFill>
                  <a:schemeClr val="bg1"/>
                </a:solidFill>
              </a:rPr>
              <a:t>nhân</a:t>
            </a:r>
            <a:r>
              <a:rPr lang="en-US" sz="4900" dirty="0" smtClean="0">
                <a:solidFill>
                  <a:schemeClr val="bg1"/>
                </a:solidFill>
              </a:rPr>
              <a:t> </a:t>
            </a:r>
            <a:r>
              <a:rPr lang="en-US" sz="4900" dirty="0" err="1" smtClean="0">
                <a:solidFill>
                  <a:schemeClr val="bg1"/>
                </a:solidFill>
              </a:rPr>
              <a:t>chứng</a:t>
            </a:r>
            <a:r>
              <a:rPr lang="en-US" sz="4900" dirty="0" smtClean="0">
                <a:solidFill>
                  <a:schemeClr val="bg1"/>
                </a:solidFill>
              </a:rPr>
              <a:t> </a:t>
            </a:r>
            <a:r>
              <a:rPr lang="en-US" sz="4900" dirty="0" err="1" smtClean="0">
                <a:solidFill>
                  <a:schemeClr val="bg1"/>
                </a:solidFill>
              </a:rPr>
              <a:t>giữa</a:t>
            </a:r>
            <a:r>
              <a:rPr lang="en-US" sz="4900" dirty="0" smtClean="0">
                <a:solidFill>
                  <a:schemeClr val="bg1"/>
                </a:solidFill>
              </a:rPr>
              <a:t> </a:t>
            </a:r>
            <a:r>
              <a:rPr lang="en-US" sz="4900" dirty="0" err="1" smtClean="0">
                <a:solidFill>
                  <a:schemeClr val="bg1"/>
                </a:solidFill>
              </a:rPr>
              <a:t>đời</a:t>
            </a:r>
            <a:r>
              <a:rPr lang="en-US" sz="4900" dirty="0" smtClean="0">
                <a:solidFill>
                  <a:schemeClr val="bg1"/>
                </a:solidFill>
              </a:rPr>
              <a:t> </a:t>
            </a:r>
            <a:r>
              <a:rPr lang="en-US" sz="4900" dirty="0" err="1" smtClean="0">
                <a:solidFill>
                  <a:schemeClr val="bg1"/>
                </a:solidFill>
              </a:rPr>
              <a:t>đem</a:t>
            </a:r>
            <a:r>
              <a:rPr lang="en-US" sz="4900" dirty="0" smtClean="0">
                <a:solidFill>
                  <a:schemeClr val="bg1"/>
                </a:solidFill>
              </a:rPr>
              <a:t> tin </a:t>
            </a:r>
            <a:r>
              <a:rPr lang="en-US" sz="4900" dirty="0" err="1" smtClean="0">
                <a:solidFill>
                  <a:schemeClr val="bg1"/>
                </a:solidFill>
              </a:rPr>
              <a:t>cho</a:t>
            </a:r>
            <a:r>
              <a:rPr lang="en-US" sz="4900" dirty="0" smtClean="0">
                <a:solidFill>
                  <a:schemeClr val="bg1"/>
                </a:solidFill>
              </a:rPr>
              <a:t> </a:t>
            </a:r>
            <a:r>
              <a:rPr lang="en-US" sz="4900" dirty="0" err="1" smtClean="0">
                <a:solidFill>
                  <a:schemeClr val="bg1"/>
                </a:solidFill>
              </a:rPr>
              <a:t>người</a:t>
            </a:r>
            <a:r>
              <a:rPr lang="en-US" sz="4900" dirty="0" smtClean="0">
                <a:solidFill>
                  <a:schemeClr val="bg1"/>
                </a:solidFill>
              </a:rPr>
              <a:t> </a:t>
            </a:r>
            <a:r>
              <a:rPr lang="en-US" sz="4900" dirty="0" err="1" smtClean="0">
                <a:solidFill>
                  <a:schemeClr val="bg1"/>
                </a:solidFill>
              </a:rPr>
              <a:t>đây</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biển</a:t>
            </a:r>
            <a:r>
              <a:rPr lang="en-US" sz="4900" dirty="0" smtClean="0">
                <a:solidFill>
                  <a:schemeClr val="bg1"/>
                </a:solidFill>
              </a:rPr>
              <a:t> </a:t>
            </a:r>
            <a:r>
              <a:rPr lang="en-US" sz="4900" dirty="0" err="1" smtClean="0">
                <a:solidFill>
                  <a:schemeClr val="bg1"/>
                </a:solidFill>
              </a:rPr>
              <a:t>khơi</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nối</a:t>
            </a:r>
            <a:r>
              <a:rPr lang="en-US" sz="4900" dirty="0" smtClean="0">
                <a:solidFill>
                  <a:schemeClr val="bg1"/>
                </a:solidFill>
              </a:rPr>
              <a:t> </a:t>
            </a:r>
            <a:r>
              <a:rPr lang="en-US" sz="4900" dirty="0" err="1" smtClean="0">
                <a:solidFill>
                  <a:schemeClr val="bg1"/>
                </a:solidFill>
              </a:rPr>
              <a:t>kết</a:t>
            </a:r>
            <a:r>
              <a:rPr lang="en-US" sz="4900" dirty="0" smtClean="0">
                <a:solidFill>
                  <a:schemeClr val="bg1"/>
                </a:solidFill>
              </a:rPr>
              <a:t> </a:t>
            </a:r>
            <a:r>
              <a:rPr lang="en-US" sz="4900" dirty="0" err="1" smtClean="0">
                <a:solidFill>
                  <a:schemeClr val="bg1"/>
                </a:solidFill>
              </a:rPr>
              <a:t>loài</a:t>
            </a:r>
            <a:r>
              <a:rPr lang="en-US" sz="4900" dirty="0" smtClean="0">
                <a:solidFill>
                  <a:schemeClr val="bg1"/>
                </a:solidFill>
              </a:rPr>
              <a:t> </a:t>
            </a:r>
            <a:r>
              <a:rPr lang="en-US" sz="4900" dirty="0" err="1" smtClean="0">
                <a:solidFill>
                  <a:schemeClr val="bg1"/>
                </a:solidFill>
              </a:rPr>
              <a:t>người</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người</a:t>
            </a:r>
            <a:r>
              <a:rPr lang="en-US" sz="4900" dirty="0" smtClean="0">
                <a:solidFill>
                  <a:schemeClr val="bg1"/>
                </a:solidFill>
              </a:rPr>
              <a:t> </a:t>
            </a:r>
            <a:r>
              <a:rPr lang="en-US" sz="4900" dirty="0" err="1" smtClean="0">
                <a:solidFill>
                  <a:schemeClr val="bg1"/>
                </a:solidFill>
              </a:rPr>
              <a:t>mãi</a:t>
            </a:r>
            <a:r>
              <a:rPr lang="en-US" sz="4900" dirty="0" smtClean="0">
                <a:solidFill>
                  <a:schemeClr val="bg1"/>
                </a:solidFill>
              </a:rPr>
              <a:t> </a:t>
            </a:r>
            <a:r>
              <a:rPr lang="en-US" sz="4900" dirty="0" err="1" smtClean="0">
                <a:solidFill>
                  <a:schemeClr val="bg1"/>
                </a:solidFill>
              </a:rPr>
              <a:t>rạng</a:t>
            </a:r>
            <a:r>
              <a:rPr lang="en-US" sz="4900" dirty="0" smtClean="0">
                <a:solidFill>
                  <a:schemeClr val="bg1"/>
                </a:solidFill>
              </a:rPr>
              <a:t> </a:t>
            </a:r>
            <a:r>
              <a:rPr lang="en-US" sz="4900" dirty="0" err="1" smtClean="0">
                <a:solidFill>
                  <a:schemeClr val="bg1"/>
                </a:solidFill>
              </a:rPr>
              <a:t>ngời</a:t>
            </a:r>
            <a:r>
              <a:rPr lang="en-US" sz="4900" dirty="0" smtClean="0">
                <a:solidFill>
                  <a:schemeClr val="bg1"/>
                </a:solidFill>
              </a:rPr>
              <a:t> </a:t>
            </a:r>
            <a:r>
              <a:rPr lang="en-US" sz="4900" dirty="0" err="1" smtClean="0">
                <a:solidFill>
                  <a:schemeClr val="bg1"/>
                </a:solidFill>
              </a:rPr>
              <a:t>trong</a:t>
            </a:r>
            <a:r>
              <a:rPr lang="en-US" sz="4900" dirty="0" smtClean="0">
                <a:solidFill>
                  <a:schemeClr val="bg1"/>
                </a:solidFill>
              </a:rPr>
              <a:t> </a:t>
            </a:r>
            <a:r>
              <a:rPr lang="en-US" sz="4900" dirty="0" err="1" smtClean="0">
                <a:solidFill>
                  <a:schemeClr val="bg1"/>
                </a:solidFill>
              </a:rPr>
              <a:t>tương</a:t>
            </a:r>
            <a:r>
              <a:rPr lang="en-US" sz="4900" dirty="0" smtClean="0">
                <a:solidFill>
                  <a:schemeClr val="bg1"/>
                </a:solidFill>
              </a:rPr>
              <a:t> </a:t>
            </a:r>
            <a:r>
              <a:rPr lang="en-US" sz="4900" dirty="0" err="1" smtClean="0">
                <a:solidFill>
                  <a:schemeClr val="bg1"/>
                </a:solidFill>
              </a:rPr>
              <a:t>lai</a:t>
            </a:r>
            <a:r>
              <a:rPr lang="en-US" sz="4900" dirty="0" smtClean="0">
                <a:solidFill>
                  <a:schemeClr val="bg1"/>
                </a:solidFill>
              </a:rPr>
              <a:t> </a:t>
            </a:r>
            <a:r>
              <a:rPr lang="en-US" sz="4900" dirty="0" err="1" smtClean="0">
                <a:solidFill>
                  <a:schemeClr val="bg1"/>
                </a:solidFill>
              </a:rPr>
              <a:t>muôn</a:t>
            </a:r>
            <a:r>
              <a:rPr lang="en-US" sz="4900" dirty="0" smtClean="0">
                <a:solidFill>
                  <a:schemeClr val="bg1"/>
                </a:solidFill>
              </a:rPr>
              <a:t> </a:t>
            </a:r>
            <a:r>
              <a:rPr lang="en-US" sz="4900" dirty="0" err="1" smtClean="0">
                <a:solidFill>
                  <a:schemeClr val="bg1"/>
                </a:solidFill>
              </a:rPr>
              <a:t>đời</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trời</a:t>
            </a:r>
            <a:r>
              <a:rPr lang="en-US" sz="4900" dirty="0" smtClean="0">
                <a:solidFill>
                  <a:schemeClr val="bg1"/>
                </a:solidFill>
              </a:rPr>
              <a:t> </a:t>
            </a:r>
            <a:r>
              <a:rPr lang="en-US" sz="4900" dirty="0" err="1" smtClean="0">
                <a:solidFill>
                  <a:schemeClr val="bg1"/>
                </a:solidFill>
              </a:rPr>
              <a:t>đất</a:t>
            </a:r>
            <a:r>
              <a:rPr lang="en-US" sz="4900" dirty="0" smtClean="0">
                <a:solidFill>
                  <a:schemeClr val="bg1"/>
                </a:solidFill>
              </a:rPr>
              <a:t> </a:t>
            </a:r>
            <a:r>
              <a:rPr lang="en-US" sz="4900" dirty="0" err="1" smtClean="0">
                <a:solidFill>
                  <a:schemeClr val="bg1"/>
                </a:solidFill>
              </a:rPr>
              <a:t>tuyệt</a:t>
            </a:r>
            <a:r>
              <a:rPr lang="en-US" sz="4900" dirty="0" smtClean="0">
                <a:solidFill>
                  <a:schemeClr val="bg1"/>
                </a:solidFill>
              </a:rPr>
              <a:t> </a:t>
            </a:r>
            <a:r>
              <a:rPr lang="en-US" sz="4900" dirty="0" err="1" smtClean="0">
                <a:solidFill>
                  <a:schemeClr val="bg1"/>
                </a:solidFill>
              </a:rPr>
              <a:t>vời</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u="sng" dirty="0" err="1" smtClean="0">
                <a:solidFill>
                  <a:srgbClr val="FFFF00"/>
                </a:solidFill>
              </a:rPr>
              <a:t>Đk</a:t>
            </a:r>
            <a:r>
              <a:rPr lang="en-US" sz="4900" b="0" u="sng" dirty="0" smtClean="0">
                <a:solidFill>
                  <a:srgbClr val="FFFF00"/>
                </a:solidFill>
                <a:effectLst/>
              </a:rPr>
              <a:t>:</a:t>
            </a:r>
            <a:r>
              <a:rPr lang="en-US" sz="4900" b="0" dirty="0" smtClean="0">
                <a:solidFill>
                  <a:schemeClr val="bg1"/>
                </a:solidFill>
                <a:effectLst/>
              </a:rPr>
              <a:t> </a:t>
            </a:r>
            <a:r>
              <a:rPr lang="en-US" sz="4900" dirty="0" smtClean="0">
                <a:solidFill>
                  <a:schemeClr val="bg1"/>
                </a:solidFill>
              </a:rPr>
              <a:t>Ta </a:t>
            </a:r>
            <a:r>
              <a:rPr lang="en-US" sz="4900" dirty="0" err="1" smtClean="0">
                <a:solidFill>
                  <a:schemeClr val="bg1"/>
                </a:solidFill>
              </a:rPr>
              <a:t>cùng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thôi</a:t>
            </a:r>
            <a:r>
              <a:rPr lang="en-US" sz="4900" dirty="0" smtClean="0">
                <a:solidFill>
                  <a:schemeClr val="bg1"/>
                </a:solidFill>
              </a:rPr>
              <a:t> </a:t>
            </a:r>
            <a:r>
              <a:rPr lang="en-US" sz="4900" dirty="0" err="1" smtClean="0">
                <a:solidFill>
                  <a:schemeClr val="bg1"/>
                </a:solidFill>
              </a:rPr>
              <a:t>và</a:t>
            </a:r>
            <a:r>
              <a:rPr lang="en-US" sz="4900" dirty="0" smtClean="0">
                <a:solidFill>
                  <a:schemeClr val="bg1"/>
                </a:solidFill>
              </a:rPr>
              <a:t> </a:t>
            </a:r>
            <a:r>
              <a:rPr lang="en-US" sz="4900" dirty="0" err="1" smtClean="0">
                <a:solidFill>
                  <a:schemeClr val="bg1"/>
                </a:solidFill>
              </a:rPr>
              <a:t>tiếp</a:t>
            </a:r>
            <a:r>
              <a:rPr lang="en-US" sz="4900" dirty="0" smtClean="0">
                <a:solidFill>
                  <a:schemeClr val="bg1"/>
                </a:solidFill>
              </a:rPr>
              <a:t> </a:t>
            </a:r>
            <a:r>
              <a:rPr lang="en-US" sz="4900" dirty="0" err="1" smtClean="0">
                <a:solidFill>
                  <a:schemeClr val="bg1"/>
                </a:solidFill>
              </a:rPr>
              <a:t>nối</a:t>
            </a:r>
            <a:r>
              <a:rPr lang="en-US" sz="4900" dirty="0" smtClean="0">
                <a:solidFill>
                  <a:schemeClr val="bg1"/>
                </a:solidFill>
              </a:rPr>
              <a:t> </a:t>
            </a:r>
            <a:r>
              <a:rPr lang="en-US" sz="4900" dirty="0" err="1" smtClean="0">
                <a:solidFill>
                  <a:schemeClr val="bg1"/>
                </a:solidFill>
              </a:rPr>
              <a:t>cuộc</a:t>
            </a:r>
            <a:r>
              <a:rPr lang="en-US" sz="4900" dirty="0" smtClean="0">
                <a:solidFill>
                  <a:schemeClr val="bg1"/>
                </a:solidFill>
              </a:rPr>
              <a:t> </a:t>
            </a:r>
            <a:r>
              <a:rPr lang="en-US" sz="4900" dirty="0" err="1" smtClean="0">
                <a:solidFill>
                  <a:schemeClr val="bg1"/>
                </a:solidFill>
              </a:rPr>
              <a:t>lễ</a:t>
            </a:r>
            <a:r>
              <a:rPr lang="en-US" sz="4900" dirty="0" smtClean="0">
                <a:solidFill>
                  <a:schemeClr val="bg1"/>
                </a:solidFill>
              </a:rPr>
              <a:t>, </a:t>
            </a:r>
            <a:r>
              <a:rPr lang="en-US" sz="4900" dirty="0" err="1" smtClean="0">
                <a:solidFill>
                  <a:schemeClr val="bg1"/>
                </a:solidFill>
              </a:rPr>
              <a:t>sống</a:t>
            </a:r>
            <a:r>
              <a:rPr lang="en-US" sz="4900" dirty="0" smtClean="0">
                <a:solidFill>
                  <a:schemeClr val="bg1"/>
                </a:solidFill>
              </a:rPr>
              <a:t> </a:t>
            </a:r>
            <a:r>
              <a:rPr lang="en-US" sz="4900" dirty="0" err="1" smtClean="0">
                <a:solidFill>
                  <a:schemeClr val="bg1"/>
                </a:solidFill>
              </a:rPr>
              <a:t>giữa</a:t>
            </a:r>
            <a:r>
              <a:rPr lang="en-US" sz="4900" dirty="0" smtClean="0">
                <a:solidFill>
                  <a:schemeClr val="bg1"/>
                </a:solidFill>
              </a:rPr>
              <a:t> </a:t>
            </a:r>
            <a:r>
              <a:rPr lang="en-US" sz="4900" dirty="0" err="1" smtClean="0">
                <a:solidFill>
                  <a:schemeClr val="bg1"/>
                </a:solidFill>
              </a:rPr>
              <a:t>cuộc</a:t>
            </a:r>
            <a:r>
              <a:rPr lang="en-US" sz="4900" dirty="0" smtClean="0">
                <a:solidFill>
                  <a:schemeClr val="bg1"/>
                </a:solidFill>
              </a:rPr>
              <a:t> </a:t>
            </a:r>
            <a:r>
              <a:rPr lang="en-US" sz="4900" dirty="0" err="1" smtClean="0">
                <a:solidFill>
                  <a:schemeClr val="bg1"/>
                </a:solidFill>
              </a:rPr>
              <a:t>đời</a:t>
            </a:r>
            <a:r>
              <a:rPr lang="en-US" sz="4900" dirty="0" smtClean="0">
                <a:solidFill>
                  <a:schemeClr val="bg1"/>
                </a:solidFill>
              </a:rPr>
              <a:t> </a:t>
            </a:r>
            <a:r>
              <a:rPr lang="en-US" sz="4900" dirty="0" err="1" smtClean="0">
                <a:solidFill>
                  <a:schemeClr val="bg1"/>
                </a:solidFill>
              </a:rPr>
              <a:t>như</a:t>
            </a:r>
            <a:r>
              <a:rPr lang="en-US" sz="4900" dirty="0" smtClean="0">
                <a:solidFill>
                  <a:schemeClr val="bg1"/>
                </a:solidFill>
              </a:rPr>
              <a:t> </a:t>
            </a:r>
            <a:r>
              <a:rPr lang="en-US" sz="4900" dirty="0" err="1" smtClean="0">
                <a:solidFill>
                  <a:schemeClr val="bg1"/>
                </a:solidFill>
              </a:rPr>
              <a:t>đèn</a:t>
            </a:r>
            <a:r>
              <a:rPr lang="en-US" sz="4900" dirty="0" smtClean="0">
                <a:solidFill>
                  <a:schemeClr val="bg1"/>
                </a:solidFill>
              </a:rPr>
              <a:t> </a:t>
            </a:r>
            <a:r>
              <a:rPr lang="en-US" sz="4900" dirty="0" err="1" smtClean="0">
                <a:solidFill>
                  <a:schemeClr val="bg1"/>
                </a:solidFill>
              </a:rPr>
              <a:t>sáng</a:t>
            </a:r>
            <a:r>
              <a:rPr lang="en-US" sz="4900" dirty="0" smtClean="0">
                <a:solidFill>
                  <a:schemeClr val="bg1"/>
                </a:solidFill>
              </a:rPr>
              <a:t> </a:t>
            </a:r>
            <a:r>
              <a:rPr lang="en-US" sz="4900" dirty="0" err="1" smtClean="0">
                <a:solidFill>
                  <a:schemeClr val="bg1"/>
                </a:solidFill>
              </a:rPr>
              <a:t>chiếu</a:t>
            </a:r>
            <a:r>
              <a:rPr lang="en-US" sz="4900" dirty="0" smtClean="0">
                <a:solidFill>
                  <a:schemeClr val="bg1"/>
                </a:solidFill>
              </a:rPr>
              <a:t> </a:t>
            </a:r>
            <a:r>
              <a:rPr lang="en-US" sz="4900" dirty="0" err="1" smtClean="0">
                <a:solidFill>
                  <a:schemeClr val="bg1"/>
                </a:solidFill>
              </a:rPr>
              <a:t>soi</a:t>
            </a:r>
            <a:r>
              <a:rPr lang="en-US" sz="4900" dirty="0" smtClean="0">
                <a:solidFill>
                  <a:schemeClr val="bg1"/>
                </a:solidFill>
              </a:rPr>
              <a:t>. Cho </a:t>
            </a:r>
            <a:r>
              <a:rPr lang="en-US" sz="4900" dirty="0" err="1" smtClean="0">
                <a:solidFill>
                  <a:schemeClr val="bg1"/>
                </a:solidFill>
              </a:rPr>
              <a:t>muôn</a:t>
            </a:r>
            <a:r>
              <a:rPr lang="en-US" sz="4900" dirty="0" smtClean="0">
                <a:solidFill>
                  <a:schemeClr val="bg1"/>
                </a:solidFill>
              </a:rPr>
              <a:t> </a:t>
            </a:r>
            <a:r>
              <a:rPr lang="en-US" sz="4900" dirty="0" err="1" smtClean="0">
                <a:solidFill>
                  <a:schemeClr val="bg1"/>
                </a:solidFill>
              </a:rPr>
              <a:t>muôn</a:t>
            </a:r>
            <a:r>
              <a:rPr lang="en-US" sz="4900" dirty="0" smtClean="0">
                <a:solidFill>
                  <a:schemeClr val="bg1"/>
                </a:solidFill>
              </a:rPr>
              <a:t> </a:t>
            </a:r>
            <a:r>
              <a:rPr lang="en-US" sz="4900" dirty="0" err="1" smtClean="0">
                <a:solidFill>
                  <a:schemeClr val="bg1"/>
                </a:solidFill>
              </a:rPr>
              <a:t>người</a:t>
            </a:r>
            <a:r>
              <a:rPr lang="en-US" sz="4900" dirty="0" smtClean="0">
                <a:solidFill>
                  <a:schemeClr val="bg1"/>
                </a:solidFill>
              </a:rPr>
              <a:t> </a:t>
            </a:r>
            <a:r>
              <a:rPr lang="en-US" sz="4900" dirty="0" err="1" smtClean="0">
                <a:solidFill>
                  <a:schemeClr val="bg1"/>
                </a:solidFill>
              </a:rPr>
              <a:t>nhận</a:t>
            </a:r>
            <a:r>
              <a:rPr lang="en-US" sz="4900" dirty="0" smtClean="0">
                <a:solidFill>
                  <a:schemeClr val="bg1"/>
                </a:solidFill>
              </a:rPr>
              <a:t> </a:t>
            </a:r>
            <a:r>
              <a:rPr lang="en-US" sz="4900" dirty="0" err="1" smtClean="0">
                <a:solidFill>
                  <a:schemeClr val="bg1"/>
                </a:solidFill>
              </a:rPr>
              <a:t>biết</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là</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Người</a:t>
            </a:r>
            <a:r>
              <a:rPr lang="en-US" sz="4900" dirty="0" smtClean="0">
                <a:solidFill>
                  <a:schemeClr val="bg1"/>
                </a:solidFill>
              </a:rPr>
              <a:t> </a:t>
            </a:r>
            <a:r>
              <a:rPr lang="en-US" sz="4900" dirty="0" err="1" smtClean="0">
                <a:solidFill>
                  <a:schemeClr val="bg1"/>
                </a:solidFill>
              </a:rPr>
              <a:t>là</a:t>
            </a:r>
            <a:r>
              <a:rPr lang="en-US" sz="4900" dirty="0">
                <a:solidFill>
                  <a:schemeClr val="bg1"/>
                </a:solidFill>
              </a:rPr>
              <a:t> </a:t>
            </a:r>
            <a:r>
              <a:rPr lang="en-US" sz="4900" dirty="0" err="1" smtClean="0">
                <a:solidFill>
                  <a:schemeClr val="bg1"/>
                </a:solidFill>
              </a:rPr>
              <a:t>Đường</a:t>
            </a:r>
            <a:r>
              <a:rPr lang="en-US" sz="4900" dirty="0" smtClean="0">
                <a:solidFill>
                  <a:schemeClr val="bg1"/>
                </a:solidFill>
              </a:rPr>
              <a:t>, </a:t>
            </a:r>
            <a:r>
              <a:rPr lang="en-US" sz="4900" dirty="0" err="1" smtClean="0">
                <a:solidFill>
                  <a:schemeClr val="bg1"/>
                </a:solidFill>
              </a:rPr>
              <a:t>Sự</a:t>
            </a:r>
            <a:r>
              <a:rPr lang="en-US" sz="4900" dirty="0" smtClean="0">
                <a:solidFill>
                  <a:schemeClr val="bg1"/>
                </a:solidFill>
              </a:rPr>
              <a:t> </a:t>
            </a:r>
            <a:r>
              <a:rPr lang="en-US" sz="4900" dirty="0" err="1" smtClean="0">
                <a:solidFill>
                  <a:schemeClr val="bg1"/>
                </a:solidFill>
              </a:rPr>
              <a:t>Thật</a:t>
            </a:r>
            <a:r>
              <a:rPr lang="en-US" sz="4900" dirty="0" smtClean="0">
                <a:solidFill>
                  <a:schemeClr val="bg1"/>
                </a:solidFill>
              </a:rPr>
              <a:t> </a:t>
            </a:r>
            <a:r>
              <a:rPr lang="en-US" sz="4900" dirty="0" err="1" smtClean="0">
                <a:solidFill>
                  <a:schemeClr val="bg1"/>
                </a:solidFill>
              </a:rPr>
              <a:t>và</a:t>
            </a:r>
            <a:r>
              <a:rPr lang="en-US" sz="4900" dirty="0" smtClean="0">
                <a:solidFill>
                  <a:schemeClr val="bg1"/>
                </a:solidFill>
              </a:rPr>
              <a:t> </a:t>
            </a:r>
            <a:r>
              <a:rPr lang="en-US" sz="4900" dirty="0" err="1" smtClean="0">
                <a:solidFill>
                  <a:schemeClr val="bg1"/>
                </a:solidFill>
              </a:rPr>
              <a:t>Sự</a:t>
            </a:r>
            <a:r>
              <a:rPr lang="en-US" sz="4900" dirty="0" smtClean="0">
                <a:solidFill>
                  <a:schemeClr val="bg1"/>
                </a:solidFill>
              </a:rPr>
              <a:t> </a:t>
            </a:r>
            <a:r>
              <a:rPr lang="en-US" sz="4900" dirty="0" err="1" smtClean="0">
                <a:solidFill>
                  <a:schemeClr val="bg1"/>
                </a:solidFill>
              </a:rPr>
              <a:t>Sống</a:t>
            </a:r>
            <a:r>
              <a:rPr lang="en-US" sz="4900" dirty="0" smtClean="0">
                <a:solidFill>
                  <a:schemeClr val="bg1"/>
                </a:solidFill>
              </a:rPr>
              <a:t> </a:t>
            </a:r>
            <a:r>
              <a:rPr lang="en-US" sz="4900" dirty="0" err="1" smtClean="0">
                <a:solidFill>
                  <a:schemeClr val="bg1"/>
                </a:solidFill>
              </a:rPr>
              <a:t>chúng</a:t>
            </a:r>
            <a:r>
              <a:rPr lang="en-US" sz="4900" dirty="0" smtClean="0">
                <a:solidFill>
                  <a:schemeClr val="bg1"/>
                </a:solidFill>
              </a:rPr>
              <a:t> ta.</a:t>
            </a:r>
            <a:endParaRPr lang="en-US" sz="4900" b="0" dirty="0">
              <a:solidFill>
                <a:schemeClr val="bg1"/>
              </a:solidFill>
              <a:effectLst/>
            </a:endParaRPr>
          </a:p>
        </p:txBody>
      </p:sp>
    </p:spTree>
    <p:extLst>
      <p:ext uri="{BB962C8B-B14F-4D97-AF65-F5344CB8AC3E}">
        <p14:creationId xmlns:p14="http://schemas.microsoft.com/office/powerpoint/2010/main" val="27423291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23483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chemeClr val="bg1"/>
                </a:solidFill>
                <a:effectLst/>
                <a:latin typeface="+mj-lt"/>
              </a:rPr>
              <a:t>thái độ tham gia và lòng nhiệt thành trong sứ vụ của Hội</a:t>
            </a:r>
            <a:br>
              <a:rPr lang="vi-VN" sz="4900" b="0" dirty="0">
                <a:solidFill>
                  <a:schemeClr val="bg1"/>
                </a:solidFill>
                <a:effectLst/>
                <a:latin typeface="+mj-lt"/>
              </a:rPr>
            </a:br>
            <a:r>
              <a:rPr lang="vi-VN" sz="4900" b="0" dirty="0">
                <a:solidFill>
                  <a:schemeClr val="bg1"/>
                </a:solidFill>
                <a:effectLst/>
                <a:latin typeface="+mj-lt"/>
              </a:rPr>
              <a:t>Thánh, </a:t>
            </a:r>
            <a:r>
              <a:rPr lang="en-US" sz="4900" b="0" dirty="0" smtClean="0">
                <a:solidFill>
                  <a:schemeClr val="bg1"/>
                </a:solidFill>
                <a:effectLst/>
                <a:latin typeface="+mj-lt"/>
              </a:rPr>
              <a:t>n</a:t>
            </a:r>
            <a:r>
              <a:rPr lang="vi-VN" sz="4900" b="0" dirty="0" smtClean="0">
                <a:solidFill>
                  <a:schemeClr val="bg1"/>
                </a:solidFill>
                <a:effectLst/>
                <a:latin typeface="+mj-lt"/>
              </a:rPr>
              <a:t>hờ </a:t>
            </a:r>
            <a:r>
              <a:rPr lang="vi-VN" sz="4900" b="0" dirty="0">
                <a:solidFill>
                  <a:schemeClr val="bg1"/>
                </a:solidFill>
                <a:effectLst/>
                <a:latin typeface="+mj-lt"/>
              </a:rPr>
              <a:t>lời chuyển cầu của Đức Trinh Nữ Maria, Nữ Vương các Tông đồ và là Mẹ của Hội Thánh,</a:t>
            </a:r>
            <a:endParaRPr lang="en-US" sz="4900" b="0" dirty="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FFFF00"/>
                </a:solidFill>
                <a:effectLst/>
                <a:latin typeface="+mj-lt"/>
                <a:cs typeface="Times New Roman" pitchFamily="18" charset="0"/>
              </a:rPr>
              <a:t>Amen.</a:t>
            </a:r>
            <a:endParaRPr lang="en-US" sz="54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TotalTime>
  <Words>1724</Words>
  <Application>Microsoft Office PowerPoint</Application>
  <PresentationFormat>On-screen Show (16:9)</PresentationFormat>
  <Paragraphs>85</Paragraphs>
  <Slides>77</Slides>
  <Notes>0</Notes>
  <HiddenSlides>0</HiddenSlides>
  <MMClips>0</MMClips>
  <ScaleCrop>false</ScaleCrop>
  <HeadingPairs>
    <vt:vector size="4" baseType="variant">
      <vt:variant>
        <vt:lpstr>Theme</vt:lpstr>
      </vt:variant>
      <vt:variant>
        <vt:i4>11</vt:i4>
      </vt:variant>
      <vt:variant>
        <vt:lpstr>Slide Titles</vt:lpstr>
      </vt:variant>
      <vt:variant>
        <vt:i4>77</vt:i4>
      </vt:variant>
    </vt:vector>
  </HeadingPairs>
  <TitlesOfParts>
    <vt:vector size="88" baseType="lpstr">
      <vt:lpstr>Office Theme</vt:lpstr>
      <vt:lpstr>12_Office Theme</vt:lpstr>
      <vt:lpstr>36_Default Design</vt:lpstr>
      <vt:lpstr>10_Office Theme</vt:lpstr>
      <vt:lpstr>37_Default Design</vt:lpstr>
      <vt:lpstr>1_Office Theme</vt:lpstr>
      <vt:lpstr>3_Office Theme</vt:lpstr>
      <vt:lpstr>4_Office Theme</vt:lpstr>
      <vt:lpstr>5_Office Theme</vt:lpstr>
      <vt:lpstr>6_Office Theme</vt:lpstr>
      <vt:lpstr>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CON BƯỚC LÊN BÀN THỜ Kim Long</vt:lpstr>
      <vt:lpstr>Đk: Con bước lên bàn thờ cùng dân Chúa đây hợp dâng thánh lễ. Đây lễ chiên chiều xưa, Con Chúa uy linh đã trao hiến thân mình.</vt:lpstr>
      <vt:lpstr>Tk1: Muôn tâm hồn liên kết trong tình thân dâng tiến Cha toàn năng lễ vật hy sinh. Xin Cha lành cho lễ dâng toàn thiêu mưa xuống muôn hồng ân nhuần thấm tâm hồn.</vt:lpstr>
      <vt:lpstr>Đk: Con bước lên bàn thờ cùng dân Chúa đây hợp dâng thánh lễ. Đây lễ chiên chiều xưa, Con Chúa uy linh đã trao hiến thân mình.</vt:lpstr>
      <vt:lpstr>Tk2: Con nguyện cầu xin Chúa thương trần gian cho khắp nơi bình an Giáo Hội rộng lan. Cho muôn người thôi oán thương hận than, cho khói binh mờ tan, hạnh phúc tuôn tràn.</vt:lpstr>
      <vt:lpstr>Đk: Con bước lên bàn thờ cùng dân Chúa đây hợp dâng thánh lễ. Đây lễ chiên chiều xưa, Con Chúa uy linh đã trao hiến thân mình.</vt:lpstr>
      <vt:lpstr>PowerPoint Presentation</vt:lpstr>
      <vt:lpstr> </vt:lpstr>
      <vt:lpstr> </vt:lpstr>
      <vt:lpstr> </vt:lpstr>
      <vt:lpstr> </vt:lpstr>
      <vt:lpstr> </vt:lpstr>
      <vt:lpstr> </vt:lpstr>
      <vt:lpstr> </vt:lpstr>
      <vt:lpstr>PowerPoint Presentation</vt:lpstr>
      <vt:lpstr>Thánh Vịnh 68 Chúa Nhật XII Thường Niên Năm A Lm. Kim Long 03 Câu</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Đk: Lạy Chúa, xin nhậm lời con nguyện vì ân nghĩa cao dầy.</vt:lpstr>
      <vt:lpstr>Tk2: Lời kêu khấn Chúa ơi vì ân nghĩa cao dầy, vì Ngài luôn trung tín, thẩm nhận, đoái thi ân, vì trắc ẩn từ bi, Ngài thương trông đến nhậm lời.</vt:lpstr>
      <vt:lpstr>Đk: Lạy Chúa, xin nhậm lời con nguyện vì ân nghĩa cao dầy.</vt:lpstr>
      <vt:lpstr>Tk3: Bạn khiêm ái ngước trông mà vui sướng reo mừng, người tìm tôn nhan Chúa lòng rộn rã hân hoan, trời đất nhảy mừng lên, đại dương mau tán tụng Ngài. </vt:lpstr>
      <vt:lpstr>Đk: Lạy Chúa, xin nhậm lời con nguyện vì ân nghĩa cao dầy.</vt:lpstr>
      <vt:lpstr>PowerPoint Presentation</vt:lpstr>
      <vt:lpstr>Chúa nói: Thánh Thần chân lý sẽ làm chứng về Thầy, và cả các con cũng sẽ làm chứng về Thầy.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dâng lên Cha đây là bánh thơm với rượu nho lành. Do bao nhiêu lao công con người sớm hôm cùng nhau vun xới…</vt:lpstr>
      <vt:lpstr>…Xin Cha luôn khoan nhân đoái nhận lễ dâng con kính dâng Ngài. Xin ban muôn ơn thiêng bánh rượu trở nên của nuôi trần gian.</vt:lpstr>
      <vt:lpstr>Đk: Chúa nguyện đoái thương lễ dâng cuộc đời, Chúa nguyện đoái thương lễ dâng đời con. </vt:lpstr>
      <vt:lpstr>Tk2: Qua bao nhiêu gian nan vất vả sớm hôm đắng cay trong đời. Nhưng con luôn trung kiên một lòng sắt son nguyện yêu mến Chúa…</vt:lpstr>
      <vt:lpstr>…Mai tương lai ra sao con nào biết đâu hiến trót cho Ngài. Yêu thương con vô biên Chúa hằng chở che đỡ nâng đời con.</vt:lpstr>
      <vt:lpstr>Đk: Chúa nguyện đoái thương lễ dâng cuộc đời, Chúa nguyện đoái thương lễ dâng đời con. </vt:lpstr>
      <vt:lpstr>PowerPoint Presentation</vt:lpstr>
      <vt:lpstr>PowerPoint Presentation</vt:lpstr>
      <vt:lpstr>Ca Nguyện Hiệp Lễ ĐỪNG BỎ CON ĐƠN HÀNH Nguyễn Duy</vt:lpstr>
      <vt:lpstr>ĐK: Lắng trong đêm lời kinh cầu, mắt tôi rơi lệ u sầu, tình Ngài ơi có thấu. Sống trên dương trần cơ cầu, lưới gian nguy trùm ngang đầu, đừng bỏ tôi đơn hành.</vt:lpstr>
      <vt:lpstr>Tk1: Lạy Ngài thương nâng đỡ, đừng bỏ tôi vào chốn hang hùm. Đời trùm vây nguy khó tôi đêm ngày nhiều nỗi lắng lo. Như con ngươi mắt Chúa xin giữ gìn tôi khỏi ngục tù, luôn vững trông nơi tình Ngài tôi cất bước giữa đời.</vt:lpstr>
      <vt:lpstr>ĐK: Lắng trong đêm lời kinh cầu, mắt tôi rơi lệ u sầu, tình Ngài ơi có thấu. Sống trên dương trần cơ cầu, lưới gian nguy trùm ngang đầu, đừng bỏ tôi đơn hành.</vt:lpstr>
      <vt:lpstr>Tk2: Lạy Ngài tôi yếu đuối, đừng để tôi một kiếp đơn hành. Dòng đời trôi phăng mất tôi sẽ chìm ngập dưới nước sâu. Đưa tôi đi xa khuất khỏi gian tà nanh vuốt cuộc đời, son sắt tin nơi tình Ngài tôi dám sống giữa đời.</vt:lpstr>
      <vt:lpstr>ĐK: Lắng trong đêm lời kinh cầu, mắt tôi rơi lệ u sầu, tình Ngài ơi có thấu. Sống trên dương trần cơ cầu, lưới gian nguy trùm ngang đầu, đừng bỏ tôi đơn hành.</vt:lpstr>
      <vt:lpstr>Tk3: Đừng bỏ tôi mãi mãi ngụp lặn trong thử thách của Ngài. Đời hiểm nguy muôn lối, tôi dám nào liều bước Chúa ơi. Đưa tôi lên đỉnh núi hay sa mạc hay tới sông dài. Tôi cũng không chi ngại ngùng nếu có Chúa bước cùng.</vt:lpstr>
      <vt:lpstr>ĐK: Lắng trong đêm lời kinh cầu, mắt tôi rơi lệ u sầu, tình Ngài ơi có thấu. Sống trên dương trần cơ cầu, lưới gian nguy trùm ngang đầu, đừng bỏ tôi đơn hành.</vt:lpstr>
      <vt:lpstr>Tk4: Đường trần tôi đi đó, đừng bỏ tôi giọt đắng đọa đầy. Đừng để tôi sa ngã trong lưới dục vọng quá ngất ngây. Xin yêu thương dẫn lối, trên con đường đưa tới Quê Trời. Năm tháng trôi luôn miệt mài, vui cất bước với Ngài.</vt:lpstr>
      <vt:lpstr>ĐK: Lắng trong đêm lời kinh cầu, mắt tôi rơi lệ u sầu, tình Ngài ơi có thấu. Sống trên dương trần cơ cầu, lưới gian nguy trùm ngang đầu, đừng bỏ tôi đơn hành.</vt:lpstr>
      <vt:lpstr>PowerPoint Presentation</vt:lpstr>
      <vt:lpstr>PowerPoint Presentation</vt:lpstr>
      <vt:lpstr>Ca Kết Lễ THÁNH LỄ CUỘC ĐỜI</vt:lpstr>
      <vt:lpstr>Tk1: Ta cùng về thôi vì cuộc lễ hết rồi đi muôn phương Trời gieo Tin Mừng khắp nơi, Chúa xuống thế làm người và đã chết giữa Trời đây tin vui cho đời Người đã sống lại rồi.</vt:lpstr>
      <vt:lpstr>Tk2: Lên đường ta đi làm nhân chứng giữa đời đem tin cho người đây ân tình biển khơi, Chúa nối kết loài người tình người mãi rạng ngời trong tương lai muôn đời tình trời đất tuyệt vời.</vt:lpstr>
      <vt:lpstr>Đk: Ta cùng về thôi và tiếp nối cuộc lễ, sống giữa cuộc đời như đèn sáng chiếu soi. Cho muôn muôn người nhận biết Chúa là Chúa, Người là Đường, Sự Thật và Sự Sống chúng ta.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ismail - [2010]</cp:lastModifiedBy>
  <cp:revision>163</cp:revision>
  <dcterms:created xsi:type="dcterms:W3CDTF">2023-05-21T07:25:42Z</dcterms:created>
  <dcterms:modified xsi:type="dcterms:W3CDTF">2023-06-22T15:00:24Z</dcterms:modified>
</cp:coreProperties>
</file>