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712" r:id="rId6"/>
    <p:sldMasterId id="2147483724" r:id="rId7"/>
    <p:sldMasterId id="2147483736" r:id="rId8"/>
    <p:sldMasterId id="2147483748" r:id="rId9"/>
    <p:sldMasterId id="2147483784" r:id="rId10"/>
    <p:sldMasterId id="2147483796" r:id="rId11"/>
    <p:sldMasterId id="2147483832" r:id="rId12"/>
    <p:sldMasterId id="2147483844" r:id="rId13"/>
    <p:sldMasterId id="2147483856" r:id="rId14"/>
    <p:sldMasterId id="2147483868" r:id="rId15"/>
    <p:sldMasterId id="2147483892" r:id="rId16"/>
  </p:sldMasterIdLst>
  <p:sldIdLst>
    <p:sldId id="470" r:id="rId17"/>
    <p:sldId id="367" r:id="rId18"/>
    <p:sldId id="368" r:id="rId19"/>
    <p:sldId id="369" r:id="rId20"/>
    <p:sldId id="370" r:id="rId21"/>
    <p:sldId id="371" r:id="rId22"/>
    <p:sldId id="372" r:id="rId23"/>
    <p:sldId id="373" r:id="rId24"/>
    <p:sldId id="374" r:id="rId25"/>
    <p:sldId id="471" r:id="rId26"/>
    <p:sldId id="256" r:id="rId27"/>
    <p:sldId id="443" r:id="rId28"/>
    <p:sldId id="444" r:id="rId29"/>
    <p:sldId id="482" r:id="rId30"/>
    <p:sldId id="446" r:id="rId31"/>
    <p:sldId id="483" r:id="rId32"/>
    <p:sldId id="448" r:id="rId33"/>
    <p:sldId id="484" r:id="rId34"/>
    <p:sldId id="478" r:id="rId35"/>
    <p:sldId id="384" r:id="rId36"/>
    <p:sldId id="386" r:id="rId37"/>
    <p:sldId id="387" r:id="rId38"/>
    <p:sldId id="388" r:id="rId39"/>
    <p:sldId id="389" r:id="rId40"/>
    <p:sldId id="390" r:id="rId41"/>
    <p:sldId id="391" r:id="rId42"/>
    <p:sldId id="476" r:id="rId43"/>
    <p:sldId id="415" r:id="rId44"/>
    <p:sldId id="451" r:id="rId45"/>
    <p:sldId id="452" r:id="rId46"/>
    <p:sldId id="453" r:id="rId47"/>
    <p:sldId id="485" r:id="rId48"/>
    <p:sldId id="454" r:id="rId49"/>
    <p:sldId id="486" r:id="rId50"/>
    <p:sldId id="455" r:id="rId51"/>
    <p:sldId id="487" r:id="rId52"/>
    <p:sldId id="456" r:id="rId53"/>
    <p:sldId id="488" r:id="rId54"/>
    <p:sldId id="417" r:id="rId55"/>
    <p:sldId id="458" r:id="rId56"/>
    <p:sldId id="475" r:id="rId57"/>
    <p:sldId id="474" r:id="rId58"/>
    <p:sldId id="400" r:id="rId59"/>
    <p:sldId id="401" r:id="rId60"/>
    <p:sldId id="402" r:id="rId61"/>
    <p:sldId id="403" r:id="rId62"/>
    <p:sldId id="404" r:id="rId63"/>
    <p:sldId id="405" r:id="rId64"/>
    <p:sldId id="406" r:id="rId65"/>
    <p:sldId id="407" r:id="rId66"/>
    <p:sldId id="408" r:id="rId67"/>
    <p:sldId id="409" r:id="rId68"/>
    <p:sldId id="410" r:id="rId69"/>
    <p:sldId id="411" r:id="rId70"/>
    <p:sldId id="412" r:id="rId71"/>
    <p:sldId id="413" r:id="rId72"/>
    <p:sldId id="414" r:id="rId73"/>
    <p:sldId id="271" r:id="rId74"/>
    <p:sldId id="272" r:id="rId75"/>
    <p:sldId id="479" r:id="rId76"/>
    <p:sldId id="489" r:id="rId77"/>
    <p:sldId id="480" r:id="rId78"/>
    <p:sldId id="490" r:id="rId79"/>
    <p:sldId id="276" r:id="rId80"/>
    <p:sldId id="381" r:id="rId81"/>
    <p:sldId id="277" r:id="rId82"/>
    <p:sldId id="278" r:id="rId83"/>
    <p:sldId id="279" r:id="rId84"/>
    <p:sldId id="290" r:id="rId85"/>
    <p:sldId id="491" r:id="rId86"/>
    <p:sldId id="291" r:id="rId87"/>
    <p:sldId id="492" r:id="rId88"/>
    <p:sldId id="292" r:id="rId89"/>
    <p:sldId id="472" r:id="rId90"/>
    <p:sldId id="293" r:id="rId91"/>
    <p:sldId id="295" r:id="rId92"/>
    <p:sldId id="481" r:id="rId93"/>
    <p:sldId id="493" r:id="rId94"/>
    <p:sldId id="473" r:id="rId9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34573" autoAdjust="0"/>
    <p:restoredTop sz="94693" autoAdjust="0"/>
  </p:normalViewPr>
  <p:slideViewPr>
    <p:cSldViewPr>
      <p:cViewPr>
        <p:scale>
          <a:sx n="62" d="100"/>
          <a:sy n="62" d="100"/>
        </p:scale>
        <p:origin x="-1362" y="-582"/>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84" Type="http://schemas.openxmlformats.org/officeDocument/2006/relationships/slide" Target="slides/slide68.xml"/><Relationship Id="rId89" Type="http://schemas.openxmlformats.org/officeDocument/2006/relationships/slide" Target="slides/slide73.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28/06/2023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367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28/06/2023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0817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28/06/2023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413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358158"/>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0663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4247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2539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4426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3541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466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5832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4913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826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8194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348701"/>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6243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2677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1026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7902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373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8024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4911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9480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2486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610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6/28/2023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6/28/2023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6/28/2023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39339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589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8459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8770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768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668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8285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74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485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0055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724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28/06/2023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764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28/06/2023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528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28/06/2023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096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28/06/2023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27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28/06/2023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0367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28/06/2023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7952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28/06/2023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773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28/06/2023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3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4.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jp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jp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4.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6/28/2023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3"/>
            <a:ext cx="8229600" cy="3394075"/>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28/06/2023</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4684716"/>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5791799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93282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93206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6/28/2023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324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8.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7.xml"/></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6.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5.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dirty="0" smtClean="0">
                <a:solidFill>
                  <a:srgbClr val="FFFF00"/>
                </a:solidFill>
                <a:effectLst/>
              </a:rPr>
              <a:t>Ca </a:t>
            </a:r>
            <a:r>
              <a:rPr lang="en-US" sz="6000" b="0" dirty="0" err="1" smtClean="0">
                <a:solidFill>
                  <a:srgbClr val="FFFF00"/>
                </a:solidFill>
                <a:effectLst/>
              </a:rPr>
              <a:t>Nhập</a:t>
            </a:r>
            <a:r>
              <a:rPr lang="en-US" sz="6000" b="0" dirty="0" smtClean="0">
                <a:solidFill>
                  <a:srgbClr val="FFFF00"/>
                </a:solidFill>
                <a:effectLst/>
              </a:rPr>
              <a:t> </a:t>
            </a:r>
            <a:r>
              <a:rPr lang="en-US" sz="6000" b="0" dirty="0" err="1" smtClean="0">
                <a:solidFill>
                  <a:srgbClr val="FFFF00"/>
                </a:solidFill>
                <a:effectLst/>
              </a:rPr>
              <a:t>Lễ</a:t>
            </a:r>
            <a:r>
              <a:rPr lang="en-US" sz="6000" b="0" dirty="0" smtClean="0">
                <a:solidFill>
                  <a:srgbClr val="FFFF00"/>
                </a:solidFill>
                <a:effectLst/>
              </a:rPr>
              <a:t/>
            </a:r>
            <a:br>
              <a:rPr lang="en-US" sz="6000" b="0" dirty="0" smtClean="0">
                <a:solidFill>
                  <a:srgbClr val="FFFF00"/>
                </a:solidFill>
                <a:effectLst/>
              </a:rPr>
            </a:br>
            <a:r>
              <a:rPr lang="en-US" sz="8000" dirty="0" smtClean="0">
                <a:solidFill>
                  <a:srgbClr val="FFFF00"/>
                </a:solidFill>
              </a:rPr>
              <a:t>NGUỒN ÁNH SÁNG</a:t>
            </a:r>
            <a:endParaRPr lang="en-US" sz="8000" b="0" i="1" dirty="0">
              <a:solidFill>
                <a:schemeClr val="bg1"/>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spcBef>
                <a:spcPts val="0"/>
              </a:spcBef>
            </a:pPr>
            <a:r>
              <a:rPr lang="vi-VN" sz="5200" b="0" u="sng" dirty="0" smtClean="0">
                <a:solidFill>
                  <a:srgbClr val="FFFF00"/>
                </a:solidFill>
                <a:effectLst/>
                <a:latin typeface="+mj-lt"/>
              </a:rPr>
              <a:t>ĐK:</a:t>
            </a:r>
            <a:r>
              <a:rPr lang="vi-VN" sz="5200" b="0" dirty="0" smtClean="0">
                <a:solidFill>
                  <a:schemeClr val="bg1"/>
                </a:solidFill>
                <a:effectLst/>
                <a:latin typeface="+mj-lt"/>
              </a:rPr>
              <a:t> </a:t>
            </a:r>
            <a:r>
              <a:rPr lang="vi-VN" sz="5200" dirty="0">
                <a:solidFill>
                  <a:schemeClr val="bg1"/>
                </a:solidFill>
              </a:rPr>
              <a:t>Lạy Chúa nguồn ánh sáng soi đường, đoàn chúng con tiến về Nhà Cha. Lạy Chúa nguồn sức sống, nguồn hạnh </a:t>
            </a:r>
            <a:r>
              <a:rPr lang="vi-VN" sz="5200" dirty="0" smtClean="0">
                <a:solidFill>
                  <a:schemeClr val="bg1"/>
                </a:solidFill>
              </a:rPr>
              <a:t>phúc</a:t>
            </a:r>
            <a:r>
              <a:rPr lang="en-US" sz="5200" dirty="0" smtClean="0">
                <a:solidFill>
                  <a:schemeClr val="bg1"/>
                </a:solidFill>
              </a:rPr>
              <a:t>, đ</a:t>
            </a:r>
            <a:r>
              <a:rPr lang="vi-VN" sz="5200" dirty="0" smtClean="0">
                <a:solidFill>
                  <a:schemeClr val="bg1"/>
                </a:solidFill>
              </a:rPr>
              <a:t>oàn </a:t>
            </a:r>
            <a:r>
              <a:rPr lang="vi-VN" sz="5200" dirty="0">
                <a:solidFill>
                  <a:schemeClr val="bg1"/>
                </a:solidFill>
              </a:rPr>
              <a:t>chúng con tiến về Nhà Cha, tiến về Nhà Cha</a:t>
            </a:r>
            <a:r>
              <a:rPr lang="vi-VN" sz="5200" dirty="0" smtClean="0">
                <a:solidFill>
                  <a:schemeClr val="bg1"/>
                </a:solidFill>
              </a:rPr>
              <a:t>.</a:t>
            </a:r>
            <a:endParaRPr lang="vi-VN" sz="5200" b="0" dirty="0">
              <a:solidFill>
                <a:schemeClr val="bg1"/>
              </a:solidFill>
              <a:effectLst/>
              <a:latin typeface="+mj-lt"/>
            </a:endParaRPr>
          </a:p>
        </p:txBody>
      </p:sp>
    </p:spTree>
    <p:extLst>
      <p:ext uri="{BB962C8B-B14F-4D97-AF65-F5344CB8AC3E}">
        <p14:creationId xmlns:p14="http://schemas.microsoft.com/office/powerpoint/2010/main" val="231503272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120000"/>
              </a:lnSpc>
              <a:spcBef>
                <a:spcPts val="0"/>
              </a:spcBef>
            </a:pPr>
            <a:r>
              <a:rPr lang="en-US" sz="5500" b="0" u="sng" dirty="0" err="1" smtClean="0">
                <a:solidFill>
                  <a:srgbClr val="FFFF00"/>
                </a:solidFill>
                <a:effectLst/>
                <a:latin typeface="+mj-lt"/>
              </a:rPr>
              <a:t>Tk</a:t>
            </a:r>
            <a:r>
              <a:rPr lang="vi-VN" sz="5500" b="0" u="sng" dirty="0" smtClean="0">
                <a:solidFill>
                  <a:srgbClr val="FFFF00"/>
                </a:solidFill>
                <a:effectLst/>
                <a:latin typeface="+mj-lt"/>
              </a:rPr>
              <a:t>1</a:t>
            </a:r>
            <a:r>
              <a:rPr lang="en-US" sz="5500" b="0" u="sng" dirty="0" smtClean="0">
                <a:solidFill>
                  <a:srgbClr val="FFFF00"/>
                </a:solidFill>
                <a:effectLst/>
                <a:latin typeface="+mj-lt"/>
              </a:rPr>
              <a:t>:</a:t>
            </a:r>
            <a:r>
              <a:rPr lang="vi-VN" sz="5500" b="0" dirty="0" smtClean="0">
                <a:solidFill>
                  <a:schemeClr val="bg1"/>
                </a:solidFill>
                <a:effectLst/>
                <a:latin typeface="+mj-lt"/>
              </a:rPr>
              <a:t> </a:t>
            </a:r>
            <a:r>
              <a:rPr lang="vi-VN" sz="5500" dirty="0">
                <a:solidFill>
                  <a:schemeClr val="bg1"/>
                </a:solidFill>
                <a:latin typeface="+mj-lt"/>
              </a:rPr>
              <a:t>Chúa dẫn lối đưa đường về nơi chan hoà ánh sáng, trong âm u cuộc đời Ngài là ngọn đuốc sáng ngời.</a:t>
            </a:r>
            <a:endParaRPr lang="vi-VN" sz="5500" b="0" dirty="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8261148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spcBef>
                <a:spcPts val="0"/>
              </a:spcBef>
            </a:pPr>
            <a:r>
              <a:rPr lang="vi-VN" sz="5200" b="0" u="sng" dirty="0" smtClean="0">
                <a:solidFill>
                  <a:srgbClr val="FFFF00"/>
                </a:solidFill>
                <a:effectLst/>
                <a:latin typeface="+mj-lt"/>
              </a:rPr>
              <a:t>ĐK:</a:t>
            </a:r>
            <a:r>
              <a:rPr lang="vi-VN" sz="5200" b="0" dirty="0" smtClean="0">
                <a:solidFill>
                  <a:schemeClr val="bg1"/>
                </a:solidFill>
                <a:effectLst/>
                <a:latin typeface="+mj-lt"/>
              </a:rPr>
              <a:t> </a:t>
            </a:r>
            <a:r>
              <a:rPr lang="vi-VN" sz="5200" dirty="0">
                <a:solidFill>
                  <a:schemeClr val="bg1"/>
                </a:solidFill>
              </a:rPr>
              <a:t>Lạy Chúa nguồn ánh sáng soi đường, đoàn chúng con tiến về Nhà Cha. Lạy Chúa nguồn sức sống, nguồn hạnh </a:t>
            </a:r>
            <a:r>
              <a:rPr lang="vi-VN" sz="5200" dirty="0" smtClean="0">
                <a:solidFill>
                  <a:schemeClr val="bg1"/>
                </a:solidFill>
              </a:rPr>
              <a:t>phúc</a:t>
            </a:r>
            <a:r>
              <a:rPr lang="en-US" sz="5200" dirty="0" smtClean="0">
                <a:solidFill>
                  <a:schemeClr val="bg1"/>
                </a:solidFill>
              </a:rPr>
              <a:t>, đ</a:t>
            </a:r>
            <a:r>
              <a:rPr lang="vi-VN" sz="5200" dirty="0" smtClean="0">
                <a:solidFill>
                  <a:schemeClr val="bg1"/>
                </a:solidFill>
              </a:rPr>
              <a:t>oàn </a:t>
            </a:r>
            <a:r>
              <a:rPr lang="vi-VN" sz="5200" dirty="0">
                <a:solidFill>
                  <a:schemeClr val="bg1"/>
                </a:solidFill>
              </a:rPr>
              <a:t>chúng con tiến về Nhà Cha, tiến về Nhà Cha</a:t>
            </a:r>
            <a:r>
              <a:rPr lang="vi-VN" sz="5200" dirty="0" smtClean="0">
                <a:solidFill>
                  <a:schemeClr val="bg1"/>
                </a:solidFill>
              </a:rPr>
              <a:t>.</a:t>
            </a:r>
            <a:endParaRPr lang="vi-VN" sz="5200" b="0" dirty="0">
              <a:solidFill>
                <a:schemeClr val="bg1"/>
              </a:solidFill>
              <a:effectLst/>
              <a:latin typeface="+mj-lt"/>
            </a:endParaRPr>
          </a:p>
        </p:txBody>
      </p:sp>
    </p:spTree>
    <p:extLst>
      <p:ext uri="{BB962C8B-B14F-4D97-AF65-F5344CB8AC3E}">
        <p14:creationId xmlns:p14="http://schemas.microsoft.com/office/powerpoint/2010/main" val="292191427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120000"/>
              </a:lnSpc>
              <a:spcBef>
                <a:spcPts val="0"/>
              </a:spcBef>
            </a:pPr>
            <a:r>
              <a:rPr lang="en-US" sz="5500" u="sng" dirty="0" smtClean="0">
                <a:solidFill>
                  <a:srgbClr val="FFFF00"/>
                </a:solidFill>
                <a:latin typeface="+mj-lt"/>
              </a:rPr>
              <a:t>Tk</a:t>
            </a:r>
            <a:r>
              <a:rPr lang="en-US" sz="5500" b="0" u="sng" dirty="0" smtClean="0">
                <a:solidFill>
                  <a:srgbClr val="FFFF00"/>
                </a:solidFill>
                <a:effectLst/>
                <a:latin typeface="+mj-lt"/>
              </a:rPr>
              <a:t>2</a:t>
            </a:r>
            <a:r>
              <a:rPr lang="vi-VN" sz="5500" b="0" u="sng" dirty="0" smtClean="0">
                <a:solidFill>
                  <a:srgbClr val="FFFF00"/>
                </a:solidFill>
                <a:effectLst/>
                <a:latin typeface="+mj-lt"/>
              </a:rPr>
              <a:t>.</a:t>
            </a:r>
            <a:r>
              <a:rPr lang="vi-VN" sz="5500" b="0" dirty="0">
                <a:solidFill>
                  <a:schemeClr val="bg1"/>
                </a:solidFill>
                <a:effectLst/>
                <a:latin typeface="+mj-lt"/>
              </a:rPr>
              <a:t> </a:t>
            </a:r>
            <a:r>
              <a:rPr lang="vi-VN" sz="5500" dirty="0">
                <a:solidFill>
                  <a:schemeClr val="bg1"/>
                </a:solidFill>
              </a:rPr>
              <a:t>Chúa đổi mới diệu kỳ trần gian đâm chồi công lý, nơi giao tranh lệ nhoà Ngài tận diệt mối bất </a:t>
            </a:r>
            <a:r>
              <a:rPr lang="vi-VN" sz="5500" dirty="0" smtClean="0">
                <a:solidFill>
                  <a:schemeClr val="bg1"/>
                </a:solidFill>
              </a:rPr>
              <a:t>hòa</a:t>
            </a:r>
            <a:r>
              <a:rPr lang="en-US" sz="5500" dirty="0" smtClean="0">
                <a:solidFill>
                  <a:schemeClr val="bg1"/>
                </a:solidFill>
              </a:rPr>
              <a:t>.</a:t>
            </a:r>
            <a:endParaRPr lang="vi-VN" sz="5500" b="0" dirty="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208139226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spcBef>
                <a:spcPts val="0"/>
              </a:spcBef>
            </a:pPr>
            <a:r>
              <a:rPr lang="vi-VN" sz="5200" b="0" u="sng" dirty="0" smtClean="0">
                <a:solidFill>
                  <a:srgbClr val="FFFF00"/>
                </a:solidFill>
                <a:effectLst/>
                <a:latin typeface="+mj-lt"/>
              </a:rPr>
              <a:t>ĐK:</a:t>
            </a:r>
            <a:r>
              <a:rPr lang="vi-VN" sz="5200" b="0" dirty="0" smtClean="0">
                <a:solidFill>
                  <a:schemeClr val="bg1"/>
                </a:solidFill>
                <a:effectLst/>
                <a:latin typeface="+mj-lt"/>
              </a:rPr>
              <a:t> </a:t>
            </a:r>
            <a:r>
              <a:rPr lang="vi-VN" sz="5200" dirty="0">
                <a:solidFill>
                  <a:schemeClr val="bg1"/>
                </a:solidFill>
              </a:rPr>
              <a:t>Lạy Chúa nguồn ánh sáng soi đường, đoàn chúng con tiến về Nhà Cha. Lạy Chúa nguồn sức sống, nguồn hạnh </a:t>
            </a:r>
            <a:r>
              <a:rPr lang="vi-VN" sz="5200" dirty="0" smtClean="0">
                <a:solidFill>
                  <a:schemeClr val="bg1"/>
                </a:solidFill>
              </a:rPr>
              <a:t>phúc</a:t>
            </a:r>
            <a:r>
              <a:rPr lang="en-US" sz="5200" dirty="0" smtClean="0">
                <a:solidFill>
                  <a:schemeClr val="bg1"/>
                </a:solidFill>
              </a:rPr>
              <a:t>, đ</a:t>
            </a:r>
            <a:r>
              <a:rPr lang="vi-VN" sz="5200" dirty="0" smtClean="0">
                <a:solidFill>
                  <a:schemeClr val="bg1"/>
                </a:solidFill>
              </a:rPr>
              <a:t>oàn </a:t>
            </a:r>
            <a:r>
              <a:rPr lang="vi-VN" sz="5200" dirty="0">
                <a:solidFill>
                  <a:schemeClr val="bg1"/>
                </a:solidFill>
              </a:rPr>
              <a:t>chúng con tiến về Nhà Cha, tiến về Nhà Cha</a:t>
            </a:r>
            <a:r>
              <a:rPr lang="vi-VN" sz="5200" dirty="0" smtClean="0">
                <a:solidFill>
                  <a:schemeClr val="bg1"/>
                </a:solidFill>
              </a:rPr>
              <a:t>.</a:t>
            </a:r>
            <a:endParaRPr lang="vi-VN" sz="5200" b="0" dirty="0">
              <a:solidFill>
                <a:schemeClr val="bg1"/>
              </a:solidFill>
              <a:effectLst/>
              <a:latin typeface="+mj-lt"/>
            </a:endParaRPr>
          </a:p>
        </p:txBody>
      </p:sp>
    </p:spTree>
    <p:extLst>
      <p:ext uri="{BB962C8B-B14F-4D97-AF65-F5344CB8AC3E}">
        <p14:creationId xmlns:p14="http://schemas.microsoft.com/office/powerpoint/2010/main" val="269673430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120000"/>
              </a:lnSpc>
              <a:spcBef>
                <a:spcPts val="0"/>
              </a:spcBef>
            </a:pPr>
            <a:r>
              <a:rPr lang="en-US" sz="5500" u="sng" dirty="0" smtClean="0">
                <a:solidFill>
                  <a:srgbClr val="FFFF00"/>
                </a:solidFill>
                <a:latin typeface="+mj-lt"/>
              </a:rPr>
              <a:t>Tk3:</a:t>
            </a:r>
            <a:r>
              <a:rPr lang="en-US" sz="5500" b="0" dirty="0" smtClean="0">
                <a:solidFill>
                  <a:schemeClr val="bg1"/>
                </a:solidFill>
                <a:effectLst/>
                <a:latin typeface="+mj-lt"/>
              </a:rPr>
              <a:t> </a:t>
            </a:r>
            <a:r>
              <a:rPr lang="vi-VN" sz="5500" dirty="0">
                <a:solidFill>
                  <a:schemeClr val="bg1"/>
                </a:solidFill>
              </a:rPr>
              <a:t>Tiếng Chúa phán êm đềm người ơi vui đời thương mến, mau quên đi muộn </a:t>
            </a:r>
            <a:r>
              <a:rPr lang="vi-VN" sz="5500" dirty="0" smtClean="0">
                <a:solidFill>
                  <a:schemeClr val="bg1"/>
                </a:solidFill>
              </a:rPr>
              <a:t>phiền</a:t>
            </a:r>
            <a:r>
              <a:rPr lang="en-US" sz="5500" dirty="0" smtClean="0">
                <a:solidFill>
                  <a:schemeClr val="bg1"/>
                </a:solidFill>
              </a:rPr>
              <a:t>, </a:t>
            </a:r>
            <a:r>
              <a:rPr lang="vi-VN" sz="5500" dirty="0" smtClean="0">
                <a:solidFill>
                  <a:schemeClr val="bg1"/>
                </a:solidFill>
              </a:rPr>
              <a:t>cuộc </a:t>
            </a:r>
            <a:r>
              <a:rPr lang="vi-VN" sz="5500" dirty="0">
                <a:solidFill>
                  <a:schemeClr val="bg1"/>
                </a:solidFill>
              </a:rPr>
              <a:t>đời hạnh phúc vững bền</a:t>
            </a:r>
            <a:r>
              <a:rPr lang="vi-VN" sz="5500" dirty="0" smtClean="0">
                <a:solidFill>
                  <a:schemeClr val="bg1"/>
                </a:solidFill>
              </a:rPr>
              <a:t>.</a:t>
            </a:r>
            <a:endParaRPr lang="vi-VN" sz="5500" b="0" dirty="0">
              <a:solidFill>
                <a:schemeClr val="bg1"/>
              </a:solidFill>
              <a:effectLst/>
              <a:latin typeface="+mj-lt"/>
            </a:endParaRPr>
          </a:p>
        </p:txBody>
      </p:sp>
    </p:spTree>
    <p:extLst>
      <p:ext uri="{BB962C8B-B14F-4D97-AF65-F5344CB8AC3E}">
        <p14:creationId xmlns:p14="http://schemas.microsoft.com/office/powerpoint/2010/main" val="16188825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spcBef>
                <a:spcPts val="0"/>
              </a:spcBef>
            </a:pPr>
            <a:r>
              <a:rPr lang="vi-VN" sz="5200" b="0" u="sng" dirty="0" smtClean="0">
                <a:solidFill>
                  <a:srgbClr val="FFFF00"/>
                </a:solidFill>
                <a:effectLst/>
                <a:latin typeface="+mj-lt"/>
              </a:rPr>
              <a:t>ĐK:</a:t>
            </a:r>
            <a:r>
              <a:rPr lang="vi-VN" sz="5200" b="0" dirty="0" smtClean="0">
                <a:solidFill>
                  <a:schemeClr val="bg1"/>
                </a:solidFill>
                <a:effectLst/>
                <a:latin typeface="+mj-lt"/>
              </a:rPr>
              <a:t> </a:t>
            </a:r>
            <a:r>
              <a:rPr lang="vi-VN" sz="5200" dirty="0">
                <a:solidFill>
                  <a:schemeClr val="bg1"/>
                </a:solidFill>
              </a:rPr>
              <a:t>Lạy Chúa nguồn ánh sáng soi đường, đoàn chúng con tiến về Nhà Cha. Lạy Chúa nguồn sức sống, nguồn hạnh </a:t>
            </a:r>
            <a:r>
              <a:rPr lang="vi-VN" sz="5200" dirty="0" smtClean="0">
                <a:solidFill>
                  <a:schemeClr val="bg1"/>
                </a:solidFill>
              </a:rPr>
              <a:t>phúc</a:t>
            </a:r>
            <a:r>
              <a:rPr lang="en-US" sz="5200" dirty="0" smtClean="0">
                <a:solidFill>
                  <a:schemeClr val="bg1"/>
                </a:solidFill>
              </a:rPr>
              <a:t>, đ</a:t>
            </a:r>
            <a:r>
              <a:rPr lang="vi-VN" sz="5200" dirty="0" smtClean="0">
                <a:solidFill>
                  <a:schemeClr val="bg1"/>
                </a:solidFill>
              </a:rPr>
              <a:t>oàn </a:t>
            </a:r>
            <a:r>
              <a:rPr lang="vi-VN" sz="5200" dirty="0">
                <a:solidFill>
                  <a:schemeClr val="bg1"/>
                </a:solidFill>
              </a:rPr>
              <a:t>chúng con tiến về Nhà Cha, tiến về Nhà Cha</a:t>
            </a:r>
            <a:r>
              <a:rPr lang="vi-VN" sz="5200" dirty="0" smtClean="0">
                <a:solidFill>
                  <a:schemeClr val="bg1"/>
                </a:solidFill>
              </a:rPr>
              <a:t>.</a:t>
            </a:r>
            <a:endParaRPr lang="vi-VN" sz="5200" b="0" dirty="0">
              <a:solidFill>
                <a:schemeClr val="bg1"/>
              </a:solidFill>
              <a:effectLst/>
              <a:latin typeface="+mj-lt"/>
            </a:endParaRPr>
          </a:p>
        </p:txBody>
      </p:sp>
    </p:spTree>
    <p:extLst>
      <p:ext uri="{BB962C8B-B14F-4D97-AF65-F5344CB8AC3E}">
        <p14:creationId xmlns:p14="http://schemas.microsoft.com/office/powerpoint/2010/main" val="269673430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i="1">
                <a:solidFill>
                  <a:srgbClr val="FFFF00"/>
                </a:solidFill>
                <a:effectLst/>
                <a:latin typeface="+mj-lt"/>
                <a:cs typeface="Times New Roman" panose="02020603050405020304" pitchFamily="18" charset="0"/>
              </a:rPr>
              <a:t>KINH VINH </a:t>
            </a:r>
            <a:r>
              <a:rPr lang="en-US" sz="7200" b="0" i="1" smtClean="0">
                <a:solidFill>
                  <a:srgbClr val="FFFF00"/>
                </a:solidFill>
                <a:effectLst/>
                <a:latin typeface="+mj-lt"/>
                <a:cs typeface="Times New Roman" panose="02020603050405020304" pitchFamily="18" charset="0"/>
              </a:rPr>
              <a:t>DANH</a:t>
            </a:r>
          </a:p>
          <a:p>
            <a:pPr eaLnBrk="1" hangingPunct="1">
              <a:lnSpc>
                <a:spcPct val="150000"/>
              </a:lnSpc>
            </a:pPr>
            <a:r>
              <a:rPr lang="en-US" sz="7200" b="0" i="1" smtClean="0">
                <a:solidFill>
                  <a:srgbClr val="FFFF00"/>
                </a:solidFill>
                <a:effectLst/>
                <a:latin typeface="+mj-lt"/>
                <a:cs typeface="Times New Roman" panose="02020603050405020304" pitchFamily="18" charset="0"/>
              </a:rPr>
              <a:t>Ca Lên Đi 2</a:t>
            </a:r>
            <a:endParaRPr lang="vi-VN" sz="7200" b="0" i="1">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68744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a:solidFill>
                  <a:srgbClr val="FFFF00"/>
                </a:solidFill>
                <a:effectLst/>
                <a:latin typeface="+mj-lt"/>
                <a:cs typeface="Times New Roman" panose="02020603050405020304" pitchFamily="18" charset="0"/>
              </a:rPr>
              <a:t>Chủ tế: </a:t>
            </a:r>
            <a:r>
              <a:rPr lang="vi-VN" sz="5400" b="0" i="1">
                <a:solidFill>
                  <a:srgbClr val="FFFF00"/>
                </a:solidFill>
                <a:effectLst/>
                <a:latin typeface="+mj-lt"/>
                <a:cs typeface="Times New Roman" panose="02020603050405020304" pitchFamily="18" charset="0"/>
              </a:rPr>
              <a:t>Vinh danh Thiên Chúa trên các tầng trời. </a:t>
            </a:r>
            <a:r>
              <a:rPr lang="vi-VN" sz="5400" b="0" smtClean="0">
                <a:solidFill>
                  <a:schemeClr val="bg1"/>
                </a:solidFill>
                <a:effectLst/>
                <a:latin typeface="+mj-lt"/>
                <a:cs typeface="Times New Roman" panose="02020603050405020304" pitchFamily="18" charset="0"/>
              </a:rPr>
              <a:t>Và </a:t>
            </a:r>
            <a:r>
              <a:rPr lang="vi-VN" sz="5400" b="0">
                <a:solidFill>
                  <a:schemeClr val="bg1"/>
                </a:solidFill>
                <a:effectLst/>
                <a:latin typeface="+mj-lt"/>
                <a:cs typeface="Times New Roman" panose="02020603050405020304" pitchFamily="18" charset="0"/>
              </a:rPr>
              <a:t>bình an dưới thế, bình an dưới thế cho người thiện tâm. </a:t>
            </a:r>
            <a:endParaRPr lang="vi-VN" sz="72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932787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a:solidFill>
                  <a:schemeClr val="bg1"/>
                </a:solidFill>
                <a:effectLst/>
                <a:latin typeface="+mj-lt"/>
                <a:cs typeface="Times New Roman" panose="02020603050405020304" pitchFamily="18" charset="0"/>
              </a:rPr>
              <a:t>Chúng con ca ngợi Chúa. Chúng con chúc tụng Chúa. Chúng con thờ lạy Chúa. Chúng con tôn vinh Chúa. Chúng con cảm tạ Chúa vì vinh quang cao cả Chúa. </a:t>
            </a:r>
          </a:p>
        </p:txBody>
      </p:sp>
    </p:spTree>
    <p:extLst>
      <p:ext uri="{BB962C8B-B14F-4D97-AF65-F5344CB8AC3E}">
        <p14:creationId xmlns:p14="http://schemas.microsoft.com/office/powerpoint/2010/main" val="34530946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a:solidFill>
                  <a:schemeClr val="bg1"/>
                </a:solidFill>
                <a:effectLst/>
                <a:latin typeface="+mj-lt"/>
                <a:cs typeface="Times New Roman" panose="02020603050405020304" pitchFamily="18" charset="0"/>
              </a:rPr>
              <a:t>Lạy Chúa là Thiên Chúa, là Vua trên trời, là Chúa Cha toàn năng. Lạy Con Một Thiên Chúa, </a:t>
            </a:r>
            <a:r>
              <a:rPr lang="vi-VN" sz="5400" b="0">
                <a:solidFill>
                  <a:srgbClr val="FFFF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13612673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930449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9050"/>
            <a:ext cx="9144000" cy="5143500"/>
          </a:xfrm>
        </p:spPr>
        <p:txBody>
          <a:bodyPr/>
          <a:lstStyle/>
          <a:p>
            <a:pPr marL="0" indent="0" algn="just" eaLnBrk="1" hangingPunct="1">
              <a:lnSpc>
                <a:spcPct val="140000"/>
              </a:lnSpc>
              <a:buFontTx/>
              <a:buNone/>
            </a:pPr>
            <a:r>
              <a:rPr lang="vi-VN" sz="4800" b="0" dirty="0">
                <a:solidFill>
                  <a:schemeClr val="bg1"/>
                </a:solidFill>
                <a:effectLst/>
                <a:latin typeface="+mj-lt"/>
                <a:cs typeface="Times New Roman" panose="02020603050405020304" pitchFamily="18" charset="0"/>
              </a:rPr>
              <a:t>Chúa xoá tội trần gian, </a:t>
            </a:r>
            <a:r>
              <a:rPr lang="en-US" sz="4800" b="0" dirty="0" smtClean="0">
                <a:solidFill>
                  <a:schemeClr val="bg1"/>
                </a:solidFill>
                <a:effectLst/>
                <a:latin typeface="+mj-lt"/>
                <a:cs typeface="Times New Roman" panose="02020603050405020304" pitchFamily="18" charset="0"/>
              </a:rPr>
              <a:t>x</a:t>
            </a:r>
            <a:r>
              <a:rPr lang="vi-VN" sz="4800" b="0" dirty="0" smtClean="0">
                <a:solidFill>
                  <a:schemeClr val="bg1"/>
                </a:solidFill>
                <a:effectLst/>
                <a:latin typeface="+mj-lt"/>
                <a:cs typeface="Times New Roman" panose="02020603050405020304" pitchFamily="18" charset="0"/>
              </a:rPr>
              <a:t>in </a:t>
            </a:r>
            <a:r>
              <a:rPr lang="vi-VN" sz="4800" b="0" dirty="0">
                <a:solidFill>
                  <a:schemeClr val="bg1"/>
                </a:solidFill>
                <a:effectLst/>
                <a:latin typeface="+mj-lt"/>
                <a:cs typeface="Times New Roman" panose="02020603050405020304" pitchFamily="18" charset="0"/>
              </a:rPr>
              <a:t>nhận lời chúng con cầu khẩn. Chúa ngự bên hữu Đức Chúa Cha, xin thương, xin thương, xin thương xót chúng con.</a:t>
            </a:r>
            <a:endParaRPr lang="en-US" sz="48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555058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a:solidFill>
                  <a:schemeClr val="bg1"/>
                </a:solidFill>
                <a:effectLst/>
                <a:latin typeface="+mj-lt"/>
                <a:cs typeface="Times New Roman" panose="02020603050405020304" pitchFamily="18" charset="0"/>
              </a:rPr>
              <a:t>Vì lạy </a:t>
            </a:r>
            <a:r>
              <a:rPr lang="en-US" sz="4400" b="0">
                <a:solidFill>
                  <a:srgbClr val="FFFF00"/>
                </a:solidFill>
                <a:effectLst/>
                <a:latin typeface="+mj-lt"/>
                <a:cs typeface="Times New Roman" panose="02020603050405020304" pitchFamily="18" charset="0"/>
              </a:rPr>
              <a:t>Chúa Giê-su Ki-tô, </a:t>
            </a:r>
            <a:r>
              <a:rPr lang="en-US" sz="4400" b="0">
                <a:solidFill>
                  <a:schemeClr val="bg1"/>
                </a:solidFill>
                <a:effectLst/>
                <a:latin typeface="+mj-lt"/>
                <a:cs typeface="Times New Roman" panose="02020603050405020304" pitchFamily="18" charset="0"/>
              </a:rPr>
              <a:t>chỉ có Chúa là Đấng Thánh, chỉ có Chúa là Chúa, chỉ có Chúa là Đấng Tối Cao, cùng Đức Chúa Thánh Thần trong vinh quang Đức Chúa Cha. </a:t>
            </a:r>
            <a:r>
              <a:rPr lang="en-US" sz="4400" b="0" u="sng">
                <a:solidFill>
                  <a:srgbClr val="FFFF00"/>
                </a:solidFill>
                <a:effectLst/>
                <a:latin typeface="+mj-lt"/>
                <a:cs typeface="Times New Roman" panose="02020603050405020304" pitchFamily="18" charset="0"/>
              </a:rPr>
              <a:t>A-men. A-men. </a:t>
            </a:r>
            <a:endParaRPr lang="vi-VN" sz="4400" b="0" u="sng">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1955961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247561" cy="1200329"/>
          </a:xfrm>
          <a:prstGeom prst="rect">
            <a:avLst/>
          </a:prstGeom>
          <a:noFill/>
        </p:spPr>
        <p:txBody>
          <a:bodyPr wrap="none" rtlCol="0">
            <a:spAutoFit/>
          </a:bodyPr>
          <a:lstStyle/>
          <a:p>
            <a:r>
              <a:rPr lang="en-US" sz="3600" dirty="0" err="1" smtClean="0">
                <a:solidFill>
                  <a:schemeClr val="bg1"/>
                </a:solidFill>
              </a:rPr>
              <a:t>Bài</a:t>
            </a:r>
            <a:r>
              <a:rPr lang="en-US" sz="3600" dirty="0" smtClean="0">
                <a:solidFill>
                  <a:schemeClr val="bg1"/>
                </a:solidFill>
              </a:rPr>
              <a:t> </a:t>
            </a:r>
            <a:r>
              <a:rPr lang="en-US" sz="3600" dirty="0" err="1" smtClean="0">
                <a:solidFill>
                  <a:schemeClr val="bg1"/>
                </a:solidFill>
              </a:rPr>
              <a:t>đọc</a:t>
            </a:r>
            <a:r>
              <a:rPr lang="en-US" sz="3600" dirty="0" smtClean="0">
                <a:solidFill>
                  <a:schemeClr val="bg1"/>
                </a:solidFill>
              </a:rPr>
              <a:t> 1</a:t>
            </a:r>
          </a:p>
          <a:p>
            <a:r>
              <a:rPr lang="en-US" sz="3600" dirty="0" err="1" smtClean="0">
                <a:solidFill>
                  <a:srgbClr val="FFFF00"/>
                </a:solidFill>
              </a:rPr>
              <a:t>Bài</a:t>
            </a:r>
            <a:r>
              <a:rPr lang="en-US" sz="3600" dirty="0" smtClean="0">
                <a:solidFill>
                  <a:srgbClr val="FFFF00"/>
                </a:solidFill>
              </a:rPr>
              <a:t> </a:t>
            </a:r>
            <a:r>
              <a:rPr lang="en-US" sz="3600" dirty="0" err="1" smtClean="0">
                <a:solidFill>
                  <a:srgbClr val="FFFF00"/>
                </a:solidFill>
              </a:rPr>
              <a:t>trích</a:t>
            </a:r>
            <a:r>
              <a:rPr lang="en-US" sz="3600" dirty="0" smtClean="0">
                <a:solidFill>
                  <a:srgbClr val="FFFF00"/>
                </a:solidFill>
              </a:rPr>
              <a:t> </a:t>
            </a:r>
            <a:r>
              <a:rPr lang="en-US" sz="3600" dirty="0" err="1" smtClean="0">
                <a:solidFill>
                  <a:srgbClr val="FFFF00"/>
                </a:solidFill>
              </a:rPr>
              <a:t>sách</a:t>
            </a:r>
            <a:r>
              <a:rPr lang="en-US" sz="3600" dirty="0" smtClean="0">
                <a:solidFill>
                  <a:srgbClr val="FFFF00"/>
                </a:solidFill>
              </a:rPr>
              <a:t> </a:t>
            </a:r>
            <a:r>
              <a:rPr lang="en-US" sz="3600" dirty="0" err="1" smtClean="0">
                <a:solidFill>
                  <a:srgbClr val="FFFF00"/>
                </a:solidFill>
              </a:rPr>
              <a:t>các</a:t>
            </a:r>
            <a:r>
              <a:rPr lang="en-US" sz="3600" dirty="0" smtClean="0">
                <a:solidFill>
                  <a:srgbClr val="FFFF00"/>
                </a:solidFill>
              </a:rPr>
              <a:t> </a:t>
            </a:r>
            <a:r>
              <a:rPr lang="en-US" sz="3600" dirty="0" err="1" smtClean="0">
                <a:solidFill>
                  <a:srgbClr val="FFFF00"/>
                </a:solidFill>
              </a:rPr>
              <a:t>Vua</a:t>
            </a:r>
            <a:r>
              <a:rPr lang="en-US" sz="3600" dirty="0" smtClean="0">
                <a:solidFill>
                  <a:srgbClr val="FFFF00"/>
                </a:solidFill>
              </a:rPr>
              <a:t> </a:t>
            </a:r>
            <a:r>
              <a:rPr lang="en-US" sz="3600" dirty="0" err="1" smtClean="0">
                <a:solidFill>
                  <a:srgbClr val="FFFF00"/>
                </a:solidFill>
              </a:rPr>
              <a:t>quyển</a:t>
            </a:r>
            <a:r>
              <a:rPr lang="en-US" sz="3600" dirty="0" smtClean="0">
                <a:solidFill>
                  <a:srgbClr val="FFFF00"/>
                </a:solidFill>
              </a:rPr>
              <a:t> </a:t>
            </a:r>
            <a:r>
              <a:rPr lang="en-US" sz="3600" dirty="0" err="1" smtClean="0">
                <a:solidFill>
                  <a:srgbClr val="FFFF00"/>
                </a:solidFill>
              </a:rPr>
              <a:t>thứ</a:t>
            </a:r>
            <a:r>
              <a:rPr lang="en-US" sz="3600" dirty="0" smtClean="0">
                <a:solidFill>
                  <a:srgbClr val="FFFF00"/>
                </a:solidFill>
              </a:rPr>
              <a:t> </a:t>
            </a:r>
            <a:r>
              <a:rPr lang="en-US" sz="3600" dirty="0" err="1" smtClean="0">
                <a:solidFill>
                  <a:srgbClr val="FFFF00"/>
                </a:solidFill>
              </a:rPr>
              <a:t>hai</a:t>
            </a:r>
            <a:r>
              <a:rPr lang="en-US" sz="3600" dirty="0" smtClean="0">
                <a:solidFill>
                  <a:srgbClr val="FFFF00"/>
                </a:solidFill>
              </a:rPr>
              <a:t>.</a:t>
            </a:r>
            <a:endParaRPr lang="en-US" sz="3600" dirty="0">
              <a:solidFill>
                <a:srgbClr val="FFFF00"/>
              </a:solidFill>
            </a:endParaRPr>
          </a:p>
        </p:txBody>
      </p:sp>
      <p:sp>
        <p:nvSpPr>
          <p:cNvPr id="7" name="TextBox 6"/>
          <p:cNvSpPr txBox="1"/>
          <p:nvPr/>
        </p:nvSpPr>
        <p:spPr>
          <a:xfrm>
            <a:off x="228600" y="3486150"/>
            <a:ext cx="6574236" cy="1569660"/>
          </a:xfrm>
          <a:prstGeom prst="rect">
            <a:avLst/>
          </a:prstGeom>
          <a:noFill/>
        </p:spPr>
        <p:txBody>
          <a:bodyPr wrap="none" rtlCol="0">
            <a:spAutoFit/>
          </a:bodyPr>
          <a:lstStyle/>
          <a:p>
            <a:r>
              <a:rPr lang="en-US" sz="3200" smtClean="0">
                <a:solidFill>
                  <a:srgbClr val="FFFF00"/>
                </a:solidFill>
              </a:rPr>
              <a:t>Thánh Vịnh 88</a:t>
            </a:r>
          </a:p>
          <a:p>
            <a:r>
              <a:rPr lang="vi-VN" sz="3200">
                <a:solidFill>
                  <a:srgbClr val="FFFF00"/>
                </a:solidFill>
              </a:rPr>
              <a:t>Con sẽ ca tụng tình thương của </a:t>
            </a:r>
            <a:r>
              <a:rPr lang="vi-VN" sz="3200" smtClean="0">
                <a:solidFill>
                  <a:srgbClr val="FFFF00"/>
                </a:solidFill>
              </a:rPr>
              <a:t>Chúa</a:t>
            </a:r>
            <a:endParaRPr lang="en-US" sz="3200" smtClean="0">
              <a:solidFill>
                <a:srgbClr val="FFFF00"/>
              </a:solidFill>
            </a:endParaRPr>
          </a:p>
          <a:p>
            <a:r>
              <a:rPr lang="vi-VN" sz="3200" smtClean="0">
                <a:solidFill>
                  <a:srgbClr val="FFFF00"/>
                </a:solidFill>
              </a:rPr>
              <a:t>đến </a:t>
            </a:r>
            <a:r>
              <a:rPr lang="vi-VN" sz="3200">
                <a:solidFill>
                  <a:srgbClr val="FFFF00"/>
                </a:solidFill>
              </a:rPr>
              <a:t>muôn đời.</a:t>
            </a:r>
            <a:endParaRPr lang="en-US" sz="3200">
              <a:solidFill>
                <a:srgbClr val="FFFF00"/>
              </a:solidFill>
            </a:endParaRPr>
          </a:p>
        </p:txBody>
      </p:sp>
    </p:spTree>
    <p:extLst>
      <p:ext uri="{BB962C8B-B14F-4D97-AF65-F5344CB8AC3E}">
        <p14:creationId xmlns:p14="http://schemas.microsoft.com/office/powerpoint/2010/main" val="29822751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r>
              <a:rPr lang="en-US" sz="5400" dirty="0" err="1" smtClean="0">
                <a:solidFill>
                  <a:srgbClr val="FFFF00"/>
                </a:solidFill>
              </a:rPr>
              <a:t>Thánh</a:t>
            </a:r>
            <a:r>
              <a:rPr lang="en-US" sz="5400" dirty="0" smtClean="0">
                <a:solidFill>
                  <a:srgbClr val="FFFF00"/>
                </a:solidFill>
              </a:rPr>
              <a:t> </a:t>
            </a:r>
            <a:r>
              <a:rPr lang="en-US" sz="5400" dirty="0" err="1" smtClean="0">
                <a:solidFill>
                  <a:srgbClr val="FFFF00"/>
                </a:solidFill>
              </a:rPr>
              <a:t>Vịnh</a:t>
            </a:r>
            <a:r>
              <a:rPr lang="en-US" sz="5400" dirty="0" smtClean="0">
                <a:solidFill>
                  <a:srgbClr val="FFFF00"/>
                </a:solidFill>
              </a:rPr>
              <a:t> 88</a:t>
            </a:r>
            <a:br>
              <a:rPr lang="en-US" sz="5400" dirty="0" smtClean="0">
                <a:solidFill>
                  <a:srgbClr val="FFFF00"/>
                </a:solidFill>
              </a:rPr>
            </a:br>
            <a:r>
              <a:rPr lang="en-US" sz="5400" dirty="0" err="1" smtClean="0">
                <a:solidFill>
                  <a:srgbClr val="FFFF00"/>
                </a:solidFill>
              </a:rPr>
              <a:t>Chúa</a:t>
            </a:r>
            <a:r>
              <a:rPr lang="en-US" sz="5400" dirty="0" smtClean="0">
                <a:solidFill>
                  <a:srgbClr val="FFFF00"/>
                </a:solidFill>
              </a:rPr>
              <a:t> </a:t>
            </a:r>
            <a:r>
              <a:rPr lang="en-US" sz="5400" dirty="0" err="1" smtClean="0">
                <a:solidFill>
                  <a:srgbClr val="FFFF00"/>
                </a:solidFill>
              </a:rPr>
              <a:t>Nhật</a:t>
            </a:r>
            <a:r>
              <a:rPr lang="en-US" sz="5400" dirty="0" smtClean="0">
                <a:solidFill>
                  <a:srgbClr val="FFFF00"/>
                </a:solidFill>
              </a:rPr>
              <a:t> XIII </a:t>
            </a:r>
            <a:r>
              <a:rPr lang="en-US" sz="5400" dirty="0" err="1" smtClean="0">
                <a:solidFill>
                  <a:srgbClr val="FFFF00"/>
                </a:solidFill>
              </a:rPr>
              <a:t>Thường</a:t>
            </a:r>
            <a:r>
              <a:rPr lang="en-US" sz="5400" dirty="0" smtClean="0">
                <a:solidFill>
                  <a:srgbClr val="FFFF00"/>
                </a:solidFill>
              </a:rPr>
              <a:t> </a:t>
            </a:r>
            <a:r>
              <a:rPr lang="en-US" sz="5400" dirty="0" err="1" smtClean="0">
                <a:solidFill>
                  <a:srgbClr val="FFFF00"/>
                </a:solidFill>
              </a:rPr>
              <a:t>Niên</a:t>
            </a:r>
            <a:r>
              <a:rPr lang="en-US" sz="5400" dirty="0" smtClean="0">
                <a:solidFill>
                  <a:srgbClr val="FFFF00"/>
                </a:solidFill>
              </a:rPr>
              <a:t/>
            </a:r>
            <a:br>
              <a:rPr lang="en-US" sz="5400" dirty="0" smtClean="0">
                <a:solidFill>
                  <a:srgbClr val="FFFF00"/>
                </a:solidFill>
              </a:rPr>
            </a:br>
            <a:r>
              <a:rPr lang="en-US" sz="5400" dirty="0" err="1" smtClean="0">
                <a:solidFill>
                  <a:srgbClr val="FFFF00"/>
                </a:solidFill>
              </a:rPr>
              <a:t>Năm</a:t>
            </a:r>
            <a:r>
              <a:rPr lang="en-US" sz="5400" dirty="0" smtClean="0">
                <a:solidFill>
                  <a:srgbClr val="FFFF00"/>
                </a:solidFill>
              </a:rPr>
              <a:t> A</a:t>
            </a:r>
            <a:br>
              <a:rPr lang="en-US" sz="5400" dirty="0" smtClean="0">
                <a:solidFill>
                  <a:srgbClr val="FFFF00"/>
                </a:solidFill>
              </a:rPr>
            </a:br>
            <a:r>
              <a:rPr lang="en-US" sz="5400" i="1" dirty="0" smtClean="0">
                <a:solidFill>
                  <a:schemeClr val="bg1"/>
                </a:solidFill>
              </a:rPr>
              <a:t>Lm Kim Long</a:t>
            </a:r>
            <a:br>
              <a:rPr lang="en-US" sz="5400" i="1" dirty="0" smtClean="0">
                <a:solidFill>
                  <a:schemeClr val="bg1"/>
                </a:solidFill>
              </a:rPr>
            </a:br>
            <a:r>
              <a:rPr lang="en-US" sz="5400" i="1" dirty="0" smtClean="0">
                <a:solidFill>
                  <a:schemeClr val="bg1"/>
                </a:solidFill>
              </a:rPr>
              <a:t>04 </a:t>
            </a:r>
            <a:r>
              <a:rPr lang="en-US" sz="5400" i="1" dirty="0" err="1" smtClean="0">
                <a:solidFill>
                  <a:schemeClr val="bg1"/>
                </a:solidFill>
              </a:rPr>
              <a:t>Câu</a:t>
            </a:r>
            <a:endParaRPr lang="en-US" sz="5400" i="1" dirty="0">
              <a:solidFill>
                <a:schemeClr val="bg1"/>
              </a:solidFill>
            </a:endParaRPr>
          </a:p>
        </p:txBody>
      </p:sp>
    </p:spTree>
    <p:extLst>
      <p:ext uri="{BB962C8B-B14F-4D97-AF65-F5344CB8AC3E}">
        <p14:creationId xmlns:p14="http://schemas.microsoft.com/office/powerpoint/2010/main" val="24139638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lnSpc>
                <a:spcPct val="120000"/>
              </a:lnSpc>
            </a:pPr>
            <a:r>
              <a:rPr lang="en-US" sz="7200" u="sng" dirty="0" err="1" smtClean="0">
                <a:solidFill>
                  <a:srgbClr val="FFFF00"/>
                </a:solidFill>
              </a:rPr>
              <a:t>Đk</a:t>
            </a:r>
            <a:r>
              <a:rPr lang="en-US" sz="7200" u="sng" dirty="0" smtClean="0">
                <a:solidFill>
                  <a:srgbClr val="FFFF00"/>
                </a:solidFill>
              </a:rPr>
              <a:t>:</a:t>
            </a:r>
            <a:r>
              <a:rPr lang="en-US" sz="7200" dirty="0" smtClean="0">
                <a:solidFill>
                  <a:schemeClr val="bg1"/>
                </a:solidFill>
              </a:rPr>
              <a:t> </a:t>
            </a:r>
            <a:r>
              <a:rPr lang="vi-VN" sz="7200" dirty="0" smtClean="0">
                <a:solidFill>
                  <a:schemeClr val="bg1"/>
                </a:solidFill>
              </a:rPr>
              <a:t>Con sẽ ca tụng tình thương của Chúa đến muôn đời.</a:t>
            </a:r>
            <a:endParaRPr lang="en-US" sz="7200" dirty="0">
              <a:solidFill>
                <a:schemeClr val="bg1"/>
              </a:solidFill>
            </a:endParaRPr>
          </a:p>
        </p:txBody>
      </p:sp>
    </p:spTree>
    <p:extLst>
      <p:ext uri="{BB962C8B-B14F-4D97-AF65-F5344CB8AC3E}">
        <p14:creationId xmlns:p14="http://schemas.microsoft.com/office/powerpoint/2010/main" val="41841208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dirty="0" smtClean="0">
                <a:solidFill>
                  <a:srgbClr val="FFFF00"/>
                </a:solidFill>
              </a:rPr>
              <a:t>Tk1:</a:t>
            </a:r>
            <a:r>
              <a:rPr lang="en-US" sz="4700" dirty="0" smtClean="0">
                <a:solidFill>
                  <a:schemeClr val="bg1"/>
                </a:solidFill>
              </a:rPr>
              <a:t> </a:t>
            </a:r>
            <a:r>
              <a:rPr lang="vi-VN" sz="4700" dirty="0" smtClean="0">
                <a:solidFill>
                  <a:schemeClr val="bg1"/>
                </a:solidFill>
              </a:rPr>
              <a:t>Tình thương Chúa muôn đời con luôn ca tụng. Vạn kiếp miệng con sẽ cao rao lòng thành tín của Ngài. Vì Chúa phán: Tình thương đó xây dựng đến thiên thu. Đức tín thành của Chúa thiết lập trên cung trời.</a:t>
            </a:r>
            <a:endParaRPr lang="en-US" sz="4700" dirty="0">
              <a:solidFill>
                <a:schemeClr val="bg1"/>
              </a:solidFill>
            </a:endParaRPr>
          </a:p>
        </p:txBody>
      </p:sp>
    </p:spTree>
    <p:extLst>
      <p:ext uri="{BB962C8B-B14F-4D97-AF65-F5344CB8AC3E}">
        <p14:creationId xmlns:p14="http://schemas.microsoft.com/office/powerpoint/2010/main" val="1544822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lnSpc>
                <a:spcPct val="120000"/>
              </a:lnSpc>
            </a:pPr>
            <a:r>
              <a:rPr lang="en-US" sz="7200" u="sng" dirty="0" err="1" smtClean="0">
                <a:solidFill>
                  <a:srgbClr val="FFFF00"/>
                </a:solidFill>
              </a:rPr>
              <a:t>Đk</a:t>
            </a:r>
            <a:r>
              <a:rPr lang="en-US" sz="7200" u="sng" dirty="0" smtClean="0">
                <a:solidFill>
                  <a:srgbClr val="FFFF00"/>
                </a:solidFill>
              </a:rPr>
              <a:t>:</a:t>
            </a:r>
            <a:r>
              <a:rPr lang="en-US" sz="7200" dirty="0" smtClean="0">
                <a:solidFill>
                  <a:schemeClr val="bg1"/>
                </a:solidFill>
              </a:rPr>
              <a:t> </a:t>
            </a:r>
            <a:r>
              <a:rPr lang="vi-VN" sz="7200" dirty="0" smtClean="0">
                <a:solidFill>
                  <a:schemeClr val="bg1"/>
                </a:solidFill>
              </a:rPr>
              <a:t>Con sẽ ca tụng tình thương của Chúa đến muôn đời.</a:t>
            </a:r>
            <a:endParaRPr lang="en-US" sz="7200" dirty="0">
              <a:solidFill>
                <a:schemeClr val="bg1"/>
              </a:solidFill>
            </a:endParaRPr>
          </a:p>
        </p:txBody>
      </p:sp>
    </p:spTree>
    <p:extLst>
      <p:ext uri="{BB962C8B-B14F-4D97-AF65-F5344CB8AC3E}">
        <p14:creationId xmlns:p14="http://schemas.microsoft.com/office/powerpoint/2010/main" val="35219879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lnSpc>
                <a:spcPct val="110000"/>
              </a:lnSpc>
            </a:pPr>
            <a:r>
              <a:rPr lang="en-US" sz="4700" u="sng" dirty="0" smtClean="0">
                <a:solidFill>
                  <a:srgbClr val="FFFF00"/>
                </a:solidFill>
              </a:rPr>
              <a:t>Tk2:</a:t>
            </a:r>
            <a:r>
              <a:rPr lang="en-US" sz="4700" dirty="0" smtClean="0">
                <a:solidFill>
                  <a:schemeClr val="bg1"/>
                </a:solidFill>
              </a:rPr>
              <a:t> </a:t>
            </a:r>
            <a:r>
              <a:rPr lang="vi-VN" sz="4700" dirty="0" smtClean="0">
                <a:solidFill>
                  <a:schemeClr val="bg1"/>
                </a:solidFill>
              </a:rPr>
              <a:t>Lập giao ước với người Ta đây tuyển chọn. Thề hứa cùng Đa-vít tôi trung rằng: </a:t>
            </a:r>
            <a:r>
              <a:rPr lang="en-US" sz="4700" dirty="0" smtClean="0">
                <a:solidFill>
                  <a:schemeClr val="bg1"/>
                </a:solidFill>
              </a:rPr>
              <a:t>D</a:t>
            </a:r>
            <a:r>
              <a:rPr lang="vi-VN" sz="4700" dirty="0" smtClean="0">
                <a:solidFill>
                  <a:schemeClr val="bg1"/>
                </a:solidFill>
              </a:rPr>
              <a:t>òng </a:t>
            </a:r>
            <a:r>
              <a:rPr lang="vi-VN" sz="4700" dirty="0" smtClean="0">
                <a:solidFill>
                  <a:schemeClr val="bg1"/>
                </a:solidFill>
              </a:rPr>
              <a:t>dõi của ngươi bền vững mãi vì Ta muốn xây dựng đến thiên thu, muốn thiết lập củng cố ngai vàng ngươi muôn đời.</a:t>
            </a:r>
            <a:endParaRPr lang="en-US" sz="4700" dirty="0">
              <a:solidFill>
                <a:schemeClr val="bg1"/>
              </a:solidFill>
            </a:endParaRPr>
          </a:p>
        </p:txBody>
      </p:sp>
    </p:spTree>
    <p:extLst>
      <p:ext uri="{BB962C8B-B14F-4D97-AF65-F5344CB8AC3E}">
        <p14:creationId xmlns:p14="http://schemas.microsoft.com/office/powerpoint/2010/main" val="37510037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lnSpc>
                <a:spcPct val="120000"/>
              </a:lnSpc>
            </a:pPr>
            <a:r>
              <a:rPr lang="en-US" sz="7200" u="sng" dirty="0" err="1" smtClean="0">
                <a:solidFill>
                  <a:srgbClr val="FFFF00"/>
                </a:solidFill>
              </a:rPr>
              <a:t>Đk</a:t>
            </a:r>
            <a:r>
              <a:rPr lang="en-US" sz="7200" u="sng" dirty="0" smtClean="0">
                <a:solidFill>
                  <a:srgbClr val="FFFF00"/>
                </a:solidFill>
              </a:rPr>
              <a:t>:</a:t>
            </a:r>
            <a:r>
              <a:rPr lang="en-US" sz="7200" dirty="0" smtClean="0">
                <a:solidFill>
                  <a:schemeClr val="bg1"/>
                </a:solidFill>
              </a:rPr>
              <a:t> </a:t>
            </a:r>
            <a:r>
              <a:rPr lang="vi-VN" sz="7200" dirty="0" smtClean="0">
                <a:solidFill>
                  <a:schemeClr val="bg1"/>
                </a:solidFill>
              </a:rPr>
              <a:t>Con sẽ ca tụng tình thương của Chúa đến muôn đời.</a:t>
            </a:r>
            <a:endParaRPr lang="en-US" sz="7200" dirty="0">
              <a:solidFill>
                <a:schemeClr val="bg1"/>
              </a:solidFill>
            </a:endParaRPr>
          </a:p>
        </p:txBody>
      </p:sp>
    </p:spTree>
    <p:extLst>
      <p:ext uri="{BB962C8B-B14F-4D97-AF65-F5344CB8AC3E}">
        <p14:creationId xmlns:p14="http://schemas.microsoft.com/office/powerpoint/2010/main" val="34244602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lnSpc>
                <a:spcPct val="110000"/>
              </a:lnSpc>
            </a:pPr>
            <a:r>
              <a:rPr lang="en-US" sz="4700" u="sng" dirty="0" smtClean="0">
                <a:solidFill>
                  <a:srgbClr val="FFFF00"/>
                </a:solidFill>
              </a:rPr>
              <a:t>Tk3:</a:t>
            </a:r>
            <a:r>
              <a:rPr lang="en-US" sz="4700" dirty="0" smtClean="0">
                <a:solidFill>
                  <a:schemeClr val="bg1"/>
                </a:solidFill>
              </a:rPr>
              <a:t> </a:t>
            </a:r>
            <a:r>
              <a:rPr lang="vi-VN" sz="4700" dirty="0" smtClean="0">
                <a:solidFill>
                  <a:schemeClr val="bg1"/>
                </a:solidFill>
              </a:rPr>
              <a:t>Thật vinh phúc, dân nào tung hô ca ngợi. Lạy Chúa Ngài soi ánh Tôn Nhan để họ tiến đều lên. Nhờ biết rõ được Danh Chúa, suốt ngày sẽ hân hoan. Bởi vì Ngài công chính, khiến họ hiên ngang hoài.</a:t>
            </a:r>
          </a:p>
        </p:txBody>
      </p:sp>
    </p:spTree>
    <p:extLst>
      <p:ext uri="{BB962C8B-B14F-4D97-AF65-F5344CB8AC3E}">
        <p14:creationId xmlns:p14="http://schemas.microsoft.com/office/powerpoint/2010/main" val="37731961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lnSpc>
                <a:spcPct val="120000"/>
              </a:lnSpc>
            </a:pPr>
            <a:r>
              <a:rPr lang="en-US" sz="7200" u="sng" dirty="0" err="1" smtClean="0">
                <a:solidFill>
                  <a:srgbClr val="FFFF00"/>
                </a:solidFill>
              </a:rPr>
              <a:t>Đk</a:t>
            </a:r>
            <a:r>
              <a:rPr lang="en-US" sz="7200" u="sng" dirty="0" smtClean="0">
                <a:solidFill>
                  <a:srgbClr val="FFFF00"/>
                </a:solidFill>
              </a:rPr>
              <a:t>:</a:t>
            </a:r>
            <a:r>
              <a:rPr lang="en-US" sz="7200" dirty="0" smtClean="0">
                <a:solidFill>
                  <a:schemeClr val="bg1"/>
                </a:solidFill>
              </a:rPr>
              <a:t> </a:t>
            </a:r>
            <a:r>
              <a:rPr lang="vi-VN" sz="7200" dirty="0" smtClean="0">
                <a:solidFill>
                  <a:schemeClr val="bg1"/>
                </a:solidFill>
              </a:rPr>
              <a:t>Con sẽ ca tụng tình thương của Chúa đến muôn đời.</a:t>
            </a:r>
            <a:endParaRPr lang="en-US" sz="7200" dirty="0">
              <a:solidFill>
                <a:schemeClr val="bg1"/>
              </a:solidFill>
            </a:endParaRPr>
          </a:p>
        </p:txBody>
      </p:sp>
    </p:spTree>
    <p:extLst>
      <p:ext uri="{BB962C8B-B14F-4D97-AF65-F5344CB8AC3E}">
        <p14:creationId xmlns:p14="http://schemas.microsoft.com/office/powerpoint/2010/main" val="34244602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lnSpc>
                <a:spcPct val="110000"/>
              </a:lnSpc>
            </a:pPr>
            <a:r>
              <a:rPr lang="en-US" sz="4700" u="sng" dirty="0" smtClean="0">
                <a:solidFill>
                  <a:srgbClr val="FFFF00"/>
                </a:solidFill>
              </a:rPr>
              <a:t>Tk4:</a:t>
            </a:r>
            <a:r>
              <a:rPr lang="en-US" sz="4700" dirty="0" smtClean="0">
                <a:solidFill>
                  <a:schemeClr val="bg1"/>
                </a:solidFill>
              </a:rPr>
              <a:t> </a:t>
            </a:r>
            <a:r>
              <a:rPr lang="vi-VN" sz="4700" dirty="0" smtClean="0">
                <a:solidFill>
                  <a:schemeClr val="bg1"/>
                </a:solidFill>
              </a:rPr>
              <a:t>Người thưa Chúa: </a:t>
            </a:r>
            <a:r>
              <a:rPr lang="en-US" sz="4700" dirty="0" smtClean="0">
                <a:solidFill>
                  <a:schemeClr val="bg1"/>
                </a:solidFill>
              </a:rPr>
              <a:t>T</a:t>
            </a:r>
            <a:r>
              <a:rPr lang="vi-VN" sz="4700" dirty="0" smtClean="0">
                <a:solidFill>
                  <a:schemeClr val="bg1"/>
                </a:solidFill>
              </a:rPr>
              <a:t>hân </a:t>
            </a:r>
            <a:r>
              <a:rPr lang="vi-VN" sz="4700" dirty="0" smtClean="0">
                <a:solidFill>
                  <a:schemeClr val="bg1"/>
                </a:solidFill>
              </a:rPr>
              <a:t>phụ con nay là Ngài, là Chúa mà con kính tin luôn, là núi đá độ trì. Và Chúa phán: Này Ta sẽ thương người đến muôn năm. Sẽ giữ hoài giao ước với ngươi luôn khôn rời.</a:t>
            </a:r>
          </a:p>
        </p:txBody>
      </p:sp>
    </p:spTree>
    <p:extLst>
      <p:ext uri="{BB962C8B-B14F-4D97-AF65-F5344CB8AC3E}">
        <p14:creationId xmlns:p14="http://schemas.microsoft.com/office/powerpoint/2010/main" val="17367660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lnSpc>
                <a:spcPct val="120000"/>
              </a:lnSpc>
            </a:pPr>
            <a:r>
              <a:rPr lang="en-US" sz="7200" u="sng" dirty="0" err="1" smtClean="0">
                <a:solidFill>
                  <a:srgbClr val="FFFF00"/>
                </a:solidFill>
              </a:rPr>
              <a:t>Đk</a:t>
            </a:r>
            <a:r>
              <a:rPr lang="en-US" sz="7200" u="sng" dirty="0" smtClean="0">
                <a:solidFill>
                  <a:srgbClr val="FFFF00"/>
                </a:solidFill>
              </a:rPr>
              <a:t>:</a:t>
            </a:r>
            <a:r>
              <a:rPr lang="en-US" sz="7200" dirty="0" smtClean="0">
                <a:solidFill>
                  <a:schemeClr val="bg1"/>
                </a:solidFill>
              </a:rPr>
              <a:t> </a:t>
            </a:r>
            <a:r>
              <a:rPr lang="vi-VN" sz="7200" dirty="0" smtClean="0">
                <a:solidFill>
                  <a:schemeClr val="bg1"/>
                </a:solidFill>
              </a:rPr>
              <a:t>Con sẽ ca tụng tình thương của Chúa đến muôn đời.</a:t>
            </a:r>
            <a:endParaRPr lang="en-US" sz="7200" dirty="0">
              <a:solidFill>
                <a:schemeClr val="bg1"/>
              </a:solidFill>
            </a:endParaRPr>
          </a:p>
        </p:txBody>
      </p:sp>
    </p:spTree>
    <p:extLst>
      <p:ext uri="{BB962C8B-B14F-4D97-AF65-F5344CB8AC3E}">
        <p14:creationId xmlns:p14="http://schemas.microsoft.com/office/powerpoint/2010/main" val="34244602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dirty="0" err="1" smtClean="0">
                <a:solidFill>
                  <a:schemeClr val="bg1"/>
                </a:solidFill>
              </a:rPr>
              <a:t>Bài</a:t>
            </a:r>
            <a:r>
              <a:rPr lang="en-US" sz="3600" dirty="0" smtClean="0">
                <a:solidFill>
                  <a:schemeClr val="bg1"/>
                </a:solidFill>
              </a:rPr>
              <a:t> </a:t>
            </a:r>
            <a:r>
              <a:rPr lang="en-US" sz="3600" dirty="0" err="1" smtClean="0">
                <a:solidFill>
                  <a:schemeClr val="bg1"/>
                </a:solidFill>
              </a:rPr>
              <a:t>đọc</a:t>
            </a:r>
            <a:r>
              <a:rPr lang="en-US" sz="3600" dirty="0" smtClean="0">
                <a:solidFill>
                  <a:schemeClr val="bg1"/>
                </a:solidFill>
              </a:rPr>
              <a:t> 2</a:t>
            </a:r>
          </a:p>
          <a:p>
            <a:r>
              <a:rPr lang="en-US" sz="3600" dirty="0" err="1" smtClean="0">
                <a:solidFill>
                  <a:srgbClr val="FFFF00"/>
                </a:solidFill>
              </a:rPr>
              <a:t>Bài</a:t>
            </a:r>
            <a:r>
              <a:rPr lang="en-US" sz="3600" dirty="0" smtClean="0">
                <a:solidFill>
                  <a:srgbClr val="FFFF00"/>
                </a:solidFill>
              </a:rPr>
              <a:t> </a:t>
            </a:r>
            <a:r>
              <a:rPr lang="en-US" sz="3600" dirty="0" err="1" smtClean="0">
                <a:solidFill>
                  <a:srgbClr val="FFFF00"/>
                </a:solidFill>
              </a:rPr>
              <a:t>trích</a:t>
            </a:r>
            <a:r>
              <a:rPr lang="en-US" sz="3600" dirty="0" smtClean="0">
                <a:solidFill>
                  <a:srgbClr val="FFFF00"/>
                </a:solidFill>
              </a:rPr>
              <a:t> </a:t>
            </a:r>
            <a:r>
              <a:rPr lang="en-US" sz="3600" dirty="0" err="1" smtClean="0">
                <a:solidFill>
                  <a:srgbClr val="FFFF00"/>
                </a:solidFill>
              </a:rPr>
              <a:t>thư</a:t>
            </a:r>
            <a:r>
              <a:rPr lang="en-US" sz="3600" dirty="0" smtClean="0">
                <a:solidFill>
                  <a:srgbClr val="FFFF00"/>
                </a:solidFill>
              </a:rPr>
              <a:t> </a:t>
            </a:r>
            <a:r>
              <a:rPr lang="en-US" sz="3600" dirty="0" err="1" smtClean="0">
                <a:solidFill>
                  <a:srgbClr val="FFFF00"/>
                </a:solidFill>
              </a:rPr>
              <a:t>của</a:t>
            </a:r>
            <a:r>
              <a:rPr lang="en-US" sz="3600" dirty="0" smtClean="0">
                <a:solidFill>
                  <a:srgbClr val="FFFF00"/>
                </a:solidFill>
              </a:rPr>
              <a:t> </a:t>
            </a:r>
            <a:r>
              <a:rPr lang="en-US" sz="3600" dirty="0" err="1" smtClean="0">
                <a:solidFill>
                  <a:srgbClr val="FFFF00"/>
                </a:solidFill>
              </a:rPr>
              <a:t>thánh</a:t>
            </a:r>
            <a:r>
              <a:rPr lang="en-US" sz="3600" dirty="0" smtClean="0">
                <a:solidFill>
                  <a:srgbClr val="FFFF00"/>
                </a:solidFill>
              </a:rPr>
              <a:t> </a:t>
            </a:r>
            <a:r>
              <a:rPr lang="en-US" sz="3600" dirty="0" err="1" smtClean="0">
                <a:solidFill>
                  <a:srgbClr val="FFFF00"/>
                </a:solidFill>
              </a:rPr>
              <a:t>Phaôlô</a:t>
            </a:r>
            <a:r>
              <a:rPr lang="en-US" sz="3600" dirty="0" smtClean="0">
                <a:solidFill>
                  <a:srgbClr val="FFFF00"/>
                </a:solidFill>
              </a:rPr>
              <a:t> </a:t>
            </a:r>
            <a:r>
              <a:rPr lang="en-US" sz="3600" dirty="0" err="1" smtClean="0">
                <a:solidFill>
                  <a:srgbClr val="FFFF00"/>
                </a:solidFill>
              </a:rPr>
              <a:t>tông</a:t>
            </a:r>
            <a:r>
              <a:rPr lang="en-US" sz="3600" dirty="0" smtClean="0">
                <a:solidFill>
                  <a:srgbClr val="FFFF00"/>
                </a:solidFill>
              </a:rPr>
              <a:t> </a:t>
            </a:r>
            <a:r>
              <a:rPr lang="en-US" sz="3600" dirty="0" err="1" smtClean="0">
                <a:solidFill>
                  <a:srgbClr val="FFFF00"/>
                </a:solidFill>
              </a:rPr>
              <a:t>đồ</a:t>
            </a:r>
            <a:endParaRPr lang="en-US" sz="3600" dirty="0" smtClean="0">
              <a:solidFill>
                <a:srgbClr val="FFFF00"/>
              </a:solidFill>
            </a:endParaRPr>
          </a:p>
          <a:p>
            <a:r>
              <a:rPr lang="en-US" sz="3600" dirty="0" err="1" smtClean="0">
                <a:solidFill>
                  <a:srgbClr val="FFFF00"/>
                </a:solidFill>
              </a:rPr>
              <a:t>Gửi</a:t>
            </a:r>
            <a:r>
              <a:rPr lang="en-US" sz="3600" dirty="0" smtClean="0">
                <a:solidFill>
                  <a:srgbClr val="FFFF00"/>
                </a:solidFill>
              </a:rPr>
              <a:t> </a:t>
            </a:r>
            <a:r>
              <a:rPr lang="en-US" sz="3600" dirty="0" err="1" smtClean="0">
                <a:solidFill>
                  <a:srgbClr val="FFFF00"/>
                </a:solidFill>
              </a:rPr>
              <a:t>tín</a:t>
            </a:r>
            <a:r>
              <a:rPr lang="en-US" sz="3600" dirty="0" smtClean="0">
                <a:solidFill>
                  <a:srgbClr val="FFFF00"/>
                </a:solidFill>
              </a:rPr>
              <a:t> </a:t>
            </a:r>
            <a:r>
              <a:rPr lang="en-US" sz="3600" dirty="0" err="1" smtClean="0">
                <a:solidFill>
                  <a:srgbClr val="FFFF00"/>
                </a:solidFill>
              </a:rPr>
              <a:t>hữu</a:t>
            </a:r>
            <a:r>
              <a:rPr lang="en-US" sz="3600" dirty="0" smtClean="0">
                <a:solidFill>
                  <a:srgbClr val="FFFF00"/>
                </a:solidFill>
              </a:rPr>
              <a:t> </a:t>
            </a:r>
            <a:r>
              <a:rPr lang="en-US" sz="3600" dirty="0" err="1" smtClean="0">
                <a:solidFill>
                  <a:srgbClr val="FFFF00"/>
                </a:solidFill>
              </a:rPr>
              <a:t>Rôma</a:t>
            </a:r>
            <a:r>
              <a:rPr lang="en-US" sz="3600" dirty="0" smtClean="0">
                <a:solidFill>
                  <a:srgbClr val="FFFF00"/>
                </a:solidFill>
              </a:rPr>
              <a:t>.</a:t>
            </a:r>
            <a:endParaRPr lang="en-US" sz="3600" dirty="0">
              <a:solidFill>
                <a:srgbClr val="FFFF00"/>
              </a:solidFill>
            </a:endParaRPr>
          </a:p>
        </p:txBody>
      </p:sp>
      <p:sp>
        <p:nvSpPr>
          <p:cNvPr id="7" name="TextBox 6"/>
          <p:cNvSpPr txBox="1"/>
          <p:nvPr/>
        </p:nvSpPr>
        <p:spPr>
          <a:xfrm>
            <a:off x="76200" y="3582922"/>
            <a:ext cx="8869736" cy="1200329"/>
          </a:xfrm>
          <a:prstGeom prst="rect">
            <a:avLst/>
          </a:prstGeom>
          <a:noFill/>
        </p:spPr>
        <p:txBody>
          <a:bodyPr wrap="none" rtlCol="0">
            <a:spAutoFit/>
          </a:bodyPr>
          <a:lstStyle/>
          <a:p>
            <a:r>
              <a:rPr lang="en-US" sz="3600" smtClean="0">
                <a:solidFill>
                  <a:srgbClr val="FFFF00"/>
                </a:solidFill>
              </a:rPr>
              <a:t>Vì được dìm vào trong cái chết của Đức Kitô</a:t>
            </a:r>
          </a:p>
          <a:p>
            <a:r>
              <a:rPr lang="en-US" sz="3600" smtClean="0">
                <a:solidFill>
                  <a:srgbClr val="FFFF00"/>
                </a:solidFill>
              </a:rPr>
              <a:t>Chúng ta đã cùng được mai táng với Người.</a:t>
            </a:r>
            <a:endParaRPr lang="en-US" sz="3600">
              <a:solidFill>
                <a:srgbClr val="FFFF00"/>
              </a:solidFill>
            </a:endParaRPr>
          </a:p>
        </p:txBody>
      </p:sp>
    </p:spTree>
    <p:extLst>
      <p:ext uri="{BB962C8B-B14F-4D97-AF65-F5344CB8AC3E}">
        <p14:creationId xmlns:p14="http://schemas.microsoft.com/office/powerpoint/2010/main" val="34937877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mtClean="0">
                <a:solidFill>
                  <a:schemeClr val="bg1"/>
                </a:solidFill>
              </a:rPr>
              <a:t>Anh em là giống nòi được tuyển chọn, là hoàng tộc chuyên lo tế tự, là Dân thánh, để loan truyền những kỳ công của Thiên Chúa, Đấng đã gọi anh em ra khỏi miền u tối, vào nơi đầy ánh sáng huyền diệu của Ngài.</a:t>
            </a:r>
            <a:endParaRPr lang="en-US">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29202410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dirty="0">
                <a:solidFill>
                  <a:schemeClr val="bg1"/>
                </a:solidFill>
                <a:cs typeface="Times New Roman" pitchFamily="18" charset="0"/>
              </a:rPr>
              <a:t>s</a:t>
            </a:r>
            <a:r>
              <a:rPr lang="vi-VN" sz="6600" b="0" dirty="0" smtClean="0">
                <a:solidFill>
                  <a:schemeClr val="bg1"/>
                </a:solidFill>
                <a:effectLst/>
                <a:latin typeface="+mj-lt"/>
                <a:cs typeface="Times New Roman" pitchFamily="18" charset="0"/>
              </a:rPr>
              <a:t>inh </a:t>
            </a:r>
            <a:r>
              <a:rPr lang="vi-VN" sz="6600" b="0" dirty="0">
                <a:solidFill>
                  <a:schemeClr val="bg1"/>
                </a:solidFill>
                <a:effectLst/>
                <a:latin typeface="+mj-lt"/>
                <a:cs typeface="Times New Roman" pitchFamily="18" charset="0"/>
              </a:rPr>
              <a:t>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3657600" y="2570911"/>
            <a:ext cx="5410200" cy="1631216"/>
          </a:xfrm>
          <a:prstGeom prst="rect">
            <a:avLst/>
          </a:prstGeom>
        </p:spPr>
        <p:txBody>
          <a:bodyPr wrap="square">
            <a:spAutoFit/>
          </a:bodyPr>
          <a:lstStyle/>
          <a:p>
            <a:pPr algn="ctr"/>
            <a:r>
              <a:rPr lang="en-US" sz="6000" dirty="0" smtClean="0">
                <a:solidFill>
                  <a:srgbClr val="FFFF00"/>
                </a:solidFill>
              </a:rPr>
              <a:t>XIN DÂNG LÊN</a:t>
            </a:r>
            <a:r>
              <a:rPr lang="en-US" sz="4000" dirty="0">
                <a:solidFill>
                  <a:srgbClr val="FFFF00"/>
                </a:solidFill>
              </a:rPr>
              <a:t/>
            </a:r>
            <a:br>
              <a:rPr lang="en-US" sz="4000" dirty="0">
                <a:solidFill>
                  <a:srgbClr val="FFFF00"/>
                </a:solidFill>
              </a:rPr>
            </a:br>
            <a:r>
              <a:rPr lang="en-US" sz="4000" i="1" dirty="0" err="1" smtClean="0">
                <a:solidFill>
                  <a:schemeClr val="bg1"/>
                </a:solidFill>
              </a:rPr>
              <a:t>Hoàng</a:t>
            </a:r>
            <a:r>
              <a:rPr lang="en-US" sz="4000" i="1" dirty="0" smtClean="0">
                <a:solidFill>
                  <a:schemeClr val="bg1"/>
                </a:solidFill>
              </a:rPr>
              <a:t> </a:t>
            </a:r>
            <a:r>
              <a:rPr lang="en-US" sz="4000" i="1" dirty="0" err="1" smtClean="0">
                <a:solidFill>
                  <a:schemeClr val="bg1"/>
                </a:solidFill>
              </a:rPr>
              <a:t>Vũ</a:t>
            </a:r>
            <a:endParaRPr lang="en-US" sz="4000" i="1" dirty="0">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10000"/>
              </a:lnSpc>
            </a:pPr>
            <a:r>
              <a:rPr lang="en-US" sz="5000" b="0" u="sng" dirty="0" smtClean="0">
                <a:solidFill>
                  <a:srgbClr val="FFFF00"/>
                </a:solidFill>
                <a:effectLst/>
              </a:rPr>
              <a:t>Tk1:</a:t>
            </a:r>
            <a:r>
              <a:rPr lang="en-US" sz="5000" b="0" dirty="0" smtClean="0">
                <a:solidFill>
                  <a:schemeClr val="bg1"/>
                </a:solidFill>
                <a:effectLst/>
              </a:rPr>
              <a:t> </a:t>
            </a:r>
            <a:r>
              <a:rPr lang="vi-VN" sz="5000" dirty="0">
                <a:solidFill>
                  <a:schemeClr val="bg1"/>
                </a:solidFill>
              </a:rPr>
              <a:t>Với tiếng hát du dương ngân nhịp nhàng, xin dâng lên trước ngai Vua cao sang. Rượu </a:t>
            </a:r>
            <a:r>
              <a:rPr lang="en-US" sz="5000" dirty="0" err="1" smtClean="0">
                <a:solidFill>
                  <a:schemeClr val="bg1"/>
                </a:solidFill>
              </a:rPr>
              <a:t>thơm</a:t>
            </a:r>
            <a:r>
              <a:rPr lang="en-US" sz="5000" dirty="0" smtClean="0">
                <a:solidFill>
                  <a:schemeClr val="bg1"/>
                </a:solidFill>
              </a:rPr>
              <a:t> </a:t>
            </a:r>
            <a:r>
              <a:rPr lang="en-US" sz="5000" dirty="0" err="1" smtClean="0">
                <a:solidFill>
                  <a:schemeClr val="bg1"/>
                </a:solidFill>
              </a:rPr>
              <a:t>ngát</a:t>
            </a:r>
            <a:r>
              <a:rPr lang="en-US" sz="5000" dirty="0" smtClean="0">
                <a:solidFill>
                  <a:schemeClr val="bg1"/>
                </a:solidFill>
              </a:rPr>
              <a:t> </a:t>
            </a:r>
            <a:r>
              <a:rPr lang="vi-VN" sz="5000" dirty="0" smtClean="0">
                <a:solidFill>
                  <a:schemeClr val="bg1"/>
                </a:solidFill>
              </a:rPr>
              <a:t>bánh </a:t>
            </a:r>
            <a:r>
              <a:rPr lang="vi-VN" sz="5000" dirty="0">
                <a:solidFill>
                  <a:schemeClr val="bg1"/>
                </a:solidFill>
              </a:rPr>
              <a:t>nuôi ngàn dân</a:t>
            </a:r>
            <a:r>
              <a:rPr lang="vi-VN" sz="5000" dirty="0" smtClean="0">
                <a:solidFill>
                  <a:schemeClr val="bg1"/>
                </a:solidFill>
              </a:rPr>
              <a:t>,</a:t>
            </a:r>
            <a:r>
              <a:rPr lang="en-US" sz="5000" dirty="0" smtClean="0">
                <a:solidFill>
                  <a:schemeClr val="bg1"/>
                </a:solidFill>
              </a:rPr>
              <a:t> con </a:t>
            </a:r>
            <a:r>
              <a:rPr lang="en-US" sz="5000" dirty="0" err="1" smtClean="0">
                <a:solidFill>
                  <a:schemeClr val="bg1"/>
                </a:solidFill>
              </a:rPr>
              <a:t>dâng</a:t>
            </a:r>
            <a:r>
              <a:rPr lang="en-US" sz="5000" dirty="0" smtClean="0">
                <a:solidFill>
                  <a:schemeClr val="bg1"/>
                </a:solidFill>
              </a:rPr>
              <a:t> </a:t>
            </a:r>
            <a:r>
              <a:rPr lang="en-US" sz="5000" dirty="0" err="1" smtClean="0">
                <a:solidFill>
                  <a:schemeClr val="bg1"/>
                </a:solidFill>
              </a:rPr>
              <a:t>lên</a:t>
            </a:r>
            <a:r>
              <a:rPr lang="en-US" sz="5000" dirty="0" smtClean="0">
                <a:solidFill>
                  <a:schemeClr val="bg1"/>
                </a:solidFill>
              </a:rPr>
              <a:t> </a:t>
            </a:r>
            <a:r>
              <a:rPr lang="en-US" sz="5000" dirty="0" err="1" smtClean="0">
                <a:solidFill>
                  <a:schemeClr val="bg1"/>
                </a:solidFill>
              </a:rPr>
              <a:t>nguyện</a:t>
            </a:r>
            <a:r>
              <a:rPr lang="en-US" sz="5000" dirty="0" smtClean="0">
                <a:solidFill>
                  <a:schemeClr val="bg1"/>
                </a:solidFill>
              </a:rPr>
              <a:t> </a:t>
            </a:r>
            <a:r>
              <a:rPr lang="en-US" sz="5000" dirty="0" err="1" smtClean="0">
                <a:solidFill>
                  <a:schemeClr val="bg1"/>
                </a:solidFill>
              </a:rPr>
              <a:t>xin</a:t>
            </a:r>
            <a:r>
              <a:rPr lang="en-US" sz="5000" dirty="0" smtClean="0">
                <a:solidFill>
                  <a:schemeClr val="bg1"/>
                </a:solidFill>
              </a:rPr>
              <a:t> </a:t>
            </a:r>
            <a:r>
              <a:rPr lang="en-US" sz="5000" dirty="0" err="1" smtClean="0">
                <a:solidFill>
                  <a:schemeClr val="bg1"/>
                </a:solidFill>
              </a:rPr>
              <a:t>Chúa</a:t>
            </a:r>
            <a:r>
              <a:rPr lang="en-US" sz="5000" dirty="0" smtClean="0">
                <a:solidFill>
                  <a:schemeClr val="bg1"/>
                </a:solidFill>
              </a:rPr>
              <a:t> </a:t>
            </a:r>
            <a:r>
              <a:rPr lang="en-US" sz="5000" dirty="0" err="1" smtClean="0">
                <a:solidFill>
                  <a:schemeClr val="bg1"/>
                </a:solidFill>
              </a:rPr>
              <a:t>thương</a:t>
            </a:r>
            <a:r>
              <a:rPr lang="en-US" sz="5000" dirty="0" smtClean="0">
                <a:solidFill>
                  <a:schemeClr val="bg1"/>
                </a:solidFill>
              </a:rPr>
              <a:t> </a:t>
            </a:r>
            <a:r>
              <a:rPr lang="en-US" sz="5000" dirty="0" err="1" smtClean="0">
                <a:solidFill>
                  <a:schemeClr val="bg1"/>
                </a:solidFill>
              </a:rPr>
              <a:t>nhận</a:t>
            </a:r>
            <a:r>
              <a:rPr lang="en-US" sz="5000" dirty="0" smtClean="0">
                <a:solidFill>
                  <a:schemeClr val="bg1"/>
                </a:solidFill>
              </a:rPr>
              <a:t>.</a:t>
            </a:r>
            <a:endParaRPr lang="en-US" sz="50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b="0" u="sng" dirty="0" err="1" smtClean="0">
                <a:solidFill>
                  <a:srgbClr val="FFFF00"/>
                </a:solidFill>
                <a:effectLst/>
              </a:rPr>
              <a:t>Đk</a:t>
            </a:r>
            <a:r>
              <a:rPr lang="en-US" sz="5000" b="0" u="sng" dirty="0" smtClean="0">
                <a:solidFill>
                  <a:srgbClr val="FFFF00"/>
                </a:solidFill>
                <a:effectLst/>
              </a:rPr>
              <a:t>:</a:t>
            </a:r>
            <a:r>
              <a:rPr lang="en-US" sz="5000" b="0" dirty="0" smtClean="0">
                <a:solidFill>
                  <a:schemeClr val="bg1"/>
                </a:solidFill>
                <a:effectLst/>
              </a:rPr>
              <a:t> </a:t>
            </a:r>
            <a:r>
              <a:rPr lang="vi-VN" sz="5000" dirty="0">
                <a:solidFill>
                  <a:schemeClr val="bg1"/>
                </a:solidFill>
              </a:rPr>
              <a:t>Vinh quang ngàn vinh quang, cao sang là cao sang, khoan nhân đầy khoan nhân Vua </a:t>
            </a:r>
            <a:r>
              <a:rPr lang="en-US" sz="5000" dirty="0" smtClean="0">
                <a:solidFill>
                  <a:schemeClr val="bg1"/>
                </a:solidFill>
              </a:rPr>
              <a:t>T</a:t>
            </a:r>
            <a:r>
              <a:rPr lang="vi-VN" sz="5000" dirty="0" smtClean="0">
                <a:solidFill>
                  <a:schemeClr val="bg1"/>
                </a:solidFill>
              </a:rPr>
              <a:t>rời </a:t>
            </a:r>
            <a:r>
              <a:rPr lang="en-US" sz="5000" dirty="0">
                <a:solidFill>
                  <a:schemeClr val="bg1"/>
                </a:solidFill>
              </a:rPr>
              <a:t>Đ</a:t>
            </a:r>
            <a:r>
              <a:rPr lang="vi-VN" sz="5000" dirty="0" smtClean="0">
                <a:solidFill>
                  <a:schemeClr val="bg1"/>
                </a:solidFill>
              </a:rPr>
              <a:t>ất</a:t>
            </a:r>
            <a:r>
              <a:rPr lang="vi-VN" sz="5000" dirty="0">
                <a:solidFill>
                  <a:schemeClr val="bg1"/>
                </a:solidFill>
              </a:rPr>
              <a:t>. Hãy đoái nhìn Thánh lễ chân thành con kính dâng, xin tha muôn ngàn lỗi cho nhân </a:t>
            </a:r>
            <a:r>
              <a:rPr lang="vi-VN" sz="5000" dirty="0" smtClean="0">
                <a:solidFill>
                  <a:schemeClr val="bg1"/>
                </a:solidFill>
              </a:rPr>
              <a:t>trầ</a:t>
            </a:r>
            <a:r>
              <a:rPr lang="en-US" sz="5000" dirty="0" smtClean="0">
                <a:solidFill>
                  <a:schemeClr val="bg1"/>
                </a:solidFill>
              </a:rPr>
              <a:t>n.</a:t>
            </a:r>
            <a:endParaRPr lang="en-US" sz="5000" b="0" dirty="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20000"/>
              </a:lnSpc>
            </a:pPr>
            <a:r>
              <a:rPr lang="en-US" sz="5000" b="0" u="sng" dirty="0" smtClean="0">
                <a:solidFill>
                  <a:srgbClr val="FFFF00"/>
                </a:solidFill>
                <a:effectLst/>
              </a:rPr>
              <a:t>Tk2:</a:t>
            </a:r>
            <a:r>
              <a:rPr lang="en-US" sz="5000" b="0" dirty="0" smtClean="0">
                <a:solidFill>
                  <a:schemeClr val="bg1"/>
                </a:solidFill>
                <a:effectLst/>
              </a:rPr>
              <a:t> </a:t>
            </a:r>
            <a:r>
              <a:rPr lang="vi-VN" sz="5000" dirty="0">
                <a:solidFill>
                  <a:schemeClr val="bg1"/>
                </a:solidFill>
              </a:rPr>
              <a:t>Với ánh nến lung linh trên bàn thờ, xin dâng lên xác con với tâm tư. </a:t>
            </a:r>
            <a:r>
              <a:rPr lang="en-US" sz="5000" dirty="0" err="1" smtClean="0">
                <a:solidFill>
                  <a:schemeClr val="bg1"/>
                </a:solidFill>
              </a:rPr>
              <a:t>Hợp</a:t>
            </a:r>
            <a:r>
              <a:rPr lang="vi-VN" sz="5000" dirty="0" smtClean="0">
                <a:solidFill>
                  <a:schemeClr val="bg1"/>
                </a:solidFill>
              </a:rPr>
              <a:t> </a:t>
            </a:r>
            <a:r>
              <a:rPr lang="vi-VN" sz="5000" dirty="0">
                <a:solidFill>
                  <a:schemeClr val="bg1"/>
                </a:solidFill>
              </a:rPr>
              <a:t>Thánh lễ tiến trên đồi cao, </a:t>
            </a:r>
            <a:r>
              <a:rPr lang="vi-VN" sz="5000" dirty="0" smtClean="0">
                <a:solidFill>
                  <a:schemeClr val="bg1"/>
                </a:solidFill>
              </a:rPr>
              <a:t>G</a:t>
            </a:r>
            <a:r>
              <a:rPr lang="en-US" sz="5000" dirty="0" err="1" smtClean="0">
                <a:solidFill>
                  <a:schemeClr val="bg1"/>
                </a:solidFill>
              </a:rPr>
              <a:t>ôn</a:t>
            </a:r>
            <a:r>
              <a:rPr lang="en-US" sz="5000" dirty="0" smtClean="0">
                <a:solidFill>
                  <a:schemeClr val="bg1"/>
                </a:solidFill>
              </a:rPr>
              <a:t>-</a:t>
            </a:r>
            <a:r>
              <a:rPr lang="en-US" sz="5000" dirty="0" err="1" smtClean="0">
                <a:solidFill>
                  <a:schemeClr val="bg1"/>
                </a:solidFill>
              </a:rPr>
              <a:t>gô</a:t>
            </a:r>
            <a:r>
              <a:rPr lang="en-US" sz="5000" dirty="0" smtClean="0">
                <a:solidFill>
                  <a:schemeClr val="bg1"/>
                </a:solidFill>
              </a:rPr>
              <a:t>-ta</a:t>
            </a:r>
            <a:r>
              <a:rPr lang="vi-VN" sz="5000" dirty="0" smtClean="0">
                <a:solidFill>
                  <a:schemeClr val="bg1"/>
                </a:solidFill>
              </a:rPr>
              <a:t> </a:t>
            </a:r>
            <a:r>
              <a:rPr lang="vi-VN" sz="5000" dirty="0">
                <a:solidFill>
                  <a:schemeClr val="bg1"/>
                </a:solidFill>
              </a:rPr>
              <a:t>tràn tuôn hết </a:t>
            </a:r>
            <a:r>
              <a:rPr lang="en-US" sz="5000" dirty="0" smtClean="0">
                <a:solidFill>
                  <a:schemeClr val="bg1"/>
                </a:solidFill>
              </a:rPr>
              <a:t>M</a:t>
            </a:r>
            <a:r>
              <a:rPr lang="vi-VN" sz="5000" dirty="0" smtClean="0">
                <a:solidFill>
                  <a:schemeClr val="bg1"/>
                </a:solidFill>
              </a:rPr>
              <a:t>áu </a:t>
            </a:r>
            <a:r>
              <a:rPr lang="vi-VN" sz="5000" dirty="0">
                <a:solidFill>
                  <a:schemeClr val="bg1"/>
                </a:solidFill>
              </a:rPr>
              <a:t>đào.</a:t>
            </a:r>
            <a:endParaRPr lang="en-US" sz="5000" b="0" dirty="0">
              <a:solidFill>
                <a:schemeClr val="bg1"/>
              </a:solidFill>
              <a:effectLst/>
            </a:endParaRPr>
          </a:p>
        </p:txBody>
      </p:sp>
    </p:spTree>
    <p:extLst>
      <p:ext uri="{BB962C8B-B14F-4D97-AF65-F5344CB8AC3E}">
        <p14:creationId xmlns:p14="http://schemas.microsoft.com/office/powerpoint/2010/main" val="28951862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b="0" u="sng" dirty="0" err="1" smtClean="0">
                <a:solidFill>
                  <a:srgbClr val="FFFF00"/>
                </a:solidFill>
                <a:effectLst/>
              </a:rPr>
              <a:t>Đk</a:t>
            </a:r>
            <a:r>
              <a:rPr lang="en-US" sz="5000" b="0" u="sng" dirty="0" smtClean="0">
                <a:solidFill>
                  <a:srgbClr val="FFFF00"/>
                </a:solidFill>
                <a:effectLst/>
              </a:rPr>
              <a:t>:</a:t>
            </a:r>
            <a:r>
              <a:rPr lang="en-US" sz="5000" b="0" dirty="0" smtClean="0">
                <a:solidFill>
                  <a:schemeClr val="bg1"/>
                </a:solidFill>
                <a:effectLst/>
              </a:rPr>
              <a:t> </a:t>
            </a:r>
            <a:r>
              <a:rPr lang="vi-VN" sz="5000" dirty="0">
                <a:solidFill>
                  <a:schemeClr val="bg1"/>
                </a:solidFill>
              </a:rPr>
              <a:t>Vinh quang ngàn vinh quang, cao sang là cao sang, khoan nhân đầy khoan nhân Vua </a:t>
            </a:r>
            <a:r>
              <a:rPr lang="en-US" sz="5000" dirty="0" smtClean="0">
                <a:solidFill>
                  <a:schemeClr val="bg1"/>
                </a:solidFill>
              </a:rPr>
              <a:t>T</a:t>
            </a:r>
            <a:r>
              <a:rPr lang="vi-VN" sz="5000" dirty="0" smtClean="0">
                <a:solidFill>
                  <a:schemeClr val="bg1"/>
                </a:solidFill>
              </a:rPr>
              <a:t>rời </a:t>
            </a:r>
            <a:r>
              <a:rPr lang="en-US" sz="5000" dirty="0">
                <a:solidFill>
                  <a:schemeClr val="bg1"/>
                </a:solidFill>
              </a:rPr>
              <a:t>Đ</a:t>
            </a:r>
            <a:r>
              <a:rPr lang="vi-VN" sz="5000" dirty="0" smtClean="0">
                <a:solidFill>
                  <a:schemeClr val="bg1"/>
                </a:solidFill>
              </a:rPr>
              <a:t>ất</a:t>
            </a:r>
            <a:r>
              <a:rPr lang="vi-VN" sz="5000" dirty="0">
                <a:solidFill>
                  <a:schemeClr val="bg1"/>
                </a:solidFill>
              </a:rPr>
              <a:t>. Hãy đoái nhìn Thánh lễ chân thành con kính dâng, xin tha muôn ngàn lỗi cho nhân </a:t>
            </a:r>
            <a:r>
              <a:rPr lang="vi-VN" sz="5000" dirty="0" smtClean="0">
                <a:solidFill>
                  <a:schemeClr val="bg1"/>
                </a:solidFill>
              </a:rPr>
              <a:t>trầ</a:t>
            </a:r>
            <a:r>
              <a:rPr lang="en-US" sz="5000" dirty="0" smtClean="0">
                <a:solidFill>
                  <a:schemeClr val="bg1"/>
                </a:solidFill>
              </a:rPr>
              <a:t>n.</a:t>
            </a:r>
            <a:endParaRPr lang="en-US" sz="5000" b="0" dirty="0">
              <a:solidFill>
                <a:schemeClr val="bg1"/>
              </a:solidFill>
              <a:effectLst/>
            </a:endParaRPr>
          </a:p>
        </p:txBody>
      </p:sp>
    </p:spTree>
    <p:extLst>
      <p:ext uri="{BB962C8B-B14F-4D97-AF65-F5344CB8AC3E}">
        <p14:creationId xmlns:p14="http://schemas.microsoft.com/office/powerpoint/2010/main" val="41618508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20000"/>
              </a:lnSpc>
            </a:pPr>
            <a:r>
              <a:rPr lang="en-US" sz="5000" b="0" u="sng" dirty="0" smtClean="0">
                <a:solidFill>
                  <a:srgbClr val="FFFF00"/>
                </a:solidFill>
                <a:effectLst/>
              </a:rPr>
              <a:t>Tk3:</a:t>
            </a:r>
            <a:r>
              <a:rPr lang="en-US" sz="5000" b="0" dirty="0" smtClean="0">
                <a:solidFill>
                  <a:schemeClr val="bg1"/>
                </a:solidFill>
                <a:effectLst/>
              </a:rPr>
              <a:t> </a:t>
            </a:r>
            <a:r>
              <a:rPr lang="vi-VN" sz="5000" dirty="0">
                <a:solidFill>
                  <a:schemeClr val="bg1"/>
                </a:solidFill>
              </a:rPr>
              <a:t>Với cố gắng hy sinh trên đường trần, xin dâng lên trước ngai Vua chí nhân, để kính nhớ chiến công Phục sinh, xin Cha ban trần gian phúc an bình</a:t>
            </a:r>
            <a:r>
              <a:rPr lang="vi-VN" sz="5000" dirty="0" smtClean="0">
                <a:solidFill>
                  <a:schemeClr val="bg1"/>
                </a:solidFill>
              </a:rPr>
              <a:t>.</a:t>
            </a:r>
            <a:endParaRPr lang="en-US" sz="5000" b="0" dirty="0">
              <a:solidFill>
                <a:schemeClr val="bg1"/>
              </a:solidFill>
              <a:effectLst/>
            </a:endParaRPr>
          </a:p>
        </p:txBody>
      </p:sp>
    </p:spTree>
    <p:extLst>
      <p:ext uri="{BB962C8B-B14F-4D97-AF65-F5344CB8AC3E}">
        <p14:creationId xmlns:p14="http://schemas.microsoft.com/office/powerpoint/2010/main" val="25436437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b="0" u="sng" dirty="0" err="1" smtClean="0">
                <a:solidFill>
                  <a:srgbClr val="FFFF00"/>
                </a:solidFill>
                <a:effectLst/>
              </a:rPr>
              <a:t>Đk</a:t>
            </a:r>
            <a:r>
              <a:rPr lang="en-US" sz="5000" b="0" u="sng" dirty="0" smtClean="0">
                <a:solidFill>
                  <a:srgbClr val="FFFF00"/>
                </a:solidFill>
                <a:effectLst/>
              </a:rPr>
              <a:t>:</a:t>
            </a:r>
            <a:r>
              <a:rPr lang="en-US" sz="5000" b="0" dirty="0" smtClean="0">
                <a:solidFill>
                  <a:schemeClr val="bg1"/>
                </a:solidFill>
                <a:effectLst/>
              </a:rPr>
              <a:t> </a:t>
            </a:r>
            <a:r>
              <a:rPr lang="vi-VN" sz="5000" dirty="0">
                <a:solidFill>
                  <a:schemeClr val="bg1"/>
                </a:solidFill>
              </a:rPr>
              <a:t>Vinh quang ngàn vinh quang, cao sang là cao sang, khoan nhân đầy khoan nhân Vua </a:t>
            </a:r>
            <a:r>
              <a:rPr lang="en-US" sz="5000" dirty="0" smtClean="0">
                <a:solidFill>
                  <a:schemeClr val="bg1"/>
                </a:solidFill>
              </a:rPr>
              <a:t>T</a:t>
            </a:r>
            <a:r>
              <a:rPr lang="vi-VN" sz="5000" dirty="0" smtClean="0">
                <a:solidFill>
                  <a:schemeClr val="bg1"/>
                </a:solidFill>
              </a:rPr>
              <a:t>rời </a:t>
            </a:r>
            <a:r>
              <a:rPr lang="en-US" sz="5000" dirty="0">
                <a:solidFill>
                  <a:schemeClr val="bg1"/>
                </a:solidFill>
              </a:rPr>
              <a:t>Đ</a:t>
            </a:r>
            <a:r>
              <a:rPr lang="vi-VN" sz="5000" dirty="0" smtClean="0">
                <a:solidFill>
                  <a:schemeClr val="bg1"/>
                </a:solidFill>
              </a:rPr>
              <a:t>ất</a:t>
            </a:r>
            <a:r>
              <a:rPr lang="vi-VN" sz="5000" dirty="0">
                <a:solidFill>
                  <a:schemeClr val="bg1"/>
                </a:solidFill>
              </a:rPr>
              <a:t>. Hãy đoái nhìn Thánh lễ chân thành con kính dâng, xin tha muôn ngàn lỗi cho nhân </a:t>
            </a:r>
            <a:r>
              <a:rPr lang="vi-VN" sz="5000" dirty="0" smtClean="0">
                <a:solidFill>
                  <a:schemeClr val="bg1"/>
                </a:solidFill>
              </a:rPr>
              <a:t>trầ</a:t>
            </a:r>
            <a:r>
              <a:rPr lang="en-US" sz="5000" dirty="0" smtClean="0">
                <a:solidFill>
                  <a:schemeClr val="bg1"/>
                </a:solidFill>
              </a:rPr>
              <a:t>n.</a:t>
            </a:r>
            <a:endParaRPr lang="en-US" sz="5000" b="0" dirty="0">
              <a:solidFill>
                <a:schemeClr val="bg1"/>
              </a:solidFill>
              <a:effectLst/>
            </a:endParaRPr>
          </a:p>
        </p:txBody>
      </p:sp>
    </p:spTree>
    <p:extLst>
      <p:ext uri="{BB962C8B-B14F-4D97-AF65-F5344CB8AC3E}">
        <p14:creationId xmlns:p14="http://schemas.microsoft.com/office/powerpoint/2010/main" val="41618508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10512445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dirty="0" smtClean="0">
                <a:solidFill>
                  <a:srgbClr val="FFFF00"/>
                </a:solidFill>
                <a:effectLst/>
              </a:rPr>
              <a:t>Ca </a:t>
            </a:r>
            <a:r>
              <a:rPr lang="en-US" sz="6000" b="0" dirty="0" err="1" smtClean="0">
                <a:solidFill>
                  <a:srgbClr val="FFFF00"/>
                </a:solidFill>
                <a:effectLst/>
              </a:rPr>
              <a:t>Nguyện</a:t>
            </a:r>
            <a:r>
              <a:rPr lang="en-US" sz="6000" b="0" dirty="0" smtClean="0">
                <a:solidFill>
                  <a:srgbClr val="FFFF00"/>
                </a:solidFill>
                <a:effectLst/>
              </a:rPr>
              <a:t> </a:t>
            </a:r>
            <a:r>
              <a:rPr lang="en-US" sz="6000" b="0" dirty="0" err="1" smtClean="0">
                <a:solidFill>
                  <a:srgbClr val="FFFF00"/>
                </a:solidFill>
                <a:effectLst/>
              </a:rPr>
              <a:t>Hiệp</a:t>
            </a:r>
            <a:r>
              <a:rPr lang="en-US" sz="6000" b="0" dirty="0" smtClean="0">
                <a:solidFill>
                  <a:srgbClr val="FFFF00"/>
                </a:solidFill>
                <a:effectLst/>
              </a:rPr>
              <a:t> </a:t>
            </a:r>
            <a:r>
              <a:rPr lang="en-US" sz="6000" b="0" dirty="0" err="1" smtClean="0">
                <a:solidFill>
                  <a:srgbClr val="FFFF00"/>
                </a:solidFill>
                <a:effectLst/>
              </a:rPr>
              <a:t>Lễ</a:t>
            </a:r>
            <a:r>
              <a:rPr lang="en-US" sz="6000" b="0" dirty="0" smtClean="0">
                <a:solidFill>
                  <a:srgbClr val="FFFF00"/>
                </a:solidFill>
                <a:effectLst/>
              </a:rPr>
              <a:t/>
            </a:r>
            <a:br>
              <a:rPr lang="en-US" sz="6000" b="0" dirty="0" smtClean="0">
                <a:solidFill>
                  <a:srgbClr val="FFFF00"/>
                </a:solidFill>
                <a:effectLst/>
              </a:rPr>
            </a:br>
            <a:r>
              <a:rPr lang="en-US" sz="7200" dirty="0" smtClean="0">
                <a:solidFill>
                  <a:srgbClr val="FFFF00"/>
                </a:solidFill>
              </a:rPr>
              <a:t>VÌ NGOÀI CHÚA RA</a:t>
            </a:r>
            <a:r>
              <a:rPr lang="en-US" sz="6600" dirty="0" smtClean="0">
                <a:solidFill>
                  <a:srgbClr val="FFFF00"/>
                </a:solidFill>
              </a:rPr>
              <a:t/>
            </a:r>
            <a:br>
              <a:rPr lang="en-US" sz="6600" dirty="0" smtClean="0">
                <a:solidFill>
                  <a:srgbClr val="FFFF00"/>
                </a:solidFill>
              </a:rPr>
            </a:br>
            <a:r>
              <a:rPr lang="en-US" sz="4000" i="1" dirty="0" err="1" smtClean="0">
                <a:solidFill>
                  <a:schemeClr val="bg1"/>
                </a:solidFill>
              </a:rPr>
              <a:t>Phùng</a:t>
            </a:r>
            <a:r>
              <a:rPr lang="en-US" sz="4000" i="1" dirty="0" smtClean="0">
                <a:solidFill>
                  <a:schemeClr val="bg1"/>
                </a:solidFill>
              </a:rPr>
              <a:t> Minh </a:t>
            </a:r>
            <a:r>
              <a:rPr lang="en-US" sz="4000" i="1" dirty="0" err="1" smtClean="0">
                <a:solidFill>
                  <a:schemeClr val="bg1"/>
                </a:solidFill>
              </a:rPr>
              <a:t>Mẫn</a:t>
            </a:r>
            <a:endParaRPr lang="en-US" sz="6600" b="0" i="1" dirty="0">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u="sng" dirty="0" smtClean="0">
                <a:solidFill>
                  <a:srgbClr val="FFFF00"/>
                </a:solidFill>
              </a:rPr>
              <a:t>Tk1</a:t>
            </a:r>
            <a:r>
              <a:rPr lang="en-US" sz="5000" b="0" u="sng" dirty="0" smtClean="0">
                <a:solidFill>
                  <a:srgbClr val="FFFF00"/>
                </a:solidFill>
                <a:effectLst/>
              </a:rPr>
              <a:t>:</a:t>
            </a:r>
            <a:r>
              <a:rPr lang="en-US" sz="5000" b="0" dirty="0" smtClean="0">
                <a:solidFill>
                  <a:schemeClr val="bg1"/>
                </a:solidFill>
                <a:effectLst/>
              </a:rPr>
              <a:t> </a:t>
            </a:r>
            <a:r>
              <a:rPr lang="vi-VN" sz="5000" dirty="0">
                <a:solidFill>
                  <a:schemeClr val="bg1"/>
                </a:solidFill>
              </a:rPr>
              <a:t>Chỉ có mình Chúa là chốn con tựa nương, là thành lũy vững bền chở che con yên hàn. Dù có cuồng phong dù bão giông giăng đầy, con vẫn không lo gì khi đời có </a:t>
            </a:r>
            <a:r>
              <a:rPr lang="vi-VN" sz="5000" dirty="0" smtClean="0">
                <a:solidFill>
                  <a:schemeClr val="bg1"/>
                </a:solidFill>
              </a:rPr>
              <a:t>Ngài</a:t>
            </a:r>
            <a:r>
              <a:rPr lang="en-US" sz="5000" dirty="0" smtClean="0">
                <a:solidFill>
                  <a:schemeClr val="bg1"/>
                </a:solidFill>
              </a:rPr>
              <a:t>.</a:t>
            </a:r>
            <a:endParaRPr lang="en-US" sz="5000" b="0" dirty="0">
              <a:solidFill>
                <a:schemeClr val="bg1"/>
              </a:solidFill>
              <a:effectLst/>
            </a:endParaRP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b="0" u="sng" dirty="0" err="1" smtClean="0">
                <a:solidFill>
                  <a:srgbClr val="FFFF00"/>
                </a:solidFill>
                <a:effectLst/>
              </a:rPr>
              <a:t>Đk</a:t>
            </a:r>
            <a:r>
              <a:rPr lang="en-US" sz="5000" b="0" u="sng" dirty="0" smtClean="0">
                <a:solidFill>
                  <a:srgbClr val="FFFF00"/>
                </a:solidFill>
                <a:effectLst/>
              </a:rPr>
              <a:t>:</a:t>
            </a:r>
            <a:r>
              <a:rPr lang="en-US" sz="5000" b="0" dirty="0" smtClean="0">
                <a:solidFill>
                  <a:schemeClr val="bg1"/>
                </a:solidFill>
                <a:effectLst/>
              </a:rPr>
              <a:t> </a:t>
            </a:r>
            <a:r>
              <a:rPr lang="vi-VN" sz="5000" dirty="0"/>
              <a:t> </a:t>
            </a:r>
            <a:r>
              <a:rPr lang="vi-VN" sz="5000" dirty="0">
                <a:solidFill>
                  <a:schemeClr val="bg1"/>
                </a:solidFill>
              </a:rPr>
              <a:t>Vì ngoài Ngài ra con tìm đâu thấy bình </a:t>
            </a:r>
            <a:r>
              <a:rPr lang="vi-VN" sz="5000" dirty="0" smtClean="0">
                <a:solidFill>
                  <a:schemeClr val="bg1"/>
                </a:solidFill>
              </a:rPr>
              <a:t>an</a:t>
            </a:r>
            <a:r>
              <a:rPr lang="en-US" sz="5000" dirty="0" smtClean="0">
                <a:solidFill>
                  <a:schemeClr val="bg1"/>
                </a:solidFill>
              </a:rPr>
              <a:t>. N</a:t>
            </a:r>
            <a:r>
              <a:rPr lang="vi-VN" sz="5000" dirty="0" smtClean="0">
                <a:solidFill>
                  <a:schemeClr val="bg1"/>
                </a:solidFill>
              </a:rPr>
              <a:t>ào </a:t>
            </a:r>
            <a:r>
              <a:rPr lang="vi-VN" sz="5000" dirty="0">
                <a:solidFill>
                  <a:schemeClr val="bg1"/>
                </a:solidFill>
              </a:rPr>
              <a:t>có chi lâu bền ở nơi dương trần. Vì ngoài Ngài ra ai là chốn con nương nhờ, từ nay đến muôn đời xin Ngài bảo toàn thân </a:t>
            </a:r>
            <a:r>
              <a:rPr lang="vi-VN" sz="5000" dirty="0" smtClean="0">
                <a:solidFill>
                  <a:schemeClr val="bg1"/>
                </a:solidFill>
              </a:rPr>
              <a:t>con</a:t>
            </a:r>
            <a:r>
              <a:rPr lang="en-US" sz="5000" dirty="0" smtClean="0">
                <a:solidFill>
                  <a:schemeClr val="bg1"/>
                </a:solidFill>
              </a:rPr>
              <a:t>.</a:t>
            </a:r>
            <a:endParaRPr lang="en-US" sz="50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b="0" u="sng" dirty="0" smtClean="0">
                <a:solidFill>
                  <a:srgbClr val="FFFF00"/>
                </a:solidFill>
                <a:effectLst/>
              </a:rPr>
              <a:t>Tk2:</a:t>
            </a:r>
            <a:r>
              <a:rPr lang="en-US" sz="5000" b="0" dirty="0" smtClean="0">
                <a:solidFill>
                  <a:schemeClr val="bg1"/>
                </a:solidFill>
                <a:effectLst/>
              </a:rPr>
              <a:t> </a:t>
            </a:r>
            <a:r>
              <a:rPr lang="vi-VN" sz="5000" dirty="0">
                <a:solidFill>
                  <a:schemeClr val="bg1"/>
                </a:solidFill>
              </a:rPr>
              <a:t>Tựa nép vào bên lòng Chúa con thảnh thơi, như em bé thơ dại ngủ ngon trong tay mẹ. Nguyện ước đời con được Chúa yêu thương hoài, thao thức suốt canh dài con tưởng nhớ </a:t>
            </a:r>
            <a:r>
              <a:rPr lang="vi-VN" sz="5000" dirty="0" smtClean="0">
                <a:solidFill>
                  <a:schemeClr val="bg1"/>
                </a:solidFill>
              </a:rPr>
              <a:t>Ngài</a:t>
            </a:r>
            <a:r>
              <a:rPr lang="en-US" sz="5000" dirty="0" smtClean="0">
                <a:solidFill>
                  <a:schemeClr val="bg1"/>
                </a:solidFill>
              </a:rPr>
              <a:t>.</a:t>
            </a:r>
            <a:endParaRPr lang="en-US" sz="50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b="0" u="sng" dirty="0" err="1" smtClean="0">
                <a:solidFill>
                  <a:srgbClr val="FFFF00"/>
                </a:solidFill>
                <a:effectLst/>
              </a:rPr>
              <a:t>Đk</a:t>
            </a:r>
            <a:r>
              <a:rPr lang="en-US" sz="5000" b="0" u="sng" dirty="0" smtClean="0">
                <a:solidFill>
                  <a:srgbClr val="FFFF00"/>
                </a:solidFill>
                <a:effectLst/>
              </a:rPr>
              <a:t>:</a:t>
            </a:r>
            <a:r>
              <a:rPr lang="en-US" sz="5000" b="0" dirty="0" smtClean="0">
                <a:solidFill>
                  <a:schemeClr val="bg1"/>
                </a:solidFill>
                <a:effectLst/>
              </a:rPr>
              <a:t> </a:t>
            </a:r>
            <a:r>
              <a:rPr lang="vi-VN" sz="5000" dirty="0"/>
              <a:t> </a:t>
            </a:r>
            <a:r>
              <a:rPr lang="vi-VN" sz="5000" dirty="0">
                <a:solidFill>
                  <a:schemeClr val="bg1"/>
                </a:solidFill>
              </a:rPr>
              <a:t>Vì ngoài Ngài ra con tìm đâu thấy bình </a:t>
            </a:r>
            <a:r>
              <a:rPr lang="vi-VN" sz="5000" dirty="0" smtClean="0">
                <a:solidFill>
                  <a:schemeClr val="bg1"/>
                </a:solidFill>
              </a:rPr>
              <a:t>an</a:t>
            </a:r>
            <a:r>
              <a:rPr lang="en-US" sz="5000" dirty="0" smtClean="0">
                <a:solidFill>
                  <a:schemeClr val="bg1"/>
                </a:solidFill>
              </a:rPr>
              <a:t>. N</a:t>
            </a:r>
            <a:r>
              <a:rPr lang="vi-VN" sz="5000" dirty="0" smtClean="0">
                <a:solidFill>
                  <a:schemeClr val="bg1"/>
                </a:solidFill>
              </a:rPr>
              <a:t>ào </a:t>
            </a:r>
            <a:r>
              <a:rPr lang="vi-VN" sz="5000" dirty="0">
                <a:solidFill>
                  <a:schemeClr val="bg1"/>
                </a:solidFill>
              </a:rPr>
              <a:t>có chi lâu bền ở nơi dương trần. Vì ngoài Ngài ra ai là chốn con nương nhờ, từ nay đến muôn đời xin Ngài bảo toàn thân </a:t>
            </a:r>
            <a:r>
              <a:rPr lang="vi-VN" sz="5000" dirty="0" smtClean="0">
                <a:solidFill>
                  <a:schemeClr val="bg1"/>
                </a:solidFill>
              </a:rPr>
              <a:t>con</a:t>
            </a:r>
            <a:r>
              <a:rPr lang="en-US" sz="5000" dirty="0" smtClean="0">
                <a:solidFill>
                  <a:schemeClr val="bg1"/>
                </a:solidFill>
              </a:rPr>
              <a:t>.</a:t>
            </a:r>
            <a:endParaRPr lang="en-US" sz="5000" b="0" dirty="0">
              <a:solidFill>
                <a:schemeClr val="bg1"/>
              </a:solidFill>
              <a:effectLst/>
            </a:endParaRPr>
          </a:p>
        </p:txBody>
      </p:sp>
    </p:spTree>
    <p:extLst>
      <p:ext uri="{BB962C8B-B14F-4D97-AF65-F5344CB8AC3E}">
        <p14:creationId xmlns:p14="http://schemas.microsoft.com/office/powerpoint/2010/main" val="6315829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u="sng" dirty="0" smtClean="0">
                <a:solidFill>
                  <a:srgbClr val="FFFF00"/>
                </a:solidFill>
              </a:rPr>
              <a:t>Tk3</a:t>
            </a:r>
            <a:r>
              <a:rPr lang="en-US" sz="5000" b="0" u="sng" dirty="0" smtClean="0">
                <a:solidFill>
                  <a:srgbClr val="FFFF00"/>
                </a:solidFill>
                <a:effectLst/>
              </a:rPr>
              <a:t>:</a:t>
            </a:r>
            <a:r>
              <a:rPr lang="en-US" sz="5000" b="0" dirty="0" smtClean="0">
                <a:solidFill>
                  <a:schemeClr val="bg1"/>
                </a:solidFill>
                <a:effectLst/>
              </a:rPr>
              <a:t> </a:t>
            </a:r>
            <a:r>
              <a:rPr lang="vi-VN" sz="5000" dirty="0">
                <a:solidFill>
                  <a:schemeClr val="bg1"/>
                </a:solidFill>
              </a:rPr>
              <a:t>Quyền quý lợi danh tựa cánh hoa mỏng manh, một cơn gió vô tình làm hoa kia xa cành. Hạnh phúc đời con là Chúa luôn ở cùng, là phúc vinh thiên đàng muôn đời bất </a:t>
            </a:r>
            <a:r>
              <a:rPr lang="vi-VN" sz="5000" dirty="0" smtClean="0">
                <a:solidFill>
                  <a:schemeClr val="bg1"/>
                </a:solidFill>
              </a:rPr>
              <a:t>tận</a:t>
            </a:r>
            <a:r>
              <a:rPr lang="en-US" sz="5000" dirty="0" smtClean="0">
                <a:solidFill>
                  <a:schemeClr val="bg1"/>
                </a:solidFill>
              </a:rPr>
              <a:t>.</a:t>
            </a:r>
            <a:endParaRPr lang="en-US" sz="50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b="0" u="sng" dirty="0" err="1" smtClean="0">
                <a:solidFill>
                  <a:srgbClr val="FFFF00"/>
                </a:solidFill>
                <a:effectLst/>
              </a:rPr>
              <a:t>Đk</a:t>
            </a:r>
            <a:r>
              <a:rPr lang="en-US" sz="5000" b="0" u="sng" dirty="0" smtClean="0">
                <a:solidFill>
                  <a:srgbClr val="FFFF00"/>
                </a:solidFill>
                <a:effectLst/>
              </a:rPr>
              <a:t>:</a:t>
            </a:r>
            <a:r>
              <a:rPr lang="en-US" sz="5000" b="0" dirty="0" smtClean="0">
                <a:solidFill>
                  <a:schemeClr val="bg1"/>
                </a:solidFill>
                <a:effectLst/>
              </a:rPr>
              <a:t> </a:t>
            </a:r>
            <a:r>
              <a:rPr lang="vi-VN" sz="5000" dirty="0"/>
              <a:t> </a:t>
            </a:r>
            <a:r>
              <a:rPr lang="vi-VN" sz="5000" dirty="0">
                <a:solidFill>
                  <a:schemeClr val="bg1"/>
                </a:solidFill>
              </a:rPr>
              <a:t>Vì ngoài Ngài ra con tìm đâu thấy bình </a:t>
            </a:r>
            <a:r>
              <a:rPr lang="vi-VN" sz="5000" dirty="0" smtClean="0">
                <a:solidFill>
                  <a:schemeClr val="bg1"/>
                </a:solidFill>
              </a:rPr>
              <a:t>an</a:t>
            </a:r>
            <a:r>
              <a:rPr lang="en-US" sz="5000" dirty="0" smtClean="0">
                <a:solidFill>
                  <a:schemeClr val="bg1"/>
                </a:solidFill>
              </a:rPr>
              <a:t>. N</a:t>
            </a:r>
            <a:r>
              <a:rPr lang="vi-VN" sz="5000" dirty="0" smtClean="0">
                <a:solidFill>
                  <a:schemeClr val="bg1"/>
                </a:solidFill>
              </a:rPr>
              <a:t>ào </a:t>
            </a:r>
            <a:r>
              <a:rPr lang="vi-VN" sz="5000" dirty="0">
                <a:solidFill>
                  <a:schemeClr val="bg1"/>
                </a:solidFill>
              </a:rPr>
              <a:t>có chi lâu bền ở nơi dương trần. Vì ngoài Ngài ra ai là chốn con nương nhờ, từ nay đến muôn đời xin Ngài bảo toàn thân </a:t>
            </a:r>
            <a:r>
              <a:rPr lang="vi-VN" sz="5000" dirty="0" smtClean="0">
                <a:solidFill>
                  <a:schemeClr val="bg1"/>
                </a:solidFill>
              </a:rPr>
              <a:t>con</a:t>
            </a:r>
            <a:r>
              <a:rPr lang="en-US" sz="5000" dirty="0" smtClean="0">
                <a:solidFill>
                  <a:schemeClr val="bg1"/>
                </a:solidFill>
              </a:rPr>
              <a:t>.</a:t>
            </a:r>
            <a:endParaRPr lang="en-US" sz="5000" b="0" dirty="0">
              <a:solidFill>
                <a:schemeClr val="bg1"/>
              </a:solidFill>
              <a:effectLst/>
            </a:endParaRPr>
          </a:p>
        </p:txBody>
      </p:sp>
    </p:spTree>
    <p:extLst>
      <p:ext uri="{BB962C8B-B14F-4D97-AF65-F5344CB8AC3E}">
        <p14:creationId xmlns:p14="http://schemas.microsoft.com/office/powerpoint/2010/main" val="8568586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50"/>
            <a:ext cx="9144000" cy="4400550"/>
          </a:xfrm>
        </p:spPr>
        <p:txBody>
          <a:bodyPr>
            <a:normAutofit/>
          </a:bodyPr>
          <a:lstStyle/>
          <a:p>
            <a:r>
              <a:rPr lang="en-US" sz="8000" b="0" dirty="0" smtClean="0">
                <a:solidFill>
                  <a:srgbClr val="FFFF00"/>
                </a:solidFill>
                <a:effectLst/>
              </a:rPr>
              <a:t>Ca </a:t>
            </a:r>
            <a:r>
              <a:rPr lang="en-US" sz="8000" b="0" dirty="0" err="1" smtClean="0">
                <a:solidFill>
                  <a:srgbClr val="FFFF00"/>
                </a:solidFill>
                <a:effectLst/>
              </a:rPr>
              <a:t>Kết</a:t>
            </a:r>
            <a:r>
              <a:rPr lang="en-US" sz="8000" b="0" dirty="0" smtClean="0">
                <a:solidFill>
                  <a:srgbClr val="FFFF00"/>
                </a:solidFill>
                <a:effectLst/>
              </a:rPr>
              <a:t> </a:t>
            </a:r>
            <a:r>
              <a:rPr lang="en-US" sz="8000" b="0" dirty="0" err="1" smtClean="0">
                <a:solidFill>
                  <a:srgbClr val="FFFF00"/>
                </a:solidFill>
                <a:effectLst/>
              </a:rPr>
              <a:t>Lễ</a:t>
            </a:r>
            <a:r>
              <a:rPr lang="en-US" sz="8000" b="0" dirty="0" smtClean="0">
                <a:solidFill>
                  <a:srgbClr val="FFFF00"/>
                </a:solidFill>
                <a:effectLst/>
              </a:rPr>
              <a:t/>
            </a:r>
            <a:br>
              <a:rPr lang="en-US" sz="8000" b="0" dirty="0" smtClean="0">
                <a:solidFill>
                  <a:srgbClr val="FFFF00"/>
                </a:solidFill>
                <a:effectLst/>
              </a:rPr>
            </a:br>
            <a:r>
              <a:rPr lang="en-US" sz="9000" b="0" dirty="0" smtClean="0">
                <a:solidFill>
                  <a:srgbClr val="FFFF00"/>
                </a:solidFill>
                <a:effectLst/>
              </a:rPr>
              <a:t>KINH TẠ ƠN</a:t>
            </a:r>
            <a:endParaRPr lang="en-US" sz="9000" b="0" i="1"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dirty="0" err="1" smtClean="0">
                <a:solidFill>
                  <a:srgbClr val="FFFF00"/>
                </a:solidFill>
              </a:rPr>
              <a:t>Đk</a:t>
            </a:r>
            <a:r>
              <a:rPr lang="en-US" sz="5400" b="0" u="sng" dirty="0" smtClean="0">
                <a:solidFill>
                  <a:srgbClr val="FFFF00"/>
                </a:solidFill>
                <a:effectLst/>
              </a:rPr>
              <a:t>:</a:t>
            </a:r>
            <a:r>
              <a:rPr lang="en-US" sz="5400" b="0" dirty="0" smtClean="0">
                <a:solidFill>
                  <a:schemeClr val="bg1"/>
                </a:solidFill>
                <a:effectLst/>
              </a:rPr>
              <a:t> </a:t>
            </a:r>
            <a:r>
              <a:rPr lang="vi-VN" sz="5400" dirty="0">
                <a:solidFill>
                  <a:schemeClr val="bg1"/>
                </a:solidFill>
              </a:rPr>
              <a:t>Tạ ơn Chúa chúng con ra về hoan ca trong cuộc đời nhân chứng. Tạ ơn Chúa chúng con nhịp bước đến khắp nơi để đem Tin Mừng.</a:t>
            </a:r>
            <a:endParaRPr lang="en-US" sz="54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dirty="0" smtClean="0">
                <a:solidFill>
                  <a:srgbClr val="FFFF00"/>
                </a:solidFill>
              </a:rPr>
              <a:t>Tk1:</a:t>
            </a:r>
            <a:r>
              <a:rPr lang="vi-VN" sz="5400" dirty="0" smtClean="0"/>
              <a:t> </a:t>
            </a:r>
            <a:r>
              <a:rPr lang="vi-VN" sz="5400" dirty="0">
                <a:solidFill>
                  <a:schemeClr val="bg1"/>
                </a:solidFill>
              </a:rPr>
              <a:t>Ra đi đến với người gần xa, khơi lên những tiếng lòng ngợi </a:t>
            </a:r>
            <a:r>
              <a:rPr lang="vi-VN" sz="5400" dirty="0" smtClean="0">
                <a:solidFill>
                  <a:schemeClr val="bg1"/>
                </a:solidFill>
              </a:rPr>
              <a:t>ca. </a:t>
            </a:r>
            <a:r>
              <a:rPr lang="vi-VN" sz="5400" dirty="0">
                <a:solidFill>
                  <a:schemeClr val="bg1"/>
                </a:solidFill>
              </a:rPr>
              <a:t>Con xin Chúa xuống nguồn hồng ân, cho nhân thế tháng ngày bình an.</a:t>
            </a:r>
            <a:endParaRPr lang="en-US" sz="5400" b="0" dirty="0">
              <a:solidFill>
                <a:schemeClr val="bg1"/>
              </a:solidFill>
              <a:effectLst/>
            </a:endParaRPr>
          </a:p>
        </p:txBody>
      </p:sp>
    </p:spTree>
    <p:extLst>
      <p:ext uri="{BB962C8B-B14F-4D97-AF65-F5344CB8AC3E}">
        <p14:creationId xmlns:p14="http://schemas.microsoft.com/office/powerpoint/2010/main" val="2292943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dirty="0" err="1" smtClean="0">
                <a:solidFill>
                  <a:srgbClr val="FFFF00"/>
                </a:solidFill>
              </a:rPr>
              <a:t>Đk</a:t>
            </a:r>
            <a:r>
              <a:rPr lang="en-US" sz="5400" b="0" u="sng" dirty="0" smtClean="0">
                <a:solidFill>
                  <a:srgbClr val="FFFF00"/>
                </a:solidFill>
                <a:effectLst/>
              </a:rPr>
              <a:t>:</a:t>
            </a:r>
            <a:r>
              <a:rPr lang="en-US" sz="5400" b="0" dirty="0" smtClean="0">
                <a:solidFill>
                  <a:schemeClr val="bg1"/>
                </a:solidFill>
                <a:effectLst/>
              </a:rPr>
              <a:t> </a:t>
            </a:r>
            <a:r>
              <a:rPr lang="vi-VN" sz="5400" dirty="0">
                <a:solidFill>
                  <a:schemeClr val="bg1"/>
                </a:solidFill>
              </a:rPr>
              <a:t>Tạ ơn Chúa chúng con ra về hoan ca trong cuộc đời nhân chứng. Tạ ơn Chúa chúng con nhịp bước đến khắp nơi để đem Tin Mừng.</a:t>
            </a:r>
            <a:endParaRPr lang="en-US" sz="5400" b="0" dirty="0">
              <a:solidFill>
                <a:schemeClr val="bg1"/>
              </a:solidFill>
              <a:effectLst/>
            </a:endParaRPr>
          </a:p>
        </p:txBody>
      </p:sp>
    </p:spTree>
    <p:extLst>
      <p:ext uri="{BB962C8B-B14F-4D97-AF65-F5344CB8AC3E}">
        <p14:creationId xmlns:p14="http://schemas.microsoft.com/office/powerpoint/2010/main" val="34562982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754</TotalTime>
  <Words>1778</Words>
  <Application>Microsoft Office PowerPoint</Application>
  <PresentationFormat>On-screen Show (16:9)</PresentationFormat>
  <Paragraphs>87</Paragraphs>
  <Slides>79</Slides>
  <Notes>0</Notes>
  <HiddenSlides>0</HiddenSlides>
  <MMClips>0</MMClips>
  <ScaleCrop>false</ScaleCrop>
  <HeadingPairs>
    <vt:vector size="4" baseType="variant">
      <vt:variant>
        <vt:lpstr>Theme</vt:lpstr>
      </vt:variant>
      <vt:variant>
        <vt:i4>16</vt:i4>
      </vt:variant>
      <vt:variant>
        <vt:lpstr>Slide Titles</vt:lpstr>
      </vt:variant>
      <vt:variant>
        <vt:i4>79</vt:i4>
      </vt:variant>
    </vt:vector>
  </HeadingPairs>
  <TitlesOfParts>
    <vt:vector size="95" baseType="lpstr">
      <vt:lpstr>Office Theme</vt:lpstr>
      <vt:lpstr>12_Office Theme</vt:lpstr>
      <vt:lpstr>36_Default Design</vt:lpstr>
      <vt:lpstr>10_Office Theme</vt:lpstr>
      <vt:lpstr>37_Default Design</vt:lpstr>
      <vt:lpstr>1_Office Theme</vt:lpstr>
      <vt:lpstr>3_Office Theme</vt:lpstr>
      <vt:lpstr>4_Office Theme</vt:lpstr>
      <vt:lpstr>5_Office Theme</vt:lpstr>
      <vt:lpstr>Default Design</vt:lpstr>
      <vt:lpstr>7_Office Theme</vt:lpstr>
      <vt:lpstr>9_Office Theme</vt:lpstr>
      <vt:lpstr>8_Office Theme</vt:lpstr>
      <vt:lpstr>11_Office Theme</vt:lpstr>
      <vt:lpstr>2_Office Theme</vt:lpstr>
      <vt:lpstr>14_Office Theme</vt:lpstr>
      <vt:lpstr>PowerPoint Presentation</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NGUỒN ÁNH SÁNG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PowerPoint Presentation</vt:lpstr>
      <vt:lpstr>PowerPoint Presentation</vt:lpstr>
      <vt:lpstr>Thánh Vịnh 88 Chúa Nhật XIII Thường Niên Năm A Lm Kim Long 04 Câu</vt:lpstr>
      <vt:lpstr>Đk: Con sẽ ca tụng tình thương của Chúa đến muôn đời.</vt:lpstr>
      <vt:lpstr>Tk1: Tình thương Chúa muôn đời con luôn ca tụng. Vạn kiếp miệng con sẽ cao rao lòng thành tín của Ngài. Vì Chúa phán: Tình thương đó xây dựng đến thiên thu. Đức tín thành của Chúa thiết lập trên cung trời.</vt:lpstr>
      <vt:lpstr>Đk: Con sẽ ca tụng tình thương của Chúa đến muôn đời.</vt:lpstr>
      <vt:lpstr>Tk2: Lập giao ước với người Ta đây tuyển chọn. Thề hứa cùng Đa-vít tôi trung rằng: Dòng dõi của ngươi bền vững mãi vì Ta muốn xây dựng đến thiên thu, muốn thiết lập củng cố ngai vàng ngươi muôn đời.</vt:lpstr>
      <vt:lpstr>Đk: Con sẽ ca tụng tình thương của Chúa đến muôn đời.</vt:lpstr>
      <vt:lpstr>Tk3: Thật vinh phúc, dân nào tung hô ca ngợi. Lạy Chúa Ngài soi ánh Tôn Nhan để họ tiến đều lên. Nhờ biết rõ được Danh Chúa, suốt ngày sẽ hân hoan. Bởi vì Ngài công chính, khiến họ hiên ngang hoài.</vt:lpstr>
      <vt:lpstr>Đk: Con sẽ ca tụng tình thương của Chúa đến muôn đời.</vt:lpstr>
      <vt:lpstr>Tk4: Người thưa Chúa: Thân phụ con nay là Ngài, là Chúa mà con kính tin luôn, là núi đá độ trì. Và Chúa phán: Này Ta sẽ thương người đến muôn năm. Sẽ giữ hoài giao ước với ngươi luôn khôn rời.</vt:lpstr>
      <vt:lpstr>Đk: Con sẽ ca tụng tình thương của Chúa đến muôn đời.</vt:lpstr>
      <vt:lpstr>PowerPoint Presentation</vt:lpstr>
      <vt:lpstr>Anh em là giống nòi được tuyển chọn, là hoàng tộc chuyên lo tế tự, là Dân thánh, để loan truyền những kỳ công của Thiên Chúa, Đấng đã gọi anh em ra khỏi miền u tối, vào nơi đầy ánh sáng huyền diệu của Ngài.</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Với tiếng hát du dương ngân nhịp nhàng, xin dâng lên trước ngai Vua cao sang. Rượu thơm ngát bánh nuôi ngàn dân, con dâng lên nguyện xin Chúa thương nhận.</vt:lpstr>
      <vt:lpstr>Đk: Vinh quang ngàn vinh quang, cao sang là cao sang, khoan nhân đầy khoan nhân Vua Trời Đất. Hãy đoái nhìn Thánh lễ chân thành con kính dâng, xin tha muôn ngàn lỗi cho nhân trần.</vt:lpstr>
      <vt:lpstr>Tk2: Với ánh nến lung linh trên bàn thờ, xin dâng lên xác con với tâm tư. Hợp Thánh lễ tiến trên đồi cao, Gôn-gô-ta tràn tuôn hết Máu đào.</vt:lpstr>
      <vt:lpstr>Đk: Vinh quang ngàn vinh quang, cao sang là cao sang, khoan nhân đầy khoan nhân Vua Trời Đất. Hãy đoái nhìn Thánh lễ chân thành con kính dâng, xin tha muôn ngàn lỗi cho nhân trần.</vt:lpstr>
      <vt:lpstr>Tk3: Với cố gắng hy sinh trên đường trần, xin dâng lên trước ngai Vua chí nhân, để kính nhớ chiến công Phục sinh, xin Cha ban trần gian phúc an bình.</vt:lpstr>
      <vt:lpstr>Đk: Vinh quang ngàn vinh quang, cao sang là cao sang, khoan nhân đầy khoan nhân Vua Trời Đất. Hãy đoái nhìn Thánh lễ chân thành con kính dâng, xin tha muôn ngàn lỗi cho nhân trần.</vt:lpstr>
      <vt:lpstr>PowerPoint Presentation</vt:lpstr>
      <vt:lpstr>PowerPoint Presentation</vt:lpstr>
      <vt:lpstr>Ca Nguyện Hiệp Lễ VÌ NGOÀI CHÚA RA Phùng Minh Mẫn</vt:lpstr>
      <vt:lpstr>Tk1: Chỉ có mình Chúa là chốn con tựa nương, là thành lũy vững bền chở che con yên hàn. Dù có cuồng phong dù bão giông giăng đầy, con vẫn không lo gì khi đời có Ngài.</vt:lpstr>
      <vt:lpstr>Đk:  Vì ngoài Ngài ra con tìm đâu thấy bình an. Nào có chi lâu bền ở nơi dương trần. Vì ngoài Ngài ra ai là chốn con nương nhờ, từ nay đến muôn đời xin Ngài bảo toàn thân con.</vt:lpstr>
      <vt:lpstr>Tk2: Tựa nép vào bên lòng Chúa con thảnh thơi, như em bé thơ dại ngủ ngon trong tay mẹ. Nguyện ước đời con được Chúa yêu thương hoài, thao thức suốt canh dài con tưởng nhớ Ngài.</vt:lpstr>
      <vt:lpstr>Đk:  Vì ngoài Ngài ra con tìm đâu thấy bình an. Nào có chi lâu bền ở nơi dương trần. Vì ngoài Ngài ra ai là chốn con nương nhờ, từ nay đến muôn đời xin Ngài bảo toàn thân con.</vt:lpstr>
      <vt:lpstr>Tk3: Quyền quý lợi danh tựa cánh hoa mỏng manh, một cơn gió vô tình làm hoa kia xa cành. Hạnh phúc đời con là Chúa luôn ở cùng, là phúc vinh thiên đàng muôn đời bất tận.</vt:lpstr>
      <vt:lpstr>Đk:  Vì ngoài Ngài ra con tìm đâu thấy bình an. Nào có chi lâu bền ở nơi dương trần. Vì ngoài Ngài ra ai là chốn con nương nhờ, từ nay đến muôn đời xin Ngài bảo toàn thân con.</vt:lpstr>
      <vt:lpstr>PowerPoint Presentation</vt:lpstr>
      <vt:lpstr>PowerPoint Presentation</vt:lpstr>
      <vt:lpstr>Ca Kết Lễ KINH TẠ ƠN</vt:lpstr>
      <vt:lpstr>Đk: Tạ ơn Chúa chúng con ra về hoan ca trong cuộc đời nhân chứng. Tạ ơn Chúa chúng con nhịp bước đến khắp nơi để đem Tin Mừng.</vt:lpstr>
      <vt:lpstr>Tk1: Ra đi đến với người gần xa, khơi lên những tiếng lòng ngợi ca. Con xin Chúa xuống nguồn hồng ân, cho nhân thế tháng ngày bình an.</vt:lpstr>
      <vt:lpstr>Đk: Tạ ơn Chúa chúng con ra về hoan ca trong cuộc đời nhân chứng. Tạ ơn Chúa chúng con nhịp bước đến khắp nơi để đem Tin Mừng.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Mong Dung</cp:lastModifiedBy>
  <cp:revision>105</cp:revision>
  <dcterms:created xsi:type="dcterms:W3CDTF">2023-05-21T07:25:42Z</dcterms:created>
  <dcterms:modified xsi:type="dcterms:W3CDTF">2023-06-28T05:13:44Z</dcterms:modified>
</cp:coreProperties>
</file>