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0" r:id="rId2"/>
    <p:sldMasterId id="2147483924" r:id="rId3"/>
    <p:sldMasterId id="2147483936" r:id="rId4"/>
    <p:sldMasterId id="2147483948" r:id="rId5"/>
  </p:sldMasterIdLst>
  <p:notesMasterIdLst>
    <p:notesMasterId r:id="rId48"/>
  </p:notesMasterIdLst>
  <p:sldIdLst>
    <p:sldId id="336" r:id="rId6"/>
    <p:sldId id="299" r:id="rId7"/>
    <p:sldId id="300" r:id="rId8"/>
    <p:sldId id="301" r:id="rId9"/>
    <p:sldId id="302" r:id="rId10"/>
    <p:sldId id="303" r:id="rId11"/>
    <p:sldId id="304" r:id="rId12"/>
    <p:sldId id="305" r:id="rId13"/>
    <p:sldId id="306" r:id="rId14"/>
    <p:sldId id="331" r:id="rId15"/>
    <p:sldId id="337" r:id="rId16"/>
    <p:sldId id="339" r:id="rId17"/>
    <p:sldId id="338" r:id="rId18"/>
    <p:sldId id="335" r:id="rId19"/>
    <p:sldId id="281" r:id="rId20"/>
    <p:sldId id="282" r:id="rId21"/>
    <p:sldId id="332" r:id="rId22"/>
    <p:sldId id="333" r:id="rId23"/>
    <p:sldId id="334" r:id="rId24"/>
    <p:sldId id="340" r:id="rId25"/>
    <p:sldId id="341" r:id="rId26"/>
    <p:sldId id="342" r:id="rId27"/>
    <p:sldId id="344" r:id="rId28"/>
    <p:sldId id="345" r:id="rId29"/>
    <p:sldId id="283" r:id="rId30"/>
    <p:sldId id="346" r:id="rId31"/>
    <p:sldId id="347" r:id="rId32"/>
    <p:sldId id="348" r:id="rId33"/>
    <p:sldId id="349" r:id="rId34"/>
    <p:sldId id="350" r:id="rId35"/>
    <p:sldId id="351" r:id="rId36"/>
    <p:sldId id="354" r:id="rId37"/>
    <p:sldId id="355" r:id="rId38"/>
    <p:sldId id="356" r:id="rId39"/>
    <p:sldId id="357" r:id="rId40"/>
    <p:sldId id="358" r:id="rId41"/>
    <p:sldId id="359" r:id="rId42"/>
    <p:sldId id="360" r:id="rId43"/>
    <p:sldId id="361" r:id="rId44"/>
    <p:sldId id="362" r:id="rId45"/>
    <p:sldId id="363" r:id="rId46"/>
    <p:sldId id="364" r:id="rId4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95" d="100"/>
          <a:sy n="95" d="100"/>
        </p:scale>
        <p:origin x="-2482" y="-1162"/>
      </p:cViewPr>
      <p:guideLst>
        <p:guide orient="horz" pos="1620"/>
        <p:guide pos="2880"/>
      </p:guideLst>
    </p:cSldViewPr>
  </p:slideViewPr>
  <p:outlineViewPr>
    <p:cViewPr>
      <p:scale>
        <a:sx n="33" d="100"/>
        <a:sy n="33" d="100"/>
      </p:scale>
      <p:origin x="0" y="31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0B4828-B410-4C3A-83AC-3D9F3C04B627}" type="datetimeFigureOut">
              <a:rPr lang="en-US" smtClean="0"/>
              <a:t>6/1/2023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C5868E-A987-42E8-A563-9FB024F87306}" type="slidenum">
              <a:rPr lang="en-US" smtClean="0"/>
              <a:t>‹#›</a:t>
            </a:fld>
            <a:endParaRPr lang="en-US"/>
          </a:p>
        </p:txBody>
      </p:sp>
    </p:spTree>
    <p:extLst>
      <p:ext uri="{BB962C8B-B14F-4D97-AF65-F5344CB8AC3E}">
        <p14:creationId xmlns:p14="http://schemas.microsoft.com/office/powerpoint/2010/main" val="479236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878992"/>
      </p:ext>
    </p:extLst>
  </p:cSld>
  <p:clrMapOvr>
    <a:masterClrMapping/>
  </p:clrMapOvr>
  <p:transition spd="slow"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847635"/>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223787"/>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32774"/>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049498"/>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749351"/>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435092"/>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701436"/>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6318305"/>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54485"/>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108959"/>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62467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6618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1642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291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8059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2145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833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150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2317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0872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553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70628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492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7335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8422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5475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6722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42583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2622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9693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491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31233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6421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4797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278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67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6/1/2023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91796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2839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6671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9653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3089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991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6/1/2023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6/1/2023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6/1/2023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13341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26363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657101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623705"/>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3532177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618695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0" y="0"/>
            <a:ext cx="8610600" cy="4933950"/>
          </a:xfrm>
        </p:spPr>
        <p:txBody>
          <a:bodyPr>
            <a:normAutofit/>
          </a:bodyPr>
          <a:lstStyle/>
          <a:p>
            <a:r>
              <a:rPr lang="en-US" sz="5400" dirty="0" smtClean="0">
                <a:solidFill>
                  <a:schemeClr val="bg1"/>
                </a:solidFill>
              </a:rPr>
              <a:t>CA NHẬP LỄ</a:t>
            </a:r>
            <a:br>
              <a:rPr lang="en-US" sz="5400" dirty="0" smtClean="0">
                <a:solidFill>
                  <a:schemeClr val="bg1"/>
                </a:solidFill>
              </a:rPr>
            </a:br>
            <a:r>
              <a:rPr lang="en-US" sz="6500" dirty="0" smtClean="0">
                <a:solidFill>
                  <a:srgbClr val="FFFF00"/>
                </a:solidFill>
              </a:rPr>
              <a:t>ĐI VỀ NHÀ CHA</a:t>
            </a:r>
            <a:r>
              <a:rPr lang="en-US" sz="5400" dirty="0" smtClean="0">
                <a:solidFill>
                  <a:schemeClr val="bg1"/>
                </a:solidFill>
              </a:rPr>
              <a:t/>
            </a:r>
            <a:br>
              <a:rPr lang="en-US" sz="5400" dirty="0" smtClean="0">
                <a:solidFill>
                  <a:schemeClr val="bg1"/>
                </a:solidFill>
              </a:rPr>
            </a:br>
            <a:r>
              <a:rPr lang="en-US" sz="5400" dirty="0" err="1" smtClean="0">
                <a:solidFill>
                  <a:schemeClr val="bg1"/>
                </a:solidFill>
              </a:rPr>
              <a:t>Thái</a:t>
            </a:r>
            <a:r>
              <a:rPr lang="en-US" sz="5400" dirty="0" smtClean="0">
                <a:solidFill>
                  <a:schemeClr val="bg1"/>
                </a:solidFill>
              </a:rPr>
              <a:t> </a:t>
            </a:r>
            <a:r>
              <a:rPr lang="en-US" sz="5400" dirty="0" err="1" smtClean="0">
                <a:solidFill>
                  <a:schemeClr val="bg1"/>
                </a:solidFill>
              </a:rPr>
              <a:t>Nguyên</a:t>
            </a:r>
            <a:endParaRPr lang="en-US" sz="5400" dirty="0">
              <a:solidFill>
                <a:schemeClr val="bg1"/>
              </a:solidFill>
            </a:endParaRPr>
          </a:p>
        </p:txBody>
      </p:sp>
    </p:spTree>
    <p:extLst>
      <p:ext uri="{BB962C8B-B14F-4D97-AF65-F5344CB8AC3E}">
        <p14:creationId xmlns:p14="http://schemas.microsoft.com/office/powerpoint/2010/main" val="1611463082"/>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300" b="0" dirty="0" smtClean="0">
                <a:solidFill>
                  <a:srgbClr val="FFFF00"/>
                </a:solidFill>
                <a:effectLst/>
              </a:rPr>
              <a:t>TK1:</a:t>
            </a:r>
            <a:r>
              <a:rPr lang="en-US" sz="4300" b="0" dirty="0" smtClean="0">
                <a:solidFill>
                  <a:schemeClr val="bg1"/>
                </a:solidFill>
                <a:effectLst/>
              </a:rPr>
              <a:t> </a:t>
            </a:r>
            <a:r>
              <a:rPr lang="en-US" sz="4300" b="0" dirty="0" err="1" smtClean="0">
                <a:solidFill>
                  <a:schemeClr val="bg1"/>
                </a:solidFill>
                <a:effectLst/>
              </a:rPr>
              <a:t>Đoàn</a:t>
            </a:r>
            <a:r>
              <a:rPr lang="en-US" sz="4300" b="0" dirty="0" smtClean="0">
                <a:solidFill>
                  <a:schemeClr val="bg1"/>
                </a:solidFill>
                <a:effectLst/>
              </a:rPr>
              <a:t> con </a:t>
            </a:r>
            <a:r>
              <a:rPr lang="en-US" sz="4300" b="0" dirty="0" err="1" smtClean="0">
                <a:solidFill>
                  <a:schemeClr val="bg1"/>
                </a:solidFill>
                <a:effectLst/>
              </a:rPr>
              <a:t>bao</a:t>
            </a:r>
            <a:r>
              <a:rPr lang="en-US" sz="4300" b="0" dirty="0" smtClean="0">
                <a:solidFill>
                  <a:schemeClr val="bg1"/>
                </a:solidFill>
                <a:effectLst/>
              </a:rPr>
              <a:t> </a:t>
            </a:r>
            <a:r>
              <a:rPr lang="en-US" sz="4300" b="0" dirty="0" err="1" smtClean="0">
                <a:solidFill>
                  <a:schemeClr val="bg1"/>
                </a:solidFill>
                <a:effectLst/>
              </a:rPr>
              <a:t>hân</a:t>
            </a:r>
            <a:r>
              <a:rPr lang="en-US" sz="4300" b="0" dirty="0" smtClean="0">
                <a:solidFill>
                  <a:schemeClr val="bg1"/>
                </a:solidFill>
                <a:effectLst/>
              </a:rPr>
              <a:t> </a:t>
            </a:r>
            <a:r>
              <a:rPr lang="en-US" sz="4300" b="0" dirty="0" err="1" smtClean="0">
                <a:solidFill>
                  <a:schemeClr val="bg1"/>
                </a:solidFill>
                <a:effectLst/>
              </a:rPr>
              <a:t>hoan</a:t>
            </a:r>
            <a:r>
              <a:rPr lang="en-US" sz="4300" dirty="0">
                <a:solidFill>
                  <a:schemeClr val="bg1"/>
                </a:solidFill>
              </a:rPr>
              <a:t> </a:t>
            </a:r>
            <a:r>
              <a:rPr lang="en-US" sz="4300" dirty="0" err="1" smtClean="0">
                <a:solidFill>
                  <a:schemeClr val="bg1"/>
                </a:solidFill>
              </a:rPr>
              <a:t>bước</a:t>
            </a:r>
            <a:r>
              <a:rPr lang="en-US" sz="4300" b="0" dirty="0" smtClean="0">
                <a:solidFill>
                  <a:schemeClr val="bg1"/>
                </a:solidFill>
                <a:effectLst/>
              </a:rPr>
              <a:t> </a:t>
            </a:r>
            <a:r>
              <a:rPr lang="en-US" sz="4300" b="0" dirty="0" err="1" smtClean="0">
                <a:solidFill>
                  <a:schemeClr val="bg1"/>
                </a:solidFill>
                <a:effectLst/>
              </a:rPr>
              <a:t>về</a:t>
            </a:r>
            <a:r>
              <a:rPr lang="en-US" sz="4300" b="0" dirty="0" smtClean="0">
                <a:solidFill>
                  <a:schemeClr val="bg1"/>
                </a:solidFill>
                <a:effectLst/>
              </a:rPr>
              <a:t> </a:t>
            </a:r>
            <a:r>
              <a:rPr lang="en-US" sz="4300" b="0" dirty="0" err="1" smtClean="0">
                <a:solidFill>
                  <a:schemeClr val="bg1"/>
                </a:solidFill>
                <a:effectLst/>
              </a:rPr>
              <a:t>nhà</a:t>
            </a:r>
            <a:r>
              <a:rPr lang="en-US" sz="4300" b="0" dirty="0" smtClean="0">
                <a:solidFill>
                  <a:schemeClr val="bg1"/>
                </a:solidFill>
                <a:effectLst/>
              </a:rPr>
              <a:t> Cha </a:t>
            </a:r>
            <a:r>
              <a:rPr lang="en-US" sz="4300" b="0" dirty="0" err="1" smtClean="0">
                <a:solidFill>
                  <a:schemeClr val="bg1"/>
                </a:solidFill>
                <a:effectLst/>
              </a:rPr>
              <a:t>trong</a:t>
            </a:r>
            <a:r>
              <a:rPr lang="en-US" sz="4300" b="0" dirty="0" smtClean="0">
                <a:solidFill>
                  <a:schemeClr val="bg1"/>
                </a:solidFill>
                <a:effectLst/>
              </a:rPr>
              <a:t> </a:t>
            </a:r>
            <a:r>
              <a:rPr lang="en-US" sz="4300" b="0" dirty="0" err="1" smtClean="0">
                <a:solidFill>
                  <a:schemeClr val="bg1"/>
                </a:solidFill>
                <a:effectLst/>
              </a:rPr>
              <a:t>tình</a:t>
            </a:r>
            <a:r>
              <a:rPr lang="en-US" sz="4300" b="0" dirty="0" smtClean="0">
                <a:solidFill>
                  <a:schemeClr val="bg1"/>
                </a:solidFill>
                <a:effectLst/>
              </a:rPr>
              <a:t> </a:t>
            </a:r>
            <a:r>
              <a:rPr lang="en-US" sz="4300" b="0" dirty="0" err="1" smtClean="0">
                <a:solidFill>
                  <a:schemeClr val="bg1"/>
                </a:solidFill>
                <a:effectLst/>
              </a:rPr>
              <a:t>yêu</a:t>
            </a:r>
            <a:r>
              <a:rPr lang="en-US" sz="4300" b="0" dirty="0" smtClean="0">
                <a:solidFill>
                  <a:schemeClr val="bg1"/>
                </a:solidFill>
                <a:effectLst/>
              </a:rPr>
              <a:t> </a:t>
            </a:r>
            <a:r>
              <a:rPr lang="en-US" sz="4300" b="0" dirty="0" err="1" smtClean="0">
                <a:solidFill>
                  <a:schemeClr val="bg1"/>
                </a:solidFill>
                <a:effectLst/>
              </a:rPr>
              <a:t>mến</a:t>
            </a:r>
            <a:r>
              <a:rPr lang="en-US" sz="4300" b="0" dirty="0" smtClean="0">
                <a:solidFill>
                  <a:schemeClr val="bg1"/>
                </a:solidFill>
                <a:effectLst/>
              </a:rPr>
              <a:t>, </a:t>
            </a:r>
            <a:r>
              <a:rPr lang="en-US" sz="4300" b="0" dirty="0" err="1" smtClean="0">
                <a:solidFill>
                  <a:schemeClr val="bg1"/>
                </a:solidFill>
                <a:effectLst/>
              </a:rPr>
              <a:t>nguyện</a:t>
            </a:r>
            <a:r>
              <a:rPr lang="en-US" sz="4300" b="0" dirty="0" smtClean="0">
                <a:solidFill>
                  <a:schemeClr val="bg1"/>
                </a:solidFill>
                <a:effectLst/>
              </a:rPr>
              <a:t> </a:t>
            </a:r>
            <a:r>
              <a:rPr lang="en-US" sz="4300" b="0" dirty="0" err="1" smtClean="0">
                <a:solidFill>
                  <a:schemeClr val="bg1"/>
                </a:solidFill>
                <a:effectLst/>
              </a:rPr>
              <a:t>dâng</a:t>
            </a:r>
            <a:r>
              <a:rPr lang="en-US" sz="4300" b="0" dirty="0" smtClean="0">
                <a:solidFill>
                  <a:schemeClr val="bg1"/>
                </a:solidFill>
                <a:effectLst/>
              </a:rPr>
              <a:t> </a:t>
            </a:r>
            <a:r>
              <a:rPr lang="en-US" sz="4300" b="0" dirty="0" err="1" smtClean="0">
                <a:solidFill>
                  <a:schemeClr val="bg1"/>
                </a:solidFill>
                <a:effectLst/>
              </a:rPr>
              <a:t>lên</a:t>
            </a:r>
            <a:r>
              <a:rPr lang="en-US" sz="4300" b="0" dirty="0" smtClean="0">
                <a:solidFill>
                  <a:schemeClr val="bg1"/>
                </a:solidFill>
                <a:effectLst/>
              </a:rPr>
              <a:t> </a:t>
            </a:r>
            <a:r>
              <a:rPr lang="en-US" sz="4300" b="0" dirty="0" err="1" smtClean="0">
                <a:solidFill>
                  <a:schemeClr val="bg1"/>
                </a:solidFill>
                <a:effectLst/>
              </a:rPr>
              <a:t>muôn</a:t>
            </a:r>
            <a:r>
              <a:rPr lang="en-US" sz="4300" b="0" dirty="0" smtClean="0">
                <a:solidFill>
                  <a:schemeClr val="bg1"/>
                </a:solidFill>
                <a:effectLst/>
              </a:rPr>
              <a:t> </a:t>
            </a:r>
            <a:r>
              <a:rPr lang="en-US" sz="4300" b="0" dirty="0" err="1" smtClean="0">
                <a:solidFill>
                  <a:schemeClr val="bg1"/>
                </a:solidFill>
                <a:effectLst/>
              </a:rPr>
              <a:t>câu</a:t>
            </a:r>
            <a:r>
              <a:rPr lang="en-US" sz="4300" b="0" dirty="0" smtClean="0">
                <a:solidFill>
                  <a:schemeClr val="bg1"/>
                </a:solidFill>
                <a:effectLst/>
              </a:rPr>
              <a:t> ca </a:t>
            </a:r>
            <a:r>
              <a:rPr lang="en-US" sz="4300" b="0" dirty="0" err="1" smtClean="0">
                <a:solidFill>
                  <a:schemeClr val="bg1"/>
                </a:solidFill>
                <a:effectLst/>
              </a:rPr>
              <a:t>cảm</a:t>
            </a:r>
            <a:r>
              <a:rPr lang="en-US" sz="4300" b="0" dirty="0" smtClean="0">
                <a:solidFill>
                  <a:schemeClr val="bg1"/>
                </a:solidFill>
                <a:effectLst/>
              </a:rPr>
              <a:t> </a:t>
            </a:r>
            <a:r>
              <a:rPr lang="en-US" sz="4300" b="0" dirty="0" err="1" smtClean="0">
                <a:solidFill>
                  <a:schemeClr val="bg1"/>
                </a:solidFill>
                <a:effectLst/>
              </a:rPr>
              <a:t>tạ</a:t>
            </a:r>
            <a:r>
              <a:rPr lang="en-US" sz="4300" b="0" dirty="0" smtClean="0">
                <a:solidFill>
                  <a:schemeClr val="bg1"/>
                </a:solidFill>
                <a:effectLst/>
              </a:rPr>
              <a:t> </a:t>
            </a:r>
            <a:r>
              <a:rPr lang="en-US" sz="4300" b="0" dirty="0" err="1" smtClean="0">
                <a:solidFill>
                  <a:schemeClr val="bg1"/>
                </a:solidFill>
                <a:effectLst/>
              </a:rPr>
              <a:t>tình</a:t>
            </a:r>
            <a:r>
              <a:rPr lang="en-US" sz="4300" b="0" dirty="0" smtClean="0">
                <a:solidFill>
                  <a:schemeClr val="bg1"/>
                </a:solidFill>
                <a:effectLst/>
              </a:rPr>
              <a:t> Cha </a:t>
            </a:r>
            <a:r>
              <a:rPr lang="en-US" sz="4300" b="0" dirty="0" err="1" smtClean="0">
                <a:solidFill>
                  <a:schemeClr val="bg1"/>
                </a:solidFill>
                <a:effectLst/>
              </a:rPr>
              <a:t>thiết</a:t>
            </a:r>
            <a:r>
              <a:rPr lang="en-US" sz="4300" b="0" dirty="0" smtClean="0">
                <a:solidFill>
                  <a:schemeClr val="bg1"/>
                </a:solidFill>
                <a:effectLst/>
              </a:rPr>
              <a:t> </a:t>
            </a:r>
            <a:r>
              <a:rPr lang="en-US" sz="4300" b="0" dirty="0" err="1" smtClean="0">
                <a:solidFill>
                  <a:schemeClr val="bg1"/>
                </a:solidFill>
                <a:effectLst/>
              </a:rPr>
              <a:t>tha</a:t>
            </a:r>
            <a:r>
              <a:rPr lang="en-US" sz="4300" b="0" dirty="0" smtClean="0">
                <a:solidFill>
                  <a:schemeClr val="bg1"/>
                </a:solidFill>
                <a:effectLst/>
              </a:rPr>
              <a:t>. </a:t>
            </a:r>
            <a:r>
              <a:rPr lang="en-US" sz="4300" b="0" dirty="0" err="1" smtClean="0">
                <a:solidFill>
                  <a:schemeClr val="bg1"/>
                </a:solidFill>
                <a:effectLst/>
              </a:rPr>
              <a:t>Lòng</a:t>
            </a:r>
            <a:r>
              <a:rPr lang="en-US" sz="4300" b="0" dirty="0" smtClean="0">
                <a:solidFill>
                  <a:schemeClr val="bg1"/>
                </a:solidFill>
                <a:effectLst/>
              </a:rPr>
              <a:t> </a:t>
            </a:r>
            <a:r>
              <a:rPr lang="en-US" sz="4300" b="0" dirty="0" err="1" smtClean="0">
                <a:solidFill>
                  <a:schemeClr val="bg1"/>
                </a:solidFill>
                <a:effectLst/>
              </a:rPr>
              <a:t>Chúa</a:t>
            </a:r>
            <a:r>
              <a:rPr lang="en-US" sz="4300" b="0" dirty="0" smtClean="0">
                <a:solidFill>
                  <a:schemeClr val="bg1"/>
                </a:solidFill>
                <a:effectLst/>
              </a:rPr>
              <a:t> </a:t>
            </a:r>
            <a:r>
              <a:rPr lang="en-US" sz="4300" b="0" dirty="0" err="1" smtClean="0">
                <a:solidFill>
                  <a:schemeClr val="bg1"/>
                </a:solidFill>
                <a:effectLst/>
              </a:rPr>
              <a:t>ôi</a:t>
            </a:r>
            <a:r>
              <a:rPr lang="en-US" sz="4300" b="0" dirty="0" smtClean="0">
                <a:solidFill>
                  <a:schemeClr val="bg1"/>
                </a:solidFill>
                <a:effectLst/>
              </a:rPr>
              <a:t> </a:t>
            </a:r>
            <a:r>
              <a:rPr lang="en-US" sz="4300" b="0" dirty="0" err="1" smtClean="0">
                <a:solidFill>
                  <a:schemeClr val="bg1"/>
                </a:solidFill>
                <a:effectLst/>
              </a:rPr>
              <a:t>tình</a:t>
            </a:r>
            <a:r>
              <a:rPr lang="en-US" sz="4300" b="0" dirty="0" smtClean="0">
                <a:solidFill>
                  <a:schemeClr val="bg1"/>
                </a:solidFill>
                <a:effectLst/>
              </a:rPr>
              <a:t> </a:t>
            </a:r>
            <a:r>
              <a:rPr lang="en-US" sz="4300" b="0" dirty="0" err="1" smtClean="0">
                <a:solidFill>
                  <a:schemeClr val="bg1"/>
                </a:solidFill>
                <a:effectLst/>
              </a:rPr>
              <a:t>thương</a:t>
            </a:r>
            <a:r>
              <a:rPr lang="en-US" sz="4300" b="0" dirty="0" smtClean="0">
                <a:solidFill>
                  <a:schemeClr val="bg1"/>
                </a:solidFill>
                <a:effectLst/>
              </a:rPr>
              <a:t> </a:t>
            </a:r>
            <a:r>
              <a:rPr lang="en-US" sz="4300" b="0" dirty="0" err="1" smtClean="0">
                <a:solidFill>
                  <a:schemeClr val="bg1"/>
                </a:solidFill>
                <a:effectLst/>
              </a:rPr>
              <a:t>chất</a:t>
            </a:r>
            <a:r>
              <a:rPr lang="en-US" sz="4300" b="0" dirty="0" smtClean="0">
                <a:solidFill>
                  <a:schemeClr val="bg1"/>
                </a:solidFill>
                <a:effectLst/>
              </a:rPr>
              <a:t> </a:t>
            </a:r>
            <a:r>
              <a:rPr lang="en-US" sz="4300" b="0" dirty="0" err="1" smtClean="0">
                <a:solidFill>
                  <a:schemeClr val="bg1"/>
                </a:solidFill>
                <a:effectLst/>
              </a:rPr>
              <a:t>chứa</a:t>
            </a:r>
            <a:r>
              <a:rPr lang="en-US" sz="4300" b="0" dirty="0" smtClean="0">
                <a:solidFill>
                  <a:schemeClr val="bg1"/>
                </a:solidFill>
                <a:effectLst/>
              </a:rPr>
              <a:t>, </a:t>
            </a:r>
            <a:r>
              <a:rPr lang="en-US" sz="4300" b="0" dirty="0" err="1" smtClean="0">
                <a:solidFill>
                  <a:schemeClr val="bg1"/>
                </a:solidFill>
                <a:effectLst/>
              </a:rPr>
              <a:t>lòng</a:t>
            </a:r>
            <a:r>
              <a:rPr lang="en-US" sz="4300" b="0" dirty="0" smtClean="0">
                <a:solidFill>
                  <a:schemeClr val="bg1"/>
                </a:solidFill>
                <a:effectLst/>
              </a:rPr>
              <a:t> con </a:t>
            </a:r>
            <a:r>
              <a:rPr lang="en-US" sz="4300" b="0" dirty="0" err="1" smtClean="0">
                <a:solidFill>
                  <a:schemeClr val="bg1"/>
                </a:solidFill>
                <a:effectLst/>
              </a:rPr>
              <a:t>ngập</a:t>
            </a:r>
            <a:r>
              <a:rPr lang="en-US" sz="4300" b="0" dirty="0" smtClean="0">
                <a:solidFill>
                  <a:schemeClr val="bg1"/>
                </a:solidFill>
                <a:effectLst/>
              </a:rPr>
              <a:t> </a:t>
            </a:r>
            <a:r>
              <a:rPr lang="en-US" sz="4300" b="0" dirty="0" err="1" smtClean="0">
                <a:solidFill>
                  <a:schemeClr val="bg1"/>
                </a:solidFill>
                <a:effectLst/>
              </a:rPr>
              <a:t>tràn</a:t>
            </a:r>
            <a:r>
              <a:rPr lang="en-US" sz="4300" b="0" dirty="0" smtClean="0">
                <a:solidFill>
                  <a:schemeClr val="bg1"/>
                </a:solidFill>
                <a:effectLst/>
              </a:rPr>
              <a:t> </a:t>
            </a:r>
            <a:r>
              <a:rPr lang="en-US" sz="4300" b="0" dirty="0" err="1" smtClean="0">
                <a:solidFill>
                  <a:schemeClr val="bg1"/>
                </a:solidFill>
                <a:effectLst/>
              </a:rPr>
              <a:t>bao</a:t>
            </a:r>
            <a:r>
              <a:rPr lang="en-US" sz="4300" b="0" dirty="0" smtClean="0">
                <a:solidFill>
                  <a:schemeClr val="bg1"/>
                </a:solidFill>
                <a:effectLst/>
              </a:rPr>
              <a:t> say </a:t>
            </a:r>
            <a:r>
              <a:rPr lang="en-US" sz="4300" b="0" dirty="0" err="1" smtClean="0">
                <a:solidFill>
                  <a:schemeClr val="bg1"/>
                </a:solidFill>
                <a:effectLst/>
              </a:rPr>
              <a:t>sưa</a:t>
            </a:r>
            <a:r>
              <a:rPr lang="en-US" sz="4300" b="0" dirty="0" smtClean="0">
                <a:solidFill>
                  <a:schemeClr val="bg1"/>
                </a:solidFill>
                <a:effectLst/>
              </a:rPr>
              <a:t>. </a:t>
            </a:r>
            <a:r>
              <a:rPr lang="en-US" sz="4300" b="0" dirty="0" err="1" smtClean="0">
                <a:solidFill>
                  <a:schemeClr val="bg1"/>
                </a:solidFill>
                <a:effectLst/>
              </a:rPr>
              <a:t>Tình</a:t>
            </a:r>
            <a:r>
              <a:rPr lang="en-US" sz="4300" b="0" dirty="0" smtClean="0">
                <a:solidFill>
                  <a:schemeClr val="bg1"/>
                </a:solidFill>
                <a:effectLst/>
              </a:rPr>
              <a:t> </a:t>
            </a:r>
            <a:r>
              <a:rPr lang="en-US" sz="4300" b="0" dirty="0" err="1" smtClean="0">
                <a:solidFill>
                  <a:schemeClr val="bg1"/>
                </a:solidFill>
                <a:effectLst/>
              </a:rPr>
              <a:t>Chúa</a:t>
            </a:r>
            <a:r>
              <a:rPr lang="en-US" sz="4300" b="0" dirty="0" smtClean="0">
                <a:solidFill>
                  <a:schemeClr val="bg1"/>
                </a:solidFill>
                <a:effectLst/>
              </a:rPr>
              <a:t> </a:t>
            </a:r>
            <a:r>
              <a:rPr lang="en-US" sz="4300" b="0" dirty="0" err="1" smtClean="0">
                <a:solidFill>
                  <a:schemeClr val="bg1"/>
                </a:solidFill>
                <a:effectLst/>
              </a:rPr>
              <a:t>dâng</a:t>
            </a:r>
            <a:r>
              <a:rPr lang="en-US" sz="4300" b="0" dirty="0" smtClean="0">
                <a:solidFill>
                  <a:schemeClr val="bg1"/>
                </a:solidFill>
                <a:effectLst/>
              </a:rPr>
              <a:t> </a:t>
            </a:r>
            <a:r>
              <a:rPr lang="en-US" sz="4300" b="0" dirty="0" err="1" smtClean="0">
                <a:solidFill>
                  <a:schemeClr val="bg1"/>
                </a:solidFill>
                <a:effectLst/>
              </a:rPr>
              <a:t>tràn</a:t>
            </a:r>
            <a:r>
              <a:rPr lang="en-US" sz="4300" b="0" dirty="0" smtClean="0">
                <a:solidFill>
                  <a:schemeClr val="bg1"/>
                </a:solidFill>
                <a:effectLst/>
              </a:rPr>
              <a:t> </a:t>
            </a:r>
            <a:r>
              <a:rPr lang="en-US" sz="4300" b="0" dirty="0" err="1" smtClean="0">
                <a:solidFill>
                  <a:schemeClr val="bg1"/>
                </a:solidFill>
                <a:effectLst/>
              </a:rPr>
              <a:t>bao</a:t>
            </a:r>
            <a:r>
              <a:rPr lang="en-US" sz="4300" b="0" dirty="0" smtClean="0">
                <a:solidFill>
                  <a:schemeClr val="bg1"/>
                </a:solidFill>
                <a:effectLst/>
              </a:rPr>
              <a:t> </a:t>
            </a:r>
            <a:r>
              <a:rPr lang="en-US" sz="4300" b="0" dirty="0" err="1" smtClean="0">
                <a:solidFill>
                  <a:schemeClr val="bg1"/>
                </a:solidFill>
                <a:effectLst/>
              </a:rPr>
              <a:t>sức</a:t>
            </a:r>
            <a:r>
              <a:rPr lang="en-US" sz="4300" b="0" dirty="0" smtClean="0">
                <a:solidFill>
                  <a:schemeClr val="bg1"/>
                </a:solidFill>
                <a:effectLst/>
              </a:rPr>
              <a:t> </a:t>
            </a:r>
            <a:r>
              <a:rPr lang="en-US" sz="4300" b="0" dirty="0" err="1" smtClean="0">
                <a:solidFill>
                  <a:schemeClr val="bg1"/>
                </a:solidFill>
                <a:effectLst/>
              </a:rPr>
              <a:t>sống</a:t>
            </a:r>
            <a:r>
              <a:rPr lang="en-US" sz="4300" dirty="0" smtClean="0">
                <a:solidFill>
                  <a:schemeClr val="bg1"/>
                </a:solidFill>
              </a:rPr>
              <a:t>. </a:t>
            </a:r>
            <a:r>
              <a:rPr lang="en-US" sz="4300" dirty="0" err="1" smtClean="0">
                <a:solidFill>
                  <a:schemeClr val="bg1"/>
                </a:solidFill>
              </a:rPr>
              <a:t>Tình</a:t>
            </a:r>
            <a:r>
              <a:rPr lang="en-US" sz="4300" dirty="0" smtClean="0">
                <a:solidFill>
                  <a:schemeClr val="bg1"/>
                </a:solidFill>
              </a:rPr>
              <a:t> </a:t>
            </a:r>
            <a:r>
              <a:rPr lang="en-US" sz="4300" dirty="0" err="1" smtClean="0">
                <a:solidFill>
                  <a:schemeClr val="bg1"/>
                </a:solidFill>
              </a:rPr>
              <a:t>mến</a:t>
            </a:r>
            <a:r>
              <a:rPr lang="en-US" sz="4300" dirty="0" smtClean="0">
                <a:solidFill>
                  <a:schemeClr val="bg1"/>
                </a:solidFill>
              </a:rPr>
              <a:t> con </a:t>
            </a:r>
            <a:r>
              <a:rPr lang="en-US" sz="4300" dirty="0" err="1" smtClean="0">
                <a:solidFill>
                  <a:schemeClr val="bg1"/>
                </a:solidFill>
              </a:rPr>
              <a:t>còn</a:t>
            </a:r>
            <a:r>
              <a:rPr lang="en-US" sz="4300" dirty="0" smtClean="0">
                <a:solidFill>
                  <a:schemeClr val="bg1"/>
                </a:solidFill>
              </a:rPr>
              <a:t> </a:t>
            </a:r>
            <a:r>
              <a:rPr lang="en-US" sz="4300" dirty="0" err="1" smtClean="0">
                <a:solidFill>
                  <a:schemeClr val="bg1"/>
                </a:solidFill>
              </a:rPr>
              <a:t>mãi</a:t>
            </a:r>
            <a:r>
              <a:rPr lang="en-US" sz="4300" dirty="0" smtClean="0">
                <a:solidFill>
                  <a:schemeClr val="bg1"/>
                </a:solidFill>
              </a:rPr>
              <a:t> </a:t>
            </a:r>
            <a:r>
              <a:rPr lang="en-US" sz="4300" dirty="0" err="1" smtClean="0">
                <a:solidFill>
                  <a:schemeClr val="bg1"/>
                </a:solidFill>
              </a:rPr>
              <a:t>khát</a:t>
            </a:r>
            <a:r>
              <a:rPr lang="en-US" sz="4300" dirty="0" smtClean="0">
                <a:solidFill>
                  <a:schemeClr val="bg1"/>
                </a:solidFill>
              </a:rPr>
              <a:t> </a:t>
            </a:r>
            <a:r>
              <a:rPr lang="en-US" sz="4300" dirty="0" err="1" smtClean="0">
                <a:solidFill>
                  <a:schemeClr val="bg1"/>
                </a:solidFill>
              </a:rPr>
              <a:t>mong</a:t>
            </a:r>
            <a:r>
              <a:rPr lang="en-US" sz="4300" dirty="0" smtClean="0">
                <a:solidFill>
                  <a:schemeClr val="bg1"/>
                </a:solidFill>
              </a:rPr>
              <a:t>.</a:t>
            </a:r>
            <a:endParaRPr lang="en-US" sz="4300" b="0" dirty="0">
              <a:solidFill>
                <a:schemeClr val="bg1"/>
              </a:solidFill>
              <a:effectLst/>
            </a:endParaRPr>
          </a:p>
        </p:txBody>
      </p:sp>
    </p:spTree>
    <p:extLst>
      <p:ext uri="{BB962C8B-B14F-4D97-AF65-F5344CB8AC3E}">
        <p14:creationId xmlns:p14="http://schemas.microsoft.com/office/powerpoint/2010/main" val="3040159764"/>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900" dirty="0" smtClean="0">
                <a:solidFill>
                  <a:srgbClr val="FFFF00"/>
                </a:solidFill>
              </a:rPr>
              <a:t>ĐK</a:t>
            </a:r>
            <a:r>
              <a:rPr lang="en-US" sz="5900" b="0" dirty="0" smtClean="0">
                <a:solidFill>
                  <a:srgbClr val="FFFF00"/>
                </a:solidFill>
                <a:effectLst/>
              </a:rPr>
              <a:t>:</a:t>
            </a:r>
            <a:r>
              <a:rPr lang="en-US" sz="5900" b="0" dirty="0" smtClean="0">
                <a:solidFill>
                  <a:schemeClr val="bg1"/>
                </a:solidFill>
                <a:effectLst/>
              </a:rPr>
              <a:t> </a:t>
            </a:r>
            <a:r>
              <a:rPr lang="en-US" sz="5900" b="0" dirty="0" err="1" smtClean="0">
                <a:solidFill>
                  <a:schemeClr val="bg1"/>
                </a:solidFill>
                <a:effectLst/>
              </a:rPr>
              <a:t>Lạy</a:t>
            </a:r>
            <a:r>
              <a:rPr lang="en-US" sz="5900" b="0" dirty="0" smtClean="0">
                <a:solidFill>
                  <a:schemeClr val="bg1"/>
                </a:solidFill>
                <a:effectLst/>
              </a:rPr>
              <a:t> </a:t>
            </a:r>
            <a:r>
              <a:rPr lang="en-US" sz="5900" b="0" dirty="0" err="1" smtClean="0">
                <a:solidFill>
                  <a:schemeClr val="bg1"/>
                </a:solidFill>
                <a:effectLst/>
              </a:rPr>
              <a:t>Chú</a:t>
            </a:r>
            <a:r>
              <a:rPr lang="en-US" sz="5900" dirty="0" err="1" smtClean="0">
                <a:solidFill>
                  <a:schemeClr val="bg1"/>
                </a:solidFill>
              </a:rPr>
              <a:t>a</a:t>
            </a:r>
            <a:r>
              <a:rPr lang="en-US" sz="5900" dirty="0" smtClean="0">
                <a:solidFill>
                  <a:schemeClr val="bg1"/>
                </a:solidFill>
              </a:rPr>
              <a:t> qua </a:t>
            </a:r>
            <a:r>
              <a:rPr lang="en-US" sz="5900" dirty="0" err="1" smtClean="0">
                <a:solidFill>
                  <a:schemeClr val="bg1"/>
                </a:solidFill>
              </a:rPr>
              <a:t>bao</a:t>
            </a:r>
            <a:r>
              <a:rPr lang="en-US" sz="5900" dirty="0" smtClean="0">
                <a:solidFill>
                  <a:schemeClr val="bg1"/>
                </a:solidFill>
              </a:rPr>
              <a:t> </a:t>
            </a:r>
            <a:r>
              <a:rPr lang="en-US" sz="5900" dirty="0" err="1" smtClean="0">
                <a:solidFill>
                  <a:schemeClr val="bg1"/>
                </a:solidFill>
              </a:rPr>
              <a:t>thế</a:t>
            </a:r>
            <a:r>
              <a:rPr lang="en-US" sz="5900" dirty="0" smtClean="0">
                <a:solidFill>
                  <a:schemeClr val="bg1"/>
                </a:solidFill>
              </a:rPr>
              <a:t> </a:t>
            </a:r>
            <a:r>
              <a:rPr lang="en-US" sz="5900" dirty="0" err="1" smtClean="0">
                <a:solidFill>
                  <a:schemeClr val="bg1"/>
                </a:solidFill>
              </a:rPr>
              <a:t>hệ</a:t>
            </a:r>
            <a:r>
              <a:rPr lang="en-US" sz="5900" dirty="0" smtClean="0">
                <a:solidFill>
                  <a:schemeClr val="bg1"/>
                </a:solidFill>
              </a:rPr>
              <a:t>, </a:t>
            </a:r>
            <a:r>
              <a:rPr lang="en-US" sz="5900" dirty="0" err="1" smtClean="0">
                <a:solidFill>
                  <a:schemeClr val="bg1"/>
                </a:solidFill>
              </a:rPr>
              <a:t>tình</a:t>
            </a:r>
            <a:r>
              <a:rPr lang="en-US" sz="5900" dirty="0" smtClean="0">
                <a:solidFill>
                  <a:schemeClr val="bg1"/>
                </a:solidFill>
              </a:rPr>
              <a:t> </a:t>
            </a:r>
            <a:r>
              <a:rPr lang="en-US" sz="5900" dirty="0" err="1" smtClean="0">
                <a:solidFill>
                  <a:schemeClr val="bg1"/>
                </a:solidFill>
              </a:rPr>
              <a:t>thương</a:t>
            </a:r>
            <a:r>
              <a:rPr lang="en-US" sz="5900" dirty="0" smtClean="0">
                <a:solidFill>
                  <a:schemeClr val="bg1"/>
                </a:solidFill>
              </a:rPr>
              <a:t> </a:t>
            </a:r>
            <a:r>
              <a:rPr lang="en-US" sz="5900" dirty="0" err="1" smtClean="0">
                <a:solidFill>
                  <a:schemeClr val="bg1"/>
                </a:solidFill>
              </a:rPr>
              <a:t>Chúa</a:t>
            </a:r>
            <a:r>
              <a:rPr lang="en-US" sz="5900" dirty="0" smtClean="0">
                <a:solidFill>
                  <a:schemeClr val="bg1"/>
                </a:solidFill>
              </a:rPr>
              <a:t> </a:t>
            </a:r>
            <a:r>
              <a:rPr lang="en-US" sz="5900" dirty="0" err="1" smtClean="0">
                <a:solidFill>
                  <a:schemeClr val="bg1"/>
                </a:solidFill>
              </a:rPr>
              <a:t>luôn</a:t>
            </a:r>
            <a:r>
              <a:rPr lang="en-US" sz="5900" dirty="0" smtClean="0">
                <a:solidFill>
                  <a:schemeClr val="bg1"/>
                </a:solidFill>
              </a:rPr>
              <a:t> </a:t>
            </a:r>
            <a:r>
              <a:rPr lang="en-US" sz="5900" dirty="0" err="1" smtClean="0">
                <a:solidFill>
                  <a:schemeClr val="bg1"/>
                </a:solidFill>
              </a:rPr>
              <a:t>tràn</a:t>
            </a:r>
            <a:r>
              <a:rPr lang="en-US" sz="5900" dirty="0" smtClean="0">
                <a:solidFill>
                  <a:schemeClr val="bg1"/>
                </a:solidFill>
              </a:rPr>
              <a:t> </a:t>
            </a:r>
            <a:r>
              <a:rPr lang="en-US" sz="5900" dirty="0" err="1" smtClean="0">
                <a:solidFill>
                  <a:schemeClr val="bg1"/>
                </a:solidFill>
              </a:rPr>
              <a:t>trề</a:t>
            </a:r>
            <a:r>
              <a:rPr lang="en-US" sz="5900" dirty="0" smtClean="0">
                <a:solidFill>
                  <a:schemeClr val="bg1"/>
                </a:solidFill>
              </a:rPr>
              <a:t>, </a:t>
            </a:r>
            <a:r>
              <a:rPr lang="en-US" sz="5900" dirty="0" err="1" smtClean="0">
                <a:solidFill>
                  <a:schemeClr val="bg1"/>
                </a:solidFill>
              </a:rPr>
              <a:t>Ngài</a:t>
            </a:r>
            <a:r>
              <a:rPr lang="en-US" sz="5900" dirty="0" smtClean="0">
                <a:solidFill>
                  <a:schemeClr val="bg1"/>
                </a:solidFill>
              </a:rPr>
              <a:t> </a:t>
            </a:r>
            <a:r>
              <a:rPr lang="en-US" sz="5900" dirty="0" err="1" smtClean="0">
                <a:solidFill>
                  <a:schemeClr val="bg1"/>
                </a:solidFill>
              </a:rPr>
              <a:t>là</a:t>
            </a:r>
            <a:r>
              <a:rPr lang="en-US" sz="5900" dirty="0" smtClean="0">
                <a:solidFill>
                  <a:schemeClr val="bg1"/>
                </a:solidFill>
              </a:rPr>
              <a:t> </a:t>
            </a:r>
            <a:r>
              <a:rPr lang="en-US" sz="5900" dirty="0" err="1" smtClean="0">
                <a:solidFill>
                  <a:schemeClr val="bg1"/>
                </a:solidFill>
              </a:rPr>
              <a:t>nơi</a:t>
            </a:r>
            <a:r>
              <a:rPr lang="en-US" sz="5900" dirty="0" smtClean="0">
                <a:solidFill>
                  <a:schemeClr val="bg1"/>
                </a:solidFill>
              </a:rPr>
              <a:t> con </a:t>
            </a:r>
            <a:r>
              <a:rPr lang="en-US" sz="5900" dirty="0" err="1" smtClean="0">
                <a:solidFill>
                  <a:schemeClr val="bg1"/>
                </a:solidFill>
              </a:rPr>
              <a:t>náu</a:t>
            </a:r>
            <a:r>
              <a:rPr lang="en-US" sz="5900" dirty="0" smtClean="0">
                <a:solidFill>
                  <a:schemeClr val="bg1"/>
                </a:solidFill>
              </a:rPr>
              <a:t> </a:t>
            </a:r>
            <a:r>
              <a:rPr lang="en-US" sz="5900" dirty="0" err="1" smtClean="0">
                <a:solidFill>
                  <a:schemeClr val="bg1"/>
                </a:solidFill>
              </a:rPr>
              <a:t>nương</a:t>
            </a:r>
            <a:r>
              <a:rPr lang="en-US" sz="5900" dirty="0" smtClean="0">
                <a:solidFill>
                  <a:schemeClr val="bg1"/>
                </a:solidFill>
              </a:rPr>
              <a:t>, </a:t>
            </a:r>
            <a:r>
              <a:rPr lang="en-US" sz="5900" dirty="0" err="1" smtClean="0">
                <a:solidFill>
                  <a:schemeClr val="bg1"/>
                </a:solidFill>
              </a:rPr>
              <a:t>sống</a:t>
            </a:r>
            <a:r>
              <a:rPr lang="en-US" sz="5900" dirty="0" smtClean="0">
                <a:solidFill>
                  <a:schemeClr val="bg1"/>
                </a:solidFill>
              </a:rPr>
              <a:t> </a:t>
            </a:r>
            <a:r>
              <a:rPr lang="en-US" sz="5900" dirty="0" err="1" smtClean="0">
                <a:solidFill>
                  <a:schemeClr val="bg1"/>
                </a:solidFill>
              </a:rPr>
              <a:t>trong</a:t>
            </a:r>
            <a:r>
              <a:rPr lang="en-US" sz="5900" dirty="0" smtClean="0">
                <a:solidFill>
                  <a:schemeClr val="bg1"/>
                </a:solidFill>
              </a:rPr>
              <a:t> </a:t>
            </a:r>
            <a:r>
              <a:rPr lang="en-US" sz="5900" dirty="0" err="1" smtClean="0">
                <a:solidFill>
                  <a:schemeClr val="bg1"/>
                </a:solidFill>
              </a:rPr>
              <a:t>tình</a:t>
            </a:r>
            <a:r>
              <a:rPr lang="en-US" sz="5900" dirty="0" smtClean="0">
                <a:solidFill>
                  <a:schemeClr val="bg1"/>
                </a:solidFill>
              </a:rPr>
              <a:t> </a:t>
            </a:r>
            <a:r>
              <a:rPr lang="en-US" sz="5900" dirty="0" err="1" smtClean="0">
                <a:solidFill>
                  <a:schemeClr val="bg1"/>
                </a:solidFill>
              </a:rPr>
              <a:t>Chúa</a:t>
            </a:r>
            <a:r>
              <a:rPr lang="en-US" sz="5900" dirty="0" smtClean="0">
                <a:solidFill>
                  <a:schemeClr val="bg1"/>
                </a:solidFill>
              </a:rPr>
              <a:t> </a:t>
            </a:r>
            <a:r>
              <a:rPr lang="en-US" sz="5900" dirty="0" err="1" smtClean="0">
                <a:solidFill>
                  <a:schemeClr val="bg1"/>
                </a:solidFill>
              </a:rPr>
              <a:t>thương</a:t>
            </a:r>
            <a:r>
              <a:rPr lang="en-US" sz="5900" dirty="0" smtClean="0">
                <a:solidFill>
                  <a:schemeClr val="bg1"/>
                </a:solidFill>
              </a:rPr>
              <a:t> </a:t>
            </a:r>
            <a:r>
              <a:rPr lang="en-US" sz="5900" dirty="0" err="1" smtClean="0">
                <a:solidFill>
                  <a:schemeClr val="bg1"/>
                </a:solidFill>
              </a:rPr>
              <a:t>muôn</a:t>
            </a:r>
            <a:r>
              <a:rPr lang="en-US" sz="5900" dirty="0" smtClean="0">
                <a:solidFill>
                  <a:schemeClr val="bg1"/>
                </a:solidFill>
              </a:rPr>
              <a:t> </a:t>
            </a:r>
            <a:r>
              <a:rPr lang="en-US" sz="5900" dirty="0" err="1" smtClean="0">
                <a:solidFill>
                  <a:schemeClr val="bg1"/>
                </a:solidFill>
              </a:rPr>
              <a:t>đời</a:t>
            </a:r>
            <a:r>
              <a:rPr lang="en-US" sz="5900" dirty="0" smtClean="0">
                <a:solidFill>
                  <a:schemeClr val="bg1"/>
                </a:solidFill>
              </a:rPr>
              <a:t>.</a:t>
            </a:r>
            <a:endParaRPr lang="en-US" sz="5900" b="0" dirty="0">
              <a:solidFill>
                <a:schemeClr val="bg1"/>
              </a:solidFill>
              <a:effectLst/>
            </a:endParaRPr>
          </a:p>
        </p:txBody>
      </p:sp>
    </p:spTree>
    <p:extLst>
      <p:ext uri="{BB962C8B-B14F-4D97-AF65-F5344CB8AC3E}">
        <p14:creationId xmlns:p14="http://schemas.microsoft.com/office/powerpoint/2010/main" val="1611463082"/>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152400" y="361951"/>
            <a:ext cx="6172200" cy="1200329"/>
          </a:xfrm>
          <a:prstGeom prst="rect">
            <a:avLst/>
          </a:prstGeom>
        </p:spPr>
        <p:txBody>
          <a:bodyPr wrap="square">
            <a:spAutoFit/>
          </a:bodyPr>
          <a:lstStyle/>
          <a:p>
            <a:r>
              <a:rPr lang="en-US" sz="3600" smtClean="0">
                <a:solidFill>
                  <a:schemeClr val="bg1"/>
                </a:solidFill>
              </a:rPr>
              <a:t>Thánh vịnh 149</a:t>
            </a:r>
          </a:p>
          <a:p>
            <a:r>
              <a:rPr lang="vi-VN" sz="3600" smtClean="0">
                <a:solidFill>
                  <a:schemeClr val="bg1"/>
                </a:solidFill>
              </a:rPr>
              <a:t>Chúa </a:t>
            </a:r>
            <a:r>
              <a:rPr lang="vi-VN" sz="3600">
                <a:solidFill>
                  <a:schemeClr val="bg1"/>
                </a:solidFill>
              </a:rPr>
              <a:t>mến chuộng dân </a:t>
            </a:r>
            <a:r>
              <a:rPr lang="vi-VN" sz="3600">
                <a:solidFill>
                  <a:schemeClr val="bg1"/>
                </a:solidFill>
              </a:rPr>
              <a:t>Người</a:t>
            </a:r>
            <a:r>
              <a:rPr lang="vi-VN" sz="3600" smtClean="0">
                <a:solidFill>
                  <a:schemeClr val="bg1"/>
                </a:solidFill>
              </a:rPr>
              <a:t>.</a:t>
            </a:r>
            <a:endParaRPr lang="en-US" sz="3600" smtClean="0">
              <a:solidFill>
                <a:schemeClr val="bg1"/>
              </a:solidFill>
            </a:endParaRPr>
          </a:p>
        </p:txBody>
      </p:sp>
    </p:spTree>
    <p:extLst>
      <p:ext uri="{BB962C8B-B14F-4D97-AF65-F5344CB8AC3E}">
        <p14:creationId xmlns:p14="http://schemas.microsoft.com/office/powerpoint/2010/main" val="34850989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vi-VN" sz="8800" b="1">
                <a:solidFill>
                  <a:schemeClr val="bg1"/>
                </a:solidFill>
                <a:effectLst/>
                <a:latin typeface="+mj-lt"/>
                <a:cs typeface="Times New Roman" pitchFamily="18" charset="0"/>
              </a:rPr>
              <a:t>Chúa mến chuộng dân Người.</a:t>
            </a:r>
            <a:endParaRPr lang="en-US" sz="8800" b="1">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vi-VN" sz="5400" b="1">
                <a:solidFill>
                  <a:schemeClr val="bg1"/>
                </a:solidFill>
                <a:effectLst/>
                <a:latin typeface="+mj-lt"/>
                <a:cs typeface="Times New Roman" pitchFamily="18" charset="0"/>
              </a:rPr>
              <a:t>Chúa nói : Chính Thầy đã chọn anh em từ giữa thế gian, để anh em ra đi, sinh được hoa trái, và hoa trái của anh em tồn tại.</a:t>
            </a:r>
            <a:endParaRPr lang="en-US" sz="5400" b="1">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787983" y="4501733"/>
            <a:ext cx="1566454" cy="646331"/>
          </a:xfrm>
          <a:prstGeom prst="rect">
            <a:avLst/>
          </a:prstGeom>
        </p:spPr>
        <p:txBody>
          <a:bodyPr wrap="none">
            <a:spAutoFit/>
          </a:bodyPr>
          <a:lstStyle/>
          <a:p>
            <a:pPr algn="r"/>
            <a:r>
              <a:rPr lang="en-US" sz="3600" b="1" u="sng" dirty="0" smtClean="0">
                <a:solidFill>
                  <a:srgbClr val="FFFF00"/>
                </a:solidFill>
                <a:effectLst>
                  <a:outerShdw blurRad="38100" dist="38100" dir="2700000" algn="tl">
                    <a:srgbClr val="000000">
                      <a:alpha val="43137"/>
                    </a:srgbClr>
                  </a:outerShdw>
                </a:effectLst>
                <a:latin typeface="+mj-lt"/>
                <a:cs typeface="Times New Roman" pitchFamily="18" charset="0"/>
              </a:rPr>
              <a:t>Alleluia</a:t>
            </a:r>
            <a:endParaRPr lang="en-US" sz="3600" b="1" u="sng"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3170312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425027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567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2737549"/>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304800" y="0"/>
            <a:ext cx="8610600" cy="4933950"/>
          </a:xfrm>
        </p:spPr>
        <p:txBody>
          <a:bodyPr>
            <a:normAutofit/>
          </a:bodyPr>
          <a:lstStyle/>
          <a:p>
            <a:r>
              <a:rPr lang="en-US" sz="5400" dirty="0" smtClean="0">
                <a:solidFill>
                  <a:schemeClr val="bg1"/>
                </a:solidFill>
              </a:rPr>
              <a:t>Ca </a:t>
            </a:r>
            <a:r>
              <a:rPr lang="en-US" sz="5400" dirty="0" err="1" smtClean="0">
                <a:solidFill>
                  <a:schemeClr val="bg1"/>
                </a:solidFill>
              </a:rPr>
              <a:t>Dâng</a:t>
            </a:r>
            <a:r>
              <a:rPr lang="en-US" sz="5400" dirty="0" smtClean="0">
                <a:solidFill>
                  <a:schemeClr val="bg1"/>
                </a:solidFill>
              </a:rPr>
              <a:t> </a:t>
            </a:r>
            <a:r>
              <a:rPr lang="en-US" sz="5400" dirty="0" err="1" smtClean="0">
                <a:solidFill>
                  <a:schemeClr val="bg1"/>
                </a:solidFill>
              </a:rPr>
              <a:t>Lễ</a:t>
            </a:r>
            <a:r>
              <a:rPr lang="en-US" sz="5400" dirty="0" smtClean="0">
                <a:solidFill>
                  <a:schemeClr val="bg1"/>
                </a:solidFill>
              </a:rPr>
              <a:t/>
            </a:r>
            <a:br>
              <a:rPr lang="en-US" sz="5400" dirty="0" smtClean="0">
                <a:solidFill>
                  <a:schemeClr val="bg1"/>
                </a:solidFill>
              </a:rPr>
            </a:br>
            <a:r>
              <a:rPr lang="en-US" sz="6500" dirty="0" smtClean="0">
                <a:solidFill>
                  <a:srgbClr val="FFFF00"/>
                </a:solidFill>
              </a:rPr>
              <a:t>DÂNG NIỀM CẢM MẾN</a:t>
            </a:r>
            <a:r>
              <a:rPr lang="en-US" sz="5400" dirty="0" smtClean="0">
                <a:solidFill>
                  <a:schemeClr val="bg1"/>
                </a:solidFill>
              </a:rPr>
              <a:t/>
            </a:r>
            <a:br>
              <a:rPr lang="en-US" sz="5400" dirty="0" smtClean="0">
                <a:solidFill>
                  <a:schemeClr val="bg1"/>
                </a:solidFill>
              </a:rPr>
            </a:br>
            <a:r>
              <a:rPr lang="en-US" sz="5400" dirty="0" err="1" smtClean="0">
                <a:solidFill>
                  <a:schemeClr val="bg1"/>
                </a:solidFill>
              </a:rPr>
              <a:t>Phanxico</a:t>
            </a:r>
            <a:endParaRPr lang="en-US" sz="5400" dirty="0">
              <a:solidFill>
                <a:schemeClr val="bg1"/>
              </a:solidFill>
            </a:endParaRPr>
          </a:p>
        </p:txBody>
      </p:sp>
    </p:spTree>
    <p:extLst>
      <p:ext uri="{BB962C8B-B14F-4D97-AF65-F5344CB8AC3E}">
        <p14:creationId xmlns:p14="http://schemas.microsoft.com/office/powerpoint/2010/main" val="2042658728"/>
      </p:ext>
    </p:extLst>
  </p:cSld>
  <p:clrMapOvr>
    <a:masterClrMapping/>
  </p:clrMapOvr>
  <p:transition spd="slow"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200" b="0" dirty="0" smtClean="0">
                <a:solidFill>
                  <a:srgbClr val="FFFF00"/>
                </a:solidFill>
                <a:effectLst/>
              </a:rPr>
              <a:t>TK1:</a:t>
            </a:r>
            <a:r>
              <a:rPr lang="en-US" sz="5200" b="0" dirty="0" smtClean="0">
                <a:solidFill>
                  <a:schemeClr val="bg1"/>
                </a:solidFill>
                <a:effectLst/>
              </a:rPr>
              <a:t> </a:t>
            </a:r>
            <a:r>
              <a:rPr lang="en-US" sz="5200" b="0" dirty="0" err="1" smtClean="0">
                <a:solidFill>
                  <a:schemeClr val="bg1"/>
                </a:solidFill>
                <a:effectLst/>
              </a:rPr>
              <a:t>Như</a:t>
            </a:r>
            <a:r>
              <a:rPr lang="en-US" sz="5200" b="0" dirty="0" smtClean="0">
                <a:solidFill>
                  <a:schemeClr val="bg1"/>
                </a:solidFill>
                <a:effectLst/>
              </a:rPr>
              <a:t> </a:t>
            </a:r>
            <a:r>
              <a:rPr lang="en-US" sz="5200" b="0" dirty="0" err="1" smtClean="0">
                <a:solidFill>
                  <a:schemeClr val="bg1"/>
                </a:solidFill>
                <a:effectLst/>
              </a:rPr>
              <a:t>dòng</a:t>
            </a:r>
            <a:r>
              <a:rPr lang="en-US" sz="5200" b="0" dirty="0" smtClean="0">
                <a:solidFill>
                  <a:schemeClr val="bg1"/>
                </a:solidFill>
                <a:effectLst/>
              </a:rPr>
              <a:t> </a:t>
            </a:r>
            <a:r>
              <a:rPr lang="en-US" sz="5200" b="0" dirty="0" err="1" smtClean="0">
                <a:solidFill>
                  <a:schemeClr val="bg1"/>
                </a:solidFill>
                <a:effectLst/>
              </a:rPr>
              <a:t>nến</a:t>
            </a:r>
            <a:r>
              <a:rPr lang="en-US" sz="5200" b="0" dirty="0" smtClean="0">
                <a:solidFill>
                  <a:schemeClr val="bg1"/>
                </a:solidFill>
                <a:effectLst/>
              </a:rPr>
              <a:t> </a:t>
            </a:r>
            <a:r>
              <a:rPr lang="en-US" sz="5200" b="0" dirty="0" err="1" smtClean="0">
                <a:solidFill>
                  <a:schemeClr val="bg1"/>
                </a:solidFill>
                <a:effectLst/>
              </a:rPr>
              <a:t>trôi</a:t>
            </a:r>
            <a:r>
              <a:rPr lang="en-US" sz="5200" b="0" dirty="0" smtClean="0">
                <a:solidFill>
                  <a:schemeClr val="bg1"/>
                </a:solidFill>
                <a:effectLst/>
              </a:rPr>
              <a:t> </a:t>
            </a:r>
            <a:r>
              <a:rPr lang="en-US" sz="5200" b="0" dirty="0" err="1" smtClean="0">
                <a:solidFill>
                  <a:schemeClr val="bg1"/>
                </a:solidFill>
                <a:effectLst/>
              </a:rPr>
              <a:t>trên</a:t>
            </a:r>
            <a:r>
              <a:rPr lang="en-US" sz="5200" b="0" dirty="0" smtClean="0">
                <a:solidFill>
                  <a:schemeClr val="bg1"/>
                </a:solidFill>
                <a:effectLst/>
              </a:rPr>
              <a:t> </a:t>
            </a:r>
            <a:r>
              <a:rPr lang="en-US" sz="5200" b="0" dirty="0" err="1" smtClean="0">
                <a:solidFill>
                  <a:schemeClr val="bg1"/>
                </a:solidFill>
                <a:effectLst/>
              </a:rPr>
              <a:t>bàn</a:t>
            </a:r>
            <a:r>
              <a:rPr lang="en-US" sz="5200" b="0" dirty="0" smtClean="0">
                <a:solidFill>
                  <a:schemeClr val="bg1"/>
                </a:solidFill>
                <a:effectLst/>
              </a:rPr>
              <a:t> </a:t>
            </a:r>
            <a:r>
              <a:rPr lang="en-US" sz="5200" b="0" dirty="0" err="1" smtClean="0">
                <a:solidFill>
                  <a:schemeClr val="bg1"/>
                </a:solidFill>
                <a:effectLst/>
              </a:rPr>
              <a:t>thờ</a:t>
            </a:r>
            <a:r>
              <a:rPr lang="en-US" sz="5200" b="0" dirty="0" smtClean="0">
                <a:solidFill>
                  <a:schemeClr val="bg1"/>
                </a:solidFill>
                <a:effectLst/>
              </a:rPr>
              <a:t> </a:t>
            </a:r>
            <a:r>
              <a:rPr lang="en-US" sz="5200" b="0" dirty="0" err="1" smtClean="0">
                <a:solidFill>
                  <a:schemeClr val="bg1"/>
                </a:solidFill>
                <a:effectLst/>
              </a:rPr>
              <a:t>tâm</a:t>
            </a:r>
            <a:r>
              <a:rPr lang="en-US" sz="5200" b="0" dirty="0" smtClean="0">
                <a:solidFill>
                  <a:schemeClr val="bg1"/>
                </a:solidFill>
                <a:effectLst/>
              </a:rPr>
              <a:t> </a:t>
            </a:r>
            <a:r>
              <a:rPr lang="en-US" sz="5200" b="0" dirty="0" err="1" smtClean="0">
                <a:solidFill>
                  <a:schemeClr val="bg1"/>
                </a:solidFill>
                <a:effectLst/>
              </a:rPr>
              <a:t>hồn</a:t>
            </a:r>
            <a:r>
              <a:rPr lang="en-US" sz="5200" b="0" dirty="0" smtClean="0">
                <a:solidFill>
                  <a:schemeClr val="bg1"/>
                </a:solidFill>
                <a:effectLst/>
              </a:rPr>
              <a:t> con </a:t>
            </a:r>
            <a:r>
              <a:rPr lang="en-US" sz="5200" b="0" dirty="0" err="1" smtClean="0">
                <a:solidFill>
                  <a:schemeClr val="bg1"/>
                </a:solidFill>
                <a:effectLst/>
              </a:rPr>
              <a:t>lâng</a:t>
            </a:r>
            <a:r>
              <a:rPr lang="en-US" sz="5200" b="0" dirty="0" smtClean="0">
                <a:solidFill>
                  <a:schemeClr val="bg1"/>
                </a:solidFill>
                <a:effectLst/>
              </a:rPr>
              <a:t> </a:t>
            </a:r>
            <a:r>
              <a:rPr lang="en-US" sz="5200" b="0" dirty="0" err="1" smtClean="0">
                <a:solidFill>
                  <a:schemeClr val="bg1"/>
                </a:solidFill>
                <a:effectLst/>
              </a:rPr>
              <a:t>lâng</a:t>
            </a:r>
            <a:r>
              <a:rPr lang="en-US" sz="5200" b="0" dirty="0" smtClean="0">
                <a:solidFill>
                  <a:schemeClr val="bg1"/>
                </a:solidFill>
                <a:effectLst/>
              </a:rPr>
              <a:t> </a:t>
            </a:r>
            <a:r>
              <a:rPr lang="en-US" sz="5200" b="0" dirty="0" err="1" smtClean="0">
                <a:solidFill>
                  <a:schemeClr val="bg1"/>
                </a:solidFill>
                <a:effectLst/>
              </a:rPr>
              <a:t>niềm</a:t>
            </a:r>
            <a:r>
              <a:rPr lang="en-US" sz="5200" b="0" dirty="0" smtClean="0">
                <a:solidFill>
                  <a:schemeClr val="bg1"/>
                </a:solidFill>
                <a:effectLst/>
              </a:rPr>
              <a:t> </a:t>
            </a:r>
            <a:r>
              <a:rPr lang="en-US" sz="5200" b="0" dirty="0" err="1" smtClean="0">
                <a:solidFill>
                  <a:schemeClr val="bg1"/>
                </a:solidFill>
                <a:effectLst/>
              </a:rPr>
              <a:t>cảm</a:t>
            </a:r>
            <a:r>
              <a:rPr lang="en-US" sz="5200" b="0" dirty="0" smtClean="0">
                <a:solidFill>
                  <a:schemeClr val="bg1"/>
                </a:solidFill>
                <a:effectLst/>
              </a:rPr>
              <a:t> </a:t>
            </a:r>
            <a:r>
              <a:rPr lang="en-US" sz="5200" b="0" dirty="0" err="1" smtClean="0">
                <a:solidFill>
                  <a:schemeClr val="bg1"/>
                </a:solidFill>
                <a:effectLst/>
              </a:rPr>
              <a:t>mến</a:t>
            </a:r>
            <a:r>
              <a:rPr lang="en-US" sz="5200" b="0" dirty="0" smtClean="0">
                <a:solidFill>
                  <a:schemeClr val="bg1"/>
                </a:solidFill>
                <a:effectLst/>
              </a:rPr>
              <a:t> </a:t>
            </a:r>
            <a:r>
              <a:rPr lang="en-US" sz="5200" b="0" dirty="0" err="1" smtClean="0">
                <a:solidFill>
                  <a:schemeClr val="bg1"/>
                </a:solidFill>
                <a:effectLst/>
              </a:rPr>
              <a:t>vô</a:t>
            </a:r>
            <a:r>
              <a:rPr lang="en-US" sz="5200" b="0" dirty="0" smtClean="0">
                <a:solidFill>
                  <a:schemeClr val="bg1"/>
                </a:solidFill>
                <a:effectLst/>
              </a:rPr>
              <a:t> </a:t>
            </a:r>
            <a:r>
              <a:rPr lang="en-US" sz="5200" b="0" dirty="0" err="1" smtClean="0">
                <a:solidFill>
                  <a:schemeClr val="bg1"/>
                </a:solidFill>
                <a:effectLst/>
              </a:rPr>
              <a:t>bờ</a:t>
            </a:r>
            <a:r>
              <a:rPr lang="en-US" sz="5200" dirty="0" smtClean="0">
                <a:solidFill>
                  <a:schemeClr val="bg1"/>
                </a:solidFill>
              </a:rPr>
              <a:t>. Xin </a:t>
            </a:r>
            <a:r>
              <a:rPr lang="en-US" sz="5200" dirty="0" err="1" smtClean="0">
                <a:solidFill>
                  <a:schemeClr val="bg1"/>
                </a:solidFill>
              </a:rPr>
              <a:t>tiến</a:t>
            </a:r>
            <a:r>
              <a:rPr lang="en-US" sz="5200" dirty="0" smtClean="0">
                <a:solidFill>
                  <a:schemeClr val="bg1"/>
                </a:solidFill>
              </a:rPr>
              <a:t> </a:t>
            </a:r>
            <a:r>
              <a:rPr lang="en-US" sz="5200" dirty="0" err="1" smtClean="0">
                <a:solidFill>
                  <a:schemeClr val="bg1"/>
                </a:solidFill>
              </a:rPr>
              <a:t>dâng</a:t>
            </a:r>
            <a:r>
              <a:rPr lang="en-US" sz="5200" dirty="0" smtClean="0">
                <a:solidFill>
                  <a:schemeClr val="bg1"/>
                </a:solidFill>
              </a:rPr>
              <a:t> </a:t>
            </a:r>
            <a:r>
              <a:rPr lang="en-US" sz="5200" dirty="0" err="1" smtClean="0">
                <a:solidFill>
                  <a:schemeClr val="bg1"/>
                </a:solidFill>
              </a:rPr>
              <a:t>đây</a:t>
            </a:r>
            <a:r>
              <a:rPr lang="en-US" sz="5200" dirty="0" smtClean="0">
                <a:solidFill>
                  <a:schemeClr val="bg1"/>
                </a:solidFill>
              </a:rPr>
              <a:t> con </a:t>
            </a:r>
            <a:r>
              <a:rPr lang="en-US" sz="5200" dirty="0" err="1" smtClean="0">
                <a:solidFill>
                  <a:schemeClr val="bg1"/>
                </a:solidFill>
              </a:rPr>
              <a:t>tim</a:t>
            </a:r>
            <a:r>
              <a:rPr lang="en-US" sz="5200" dirty="0" smtClean="0">
                <a:solidFill>
                  <a:schemeClr val="bg1"/>
                </a:solidFill>
              </a:rPr>
              <a:t> </a:t>
            </a:r>
            <a:r>
              <a:rPr lang="en-US" sz="5200" dirty="0" err="1" smtClean="0">
                <a:solidFill>
                  <a:schemeClr val="bg1"/>
                </a:solidFill>
              </a:rPr>
              <a:t>ươm</a:t>
            </a:r>
            <a:r>
              <a:rPr lang="en-US" sz="5200" dirty="0" smtClean="0">
                <a:solidFill>
                  <a:schemeClr val="bg1"/>
                </a:solidFill>
              </a:rPr>
              <a:t> </a:t>
            </a:r>
            <a:r>
              <a:rPr lang="en-US" sz="5200" dirty="0" err="1" smtClean="0">
                <a:solidFill>
                  <a:schemeClr val="bg1"/>
                </a:solidFill>
              </a:rPr>
              <a:t>bao</a:t>
            </a:r>
            <a:r>
              <a:rPr lang="en-US" sz="5200" dirty="0" smtClean="0">
                <a:solidFill>
                  <a:schemeClr val="bg1"/>
                </a:solidFill>
              </a:rPr>
              <a:t> </a:t>
            </a:r>
            <a:r>
              <a:rPr lang="en-US" sz="5200" dirty="0" err="1" smtClean="0">
                <a:solidFill>
                  <a:schemeClr val="bg1"/>
                </a:solidFill>
              </a:rPr>
              <a:t>ước</a:t>
            </a:r>
            <a:r>
              <a:rPr lang="en-US" sz="5200" dirty="0" smtClean="0">
                <a:solidFill>
                  <a:schemeClr val="bg1"/>
                </a:solidFill>
              </a:rPr>
              <a:t> </a:t>
            </a:r>
            <a:r>
              <a:rPr lang="en-US" sz="5200" dirty="0" err="1" smtClean="0">
                <a:solidFill>
                  <a:schemeClr val="bg1"/>
                </a:solidFill>
              </a:rPr>
              <a:t>vọng</a:t>
            </a:r>
            <a:r>
              <a:rPr lang="en-US" sz="5200" dirty="0" smtClean="0">
                <a:solidFill>
                  <a:schemeClr val="bg1"/>
                </a:solidFill>
              </a:rPr>
              <a:t> </a:t>
            </a:r>
            <a:r>
              <a:rPr lang="en-US" sz="5200" dirty="0" err="1" smtClean="0">
                <a:solidFill>
                  <a:schemeClr val="bg1"/>
                </a:solidFill>
              </a:rPr>
              <a:t>hằng</a:t>
            </a:r>
            <a:r>
              <a:rPr lang="en-US" sz="5200" dirty="0" smtClean="0">
                <a:solidFill>
                  <a:schemeClr val="bg1"/>
                </a:solidFill>
              </a:rPr>
              <a:t> </a:t>
            </a:r>
            <a:r>
              <a:rPr lang="en-US" sz="5200" dirty="0" err="1" smtClean="0">
                <a:solidFill>
                  <a:schemeClr val="bg1"/>
                </a:solidFill>
              </a:rPr>
              <a:t>muốn</a:t>
            </a:r>
            <a:r>
              <a:rPr lang="en-US" sz="5200" dirty="0" smtClean="0">
                <a:solidFill>
                  <a:schemeClr val="bg1"/>
                </a:solidFill>
              </a:rPr>
              <a:t> </a:t>
            </a:r>
            <a:r>
              <a:rPr lang="en-US" sz="5200" dirty="0" err="1" smtClean="0">
                <a:solidFill>
                  <a:schemeClr val="bg1"/>
                </a:solidFill>
              </a:rPr>
              <a:t>sắt</a:t>
            </a:r>
            <a:r>
              <a:rPr lang="en-US" sz="5200" dirty="0" smtClean="0">
                <a:solidFill>
                  <a:schemeClr val="bg1"/>
                </a:solidFill>
              </a:rPr>
              <a:t> son </a:t>
            </a:r>
            <a:r>
              <a:rPr lang="en-US" sz="5200" dirty="0" err="1" smtClean="0">
                <a:solidFill>
                  <a:schemeClr val="bg1"/>
                </a:solidFill>
              </a:rPr>
              <a:t>một</a:t>
            </a:r>
            <a:r>
              <a:rPr lang="en-US" sz="5200" dirty="0" smtClean="0">
                <a:solidFill>
                  <a:schemeClr val="bg1"/>
                </a:solidFill>
              </a:rPr>
              <a:t> </a:t>
            </a:r>
            <a:r>
              <a:rPr lang="en-US" sz="5200" dirty="0" err="1" smtClean="0">
                <a:solidFill>
                  <a:schemeClr val="bg1"/>
                </a:solidFill>
              </a:rPr>
              <a:t>đời</a:t>
            </a:r>
            <a:r>
              <a:rPr lang="en-US" sz="5200" dirty="0" smtClean="0">
                <a:solidFill>
                  <a:schemeClr val="bg1"/>
                </a:solidFill>
              </a:rPr>
              <a:t> </a:t>
            </a:r>
            <a:r>
              <a:rPr lang="en-US" sz="5200" dirty="0" err="1" smtClean="0">
                <a:solidFill>
                  <a:schemeClr val="bg1"/>
                </a:solidFill>
              </a:rPr>
              <a:t>mến</a:t>
            </a:r>
            <a:r>
              <a:rPr lang="en-US" sz="5200" dirty="0" smtClean="0">
                <a:solidFill>
                  <a:schemeClr val="bg1"/>
                </a:solidFill>
              </a:rPr>
              <a:t> </a:t>
            </a:r>
            <a:r>
              <a:rPr lang="en-US" sz="5200" dirty="0" err="1" smtClean="0">
                <a:solidFill>
                  <a:schemeClr val="bg1"/>
                </a:solidFill>
              </a:rPr>
              <a:t>yêu</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4269295309"/>
      </p:ext>
    </p:extLst>
  </p:cSld>
  <p:clrMapOvr>
    <a:masterClrMapping/>
  </p:clrMapOvr>
  <p:transition spd="slow"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500" dirty="0" smtClean="0">
                <a:solidFill>
                  <a:srgbClr val="FFFF00"/>
                </a:solidFill>
              </a:rPr>
              <a:t>ĐK</a:t>
            </a:r>
            <a:r>
              <a:rPr lang="en-US" sz="6500" b="0" dirty="0" smtClean="0">
                <a:solidFill>
                  <a:srgbClr val="FFFF00"/>
                </a:solidFill>
                <a:effectLst/>
              </a:rPr>
              <a:t>:</a:t>
            </a:r>
            <a:r>
              <a:rPr lang="en-US" sz="6500" b="0" dirty="0" smtClean="0">
                <a:solidFill>
                  <a:schemeClr val="bg1"/>
                </a:solidFill>
                <a:effectLst/>
              </a:rPr>
              <a:t> </a:t>
            </a:r>
            <a:r>
              <a:rPr lang="en-US" sz="6500" b="0" dirty="0" err="1" smtClean="0">
                <a:solidFill>
                  <a:schemeClr val="bg1"/>
                </a:solidFill>
                <a:effectLst/>
              </a:rPr>
              <a:t>Kính</a:t>
            </a:r>
            <a:r>
              <a:rPr lang="en-US" sz="6500" b="0" dirty="0" smtClean="0">
                <a:solidFill>
                  <a:schemeClr val="bg1"/>
                </a:solidFill>
                <a:effectLst/>
              </a:rPr>
              <a:t> </a:t>
            </a:r>
            <a:r>
              <a:rPr lang="en-US" sz="6500" b="0" dirty="0" err="1" smtClean="0">
                <a:solidFill>
                  <a:schemeClr val="bg1"/>
                </a:solidFill>
                <a:effectLst/>
              </a:rPr>
              <a:t>tiến</a:t>
            </a:r>
            <a:r>
              <a:rPr lang="en-US" sz="6500" b="0" dirty="0" smtClean="0">
                <a:solidFill>
                  <a:schemeClr val="bg1"/>
                </a:solidFill>
                <a:effectLst/>
              </a:rPr>
              <a:t> </a:t>
            </a:r>
            <a:r>
              <a:rPr lang="en-US" sz="6500" b="0" dirty="0" err="1" smtClean="0">
                <a:solidFill>
                  <a:schemeClr val="bg1"/>
                </a:solidFill>
                <a:effectLst/>
              </a:rPr>
              <a:t>Chúa</a:t>
            </a:r>
            <a:r>
              <a:rPr lang="en-US" sz="6500" b="0" dirty="0" smtClean="0">
                <a:solidFill>
                  <a:schemeClr val="bg1"/>
                </a:solidFill>
                <a:effectLst/>
              </a:rPr>
              <a:t> </a:t>
            </a:r>
            <a:r>
              <a:rPr lang="en-US" sz="6500" b="0" dirty="0" err="1" smtClean="0">
                <a:solidFill>
                  <a:schemeClr val="bg1"/>
                </a:solidFill>
                <a:effectLst/>
              </a:rPr>
              <a:t>tình</a:t>
            </a:r>
            <a:r>
              <a:rPr lang="en-US" sz="6500" b="0" dirty="0" smtClean="0">
                <a:solidFill>
                  <a:schemeClr val="bg1"/>
                </a:solidFill>
                <a:effectLst/>
              </a:rPr>
              <a:t> </a:t>
            </a:r>
            <a:r>
              <a:rPr lang="en-US" sz="6500" b="0" dirty="0" err="1" smtClean="0">
                <a:solidFill>
                  <a:schemeClr val="bg1"/>
                </a:solidFill>
                <a:effectLst/>
              </a:rPr>
              <a:t>yêu</a:t>
            </a:r>
            <a:r>
              <a:rPr lang="en-US" sz="6500" b="0" dirty="0" smtClean="0">
                <a:solidFill>
                  <a:schemeClr val="bg1"/>
                </a:solidFill>
                <a:effectLst/>
              </a:rPr>
              <a:t> </a:t>
            </a:r>
            <a:r>
              <a:rPr lang="en-US" sz="6500" b="0" dirty="0" err="1" smtClean="0">
                <a:solidFill>
                  <a:schemeClr val="bg1"/>
                </a:solidFill>
                <a:effectLst/>
              </a:rPr>
              <a:t>bao</a:t>
            </a:r>
            <a:r>
              <a:rPr lang="en-US" sz="6500" b="0" dirty="0" smtClean="0">
                <a:solidFill>
                  <a:schemeClr val="bg1"/>
                </a:solidFill>
                <a:effectLst/>
              </a:rPr>
              <a:t> </a:t>
            </a:r>
            <a:r>
              <a:rPr lang="en-US" sz="6500" b="0" dirty="0" err="1" smtClean="0">
                <a:solidFill>
                  <a:schemeClr val="bg1"/>
                </a:solidFill>
                <a:effectLst/>
              </a:rPr>
              <a:t>nhiêu</a:t>
            </a:r>
            <a:r>
              <a:rPr lang="en-US" sz="6500" b="0" dirty="0" smtClean="0">
                <a:solidFill>
                  <a:schemeClr val="bg1"/>
                </a:solidFill>
                <a:effectLst/>
              </a:rPr>
              <a:t> </a:t>
            </a:r>
            <a:r>
              <a:rPr lang="en-US" sz="6500" b="0" dirty="0" err="1" smtClean="0">
                <a:solidFill>
                  <a:schemeClr val="bg1"/>
                </a:solidFill>
                <a:effectLst/>
              </a:rPr>
              <a:t>mà</a:t>
            </a:r>
            <a:r>
              <a:rPr lang="en-US" sz="6500" b="0" dirty="0" smtClean="0">
                <a:solidFill>
                  <a:schemeClr val="bg1"/>
                </a:solidFill>
                <a:effectLst/>
              </a:rPr>
              <a:t> </a:t>
            </a:r>
            <a:r>
              <a:rPr lang="en-US" sz="6500" b="0" dirty="0" err="1" smtClean="0">
                <a:solidFill>
                  <a:schemeClr val="bg1"/>
                </a:solidFill>
                <a:effectLst/>
              </a:rPr>
              <a:t>có</a:t>
            </a:r>
            <a:r>
              <a:rPr lang="en-US" sz="6500" b="0" dirty="0" smtClean="0">
                <a:solidFill>
                  <a:schemeClr val="bg1"/>
                </a:solidFill>
                <a:effectLst/>
              </a:rPr>
              <a:t> </a:t>
            </a:r>
            <a:r>
              <a:rPr lang="en-US" sz="6500" b="0" dirty="0" err="1" smtClean="0">
                <a:solidFill>
                  <a:schemeClr val="bg1"/>
                </a:solidFill>
                <a:effectLst/>
              </a:rPr>
              <a:t>gì</a:t>
            </a:r>
            <a:r>
              <a:rPr lang="en-US" sz="6500" b="0" dirty="0" smtClean="0">
                <a:solidFill>
                  <a:schemeClr val="bg1"/>
                </a:solidFill>
                <a:effectLst/>
              </a:rPr>
              <a:t>, </a:t>
            </a:r>
            <a:r>
              <a:rPr lang="en-US" sz="6500" b="0" dirty="0" err="1" smtClean="0">
                <a:solidFill>
                  <a:schemeClr val="bg1"/>
                </a:solidFill>
                <a:effectLst/>
              </a:rPr>
              <a:t>xin</a:t>
            </a:r>
            <a:r>
              <a:rPr lang="en-US" sz="6500" b="0" dirty="0" smtClean="0">
                <a:solidFill>
                  <a:schemeClr val="bg1"/>
                </a:solidFill>
                <a:effectLst/>
              </a:rPr>
              <a:t> </a:t>
            </a:r>
            <a:r>
              <a:rPr lang="en-US" sz="6500" b="0" dirty="0" err="1" smtClean="0">
                <a:solidFill>
                  <a:schemeClr val="bg1"/>
                </a:solidFill>
                <a:effectLst/>
              </a:rPr>
              <a:t>hãy</a:t>
            </a:r>
            <a:r>
              <a:rPr lang="en-US" sz="6500" b="0" dirty="0" smtClean="0">
                <a:solidFill>
                  <a:schemeClr val="bg1"/>
                </a:solidFill>
                <a:effectLst/>
              </a:rPr>
              <a:t> </a:t>
            </a:r>
            <a:r>
              <a:rPr lang="en-US" sz="6500" b="0" dirty="0" err="1" smtClean="0">
                <a:solidFill>
                  <a:schemeClr val="bg1"/>
                </a:solidFill>
                <a:effectLst/>
              </a:rPr>
              <a:t>thánh</a:t>
            </a:r>
            <a:r>
              <a:rPr lang="en-US" sz="6500" b="0" dirty="0" smtClean="0">
                <a:solidFill>
                  <a:schemeClr val="bg1"/>
                </a:solidFill>
                <a:effectLst/>
              </a:rPr>
              <a:t> </a:t>
            </a:r>
            <a:r>
              <a:rPr lang="en-US" sz="6500" b="0" dirty="0" err="1" smtClean="0">
                <a:solidFill>
                  <a:schemeClr val="bg1"/>
                </a:solidFill>
                <a:effectLst/>
              </a:rPr>
              <a:t>hóa</a:t>
            </a:r>
            <a:r>
              <a:rPr lang="en-US" sz="6500" b="0" dirty="0" smtClean="0">
                <a:solidFill>
                  <a:schemeClr val="bg1"/>
                </a:solidFill>
                <a:effectLst/>
              </a:rPr>
              <a:t> </a:t>
            </a:r>
            <a:r>
              <a:rPr lang="en-US" sz="6500" b="0" dirty="0" err="1" smtClean="0">
                <a:solidFill>
                  <a:schemeClr val="bg1"/>
                </a:solidFill>
                <a:effectLst/>
              </a:rPr>
              <a:t>lòng</a:t>
            </a:r>
            <a:r>
              <a:rPr lang="en-US" sz="6500" b="0" dirty="0" smtClean="0">
                <a:solidFill>
                  <a:schemeClr val="bg1"/>
                </a:solidFill>
                <a:effectLst/>
              </a:rPr>
              <a:t> con, </a:t>
            </a:r>
            <a:r>
              <a:rPr lang="en-US" sz="6500" b="0" dirty="0" err="1" smtClean="0">
                <a:solidFill>
                  <a:schemeClr val="bg1"/>
                </a:solidFill>
                <a:effectLst/>
              </a:rPr>
              <a:t>tình</a:t>
            </a:r>
            <a:r>
              <a:rPr lang="en-US" sz="6500" b="0" dirty="0" smtClean="0">
                <a:solidFill>
                  <a:schemeClr val="bg1"/>
                </a:solidFill>
                <a:effectLst/>
              </a:rPr>
              <a:t> </a:t>
            </a:r>
            <a:r>
              <a:rPr lang="en-US" sz="6500" b="0" dirty="0" err="1" smtClean="0">
                <a:solidFill>
                  <a:schemeClr val="bg1"/>
                </a:solidFill>
                <a:effectLst/>
              </a:rPr>
              <a:t>yêu</a:t>
            </a:r>
            <a:r>
              <a:rPr lang="en-US" sz="6500" b="0" dirty="0" smtClean="0">
                <a:solidFill>
                  <a:schemeClr val="bg1"/>
                </a:solidFill>
                <a:effectLst/>
              </a:rPr>
              <a:t> </a:t>
            </a:r>
            <a:r>
              <a:rPr lang="en-US" sz="6500" b="0" dirty="0" err="1" smtClean="0">
                <a:solidFill>
                  <a:schemeClr val="bg1"/>
                </a:solidFill>
                <a:effectLst/>
              </a:rPr>
              <a:t>mới</a:t>
            </a:r>
            <a:r>
              <a:rPr lang="en-US" sz="6500" b="0" dirty="0" smtClean="0">
                <a:solidFill>
                  <a:schemeClr val="bg1"/>
                </a:solidFill>
                <a:effectLst/>
              </a:rPr>
              <a:t> </a:t>
            </a:r>
            <a:r>
              <a:rPr lang="en-US" sz="6500" b="0" dirty="0" err="1" smtClean="0">
                <a:solidFill>
                  <a:schemeClr val="bg1"/>
                </a:solidFill>
                <a:effectLst/>
              </a:rPr>
              <a:t>bước</a:t>
            </a:r>
            <a:r>
              <a:rPr lang="en-US" sz="6500" b="0" dirty="0" smtClean="0">
                <a:solidFill>
                  <a:schemeClr val="bg1"/>
                </a:solidFill>
                <a:effectLst/>
              </a:rPr>
              <a:t> </a:t>
            </a:r>
            <a:r>
              <a:rPr lang="en-US" sz="6500" b="0" dirty="0" err="1" smtClean="0">
                <a:solidFill>
                  <a:schemeClr val="bg1"/>
                </a:solidFill>
                <a:effectLst/>
              </a:rPr>
              <a:t>tới</a:t>
            </a:r>
            <a:r>
              <a:rPr lang="en-US" sz="6500" b="0" dirty="0" smtClean="0">
                <a:solidFill>
                  <a:schemeClr val="bg1"/>
                </a:solidFill>
                <a:effectLst/>
              </a:rPr>
              <a:t> </a:t>
            </a:r>
            <a:r>
              <a:rPr lang="en-US" sz="6500" b="0" dirty="0" err="1" smtClean="0">
                <a:solidFill>
                  <a:schemeClr val="bg1"/>
                </a:solidFill>
                <a:effectLst/>
              </a:rPr>
              <a:t>ngày</a:t>
            </a:r>
            <a:r>
              <a:rPr lang="en-US" sz="6500" b="0" dirty="0" smtClean="0">
                <a:solidFill>
                  <a:schemeClr val="bg1"/>
                </a:solidFill>
                <a:effectLst/>
              </a:rPr>
              <a:t> </a:t>
            </a:r>
            <a:r>
              <a:rPr lang="en-US" sz="6500" b="0" dirty="0" err="1" smtClean="0">
                <a:solidFill>
                  <a:schemeClr val="bg1"/>
                </a:solidFill>
                <a:effectLst/>
              </a:rPr>
              <a:t>mai</a:t>
            </a:r>
            <a:r>
              <a:rPr lang="en-US" sz="4300" b="0" dirty="0" smtClean="0">
                <a:solidFill>
                  <a:schemeClr val="bg1"/>
                </a:solidFill>
                <a:effectLst/>
              </a:rPr>
              <a:t>.</a:t>
            </a:r>
            <a:endParaRPr lang="en-US" sz="4300" b="0" dirty="0">
              <a:solidFill>
                <a:schemeClr val="bg1"/>
              </a:solidFill>
              <a:effectLst/>
            </a:endParaRPr>
          </a:p>
        </p:txBody>
      </p:sp>
    </p:spTree>
    <p:extLst>
      <p:ext uri="{BB962C8B-B14F-4D97-AF65-F5344CB8AC3E}">
        <p14:creationId xmlns:p14="http://schemas.microsoft.com/office/powerpoint/2010/main" val="4269295309"/>
      </p:ext>
    </p:extLst>
  </p:cSld>
  <p:clrMapOvr>
    <a:masterClrMapping/>
  </p:clrMapOvr>
  <p:transition spd="slow"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200" b="0" dirty="0" smtClean="0">
                <a:solidFill>
                  <a:srgbClr val="FFFF00"/>
                </a:solidFill>
                <a:effectLst/>
              </a:rPr>
              <a:t>TK2:</a:t>
            </a:r>
            <a:r>
              <a:rPr lang="en-US" sz="5200" b="0" dirty="0" smtClean="0">
                <a:solidFill>
                  <a:schemeClr val="bg1"/>
                </a:solidFill>
                <a:effectLst/>
              </a:rPr>
              <a:t> </a:t>
            </a:r>
            <a:r>
              <a:rPr lang="en-US" sz="5200" b="0" dirty="0" err="1" smtClean="0">
                <a:solidFill>
                  <a:schemeClr val="bg1"/>
                </a:solidFill>
                <a:effectLst/>
              </a:rPr>
              <a:t>Bao</a:t>
            </a:r>
            <a:r>
              <a:rPr lang="en-US" sz="5200" b="0" dirty="0" smtClean="0">
                <a:solidFill>
                  <a:schemeClr val="bg1"/>
                </a:solidFill>
                <a:effectLst/>
              </a:rPr>
              <a:t> </a:t>
            </a:r>
            <a:r>
              <a:rPr lang="en-US" sz="5200" b="0" dirty="0" err="1" smtClean="0">
                <a:solidFill>
                  <a:schemeClr val="bg1"/>
                </a:solidFill>
                <a:effectLst/>
              </a:rPr>
              <a:t>ngày</a:t>
            </a:r>
            <a:r>
              <a:rPr lang="en-US" sz="5200" b="0" dirty="0" smtClean="0">
                <a:solidFill>
                  <a:schemeClr val="bg1"/>
                </a:solidFill>
                <a:effectLst/>
              </a:rPr>
              <a:t> </a:t>
            </a:r>
            <a:r>
              <a:rPr lang="en-US" sz="5200" b="0" dirty="0" err="1" smtClean="0">
                <a:solidFill>
                  <a:schemeClr val="bg1"/>
                </a:solidFill>
                <a:effectLst/>
              </a:rPr>
              <a:t>tháng</a:t>
            </a:r>
            <a:r>
              <a:rPr lang="en-US" sz="5200" b="0" dirty="0" smtClean="0">
                <a:solidFill>
                  <a:schemeClr val="bg1"/>
                </a:solidFill>
                <a:effectLst/>
              </a:rPr>
              <a:t> </a:t>
            </a:r>
            <a:r>
              <a:rPr lang="en-US" sz="5200" b="0" dirty="0" err="1" smtClean="0">
                <a:solidFill>
                  <a:schemeClr val="bg1"/>
                </a:solidFill>
                <a:effectLst/>
              </a:rPr>
              <a:t>trôi</a:t>
            </a:r>
            <a:r>
              <a:rPr lang="en-US" sz="5200" b="0" dirty="0" smtClean="0">
                <a:solidFill>
                  <a:schemeClr val="bg1"/>
                </a:solidFill>
                <a:effectLst/>
              </a:rPr>
              <a:t> </a:t>
            </a:r>
            <a:r>
              <a:rPr lang="en-US" sz="5200" b="0" dirty="0" err="1" smtClean="0">
                <a:solidFill>
                  <a:schemeClr val="bg1"/>
                </a:solidFill>
                <a:effectLst/>
              </a:rPr>
              <a:t>theo</a:t>
            </a:r>
            <a:r>
              <a:rPr lang="en-US" sz="5200" b="0" dirty="0" smtClean="0">
                <a:solidFill>
                  <a:schemeClr val="bg1"/>
                </a:solidFill>
                <a:effectLst/>
              </a:rPr>
              <a:t> </a:t>
            </a:r>
            <a:r>
              <a:rPr lang="en-US" sz="5200" b="0" dirty="0" err="1" smtClean="0">
                <a:solidFill>
                  <a:schemeClr val="bg1"/>
                </a:solidFill>
                <a:effectLst/>
              </a:rPr>
              <a:t>dòng</a:t>
            </a:r>
            <a:r>
              <a:rPr lang="en-US" sz="5200" b="0" dirty="0" smtClean="0">
                <a:solidFill>
                  <a:schemeClr val="bg1"/>
                </a:solidFill>
                <a:effectLst/>
              </a:rPr>
              <a:t> </a:t>
            </a:r>
            <a:r>
              <a:rPr lang="en-US" sz="5200" dirty="0" err="1" smtClean="0">
                <a:solidFill>
                  <a:schemeClr val="bg1"/>
                </a:solidFill>
              </a:rPr>
              <a:t>đời</a:t>
            </a:r>
            <a:r>
              <a:rPr lang="en-US" sz="5200" dirty="0" smtClean="0">
                <a:solidFill>
                  <a:schemeClr val="bg1"/>
                </a:solidFill>
              </a:rPr>
              <a:t> </a:t>
            </a:r>
            <a:r>
              <a:rPr lang="en-US" sz="5200" dirty="0" err="1" smtClean="0">
                <a:solidFill>
                  <a:schemeClr val="bg1"/>
                </a:solidFill>
              </a:rPr>
              <a:t>tâm</a:t>
            </a:r>
            <a:r>
              <a:rPr lang="en-US" sz="5200" dirty="0" smtClean="0">
                <a:solidFill>
                  <a:schemeClr val="bg1"/>
                </a:solidFill>
              </a:rPr>
              <a:t> </a:t>
            </a:r>
            <a:r>
              <a:rPr lang="en-US" sz="5200" dirty="0" err="1" smtClean="0">
                <a:solidFill>
                  <a:schemeClr val="bg1"/>
                </a:solidFill>
              </a:rPr>
              <a:t>hồn</a:t>
            </a:r>
            <a:r>
              <a:rPr lang="en-US" sz="5200" dirty="0" smtClean="0">
                <a:solidFill>
                  <a:schemeClr val="bg1"/>
                </a:solidFill>
              </a:rPr>
              <a:t> con </a:t>
            </a:r>
            <a:r>
              <a:rPr lang="en-US" sz="5200" dirty="0" err="1" smtClean="0">
                <a:solidFill>
                  <a:schemeClr val="bg1"/>
                </a:solidFill>
              </a:rPr>
              <a:t>lênh</a:t>
            </a:r>
            <a:r>
              <a:rPr lang="en-US" sz="5200" dirty="0" smtClean="0">
                <a:solidFill>
                  <a:schemeClr val="bg1"/>
                </a:solidFill>
              </a:rPr>
              <a:t> </a:t>
            </a:r>
            <a:r>
              <a:rPr lang="en-US" sz="5200" dirty="0" err="1" smtClean="0">
                <a:solidFill>
                  <a:schemeClr val="bg1"/>
                </a:solidFill>
              </a:rPr>
              <a:t>đênh</a:t>
            </a:r>
            <a:r>
              <a:rPr lang="en-US" sz="5200" dirty="0" smtClean="0">
                <a:solidFill>
                  <a:schemeClr val="bg1"/>
                </a:solidFill>
              </a:rPr>
              <a:t> </a:t>
            </a:r>
            <a:r>
              <a:rPr lang="en-US" sz="5200" dirty="0" err="1" smtClean="0">
                <a:solidFill>
                  <a:schemeClr val="bg1"/>
                </a:solidFill>
              </a:rPr>
              <a:t>tìm</a:t>
            </a:r>
            <a:r>
              <a:rPr lang="en-US" sz="5200" dirty="0" smtClean="0">
                <a:solidFill>
                  <a:schemeClr val="bg1"/>
                </a:solidFill>
              </a:rPr>
              <a:t> </a:t>
            </a:r>
            <a:r>
              <a:rPr lang="en-US" sz="5200" dirty="0" err="1" smtClean="0">
                <a:solidFill>
                  <a:schemeClr val="bg1"/>
                </a:solidFill>
              </a:rPr>
              <a:t>hạnh</a:t>
            </a:r>
            <a:r>
              <a:rPr lang="en-US" sz="5200" dirty="0" smtClean="0">
                <a:solidFill>
                  <a:schemeClr val="bg1"/>
                </a:solidFill>
              </a:rPr>
              <a:t> </a:t>
            </a:r>
            <a:r>
              <a:rPr lang="en-US" sz="5200" dirty="0" err="1" smtClean="0">
                <a:solidFill>
                  <a:schemeClr val="bg1"/>
                </a:solidFill>
              </a:rPr>
              <a:t>phúc</a:t>
            </a:r>
            <a:r>
              <a:rPr lang="en-US" sz="5200" dirty="0" smtClean="0">
                <a:solidFill>
                  <a:schemeClr val="bg1"/>
                </a:solidFill>
              </a:rPr>
              <a:t> </a:t>
            </a:r>
            <a:r>
              <a:rPr lang="en-US" sz="5200" dirty="0" err="1" smtClean="0">
                <a:solidFill>
                  <a:schemeClr val="bg1"/>
                </a:solidFill>
              </a:rPr>
              <a:t>mong</a:t>
            </a:r>
            <a:r>
              <a:rPr lang="en-US" sz="5200" dirty="0" smtClean="0">
                <a:solidFill>
                  <a:schemeClr val="bg1"/>
                </a:solidFill>
              </a:rPr>
              <a:t> </a:t>
            </a:r>
            <a:r>
              <a:rPr lang="en-US" sz="5200" dirty="0" err="1" smtClean="0">
                <a:solidFill>
                  <a:schemeClr val="bg1"/>
                </a:solidFill>
              </a:rPr>
              <a:t>chờ</a:t>
            </a:r>
            <a:r>
              <a:rPr lang="en-US" sz="5200" dirty="0" smtClean="0">
                <a:solidFill>
                  <a:schemeClr val="bg1"/>
                </a:solidFill>
              </a:rPr>
              <a:t>, </a:t>
            </a:r>
            <a:r>
              <a:rPr lang="en-US" sz="5200" dirty="0" err="1" smtClean="0">
                <a:solidFill>
                  <a:schemeClr val="bg1"/>
                </a:solidFill>
              </a:rPr>
              <a:t>xin</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a:t>
            </a:r>
            <a:r>
              <a:rPr lang="en-US" sz="5200" dirty="0" err="1" smtClean="0">
                <a:solidFill>
                  <a:schemeClr val="bg1"/>
                </a:solidFill>
              </a:rPr>
              <a:t>thương</a:t>
            </a:r>
            <a:r>
              <a:rPr lang="en-US" sz="5200" dirty="0" smtClean="0">
                <a:solidFill>
                  <a:schemeClr val="bg1"/>
                </a:solidFill>
              </a:rPr>
              <a:t> </a:t>
            </a:r>
            <a:r>
              <a:rPr lang="en-US" sz="5200" dirty="0" err="1" smtClean="0">
                <a:solidFill>
                  <a:schemeClr val="bg1"/>
                </a:solidFill>
              </a:rPr>
              <a:t>khi</a:t>
            </a:r>
            <a:r>
              <a:rPr lang="en-US" sz="5200" dirty="0" smtClean="0">
                <a:solidFill>
                  <a:schemeClr val="bg1"/>
                </a:solidFill>
              </a:rPr>
              <a:t> con </a:t>
            </a:r>
            <a:r>
              <a:rPr lang="en-US" sz="5200" dirty="0" err="1" smtClean="0">
                <a:solidFill>
                  <a:schemeClr val="bg1"/>
                </a:solidFill>
              </a:rPr>
              <a:t>đây</a:t>
            </a:r>
            <a:r>
              <a:rPr lang="en-US" sz="5200" dirty="0" smtClean="0">
                <a:solidFill>
                  <a:schemeClr val="bg1"/>
                </a:solidFill>
              </a:rPr>
              <a:t> </a:t>
            </a:r>
            <a:r>
              <a:rPr lang="en-US" sz="5200" dirty="0" err="1" smtClean="0">
                <a:solidFill>
                  <a:schemeClr val="bg1"/>
                </a:solidFill>
              </a:rPr>
              <a:t>trông</a:t>
            </a:r>
            <a:r>
              <a:rPr lang="en-US" sz="5200" dirty="0" smtClean="0">
                <a:solidFill>
                  <a:schemeClr val="bg1"/>
                </a:solidFill>
              </a:rPr>
              <a:t> </a:t>
            </a:r>
            <a:r>
              <a:rPr lang="en-US" sz="5200" dirty="0" err="1" smtClean="0">
                <a:solidFill>
                  <a:schemeClr val="bg1"/>
                </a:solidFill>
              </a:rPr>
              <a:t>mong</a:t>
            </a:r>
            <a:r>
              <a:rPr lang="en-US" sz="5200" dirty="0" smtClean="0">
                <a:solidFill>
                  <a:schemeClr val="bg1"/>
                </a:solidFill>
              </a:rPr>
              <a:t> </a:t>
            </a:r>
            <a:r>
              <a:rPr lang="en-US" sz="5200" dirty="0" err="1" smtClean="0">
                <a:solidFill>
                  <a:schemeClr val="bg1"/>
                </a:solidFill>
              </a:rPr>
              <a:t>đến</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là</a:t>
            </a:r>
            <a:r>
              <a:rPr lang="en-US" sz="5200" dirty="0" smtClean="0">
                <a:solidFill>
                  <a:schemeClr val="bg1"/>
                </a:solidFill>
              </a:rPr>
              <a:t> </a:t>
            </a:r>
            <a:r>
              <a:rPr lang="en-US" sz="5200" dirty="0" err="1" smtClean="0">
                <a:solidFill>
                  <a:schemeClr val="bg1"/>
                </a:solidFill>
              </a:rPr>
              <a:t>núi</a:t>
            </a:r>
            <a:r>
              <a:rPr lang="en-US" sz="5200" dirty="0" smtClean="0">
                <a:solidFill>
                  <a:schemeClr val="bg1"/>
                </a:solidFill>
              </a:rPr>
              <a:t> </a:t>
            </a:r>
            <a:r>
              <a:rPr lang="en-US" sz="5200" dirty="0" err="1" smtClean="0">
                <a:solidFill>
                  <a:schemeClr val="bg1"/>
                </a:solidFill>
              </a:rPr>
              <a:t>đá</a:t>
            </a:r>
            <a:r>
              <a:rPr lang="en-US" sz="5200" dirty="0" smtClean="0">
                <a:solidFill>
                  <a:schemeClr val="bg1"/>
                </a:solidFill>
              </a:rPr>
              <a:t> </a:t>
            </a:r>
            <a:r>
              <a:rPr lang="en-US" sz="5200" dirty="0" err="1" smtClean="0">
                <a:solidFill>
                  <a:schemeClr val="bg1"/>
                </a:solidFill>
              </a:rPr>
              <a:t>che</a:t>
            </a:r>
            <a:r>
              <a:rPr lang="en-US" sz="5200" dirty="0" smtClean="0">
                <a:solidFill>
                  <a:schemeClr val="bg1"/>
                </a:solidFill>
              </a:rPr>
              <a:t> </a:t>
            </a:r>
            <a:r>
              <a:rPr lang="en-US" sz="5200" dirty="0" err="1" smtClean="0">
                <a:solidFill>
                  <a:schemeClr val="bg1"/>
                </a:solidFill>
              </a:rPr>
              <a:t>chở</a:t>
            </a:r>
            <a:r>
              <a:rPr lang="en-US" sz="5200" dirty="0" smtClean="0">
                <a:solidFill>
                  <a:schemeClr val="bg1"/>
                </a:solidFill>
              </a:rPr>
              <a:t> </a:t>
            </a:r>
            <a:r>
              <a:rPr lang="en-US" sz="5200" dirty="0" err="1" smtClean="0">
                <a:solidFill>
                  <a:schemeClr val="bg1"/>
                </a:solidFill>
              </a:rPr>
              <a:t>ngày</a:t>
            </a:r>
            <a:r>
              <a:rPr lang="en-US" sz="5200" dirty="0" smtClean="0">
                <a:solidFill>
                  <a:schemeClr val="bg1"/>
                </a:solidFill>
              </a:rPr>
              <a:t> </a:t>
            </a:r>
            <a:r>
              <a:rPr lang="en-US" sz="5200" dirty="0" err="1" smtClean="0">
                <a:solidFill>
                  <a:schemeClr val="bg1"/>
                </a:solidFill>
              </a:rPr>
              <a:t>tháng</a:t>
            </a:r>
            <a:r>
              <a:rPr lang="en-US" sz="5200" dirty="0" smtClean="0">
                <a:solidFill>
                  <a:schemeClr val="bg1"/>
                </a:solidFill>
              </a:rPr>
              <a:t> </a:t>
            </a:r>
            <a:r>
              <a:rPr lang="en-US" sz="5200" dirty="0" err="1" smtClean="0">
                <a:solidFill>
                  <a:schemeClr val="bg1"/>
                </a:solidFill>
              </a:rPr>
              <a:t>năm</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2910459260"/>
      </p:ext>
    </p:extLst>
  </p:cSld>
  <p:clrMapOvr>
    <a:masterClrMapping/>
  </p:clrMapOvr>
  <p:transition spd="slow"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6500" dirty="0" smtClean="0">
                <a:solidFill>
                  <a:srgbClr val="FFFF00"/>
                </a:solidFill>
              </a:rPr>
              <a:t>ĐK</a:t>
            </a:r>
            <a:r>
              <a:rPr lang="en-US" sz="6500" b="0" dirty="0" smtClean="0">
                <a:solidFill>
                  <a:srgbClr val="FFFF00"/>
                </a:solidFill>
                <a:effectLst/>
              </a:rPr>
              <a:t>:</a:t>
            </a:r>
            <a:r>
              <a:rPr lang="en-US" sz="6500" b="0" dirty="0" smtClean="0">
                <a:solidFill>
                  <a:schemeClr val="bg1"/>
                </a:solidFill>
                <a:effectLst/>
              </a:rPr>
              <a:t> </a:t>
            </a:r>
            <a:r>
              <a:rPr lang="en-US" sz="6500" b="0" dirty="0" err="1" smtClean="0">
                <a:solidFill>
                  <a:schemeClr val="bg1"/>
                </a:solidFill>
                <a:effectLst/>
              </a:rPr>
              <a:t>Kính</a:t>
            </a:r>
            <a:r>
              <a:rPr lang="en-US" sz="6500" b="0" dirty="0" smtClean="0">
                <a:solidFill>
                  <a:schemeClr val="bg1"/>
                </a:solidFill>
                <a:effectLst/>
              </a:rPr>
              <a:t> </a:t>
            </a:r>
            <a:r>
              <a:rPr lang="en-US" sz="6500" b="0" dirty="0" err="1" smtClean="0">
                <a:solidFill>
                  <a:schemeClr val="bg1"/>
                </a:solidFill>
                <a:effectLst/>
              </a:rPr>
              <a:t>tiến</a:t>
            </a:r>
            <a:r>
              <a:rPr lang="en-US" sz="6500" b="0" dirty="0" smtClean="0">
                <a:solidFill>
                  <a:schemeClr val="bg1"/>
                </a:solidFill>
                <a:effectLst/>
              </a:rPr>
              <a:t> </a:t>
            </a:r>
            <a:r>
              <a:rPr lang="en-US" sz="6500" b="0" dirty="0" err="1" smtClean="0">
                <a:solidFill>
                  <a:schemeClr val="bg1"/>
                </a:solidFill>
                <a:effectLst/>
              </a:rPr>
              <a:t>Chúa</a:t>
            </a:r>
            <a:r>
              <a:rPr lang="en-US" sz="6500" b="0" dirty="0" smtClean="0">
                <a:solidFill>
                  <a:schemeClr val="bg1"/>
                </a:solidFill>
                <a:effectLst/>
              </a:rPr>
              <a:t> </a:t>
            </a:r>
            <a:r>
              <a:rPr lang="en-US" sz="6500" b="0" dirty="0" err="1" smtClean="0">
                <a:solidFill>
                  <a:schemeClr val="bg1"/>
                </a:solidFill>
                <a:effectLst/>
              </a:rPr>
              <a:t>tình</a:t>
            </a:r>
            <a:r>
              <a:rPr lang="en-US" sz="6500" b="0" dirty="0" smtClean="0">
                <a:solidFill>
                  <a:schemeClr val="bg1"/>
                </a:solidFill>
                <a:effectLst/>
              </a:rPr>
              <a:t> </a:t>
            </a:r>
            <a:r>
              <a:rPr lang="en-US" sz="6500" b="0" dirty="0" err="1" smtClean="0">
                <a:solidFill>
                  <a:schemeClr val="bg1"/>
                </a:solidFill>
                <a:effectLst/>
              </a:rPr>
              <a:t>yêu</a:t>
            </a:r>
            <a:r>
              <a:rPr lang="en-US" sz="6500" b="0" dirty="0" smtClean="0">
                <a:solidFill>
                  <a:schemeClr val="bg1"/>
                </a:solidFill>
                <a:effectLst/>
              </a:rPr>
              <a:t> </a:t>
            </a:r>
            <a:r>
              <a:rPr lang="en-US" sz="6500" b="0" dirty="0" err="1" smtClean="0">
                <a:solidFill>
                  <a:schemeClr val="bg1"/>
                </a:solidFill>
                <a:effectLst/>
              </a:rPr>
              <a:t>bao</a:t>
            </a:r>
            <a:r>
              <a:rPr lang="en-US" sz="6500" b="0" dirty="0" smtClean="0">
                <a:solidFill>
                  <a:schemeClr val="bg1"/>
                </a:solidFill>
                <a:effectLst/>
              </a:rPr>
              <a:t> </a:t>
            </a:r>
            <a:r>
              <a:rPr lang="en-US" sz="6500" b="0" dirty="0" err="1" smtClean="0">
                <a:solidFill>
                  <a:schemeClr val="bg1"/>
                </a:solidFill>
                <a:effectLst/>
              </a:rPr>
              <a:t>nhiêu</a:t>
            </a:r>
            <a:r>
              <a:rPr lang="en-US" sz="6500" b="0" dirty="0" smtClean="0">
                <a:solidFill>
                  <a:schemeClr val="bg1"/>
                </a:solidFill>
                <a:effectLst/>
              </a:rPr>
              <a:t> </a:t>
            </a:r>
            <a:r>
              <a:rPr lang="en-US" sz="6500" b="0" dirty="0" err="1" smtClean="0">
                <a:solidFill>
                  <a:schemeClr val="bg1"/>
                </a:solidFill>
                <a:effectLst/>
              </a:rPr>
              <a:t>mà</a:t>
            </a:r>
            <a:r>
              <a:rPr lang="en-US" sz="6500" b="0" dirty="0" smtClean="0">
                <a:solidFill>
                  <a:schemeClr val="bg1"/>
                </a:solidFill>
                <a:effectLst/>
              </a:rPr>
              <a:t> </a:t>
            </a:r>
            <a:r>
              <a:rPr lang="en-US" sz="6500" b="0" dirty="0" err="1" smtClean="0">
                <a:solidFill>
                  <a:schemeClr val="bg1"/>
                </a:solidFill>
                <a:effectLst/>
              </a:rPr>
              <a:t>có</a:t>
            </a:r>
            <a:r>
              <a:rPr lang="en-US" sz="6500" b="0" dirty="0" smtClean="0">
                <a:solidFill>
                  <a:schemeClr val="bg1"/>
                </a:solidFill>
                <a:effectLst/>
              </a:rPr>
              <a:t> </a:t>
            </a:r>
            <a:r>
              <a:rPr lang="en-US" sz="6500" b="0" dirty="0" err="1" smtClean="0">
                <a:solidFill>
                  <a:schemeClr val="bg1"/>
                </a:solidFill>
                <a:effectLst/>
              </a:rPr>
              <a:t>gì</a:t>
            </a:r>
            <a:r>
              <a:rPr lang="en-US" sz="6500" b="0" dirty="0" smtClean="0">
                <a:solidFill>
                  <a:schemeClr val="bg1"/>
                </a:solidFill>
                <a:effectLst/>
              </a:rPr>
              <a:t>, </a:t>
            </a:r>
            <a:r>
              <a:rPr lang="en-US" sz="6500" b="0" dirty="0" err="1" smtClean="0">
                <a:solidFill>
                  <a:schemeClr val="bg1"/>
                </a:solidFill>
                <a:effectLst/>
              </a:rPr>
              <a:t>xin</a:t>
            </a:r>
            <a:r>
              <a:rPr lang="en-US" sz="6500" b="0" dirty="0" smtClean="0">
                <a:solidFill>
                  <a:schemeClr val="bg1"/>
                </a:solidFill>
                <a:effectLst/>
              </a:rPr>
              <a:t> </a:t>
            </a:r>
            <a:r>
              <a:rPr lang="en-US" sz="6500" b="0" dirty="0" err="1" smtClean="0">
                <a:solidFill>
                  <a:schemeClr val="bg1"/>
                </a:solidFill>
                <a:effectLst/>
              </a:rPr>
              <a:t>hãy</a:t>
            </a:r>
            <a:r>
              <a:rPr lang="en-US" sz="6500" b="0" dirty="0" smtClean="0">
                <a:solidFill>
                  <a:schemeClr val="bg1"/>
                </a:solidFill>
                <a:effectLst/>
              </a:rPr>
              <a:t> </a:t>
            </a:r>
            <a:r>
              <a:rPr lang="en-US" sz="6500" b="0" dirty="0" err="1" smtClean="0">
                <a:solidFill>
                  <a:schemeClr val="bg1"/>
                </a:solidFill>
                <a:effectLst/>
              </a:rPr>
              <a:t>thánh</a:t>
            </a:r>
            <a:r>
              <a:rPr lang="en-US" sz="6500" b="0" dirty="0" smtClean="0">
                <a:solidFill>
                  <a:schemeClr val="bg1"/>
                </a:solidFill>
                <a:effectLst/>
              </a:rPr>
              <a:t> </a:t>
            </a:r>
            <a:r>
              <a:rPr lang="en-US" sz="6500" b="0" dirty="0" err="1" smtClean="0">
                <a:solidFill>
                  <a:schemeClr val="bg1"/>
                </a:solidFill>
                <a:effectLst/>
              </a:rPr>
              <a:t>hóa</a:t>
            </a:r>
            <a:r>
              <a:rPr lang="en-US" sz="6500" b="0" dirty="0" smtClean="0">
                <a:solidFill>
                  <a:schemeClr val="bg1"/>
                </a:solidFill>
                <a:effectLst/>
              </a:rPr>
              <a:t> </a:t>
            </a:r>
            <a:r>
              <a:rPr lang="en-US" sz="6500" b="0" dirty="0" err="1" smtClean="0">
                <a:solidFill>
                  <a:schemeClr val="bg1"/>
                </a:solidFill>
                <a:effectLst/>
              </a:rPr>
              <a:t>lòng</a:t>
            </a:r>
            <a:r>
              <a:rPr lang="en-US" sz="6500" b="0" dirty="0" smtClean="0">
                <a:solidFill>
                  <a:schemeClr val="bg1"/>
                </a:solidFill>
                <a:effectLst/>
              </a:rPr>
              <a:t> con, </a:t>
            </a:r>
            <a:r>
              <a:rPr lang="en-US" sz="6500" b="0" dirty="0" err="1" smtClean="0">
                <a:solidFill>
                  <a:schemeClr val="bg1"/>
                </a:solidFill>
                <a:effectLst/>
              </a:rPr>
              <a:t>tình</a:t>
            </a:r>
            <a:r>
              <a:rPr lang="en-US" sz="6500" b="0" dirty="0" smtClean="0">
                <a:solidFill>
                  <a:schemeClr val="bg1"/>
                </a:solidFill>
                <a:effectLst/>
              </a:rPr>
              <a:t> </a:t>
            </a:r>
            <a:r>
              <a:rPr lang="en-US" sz="6500" b="0" dirty="0" err="1" smtClean="0">
                <a:solidFill>
                  <a:schemeClr val="bg1"/>
                </a:solidFill>
                <a:effectLst/>
              </a:rPr>
              <a:t>yêu</a:t>
            </a:r>
            <a:r>
              <a:rPr lang="en-US" sz="6500" b="0" dirty="0" smtClean="0">
                <a:solidFill>
                  <a:schemeClr val="bg1"/>
                </a:solidFill>
                <a:effectLst/>
              </a:rPr>
              <a:t> </a:t>
            </a:r>
            <a:r>
              <a:rPr lang="en-US" sz="6500" b="0" dirty="0" err="1" smtClean="0">
                <a:solidFill>
                  <a:schemeClr val="bg1"/>
                </a:solidFill>
                <a:effectLst/>
              </a:rPr>
              <a:t>mới</a:t>
            </a:r>
            <a:r>
              <a:rPr lang="en-US" sz="6500" b="0" dirty="0" smtClean="0">
                <a:solidFill>
                  <a:schemeClr val="bg1"/>
                </a:solidFill>
                <a:effectLst/>
              </a:rPr>
              <a:t> </a:t>
            </a:r>
            <a:r>
              <a:rPr lang="en-US" sz="6500" b="0" dirty="0" err="1" smtClean="0">
                <a:solidFill>
                  <a:schemeClr val="bg1"/>
                </a:solidFill>
                <a:effectLst/>
              </a:rPr>
              <a:t>bước</a:t>
            </a:r>
            <a:r>
              <a:rPr lang="en-US" sz="6500" b="0" dirty="0" smtClean="0">
                <a:solidFill>
                  <a:schemeClr val="bg1"/>
                </a:solidFill>
                <a:effectLst/>
              </a:rPr>
              <a:t> </a:t>
            </a:r>
            <a:r>
              <a:rPr lang="en-US" sz="6500" b="0" dirty="0" err="1" smtClean="0">
                <a:solidFill>
                  <a:schemeClr val="bg1"/>
                </a:solidFill>
                <a:effectLst/>
              </a:rPr>
              <a:t>tới</a:t>
            </a:r>
            <a:r>
              <a:rPr lang="en-US" sz="6500" b="0" dirty="0" smtClean="0">
                <a:solidFill>
                  <a:schemeClr val="bg1"/>
                </a:solidFill>
                <a:effectLst/>
              </a:rPr>
              <a:t> </a:t>
            </a:r>
            <a:r>
              <a:rPr lang="en-US" sz="6500" b="0" dirty="0" err="1" smtClean="0">
                <a:solidFill>
                  <a:schemeClr val="bg1"/>
                </a:solidFill>
                <a:effectLst/>
              </a:rPr>
              <a:t>ngày</a:t>
            </a:r>
            <a:r>
              <a:rPr lang="en-US" sz="6500" b="0" dirty="0" smtClean="0">
                <a:solidFill>
                  <a:schemeClr val="bg1"/>
                </a:solidFill>
                <a:effectLst/>
              </a:rPr>
              <a:t> </a:t>
            </a:r>
            <a:r>
              <a:rPr lang="en-US" sz="6500" b="0" dirty="0" err="1" smtClean="0">
                <a:solidFill>
                  <a:schemeClr val="bg1"/>
                </a:solidFill>
                <a:effectLst/>
              </a:rPr>
              <a:t>mai</a:t>
            </a:r>
            <a:r>
              <a:rPr lang="en-US" sz="4300" b="0" dirty="0" smtClean="0">
                <a:solidFill>
                  <a:schemeClr val="bg1"/>
                </a:solidFill>
                <a:effectLst/>
              </a:rPr>
              <a:t>.</a:t>
            </a:r>
            <a:endParaRPr lang="en-US" sz="4300" b="0" dirty="0">
              <a:solidFill>
                <a:schemeClr val="bg1"/>
              </a:solidFill>
              <a:effectLst/>
            </a:endParaRPr>
          </a:p>
        </p:txBody>
      </p:sp>
    </p:spTree>
    <p:extLst>
      <p:ext uri="{BB962C8B-B14F-4D97-AF65-F5344CB8AC3E}">
        <p14:creationId xmlns:p14="http://schemas.microsoft.com/office/powerpoint/2010/main" val="3270348012"/>
      </p:ext>
    </p:extLst>
  </p:cSld>
  <p:clrMapOvr>
    <a:masterClrMapping/>
  </p:clrMapOvr>
  <p:transition spd="slow"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0164588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304800" y="0"/>
            <a:ext cx="8610600" cy="4933950"/>
          </a:xfrm>
        </p:spPr>
        <p:txBody>
          <a:bodyPr>
            <a:normAutofit/>
          </a:bodyPr>
          <a:lstStyle/>
          <a:p>
            <a:r>
              <a:rPr lang="en-US" sz="5400" dirty="0" smtClean="0">
                <a:solidFill>
                  <a:schemeClr val="bg1"/>
                </a:solidFill>
              </a:rPr>
              <a:t>Ca </a:t>
            </a:r>
            <a:r>
              <a:rPr lang="en-US" sz="5400" dirty="0" err="1" smtClean="0">
                <a:solidFill>
                  <a:schemeClr val="bg1"/>
                </a:solidFill>
              </a:rPr>
              <a:t>nguyện</a:t>
            </a:r>
            <a:r>
              <a:rPr lang="en-US" sz="5400" dirty="0" smtClean="0">
                <a:solidFill>
                  <a:schemeClr val="bg1"/>
                </a:solidFill>
              </a:rPr>
              <a:t> </a:t>
            </a:r>
            <a:r>
              <a:rPr lang="en-US" sz="5400" dirty="0" err="1" smtClean="0">
                <a:solidFill>
                  <a:schemeClr val="bg1"/>
                </a:solidFill>
              </a:rPr>
              <a:t>Hiệp</a:t>
            </a:r>
            <a:r>
              <a:rPr lang="en-US" sz="5400" dirty="0" smtClean="0">
                <a:solidFill>
                  <a:schemeClr val="bg1"/>
                </a:solidFill>
              </a:rPr>
              <a:t> </a:t>
            </a:r>
            <a:r>
              <a:rPr lang="en-US" sz="5400" dirty="0" err="1" smtClean="0">
                <a:solidFill>
                  <a:schemeClr val="bg1"/>
                </a:solidFill>
              </a:rPr>
              <a:t>Lễ</a:t>
            </a:r>
            <a:r>
              <a:rPr lang="en-US" sz="5400" dirty="0" smtClean="0">
                <a:solidFill>
                  <a:schemeClr val="bg1"/>
                </a:solidFill>
              </a:rPr>
              <a:t/>
            </a:r>
            <a:br>
              <a:rPr lang="en-US" sz="5400" dirty="0" smtClean="0">
                <a:solidFill>
                  <a:schemeClr val="bg1"/>
                </a:solidFill>
              </a:rPr>
            </a:br>
            <a:r>
              <a:rPr lang="en-US" sz="5400" dirty="0" smtClean="0">
                <a:solidFill>
                  <a:srgbClr val="FFFF00"/>
                </a:solidFill>
              </a:rPr>
              <a:t>TRONG TRÁI TIM CHÚA YÊU</a:t>
            </a:r>
            <a:r>
              <a:rPr lang="en-US" sz="5400" dirty="0" smtClean="0">
                <a:solidFill>
                  <a:schemeClr val="bg1"/>
                </a:solidFill>
              </a:rPr>
              <a:t/>
            </a:r>
            <a:br>
              <a:rPr lang="en-US" sz="5400" dirty="0" smtClean="0">
                <a:solidFill>
                  <a:schemeClr val="bg1"/>
                </a:solidFill>
              </a:rPr>
            </a:br>
            <a:r>
              <a:rPr lang="en-US" sz="5400" dirty="0" err="1" smtClean="0">
                <a:solidFill>
                  <a:schemeClr val="bg1"/>
                </a:solidFill>
              </a:rPr>
              <a:t>Phanxico</a:t>
            </a:r>
            <a:endParaRPr lang="en-US" sz="5400" dirty="0">
              <a:solidFill>
                <a:schemeClr val="bg1"/>
              </a:solidFill>
            </a:endParaRPr>
          </a:p>
        </p:txBody>
      </p:sp>
    </p:spTree>
    <p:extLst>
      <p:ext uri="{BB962C8B-B14F-4D97-AF65-F5344CB8AC3E}">
        <p14:creationId xmlns:p14="http://schemas.microsoft.com/office/powerpoint/2010/main" val="486720850"/>
      </p:ext>
    </p:extLst>
  </p:cSld>
  <p:clrMapOvr>
    <a:masterClrMapping/>
  </p:clrMapOvr>
  <p:transition spd="slow"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950" b="0" dirty="0" smtClean="0">
                <a:solidFill>
                  <a:srgbClr val="FFFF00"/>
                </a:solidFill>
                <a:effectLst/>
              </a:rPr>
              <a:t>TK1:</a:t>
            </a:r>
            <a:r>
              <a:rPr lang="en-US" sz="5950" b="0" dirty="0" smtClean="0">
                <a:solidFill>
                  <a:schemeClr val="bg1"/>
                </a:solidFill>
                <a:effectLst/>
              </a:rPr>
              <a:t> </a:t>
            </a:r>
            <a:r>
              <a:rPr lang="en-US" sz="5950" b="0" dirty="0" err="1" smtClean="0">
                <a:solidFill>
                  <a:schemeClr val="bg1"/>
                </a:solidFill>
                <a:effectLst/>
              </a:rPr>
              <a:t>Trong</a:t>
            </a:r>
            <a:r>
              <a:rPr lang="en-US" sz="5950" b="0" dirty="0" smtClean="0">
                <a:solidFill>
                  <a:schemeClr val="bg1"/>
                </a:solidFill>
                <a:effectLst/>
              </a:rPr>
              <a:t> </a:t>
            </a:r>
            <a:r>
              <a:rPr lang="en-US" sz="5950" b="0" dirty="0" err="1" smtClean="0">
                <a:solidFill>
                  <a:schemeClr val="bg1"/>
                </a:solidFill>
                <a:effectLst/>
              </a:rPr>
              <a:t>trái</a:t>
            </a:r>
            <a:r>
              <a:rPr lang="en-US" sz="5950" b="0" dirty="0" smtClean="0">
                <a:solidFill>
                  <a:schemeClr val="bg1"/>
                </a:solidFill>
                <a:effectLst/>
              </a:rPr>
              <a:t> </a:t>
            </a:r>
            <a:r>
              <a:rPr lang="en-US" sz="5950" b="0" dirty="0" err="1" smtClean="0">
                <a:solidFill>
                  <a:schemeClr val="bg1"/>
                </a:solidFill>
                <a:effectLst/>
              </a:rPr>
              <a:t>tim</a:t>
            </a:r>
            <a:r>
              <a:rPr lang="en-US" sz="5950" b="0" dirty="0" smtClean="0">
                <a:solidFill>
                  <a:schemeClr val="bg1"/>
                </a:solidFill>
                <a:effectLst/>
              </a:rPr>
              <a:t> </a:t>
            </a:r>
            <a:r>
              <a:rPr lang="en-US" sz="5950" b="0" dirty="0" err="1" smtClean="0">
                <a:solidFill>
                  <a:schemeClr val="bg1"/>
                </a:solidFill>
                <a:effectLst/>
              </a:rPr>
              <a:t>Chúa</a:t>
            </a:r>
            <a:r>
              <a:rPr lang="en-US" sz="5950" b="0" dirty="0" smtClean="0">
                <a:solidFill>
                  <a:schemeClr val="bg1"/>
                </a:solidFill>
                <a:effectLst/>
              </a:rPr>
              <a:t> </a:t>
            </a:r>
            <a:r>
              <a:rPr lang="en-US" sz="5950" b="0" dirty="0" err="1" smtClean="0">
                <a:solidFill>
                  <a:schemeClr val="bg1"/>
                </a:solidFill>
                <a:effectLst/>
              </a:rPr>
              <a:t>yêu</a:t>
            </a:r>
            <a:r>
              <a:rPr lang="en-US" sz="5950" b="0" dirty="0" smtClean="0">
                <a:solidFill>
                  <a:schemeClr val="bg1"/>
                </a:solidFill>
                <a:effectLst/>
              </a:rPr>
              <a:t> </a:t>
            </a:r>
            <a:r>
              <a:rPr lang="en-US" sz="5950" b="0" dirty="0" err="1" smtClean="0">
                <a:solidFill>
                  <a:schemeClr val="bg1"/>
                </a:solidFill>
                <a:effectLst/>
              </a:rPr>
              <a:t>muôn</a:t>
            </a:r>
            <a:r>
              <a:rPr lang="en-US" sz="5950" b="0" dirty="0" smtClean="0">
                <a:solidFill>
                  <a:schemeClr val="bg1"/>
                </a:solidFill>
                <a:effectLst/>
              </a:rPr>
              <a:t> </a:t>
            </a:r>
            <a:r>
              <a:rPr lang="en-US" sz="5950" b="0" dirty="0" err="1" smtClean="0">
                <a:solidFill>
                  <a:schemeClr val="bg1"/>
                </a:solidFill>
                <a:effectLst/>
              </a:rPr>
              <a:t>đời</a:t>
            </a:r>
            <a:r>
              <a:rPr lang="en-US" sz="5950" b="0" dirty="0" smtClean="0">
                <a:solidFill>
                  <a:schemeClr val="bg1"/>
                </a:solidFill>
                <a:effectLst/>
              </a:rPr>
              <a:t>,</a:t>
            </a:r>
            <a:r>
              <a:rPr lang="en-US" sz="5950" dirty="0" smtClean="0">
                <a:solidFill>
                  <a:schemeClr val="bg1"/>
                </a:solidFill>
              </a:rPr>
              <a:t> con </a:t>
            </a:r>
            <a:r>
              <a:rPr lang="en-US" sz="5950" dirty="0" err="1" smtClean="0">
                <a:solidFill>
                  <a:schemeClr val="bg1"/>
                </a:solidFill>
              </a:rPr>
              <a:t>xin</a:t>
            </a:r>
            <a:r>
              <a:rPr lang="en-US" sz="5950" dirty="0" smtClean="0">
                <a:solidFill>
                  <a:schemeClr val="bg1"/>
                </a:solidFill>
              </a:rPr>
              <a:t> </a:t>
            </a:r>
            <a:r>
              <a:rPr lang="en-US" sz="5950" dirty="0" err="1" smtClean="0">
                <a:solidFill>
                  <a:schemeClr val="bg1"/>
                </a:solidFill>
              </a:rPr>
              <a:t>được</a:t>
            </a:r>
            <a:r>
              <a:rPr lang="en-US" sz="5950" dirty="0" smtClean="0">
                <a:solidFill>
                  <a:schemeClr val="bg1"/>
                </a:solidFill>
              </a:rPr>
              <a:t> </a:t>
            </a:r>
            <a:r>
              <a:rPr lang="en-US" sz="5950" dirty="0" err="1" smtClean="0">
                <a:solidFill>
                  <a:schemeClr val="bg1"/>
                </a:solidFill>
              </a:rPr>
              <a:t>một</a:t>
            </a:r>
            <a:r>
              <a:rPr lang="en-US" sz="5950" dirty="0" smtClean="0">
                <a:solidFill>
                  <a:schemeClr val="bg1"/>
                </a:solidFill>
              </a:rPr>
              <a:t> </a:t>
            </a:r>
            <a:r>
              <a:rPr lang="en-US" sz="5950" dirty="0" err="1" smtClean="0">
                <a:solidFill>
                  <a:schemeClr val="bg1"/>
                </a:solidFill>
              </a:rPr>
              <a:t>chỗ</a:t>
            </a:r>
            <a:r>
              <a:rPr lang="en-US" sz="5950" dirty="0" smtClean="0">
                <a:solidFill>
                  <a:schemeClr val="bg1"/>
                </a:solidFill>
              </a:rPr>
              <a:t> </a:t>
            </a:r>
            <a:r>
              <a:rPr lang="en-US" sz="5950" dirty="0" err="1" smtClean="0">
                <a:solidFill>
                  <a:schemeClr val="bg1"/>
                </a:solidFill>
              </a:rPr>
              <a:t>nghỉ</a:t>
            </a:r>
            <a:r>
              <a:rPr lang="en-US" sz="5950" dirty="0" smtClean="0">
                <a:solidFill>
                  <a:schemeClr val="bg1"/>
                </a:solidFill>
              </a:rPr>
              <a:t> </a:t>
            </a:r>
            <a:r>
              <a:rPr lang="en-US" sz="5950" dirty="0" err="1" smtClean="0">
                <a:solidFill>
                  <a:schemeClr val="bg1"/>
                </a:solidFill>
              </a:rPr>
              <a:t>ngơi</a:t>
            </a:r>
            <a:r>
              <a:rPr lang="en-US" sz="5950" dirty="0" smtClean="0">
                <a:solidFill>
                  <a:schemeClr val="bg1"/>
                </a:solidFill>
              </a:rPr>
              <a:t> </a:t>
            </a:r>
            <a:r>
              <a:rPr lang="en-US" sz="5950" dirty="0" err="1" smtClean="0">
                <a:solidFill>
                  <a:schemeClr val="bg1"/>
                </a:solidFill>
              </a:rPr>
              <a:t>nhỏ</a:t>
            </a:r>
            <a:r>
              <a:rPr lang="en-US" sz="5950" dirty="0" smtClean="0">
                <a:solidFill>
                  <a:schemeClr val="bg1"/>
                </a:solidFill>
              </a:rPr>
              <a:t> </a:t>
            </a:r>
            <a:r>
              <a:rPr lang="en-US" sz="5950" dirty="0" err="1" smtClean="0">
                <a:solidFill>
                  <a:schemeClr val="bg1"/>
                </a:solidFill>
              </a:rPr>
              <a:t>bé</a:t>
            </a:r>
            <a:r>
              <a:rPr lang="en-US" sz="5950" dirty="0" smtClean="0">
                <a:solidFill>
                  <a:schemeClr val="bg1"/>
                </a:solidFill>
              </a:rPr>
              <a:t> </a:t>
            </a:r>
            <a:r>
              <a:rPr lang="en-US" sz="5950" dirty="0" err="1" smtClean="0">
                <a:solidFill>
                  <a:schemeClr val="bg1"/>
                </a:solidFill>
              </a:rPr>
              <a:t>thôi</a:t>
            </a:r>
            <a:r>
              <a:rPr lang="en-US" sz="5950" dirty="0" smtClean="0">
                <a:solidFill>
                  <a:schemeClr val="bg1"/>
                </a:solidFill>
              </a:rPr>
              <a:t>, </a:t>
            </a:r>
            <a:r>
              <a:rPr lang="en-US" sz="5950" dirty="0" err="1" smtClean="0">
                <a:solidFill>
                  <a:schemeClr val="bg1"/>
                </a:solidFill>
              </a:rPr>
              <a:t>nhỏ</a:t>
            </a:r>
            <a:r>
              <a:rPr lang="en-US" sz="5950" dirty="0" smtClean="0">
                <a:solidFill>
                  <a:schemeClr val="bg1"/>
                </a:solidFill>
              </a:rPr>
              <a:t> </a:t>
            </a:r>
            <a:r>
              <a:rPr lang="en-US" sz="5950" dirty="0" err="1" smtClean="0">
                <a:solidFill>
                  <a:schemeClr val="bg1"/>
                </a:solidFill>
              </a:rPr>
              <a:t>bé</a:t>
            </a:r>
            <a:r>
              <a:rPr lang="en-US" sz="5950" dirty="0" smtClean="0">
                <a:solidFill>
                  <a:schemeClr val="bg1"/>
                </a:solidFill>
              </a:rPr>
              <a:t> </a:t>
            </a:r>
            <a:r>
              <a:rPr lang="en-US" sz="5950" dirty="0" err="1" smtClean="0">
                <a:solidFill>
                  <a:schemeClr val="bg1"/>
                </a:solidFill>
              </a:rPr>
              <a:t>thôi</a:t>
            </a:r>
            <a:r>
              <a:rPr lang="en-US" sz="5950" dirty="0" smtClean="0">
                <a:solidFill>
                  <a:schemeClr val="bg1"/>
                </a:solidFill>
              </a:rPr>
              <a:t> </a:t>
            </a:r>
            <a:r>
              <a:rPr lang="en-US" sz="5950" dirty="0" err="1" smtClean="0">
                <a:solidFill>
                  <a:schemeClr val="bg1"/>
                </a:solidFill>
              </a:rPr>
              <a:t>như</a:t>
            </a:r>
            <a:r>
              <a:rPr lang="en-US" sz="5950" dirty="0" smtClean="0">
                <a:solidFill>
                  <a:schemeClr val="bg1"/>
                </a:solidFill>
              </a:rPr>
              <a:t> </a:t>
            </a:r>
            <a:r>
              <a:rPr lang="en-US" sz="5950" dirty="0" err="1" smtClean="0">
                <a:solidFill>
                  <a:schemeClr val="bg1"/>
                </a:solidFill>
              </a:rPr>
              <a:t>nước</a:t>
            </a:r>
            <a:r>
              <a:rPr lang="en-US" sz="5950" dirty="0" smtClean="0">
                <a:solidFill>
                  <a:schemeClr val="bg1"/>
                </a:solidFill>
              </a:rPr>
              <a:t> </a:t>
            </a:r>
            <a:r>
              <a:rPr lang="en-US" sz="5950" dirty="0" err="1" smtClean="0">
                <a:solidFill>
                  <a:schemeClr val="bg1"/>
                </a:solidFill>
              </a:rPr>
              <a:t>mưa</a:t>
            </a:r>
            <a:r>
              <a:rPr lang="en-US" sz="5950" dirty="0" smtClean="0">
                <a:solidFill>
                  <a:schemeClr val="bg1"/>
                </a:solidFill>
              </a:rPr>
              <a:t> tan </a:t>
            </a:r>
            <a:r>
              <a:rPr lang="en-US" sz="5950" dirty="0" err="1" smtClean="0">
                <a:solidFill>
                  <a:schemeClr val="bg1"/>
                </a:solidFill>
              </a:rPr>
              <a:t>trong</a:t>
            </a:r>
            <a:r>
              <a:rPr lang="en-US" sz="5950" dirty="0" smtClean="0">
                <a:solidFill>
                  <a:schemeClr val="bg1"/>
                </a:solidFill>
              </a:rPr>
              <a:t> </a:t>
            </a:r>
            <a:r>
              <a:rPr lang="en-US" sz="5950" dirty="0" err="1" smtClean="0">
                <a:solidFill>
                  <a:schemeClr val="bg1"/>
                </a:solidFill>
              </a:rPr>
              <a:t>biển</a:t>
            </a:r>
            <a:r>
              <a:rPr lang="en-US" sz="5950" dirty="0" smtClean="0">
                <a:solidFill>
                  <a:schemeClr val="bg1"/>
                </a:solidFill>
              </a:rPr>
              <a:t> </a:t>
            </a:r>
            <a:r>
              <a:rPr lang="en-US" sz="5950" dirty="0" err="1" smtClean="0">
                <a:solidFill>
                  <a:schemeClr val="bg1"/>
                </a:solidFill>
              </a:rPr>
              <a:t>khơi</a:t>
            </a:r>
            <a:r>
              <a:rPr lang="en-US" sz="5950" dirty="0" smtClean="0">
                <a:solidFill>
                  <a:schemeClr val="bg1"/>
                </a:solidFill>
              </a:rPr>
              <a:t>. </a:t>
            </a:r>
            <a:endParaRPr lang="en-US" sz="5950" b="0" dirty="0">
              <a:solidFill>
                <a:schemeClr val="bg1"/>
              </a:solidFill>
              <a:effectLst/>
            </a:endParaRPr>
          </a:p>
        </p:txBody>
      </p:sp>
    </p:spTree>
    <p:extLst>
      <p:ext uri="{BB962C8B-B14F-4D97-AF65-F5344CB8AC3E}">
        <p14:creationId xmlns:p14="http://schemas.microsoft.com/office/powerpoint/2010/main" val="633639974"/>
      </p:ext>
    </p:extLst>
  </p:cSld>
  <p:clrMapOvr>
    <a:masterClrMapping/>
  </p:clrMapOvr>
  <p:transition spd="slow"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900" dirty="0" smtClean="0">
                <a:solidFill>
                  <a:srgbClr val="FFFF00"/>
                </a:solidFill>
              </a:rPr>
              <a:t>***</a:t>
            </a:r>
            <a:r>
              <a:rPr lang="en-US" sz="5900" b="0" dirty="0" smtClean="0">
                <a:solidFill>
                  <a:srgbClr val="FFFF00"/>
                </a:solidFill>
                <a:effectLst/>
              </a:rPr>
              <a:t>: </a:t>
            </a:r>
            <a:r>
              <a:rPr lang="en-US" sz="5900" dirty="0" err="1" smtClean="0">
                <a:solidFill>
                  <a:schemeClr val="bg1"/>
                </a:solidFill>
              </a:rPr>
              <a:t>Nhỏ</a:t>
            </a:r>
            <a:r>
              <a:rPr lang="en-US" sz="5900" dirty="0" smtClean="0">
                <a:solidFill>
                  <a:schemeClr val="bg1"/>
                </a:solidFill>
              </a:rPr>
              <a:t> </a:t>
            </a:r>
            <a:r>
              <a:rPr lang="en-US" sz="5900" dirty="0" err="1" smtClean="0">
                <a:solidFill>
                  <a:schemeClr val="bg1"/>
                </a:solidFill>
              </a:rPr>
              <a:t>bé</a:t>
            </a:r>
            <a:r>
              <a:rPr lang="en-US" sz="5900" dirty="0" smtClean="0">
                <a:solidFill>
                  <a:schemeClr val="bg1"/>
                </a:solidFill>
              </a:rPr>
              <a:t> </a:t>
            </a:r>
            <a:r>
              <a:rPr lang="en-US" sz="5900" dirty="0" err="1" smtClean="0">
                <a:solidFill>
                  <a:schemeClr val="bg1"/>
                </a:solidFill>
              </a:rPr>
              <a:t>thôi</a:t>
            </a:r>
            <a:r>
              <a:rPr lang="en-US" sz="5900" dirty="0" smtClean="0">
                <a:solidFill>
                  <a:schemeClr val="bg1"/>
                </a:solidFill>
              </a:rPr>
              <a:t>, </a:t>
            </a:r>
            <a:r>
              <a:rPr lang="en-US" sz="5900" dirty="0" err="1" smtClean="0">
                <a:solidFill>
                  <a:schemeClr val="bg1"/>
                </a:solidFill>
              </a:rPr>
              <a:t>nhỏ</a:t>
            </a:r>
            <a:r>
              <a:rPr lang="en-US" sz="5900" dirty="0" smtClean="0">
                <a:solidFill>
                  <a:schemeClr val="bg1"/>
                </a:solidFill>
              </a:rPr>
              <a:t> </a:t>
            </a:r>
            <a:r>
              <a:rPr lang="en-US" sz="5900" dirty="0" err="1" smtClean="0">
                <a:solidFill>
                  <a:schemeClr val="bg1"/>
                </a:solidFill>
              </a:rPr>
              <a:t>bé</a:t>
            </a:r>
            <a:r>
              <a:rPr lang="en-US" sz="5900" dirty="0" smtClean="0">
                <a:solidFill>
                  <a:schemeClr val="bg1"/>
                </a:solidFill>
              </a:rPr>
              <a:t> </a:t>
            </a:r>
            <a:r>
              <a:rPr lang="en-US" sz="5900" dirty="0" err="1" smtClean="0">
                <a:solidFill>
                  <a:schemeClr val="bg1"/>
                </a:solidFill>
              </a:rPr>
              <a:t>thôi</a:t>
            </a:r>
            <a:r>
              <a:rPr lang="en-US" sz="5900" dirty="0" smtClean="0">
                <a:solidFill>
                  <a:schemeClr val="bg1"/>
                </a:solidFill>
              </a:rPr>
              <a:t>, </a:t>
            </a:r>
            <a:r>
              <a:rPr lang="en-US" sz="5900" dirty="0" err="1" smtClean="0">
                <a:solidFill>
                  <a:schemeClr val="bg1"/>
                </a:solidFill>
              </a:rPr>
              <a:t>trái</a:t>
            </a:r>
            <a:r>
              <a:rPr lang="en-US" sz="5900" dirty="0" smtClean="0">
                <a:solidFill>
                  <a:schemeClr val="bg1"/>
                </a:solidFill>
              </a:rPr>
              <a:t> </a:t>
            </a:r>
            <a:r>
              <a:rPr lang="en-US" sz="5900" dirty="0" err="1" smtClean="0">
                <a:solidFill>
                  <a:schemeClr val="bg1"/>
                </a:solidFill>
              </a:rPr>
              <a:t>tim</a:t>
            </a:r>
            <a:r>
              <a:rPr lang="en-US" sz="5900" dirty="0" smtClean="0">
                <a:solidFill>
                  <a:schemeClr val="bg1"/>
                </a:solidFill>
              </a:rPr>
              <a:t> con </a:t>
            </a:r>
            <a:r>
              <a:rPr lang="en-US" sz="5900" dirty="0" err="1" smtClean="0">
                <a:solidFill>
                  <a:schemeClr val="bg1"/>
                </a:solidFill>
              </a:rPr>
              <a:t>trong</a:t>
            </a:r>
            <a:r>
              <a:rPr lang="en-US" sz="5900" dirty="0" smtClean="0">
                <a:solidFill>
                  <a:schemeClr val="bg1"/>
                </a:solidFill>
              </a:rPr>
              <a:t> </a:t>
            </a:r>
            <a:r>
              <a:rPr lang="en-US" sz="5900" dirty="0" err="1" smtClean="0">
                <a:solidFill>
                  <a:schemeClr val="bg1"/>
                </a:solidFill>
              </a:rPr>
              <a:t>trái</a:t>
            </a:r>
            <a:r>
              <a:rPr lang="en-US" sz="5900" dirty="0" smtClean="0">
                <a:solidFill>
                  <a:schemeClr val="bg1"/>
                </a:solidFill>
              </a:rPr>
              <a:t> </a:t>
            </a:r>
            <a:r>
              <a:rPr lang="en-US" sz="5900" dirty="0" err="1" smtClean="0">
                <a:solidFill>
                  <a:schemeClr val="bg1"/>
                </a:solidFill>
              </a:rPr>
              <a:t>tim</a:t>
            </a:r>
            <a:r>
              <a:rPr lang="en-US" sz="5900" dirty="0" smtClean="0">
                <a:solidFill>
                  <a:schemeClr val="bg1"/>
                </a:solidFill>
              </a:rPr>
              <a:t> </a:t>
            </a:r>
            <a:r>
              <a:rPr lang="en-US" sz="5900" dirty="0" err="1" smtClean="0">
                <a:solidFill>
                  <a:schemeClr val="bg1"/>
                </a:solidFill>
              </a:rPr>
              <a:t>Người</a:t>
            </a:r>
            <a:r>
              <a:rPr lang="en-US" sz="5900" dirty="0" smtClean="0">
                <a:solidFill>
                  <a:schemeClr val="bg1"/>
                </a:solidFill>
              </a:rPr>
              <a:t>, </a:t>
            </a:r>
            <a:r>
              <a:rPr lang="en-US" sz="5900" dirty="0" err="1" smtClean="0">
                <a:solidFill>
                  <a:schemeClr val="bg1"/>
                </a:solidFill>
              </a:rPr>
              <a:t>nhỏ</a:t>
            </a:r>
            <a:r>
              <a:rPr lang="en-US" sz="5900" dirty="0" smtClean="0">
                <a:solidFill>
                  <a:schemeClr val="bg1"/>
                </a:solidFill>
              </a:rPr>
              <a:t> </a:t>
            </a:r>
            <a:r>
              <a:rPr lang="en-US" sz="5900" dirty="0" err="1" smtClean="0">
                <a:solidFill>
                  <a:schemeClr val="bg1"/>
                </a:solidFill>
              </a:rPr>
              <a:t>bé</a:t>
            </a:r>
            <a:r>
              <a:rPr lang="en-US" sz="5900" dirty="0" smtClean="0">
                <a:solidFill>
                  <a:schemeClr val="bg1"/>
                </a:solidFill>
              </a:rPr>
              <a:t> </a:t>
            </a:r>
            <a:r>
              <a:rPr lang="en-US" sz="5900" dirty="0" err="1" smtClean="0">
                <a:solidFill>
                  <a:schemeClr val="bg1"/>
                </a:solidFill>
              </a:rPr>
              <a:t>thôi</a:t>
            </a:r>
            <a:r>
              <a:rPr lang="en-US" sz="5900" dirty="0" smtClean="0">
                <a:solidFill>
                  <a:schemeClr val="bg1"/>
                </a:solidFill>
              </a:rPr>
              <a:t>, </a:t>
            </a:r>
            <a:r>
              <a:rPr lang="en-US" sz="5900" dirty="0" err="1" smtClean="0">
                <a:solidFill>
                  <a:schemeClr val="bg1"/>
                </a:solidFill>
              </a:rPr>
              <a:t>nhỏ</a:t>
            </a:r>
            <a:r>
              <a:rPr lang="en-US" sz="5900" dirty="0" smtClean="0">
                <a:solidFill>
                  <a:schemeClr val="bg1"/>
                </a:solidFill>
              </a:rPr>
              <a:t> </a:t>
            </a:r>
            <a:r>
              <a:rPr lang="en-US" sz="5900" dirty="0" err="1" smtClean="0">
                <a:solidFill>
                  <a:schemeClr val="bg1"/>
                </a:solidFill>
              </a:rPr>
              <a:t>bé</a:t>
            </a:r>
            <a:r>
              <a:rPr lang="en-US" sz="5900" dirty="0" smtClean="0">
                <a:solidFill>
                  <a:schemeClr val="bg1"/>
                </a:solidFill>
              </a:rPr>
              <a:t> </a:t>
            </a:r>
            <a:r>
              <a:rPr lang="en-US" sz="5900" dirty="0" err="1" smtClean="0">
                <a:solidFill>
                  <a:schemeClr val="bg1"/>
                </a:solidFill>
              </a:rPr>
              <a:t>thôi</a:t>
            </a:r>
            <a:r>
              <a:rPr lang="en-US" sz="5900" dirty="0" smtClean="0">
                <a:solidFill>
                  <a:schemeClr val="bg1"/>
                </a:solidFill>
              </a:rPr>
              <a:t> </a:t>
            </a:r>
            <a:r>
              <a:rPr lang="en-US" sz="5900" dirty="0" err="1" smtClean="0">
                <a:solidFill>
                  <a:schemeClr val="bg1"/>
                </a:solidFill>
              </a:rPr>
              <a:t>là</a:t>
            </a:r>
            <a:r>
              <a:rPr lang="en-US" sz="5900" dirty="0" smtClean="0">
                <a:solidFill>
                  <a:schemeClr val="bg1"/>
                </a:solidFill>
              </a:rPr>
              <a:t> </a:t>
            </a:r>
            <a:r>
              <a:rPr lang="en-US" sz="5900" dirty="0" err="1" smtClean="0">
                <a:solidFill>
                  <a:schemeClr val="bg1"/>
                </a:solidFill>
              </a:rPr>
              <a:t>tình</a:t>
            </a:r>
            <a:r>
              <a:rPr lang="en-US" sz="5900" dirty="0" smtClean="0">
                <a:solidFill>
                  <a:schemeClr val="bg1"/>
                </a:solidFill>
              </a:rPr>
              <a:t> con </a:t>
            </a:r>
            <a:r>
              <a:rPr lang="en-US" sz="5900" dirty="0" err="1" smtClean="0">
                <a:solidFill>
                  <a:schemeClr val="bg1"/>
                </a:solidFill>
              </a:rPr>
              <a:t>trong</a:t>
            </a:r>
            <a:r>
              <a:rPr lang="en-US" sz="5900" dirty="0" smtClean="0">
                <a:solidFill>
                  <a:schemeClr val="bg1"/>
                </a:solidFill>
              </a:rPr>
              <a:t> </a:t>
            </a:r>
            <a:r>
              <a:rPr lang="en-US" sz="5900" dirty="0" err="1" smtClean="0">
                <a:solidFill>
                  <a:schemeClr val="bg1"/>
                </a:solidFill>
              </a:rPr>
              <a:t>khối</a:t>
            </a:r>
            <a:r>
              <a:rPr lang="en-US" sz="5900" dirty="0" smtClean="0">
                <a:solidFill>
                  <a:schemeClr val="bg1"/>
                </a:solidFill>
              </a:rPr>
              <a:t> </a:t>
            </a:r>
            <a:r>
              <a:rPr lang="en-US" sz="5900" dirty="0" err="1" smtClean="0">
                <a:solidFill>
                  <a:schemeClr val="bg1"/>
                </a:solidFill>
              </a:rPr>
              <a:t>tình</a:t>
            </a:r>
            <a:r>
              <a:rPr lang="en-US" sz="5900" dirty="0" smtClean="0">
                <a:solidFill>
                  <a:schemeClr val="bg1"/>
                </a:solidFill>
              </a:rPr>
              <a:t> </a:t>
            </a:r>
            <a:r>
              <a:rPr lang="en-US" sz="5900" dirty="0" err="1" smtClean="0">
                <a:solidFill>
                  <a:schemeClr val="bg1"/>
                </a:solidFill>
              </a:rPr>
              <a:t>Người</a:t>
            </a:r>
            <a:r>
              <a:rPr lang="en-US" sz="5900" dirty="0" smtClean="0">
                <a:solidFill>
                  <a:schemeClr val="bg1"/>
                </a:solidFill>
              </a:rPr>
              <a:t>.</a:t>
            </a:r>
            <a:endParaRPr lang="en-US" sz="5900" b="0" dirty="0">
              <a:solidFill>
                <a:schemeClr val="bg1"/>
              </a:solidFill>
              <a:effectLst/>
            </a:endParaRPr>
          </a:p>
        </p:txBody>
      </p:sp>
    </p:spTree>
    <p:extLst>
      <p:ext uri="{BB962C8B-B14F-4D97-AF65-F5344CB8AC3E}">
        <p14:creationId xmlns:p14="http://schemas.microsoft.com/office/powerpoint/2010/main" val="958729011"/>
      </p:ext>
    </p:extLst>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65293537"/>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dirty="0" smtClean="0">
                <a:solidFill>
                  <a:srgbClr val="FFFF00"/>
                </a:solidFill>
              </a:rPr>
              <a:t>ĐK</a:t>
            </a:r>
            <a:r>
              <a:rPr lang="en-US" sz="5400" b="0" dirty="0" smtClean="0">
                <a:solidFill>
                  <a:srgbClr val="FFFF00"/>
                </a:solidFill>
                <a:effectLst/>
              </a:rPr>
              <a:t>: </a:t>
            </a:r>
            <a:r>
              <a:rPr lang="en-US" sz="5400" b="0" dirty="0" err="1" smtClean="0">
                <a:solidFill>
                  <a:schemeClr val="bg1"/>
                </a:solidFill>
                <a:effectLst/>
              </a:rPr>
              <a:t>Trái</a:t>
            </a:r>
            <a:r>
              <a:rPr lang="en-US" sz="5400" b="0" dirty="0" smtClean="0">
                <a:solidFill>
                  <a:schemeClr val="bg1"/>
                </a:solidFill>
                <a:effectLst/>
              </a:rPr>
              <a:t> </a:t>
            </a:r>
            <a:r>
              <a:rPr lang="en-US" sz="5400" b="0" dirty="0" err="1" smtClean="0">
                <a:solidFill>
                  <a:schemeClr val="bg1"/>
                </a:solidFill>
                <a:effectLst/>
              </a:rPr>
              <a:t>tim</a:t>
            </a:r>
            <a:r>
              <a:rPr lang="en-US" sz="5400" b="0" dirty="0" smtClean="0">
                <a:solidFill>
                  <a:schemeClr val="bg1"/>
                </a:solidFill>
                <a:effectLst/>
              </a:rPr>
              <a:t> </a:t>
            </a:r>
            <a:r>
              <a:rPr lang="en-US" sz="5400" b="0" dirty="0" err="1" smtClean="0">
                <a:solidFill>
                  <a:schemeClr val="bg1"/>
                </a:solidFill>
                <a:effectLst/>
              </a:rPr>
              <a:t>hồng</a:t>
            </a:r>
            <a:r>
              <a:rPr lang="en-US" sz="5400" b="0" dirty="0" smtClean="0">
                <a:solidFill>
                  <a:schemeClr val="bg1"/>
                </a:solidFill>
                <a:effectLst/>
              </a:rPr>
              <a:t> </a:t>
            </a:r>
            <a:r>
              <a:rPr lang="en-US" sz="5400" b="0" dirty="0" err="1" smtClean="0">
                <a:solidFill>
                  <a:schemeClr val="bg1"/>
                </a:solidFill>
                <a:effectLst/>
              </a:rPr>
              <a:t>Thiên</a:t>
            </a:r>
            <a:r>
              <a:rPr lang="en-US" sz="5400" b="0" dirty="0" smtClean="0">
                <a:solidFill>
                  <a:schemeClr val="bg1"/>
                </a:solidFill>
                <a:effectLst/>
              </a:rPr>
              <a:t> </a:t>
            </a:r>
            <a:r>
              <a:rPr lang="en-US" sz="5400" b="0" dirty="0" err="1" smtClean="0">
                <a:solidFill>
                  <a:schemeClr val="bg1"/>
                </a:solidFill>
                <a:effectLst/>
              </a:rPr>
              <a:t>Chúa</a:t>
            </a:r>
            <a:r>
              <a:rPr lang="en-US" sz="5400" b="0" dirty="0" smtClean="0">
                <a:solidFill>
                  <a:schemeClr val="bg1"/>
                </a:solidFill>
                <a:effectLst/>
              </a:rPr>
              <a:t> </a:t>
            </a:r>
            <a:r>
              <a:rPr lang="en-US" sz="5400" b="0" dirty="0" err="1" smtClean="0">
                <a:solidFill>
                  <a:schemeClr val="bg1"/>
                </a:solidFill>
                <a:effectLst/>
              </a:rPr>
              <a:t>trái</a:t>
            </a:r>
            <a:r>
              <a:rPr lang="en-US" sz="5400" b="0" dirty="0" smtClean="0">
                <a:solidFill>
                  <a:schemeClr val="bg1"/>
                </a:solidFill>
                <a:effectLst/>
              </a:rPr>
              <a:t> </a:t>
            </a:r>
            <a:r>
              <a:rPr lang="en-US" sz="5400" b="0" dirty="0" err="1" smtClean="0">
                <a:solidFill>
                  <a:schemeClr val="bg1"/>
                </a:solidFill>
                <a:effectLst/>
              </a:rPr>
              <a:t>tim</a:t>
            </a:r>
            <a:r>
              <a:rPr lang="en-US" sz="5400" b="0" dirty="0" smtClean="0">
                <a:solidFill>
                  <a:schemeClr val="bg1"/>
                </a:solidFill>
                <a:effectLst/>
              </a:rPr>
              <a:t> </a:t>
            </a:r>
            <a:r>
              <a:rPr lang="en-US" sz="5400" b="0" dirty="0" err="1" smtClean="0">
                <a:solidFill>
                  <a:schemeClr val="bg1"/>
                </a:solidFill>
                <a:effectLst/>
              </a:rPr>
              <a:t>Người</a:t>
            </a:r>
            <a:r>
              <a:rPr lang="en-US" sz="5400" b="0" dirty="0" smtClean="0">
                <a:solidFill>
                  <a:schemeClr val="bg1"/>
                </a:solidFill>
                <a:effectLst/>
              </a:rPr>
              <a:t> Cha, </a:t>
            </a:r>
            <a:r>
              <a:rPr lang="en-US" sz="5400" b="0" dirty="0" err="1" smtClean="0">
                <a:solidFill>
                  <a:schemeClr val="bg1"/>
                </a:solidFill>
                <a:effectLst/>
              </a:rPr>
              <a:t>mãi</a:t>
            </a:r>
            <a:r>
              <a:rPr lang="en-US" sz="5400" b="0" dirty="0" smtClean="0">
                <a:solidFill>
                  <a:schemeClr val="bg1"/>
                </a:solidFill>
                <a:effectLst/>
              </a:rPr>
              <a:t> </a:t>
            </a:r>
            <a:r>
              <a:rPr lang="en-US" sz="5400" b="0" dirty="0" err="1" smtClean="0">
                <a:solidFill>
                  <a:schemeClr val="bg1"/>
                </a:solidFill>
                <a:effectLst/>
              </a:rPr>
              <a:t>muôn</a:t>
            </a:r>
            <a:r>
              <a:rPr lang="en-US" sz="5400" b="0" dirty="0" smtClean="0">
                <a:solidFill>
                  <a:schemeClr val="bg1"/>
                </a:solidFill>
                <a:effectLst/>
              </a:rPr>
              <a:t> </a:t>
            </a:r>
            <a:r>
              <a:rPr lang="en-US" sz="5400" b="0" dirty="0" err="1" smtClean="0">
                <a:solidFill>
                  <a:schemeClr val="bg1"/>
                </a:solidFill>
                <a:effectLst/>
              </a:rPr>
              <a:t>đời</a:t>
            </a:r>
            <a:r>
              <a:rPr lang="en-US" sz="5400" b="0" dirty="0" smtClean="0">
                <a:solidFill>
                  <a:schemeClr val="bg1"/>
                </a:solidFill>
                <a:effectLst/>
              </a:rPr>
              <a:t> </a:t>
            </a:r>
            <a:r>
              <a:rPr lang="en-US" sz="5400" b="0" dirty="0" err="1" smtClean="0">
                <a:solidFill>
                  <a:schemeClr val="bg1"/>
                </a:solidFill>
                <a:effectLst/>
              </a:rPr>
              <a:t>yêu</a:t>
            </a:r>
            <a:r>
              <a:rPr lang="en-US" sz="5400" b="0" dirty="0" smtClean="0">
                <a:solidFill>
                  <a:schemeClr val="bg1"/>
                </a:solidFill>
                <a:effectLst/>
              </a:rPr>
              <a:t> </a:t>
            </a:r>
            <a:r>
              <a:rPr lang="en-US" sz="5400" b="0" dirty="0" err="1" smtClean="0">
                <a:solidFill>
                  <a:schemeClr val="bg1"/>
                </a:solidFill>
                <a:effectLst/>
              </a:rPr>
              <a:t>dấu</a:t>
            </a:r>
            <a:r>
              <a:rPr lang="en-US" sz="5400" b="0" dirty="0" smtClean="0">
                <a:solidFill>
                  <a:schemeClr val="bg1"/>
                </a:solidFill>
                <a:effectLst/>
              </a:rPr>
              <a:t> </a:t>
            </a:r>
            <a:r>
              <a:rPr lang="en-US" sz="5400" b="0" dirty="0" err="1" smtClean="0">
                <a:solidFill>
                  <a:schemeClr val="bg1"/>
                </a:solidFill>
                <a:effectLst/>
              </a:rPr>
              <a:t>chúng</a:t>
            </a:r>
            <a:r>
              <a:rPr lang="en-US" sz="5400" b="0" dirty="0" smtClean="0">
                <a:solidFill>
                  <a:schemeClr val="bg1"/>
                </a:solidFill>
                <a:effectLst/>
              </a:rPr>
              <a:t> con </a:t>
            </a:r>
            <a:r>
              <a:rPr lang="en-US" sz="5400" b="0" dirty="0" err="1" smtClean="0">
                <a:solidFill>
                  <a:schemeClr val="bg1"/>
                </a:solidFill>
                <a:effectLst/>
              </a:rPr>
              <a:t>gần</a:t>
            </a:r>
            <a:r>
              <a:rPr lang="en-US" sz="5400" b="0" dirty="0" smtClean="0">
                <a:solidFill>
                  <a:schemeClr val="bg1"/>
                </a:solidFill>
                <a:effectLst/>
              </a:rPr>
              <a:t> </a:t>
            </a:r>
            <a:r>
              <a:rPr lang="en-US" sz="5400" b="0" dirty="0" err="1" smtClean="0">
                <a:solidFill>
                  <a:schemeClr val="bg1"/>
                </a:solidFill>
                <a:effectLst/>
              </a:rPr>
              <a:t>xa</a:t>
            </a:r>
            <a:r>
              <a:rPr lang="en-US" sz="5400" b="0" dirty="0" smtClean="0">
                <a:solidFill>
                  <a:schemeClr val="bg1"/>
                </a:solidFill>
                <a:effectLst/>
              </a:rPr>
              <a:t>. </a:t>
            </a:r>
            <a:r>
              <a:rPr lang="en-US" sz="5400" b="0" dirty="0" err="1" smtClean="0">
                <a:solidFill>
                  <a:schemeClr val="bg1"/>
                </a:solidFill>
                <a:effectLst/>
              </a:rPr>
              <a:t>Tháng</a:t>
            </a:r>
            <a:r>
              <a:rPr lang="en-US" sz="5400" b="0" dirty="0" smtClean="0">
                <a:solidFill>
                  <a:schemeClr val="bg1"/>
                </a:solidFill>
                <a:effectLst/>
              </a:rPr>
              <a:t> </a:t>
            </a:r>
            <a:r>
              <a:rPr lang="en-US" sz="5400" b="0" dirty="0" err="1" smtClean="0">
                <a:solidFill>
                  <a:schemeClr val="bg1"/>
                </a:solidFill>
                <a:effectLst/>
              </a:rPr>
              <a:t>năm</a:t>
            </a:r>
            <a:r>
              <a:rPr lang="en-US" sz="5400" b="0" dirty="0" smtClean="0">
                <a:solidFill>
                  <a:schemeClr val="bg1"/>
                </a:solidFill>
                <a:effectLst/>
              </a:rPr>
              <a:t> </a:t>
            </a:r>
            <a:r>
              <a:rPr lang="en-US" sz="5400" b="0" dirty="0" err="1" smtClean="0">
                <a:solidFill>
                  <a:schemeClr val="bg1"/>
                </a:solidFill>
                <a:effectLst/>
              </a:rPr>
              <a:t>đời</a:t>
            </a:r>
            <a:r>
              <a:rPr lang="en-US" sz="5400" b="0" dirty="0" smtClean="0">
                <a:solidFill>
                  <a:schemeClr val="bg1"/>
                </a:solidFill>
                <a:effectLst/>
              </a:rPr>
              <a:t> con </a:t>
            </a:r>
            <a:r>
              <a:rPr lang="en-US" sz="5400" b="0" dirty="0" err="1" smtClean="0">
                <a:solidFill>
                  <a:schemeClr val="bg1"/>
                </a:solidFill>
                <a:effectLst/>
              </a:rPr>
              <a:t>sống</a:t>
            </a:r>
            <a:r>
              <a:rPr lang="en-US" sz="5400" b="0" dirty="0" smtClean="0">
                <a:solidFill>
                  <a:schemeClr val="bg1"/>
                </a:solidFill>
                <a:effectLst/>
              </a:rPr>
              <a:t> </a:t>
            </a:r>
            <a:r>
              <a:rPr lang="en-US" sz="5400" b="0" dirty="0" err="1" smtClean="0">
                <a:solidFill>
                  <a:schemeClr val="bg1"/>
                </a:solidFill>
                <a:effectLst/>
              </a:rPr>
              <a:t>chứa</a:t>
            </a:r>
            <a:r>
              <a:rPr lang="en-US" sz="5400" b="0" dirty="0" smtClean="0">
                <a:solidFill>
                  <a:schemeClr val="bg1"/>
                </a:solidFill>
                <a:effectLst/>
              </a:rPr>
              <a:t> </a:t>
            </a:r>
            <a:r>
              <a:rPr lang="en-US" sz="5400" b="0" dirty="0" err="1" smtClean="0">
                <a:solidFill>
                  <a:schemeClr val="bg1"/>
                </a:solidFill>
                <a:effectLst/>
              </a:rPr>
              <a:t>chan</a:t>
            </a:r>
            <a:r>
              <a:rPr lang="en-US" sz="5400" b="0" dirty="0" smtClean="0">
                <a:solidFill>
                  <a:schemeClr val="bg1"/>
                </a:solidFill>
                <a:effectLst/>
              </a:rPr>
              <a:t> </a:t>
            </a:r>
            <a:r>
              <a:rPr lang="en-US" sz="5400" b="0" dirty="0" err="1" smtClean="0">
                <a:solidFill>
                  <a:schemeClr val="bg1"/>
                </a:solidFill>
                <a:effectLst/>
              </a:rPr>
              <a:t>lời</a:t>
            </a:r>
            <a:r>
              <a:rPr lang="en-US" sz="5400" b="0" dirty="0" smtClean="0">
                <a:solidFill>
                  <a:schemeClr val="bg1"/>
                </a:solidFill>
                <a:effectLst/>
              </a:rPr>
              <a:t> ca, </a:t>
            </a:r>
            <a:r>
              <a:rPr lang="en-US" sz="5400" b="0" dirty="0" err="1" smtClean="0">
                <a:solidFill>
                  <a:schemeClr val="bg1"/>
                </a:solidFill>
                <a:effectLst/>
              </a:rPr>
              <a:t>có</a:t>
            </a:r>
            <a:r>
              <a:rPr lang="en-US" sz="5400" b="0" dirty="0" smtClean="0">
                <a:solidFill>
                  <a:schemeClr val="bg1"/>
                </a:solidFill>
                <a:effectLst/>
              </a:rPr>
              <a:t> </a:t>
            </a:r>
            <a:r>
              <a:rPr lang="en-US" sz="5400" b="0" dirty="0" err="1" smtClean="0">
                <a:solidFill>
                  <a:schemeClr val="bg1"/>
                </a:solidFill>
                <a:effectLst/>
              </a:rPr>
              <a:t>ân</a:t>
            </a:r>
            <a:r>
              <a:rPr lang="en-US" sz="5400" b="0" dirty="0" smtClean="0">
                <a:solidFill>
                  <a:schemeClr val="bg1"/>
                </a:solidFill>
                <a:effectLst/>
              </a:rPr>
              <a:t> </a:t>
            </a:r>
            <a:r>
              <a:rPr lang="en-US" sz="5400" b="0" dirty="0" err="1" smtClean="0">
                <a:solidFill>
                  <a:schemeClr val="bg1"/>
                </a:solidFill>
                <a:effectLst/>
              </a:rPr>
              <a:t>tình</a:t>
            </a:r>
            <a:r>
              <a:rPr lang="en-US" sz="5400" b="0" dirty="0" smtClean="0">
                <a:solidFill>
                  <a:schemeClr val="bg1"/>
                </a:solidFill>
                <a:effectLst/>
              </a:rPr>
              <a:t> </a:t>
            </a:r>
            <a:r>
              <a:rPr lang="en-US" sz="5400" b="0" dirty="0" err="1" smtClean="0">
                <a:solidFill>
                  <a:schemeClr val="bg1"/>
                </a:solidFill>
                <a:effectLst/>
              </a:rPr>
              <a:t>Thiên</a:t>
            </a:r>
            <a:r>
              <a:rPr lang="en-US" sz="5400" b="0" dirty="0" smtClean="0">
                <a:solidFill>
                  <a:schemeClr val="bg1"/>
                </a:solidFill>
                <a:effectLst/>
              </a:rPr>
              <a:t> </a:t>
            </a:r>
            <a:r>
              <a:rPr lang="en-US" sz="5400" b="0" dirty="0" err="1" smtClean="0">
                <a:solidFill>
                  <a:schemeClr val="bg1"/>
                </a:solidFill>
                <a:effectLst/>
              </a:rPr>
              <a:t>Chúa</a:t>
            </a:r>
            <a:r>
              <a:rPr lang="en-US" sz="5400" b="0" dirty="0" smtClean="0">
                <a:solidFill>
                  <a:schemeClr val="bg1"/>
                </a:solidFill>
                <a:effectLst/>
              </a:rPr>
              <a:t> </a:t>
            </a:r>
            <a:r>
              <a:rPr lang="en-US" sz="5400" b="0" dirty="0" err="1" smtClean="0">
                <a:solidFill>
                  <a:schemeClr val="bg1"/>
                </a:solidFill>
                <a:effectLst/>
              </a:rPr>
              <a:t>trái</a:t>
            </a:r>
            <a:r>
              <a:rPr lang="en-US" sz="5400" b="0" dirty="0" smtClean="0">
                <a:solidFill>
                  <a:schemeClr val="bg1"/>
                </a:solidFill>
                <a:effectLst/>
              </a:rPr>
              <a:t> </a:t>
            </a:r>
            <a:r>
              <a:rPr lang="en-US" sz="5400" b="0" dirty="0" err="1" smtClean="0">
                <a:solidFill>
                  <a:schemeClr val="bg1"/>
                </a:solidFill>
                <a:effectLst/>
              </a:rPr>
              <a:t>tim</a:t>
            </a:r>
            <a:r>
              <a:rPr lang="en-US" sz="5400" b="0" dirty="0" smtClean="0">
                <a:solidFill>
                  <a:schemeClr val="bg1"/>
                </a:solidFill>
                <a:effectLst/>
              </a:rPr>
              <a:t> </a:t>
            </a:r>
            <a:r>
              <a:rPr lang="en-US" sz="5400" b="0" dirty="0" err="1" smtClean="0">
                <a:solidFill>
                  <a:schemeClr val="bg1"/>
                </a:solidFill>
                <a:effectLst/>
              </a:rPr>
              <a:t>nở</a:t>
            </a:r>
            <a:r>
              <a:rPr lang="en-US" sz="5400" b="0" dirty="0" smtClean="0">
                <a:solidFill>
                  <a:schemeClr val="bg1"/>
                </a:solidFill>
                <a:effectLst/>
              </a:rPr>
              <a:t> </a:t>
            </a:r>
            <a:r>
              <a:rPr lang="en-US" sz="5400" b="0" dirty="0" err="1" smtClean="0">
                <a:solidFill>
                  <a:schemeClr val="bg1"/>
                </a:solidFill>
                <a:effectLst/>
              </a:rPr>
              <a:t>hoa</a:t>
            </a:r>
            <a:r>
              <a:rPr lang="en-US" sz="5400" b="0" dirty="0" smtClean="0">
                <a:solidFill>
                  <a:schemeClr val="bg1"/>
                </a:solidFill>
                <a:effectLst/>
              </a:rPr>
              <a:t>.</a:t>
            </a:r>
            <a:r>
              <a:rPr lang="en-US" sz="5400" dirty="0" smtClean="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2884822861"/>
      </p:ext>
    </p:extLst>
  </p:cSld>
  <p:clrMapOvr>
    <a:masterClrMapping/>
  </p:clrMapOvr>
  <p:transition spd="slow"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950" b="0" dirty="0" smtClean="0">
                <a:solidFill>
                  <a:srgbClr val="FFFF00"/>
                </a:solidFill>
                <a:effectLst/>
              </a:rPr>
              <a:t>TK2:</a:t>
            </a:r>
            <a:r>
              <a:rPr lang="en-US" sz="5950" b="0" dirty="0" smtClean="0">
                <a:solidFill>
                  <a:schemeClr val="bg1"/>
                </a:solidFill>
                <a:effectLst/>
              </a:rPr>
              <a:t> </a:t>
            </a:r>
            <a:r>
              <a:rPr lang="en-US" sz="5950" b="0" dirty="0" err="1" smtClean="0">
                <a:solidFill>
                  <a:schemeClr val="bg1"/>
                </a:solidFill>
                <a:effectLst/>
              </a:rPr>
              <a:t>Trong</a:t>
            </a:r>
            <a:r>
              <a:rPr lang="en-US" sz="5950" b="0" dirty="0" smtClean="0">
                <a:solidFill>
                  <a:schemeClr val="bg1"/>
                </a:solidFill>
                <a:effectLst/>
              </a:rPr>
              <a:t> </a:t>
            </a:r>
            <a:r>
              <a:rPr lang="en-US" sz="5950" b="0" dirty="0" err="1" smtClean="0">
                <a:solidFill>
                  <a:schemeClr val="bg1"/>
                </a:solidFill>
                <a:effectLst/>
              </a:rPr>
              <a:t>trái</a:t>
            </a:r>
            <a:r>
              <a:rPr lang="en-US" sz="5950" b="0" dirty="0" smtClean="0">
                <a:solidFill>
                  <a:schemeClr val="bg1"/>
                </a:solidFill>
                <a:effectLst/>
              </a:rPr>
              <a:t> </a:t>
            </a:r>
            <a:r>
              <a:rPr lang="en-US" sz="5950" b="0" dirty="0" err="1" smtClean="0">
                <a:solidFill>
                  <a:schemeClr val="bg1"/>
                </a:solidFill>
                <a:effectLst/>
              </a:rPr>
              <a:t>tim</a:t>
            </a:r>
            <a:r>
              <a:rPr lang="en-US" sz="5950" b="0" dirty="0" smtClean="0">
                <a:solidFill>
                  <a:schemeClr val="bg1"/>
                </a:solidFill>
                <a:effectLst/>
              </a:rPr>
              <a:t> </a:t>
            </a:r>
            <a:r>
              <a:rPr lang="en-US" sz="5950" b="0" dirty="0" err="1" smtClean="0">
                <a:solidFill>
                  <a:schemeClr val="bg1"/>
                </a:solidFill>
                <a:effectLst/>
              </a:rPr>
              <a:t>Chúa</a:t>
            </a:r>
            <a:r>
              <a:rPr lang="en-US" sz="5950" b="0" dirty="0" smtClean="0">
                <a:solidFill>
                  <a:schemeClr val="bg1"/>
                </a:solidFill>
                <a:effectLst/>
              </a:rPr>
              <a:t> </a:t>
            </a:r>
            <a:r>
              <a:rPr lang="en-US" sz="5950" b="0" dirty="0" err="1" smtClean="0">
                <a:solidFill>
                  <a:schemeClr val="bg1"/>
                </a:solidFill>
                <a:effectLst/>
              </a:rPr>
              <a:t>như</a:t>
            </a:r>
            <a:r>
              <a:rPr lang="en-US" sz="5950" b="0" dirty="0" smtClean="0">
                <a:solidFill>
                  <a:schemeClr val="bg1"/>
                </a:solidFill>
                <a:effectLst/>
              </a:rPr>
              <a:t> </a:t>
            </a:r>
            <a:r>
              <a:rPr lang="en-US" sz="5950" b="0" dirty="0" err="1" smtClean="0">
                <a:solidFill>
                  <a:schemeClr val="bg1"/>
                </a:solidFill>
                <a:effectLst/>
              </a:rPr>
              <a:t>môi</a:t>
            </a:r>
            <a:r>
              <a:rPr lang="en-US" sz="5950" b="0" dirty="0" smtClean="0">
                <a:solidFill>
                  <a:schemeClr val="bg1"/>
                </a:solidFill>
                <a:effectLst/>
              </a:rPr>
              <a:t> </a:t>
            </a:r>
            <a:r>
              <a:rPr lang="en-US" sz="5950" b="0" dirty="0" err="1" smtClean="0">
                <a:solidFill>
                  <a:schemeClr val="bg1"/>
                </a:solidFill>
                <a:effectLst/>
              </a:rPr>
              <a:t>hồng</a:t>
            </a:r>
            <a:r>
              <a:rPr lang="en-US" sz="5950" dirty="0">
                <a:solidFill>
                  <a:schemeClr val="bg1"/>
                </a:solidFill>
              </a:rPr>
              <a:t> </a:t>
            </a:r>
            <a:r>
              <a:rPr lang="en-US" sz="5950" dirty="0" smtClean="0">
                <a:solidFill>
                  <a:schemeClr val="bg1"/>
                </a:solidFill>
              </a:rPr>
              <a:t>con </a:t>
            </a:r>
            <a:r>
              <a:rPr lang="en-US" sz="5950" dirty="0" err="1" smtClean="0">
                <a:solidFill>
                  <a:schemeClr val="bg1"/>
                </a:solidFill>
              </a:rPr>
              <a:t>xin</a:t>
            </a:r>
            <a:r>
              <a:rPr lang="en-US" sz="5950" dirty="0" smtClean="0">
                <a:solidFill>
                  <a:schemeClr val="bg1"/>
                </a:solidFill>
              </a:rPr>
              <a:t> </a:t>
            </a:r>
            <a:r>
              <a:rPr lang="en-US" sz="5950" dirty="0" err="1" smtClean="0">
                <a:solidFill>
                  <a:schemeClr val="bg1"/>
                </a:solidFill>
              </a:rPr>
              <a:t>được</a:t>
            </a:r>
            <a:r>
              <a:rPr lang="en-US" sz="5950" dirty="0" smtClean="0">
                <a:solidFill>
                  <a:schemeClr val="bg1"/>
                </a:solidFill>
              </a:rPr>
              <a:t> </a:t>
            </a:r>
            <a:r>
              <a:rPr lang="en-US" sz="5950" dirty="0" err="1" smtClean="0">
                <a:solidFill>
                  <a:schemeClr val="bg1"/>
                </a:solidFill>
              </a:rPr>
              <a:t>như</a:t>
            </a:r>
            <a:r>
              <a:rPr lang="en-US" sz="5950" dirty="0" smtClean="0">
                <a:solidFill>
                  <a:schemeClr val="bg1"/>
                </a:solidFill>
              </a:rPr>
              <a:t> </a:t>
            </a:r>
            <a:r>
              <a:rPr lang="en-US" sz="5950" dirty="0" err="1" smtClean="0">
                <a:solidFill>
                  <a:schemeClr val="bg1"/>
                </a:solidFill>
              </a:rPr>
              <a:t>bé</a:t>
            </a:r>
            <a:r>
              <a:rPr lang="en-US" sz="5950" dirty="0" smtClean="0">
                <a:solidFill>
                  <a:schemeClr val="bg1"/>
                </a:solidFill>
              </a:rPr>
              <a:t> </a:t>
            </a:r>
            <a:r>
              <a:rPr lang="en-US" sz="5950" dirty="0" err="1" smtClean="0">
                <a:solidFill>
                  <a:schemeClr val="bg1"/>
                </a:solidFill>
              </a:rPr>
              <a:t>ngủ</a:t>
            </a:r>
            <a:r>
              <a:rPr lang="en-US" sz="5950" dirty="0" smtClean="0">
                <a:solidFill>
                  <a:schemeClr val="bg1"/>
                </a:solidFill>
              </a:rPr>
              <a:t> </a:t>
            </a:r>
            <a:r>
              <a:rPr lang="en-US" sz="5950" dirty="0" err="1" smtClean="0">
                <a:solidFill>
                  <a:schemeClr val="bg1"/>
                </a:solidFill>
              </a:rPr>
              <a:t>mơ</a:t>
            </a:r>
            <a:r>
              <a:rPr lang="en-US" sz="5950" dirty="0" smtClean="0">
                <a:solidFill>
                  <a:schemeClr val="bg1"/>
                </a:solidFill>
              </a:rPr>
              <a:t>. </a:t>
            </a:r>
            <a:r>
              <a:rPr lang="en-US" sz="5950" dirty="0" err="1" smtClean="0">
                <a:solidFill>
                  <a:schemeClr val="bg1"/>
                </a:solidFill>
              </a:rPr>
              <a:t>Một</a:t>
            </a:r>
            <a:r>
              <a:rPr lang="en-US" sz="5950" dirty="0" smtClean="0">
                <a:solidFill>
                  <a:schemeClr val="bg1"/>
                </a:solidFill>
              </a:rPr>
              <a:t>  </a:t>
            </a:r>
            <a:r>
              <a:rPr lang="en-US" sz="5950" dirty="0" err="1" smtClean="0">
                <a:solidFill>
                  <a:schemeClr val="bg1"/>
                </a:solidFill>
              </a:rPr>
              <a:t>giấc</a:t>
            </a:r>
            <a:r>
              <a:rPr lang="en-US" sz="5950" dirty="0" smtClean="0">
                <a:solidFill>
                  <a:schemeClr val="bg1"/>
                </a:solidFill>
              </a:rPr>
              <a:t> </a:t>
            </a:r>
            <a:r>
              <a:rPr lang="en-US" sz="5950" dirty="0" err="1" smtClean="0">
                <a:solidFill>
                  <a:schemeClr val="bg1"/>
                </a:solidFill>
              </a:rPr>
              <a:t>mơ</a:t>
            </a:r>
            <a:r>
              <a:rPr lang="en-US" sz="5950" dirty="0" smtClean="0">
                <a:solidFill>
                  <a:schemeClr val="bg1"/>
                </a:solidFill>
              </a:rPr>
              <a:t>, </a:t>
            </a:r>
            <a:r>
              <a:rPr lang="en-US" sz="5950" dirty="0" err="1" smtClean="0">
                <a:solidFill>
                  <a:schemeClr val="bg1"/>
                </a:solidFill>
              </a:rPr>
              <a:t>nghìn</a:t>
            </a:r>
            <a:r>
              <a:rPr lang="en-US" sz="5950" dirty="0" smtClean="0">
                <a:solidFill>
                  <a:schemeClr val="bg1"/>
                </a:solidFill>
              </a:rPr>
              <a:t> </a:t>
            </a:r>
            <a:r>
              <a:rPr lang="en-US" sz="5950" dirty="0" err="1" smtClean="0">
                <a:solidFill>
                  <a:schemeClr val="bg1"/>
                </a:solidFill>
              </a:rPr>
              <a:t>giấc</a:t>
            </a:r>
            <a:r>
              <a:rPr lang="en-US" sz="5950" dirty="0" smtClean="0">
                <a:solidFill>
                  <a:schemeClr val="bg1"/>
                </a:solidFill>
              </a:rPr>
              <a:t> </a:t>
            </a:r>
            <a:r>
              <a:rPr lang="en-US" sz="5950" dirty="0" err="1" smtClean="0">
                <a:solidFill>
                  <a:schemeClr val="bg1"/>
                </a:solidFill>
              </a:rPr>
              <a:t>mơ</a:t>
            </a:r>
            <a:r>
              <a:rPr lang="en-US" sz="5950" dirty="0" smtClean="0">
                <a:solidFill>
                  <a:schemeClr val="bg1"/>
                </a:solidFill>
              </a:rPr>
              <a:t>, </a:t>
            </a:r>
            <a:r>
              <a:rPr lang="en-US" sz="5950" dirty="0" err="1" smtClean="0">
                <a:solidFill>
                  <a:schemeClr val="bg1"/>
                </a:solidFill>
              </a:rPr>
              <a:t>những</a:t>
            </a:r>
            <a:r>
              <a:rPr lang="en-US" sz="5950" dirty="0" smtClean="0">
                <a:solidFill>
                  <a:schemeClr val="bg1"/>
                </a:solidFill>
              </a:rPr>
              <a:t> </a:t>
            </a:r>
            <a:r>
              <a:rPr lang="en-US" sz="5950" dirty="0" err="1" smtClean="0">
                <a:solidFill>
                  <a:schemeClr val="bg1"/>
                </a:solidFill>
              </a:rPr>
              <a:t>giấc</a:t>
            </a:r>
            <a:r>
              <a:rPr lang="en-US" sz="5950" dirty="0" smtClean="0">
                <a:solidFill>
                  <a:schemeClr val="bg1"/>
                </a:solidFill>
              </a:rPr>
              <a:t> </a:t>
            </a:r>
            <a:r>
              <a:rPr lang="en-US" sz="5950" dirty="0" err="1" smtClean="0">
                <a:solidFill>
                  <a:schemeClr val="bg1"/>
                </a:solidFill>
              </a:rPr>
              <a:t>mơ</a:t>
            </a:r>
            <a:r>
              <a:rPr lang="en-US" sz="5950" dirty="0" smtClean="0">
                <a:solidFill>
                  <a:schemeClr val="bg1"/>
                </a:solidFill>
              </a:rPr>
              <a:t> </a:t>
            </a:r>
            <a:r>
              <a:rPr lang="en-US" sz="5950" dirty="0" err="1" smtClean="0">
                <a:solidFill>
                  <a:schemeClr val="bg1"/>
                </a:solidFill>
              </a:rPr>
              <a:t>ấm</a:t>
            </a:r>
            <a:r>
              <a:rPr lang="en-US" sz="5950" dirty="0" smtClean="0">
                <a:solidFill>
                  <a:schemeClr val="bg1"/>
                </a:solidFill>
              </a:rPr>
              <a:t> </a:t>
            </a:r>
            <a:r>
              <a:rPr lang="en-US" sz="5950" dirty="0" err="1" smtClean="0">
                <a:solidFill>
                  <a:schemeClr val="bg1"/>
                </a:solidFill>
              </a:rPr>
              <a:t>êm</a:t>
            </a:r>
            <a:r>
              <a:rPr lang="en-US" sz="5950" dirty="0" smtClean="0">
                <a:solidFill>
                  <a:schemeClr val="bg1"/>
                </a:solidFill>
              </a:rPr>
              <a:t> </a:t>
            </a:r>
            <a:r>
              <a:rPr lang="en-US" sz="5950" dirty="0" err="1" smtClean="0">
                <a:solidFill>
                  <a:schemeClr val="bg1"/>
                </a:solidFill>
              </a:rPr>
              <a:t>tuổi</a:t>
            </a:r>
            <a:r>
              <a:rPr lang="en-US" sz="5950" dirty="0" smtClean="0">
                <a:solidFill>
                  <a:schemeClr val="bg1"/>
                </a:solidFill>
              </a:rPr>
              <a:t> </a:t>
            </a:r>
            <a:r>
              <a:rPr lang="en-US" sz="5950" dirty="0" err="1" smtClean="0">
                <a:solidFill>
                  <a:schemeClr val="bg1"/>
                </a:solidFill>
              </a:rPr>
              <a:t>thơ</a:t>
            </a:r>
            <a:r>
              <a:rPr lang="en-US" sz="5950" dirty="0" smtClean="0">
                <a:solidFill>
                  <a:schemeClr val="bg1"/>
                </a:solidFill>
              </a:rPr>
              <a:t>. </a:t>
            </a:r>
            <a:endParaRPr lang="en-US" sz="5950" b="0" dirty="0">
              <a:solidFill>
                <a:schemeClr val="bg1"/>
              </a:solidFill>
              <a:effectLst/>
            </a:endParaRPr>
          </a:p>
        </p:txBody>
      </p:sp>
    </p:spTree>
    <p:extLst>
      <p:ext uri="{BB962C8B-B14F-4D97-AF65-F5344CB8AC3E}">
        <p14:creationId xmlns:p14="http://schemas.microsoft.com/office/powerpoint/2010/main" val="2884822861"/>
      </p:ext>
    </p:extLst>
  </p:cSld>
  <p:clrMapOvr>
    <a:masterClrMapping/>
  </p:clrMapOvr>
  <p:transition spd="slow"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900" dirty="0" smtClean="0">
                <a:solidFill>
                  <a:srgbClr val="FFFF00"/>
                </a:solidFill>
              </a:rPr>
              <a:t>***</a:t>
            </a:r>
            <a:r>
              <a:rPr lang="en-US" sz="5900" b="0" dirty="0" smtClean="0">
                <a:solidFill>
                  <a:srgbClr val="FFFF00"/>
                </a:solidFill>
                <a:effectLst/>
              </a:rPr>
              <a:t>: </a:t>
            </a:r>
            <a:r>
              <a:rPr lang="en-US" sz="5900" b="0" dirty="0" err="1" smtClean="0">
                <a:solidFill>
                  <a:schemeClr val="bg1"/>
                </a:solidFill>
                <a:effectLst/>
              </a:rPr>
              <a:t>Nhỏ</a:t>
            </a:r>
            <a:r>
              <a:rPr lang="en-US" sz="5900" b="0" dirty="0" smtClean="0">
                <a:solidFill>
                  <a:schemeClr val="bg1"/>
                </a:solidFill>
                <a:effectLst/>
              </a:rPr>
              <a:t> </a:t>
            </a:r>
            <a:r>
              <a:rPr lang="en-US" sz="5900" b="0" dirty="0" err="1" smtClean="0">
                <a:solidFill>
                  <a:schemeClr val="bg1"/>
                </a:solidFill>
                <a:effectLst/>
              </a:rPr>
              <a:t>bé</a:t>
            </a:r>
            <a:r>
              <a:rPr lang="en-US" sz="5900" b="0" dirty="0" smtClean="0">
                <a:solidFill>
                  <a:schemeClr val="bg1"/>
                </a:solidFill>
                <a:effectLst/>
              </a:rPr>
              <a:t> </a:t>
            </a:r>
            <a:r>
              <a:rPr lang="en-US" sz="5900" b="0" dirty="0" err="1" smtClean="0">
                <a:solidFill>
                  <a:schemeClr val="bg1"/>
                </a:solidFill>
                <a:effectLst/>
              </a:rPr>
              <a:t>thôi</a:t>
            </a:r>
            <a:r>
              <a:rPr lang="en-US" sz="5900" b="0" dirty="0" smtClean="0">
                <a:solidFill>
                  <a:schemeClr val="bg1"/>
                </a:solidFill>
                <a:effectLst/>
              </a:rPr>
              <a:t>, </a:t>
            </a:r>
            <a:r>
              <a:rPr lang="en-US" sz="5900" b="0" dirty="0" err="1" smtClean="0">
                <a:solidFill>
                  <a:schemeClr val="bg1"/>
                </a:solidFill>
                <a:effectLst/>
              </a:rPr>
              <a:t>nhỏ</a:t>
            </a:r>
            <a:r>
              <a:rPr lang="en-US" sz="5900" b="0" dirty="0" smtClean="0">
                <a:solidFill>
                  <a:schemeClr val="bg1"/>
                </a:solidFill>
                <a:effectLst/>
              </a:rPr>
              <a:t> </a:t>
            </a:r>
            <a:r>
              <a:rPr lang="en-US" sz="5900" b="0" dirty="0" err="1" smtClean="0">
                <a:solidFill>
                  <a:schemeClr val="bg1"/>
                </a:solidFill>
                <a:effectLst/>
              </a:rPr>
              <a:t>bé</a:t>
            </a:r>
            <a:r>
              <a:rPr lang="en-US" sz="5900" b="0" dirty="0" smtClean="0">
                <a:solidFill>
                  <a:schemeClr val="bg1"/>
                </a:solidFill>
                <a:effectLst/>
              </a:rPr>
              <a:t> </a:t>
            </a:r>
            <a:r>
              <a:rPr lang="en-US" sz="5900" b="0" dirty="0" err="1" smtClean="0">
                <a:solidFill>
                  <a:schemeClr val="bg1"/>
                </a:solidFill>
                <a:effectLst/>
              </a:rPr>
              <a:t>thôi</a:t>
            </a:r>
            <a:r>
              <a:rPr lang="en-US" sz="5900" b="0" dirty="0" smtClean="0">
                <a:solidFill>
                  <a:schemeClr val="bg1"/>
                </a:solidFill>
                <a:effectLst/>
              </a:rPr>
              <a:t>, </a:t>
            </a:r>
            <a:r>
              <a:rPr lang="en-US" sz="5900" b="0" dirty="0" err="1" smtClean="0">
                <a:solidFill>
                  <a:schemeClr val="bg1"/>
                </a:solidFill>
                <a:effectLst/>
              </a:rPr>
              <a:t>mỗi</a:t>
            </a:r>
            <a:r>
              <a:rPr lang="en-US" sz="5900" b="0" dirty="0" smtClean="0">
                <a:solidFill>
                  <a:schemeClr val="bg1"/>
                </a:solidFill>
                <a:effectLst/>
              </a:rPr>
              <a:t> </a:t>
            </a:r>
            <a:r>
              <a:rPr lang="en-US" sz="5900" b="0" dirty="0" err="1" smtClean="0">
                <a:solidFill>
                  <a:schemeClr val="bg1"/>
                </a:solidFill>
                <a:effectLst/>
              </a:rPr>
              <a:t>ước</a:t>
            </a:r>
            <a:r>
              <a:rPr lang="en-US" sz="5900" b="0" dirty="0" smtClean="0">
                <a:solidFill>
                  <a:schemeClr val="bg1"/>
                </a:solidFill>
                <a:effectLst/>
              </a:rPr>
              <a:t> </a:t>
            </a:r>
            <a:r>
              <a:rPr lang="en-US" sz="5900" b="0" dirty="0" err="1" smtClean="0">
                <a:solidFill>
                  <a:schemeClr val="bg1"/>
                </a:solidFill>
                <a:effectLst/>
              </a:rPr>
              <a:t>mơ</a:t>
            </a:r>
            <a:r>
              <a:rPr lang="en-US" sz="5900" b="0" dirty="0" smtClean="0">
                <a:solidFill>
                  <a:schemeClr val="bg1"/>
                </a:solidFill>
                <a:effectLst/>
              </a:rPr>
              <a:t> con </a:t>
            </a:r>
            <a:r>
              <a:rPr lang="en-US" sz="5900" b="0" dirty="0" err="1" smtClean="0">
                <a:solidFill>
                  <a:schemeClr val="bg1"/>
                </a:solidFill>
                <a:effectLst/>
              </a:rPr>
              <a:t>có</a:t>
            </a:r>
            <a:r>
              <a:rPr lang="en-US" sz="5900" b="0" dirty="0" smtClean="0">
                <a:solidFill>
                  <a:schemeClr val="bg1"/>
                </a:solidFill>
                <a:effectLst/>
              </a:rPr>
              <a:t> </a:t>
            </a:r>
            <a:r>
              <a:rPr lang="en-US" sz="5900" b="0" dirty="0" err="1" smtClean="0">
                <a:solidFill>
                  <a:schemeClr val="bg1"/>
                </a:solidFill>
                <a:effectLst/>
              </a:rPr>
              <a:t>trong</a:t>
            </a:r>
            <a:r>
              <a:rPr lang="en-US" sz="5900" b="0" dirty="0" smtClean="0">
                <a:solidFill>
                  <a:schemeClr val="bg1"/>
                </a:solidFill>
                <a:effectLst/>
              </a:rPr>
              <a:t> </a:t>
            </a:r>
            <a:r>
              <a:rPr lang="en-US" sz="5900" b="0" dirty="0" err="1" smtClean="0">
                <a:solidFill>
                  <a:schemeClr val="bg1"/>
                </a:solidFill>
                <a:effectLst/>
              </a:rPr>
              <a:t>đời</a:t>
            </a:r>
            <a:r>
              <a:rPr lang="en-US" sz="5900" b="0" dirty="0" smtClean="0">
                <a:solidFill>
                  <a:schemeClr val="bg1"/>
                </a:solidFill>
                <a:effectLst/>
              </a:rPr>
              <a:t> </a:t>
            </a:r>
            <a:r>
              <a:rPr lang="en-US" sz="5900" b="0" dirty="0" err="1" smtClean="0">
                <a:solidFill>
                  <a:schemeClr val="bg1"/>
                </a:solidFill>
                <a:effectLst/>
              </a:rPr>
              <a:t>là</a:t>
            </a:r>
            <a:r>
              <a:rPr lang="en-US" sz="5900" b="0" dirty="0" smtClean="0">
                <a:solidFill>
                  <a:schemeClr val="bg1"/>
                </a:solidFill>
                <a:effectLst/>
              </a:rPr>
              <a:t> </a:t>
            </a:r>
            <a:r>
              <a:rPr lang="en-US" sz="5900" b="0" dirty="0" err="1" smtClean="0">
                <a:solidFill>
                  <a:schemeClr val="bg1"/>
                </a:solidFill>
                <a:effectLst/>
              </a:rPr>
              <a:t>sống</a:t>
            </a:r>
            <a:r>
              <a:rPr lang="en-US" sz="5900" b="0" dirty="0" smtClean="0">
                <a:solidFill>
                  <a:schemeClr val="bg1"/>
                </a:solidFill>
                <a:effectLst/>
              </a:rPr>
              <a:t> </a:t>
            </a:r>
            <a:r>
              <a:rPr lang="en-US" sz="5900" b="0" dirty="0" err="1" smtClean="0">
                <a:solidFill>
                  <a:schemeClr val="bg1"/>
                </a:solidFill>
                <a:effectLst/>
              </a:rPr>
              <a:t>vui</a:t>
            </a:r>
            <a:r>
              <a:rPr lang="en-US" sz="5900" dirty="0" smtClean="0">
                <a:solidFill>
                  <a:schemeClr val="bg1"/>
                </a:solidFill>
              </a:rPr>
              <a:t>, </a:t>
            </a:r>
            <a:r>
              <a:rPr lang="en-US" sz="5900" dirty="0" err="1" smtClean="0">
                <a:solidFill>
                  <a:schemeClr val="bg1"/>
                </a:solidFill>
              </a:rPr>
              <a:t>là</a:t>
            </a:r>
            <a:r>
              <a:rPr lang="en-US" sz="5900" dirty="0" smtClean="0">
                <a:solidFill>
                  <a:schemeClr val="bg1"/>
                </a:solidFill>
              </a:rPr>
              <a:t> </a:t>
            </a:r>
            <a:r>
              <a:rPr lang="en-US" sz="5900" dirty="0" err="1" smtClean="0">
                <a:solidFill>
                  <a:schemeClr val="bg1"/>
                </a:solidFill>
              </a:rPr>
              <a:t>hát</a:t>
            </a:r>
            <a:r>
              <a:rPr lang="en-US" sz="5900" dirty="0" smtClean="0">
                <a:solidFill>
                  <a:schemeClr val="bg1"/>
                </a:solidFill>
              </a:rPr>
              <a:t> </a:t>
            </a:r>
            <a:r>
              <a:rPr lang="en-US" sz="5900" dirty="0" err="1" smtClean="0">
                <a:solidFill>
                  <a:schemeClr val="bg1"/>
                </a:solidFill>
              </a:rPr>
              <a:t>vui</a:t>
            </a:r>
            <a:r>
              <a:rPr lang="en-US" sz="5900" dirty="0" smtClean="0">
                <a:solidFill>
                  <a:schemeClr val="bg1"/>
                </a:solidFill>
              </a:rPr>
              <a:t>, </a:t>
            </a:r>
            <a:r>
              <a:rPr lang="en-US" sz="5900" dirty="0" err="1" smtClean="0">
                <a:solidFill>
                  <a:schemeClr val="bg1"/>
                </a:solidFill>
              </a:rPr>
              <a:t>là</a:t>
            </a:r>
            <a:r>
              <a:rPr lang="en-US" sz="5900" dirty="0" smtClean="0">
                <a:solidFill>
                  <a:schemeClr val="bg1"/>
                </a:solidFill>
              </a:rPr>
              <a:t> </a:t>
            </a:r>
            <a:r>
              <a:rPr lang="en-US" sz="5900" dirty="0" err="1" smtClean="0">
                <a:solidFill>
                  <a:schemeClr val="bg1"/>
                </a:solidFill>
              </a:rPr>
              <a:t>trẻ</a:t>
            </a:r>
            <a:r>
              <a:rPr lang="en-US" sz="5900" dirty="0" smtClean="0">
                <a:solidFill>
                  <a:schemeClr val="bg1"/>
                </a:solidFill>
              </a:rPr>
              <a:t> </a:t>
            </a:r>
            <a:r>
              <a:rPr lang="en-US" sz="5900" dirty="0" err="1" smtClean="0">
                <a:solidFill>
                  <a:schemeClr val="bg1"/>
                </a:solidFill>
              </a:rPr>
              <a:t>thơ</a:t>
            </a:r>
            <a:r>
              <a:rPr lang="en-US" sz="5900" dirty="0" smtClean="0">
                <a:solidFill>
                  <a:schemeClr val="bg1"/>
                </a:solidFill>
              </a:rPr>
              <a:t> </a:t>
            </a:r>
            <a:r>
              <a:rPr lang="en-US" sz="5900" dirty="0" err="1" smtClean="0">
                <a:solidFill>
                  <a:schemeClr val="bg1"/>
                </a:solidFill>
              </a:rPr>
              <a:t>trong</a:t>
            </a:r>
            <a:r>
              <a:rPr lang="en-US" sz="5900" dirty="0" smtClean="0">
                <a:solidFill>
                  <a:schemeClr val="bg1"/>
                </a:solidFill>
              </a:rPr>
              <a:t> </a:t>
            </a:r>
            <a:r>
              <a:rPr lang="en-US" sz="5900" dirty="0" err="1" smtClean="0">
                <a:solidFill>
                  <a:schemeClr val="bg1"/>
                </a:solidFill>
              </a:rPr>
              <a:t>mái</a:t>
            </a:r>
            <a:r>
              <a:rPr lang="en-US" sz="5900" dirty="0" smtClean="0">
                <a:solidFill>
                  <a:schemeClr val="bg1"/>
                </a:solidFill>
              </a:rPr>
              <a:t> </a:t>
            </a:r>
            <a:r>
              <a:rPr lang="en-US" sz="5900" dirty="0" err="1" smtClean="0">
                <a:solidFill>
                  <a:schemeClr val="bg1"/>
                </a:solidFill>
              </a:rPr>
              <a:t>nhà</a:t>
            </a:r>
            <a:r>
              <a:rPr lang="en-US" sz="5900" dirty="0" smtClean="0">
                <a:solidFill>
                  <a:schemeClr val="bg1"/>
                </a:solidFill>
              </a:rPr>
              <a:t> </a:t>
            </a:r>
            <a:r>
              <a:rPr lang="en-US" sz="5900" dirty="0" err="1" smtClean="0">
                <a:solidFill>
                  <a:schemeClr val="bg1"/>
                </a:solidFill>
              </a:rPr>
              <a:t>Người</a:t>
            </a:r>
            <a:r>
              <a:rPr lang="en-US" sz="5900" dirty="0" smtClean="0">
                <a:solidFill>
                  <a:schemeClr val="bg1"/>
                </a:solidFill>
              </a:rPr>
              <a:t>.</a:t>
            </a:r>
            <a:endParaRPr lang="en-US" sz="5900" b="0" dirty="0">
              <a:solidFill>
                <a:schemeClr val="bg1"/>
              </a:solidFill>
              <a:effectLst/>
            </a:endParaRPr>
          </a:p>
        </p:txBody>
      </p:sp>
    </p:spTree>
    <p:extLst>
      <p:ext uri="{BB962C8B-B14F-4D97-AF65-F5344CB8AC3E}">
        <p14:creationId xmlns:p14="http://schemas.microsoft.com/office/powerpoint/2010/main" val="2322638862"/>
      </p:ext>
    </p:extLst>
  </p:cSld>
  <p:clrMapOvr>
    <a:masterClrMapping/>
  </p:clrMapOvr>
  <p:transition spd="slow"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dirty="0" smtClean="0">
                <a:solidFill>
                  <a:srgbClr val="FFFF00"/>
                </a:solidFill>
              </a:rPr>
              <a:t>ĐK</a:t>
            </a:r>
            <a:r>
              <a:rPr lang="en-US" sz="5400" b="0" dirty="0" smtClean="0">
                <a:solidFill>
                  <a:srgbClr val="FFFF00"/>
                </a:solidFill>
                <a:effectLst/>
              </a:rPr>
              <a:t>: </a:t>
            </a:r>
            <a:r>
              <a:rPr lang="en-US" sz="5400" b="0" dirty="0" err="1" smtClean="0">
                <a:solidFill>
                  <a:schemeClr val="bg1"/>
                </a:solidFill>
                <a:effectLst/>
              </a:rPr>
              <a:t>Trái</a:t>
            </a:r>
            <a:r>
              <a:rPr lang="en-US" sz="5400" b="0" dirty="0" smtClean="0">
                <a:solidFill>
                  <a:schemeClr val="bg1"/>
                </a:solidFill>
                <a:effectLst/>
              </a:rPr>
              <a:t> </a:t>
            </a:r>
            <a:r>
              <a:rPr lang="en-US" sz="5400" b="0" dirty="0" err="1" smtClean="0">
                <a:solidFill>
                  <a:schemeClr val="bg1"/>
                </a:solidFill>
                <a:effectLst/>
              </a:rPr>
              <a:t>tim</a:t>
            </a:r>
            <a:r>
              <a:rPr lang="en-US" sz="5400" b="0" dirty="0" smtClean="0">
                <a:solidFill>
                  <a:schemeClr val="bg1"/>
                </a:solidFill>
                <a:effectLst/>
              </a:rPr>
              <a:t> </a:t>
            </a:r>
            <a:r>
              <a:rPr lang="en-US" sz="5400" b="0" dirty="0" err="1" smtClean="0">
                <a:solidFill>
                  <a:schemeClr val="bg1"/>
                </a:solidFill>
                <a:effectLst/>
              </a:rPr>
              <a:t>hồng</a:t>
            </a:r>
            <a:r>
              <a:rPr lang="en-US" sz="5400" b="0" dirty="0" smtClean="0">
                <a:solidFill>
                  <a:schemeClr val="bg1"/>
                </a:solidFill>
                <a:effectLst/>
              </a:rPr>
              <a:t> </a:t>
            </a:r>
            <a:r>
              <a:rPr lang="en-US" sz="5400" b="0" dirty="0" err="1" smtClean="0">
                <a:solidFill>
                  <a:schemeClr val="bg1"/>
                </a:solidFill>
                <a:effectLst/>
              </a:rPr>
              <a:t>Thiên</a:t>
            </a:r>
            <a:r>
              <a:rPr lang="en-US" sz="5400" b="0" dirty="0" smtClean="0">
                <a:solidFill>
                  <a:schemeClr val="bg1"/>
                </a:solidFill>
                <a:effectLst/>
              </a:rPr>
              <a:t> </a:t>
            </a:r>
            <a:r>
              <a:rPr lang="en-US" sz="5400" b="0" dirty="0" err="1" smtClean="0">
                <a:solidFill>
                  <a:schemeClr val="bg1"/>
                </a:solidFill>
                <a:effectLst/>
              </a:rPr>
              <a:t>Chúa</a:t>
            </a:r>
            <a:r>
              <a:rPr lang="en-US" sz="5400" b="0" dirty="0" smtClean="0">
                <a:solidFill>
                  <a:schemeClr val="bg1"/>
                </a:solidFill>
                <a:effectLst/>
              </a:rPr>
              <a:t> </a:t>
            </a:r>
            <a:r>
              <a:rPr lang="en-US" sz="5400" b="0" dirty="0" err="1" smtClean="0">
                <a:solidFill>
                  <a:schemeClr val="bg1"/>
                </a:solidFill>
                <a:effectLst/>
              </a:rPr>
              <a:t>trái</a:t>
            </a:r>
            <a:r>
              <a:rPr lang="en-US" sz="5400" b="0" dirty="0" smtClean="0">
                <a:solidFill>
                  <a:schemeClr val="bg1"/>
                </a:solidFill>
                <a:effectLst/>
              </a:rPr>
              <a:t> </a:t>
            </a:r>
            <a:r>
              <a:rPr lang="en-US" sz="5400" b="0" dirty="0" err="1" smtClean="0">
                <a:solidFill>
                  <a:schemeClr val="bg1"/>
                </a:solidFill>
                <a:effectLst/>
              </a:rPr>
              <a:t>tim</a:t>
            </a:r>
            <a:r>
              <a:rPr lang="en-US" sz="5400" b="0" dirty="0" smtClean="0">
                <a:solidFill>
                  <a:schemeClr val="bg1"/>
                </a:solidFill>
                <a:effectLst/>
              </a:rPr>
              <a:t> </a:t>
            </a:r>
            <a:r>
              <a:rPr lang="en-US" sz="5400" b="0" dirty="0" err="1" smtClean="0">
                <a:solidFill>
                  <a:schemeClr val="bg1"/>
                </a:solidFill>
                <a:effectLst/>
              </a:rPr>
              <a:t>Người</a:t>
            </a:r>
            <a:r>
              <a:rPr lang="en-US" sz="5400" b="0" dirty="0" smtClean="0">
                <a:solidFill>
                  <a:schemeClr val="bg1"/>
                </a:solidFill>
                <a:effectLst/>
              </a:rPr>
              <a:t> Cha, </a:t>
            </a:r>
            <a:r>
              <a:rPr lang="en-US" sz="5400" b="0" dirty="0" err="1" smtClean="0">
                <a:solidFill>
                  <a:schemeClr val="bg1"/>
                </a:solidFill>
                <a:effectLst/>
              </a:rPr>
              <a:t>mãi</a:t>
            </a:r>
            <a:r>
              <a:rPr lang="en-US" sz="5400" b="0" dirty="0" smtClean="0">
                <a:solidFill>
                  <a:schemeClr val="bg1"/>
                </a:solidFill>
                <a:effectLst/>
              </a:rPr>
              <a:t> </a:t>
            </a:r>
            <a:r>
              <a:rPr lang="en-US" sz="5400" b="0" dirty="0" err="1" smtClean="0">
                <a:solidFill>
                  <a:schemeClr val="bg1"/>
                </a:solidFill>
                <a:effectLst/>
              </a:rPr>
              <a:t>muôn</a:t>
            </a:r>
            <a:r>
              <a:rPr lang="en-US" sz="5400" b="0" dirty="0" smtClean="0">
                <a:solidFill>
                  <a:schemeClr val="bg1"/>
                </a:solidFill>
                <a:effectLst/>
              </a:rPr>
              <a:t> </a:t>
            </a:r>
            <a:r>
              <a:rPr lang="en-US" sz="5400" b="0" dirty="0" err="1" smtClean="0">
                <a:solidFill>
                  <a:schemeClr val="bg1"/>
                </a:solidFill>
                <a:effectLst/>
              </a:rPr>
              <a:t>đời</a:t>
            </a:r>
            <a:r>
              <a:rPr lang="en-US" sz="5400" b="0" dirty="0" smtClean="0">
                <a:solidFill>
                  <a:schemeClr val="bg1"/>
                </a:solidFill>
                <a:effectLst/>
              </a:rPr>
              <a:t> </a:t>
            </a:r>
            <a:r>
              <a:rPr lang="en-US" sz="5400" b="0" dirty="0" err="1" smtClean="0">
                <a:solidFill>
                  <a:schemeClr val="bg1"/>
                </a:solidFill>
                <a:effectLst/>
              </a:rPr>
              <a:t>yêu</a:t>
            </a:r>
            <a:r>
              <a:rPr lang="en-US" sz="5400" b="0" dirty="0" smtClean="0">
                <a:solidFill>
                  <a:schemeClr val="bg1"/>
                </a:solidFill>
                <a:effectLst/>
              </a:rPr>
              <a:t> </a:t>
            </a:r>
            <a:r>
              <a:rPr lang="en-US" sz="5400" b="0" dirty="0" err="1" smtClean="0">
                <a:solidFill>
                  <a:schemeClr val="bg1"/>
                </a:solidFill>
                <a:effectLst/>
              </a:rPr>
              <a:t>dấu</a:t>
            </a:r>
            <a:r>
              <a:rPr lang="en-US" sz="5400" b="0" dirty="0" smtClean="0">
                <a:solidFill>
                  <a:schemeClr val="bg1"/>
                </a:solidFill>
                <a:effectLst/>
              </a:rPr>
              <a:t> </a:t>
            </a:r>
            <a:r>
              <a:rPr lang="en-US" sz="5400" b="0" dirty="0" err="1" smtClean="0">
                <a:solidFill>
                  <a:schemeClr val="bg1"/>
                </a:solidFill>
                <a:effectLst/>
              </a:rPr>
              <a:t>chúng</a:t>
            </a:r>
            <a:r>
              <a:rPr lang="en-US" sz="5400" b="0" dirty="0" smtClean="0">
                <a:solidFill>
                  <a:schemeClr val="bg1"/>
                </a:solidFill>
                <a:effectLst/>
              </a:rPr>
              <a:t> con </a:t>
            </a:r>
            <a:r>
              <a:rPr lang="en-US" sz="5400" b="0" dirty="0" err="1" smtClean="0">
                <a:solidFill>
                  <a:schemeClr val="bg1"/>
                </a:solidFill>
                <a:effectLst/>
              </a:rPr>
              <a:t>gần</a:t>
            </a:r>
            <a:r>
              <a:rPr lang="en-US" sz="5400" b="0" dirty="0" smtClean="0">
                <a:solidFill>
                  <a:schemeClr val="bg1"/>
                </a:solidFill>
                <a:effectLst/>
              </a:rPr>
              <a:t> </a:t>
            </a:r>
            <a:r>
              <a:rPr lang="en-US" sz="5400" b="0" dirty="0" err="1" smtClean="0">
                <a:solidFill>
                  <a:schemeClr val="bg1"/>
                </a:solidFill>
                <a:effectLst/>
              </a:rPr>
              <a:t>xa</a:t>
            </a:r>
            <a:r>
              <a:rPr lang="en-US" sz="5400" b="0" dirty="0" smtClean="0">
                <a:solidFill>
                  <a:schemeClr val="bg1"/>
                </a:solidFill>
                <a:effectLst/>
              </a:rPr>
              <a:t>. </a:t>
            </a:r>
            <a:r>
              <a:rPr lang="en-US" sz="5400" b="0" dirty="0" err="1" smtClean="0">
                <a:solidFill>
                  <a:schemeClr val="bg1"/>
                </a:solidFill>
                <a:effectLst/>
              </a:rPr>
              <a:t>Tháng</a:t>
            </a:r>
            <a:r>
              <a:rPr lang="en-US" sz="5400" b="0" dirty="0" smtClean="0">
                <a:solidFill>
                  <a:schemeClr val="bg1"/>
                </a:solidFill>
                <a:effectLst/>
              </a:rPr>
              <a:t> </a:t>
            </a:r>
            <a:r>
              <a:rPr lang="en-US" sz="5400" b="0" dirty="0" err="1" smtClean="0">
                <a:solidFill>
                  <a:schemeClr val="bg1"/>
                </a:solidFill>
                <a:effectLst/>
              </a:rPr>
              <a:t>năm</a:t>
            </a:r>
            <a:r>
              <a:rPr lang="en-US" sz="5400" b="0" dirty="0" smtClean="0">
                <a:solidFill>
                  <a:schemeClr val="bg1"/>
                </a:solidFill>
                <a:effectLst/>
              </a:rPr>
              <a:t> </a:t>
            </a:r>
            <a:r>
              <a:rPr lang="en-US" sz="5400" b="0" dirty="0" err="1" smtClean="0">
                <a:solidFill>
                  <a:schemeClr val="bg1"/>
                </a:solidFill>
                <a:effectLst/>
              </a:rPr>
              <a:t>đời</a:t>
            </a:r>
            <a:r>
              <a:rPr lang="en-US" sz="5400" b="0" dirty="0" smtClean="0">
                <a:solidFill>
                  <a:schemeClr val="bg1"/>
                </a:solidFill>
                <a:effectLst/>
              </a:rPr>
              <a:t> con </a:t>
            </a:r>
            <a:r>
              <a:rPr lang="en-US" sz="5400" b="0" dirty="0" err="1" smtClean="0">
                <a:solidFill>
                  <a:schemeClr val="bg1"/>
                </a:solidFill>
                <a:effectLst/>
              </a:rPr>
              <a:t>sống</a:t>
            </a:r>
            <a:r>
              <a:rPr lang="en-US" sz="5400" b="0" dirty="0" smtClean="0">
                <a:solidFill>
                  <a:schemeClr val="bg1"/>
                </a:solidFill>
                <a:effectLst/>
              </a:rPr>
              <a:t> </a:t>
            </a:r>
            <a:r>
              <a:rPr lang="en-US" sz="5400" b="0" dirty="0" err="1" smtClean="0">
                <a:solidFill>
                  <a:schemeClr val="bg1"/>
                </a:solidFill>
                <a:effectLst/>
              </a:rPr>
              <a:t>chứa</a:t>
            </a:r>
            <a:r>
              <a:rPr lang="en-US" sz="5400" b="0" dirty="0" smtClean="0">
                <a:solidFill>
                  <a:schemeClr val="bg1"/>
                </a:solidFill>
                <a:effectLst/>
              </a:rPr>
              <a:t> </a:t>
            </a:r>
            <a:r>
              <a:rPr lang="en-US" sz="5400" b="0" dirty="0" err="1" smtClean="0">
                <a:solidFill>
                  <a:schemeClr val="bg1"/>
                </a:solidFill>
                <a:effectLst/>
              </a:rPr>
              <a:t>chan</a:t>
            </a:r>
            <a:r>
              <a:rPr lang="en-US" sz="5400" b="0" dirty="0" smtClean="0">
                <a:solidFill>
                  <a:schemeClr val="bg1"/>
                </a:solidFill>
                <a:effectLst/>
              </a:rPr>
              <a:t> </a:t>
            </a:r>
            <a:r>
              <a:rPr lang="en-US" sz="5400" b="0" dirty="0" err="1" smtClean="0">
                <a:solidFill>
                  <a:schemeClr val="bg1"/>
                </a:solidFill>
                <a:effectLst/>
              </a:rPr>
              <a:t>lời</a:t>
            </a:r>
            <a:r>
              <a:rPr lang="en-US" sz="5400" b="0" dirty="0" smtClean="0">
                <a:solidFill>
                  <a:schemeClr val="bg1"/>
                </a:solidFill>
                <a:effectLst/>
              </a:rPr>
              <a:t> ca, </a:t>
            </a:r>
            <a:r>
              <a:rPr lang="en-US" sz="5400" b="0" dirty="0" err="1" smtClean="0">
                <a:solidFill>
                  <a:schemeClr val="bg1"/>
                </a:solidFill>
                <a:effectLst/>
              </a:rPr>
              <a:t>có</a:t>
            </a:r>
            <a:r>
              <a:rPr lang="en-US" sz="5400" b="0" dirty="0" smtClean="0">
                <a:solidFill>
                  <a:schemeClr val="bg1"/>
                </a:solidFill>
                <a:effectLst/>
              </a:rPr>
              <a:t> </a:t>
            </a:r>
            <a:r>
              <a:rPr lang="en-US" sz="5400" b="0" dirty="0" err="1" smtClean="0">
                <a:solidFill>
                  <a:schemeClr val="bg1"/>
                </a:solidFill>
                <a:effectLst/>
              </a:rPr>
              <a:t>ân</a:t>
            </a:r>
            <a:r>
              <a:rPr lang="en-US" sz="5400" b="0" dirty="0" smtClean="0">
                <a:solidFill>
                  <a:schemeClr val="bg1"/>
                </a:solidFill>
                <a:effectLst/>
              </a:rPr>
              <a:t> </a:t>
            </a:r>
            <a:r>
              <a:rPr lang="en-US" sz="5400" b="0" dirty="0" err="1" smtClean="0">
                <a:solidFill>
                  <a:schemeClr val="bg1"/>
                </a:solidFill>
                <a:effectLst/>
              </a:rPr>
              <a:t>tình</a:t>
            </a:r>
            <a:r>
              <a:rPr lang="en-US" sz="5400" b="0" dirty="0" smtClean="0">
                <a:solidFill>
                  <a:schemeClr val="bg1"/>
                </a:solidFill>
                <a:effectLst/>
              </a:rPr>
              <a:t> </a:t>
            </a:r>
            <a:r>
              <a:rPr lang="en-US" sz="5400" b="0" dirty="0" err="1" smtClean="0">
                <a:solidFill>
                  <a:schemeClr val="bg1"/>
                </a:solidFill>
                <a:effectLst/>
              </a:rPr>
              <a:t>Thiên</a:t>
            </a:r>
            <a:r>
              <a:rPr lang="en-US" sz="5400" b="0" dirty="0" smtClean="0">
                <a:solidFill>
                  <a:schemeClr val="bg1"/>
                </a:solidFill>
                <a:effectLst/>
              </a:rPr>
              <a:t> </a:t>
            </a:r>
            <a:r>
              <a:rPr lang="en-US" sz="5400" b="0" dirty="0" err="1" smtClean="0">
                <a:solidFill>
                  <a:schemeClr val="bg1"/>
                </a:solidFill>
                <a:effectLst/>
              </a:rPr>
              <a:t>Chúa</a:t>
            </a:r>
            <a:r>
              <a:rPr lang="en-US" sz="5400" b="0" dirty="0" smtClean="0">
                <a:solidFill>
                  <a:schemeClr val="bg1"/>
                </a:solidFill>
                <a:effectLst/>
              </a:rPr>
              <a:t> </a:t>
            </a:r>
            <a:r>
              <a:rPr lang="en-US" sz="5400" b="0" dirty="0" err="1" smtClean="0">
                <a:solidFill>
                  <a:schemeClr val="bg1"/>
                </a:solidFill>
                <a:effectLst/>
              </a:rPr>
              <a:t>trái</a:t>
            </a:r>
            <a:r>
              <a:rPr lang="en-US" sz="5400" b="0" dirty="0" smtClean="0">
                <a:solidFill>
                  <a:schemeClr val="bg1"/>
                </a:solidFill>
                <a:effectLst/>
              </a:rPr>
              <a:t> </a:t>
            </a:r>
            <a:r>
              <a:rPr lang="en-US" sz="5400" b="0" dirty="0" err="1" smtClean="0">
                <a:solidFill>
                  <a:schemeClr val="bg1"/>
                </a:solidFill>
                <a:effectLst/>
              </a:rPr>
              <a:t>tim</a:t>
            </a:r>
            <a:r>
              <a:rPr lang="en-US" sz="5400" b="0" dirty="0" smtClean="0">
                <a:solidFill>
                  <a:schemeClr val="bg1"/>
                </a:solidFill>
                <a:effectLst/>
              </a:rPr>
              <a:t> </a:t>
            </a:r>
            <a:r>
              <a:rPr lang="en-US" sz="5400" b="0" dirty="0" err="1" smtClean="0">
                <a:solidFill>
                  <a:schemeClr val="bg1"/>
                </a:solidFill>
                <a:effectLst/>
              </a:rPr>
              <a:t>nở</a:t>
            </a:r>
            <a:r>
              <a:rPr lang="en-US" sz="5400" b="0" dirty="0" smtClean="0">
                <a:solidFill>
                  <a:schemeClr val="bg1"/>
                </a:solidFill>
                <a:effectLst/>
              </a:rPr>
              <a:t> </a:t>
            </a:r>
            <a:r>
              <a:rPr lang="en-US" sz="5400" b="0" dirty="0" err="1" smtClean="0">
                <a:solidFill>
                  <a:schemeClr val="bg1"/>
                </a:solidFill>
                <a:effectLst/>
              </a:rPr>
              <a:t>hoa</a:t>
            </a:r>
            <a:r>
              <a:rPr lang="en-US" sz="5400" b="0" dirty="0" smtClean="0">
                <a:solidFill>
                  <a:schemeClr val="bg1"/>
                </a:solidFill>
                <a:effectLst/>
              </a:rPr>
              <a:t>.</a:t>
            </a:r>
            <a:r>
              <a:rPr lang="en-US" sz="5400" dirty="0" smtClean="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3407245371"/>
      </p:ext>
    </p:extLst>
  </p:cSld>
  <p:clrMapOvr>
    <a:masterClrMapping/>
  </p:clrMapOvr>
  <p:transition spd="slow"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800" b="0" dirty="0" smtClean="0">
                <a:solidFill>
                  <a:srgbClr val="FFFF00"/>
                </a:solidFill>
                <a:effectLst/>
              </a:rPr>
              <a:t>TK3:</a:t>
            </a:r>
            <a:r>
              <a:rPr lang="en-US" sz="5800" b="0" dirty="0" smtClean="0">
                <a:solidFill>
                  <a:schemeClr val="bg1"/>
                </a:solidFill>
                <a:effectLst/>
              </a:rPr>
              <a:t> </a:t>
            </a:r>
            <a:r>
              <a:rPr lang="en-US" sz="5800" b="0" dirty="0" err="1" smtClean="0">
                <a:solidFill>
                  <a:schemeClr val="bg1"/>
                </a:solidFill>
                <a:effectLst/>
              </a:rPr>
              <a:t>Trong</a:t>
            </a:r>
            <a:r>
              <a:rPr lang="en-US" sz="5800" b="0" dirty="0" smtClean="0">
                <a:solidFill>
                  <a:schemeClr val="bg1"/>
                </a:solidFill>
                <a:effectLst/>
              </a:rPr>
              <a:t> </a:t>
            </a:r>
            <a:r>
              <a:rPr lang="en-US" sz="5800" b="0" dirty="0" err="1" smtClean="0">
                <a:solidFill>
                  <a:schemeClr val="bg1"/>
                </a:solidFill>
                <a:effectLst/>
              </a:rPr>
              <a:t>trái</a:t>
            </a:r>
            <a:r>
              <a:rPr lang="en-US" sz="5800" b="0" dirty="0" smtClean="0">
                <a:solidFill>
                  <a:schemeClr val="bg1"/>
                </a:solidFill>
                <a:effectLst/>
              </a:rPr>
              <a:t> </a:t>
            </a:r>
            <a:r>
              <a:rPr lang="en-US" sz="5800" b="0" dirty="0" err="1" smtClean="0">
                <a:solidFill>
                  <a:schemeClr val="bg1"/>
                </a:solidFill>
                <a:effectLst/>
              </a:rPr>
              <a:t>tim</a:t>
            </a:r>
            <a:r>
              <a:rPr lang="en-US" sz="5800" b="0" dirty="0" smtClean="0">
                <a:solidFill>
                  <a:schemeClr val="bg1"/>
                </a:solidFill>
                <a:effectLst/>
              </a:rPr>
              <a:t> </a:t>
            </a:r>
            <a:r>
              <a:rPr lang="en-US" sz="5800" b="0" dirty="0" err="1" smtClean="0">
                <a:solidFill>
                  <a:schemeClr val="bg1"/>
                </a:solidFill>
                <a:effectLst/>
              </a:rPr>
              <a:t>Chúa</a:t>
            </a:r>
            <a:r>
              <a:rPr lang="en-US" sz="5800" b="0" dirty="0" smtClean="0">
                <a:solidFill>
                  <a:schemeClr val="bg1"/>
                </a:solidFill>
                <a:effectLst/>
              </a:rPr>
              <a:t> </a:t>
            </a:r>
            <a:r>
              <a:rPr lang="en-US" sz="5800" b="0" dirty="0" err="1" smtClean="0">
                <a:solidFill>
                  <a:schemeClr val="bg1"/>
                </a:solidFill>
                <a:effectLst/>
              </a:rPr>
              <a:t>bao</a:t>
            </a:r>
            <a:r>
              <a:rPr lang="en-US" sz="5800" b="0" dirty="0" smtClean="0">
                <a:solidFill>
                  <a:schemeClr val="bg1"/>
                </a:solidFill>
                <a:effectLst/>
              </a:rPr>
              <a:t> </a:t>
            </a:r>
            <a:r>
              <a:rPr lang="en-US" sz="5800" b="0" dirty="0" err="1" smtClean="0">
                <a:solidFill>
                  <a:schemeClr val="bg1"/>
                </a:solidFill>
                <a:effectLst/>
              </a:rPr>
              <a:t>ân</a:t>
            </a:r>
            <a:r>
              <a:rPr lang="en-US" sz="5800" b="0" dirty="0" smtClean="0">
                <a:solidFill>
                  <a:schemeClr val="bg1"/>
                </a:solidFill>
                <a:effectLst/>
              </a:rPr>
              <a:t> </a:t>
            </a:r>
            <a:r>
              <a:rPr lang="en-US" sz="5800" b="0" dirty="0" err="1" smtClean="0">
                <a:solidFill>
                  <a:schemeClr val="bg1"/>
                </a:solidFill>
                <a:effectLst/>
              </a:rPr>
              <a:t>cần</a:t>
            </a:r>
            <a:r>
              <a:rPr lang="en-US" sz="5800" b="0" dirty="0" smtClean="0">
                <a:solidFill>
                  <a:schemeClr val="bg1"/>
                </a:solidFill>
                <a:effectLst/>
              </a:rPr>
              <a:t> con </a:t>
            </a:r>
            <a:r>
              <a:rPr lang="en-US" sz="5800" b="0" dirty="0" err="1" smtClean="0">
                <a:solidFill>
                  <a:schemeClr val="bg1"/>
                </a:solidFill>
                <a:effectLst/>
              </a:rPr>
              <a:t>xin</a:t>
            </a:r>
            <a:r>
              <a:rPr lang="en-US" sz="5800" b="0" dirty="0" smtClean="0">
                <a:solidFill>
                  <a:schemeClr val="bg1"/>
                </a:solidFill>
                <a:effectLst/>
              </a:rPr>
              <a:t> </a:t>
            </a:r>
            <a:r>
              <a:rPr lang="en-US" sz="5800" b="0" dirty="0" err="1" smtClean="0">
                <a:solidFill>
                  <a:schemeClr val="bg1"/>
                </a:solidFill>
                <a:effectLst/>
              </a:rPr>
              <a:t>được</a:t>
            </a:r>
            <a:r>
              <a:rPr lang="en-US" sz="5800" b="0" dirty="0" smtClean="0">
                <a:solidFill>
                  <a:schemeClr val="bg1"/>
                </a:solidFill>
                <a:effectLst/>
              </a:rPr>
              <a:t> say </a:t>
            </a:r>
            <a:r>
              <a:rPr lang="en-US" sz="5800" b="0" dirty="0" err="1" smtClean="0">
                <a:solidFill>
                  <a:schemeClr val="bg1"/>
                </a:solidFill>
                <a:effectLst/>
              </a:rPr>
              <a:t>mến</a:t>
            </a:r>
            <a:r>
              <a:rPr lang="en-US" sz="5800" b="0" dirty="0" smtClean="0">
                <a:solidFill>
                  <a:schemeClr val="bg1"/>
                </a:solidFill>
                <a:effectLst/>
              </a:rPr>
              <a:t> </a:t>
            </a:r>
            <a:r>
              <a:rPr lang="en-US" sz="5800" b="0" dirty="0" err="1" smtClean="0">
                <a:solidFill>
                  <a:schemeClr val="bg1"/>
                </a:solidFill>
                <a:effectLst/>
              </a:rPr>
              <a:t>hồng</a:t>
            </a:r>
            <a:r>
              <a:rPr lang="en-US" sz="5800" b="0" dirty="0" smtClean="0">
                <a:solidFill>
                  <a:schemeClr val="bg1"/>
                </a:solidFill>
                <a:effectLst/>
              </a:rPr>
              <a:t> </a:t>
            </a:r>
            <a:r>
              <a:rPr lang="en-US" sz="5800" b="0" dirty="0" err="1" smtClean="0">
                <a:solidFill>
                  <a:schemeClr val="bg1"/>
                </a:solidFill>
                <a:effectLst/>
              </a:rPr>
              <a:t>ân</a:t>
            </a:r>
            <a:r>
              <a:rPr lang="en-US" sz="5800" b="0" dirty="0" smtClean="0">
                <a:solidFill>
                  <a:schemeClr val="bg1"/>
                </a:solidFill>
                <a:effectLst/>
              </a:rPr>
              <a:t>. </a:t>
            </a:r>
            <a:r>
              <a:rPr lang="en-US" sz="5800" b="0" dirty="0" err="1" smtClean="0">
                <a:solidFill>
                  <a:schemeClr val="bg1"/>
                </a:solidFill>
                <a:effectLst/>
              </a:rPr>
              <a:t>Là</a:t>
            </a:r>
            <a:r>
              <a:rPr lang="en-US" sz="5800" b="0" dirty="0" smtClean="0">
                <a:solidFill>
                  <a:schemeClr val="bg1"/>
                </a:solidFill>
                <a:effectLst/>
              </a:rPr>
              <a:t> </a:t>
            </a:r>
            <a:r>
              <a:rPr lang="en-US" sz="5800" b="0" dirty="0" err="1" smtClean="0">
                <a:solidFill>
                  <a:schemeClr val="bg1"/>
                </a:solidFill>
                <a:effectLst/>
              </a:rPr>
              <a:t>trái</a:t>
            </a:r>
            <a:r>
              <a:rPr lang="en-US" sz="5800" b="0" dirty="0" smtClean="0">
                <a:solidFill>
                  <a:schemeClr val="bg1"/>
                </a:solidFill>
                <a:effectLst/>
              </a:rPr>
              <a:t> </a:t>
            </a:r>
            <a:r>
              <a:rPr lang="en-US" sz="5800" b="0" dirty="0" err="1" smtClean="0">
                <a:solidFill>
                  <a:schemeClr val="bg1"/>
                </a:solidFill>
                <a:effectLst/>
              </a:rPr>
              <a:t>ngon</a:t>
            </a:r>
            <a:r>
              <a:rPr lang="en-US" sz="5800" b="0" dirty="0" smtClean="0">
                <a:solidFill>
                  <a:schemeClr val="bg1"/>
                </a:solidFill>
                <a:effectLst/>
              </a:rPr>
              <a:t>, </a:t>
            </a:r>
            <a:r>
              <a:rPr lang="en-US" sz="5800" b="0" dirty="0" err="1" smtClean="0">
                <a:solidFill>
                  <a:schemeClr val="bg1"/>
                </a:solidFill>
                <a:effectLst/>
              </a:rPr>
              <a:t>là</a:t>
            </a:r>
            <a:r>
              <a:rPr lang="en-US" sz="5800" b="0" dirty="0" smtClean="0">
                <a:solidFill>
                  <a:schemeClr val="bg1"/>
                </a:solidFill>
                <a:effectLst/>
              </a:rPr>
              <a:t> </a:t>
            </a:r>
            <a:r>
              <a:rPr lang="en-US" sz="5800" b="0" dirty="0" err="1" smtClean="0">
                <a:solidFill>
                  <a:schemeClr val="bg1"/>
                </a:solidFill>
                <a:effectLst/>
              </a:rPr>
              <a:t>trái</a:t>
            </a:r>
            <a:r>
              <a:rPr lang="en-US" sz="5800" b="0" dirty="0" smtClean="0">
                <a:solidFill>
                  <a:schemeClr val="bg1"/>
                </a:solidFill>
                <a:effectLst/>
              </a:rPr>
              <a:t> </a:t>
            </a:r>
            <a:r>
              <a:rPr lang="en-US" sz="5800" b="0" dirty="0" err="1" smtClean="0">
                <a:solidFill>
                  <a:schemeClr val="bg1"/>
                </a:solidFill>
                <a:effectLst/>
              </a:rPr>
              <a:t>ngon</a:t>
            </a:r>
            <a:r>
              <a:rPr lang="en-US" sz="5800" b="0" dirty="0" smtClean="0">
                <a:solidFill>
                  <a:schemeClr val="bg1"/>
                </a:solidFill>
                <a:effectLst/>
              </a:rPr>
              <a:t>, </a:t>
            </a:r>
            <a:r>
              <a:rPr lang="en-US" sz="5800" b="0" dirty="0" err="1" smtClean="0">
                <a:solidFill>
                  <a:schemeClr val="bg1"/>
                </a:solidFill>
                <a:effectLst/>
              </a:rPr>
              <a:t>những</a:t>
            </a:r>
            <a:r>
              <a:rPr lang="en-US" sz="5800" b="0" dirty="0" smtClean="0">
                <a:solidFill>
                  <a:schemeClr val="bg1"/>
                </a:solidFill>
                <a:effectLst/>
              </a:rPr>
              <a:t> </a:t>
            </a:r>
            <a:r>
              <a:rPr lang="en-US" sz="5800" b="0" dirty="0" err="1" smtClean="0">
                <a:solidFill>
                  <a:schemeClr val="bg1"/>
                </a:solidFill>
                <a:effectLst/>
              </a:rPr>
              <a:t>trái</a:t>
            </a:r>
            <a:r>
              <a:rPr lang="en-US" sz="5800" b="0" dirty="0" smtClean="0">
                <a:solidFill>
                  <a:schemeClr val="bg1"/>
                </a:solidFill>
                <a:effectLst/>
              </a:rPr>
              <a:t> </a:t>
            </a:r>
            <a:r>
              <a:rPr lang="en-US" sz="5800" b="0" dirty="0" err="1" smtClean="0">
                <a:solidFill>
                  <a:schemeClr val="bg1"/>
                </a:solidFill>
                <a:effectLst/>
              </a:rPr>
              <a:t>ngon</a:t>
            </a:r>
            <a:r>
              <a:rPr lang="en-US" sz="5800" b="0" dirty="0" smtClean="0">
                <a:solidFill>
                  <a:schemeClr val="bg1"/>
                </a:solidFill>
                <a:effectLst/>
              </a:rPr>
              <a:t> </a:t>
            </a:r>
            <a:r>
              <a:rPr lang="en-US" sz="5800" b="0" dirty="0" err="1" smtClean="0">
                <a:solidFill>
                  <a:schemeClr val="bg1"/>
                </a:solidFill>
                <a:effectLst/>
              </a:rPr>
              <a:t>dưỡng</a:t>
            </a:r>
            <a:r>
              <a:rPr lang="en-US" sz="5800" b="0" dirty="0" smtClean="0">
                <a:solidFill>
                  <a:schemeClr val="bg1"/>
                </a:solidFill>
                <a:effectLst/>
              </a:rPr>
              <a:t> </a:t>
            </a:r>
            <a:r>
              <a:rPr lang="en-US" sz="5800" b="0" dirty="0" err="1" smtClean="0">
                <a:solidFill>
                  <a:schemeClr val="bg1"/>
                </a:solidFill>
                <a:effectLst/>
              </a:rPr>
              <a:t>nuôi</a:t>
            </a:r>
            <a:r>
              <a:rPr lang="en-US" sz="5800" b="0" dirty="0" smtClean="0">
                <a:solidFill>
                  <a:schemeClr val="bg1"/>
                </a:solidFill>
                <a:effectLst/>
              </a:rPr>
              <a:t> </a:t>
            </a:r>
            <a:r>
              <a:rPr lang="en-US" sz="5800" b="0" dirty="0" err="1" smtClean="0">
                <a:solidFill>
                  <a:schemeClr val="bg1"/>
                </a:solidFill>
                <a:effectLst/>
              </a:rPr>
              <a:t>đời</a:t>
            </a:r>
            <a:r>
              <a:rPr lang="en-US" sz="5800" b="0" dirty="0" smtClean="0">
                <a:solidFill>
                  <a:schemeClr val="bg1"/>
                </a:solidFill>
                <a:effectLst/>
              </a:rPr>
              <a:t> con.</a:t>
            </a:r>
            <a:r>
              <a:rPr lang="en-US" sz="5800" dirty="0" smtClean="0">
                <a:solidFill>
                  <a:schemeClr val="bg1"/>
                </a:solidFill>
              </a:rPr>
              <a:t> </a:t>
            </a:r>
            <a:endParaRPr lang="en-US" sz="5800" b="0" dirty="0">
              <a:solidFill>
                <a:schemeClr val="bg1"/>
              </a:solidFill>
              <a:effectLst/>
            </a:endParaRPr>
          </a:p>
        </p:txBody>
      </p:sp>
    </p:spTree>
    <p:extLst>
      <p:ext uri="{BB962C8B-B14F-4D97-AF65-F5344CB8AC3E}">
        <p14:creationId xmlns:p14="http://schemas.microsoft.com/office/powerpoint/2010/main" val="2838459840"/>
      </p:ext>
    </p:extLst>
  </p:cSld>
  <p:clrMapOvr>
    <a:masterClrMapping/>
  </p:clrMapOvr>
  <p:transition spd="slow"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900" dirty="0" smtClean="0">
                <a:solidFill>
                  <a:srgbClr val="FFFF00"/>
                </a:solidFill>
              </a:rPr>
              <a:t>***</a:t>
            </a:r>
            <a:r>
              <a:rPr lang="en-US" sz="5900" b="0" dirty="0" smtClean="0">
                <a:solidFill>
                  <a:srgbClr val="FFFF00"/>
                </a:solidFill>
                <a:effectLst/>
              </a:rPr>
              <a:t>: </a:t>
            </a:r>
            <a:r>
              <a:rPr lang="en-US" sz="5900" b="0" dirty="0" err="1" smtClean="0">
                <a:solidFill>
                  <a:schemeClr val="bg1"/>
                </a:solidFill>
                <a:effectLst/>
              </a:rPr>
              <a:t>Là</a:t>
            </a:r>
            <a:r>
              <a:rPr lang="en-US" sz="5900" b="0" dirty="0" smtClean="0">
                <a:solidFill>
                  <a:schemeClr val="bg1"/>
                </a:solidFill>
                <a:effectLst/>
              </a:rPr>
              <a:t> </a:t>
            </a:r>
            <a:r>
              <a:rPr lang="en-US" sz="5900" b="0" dirty="0" err="1" smtClean="0">
                <a:solidFill>
                  <a:schemeClr val="bg1"/>
                </a:solidFill>
                <a:effectLst/>
              </a:rPr>
              <a:t>bánh</a:t>
            </a:r>
            <a:r>
              <a:rPr lang="en-US" sz="5900" b="0" dirty="0" smtClean="0">
                <a:solidFill>
                  <a:schemeClr val="bg1"/>
                </a:solidFill>
                <a:effectLst/>
              </a:rPr>
              <a:t> </a:t>
            </a:r>
            <a:r>
              <a:rPr lang="en-US" sz="5900" b="0" dirty="0" err="1" smtClean="0">
                <a:solidFill>
                  <a:schemeClr val="bg1"/>
                </a:solidFill>
                <a:effectLst/>
              </a:rPr>
              <a:t>thơm</a:t>
            </a:r>
            <a:r>
              <a:rPr lang="en-US" sz="5900" b="0" dirty="0" smtClean="0">
                <a:solidFill>
                  <a:schemeClr val="bg1"/>
                </a:solidFill>
                <a:effectLst/>
              </a:rPr>
              <a:t> </a:t>
            </a:r>
            <a:r>
              <a:rPr lang="en-US" sz="5900" b="0" dirty="0" err="1" smtClean="0">
                <a:solidFill>
                  <a:schemeClr val="bg1"/>
                </a:solidFill>
                <a:effectLst/>
              </a:rPr>
              <a:t>là</a:t>
            </a:r>
            <a:r>
              <a:rPr lang="en-US" sz="5900" b="0" dirty="0" smtClean="0">
                <a:solidFill>
                  <a:schemeClr val="bg1"/>
                </a:solidFill>
                <a:effectLst/>
              </a:rPr>
              <a:t> </a:t>
            </a:r>
            <a:r>
              <a:rPr lang="en-US" sz="5900" b="0" dirty="0" err="1" smtClean="0">
                <a:solidFill>
                  <a:schemeClr val="bg1"/>
                </a:solidFill>
                <a:effectLst/>
              </a:rPr>
              <a:t>sữa</a:t>
            </a:r>
            <a:r>
              <a:rPr lang="en-US" sz="5900" b="0" dirty="0" smtClean="0">
                <a:solidFill>
                  <a:schemeClr val="bg1"/>
                </a:solidFill>
                <a:effectLst/>
              </a:rPr>
              <a:t> </a:t>
            </a:r>
            <a:r>
              <a:rPr lang="en-US" sz="5900" b="0" dirty="0" err="1" smtClean="0">
                <a:solidFill>
                  <a:schemeClr val="bg1"/>
                </a:solidFill>
                <a:effectLst/>
              </a:rPr>
              <a:t>thơm</a:t>
            </a:r>
            <a:r>
              <a:rPr lang="en-US" sz="5900" b="0" dirty="0" smtClean="0">
                <a:solidFill>
                  <a:schemeClr val="bg1"/>
                </a:solidFill>
                <a:effectLst/>
              </a:rPr>
              <a:t> </a:t>
            </a:r>
            <a:r>
              <a:rPr lang="en-US" sz="5900" b="0" dirty="0" err="1" smtClean="0">
                <a:solidFill>
                  <a:schemeClr val="bg1"/>
                </a:solidFill>
                <a:effectLst/>
              </a:rPr>
              <a:t>giúp</a:t>
            </a:r>
            <a:r>
              <a:rPr lang="en-US" sz="5900" b="0" dirty="0" smtClean="0">
                <a:solidFill>
                  <a:schemeClr val="bg1"/>
                </a:solidFill>
                <a:effectLst/>
              </a:rPr>
              <a:t> con </a:t>
            </a:r>
            <a:r>
              <a:rPr lang="en-US" sz="5900" b="0" dirty="0" err="1" smtClean="0">
                <a:solidFill>
                  <a:schemeClr val="bg1"/>
                </a:solidFill>
                <a:effectLst/>
              </a:rPr>
              <a:t>mau</a:t>
            </a:r>
            <a:r>
              <a:rPr lang="en-US" sz="5900" b="0" dirty="0" smtClean="0">
                <a:solidFill>
                  <a:schemeClr val="bg1"/>
                </a:solidFill>
                <a:effectLst/>
              </a:rPr>
              <a:t> </a:t>
            </a:r>
            <a:r>
              <a:rPr lang="en-US" sz="5900" b="0" dirty="0" err="1" smtClean="0">
                <a:solidFill>
                  <a:schemeClr val="bg1"/>
                </a:solidFill>
                <a:effectLst/>
              </a:rPr>
              <a:t>chân</a:t>
            </a:r>
            <a:r>
              <a:rPr lang="en-US" sz="5900" b="0" dirty="0" smtClean="0">
                <a:solidFill>
                  <a:schemeClr val="bg1"/>
                </a:solidFill>
                <a:effectLst/>
              </a:rPr>
              <a:t> </a:t>
            </a:r>
            <a:r>
              <a:rPr lang="en-US" sz="5900" b="0" dirty="0" err="1" smtClean="0">
                <a:solidFill>
                  <a:schemeClr val="bg1"/>
                </a:solidFill>
                <a:effectLst/>
              </a:rPr>
              <a:t>bước</a:t>
            </a:r>
            <a:r>
              <a:rPr lang="en-US" sz="5900" dirty="0">
                <a:solidFill>
                  <a:schemeClr val="bg1"/>
                </a:solidFill>
              </a:rPr>
              <a:t> </a:t>
            </a:r>
            <a:r>
              <a:rPr lang="en-US" sz="5900" dirty="0" err="1" smtClean="0">
                <a:solidFill>
                  <a:schemeClr val="bg1"/>
                </a:solidFill>
              </a:rPr>
              <a:t>lên</a:t>
            </a:r>
            <a:r>
              <a:rPr lang="en-US" sz="5900" dirty="0" smtClean="0">
                <a:solidFill>
                  <a:schemeClr val="bg1"/>
                </a:solidFill>
              </a:rPr>
              <a:t> </a:t>
            </a:r>
            <a:r>
              <a:rPr lang="en-US" sz="5900" dirty="0" err="1" smtClean="0">
                <a:solidFill>
                  <a:schemeClr val="bg1"/>
                </a:solidFill>
              </a:rPr>
              <a:t>trời</a:t>
            </a:r>
            <a:r>
              <a:rPr lang="en-US" sz="5900" dirty="0" smtClean="0">
                <a:solidFill>
                  <a:schemeClr val="bg1"/>
                </a:solidFill>
              </a:rPr>
              <a:t>, </a:t>
            </a:r>
            <a:r>
              <a:rPr lang="en-US" sz="5900" dirty="0" err="1" smtClean="0">
                <a:solidFill>
                  <a:schemeClr val="bg1"/>
                </a:solidFill>
              </a:rPr>
              <a:t>là</a:t>
            </a:r>
            <a:r>
              <a:rPr lang="en-US" sz="5900" dirty="0" smtClean="0">
                <a:solidFill>
                  <a:schemeClr val="bg1"/>
                </a:solidFill>
              </a:rPr>
              <a:t> </a:t>
            </a:r>
            <a:r>
              <a:rPr lang="en-US" sz="5900" dirty="0" err="1" smtClean="0">
                <a:solidFill>
                  <a:schemeClr val="bg1"/>
                </a:solidFill>
              </a:rPr>
              <a:t>đóa</a:t>
            </a:r>
            <a:r>
              <a:rPr lang="en-US" sz="5900" dirty="0" smtClean="0">
                <a:solidFill>
                  <a:schemeClr val="bg1"/>
                </a:solidFill>
              </a:rPr>
              <a:t> </a:t>
            </a:r>
            <a:r>
              <a:rPr lang="en-US" sz="5900" dirty="0" err="1" smtClean="0">
                <a:solidFill>
                  <a:schemeClr val="bg1"/>
                </a:solidFill>
              </a:rPr>
              <a:t>hoa</a:t>
            </a:r>
            <a:r>
              <a:rPr lang="en-US" sz="5900" dirty="0" smtClean="0">
                <a:solidFill>
                  <a:schemeClr val="bg1"/>
                </a:solidFill>
              </a:rPr>
              <a:t> </a:t>
            </a:r>
            <a:r>
              <a:rPr lang="en-US" sz="5900" dirty="0" err="1" smtClean="0">
                <a:solidFill>
                  <a:schemeClr val="bg1"/>
                </a:solidFill>
              </a:rPr>
              <a:t>là</a:t>
            </a:r>
            <a:r>
              <a:rPr lang="en-US" sz="5900" dirty="0" smtClean="0">
                <a:solidFill>
                  <a:schemeClr val="bg1"/>
                </a:solidFill>
              </a:rPr>
              <a:t> </a:t>
            </a:r>
            <a:r>
              <a:rPr lang="en-US" sz="5900" dirty="0" err="1" smtClean="0">
                <a:solidFill>
                  <a:schemeClr val="bg1"/>
                </a:solidFill>
              </a:rPr>
              <a:t>tiếng</a:t>
            </a:r>
            <a:r>
              <a:rPr lang="en-US" sz="5900" dirty="0" smtClean="0">
                <a:solidFill>
                  <a:schemeClr val="bg1"/>
                </a:solidFill>
              </a:rPr>
              <a:t> ca </a:t>
            </a:r>
            <a:r>
              <a:rPr lang="en-US" sz="5900" dirty="0" err="1" smtClean="0">
                <a:solidFill>
                  <a:schemeClr val="bg1"/>
                </a:solidFill>
              </a:rPr>
              <a:t>gọi</a:t>
            </a:r>
            <a:r>
              <a:rPr lang="en-US" sz="5900" dirty="0" smtClean="0">
                <a:solidFill>
                  <a:schemeClr val="bg1"/>
                </a:solidFill>
              </a:rPr>
              <a:t> </a:t>
            </a:r>
            <a:r>
              <a:rPr lang="en-US" sz="5900" dirty="0" err="1" smtClean="0">
                <a:solidFill>
                  <a:schemeClr val="bg1"/>
                </a:solidFill>
              </a:rPr>
              <a:t>lòng</a:t>
            </a:r>
            <a:r>
              <a:rPr lang="en-US" sz="5900" dirty="0" smtClean="0">
                <a:solidFill>
                  <a:schemeClr val="bg1"/>
                </a:solidFill>
              </a:rPr>
              <a:t> con </a:t>
            </a:r>
            <a:r>
              <a:rPr lang="en-US" sz="5900" dirty="0" err="1" smtClean="0">
                <a:solidFill>
                  <a:schemeClr val="bg1"/>
                </a:solidFill>
              </a:rPr>
              <a:t>vui</a:t>
            </a:r>
            <a:r>
              <a:rPr lang="en-US" sz="5900" dirty="0" smtClean="0">
                <a:solidFill>
                  <a:schemeClr val="bg1"/>
                </a:solidFill>
              </a:rPr>
              <a:t> </a:t>
            </a:r>
            <a:r>
              <a:rPr lang="en-US" sz="5900" dirty="0" err="1" smtClean="0">
                <a:solidFill>
                  <a:schemeClr val="bg1"/>
                </a:solidFill>
              </a:rPr>
              <a:t>bước</a:t>
            </a:r>
            <a:r>
              <a:rPr lang="en-US" sz="5900" dirty="0" smtClean="0">
                <a:solidFill>
                  <a:schemeClr val="bg1"/>
                </a:solidFill>
              </a:rPr>
              <a:t> </a:t>
            </a:r>
            <a:r>
              <a:rPr lang="en-US" sz="5900" dirty="0" err="1" smtClean="0">
                <a:solidFill>
                  <a:schemeClr val="bg1"/>
                </a:solidFill>
              </a:rPr>
              <a:t>về</a:t>
            </a:r>
            <a:r>
              <a:rPr lang="en-US" sz="5900" dirty="0" smtClean="0">
                <a:solidFill>
                  <a:schemeClr val="bg1"/>
                </a:solidFill>
              </a:rPr>
              <a:t> </a:t>
            </a:r>
            <a:r>
              <a:rPr lang="en-US" sz="5900" dirty="0" err="1" smtClean="0">
                <a:solidFill>
                  <a:schemeClr val="bg1"/>
                </a:solidFill>
              </a:rPr>
              <a:t>nhà</a:t>
            </a:r>
            <a:r>
              <a:rPr lang="en-US" sz="5900" dirty="0" smtClean="0">
                <a:solidFill>
                  <a:schemeClr val="bg1"/>
                </a:solidFill>
              </a:rPr>
              <a:t>.</a:t>
            </a:r>
            <a:endParaRPr lang="en-US" sz="5900" b="0" dirty="0">
              <a:solidFill>
                <a:schemeClr val="bg1"/>
              </a:solidFill>
              <a:effectLst/>
            </a:endParaRPr>
          </a:p>
        </p:txBody>
      </p:sp>
    </p:spTree>
    <p:extLst>
      <p:ext uri="{BB962C8B-B14F-4D97-AF65-F5344CB8AC3E}">
        <p14:creationId xmlns:p14="http://schemas.microsoft.com/office/powerpoint/2010/main" val="373617043"/>
      </p:ext>
    </p:extLst>
  </p:cSld>
  <p:clrMapOvr>
    <a:masterClrMapping/>
  </p:clrMapOvr>
  <p:transition spd="slow"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dirty="0" smtClean="0">
                <a:solidFill>
                  <a:srgbClr val="FFFF00"/>
                </a:solidFill>
              </a:rPr>
              <a:t>ĐK</a:t>
            </a:r>
            <a:r>
              <a:rPr lang="en-US" sz="5400" b="0" dirty="0" smtClean="0">
                <a:solidFill>
                  <a:srgbClr val="FFFF00"/>
                </a:solidFill>
                <a:effectLst/>
              </a:rPr>
              <a:t>: </a:t>
            </a:r>
            <a:r>
              <a:rPr lang="en-US" sz="5400" b="0" dirty="0" err="1" smtClean="0">
                <a:solidFill>
                  <a:schemeClr val="bg1"/>
                </a:solidFill>
                <a:effectLst/>
              </a:rPr>
              <a:t>Trái</a:t>
            </a:r>
            <a:r>
              <a:rPr lang="en-US" sz="5400" b="0" dirty="0" smtClean="0">
                <a:solidFill>
                  <a:schemeClr val="bg1"/>
                </a:solidFill>
                <a:effectLst/>
              </a:rPr>
              <a:t> </a:t>
            </a:r>
            <a:r>
              <a:rPr lang="en-US" sz="5400" b="0" dirty="0" err="1" smtClean="0">
                <a:solidFill>
                  <a:schemeClr val="bg1"/>
                </a:solidFill>
                <a:effectLst/>
              </a:rPr>
              <a:t>tim</a:t>
            </a:r>
            <a:r>
              <a:rPr lang="en-US" sz="5400" b="0" dirty="0" smtClean="0">
                <a:solidFill>
                  <a:schemeClr val="bg1"/>
                </a:solidFill>
                <a:effectLst/>
              </a:rPr>
              <a:t> </a:t>
            </a:r>
            <a:r>
              <a:rPr lang="en-US" sz="5400" b="0" dirty="0" err="1" smtClean="0">
                <a:solidFill>
                  <a:schemeClr val="bg1"/>
                </a:solidFill>
                <a:effectLst/>
              </a:rPr>
              <a:t>hồng</a:t>
            </a:r>
            <a:r>
              <a:rPr lang="en-US" sz="5400" b="0" dirty="0" smtClean="0">
                <a:solidFill>
                  <a:schemeClr val="bg1"/>
                </a:solidFill>
                <a:effectLst/>
              </a:rPr>
              <a:t> </a:t>
            </a:r>
            <a:r>
              <a:rPr lang="en-US" sz="5400" b="0" dirty="0" err="1" smtClean="0">
                <a:solidFill>
                  <a:schemeClr val="bg1"/>
                </a:solidFill>
                <a:effectLst/>
              </a:rPr>
              <a:t>Thiên</a:t>
            </a:r>
            <a:r>
              <a:rPr lang="en-US" sz="5400" b="0" dirty="0" smtClean="0">
                <a:solidFill>
                  <a:schemeClr val="bg1"/>
                </a:solidFill>
                <a:effectLst/>
              </a:rPr>
              <a:t> </a:t>
            </a:r>
            <a:r>
              <a:rPr lang="en-US" sz="5400" b="0" dirty="0" err="1" smtClean="0">
                <a:solidFill>
                  <a:schemeClr val="bg1"/>
                </a:solidFill>
                <a:effectLst/>
              </a:rPr>
              <a:t>Chúa</a:t>
            </a:r>
            <a:r>
              <a:rPr lang="en-US" sz="5400" b="0" dirty="0" smtClean="0">
                <a:solidFill>
                  <a:schemeClr val="bg1"/>
                </a:solidFill>
                <a:effectLst/>
              </a:rPr>
              <a:t> </a:t>
            </a:r>
            <a:r>
              <a:rPr lang="en-US" sz="5400" b="0" dirty="0" err="1" smtClean="0">
                <a:solidFill>
                  <a:schemeClr val="bg1"/>
                </a:solidFill>
                <a:effectLst/>
              </a:rPr>
              <a:t>trái</a:t>
            </a:r>
            <a:r>
              <a:rPr lang="en-US" sz="5400" b="0" dirty="0" smtClean="0">
                <a:solidFill>
                  <a:schemeClr val="bg1"/>
                </a:solidFill>
                <a:effectLst/>
              </a:rPr>
              <a:t> </a:t>
            </a:r>
            <a:r>
              <a:rPr lang="en-US" sz="5400" b="0" dirty="0" err="1" smtClean="0">
                <a:solidFill>
                  <a:schemeClr val="bg1"/>
                </a:solidFill>
                <a:effectLst/>
              </a:rPr>
              <a:t>tim</a:t>
            </a:r>
            <a:r>
              <a:rPr lang="en-US" sz="5400" b="0" dirty="0" smtClean="0">
                <a:solidFill>
                  <a:schemeClr val="bg1"/>
                </a:solidFill>
                <a:effectLst/>
              </a:rPr>
              <a:t> </a:t>
            </a:r>
            <a:r>
              <a:rPr lang="en-US" sz="5400" b="0" dirty="0" err="1" smtClean="0">
                <a:solidFill>
                  <a:schemeClr val="bg1"/>
                </a:solidFill>
                <a:effectLst/>
              </a:rPr>
              <a:t>Người</a:t>
            </a:r>
            <a:r>
              <a:rPr lang="en-US" sz="5400" b="0" dirty="0" smtClean="0">
                <a:solidFill>
                  <a:schemeClr val="bg1"/>
                </a:solidFill>
                <a:effectLst/>
              </a:rPr>
              <a:t> Cha, </a:t>
            </a:r>
            <a:r>
              <a:rPr lang="en-US" sz="5400" b="0" dirty="0" err="1" smtClean="0">
                <a:solidFill>
                  <a:schemeClr val="bg1"/>
                </a:solidFill>
                <a:effectLst/>
              </a:rPr>
              <a:t>mãi</a:t>
            </a:r>
            <a:r>
              <a:rPr lang="en-US" sz="5400" b="0" dirty="0" smtClean="0">
                <a:solidFill>
                  <a:schemeClr val="bg1"/>
                </a:solidFill>
                <a:effectLst/>
              </a:rPr>
              <a:t> </a:t>
            </a:r>
            <a:r>
              <a:rPr lang="en-US" sz="5400" b="0" dirty="0" err="1" smtClean="0">
                <a:solidFill>
                  <a:schemeClr val="bg1"/>
                </a:solidFill>
                <a:effectLst/>
              </a:rPr>
              <a:t>muôn</a:t>
            </a:r>
            <a:r>
              <a:rPr lang="en-US" sz="5400" b="0" dirty="0" smtClean="0">
                <a:solidFill>
                  <a:schemeClr val="bg1"/>
                </a:solidFill>
                <a:effectLst/>
              </a:rPr>
              <a:t> </a:t>
            </a:r>
            <a:r>
              <a:rPr lang="en-US" sz="5400" b="0" dirty="0" err="1" smtClean="0">
                <a:solidFill>
                  <a:schemeClr val="bg1"/>
                </a:solidFill>
                <a:effectLst/>
              </a:rPr>
              <a:t>đời</a:t>
            </a:r>
            <a:r>
              <a:rPr lang="en-US" sz="5400" b="0" dirty="0" smtClean="0">
                <a:solidFill>
                  <a:schemeClr val="bg1"/>
                </a:solidFill>
                <a:effectLst/>
              </a:rPr>
              <a:t> </a:t>
            </a:r>
            <a:r>
              <a:rPr lang="en-US" sz="5400" b="0" dirty="0" err="1" smtClean="0">
                <a:solidFill>
                  <a:schemeClr val="bg1"/>
                </a:solidFill>
                <a:effectLst/>
              </a:rPr>
              <a:t>yêu</a:t>
            </a:r>
            <a:r>
              <a:rPr lang="en-US" sz="5400" b="0" dirty="0" smtClean="0">
                <a:solidFill>
                  <a:schemeClr val="bg1"/>
                </a:solidFill>
                <a:effectLst/>
              </a:rPr>
              <a:t> </a:t>
            </a:r>
            <a:r>
              <a:rPr lang="en-US" sz="5400" b="0" dirty="0" err="1" smtClean="0">
                <a:solidFill>
                  <a:schemeClr val="bg1"/>
                </a:solidFill>
                <a:effectLst/>
              </a:rPr>
              <a:t>dấu</a:t>
            </a:r>
            <a:r>
              <a:rPr lang="en-US" sz="5400" b="0" dirty="0" smtClean="0">
                <a:solidFill>
                  <a:schemeClr val="bg1"/>
                </a:solidFill>
                <a:effectLst/>
              </a:rPr>
              <a:t> </a:t>
            </a:r>
            <a:r>
              <a:rPr lang="en-US" sz="5400" b="0" dirty="0" err="1" smtClean="0">
                <a:solidFill>
                  <a:schemeClr val="bg1"/>
                </a:solidFill>
                <a:effectLst/>
              </a:rPr>
              <a:t>chúng</a:t>
            </a:r>
            <a:r>
              <a:rPr lang="en-US" sz="5400" b="0" dirty="0" smtClean="0">
                <a:solidFill>
                  <a:schemeClr val="bg1"/>
                </a:solidFill>
                <a:effectLst/>
              </a:rPr>
              <a:t> con </a:t>
            </a:r>
            <a:r>
              <a:rPr lang="en-US" sz="5400" b="0" dirty="0" err="1" smtClean="0">
                <a:solidFill>
                  <a:schemeClr val="bg1"/>
                </a:solidFill>
                <a:effectLst/>
              </a:rPr>
              <a:t>gần</a:t>
            </a:r>
            <a:r>
              <a:rPr lang="en-US" sz="5400" b="0" dirty="0" smtClean="0">
                <a:solidFill>
                  <a:schemeClr val="bg1"/>
                </a:solidFill>
                <a:effectLst/>
              </a:rPr>
              <a:t> </a:t>
            </a:r>
            <a:r>
              <a:rPr lang="en-US" sz="5400" b="0" dirty="0" err="1" smtClean="0">
                <a:solidFill>
                  <a:schemeClr val="bg1"/>
                </a:solidFill>
                <a:effectLst/>
              </a:rPr>
              <a:t>xa</a:t>
            </a:r>
            <a:r>
              <a:rPr lang="en-US" sz="5400" b="0" dirty="0" smtClean="0">
                <a:solidFill>
                  <a:schemeClr val="bg1"/>
                </a:solidFill>
                <a:effectLst/>
              </a:rPr>
              <a:t>. </a:t>
            </a:r>
            <a:r>
              <a:rPr lang="en-US" sz="5400" b="0" dirty="0" err="1" smtClean="0">
                <a:solidFill>
                  <a:schemeClr val="bg1"/>
                </a:solidFill>
                <a:effectLst/>
              </a:rPr>
              <a:t>Tháng</a:t>
            </a:r>
            <a:r>
              <a:rPr lang="en-US" sz="5400" b="0" dirty="0" smtClean="0">
                <a:solidFill>
                  <a:schemeClr val="bg1"/>
                </a:solidFill>
                <a:effectLst/>
              </a:rPr>
              <a:t> </a:t>
            </a:r>
            <a:r>
              <a:rPr lang="en-US" sz="5400" b="0" dirty="0" err="1" smtClean="0">
                <a:solidFill>
                  <a:schemeClr val="bg1"/>
                </a:solidFill>
                <a:effectLst/>
              </a:rPr>
              <a:t>năm</a:t>
            </a:r>
            <a:r>
              <a:rPr lang="en-US" sz="5400" b="0" dirty="0" smtClean="0">
                <a:solidFill>
                  <a:schemeClr val="bg1"/>
                </a:solidFill>
                <a:effectLst/>
              </a:rPr>
              <a:t> </a:t>
            </a:r>
            <a:r>
              <a:rPr lang="en-US" sz="5400" b="0" dirty="0" err="1" smtClean="0">
                <a:solidFill>
                  <a:schemeClr val="bg1"/>
                </a:solidFill>
                <a:effectLst/>
              </a:rPr>
              <a:t>đời</a:t>
            </a:r>
            <a:r>
              <a:rPr lang="en-US" sz="5400" b="0" dirty="0" smtClean="0">
                <a:solidFill>
                  <a:schemeClr val="bg1"/>
                </a:solidFill>
                <a:effectLst/>
              </a:rPr>
              <a:t> con </a:t>
            </a:r>
            <a:r>
              <a:rPr lang="en-US" sz="5400" b="0" dirty="0" err="1" smtClean="0">
                <a:solidFill>
                  <a:schemeClr val="bg1"/>
                </a:solidFill>
                <a:effectLst/>
              </a:rPr>
              <a:t>sống</a:t>
            </a:r>
            <a:r>
              <a:rPr lang="en-US" sz="5400" b="0" dirty="0" smtClean="0">
                <a:solidFill>
                  <a:schemeClr val="bg1"/>
                </a:solidFill>
                <a:effectLst/>
              </a:rPr>
              <a:t> </a:t>
            </a:r>
            <a:r>
              <a:rPr lang="en-US" sz="5400" b="0" dirty="0" err="1" smtClean="0">
                <a:solidFill>
                  <a:schemeClr val="bg1"/>
                </a:solidFill>
                <a:effectLst/>
              </a:rPr>
              <a:t>chứa</a:t>
            </a:r>
            <a:r>
              <a:rPr lang="en-US" sz="5400" b="0" dirty="0" smtClean="0">
                <a:solidFill>
                  <a:schemeClr val="bg1"/>
                </a:solidFill>
                <a:effectLst/>
              </a:rPr>
              <a:t> </a:t>
            </a:r>
            <a:r>
              <a:rPr lang="en-US" sz="5400" b="0" dirty="0" err="1" smtClean="0">
                <a:solidFill>
                  <a:schemeClr val="bg1"/>
                </a:solidFill>
                <a:effectLst/>
              </a:rPr>
              <a:t>chan</a:t>
            </a:r>
            <a:r>
              <a:rPr lang="en-US" sz="5400" b="0" dirty="0" smtClean="0">
                <a:solidFill>
                  <a:schemeClr val="bg1"/>
                </a:solidFill>
                <a:effectLst/>
              </a:rPr>
              <a:t> </a:t>
            </a:r>
            <a:r>
              <a:rPr lang="en-US" sz="5400" b="0" dirty="0" err="1" smtClean="0">
                <a:solidFill>
                  <a:schemeClr val="bg1"/>
                </a:solidFill>
                <a:effectLst/>
              </a:rPr>
              <a:t>lời</a:t>
            </a:r>
            <a:r>
              <a:rPr lang="en-US" sz="5400" b="0" dirty="0" smtClean="0">
                <a:solidFill>
                  <a:schemeClr val="bg1"/>
                </a:solidFill>
                <a:effectLst/>
              </a:rPr>
              <a:t> ca, </a:t>
            </a:r>
            <a:r>
              <a:rPr lang="en-US" sz="5400" b="0" dirty="0" err="1" smtClean="0">
                <a:solidFill>
                  <a:schemeClr val="bg1"/>
                </a:solidFill>
                <a:effectLst/>
              </a:rPr>
              <a:t>có</a:t>
            </a:r>
            <a:r>
              <a:rPr lang="en-US" sz="5400" b="0" dirty="0" smtClean="0">
                <a:solidFill>
                  <a:schemeClr val="bg1"/>
                </a:solidFill>
                <a:effectLst/>
              </a:rPr>
              <a:t> </a:t>
            </a:r>
            <a:r>
              <a:rPr lang="en-US" sz="5400" b="0" dirty="0" err="1" smtClean="0">
                <a:solidFill>
                  <a:schemeClr val="bg1"/>
                </a:solidFill>
                <a:effectLst/>
              </a:rPr>
              <a:t>ân</a:t>
            </a:r>
            <a:r>
              <a:rPr lang="en-US" sz="5400" b="0" dirty="0" smtClean="0">
                <a:solidFill>
                  <a:schemeClr val="bg1"/>
                </a:solidFill>
                <a:effectLst/>
              </a:rPr>
              <a:t> </a:t>
            </a:r>
            <a:r>
              <a:rPr lang="en-US" sz="5400" b="0" dirty="0" err="1" smtClean="0">
                <a:solidFill>
                  <a:schemeClr val="bg1"/>
                </a:solidFill>
                <a:effectLst/>
              </a:rPr>
              <a:t>tình</a:t>
            </a:r>
            <a:r>
              <a:rPr lang="en-US" sz="5400" b="0" dirty="0" smtClean="0">
                <a:solidFill>
                  <a:schemeClr val="bg1"/>
                </a:solidFill>
                <a:effectLst/>
              </a:rPr>
              <a:t> </a:t>
            </a:r>
            <a:r>
              <a:rPr lang="en-US" sz="5400" b="0" dirty="0" err="1" smtClean="0">
                <a:solidFill>
                  <a:schemeClr val="bg1"/>
                </a:solidFill>
                <a:effectLst/>
              </a:rPr>
              <a:t>Thiên</a:t>
            </a:r>
            <a:r>
              <a:rPr lang="en-US" sz="5400" b="0" dirty="0" smtClean="0">
                <a:solidFill>
                  <a:schemeClr val="bg1"/>
                </a:solidFill>
                <a:effectLst/>
              </a:rPr>
              <a:t> </a:t>
            </a:r>
            <a:r>
              <a:rPr lang="en-US" sz="5400" b="0" dirty="0" err="1" smtClean="0">
                <a:solidFill>
                  <a:schemeClr val="bg1"/>
                </a:solidFill>
                <a:effectLst/>
              </a:rPr>
              <a:t>Chúa</a:t>
            </a:r>
            <a:r>
              <a:rPr lang="en-US" sz="5400" b="0" dirty="0" smtClean="0">
                <a:solidFill>
                  <a:schemeClr val="bg1"/>
                </a:solidFill>
                <a:effectLst/>
              </a:rPr>
              <a:t> </a:t>
            </a:r>
            <a:r>
              <a:rPr lang="en-US" sz="5400" b="0" dirty="0" err="1" smtClean="0">
                <a:solidFill>
                  <a:schemeClr val="bg1"/>
                </a:solidFill>
                <a:effectLst/>
              </a:rPr>
              <a:t>trái</a:t>
            </a:r>
            <a:r>
              <a:rPr lang="en-US" sz="5400" b="0" dirty="0" smtClean="0">
                <a:solidFill>
                  <a:schemeClr val="bg1"/>
                </a:solidFill>
                <a:effectLst/>
              </a:rPr>
              <a:t> </a:t>
            </a:r>
            <a:r>
              <a:rPr lang="en-US" sz="5400" b="0" dirty="0" err="1" smtClean="0">
                <a:solidFill>
                  <a:schemeClr val="bg1"/>
                </a:solidFill>
                <a:effectLst/>
              </a:rPr>
              <a:t>tim</a:t>
            </a:r>
            <a:r>
              <a:rPr lang="en-US" sz="5400" b="0" dirty="0" smtClean="0">
                <a:solidFill>
                  <a:schemeClr val="bg1"/>
                </a:solidFill>
                <a:effectLst/>
              </a:rPr>
              <a:t> </a:t>
            </a:r>
            <a:r>
              <a:rPr lang="en-US" sz="5400" b="0" dirty="0" err="1" smtClean="0">
                <a:solidFill>
                  <a:schemeClr val="bg1"/>
                </a:solidFill>
                <a:effectLst/>
              </a:rPr>
              <a:t>nở</a:t>
            </a:r>
            <a:r>
              <a:rPr lang="en-US" sz="5400" b="0" dirty="0" smtClean="0">
                <a:solidFill>
                  <a:schemeClr val="bg1"/>
                </a:solidFill>
                <a:effectLst/>
              </a:rPr>
              <a:t> </a:t>
            </a:r>
            <a:r>
              <a:rPr lang="en-US" sz="5400" b="0" dirty="0" err="1" smtClean="0">
                <a:solidFill>
                  <a:schemeClr val="bg1"/>
                </a:solidFill>
                <a:effectLst/>
              </a:rPr>
              <a:t>hoa</a:t>
            </a:r>
            <a:r>
              <a:rPr lang="en-US" sz="5400" b="0" dirty="0" smtClean="0">
                <a:solidFill>
                  <a:schemeClr val="bg1"/>
                </a:solidFill>
                <a:effectLst/>
              </a:rPr>
              <a:t>.</a:t>
            </a:r>
            <a:r>
              <a:rPr lang="en-US" sz="5400" dirty="0" smtClean="0">
                <a:solidFill>
                  <a:schemeClr val="bg1"/>
                </a:solidFill>
              </a:rPr>
              <a:t> </a:t>
            </a:r>
            <a:endParaRPr lang="en-US" sz="5400" b="0" dirty="0">
              <a:solidFill>
                <a:schemeClr val="bg1"/>
              </a:solidFill>
              <a:effectLst/>
            </a:endParaRPr>
          </a:p>
        </p:txBody>
      </p:sp>
    </p:spTree>
    <p:extLst>
      <p:ext uri="{BB962C8B-B14F-4D97-AF65-F5344CB8AC3E}">
        <p14:creationId xmlns:p14="http://schemas.microsoft.com/office/powerpoint/2010/main" val="1641418337"/>
      </p:ext>
    </p:extLst>
  </p:cSld>
  <p:clrMapOvr>
    <a:masterClrMapping/>
  </p:clrMapOvr>
  <p:transition spd="slow"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639588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8030360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304800" y="0"/>
            <a:ext cx="8610600" cy="4933950"/>
          </a:xfrm>
        </p:spPr>
        <p:txBody>
          <a:bodyPr>
            <a:normAutofit/>
          </a:bodyPr>
          <a:lstStyle/>
          <a:p>
            <a:r>
              <a:rPr lang="en-US" sz="6000" dirty="0" smtClean="0">
                <a:solidFill>
                  <a:schemeClr val="bg1"/>
                </a:solidFill>
              </a:rPr>
              <a:t>Ca </a:t>
            </a:r>
            <a:r>
              <a:rPr lang="en-US" sz="6000" dirty="0" err="1" smtClean="0">
                <a:solidFill>
                  <a:schemeClr val="bg1"/>
                </a:solidFill>
              </a:rPr>
              <a:t>Kết</a:t>
            </a:r>
            <a:r>
              <a:rPr lang="en-US" sz="6000" dirty="0" smtClean="0">
                <a:solidFill>
                  <a:schemeClr val="bg1"/>
                </a:solidFill>
              </a:rPr>
              <a:t> </a:t>
            </a:r>
            <a:r>
              <a:rPr lang="en-US" sz="6000" dirty="0" err="1" smtClean="0">
                <a:solidFill>
                  <a:schemeClr val="bg1"/>
                </a:solidFill>
              </a:rPr>
              <a:t>lễ</a:t>
            </a:r>
            <a:r>
              <a:rPr lang="en-US" sz="6000" dirty="0" smtClean="0">
                <a:solidFill>
                  <a:schemeClr val="bg1"/>
                </a:solidFill>
              </a:rPr>
              <a:t/>
            </a:r>
            <a:br>
              <a:rPr lang="en-US" sz="6000" dirty="0" smtClean="0">
                <a:solidFill>
                  <a:schemeClr val="bg1"/>
                </a:solidFill>
              </a:rPr>
            </a:br>
            <a:r>
              <a:rPr lang="en-US" sz="6000" dirty="0" smtClean="0">
                <a:solidFill>
                  <a:srgbClr val="FFFF00"/>
                </a:solidFill>
              </a:rPr>
              <a:t>TRÁI TIM NGƯỜI</a:t>
            </a:r>
            <a:r>
              <a:rPr lang="en-US" sz="6000" dirty="0" smtClean="0">
                <a:solidFill>
                  <a:schemeClr val="bg1"/>
                </a:solidFill>
              </a:rPr>
              <a:t/>
            </a:r>
            <a:br>
              <a:rPr lang="en-US" sz="6000" dirty="0" smtClean="0">
                <a:solidFill>
                  <a:schemeClr val="bg1"/>
                </a:solidFill>
              </a:rPr>
            </a:br>
            <a:r>
              <a:rPr lang="en-US" i="1" dirty="0" err="1" smtClean="0">
                <a:solidFill>
                  <a:schemeClr val="bg1"/>
                </a:solidFill>
                <a:effectLst>
                  <a:outerShdw blurRad="38100" dist="38100" dir="2700000" algn="tl">
                    <a:srgbClr val="000000">
                      <a:alpha val="43137"/>
                    </a:srgbClr>
                  </a:outerShdw>
                </a:effectLst>
              </a:rPr>
              <a:t>Nguyễn</a:t>
            </a:r>
            <a:r>
              <a:rPr lang="en-US" i="1" dirty="0" smtClean="0">
                <a:solidFill>
                  <a:schemeClr val="bg1"/>
                </a:solidFill>
                <a:effectLst>
                  <a:outerShdw blurRad="38100" dist="38100" dir="2700000" algn="tl">
                    <a:srgbClr val="000000">
                      <a:alpha val="43137"/>
                    </a:srgbClr>
                  </a:outerShdw>
                </a:effectLst>
              </a:rPr>
              <a:t> </a:t>
            </a:r>
            <a:r>
              <a:rPr lang="en-US" i="1" dirty="0" err="1" smtClean="0">
                <a:solidFill>
                  <a:schemeClr val="bg1"/>
                </a:solidFill>
                <a:effectLst>
                  <a:outerShdw blurRad="38100" dist="38100" dir="2700000" algn="tl">
                    <a:srgbClr val="000000">
                      <a:alpha val="43137"/>
                    </a:srgbClr>
                  </a:outerShdw>
                </a:effectLst>
              </a:rPr>
              <a:t>Khắc</a:t>
            </a:r>
            <a:r>
              <a:rPr lang="en-US" i="1" dirty="0">
                <a:solidFill>
                  <a:schemeClr val="bg1"/>
                </a:solidFill>
                <a:effectLst>
                  <a:outerShdw blurRad="38100" dist="38100" dir="2700000" algn="tl">
                    <a:srgbClr val="000000">
                      <a:alpha val="43137"/>
                    </a:srgbClr>
                  </a:outerShdw>
                </a:effectLst>
              </a:rPr>
              <a:t> </a:t>
            </a:r>
            <a:r>
              <a:rPr lang="en-US" i="1" dirty="0" err="1" smtClean="0">
                <a:solidFill>
                  <a:schemeClr val="bg1"/>
                </a:solidFill>
                <a:effectLst>
                  <a:outerShdw blurRad="38100" dist="38100" dir="2700000" algn="tl">
                    <a:srgbClr val="000000">
                      <a:alpha val="43137"/>
                    </a:srgbClr>
                  </a:outerShdw>
                </a:effectLst>
              </a:rPr>
              <a:t>Thuần</a:t>
            </a:r>
            <a:endParaRPr lang="en-US"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6479915"/>
      </p:ext>
    </p:extLst>
  </p:cSld>
  <p:clrMapOvr>
    <a:masterClrMapping/>
  </p:clrMapOvr>
  <p:transition spd="slow"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3204061103"/>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b="0" dirty="0" smtClean="0">
                <a:solidFill>
                  <a:srgbClr val="FFFF00"/>
                </a:solidFill>
                <a:effectLst/>
              </a:rPr>
              <a:t>TK1:</a:t>
            </a:r>
            <a:r>
              <a:rPr lang="en-US" sz="5400" b="0" dirty="0" smtClean="0">
                <a:solidFill>
                  <a:schemeClr val="bg1"/>
                </a:solidFill>
                <a:effectLst/>
              </a:rPr>
              <a:t> </a:t>
            </a:r>
            <a:r>
              <a:rPr lang="en-US" sz="5400" b="0" dirty="0" err="1" smtClean="0">
                <a:solidFill>
                  <a:schemeClr val="bg1"/>
                </a:solidFill>
                <a:effectLst/>
              </a:rPr>
              <a:t>Trái</a:t>
            </a:r>
            <a:r>
              <a:rPr lang="en-US" sz="5400" b="0" dirty="0" smtClean="0">
                <a:solidFill>
                  <a:schemeClr val="bg1"/>
                </a:solidFill>
                <a:effectLst/>
              </a:rPr>
              <a:t> </a:t>
            </a:r>
            <a:r>
              <a:rPr lang="en-US" sz="5400" b="0" dirty="0" err="1" smtClean="0">
                <a:solidFill>
                  <a:schemeClr val="bg1"/>
                </a:solidFill>
                <a:effectLst/>
              </a:rPr>
              <a:t>tim</a:t>
            </a:r>
            <a:r>
              <a:rPr lang="en-US" sz="5400" b="0" dirty="0" smtClean="0">
                <a:solidFill>
                  <a:schemeClr val="bg1"/>
                </a:solidFill>
                <a:effectLst/>
              </a:rPr>
              <a:t> </a:t>
            </a:r>
            <a:r>
              <a:rPr lang="en-US" sz="5400" b="0" dirty="0" err="1" smtClean="0">
                <a:solidFill>
                  <a:schemeClr val="bg1"/>
                </a:solidFill>
                <a:effectLst/>
              </a:rPr>
              <a:t>Người</a:t>
            </a:r>
            <a:r>
              <a:rPr lang="en-US" sz="5400" b="0" dirty="0" smtClean="0">
                <a:solidFill>
                  <a:schemeClr val="bg1"/>
                </a:solidFill>
                <a:effectLst/>
              </a:rPr>
              <a:t> </a:t>
            </a:r>
            <a:r>
              <a:rPr lang="en-US" sz="5400" b="0" dirty="0" err="1" smtClean="0">
                <a:solidFill>
                  <a:schemeClr val="bg1"/>
                </a:solidFill>
                <a:effectLst/>
              </a:rPr>
              <a:t>đầy</a:t>
            </a:r>
            <a:r>
              <a:rPr lang="en-US" sz="5400" b="0" dirty="0" smtClean="0">
                <a:solidFill>
                  <a:schemeClr val="bg1"/>
                </a:solidFill>
                <a:effectLst/>
              </a:rPr>
              <a:t> </a:t>
            </a:r>
            <a:r>
              <a:rPr lang="en-US" sz="5400" b="0" dirty="0" err="1" smtClean="0">
                <a:solidFill>
                  <a:schemeClr val="bg1"/>
                </a:solidFill>
                <a:effectLst/>
              </a:rPr>
              <a:t>lửa</a:t>
            </a:r>
            <a:r>
              <a:rPr lang="en-US" sz="5400" b="0" dirty="0" smtClean="0">
                <a:solidFill>
                  <a:schemeClr val="bg1"/>
                </a:solidFill>
                <a:effectLst/>
              </a:rPr>
              <a:t> </a:t>
            </a:r>
            <a:r>
              <a:rPr lang="en-US" sz="5400" b="0" dirty="0" err="1" smtClean="0">
                <a:solidFill>
                  <a:schemeClr val="bg1"/>
                </a:solidFill>
                <a:effectLst/>
              </a:rPr>
              <a:t>mến</a:t>
            </a:r>
            <a:r>
              <a:rPr lang="en-US" sz="5400" b="0" dirty="0" smtClean="0">
                <a:solidFill>
                  <a:schemeClr val="bg1"/>
                </a:solidFill>
                <a:effectLst/>
              </a:rPr>
              <a:t> </a:t>
            </a:r>
            <a:r>
              <a:rPr lang="en-US" sz="5400" b="0" dirty="0" err="1" smtClean="0">
                <a:solidFill>
                  <a:schemeClr val="bg1"/>
                </a:solidFill>
                <a:effectLst/>
              </a:rPr>
              <a:t>triền</a:t>
            </a:r>
            <a:r>
              <a:rPr lang="en-US" sz="5400" b="0" dirty="0" smtClean="0">
                <a:solidFill>
                  <a:schemeClr val="bg1"/>
                </a:solidFill>
                <a:effectLst/>
              </a:rPr>
              <a:t> </a:t>
            </a:r>
            <a:r>
              <a:rPr lang="en-US" sz="5400" b="0" dirty="0" err="1" smtClean="0">
                <a:solidFill>
                  <a:schemeClr val="bg1"/>
                </a:solidFill>
                <a:effectLst/>
              </a:rPr>
              <a:t>miên</a:t>
            </a:r>
            <a:r>
              <a:rPr lang="en-US" sz="5400" b="0" dirty="0" smtClean="0">
                <a:solidFill>
                  <a:schemeClr val="bg1"/>
                </a:solidFill>
                <a:effectLst/>
              </a:rPr>
              <a:t>, </a:t>
            </a:r>
            <a:r>
              <a:rPr lang="en-US" sz="5400" b="0" dirty="0" err="1" smtClean="0">
                <a:solidFill>
                  <a:schemeClr val="bg1"/>
                </a:solidFill>
                <a:effectLst/>
              </a:rPr>
              <a:t>sưởi</a:t>
            </a:r>
            <a:r>
              <a:rPr lang="en-US" sz="5400" b="0" dirty="0" smtClean="0">
                <a:solidFill>
                  <a:schemeClr val="bg1"/>
                </a:solidFill>
                <a:effectLst/>
              </a:rPr>
              <a:t> </a:t>
            </a:r>
            <a:r>
              <a:rPr lang="en-US" sz="5400" b="0" dirty="0" err="1" smtClean="0">
                <a:solidFill>
                  <a:schemeClr val="bg1"/>
                </a:solidFill>
                <a:effectLst/>
              </a:rPr>
              <a:t>lòng</a:t>
            </a:r>
            <a:r>
              <a:rPr lang="en-US" sz="5400" b="0" dirty="0" smtClean="0">
                <a:solidFill>
                  <a:schemeClr val="bg1"/>
                </a:solidFill>
                <a:effectLst/>
              </a:rPr>
              <a:t> </a:t>
            </a:r>
            <a:r>
              <a:rPr lang="en-US" sz="5400" b="0" dirty="0" err="1" smtClean="0">
                <a:solidFill>
                  <a:schemeClr val="bg1"/>
                </a:solidFill>
                <a:effectLst/>
              </a:rPr>
              <a:t>lạnh</a:t>
            </a:r>
            <a:r>
              <a:rPr lang="en-US" sz="5400" b="0" dirty="0" smtClean="0">
                <a:solidFill>
                  <a:schemeClr val="bg1"/>
                </a:solidFill>
                <a:effectLst/>
              </a:rPr>
              <a:t> </a:t>
            </a:r>
            <a:r>
              <a:rPr lang="en-US" sz="5400" b="0" dirty="0" err="1" smtClean="0">
                <a:solidFill>
                  <a:schemeClr val="bg1"/>
                </a:solidFill>
                <a:effectLst/>
              </a:rPr>
              <a:t>giá</a:t>
            </a:r>
            <a:r>
              <a:rPr lang="en-US" sz="5400" b="0" dirty="0" smtClean="0">
                <a:solidFill>
                  <a:schemeClr val="bg1"/>
                </a:solidFill>
                <a:effectLst/>
              </a:rPr>
              <a:t> </a:t>
            </a:r>
            <a:r>
              <a:rPr lang="en-US" sz="5400" b="0" dirty="0" err="1" smtClean="0">
                <a:solidFill>
                  <a:schemeClr val="bg1"/>
                </a:solidFill>
                <a:effectLst/>
              </a:rPr>
              <a:t>trong</a:t>
            </a:r>
            <a:r>
              <a:rPr lang="en-US" sz="5400" b="0" dirty="0" smtClean="0">
                <a:solidFill>
                  <a:schemeClr val="bg1"/>
                </a:solidFill>
                <a:effectLst/>
              </a:rPr>
              <a:t> </a:t>
            </a:r>
            <a:r>
              <a:rPr lang="en-US" sz="5400" b="0" dirty="0" err="1" smtClean="0">
                <a:solidFill>
                  <a:schemeClr val="bg1"/>
                </a:solidFill>
                <a:effectLst/>
              </a:rPr>
              <a:t>tình</a:t>
            </a:r>
            <a:r>
              <a:rPr lang="en-US" sz="5400" b="0" dirty="0" smtClean="0">
                <a:solidFill>
                  <a:schemeClr val="bg1"/>
                </a:solidFill>
                <a:effectLst/>
              </a:rPr>
              <a:t> </a:t>
            </a:r>
            <a:r>
              <a:rPr lang="en-US" sz="5400" b="0" dirty="0" err="1" smtClean="0">
                <a:solidFill>
                  <a:schemeClr val="bg1"/>
                </a:solidFill>
                <a:effectLst/>
              </a:rPr>
              <a:t>thương</a:t>
            </a:r>
            <a:r>
              <a:rPr lang="en-US" sz="5400" b="0" dirty="0" smtClean="0">
                <a:solidFill>
                  <a:schemeClr val="bg1"/>
                </a:solidFill>
                <a:effectLst/>
              </a:rPr>
              <a:t> </a:t>
            </a:r>
            <a:r>
              <a:rPr lang="en-US" sz="5400" b="0" dirty="0" err="1" smtClean="0">
                <a:solidFill>
                  <a:schemeClr val="bg1"/>
                </a:solidFill>
                <a:effectLst/>
              </a:rPr>
              <a:t>vô</a:t>
            </a:r>
            <a:r>
              <a:rPr lang="en-US" sz="5400" b="0" dirty="0" smtClean="0">
                <a:solidFill>
                  <a:schemeClr val="bg1"/>
                </a:solidFill>
                <a:effectLst/>
              </a:rPr>
              <a:t> </a:t>
            </a:r>
            <a:r>
              <a:rPr lang="en-US" sz="5400" b="0" dirty="0" err="1" smtClean="0">
                <a:solidFill>
                  <a:schemeClr val="bg1"/>
                </a:solidFill>
                <a:effectLst/>
              </a:rPr>
              <a:t>biên</a:t>
            </a:r>
            <a:r>
              <a:rPr lang="en-US" sz="5400" b="0" dirty="0" smtClean="0">
                <a:solidFill>
                  <a:schemeClr val="bg1"/>
                </a:solidFill>
                <a:effectLst/>
              </a:rPr>
              <a:t>. </a:t>
            </a:r>
            <a:r>
              <a:rPr lang="en-US" sz="5400" b="0" dirty="0" err="1" smtClean="0">
                <a:solidFill>
                  <a:schemeClr val="bg1"/>
                </a:solidFill>
                <a:effectLst/>
              </a:rPr>
              <a:t>Trái</a:t>
            </a:r>
            <a:r>
              <a:rPr lang="en-US" sz="5400" b="0" dirty="0" smtClean="0">
                <a:solidFill>
                  <a:schemeClr val="bg1"/>
                </a:solidFill>
                <a:effectLst/>
              </a:rPr>
              <a:t> </a:t>
            </a:r>
            <a:r>
              <a:rPr lang="en-US" sz="5400" b="0" dirty="0" err="1" smtClean="0">
                <a:solidFill>
                  <a:schemeClr val="bg1"/>
                </a:solidFill>
                <a:effectLst/>
              </a:rPr>
              <a:t>tim</a:t>
            </a:r>
            <a:r>
              <a:rPr lang="en-US" sz="5400" b="0" dirty="0" smtClean="0">
                <a:solidFill>
                  <a:schemeClr val="bg1"/>
                </a:solidFill>
                <a:effectLst/>
              </a:rPr>
              <a:t> </a:t>
            </a:r>
            <a:r>
              <a:rPr lang="en-US" sz="5400" b="0" dirty="0" err="1" smtClean="0">
                <a:solidFill>
                  <a:schemeClr val="bg1"/>
                </a:solidFill>
                <a:effectLst/>
              </a:rPr>
              <a:t>Người</a:t>
            </a:r>
            <a:r>
              <a:rPr lang="en-US" sz="5400" b="0" dirty="0" smtClean="0">
                <a:solidFill>
                  <a:schemeClr val="bg1"/>
                </a:solidFill>
                <a:effectLst/>
              </a:rPr>
              <a:t> </a:t>
            </a:r>
            <a:r>
              <a:rPr lang="en-US" sz="5400" b="0" dirty="0" err="1" smtClean="0">
                <a:solidFill>
                  <a:schemeClr val="bg1"/>
                </a:solidFill>
                <a:effectLst/>
              </a:rPr>
              <a:t>là</a:t>
            </a:r>
            <a:r>
              <a:rPr lang="en-US" sz="5400" b="0" dirty="0" smtClean="0">
                <a:solidFill>
                  <a:schemeClr val="bg1"/>
                </a:solidFill>
                <a:effectLst/>
              </a:rPr>
              <a:t> </a:t>
            </a:r>
            <a:r>
              <a:rPr lang="en-US" sz="5400" b="0" dirty="0" err="1" smtClean="0">
                <a:solidFill>
                  <a:schemeClr val="bg1"/>
                </a:solidFill>
                <a:effectLst/>
              </a:rPr>
              <a:t>mạch</a:t>
            </a:r>
            <a:r>
              <a:rPr lang="en-US" sz="5400" b="0" dirty="0" smtClean="0">
                <a:solidFill>
                  <a:schemeClr val="bg1"/>
                </a:solidFill>
                <a:effectLst/>
              </a:rPr>
              <a:t> </a:t>
            </a:r>
            <a:r>
              <a:rPr lang="en-US" sz="5400" b="0" dirty="0" err="1" smtClean="0">
                <a:solidFill>
                  <a:schemeClr val="bg1"/>
                </a:solidFill>
                <a:effectLst/>
              </a:rPr>
              <a:t>sống</a:t>
            </a:r>
            <a:r>
              <a:rPr lang="en-US" sz="5400" b="0" dirty="0" smtClean="0">
                <a:solidFill>
                  <a:schemeClr val="bg1"/>
                </a:solidFill>
                <a:effectLst/>
              </a:rPr>
              <a:t> </a:t>
            </a:r>
            <a:r>
              <a:rPr lang="en-US" sz="5400" b="0" dirty="0" err="1" smtClean="0">
                <a:solidFill>
                  <a:schemeClr val="bg1"/>
                </a:solidFill>
                <a:effectLst/>
              </a:rPr>
              <a:t>yêu</a:t>
            </a:r>
            <a:r>
              <a:rPr lang="en-US" sz="5400" b="0" dirty="0" smtClean="0">
                <a:solidFill>
                  <a:schemeClr val="bg1"/>
                </a:solidFill>
                <a:effectLst/>
              </a:rPr>
              <a:t> </a:t>
            </a:r>
            <a:r>
              <a:rPr lang="en-US" sz="5400" b="0" dirty="0" err="1" smtClean="0">
                <a:solidFill>
                  <a:schemeClr val="bg1"/>
                </a:solidFill>
                <a:effectLst/>
              </a:rPr>
              <a:t>mến</a:t>
            </a:r>
            <a:r>
              <a:rPr lang="en-US" sz="5400" dirty="0" smtClean="0">
                <a:solidFill>
                  <a:schemeClr val="bg1"/>
                </a:solidFill>
              </a:rPr>
              <a:t>, </a:t>
            </a:r>
            <a:r>
              <a:rPr lang="en-US" sz="5400" dirty="0" err="1" smtClean="0">
                <a:solidFill>
                  <a:schemeClr val="bg1"/>
                </a:solidFill>
              </a:rPr>
              <a:t>tắm</a:t>
            </a:r>
            <a:r>
              <a:rPr lang="en-US" sz="5400" dirty="0" smtClean="0">
                <a:solidFill>
                  <a:schemeClr val="bg1"/>
                </a:solidFill>
              </a:rPr>
              <a:t>  </a:t>
            </a:r>
            <a:r>
              <a:rPr lang="en-US" sz="5400" dirty="0" err="1" smtClean="0">
                <a:solidFill>
                  <a:schemeClr val="bg1"/>
                </a:solidFill>
              </a:rPr>
              <a:t>mát</a:t>
            </a:r>
            <a:r>
              <a:rPr lang="en-US" sz="5400" dirty="0" smtClean="0">
                <a:solidFill>
                  <a:schemeClr val="bg1"/>
                </a:solidFill>
              </a:rPr>
              <a:t> </a:t>
            </a:r>
            <a:r>
              <a:rPr lang="en-US" sz="5400" dirty="0" err="1" smtClean="0">
                <a:solidFill>
                  <a:schemeClr val="bg1"/>
                </a:solidFill>
              </a:rPr>
              <a:t>tâm</a:t>
            </a:r>
            <a:r>
              <a:rPr lang="en-US" sz="5400" dirty="0" smtClean="0">
                <a:solidFill>
                  <a:schemeClr val="bg1"/>
                </a:solidFill>
              </a:rPr>
              <a:t> </a:t>
            </a:r>
            <a:r>
              <a:rPr lang="en-US" sz="5400" dirty="0" err="1" smtClean="0">
                <a:solidFill>
                  <a:schemeClr val="bg1"/>
                </a:solidFill>
              </a:rPr>
              <a:t>hồn</a:t>
            </a:r>
            <a:r>
              <a:rPr lang="en-US" sz="5400" dirty="0" smtClean="0">
                <a:solidFill>
                  <a:schemeClr val="bg1"/>
                </a:solidFill>
              </a:rPr>
              <a:t> </a:t>
            </a:r>
            <a:r>
              <a:rPr lang="en-US" sz="5400" dirty="0" err="1" smtClean="0">
                <a:solidFill>
                  <a:schemeClr val="bg1"/>
                </a:solidFill>
              </a:rPr>
              <a:t>ai</a:t>
            </a:r>
            <a:r>
              <a:rPr lang="en-US" sz="5400" dirty="0" smtClean="0">
                <a:solidFill>
                  <a:schemeClr val="bg1"/>
                </a:solidFill>
              </a:rPr>
              <a:t> </a:t>
            </a:r>
            <a:r>
              <a:rPr lang="en-US" sz="5400" dirty="0" err="1" smtClean="0">
                <a:solidFill>
                  <a:schemeClr val="bg1"/>
                </a:solidFill>
              </a:rPr>
              <a:t>trĩu</a:t>
            </a:r>
            <a:r>
              <a:rPr lang="en-US" sz="5400" dirty="0" smtClean="0">
                <a:solidFill>
                  <a:schemeClr val="bg1"/>
                </a:solidFill>
              </a:rPr>
              <a:t> </a:t>
            </a:r>
            <a:r>
              <a:rPr lang="en-US" sz="5400" dirty="0" err="1" smtClean="0">
                <a:solidFill>
                  <a:schemeClr val="bg1"/>
                </a:solidFill>
              </a:rPr>
              <a:t>nặng</a:t>
            </a:r>
            <a:r>
              <a:rPr lang="en-US" sz="5400" dirty="0" smtClean="0">
                <a:solidFill>
                  <a:schemeClr val="bg1"/>
                </a:solidFill>
              </a:rPr>
              <a:t> </a:t>
            </a:r>
            <a:r>
              <a:rPr lang="en-US" sz="5400" dirty="0" err="1" smtClean="0">
                <a:solidFill>
                  <a:schemeClr val="bg1"/>
                </a:solidFill>
              </a:rPr>
              <a:t>truân</a:t>
            </a:r>
            <a:r>
              <a:rPr lang="en-US" sz="5400" dirty="0" smtClean="0">
                <a:solidFill>
                  <a:schemeClr val="bg1"/>
                </a:solidFill>
              </a:rPr>
              <a:t> </a:t>
            </a:r>
            <a:r>
              <a:rPr lang="en-US" sz="5400" dirty="0" err="1" smtClean="0">
                <a:solidFill>
                  <a:schemeClr val="bg1"/>
                </a:solidFill>
              </a:rPr>
              <a:t>chuyên</a:t>
            </a:r>
            <a:r>
              <a:rPr lang="en-US" sz="5400" dirty="0" smtClean="0">
                <a:solidFill>
                  <a:schemeClr val="bg1"/>
                </a:solidFill>
              </a:rPr>
              <a:t>.</a:t>
            </a:r>
            <a:endParaRPr lang="en-US" sz="5400" b="0" dirty="0">
              <a:solidFill>
                <a:schemeClr val="bg1"/>
              </a:solidFill>
              <a:effectLst/>
            </a:endParaRPr>
          </a:p>
        </p:txBody>
      </p:sp>
    </p:spTree>
    <p:extLst>
      <p:ext uri="{BB962C8B-B14F-4D97-AF65-F5344CB8AC3E}">
        <p14:creationId xmlns:p14="http://schemas.microsoft.com/office/powerpoint/2010/main" val="2414054301"/>
      </p:ext>
    </p:extLst>
  </p:cSld>
  <p:clrMapOvr>
    <a:masterClrMapping/>
  </p:clrMapOvr>
  <p:transition spd="slow"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dirty="0" smtClean="0">
                <a:solidFill>
                  <a:srgbClr val="FFFF00"/>
                </a:solidFill>
              </a:rPr>
              <a:t>ĐK</a:t>
            </a:r>
            <a:r>
              <a:rPr lang="en-US" sz="5400" b="0" dirty="0" smtClean="0">
                <a:solidFill>
                  <a:srgbClr val="FFFF00"/>
                </a:solidFill>
                <a:effectLst/>
              </a:rPr>
              <a:t>:</a:t>
            </a:r>
            <a:r>
              <a:rPr lang="en-US" sz="5400" b="0" dirty="0" smtClean="0">
                <a:solidFill>
                  <a:schemeClr val="bg1"/>
                </a:solidFill>
                <a:effectLst/>
              </a:rPr>
              <a:t> </a:t>
            </a:r>
            <a:r>
              <a:rPr lang="en-US" sz="5400" b="0" dirty="0" err="1" smtClean="0">
                <a:solidFill>
                  <a:schemeClr val="bg1"/>
                </a:solidFill>
                <a:effectLst/>
              </a:rPr>
              <a:t>Dừng</a:t>
            </a:r>
            <a:r>
              <a:rPr lang="en-US" sz="5400" b="0" dirty="0" smtClean="0">
                <a:solidFill>
                  <a:schemeClr val="bg1"/>
                </a:solidFill>
                <a:effectLst/>
              </a:rPr>
              <a:t> </a:t>
            </a:r>
            <a:r>
              <a:rPr lang="en-US" sz="5400" b="0" dirty="0" err="1" smtClean="0">
                <a:solidFill>
                  <a:schemeClr val="bg1"/>
                </a:solidFill>
                <a:effectLst/>
              </a:rPr>
              <a:t>lại</a:t>
            </a:r>
            <a:r>
              <a:rPr lang="en-US" sz="5400" b="0" dirty="0" smtClean="0">
                <a:solidFill>
                  <a:schemeClr val="bg1"/>
                </a:solidFill>
                <a:effectLst/>
              </a:rPr>
              <a:t> </a:t>
            </a:r>
            <a:r>
              <a:rPr lang="en-US" sz="5400" b="0" dirty="0" err="1" smtClean="0">
                <a:solidFill>
                  <a:schemeClr val="bg1"/>
                </a:solidFill>
                <a:effectLst/>
              </a:rPr>
              <a:t>đây</a:t>
            </a:r>
            <a:r>
              <a:rPr lang="en-US" sz="5400" b="0" dirty="0" smtClean="0">
                <a:solidFill>
                  <a:schemeClr val="bg1"/>
                </a:solidFill>
                <a:effectLst/>
              </a:rPr>
              <a:t> </a:t>
            </a:r>
            <a:r>
              <a:rPr lang="en-US" sz="5400" b="0" dirty="0" err="1" smtClean="0">
                <a:solidFill>
                  <a:schemeClr val="bg1"/>
                </a:solidFill>
                <a:effectLst/>
              </a:rPr>
              <a:t>bên</a:t>
            </a:r>
            <a:r>
              <a:rPr lang="en-US" sz="5400" b="0" dirty="0" smtClean="0">
                <a:solidFill>
                  <a:schemeClr val="bg1"/>
                </a:solidFill>
                <a:effectLst/>
              </a:rPr>
              <a:t> </a:t>
            </a:r>
            <a:r>
              <a:rPr lang="en-US" sz="5400" dirty="0" err="1">
                <a:solidFill>
                  <a:schemeClr val="bg1"/>
                </a:solidFill>
              </a:rPr>
              <a:t>T</a:t>
            </a:r>
            <a:r>
              <a:rPr lang="en-US" sz="5400" b="0" dirty="0" err="1" smtClean="0">
                <a:solidFill>
                  <a:schemeClr val="bg1"/>
                </a:solidFill>
                <a:effectLst/>
              </a:rPr>
              <a:t>rái</a:t>
            </a:r>
            <a:r>
              <a:rPr lang="en-US" sz="5400" b="0" dirty="0" smtClean="0">
                <a:solidFill>
                  <a:schemeClr val="bg1"/>
                </a:solidFill>
                <a:effectLst/>
              </a:rPr>
              <a:t> </a:t>
            </a:r>
            <a:r>
              <a:rPr lang="en-US" sz="5400" dirty="0">
                <a:solidFill>
                  <a:schemeClr val="bg1"/>
                </a:solidFill>
              </a:rPr>
              <a:t>T</a:t>
            </a:r>
            <a:r>
              <a:rPr lang="en-US" sz="5400" b="0" dirty="0" smtClean="0">
                <a:solidFill>
                  <a:schemeClr val="bg1"/>
                </a:solidFill>
                <a:effectLst/>
              </a:rPr>
              <a:t>im </a:t>
            </a:r>
            <a:r>
              <a:rPr lang="en-US" sz="5400" b="0" dirty="0" err="1" smtClean="0">
                <a:solidFill>
                  <a:schemeClr val="bg1"/>
                </a:solidFill>
                <a:effectLst/>
              </a:rPr>
              <a:t>dịu</a:t>
            </a:r>
            <a:r>
              <a:rPr lang="en-US" sz="5400" b="0" dirty="0" smtClean="0">
                <a:solidFill>
                  <a:schemeClr val="bg1"/>
                </a:solidFill>
                <a:effectLst/>
              </a:rPr>
              <a:t> </a:t>
            </a:r>
            <a:r>
              <a:rPr lang="en-US" sz="5400" b="0" dirty="0" err="1" smtClean="0">
                <a:solidFill>
                  <a:schemeClr val="bg1"/>
                </a:solidFill>
                <a:effectLst/>
              </a:rPr>
              <a:t>hiền</a:t>
            </a:r>
            <a:r>
              <a:rPr lang="en-US" sz="5400" b="0" dirty="0" smtClean="0">
                <a:solidFill>
                  <a:schemeClr val="bg1"/>
                </a:solidFill>
                <a:effectLst/>
              </a:rPr>
              <a:t> </a:t>
            </a:r>
            <a:r>
              <a:rPr lang="en-US" sz="5400" b="0" dirty="0" err="1" smtClean="0">
                <a:solidFill>
                  <a:schemeClr val="bg1"/>
                </a:solidFill>
                <a:effectLst/>
              </a:rPr>
              <a:t>Chúa</a:t>
            </a:r>
            <a:r>
              <a:rPr lang="en-US" sz="5400" b="0" dirty="0" smtClean="0">
                <a:solidFill>
                  <a:schemeClr val="bg1"/>
                </a:solidFill>
                <a:effectLst/>
              </a:rPr>
              <a:t>, </a:t>
            </a:r>
            <a:r>
              <a:rPr lang="en-US" sz="5400" b="0" dirty="0" err="1" smtClean="0">
                <a:solidFill>
                  <a:schemeClr val="bg1"/>
                </a:solidFill>
                <a:effectLst/>
              </a:rPr>
              <a:t>lòng</a:t>
            </a:r>
            <a:r>
              <a:rPr lang="en-US" sz="5400" b="0" dirty="0" smtClean="0">
                <a:solidFill>
                  <a:schemeClr val="bg1"/>
                </a:solidFill>
                <a:effectLst/>
              </a:rPr>
              <a:t> </a:t>
            </a:r>
            <a:r>
              <a:rPr lang="en-US" sz="5400" b="0" dirty="0" err="1" smtClean="0">
                <a:solidFill>
                  <a:schemeClr val="bg1"/>
                </a:solidFill>
                <a:effectLst/>
              </a:rPr>
              <a:t>khô</a:t>
            </a:r>
            <a:r>
              <a:rPr lang="en-US" sz="5400" b="0" dirty="0" smtClean="0">
                <a:solidFill>
                  <a:schemeClr val="bg1"/>
                </a:solidFill>
                <a:effectLst/>
              </a:rPr>
              <a:t> </a:t>
            </a:r>
            <a:r>
              <a:rPr lang="en-US" sz="5400" b="0" dirty="0" err="1" smtClean="0">
                <a:solidFill>
                  <a:schemeClr val="bg1"/>
                </a:solidFill>
                <a:effectLst/>
              </a:rPr>
              <a:t>héo</a:t>
            </a:r>
            <a:r>
              <a:rPr lang="en-US" sz="5400" b="0" dirty="0" smtClean="0">
                <a:solidFill>
                  <a:schemeClr val="bg1"/>
                </a:solidFill>
                <a:effectLst/>
              </a:rPr>
              <a:t> </a:t>
            </a:r>
            <a:r>
              <a:rPr lang="en-US" sz="5400" b="0" dirty="0" err="1" smtClean="0">
                <a:solidFill>
                  <a:schemeClr val="bg1"/>
                </a:solidFill>
                <a:effectLst/>
              </a:rPr>
              <a:t>bừng</a:t>
            </a:r>
            <a:r>
              <a:rPr lang="en-US" sz="5400" b="0" dirty="0" smtClean="0">
                <a:solidFill>
                  <a:schemeClr val="bg1"/>
                </a:solidFill>
                <a:effectLst/>
              </a:rPr>
              <a:t> </a:t>
            </a:r>
            <a:r>
              <a:rPr lang="en-US" sz="5400" b="0" dirty="0" err="1" smtClean="0">
                <a:solidFill>
                  <a:schemeClr val="bg1"/>
                </a:solidFill>
                <a:effectLst/>
              </a:rPr>
              <a:t>cháy</a:t>
            </a:r>
            <a:r>
              <a:rPr lang="en-US" sz="5400" b="0" dirty="0" smtClean="0">
                <a:solidFill>
                  <a:schemeClr val="bg1"/>
                </a:solidFill>
                <a:effectLst/>
              </a:rPr>
              <a:t> </a:t>
            </a:r>
            <a:r>
              <a:rPr lang="en-US" sz="5400" b="0" dirty="0" err="1" smtClean="0">
                <a:solidFill>
                  <a:schemeClr val="bg1"/>
                </a:solidFill>
                <a:effectLst/>
              </a:rPr>
              <a:t>lên</a:t>
            </a:r>
            <a:r>
              <a:rPr lang="en-US" sz="5400" b="0" dirty="0" smtClean="0">
                <a:solidFill>
                  <a:schemeClr val="bg1"/>
                </a:solidFill>
                <a:effectLst/>
              </a:rPr>
              <a:t> </a:t>
            </a:r>
            <a:r>
              <a:rPr lang="en-US" sz="5400" b="0" dirty="0" err="1" smtClean="0">
                <a:solidFill>
                  <a:schemeClr val="bg1"/>
                </a:solidFill>
                <a:effectLst/>
              </a:rPr>
              <a:t>yêu</a:t>
            </a:r>
            <a:r>
              <a:rPr lang="en-US" sz="5400" b="0" dirty="0" smtClean="0">
                <a:solidFill>
                  <a:schemeClr val="bg1"/>
                </a:solidFill>
                <a:effectLst/>
              </a:rPr>
              <a:t> </a:t>
            </a:r>
            <a:r>
              <a:rPr lang="en-US" sz="5400" b="0" dirty="0" err="1" smtClean="0">
                <a:solidFill>
                  <a:schemeClr val="bg1"/>
                </a:solidFill>
                <a:effectLst/>
              </a:rPr>
              <a:t>thương</a:t>
            </a:r>
            <a:r>
              <a:rPr lang="en-US" sz="5400" b="0" dirty="0" smtClean="0">
                <a:solidFill>
                  <a:schemeClr val="bg1"/>
                </a:solidFill>
                <a:effectLst/>
              </a:rPr>
              <a:t>. </a:t>
            </a:r>
            <a:r>
              <a:rPr lang="en-US" sz="5400" b="0" dirty="0" err="1" smtClean="0">
                <a:solidFill>
                  <a:schemeClr val="bg1"/>
                </a:solidFill>
                <a:effectLst/>
              </a:rPr>
              <a:t>Đời</a:t>
            </a:r>
            <a:r>
              <a:rPr lang="en-US" sz="5400" b="0" dirty="0" smtClean="0">
                <a:solidFill>
                  <a:schemeClr val="bg1"/>
                </a:solidFill>
                <a:effectLst/>
              </a:rPr>
              <a:t> </a:t>
            </a:r>
            <a:r>
              <a:rPr lang="en-US" sz="5400" b="0" dirty="0" err="1" smtClean="0">
                <a:solidFill>
                  <a:schemeClr val="bg1"/>
                </a:solidFill>
                <a:effectLst/>
              </a:rPr>
              <a:t>yên</a:t>
            </a:r>
            <a:r>
              <a:rPr lang="en-US" sz="5400" b="0" dirty="0" smtClean="0">
                <a:solidFill>
                  <a:schemeClr val="bg1"/>
                </a:solidFill>
                <a:effectLst/>
              </a:rPr>
              <a:t> </a:t>
            </a:r>
            <a:r>
              <a:rPr lang="en-US" sz="5400" b="0" dirty="0" err="1" smtClean="0">
                <a:solidFill>
                  <a:schemeClr val="bg1"/>
                </a:solidFill>
                <a:effectLst/>
              </a:rPr>
              <a:t>vui</a:t>
            </a:r>
            <a:r>
              <a:rPr lang="en-US" sz="5400" b="0" dirty="0" smtClean="0">
                <a:solidFill>
                  <a:schemeClr val="bg1"/>
                </a:solidFill>
                <a:effectLst/>
              </a:rPr>
              <a:t> </a:t>
            </a:r>
            <a:r>
              <a:rPr lang="en-US" sz="5400" b="0" dirty="0" err="1" smtClean="0">
                <a:solidFill>
                  <a:schemeClr val="bg1"/>
                </a:solidFill>
                <a:effectLst/>
              </a:rPr>
              <a:t>tâm</a:t>
            </a:r>
            <a:r>
              <a:rPr lang="en-US" sz="5400" b="0" dirty="0" smtClean="0">
                <a:solidFill>
                  <a:schemeClr val="bg1"/>
                </a:solidFill>
                <a:effectLst/>
              </a:rPr>
              <a:t> </a:t>
            </a:r>
            <a:r>
              <a:rPr lang="en-US" sz="5400" b="0" dirty="0" err="1" smtClean="0">
                <a:solidFill>
                  <a:schemeClr val="bg1"/>
                </a:solidFill>
                <a:effectLst/>
              </a:rPr>
              <a:t>trí</a:t>
            </a:r>
            <a:r>
              <a:rPr lang="en-US" sz="5400" b="0" dirty="0" smtClean="0">
                <a:solidFill>
                  <a:schemeClr val="bg1"/>
                </a:solidFill>
                <a:effectLst/>
              </a:rPr>
              <a:t> con </a:t>
            </a:r>
            <a:r>
              <a:rPr lang="en-US" sz="5400" b="0" dirty="0" err="1" smtClean="0">
                <a:solidFill>
                  <a:schemeClr val="bg1"/>
                </a:solidFill>
                <a:effectLst/>
              </a:rPr>
              <a:t>mong</a:t>
            </a:r>
            <a:r>
              <a:rPr lang="en-US" sz="5400" b="0" dirty="0" smtClean="0">
                <a:solidFill>
                  <a:schemeClr val="bg1"/>
                </a:solidFill>
                <a:effectLst/>
              </a:rPr>
              <a:t> </a:t>
            </a:r>
            <a:r>
              <a:rPr lang="en-US" sz="5400" b="0" dirty="0" err="1" smtClean="0">
                <a:solidFill>
                  <a:schemeClr val="bg1"/>
                </a:solidFill>
                <a:effectLst/>
              </a:rPr>
              <a:t>về</a:t>
            </a:r>
            <a:r>
              <a:rPr lang="en-US" sz="5400" b="0" dirty="0" smtClean="0">
                <a:solidFill>
                  <a:schemeClr val="bg1"/>
                </a:solidFill>
                <a:effectLst/>
              </a:rPr>
              <a:t> </a:t>
            </a:r>
            <a:r>
              <a:rPr lang="en-US" sz="5400" b="0" dirty="0" err="1" smtClean="0">
                <a:solidFill>
                  <a:schemeClr val="bg1"/>
                </a:solidFill>
                <a:effectLst/>
              </a:rPr>
              <a:t>Chúa</a:t>
            </a:r>
            <a:r>
              <a:rPr lang="en-US" sz="5400" dirty="0" smtClean="0">
                <a:solidFill>
                  <a:schemeClr val="bg1"/>
                </a:solidFill>
              </a:rPr>
              <a:t>, </a:t>
            </a:r>
            <a:r>
              <a:rPr lang="en-US" sz="5400" dirty="0" err="1" smtClean="0">
                <a:solidFill>
                  <a:schemeClr val="bg1"/>
                </a:solidFill>
              </a:rPr>
              <a:t>không</a:t>
            </a:r>
            <a:r>
              <a:rPr lang="en-US" sz="5400" dirty="0" smtClean="0">
                <a:solidFill>
                  <a:schemeClr val="bg1"/>
                </a:solidFill>
              </a:rPr>
              <a:t> </a:t>
            </a:r>
            <a:r>
              <a:rPr lang="en-US" sz="5400" dirty="0" err="1" smtClean="0">
                <a:solidFill>
                  <a:schemeClr val="bg1"/>
                </a:solidFill>
              </a:rPr>
              <a:t>biên</a:t>
            </a:r>
            <a:r>
              <a:rPr lang="en-US" sz="5400" dirty="0" smtClean="0">
                <a:solidFill>
                  <a:schemeClr val="bg1"/>
                </a:solidFill>
              </a:rPr>
              <a:t> </a:t>
            </a:r>
            <a:r>
              <a:rPr lang="en-US" sz="5400" dirty="0" err="1" smtClean="0">
                <a:solidFill>
                  <a:schemeClr val="bg1"/>
                </a:solidFill>
              </a:rPr>
              <a:t>giới</a:t>
            </a:r>
            <a:r>
              <a:rPr lang="en-US" sz="5400" dirty="0" smtClean="0">
                <a:solidFill>
                  <a:schemeClr val="bg1"/>
                </a:solidFill>
              </a:rPr>
              <a:t> </a:t>
            </a:r>
            <a:r>
              <a:rPr lang="en-US" sz="5400" dirty="0" err="1" smtClean="0">
                <a:solidFill>
                  <a:schemeClr val="bg1"/>
                </a:solidFill>
              </a:rPr>
              <a:t>mối</a:t>
            </a:r>
            <a:r>
              <a:rPr lang="en-US" sz="5400" dirty="0" smtClean="0">
                <a:solidFill>
                  <a:schemeClr val="bg1"/>
                </a:solidFill>
              </a:rPr>
              <a:t> </a:t>
            </a:r>
            <a:r>
              <a:rPr lang="en-US" sz="5400" dirty="0" err="1" smtClean="0">
                <a:solidFill>
                  <a:schemeClr val="bg1"/>
                </a:solidFill>
              </a:rPr>
              <a:t>tình</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mến</a:t>
            </a:r>
            <a:r>
              <a:rPr lang="en-US" sz="5400" dirty="0" smtClean="0">
                <a:solidFill>
                  <a:schemeClr val="bg1"/>
                </a:solidFill>
              </a:rPr>
              <a:t> </a:t>
            </a:r>
            <a:r>
              <a:rPr lang="en-US" sz="5400" dirty="0" err="1" smtClean="0">
                <a:solidFill>
                  <a:schemeClr val="bg1"/>
                </a:solidFill>
              </a:rPr>
              <a:t>thương</a:t>
            </a:r>
            <a:r>
              <a:rPr lang="en-US" sz="5400" dirty="0" smtClean="0">
                <a:solidFill>
                  <a:schemeClr val="bg1"/>
                </a:solidFill>
              </a:rPr>
              <a:t>.</a:t>
            </a:r>
            <a:r>
              <a:rPr lang="en-US" sz="5400" b="0" dirty="0" smtClean="0">
                <a:solidFill>
                  <a:schemeClr val="bg1"/>
                </a:solidFill>
                <a:effectLst/>
              </a:rPr>
              <a:t> </a:t>
            </a:r>
            <a:endParaRPr lang="en-US" sz="5400" b="0" dirty="0">
              <a:solidFill>
                <a:schemeClr val="bg1"/>
              </a:solidFill>
              <a:effectLst/>
            </a:endParaRPr>
          </a:p>
        </p:txBody>
      </p:sp>
    </p:spTree>
    <p:extLst>
      <p:ext uri="{BB962C8B-B14F-4D97-AF65-F5344CB8AC3E}">
        <p14:creationId xmlns:p14="http://schemas.microsoft.com/office/powerpoint/2010/main" val="92017567"/>
      </p:ext>
    </p:extLst>
  </p:cSld>
  <p:clrMapOvr>
    <a:masterClrMapping/>
  </p:clrMapOvr>
  <p:transition spd="slow"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1786668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96984266"/>
      </p:ext>
    </p:extLst>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dirty="0">
                <a:solidFill>
                  <a:schemeClr val="bg1"/>
                </a:solidFill>
                <a:effectLst/>
                <a:latin typeface="+mj-lt"/>
              </a:rPr>
              <a:t>để các ngài cùng nhau tìm hiểu những điều đẹp ý</a:t>
            </a:r>
            <a:r>
              <a:rPr lang="en-US" sz="5400" b="0" dirty="0">
                <a:solidFill>
                  <a:schemeClr val="bg1"/>
                </a:solidFill>
                <a:effectLst/>
                <a:latin typeface="+mj-lt"/>
              </a:rPr>
              <a:t> </a:t>
            </a:r>
            <a:r>
              <a:rPr lang="vi-VN" sz="5400" b="0" dirty="0">
                <a:solidFill>
                  <a:schemeClr val="bg1"/>
                </a:solidFill>
                <a:effectLst/>
                <a:latin typeface="+mj-lt"/>
              </a:rPr>
              <a:t>Chúa, và hướng dẫn đoàn </a:t>
            </a:r>
            <a:r>
              <a:rPr lang="en-US" sz="5400" dirty="0" smtClean="0">
                <a:solidFill>
                  <a:schemeClr val="bg1"/>
                </a:solidFill>
              </a:rPr>
              <a:t>d</a:t>
            </a:r>
            <a:r>
              <a:rPr lang="vi-VN" sz="5400" b="0" dirty="0" smtClean="0">
                <a:solidFill>
                  <a:schemeClr val="bg1"/>
                </a:solidFill>
                <a:effectLst/>
                <a:latin typeface="+mj-lt"/>
              </a:rPr>
              <a:t>ân </a:t>
            </a:r>
            <a:r>
              <a:rPr lang="vi-VN" sz="5400" b="0" dirty="0">
                <a:solidFill>
                  <a:schemeClr val="bg1"/>
                </a:solidFill>
                <a:effectLst/>
                <a:latin typeface="+mj-lt"/>
              </a:rPr>
              <a:t>Chúa thực thi những điều Chúa truyền dạy</a:t>
            </a:r>
            <a:r>
              <a:rPr lang="en-US" sz="5400" b="0" dirty="0">
                <a:solidFill>
                  <a:schemeClr val="bg1"/>
                </a:solidFill>
                <a:effectLst/>
                <a:latin typeface="+mj-lt"/>
              </a:rPr>
              <a:t>.</a:t>
            </a:r>
          </a:p>
        </p:txBody>
      </p:sp>
    </p:spTree>
    <p:extLst>
      <p:ext uri="{BB962C8B-B14F-4D97-AF65-F5344CB8AC3E}">
        <p14:creationId xmlns:p14="http://schemas.microsoft.com/office/powerpoint/2010/main" val="4150730390"/>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2115274590"/>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dirty="0">
                <a:solidFill>
                  <a:schemeClr val="bg1"/>
                </a:solidFill>
                <a:effectLst/>
                <a:latin typeface="+mj-lt"/>
              </a:rPr>
              <a:t>thái độ tham gia và lòng nhiệt thành trong sứ vụ của Hội</a:t>
            </a:r>
            <a:br>
              <a:rPr lang="vi-VN" sz="4900" b="0" dirty="0">
                <a:solidFill>
                  <a:schemeClr val="bg1"/>
                </a:solidFill>
                <a:effectLst/>
                <a:latin typeface="+mj-lt"/>
              </a:rPr>
            </a:br>
            <a:r>
              <a:rPr lang="vi-VN" sz="4900" b="0" dirty="0">
                <a:solidFill>
                  <a:schemeClr val="bg1"/>
                </a:solidFill>
                <a:effectLst/>
                <a:latin typeface="+mj-lt"/>
              </a:rPr>
              <a:t>Thánh, </a:t>
            </a:r>
            <a:r>
              <a:rPr lang="en-US" sz="4900" b="0" dirty="0" smtClean="0">
                <a:solidFill>
                  <a:schemeClr val="bg1"/>
                </a:solidFill>
                <a:effectLst/>
                <a:latin typeface="+mj-lt"/>
              </a:rPr>
              <a:t>n</a:t>
            </a:r>
            <a:r>
              <a:rPr lang="vi-VN" sz="4900" b="0" dirty="0" smtClean="0">
                <a:solidFill>
                  <a:schemeClr val="bg1"/>
                </a:solidFill>
                <a:effectLst/>
                <a:latin typeface="+mj-lt"/>
              </a:rPr>
              <a:t>hờ </a:t>
            </a:r>
            <a:r>
              <a:rPr lang="vi-VN" sz="4900" b="0" dirty="0">
                <a:solidFill>
                  <a:schemeClr val="bg1"/>
                </a:solidFill>
                <a:effectLst/>
                <a:latin typeface="+mj-lt"/>
              </a:rPr>
              <a:t>lời chuyển cầu của Đức Trinh Nữ Maria, Nữ Vương các Tông đồ và là Mẹ của Hội Thánh,</a:t>
            </a:r>
            <a:endParaRPr lang="en-US" sz="4900" b="0" dirty="0">
              <a:solidFill>
                <a:schemeClr val="bg1"/>
              </a:solidFill>
              <a:effectLst/>
              <a:latin typeface="+mj-lt"/>
            </a:endParaRPr>
          </a:p>
        </p:txBody>
      </p:sp>
    </p:spTree>
    <p:extLst>
      <p:ext uri="{BB962C8B-B14F-4D97-AF65-F5344CB8AC3E}">
        <p14:creationId xmlns:p14="http://schemas.microsoft.com/office/powerpoint/2010/main" val="3651090788"/>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399943816"/>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812</Words>
  <Application>Microsoft Office PowerPoint</Application>
  <PresentationFormat>On-screen Show (16:9)</PresentationFormat>
  <Paragraphs>35</Paragraphs>
  <Slides>42</Slides>
  <Notes>0</Notes>
  <HiddenSlides>0</HiddenSlides>
  <MMClips>0</MMClips>
  <ScaleCrop>false</ScaleCrop>
  <HeadingPairs>
    <vt:vector size="4" baseType="variant">
      <vt:variant>
        <vt:lpstr>Theme</vt:lpstr>
      </vt:variant>
      <vt:variant>
        <vt:i4>5</vt:i4>
      </vt:variant>
      <vt:variant>
        <vt:lpstr>Slide Titles</vt:lpstr>
      </vt:variant>
      <vt:variant>
        <vt:i4>42</vt:i4>
      </vt:variant>
    </vt:vector>
  </HeadingPairs>
  <TitlesOfParts>
    <vt:vector size="47" baseType="lpstr">
      <vt:lpstr>Office Theme</vt:lpstr>
      <vt:lpstr>11_Office Theme</vt:lpstr>
      <vt:lpstr>23_Office Theme</vt:lpstr>
      <vt:lpstr>1_Office Theme</vt:lpstr>
      <vt:lpstr>2_Office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ĐI VỀ NHÀ CHA Thái Nguyên</vt:lpstr>
      <vt:lpstr>TK1: Đoàn con bao hân hoan bước về nhà Cha trong tình yêu mến, nguyện dâng lên muôn câu ca cảm tạ tình Cha thiết tha. Lòng Chúa ôi tình thương chất chứa, lòng con ngập tràn bao say sưa. Tình Chúa dâng tràn bao sức sống. Tình mến con còn mãi khát mong.</vt:lpstr>
      <vt:lpstr>ĐK: Lạy Chúa qua bao thế hệ, tình thương Chúa luôn tràn trề, Ngài là nơi con náu nương, sống trong tình Chúa thương muôn đời.</vt:lpstr>
      <vt:lpstr>PowerPoint Presentation</vt:lpstr>
      <vt:lpstr>PowerPoint Presentation</vt:lpstr>
      <vt:lpstr>PowerPoint Presentation</vt:lpstr>
      <vt:lpstr>PowerPoint Presentation</vt:lpstr>
      <vt:lpstr>PowerPoint Presentation</vt:lpstr>
      <vt:lpstr>PowerPoint Presentation</vt:lpstr>
      <vt:lpstr>Ca Dâng Lễ DÂNG NIỀM CẢM MẾN Phanxico</vt:lpstr>
      <vt:lpstr>TK1: Như dòng nến trôi trên bàn thờ tâm hồn con lâng lâng niềm cảm mến vô bờ. Xin tiến dâng đây con tim ươm bao ước vọng hằng muốn sắt son một đời mến yêu.</vt:lpstr>
      <vt:lpstr>ĐK: Kính tiến Chúa tình yêu bao nhiêu mà có gì, xin hãy thánh hóa lòng con, tình yêu mới bước tới ngày mai.</vt:lpstr>
      <vt:lpstr>TK2: Bao ngày tháng trôi theo dòng đời tâm hồn con lênh đênh tìm hạnh phúc mong chờ, xin Chúa thương khi con đây trông mong đến Ngài là núi đá che chở ngày tháng năm.</vt:lpstr>
      <vt:lpstr>ĐK: Kính tiến Chúa tình yêu bao nhiêu mà có gì, xin hãy thánh hóa lòng con, tình yêu mới bước tới ngày mai.</vt:lpstr>
      <vt:lpstr>PowerPoint Presentation</vt:lpstr>
      <vt:lpstr>PowerPoint Presentation</vt:lpstr>
      <vt:lpstr>Ca nguyện Hiệp Lễ TRONG TRÁI TIM CHÚA YÊU Phanxico</vt:lpstr>
      <vt:lpstr>TK1: Trong trái tim Chúa yêu muôn đời, con xin được một chỗ nghỉ ngơi nhỏ bé thôi, nhỏ bé thôi như nước mưa tan trong biển khơi. </vt:lpstr>
      <vt:lpstr>***: Nhỏ bé thôi, nhỏ bé thôi, trái tim con trong trái tim Người, nhỏ bé thôi, nhỏ bé thôi là tình con trong khối tình Người.</vt:lpstr>
      <vt:lpstr>ĐK: Trái tim hồng Thiên Chúa trái tim Người Cha, mãi muôn đời yêu dấu chúng con gần xa. Tháng năm đời con sống chứa chan lời ca, có ân tình Thiên Chúa trái tim nở hoa. </vt:lpstr>
      <vt:lpstr>TK2: Trong trái tim Chúa như môi hồng con xin được như bé ngủ mơ. Một  giấc mơ, nghìn giấc mơ, những giấc mơ ấm êm tuổi thơ. </vt:lpstr>
      <vt:lpstr>***: Nhỏ bé thôi, nhỏ bé thôi, mỗi ước mơ con có trong đời là sống vui, là hát vui, là trẻ thơ trong mái nhà Người.</vt:lpstr>
      <vt:lpstr>ĐK: Trái tim hồng Thiên Chúa trái tim Người Cha, mãi muôn đời yêu dấu chúng con gần xa. Tháng năm đời con sống chứa chan lời ca, có ân tình Thiên Chúa trái tim nở hoa. </vt:lpstr>
      <vt:lpstr>TK3: Trong trái tim Chúa bao ân cần con xin được say mến hồng ân. Là trái ngon, là trái ngon, những trái ngon dưỡng nuôi đời con. </vt:lpstr>
      <vt:lpstr>***: Là bánh thơm là sữa thơm giúp con mau chân bước lên trời, là đóa hoa là tiếng ca gọi lòng con vui bước về nhà.</vt:lpstr>
      <vt:lpstr>ĐK: Trái tim hồng Thiên Chúa trái tim Người Cha, mãi muôn đời yêu dấu chúng con gần xa. Tháng năm đời con sống chứa chan lời ca, có ân tình Thiên Chúa trái tim nở hoa. </vt:lpstr>
      <vt:lpstr>PowerPoint Presentation</vt:lpstr>
      <vt:lpstr>PowerPoint Presentation</vt:lpstr>
      <vt:lpstr>Ca Kết lễ TRÁI TIM NGƯỜI Nguyễn Khắc Thuần</vt:lpstr>
      <vt:lpstr>TK1: Trái tim Người đầy lửa mến triền miên, sưởi lòng lạnh giá trong tình thương vô biên. Trái tim Người là mạch sống yêu mến, tắm  mát tâm hồn ai trĩu nặng truân chuyên.</vt:lpstr>
      <vt:lpstr>ĐK: Dừng lại đây bên Trái Tim dịu hiền Chúa, lòng khô héo bừng cháy lên yêu thương. Đời yên vui tâm trí con mong về Chúa, không biên giới mối tình Chúa mến thương.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62</cp:revision>
  <dcterms:created xsi:type="dcterms:W3CDTF">2022-10-30T00:36:35Z</dcterms:created>
  <dcterms:modified xsi:type="dcterms:W3CDTF">2023-06-01T07:52:04Z</dcterms:modified>
</cp:coreProperties>
</file>