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916" r:id="rId6"/>
    <p:sldMasterId id="2147483928" r:id="rId7"/>
    <p:sldMasterId id="2147483940" r:id="rId8"/>
    <p:sldMasterId id="2147483948" r:id="rId9"/>
    <p:sldMasterId id="2147483960" r:id="rId10"/>
    <p:sldMasterId id="2147483972" r:id="rId11"/>
    <p:sldMasterId id="2147484044" r:id="rId12"/>
    <p:sldMasterId id="2147484152" r:id="rId13"/>
  </p:sldMasterIdLst>
  <p:notesMasterIdLst>
    <p:notesMasterId r:id="rId95"/>
  </p:notesMasterIdLst>
  <p:sldIdLst>
    <p:sldId id="256" r:id="rId14"/>
    <p:sldId id="2146" r:id="rId15"/>
    <p:sldId id="9520" r:id="rId16"/>
    <p:sldId id="9927" r:id="rId17"/>
    <p:sldId id="1982" r:id="rId18"/>
    <p:sldId id="9928" r:id="rId19"/>
    <p:sldId id="9903" r:id="rId20"/>
    <p:sldId id="9929" r:id="rId21"/>
    <p:sldId id="9955" r:id="rId22"/>
    <p:sldId id="9956" r:id="rId23"/>
    <p:sldId id="9926" r:id="rId24"/>
    <p:sldId id="9855" r:id="rId25"/>
    <p:sldId id="9856" r:id="rId26"/>
    <p:sldId id="9857" r:id="rId27"/>
    <p:sldId id="9858" r:id="rId28"/>
    <p:sldId id="9859" r:id="rId29"/>
    <p:sldId id="9860" r:id="rId30"/>
    <p:sldId id="9861" r:id="rId31"/>
    <p:sldId id="9862" r:id="rId32"/>
    <p:sldId id="9883" r:id="rId33"/>
    <p:sldId id="9835" r:id="rId34"/>
    <p:sldId id="9864" r:id="rId35"/>
    <p:sldId id="9863" r:id="rId36"/>
    <p:sldId id="9866" r:id="rId37"/>
    <p:sldId id="9932" r:id="rId38"/>
    <p:sldId id="9868" r:id="rId39"/>
    <p:sldId id="9933" r:id="rId40"/>
    <p:sldId id="9884" r:id="rId41"/>
    <p:sldId id="9837" r:id="rId42"/>
    <p:sldId id="9756" r:id="rId43"/>
    <p:sldId id="9899" r:id="rId44"/>
    <p:sldId id="9885" r:id="rId45"/>
    <p:sldId id="9886" r:id="rId46"/>
    <p:sldId id="9887" r:id="rId47"/>
    <p:sldId id="9888" r:id="rId48"/>
    <p:sldId id="9889" r:id="rId49"/>
    <p:sldId id="9890" r:id="rId50"/>
    <p:sldId id="9891" r:id="rId51"/>
    <p:sldId id="9892" r:id="rId52"/>
    <p:sldId id="9893" r:id="rId53"/>
    <p:sldId id="9894" r:id="rId54"/>
    <p:sldId id="9895" r:id="rId55"/>
    <p:sldId id="9896" r:id="rId56"/>
    <p:sldId id="9897" r:id="rId57"/>
    <p:sldId id="9898" r:id="rId58"/>
    <p:sldId id="9902" r:id="rId59"/>
    <p:sldId id="9804" r:id="rId60"/>
    <p:sldId id="9947" r:id="rId61"/>
    <p:sldId id="9946" r:id="rId62"/>
    <p:sldId id="9948" r:id="rId63"/>
    <p:sldId id="9805" r:id="rId64"/>
    <p:sldId id="9949" r:id="rId65"/>
    <p:sldId id="9806" r:id="rId66"/>
    <p:sldId id="9950" r:id="rId67"/>
    <p:sldId id="9951" r:id="rId68"/>
    <p:sldId id="9952" r:id="rId69"/>
    <p:sldId id="9901" r:id="rId70"/>
    <p:sldId id="9384" r:id="rId71"/>
    <p:sldId id="9934" r:id="rId72"/>
    <p:sldId id="9935" r:id="rId73"/>
    <p:sldId id="2344" r:id="rId74"/>
    <p:sldId id="9936" r:id="rId75"/>
    <p:sldId id="9937" r:id="rId76"/>
    <p:sldId id="9692" r:id="rId77"/>
    <p:sldId id="9938" r:id="rId78"/>
    <p:sldId id="9939" r:id="rId79"/>
    <p:sldId id="9942" r:id="rId80"/>
    <p:sldId id="9940" r:id="rId81"/>
    <p:sldId id="9941" r:id="rId82"/>
    <p:sldId id="9943" r:id="rId83"/>
    <p:sldId id="9944" r:id="rId84"/>
    <p:sldId id="9945" r:id="rId85"/>
    <p:sldId id="9900" r:id="rId86"/>
    <p:sldId id="9514" r:id="rId87"/>
    <p:sldId id="9828" r:id="rId88"/>
    <p:sldId id="9796" r:id="rId89"/>
    <p:sldId id="9829" r:id="rId90"/>
    <p:sldId id="9953" r:id="rId91"/>
    <p:sldId id="9831" r:id="rId92"/>
    <p:sldId id="9954" r:id="rId93"/>
    <p:sldId id="9513"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6" autoAdjust="0"/>
    <p:restoredTop sz="94665" autoAdjust="0"/>
  </p:normalViewPr>
  <p:slideViewPr>
    <p:cSldViewPr>
      <p:cViewPr varScale="1">
        <p:scale>
          <a:sx n="77" d="100"/>
          <a:sy n="77" d="100"/>
        </p:scale>
        <p:origin x="176" y="1248"/>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notesMaster" Target="notesMasters/notesMaster1.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5/18/23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724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4656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8818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7276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115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387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0307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1831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055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0576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5724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5/18/23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5836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vi-VN" sz="6000" b="1" u="sng" dirty="0">
                <a:solidFill>
                  <a:srgbClr val="FF0000"/>
                </a:solidFill>
                <a:effectLst>
                  <a:outerShdw blurRad="38100" dist="38100" dir="2700000" algn="tl">
                    <a:srgbClr val="000000">
                      <a:alpha val="43137"/>
                    </a:srgbClr>
                  </a:outerShdw>
                </a:effectLst>
                <a:latin typeface="+mj-lt"/>
              </a:rPr>
              <a:t>***:</a:t>
            </a:r>
            <a:r>
              <a:rPr lang="vi-VN" sz="6000" b="1" dirty="0">
                <a:solidFill>
                  <a:srgbClr val="003399"/>
                </a:solidFill>
                <a:effectLst>
                  <a:outerShdw blurRad="38100" dist="38100" dir="2700000" algn="tl">
                    <a:srgbClr val="000000">
                      <a:alpha val="43137"/>
                    </a:srgbClr>
                  </a:outerShdw>
                </a:effectLst>
                <a:latin typeface="+mj-lt"/>
              </a:rPr>
              <a:t> Ngợi khen Chúa lên trời trong ánh vinh quang. Ngợi khen Chúa ngự trị trên cõi Thiên Đàng</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62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HÔM NAY MỪNG CHÚA LÊN TRỜI</a:t>
            </a:r>
          </a:p>
          <a:p>
            <a:pPr marL="27432" indent="0" algn="ctr">
              <a:lnSpc>
                <a:spcPct val="120000"/>
              </a:lnSpc>
              <a:buNone/>
            </a:pP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 Mi Trầm</a:t>
            </a:r>
            <a:endPar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63218" cy="954107"/>
          </a:xfrm>
          <a:prstGeom prst="rect">
            <a:avLst/>
          </a:prstGeom>
          <a:noFill/>
        </p:spPr>
        <p:txBody>
          <a:bodyPr wrap="none" rtlCol="0">
            <a:spAutoFit/>
          </a:bodyPr>
          <a:lstStyle/>
          <a:p>
            <a:r>
              <a:rPr lang="en-US" sz="2800">
                <a:solidFill>
                  <a:srgbClr val="FFFF00"/>
                </a:solidFill>
              </a:rPr>
              <a:t>Bài đọc 1</a:t>
            </a:r>
          </a:p>
          <a:p>
            <a:r>
              <a:rPr lang="en-US" sz="2800">
                <a:solidFill>
                  <a:srgbClr val="FFFF00"/>
                </a:solidFill>
              </a:rPr>
              <a:t>Bài trích sách Công vụ Tông Đồ</a:t>
            </a: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a:solidFill>
                  <a:srgbClr val="FFFF00"/>
                </a:solidFill>
              </a:rPr>
              <a:t>Đức Giê-su được cất lên ngay trước mắt các ông.</a:t>
            </a:r>
          </a:p>
        </p:txBody>
      </p:sp>
    </p:spTree>
    <p:extLst>
      <p:ext uri="{BB962C8B-B14F-4D97-AF65-F5344CB8AC3E}">
        <p14:creationId xmlns:p14="http://schemas.microsoft.com/office/powerpoint/2010/main" val="370722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Vịnh</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46</a:t>
            </a:r>
          </a:p>
          <a:p>
            <a:pPr eaLnBrk="1" hangingPunct="1">
              <a:lnSpc>
                <a:spcPct val="105000"/>
              </a:lnSpc>
              <a:defRPr/>
            </a:pP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Nhật</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VII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Phục</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Sinh</a:t>
            </a:r>
            <a:br>
              <a:rPr lang="en-US" sz="4800" b="1" dirty="0">
                <a:solidFill>
                  <a:srgbClr val="FF0000"/>
                </a:solidFill>
                <a:effectLst>
                  <a:outerShdw blurRad="38100" dist="38100" dir="2700000" algn="tl">
                    <a:srgbClr val="000000">
                      <a:alpha val="43137"/>
                    </a:srgbClr>
                  </a:outerShdw>
                </a:effectLst>
                <a:latin typeface="+mj-lt"/>
                <a:cs typeface="Tahoma" pitchFamily="34" charset="0"/>
              </a:rPr>
            </a:b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Thăng</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Thiên</a:t>
            </a:r>
            <a:br>
              <a:rPr lang="en-US" sz="4800" b="1" dirty="0">
                <a:solidFill>
                  <a:srgbClr val="FF0000"/>
                </a:solidFill>
                <a:effectLst>
                  <a:outerShdw blurRad="38100" dist="38100" dir="2700000" algn="tl">
                    <a:srgbClr val="000000">
                      <a:alpha val="43137"/>
                    </a:srgbClr>
                  </a:outerShdw>
                </a:effectLst>
                <a:latin typeface="+mj-lt"/>
                <a:cs typeface="Tahoma" pitchFamily="34" charset="0"/>
              </a:rPr>
            </a:b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Năm</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A</a:t>
            </a:r>
          </a:p>
          <a:p>
            <a:pPr eaLnBrk="1" hangingPunct="1">
              <a:lnSpc>
                <a:spcPct val="105000"/>
              </a:lnSpc>
              <a:defRPr/>
            </a:pPr>
            <a:r>
              <a:rPr lang="en-US" sz="4800" b="1" i="1" dirty="0" err="1">
                <a:solidFill>
                  <a:srgbClr val="003399"/>
                </a:solidFill>
                <a:effectLst>
                  <a:outerShdw blurRad="38100" dist="38100" dir="2700000" algn="tl">
                    <a:srgbClr val="000000">
                      <a:alpha val="43137"/>
                    </a:srgbClr>
                  </a:outerShdw>
                </a:effectLst>
                <a:latin typeface="+mj-lt"/>
                <a:cs typeface="Tahoma" pitchFamily="34" charset="0"/>
              </a:rPr>
              <a:t>Lm</a:t>
            </a:r>
            <a:r>
              <a:rPr lang="en-US" sz="4800" b="1" i="1" dirty="0">
                <a:solidFill>
                  <a:srgbClr val="003399"/>
                </a:solidFill>
                <a:effectLst>
                  <a:outerShdw blurRad="38100" dist="38100" dir="2700000" algn="tl">
                    <a:srgbClr val="000000">
                      <a:alpha val="43137"/>
                    </a:srgbClr>
                  </a:outerShdw>
                </a:effectLst>
                <a:latin typeface="+mj-lt"/>
                <a:cs typeface="Tahoma" pitchFamily="34" charset="0"/>
              </a:rPr>
              <a:t>. </a:t>
            </a:r>
            <a:r>
              <a:rPr lang="en-US" sz="4800" b="1" i="1" dirty="0" err="1">
                <a:solidFill>
                  <a:srgbClr val="003399"/>
                </a:solidFill>
                <a:effectLst>
                  <a:outerShdw blurRad="38100" dist="38100" dir="2700000" algn="tl">
                    <a:srgbClr val="000000">
                      <a:alpha val="43137"/>
                    </a:srgbClr>
                  </a:outerShdw>
                </a:effectLst>
                <a:latin typeface="+mj-lt"/>
                <a:cs typeface="Tahoma" pitchFamily="34" charset="0"/>
              </a:rPr>
              <a:t>Thái</a:t>
            </a:r>
            <a:r>
              <a:rPr lang="en-US" sz="4800" b="1" i="1" dirty="0">
                <a:solidFill>
                  <a:srgbClr val="003399"/>
                </a:solidFill>
                <a:effectLst>
                  <a:outerShdw blurRad="38100" dist="38100" dir="2700000" algn="tl">
                    <a:srgbClr val="000000">
                      <a:alpha val="43137"/>
                    </a:srgbClr>
                  </a:outerShdw>
                </a:effectLst>
                <a:latin typeface="+mj-lt"/>
                <a:cs typeface="Tahoma" pitchFamily="34" charset="0"/>
              </a:rPr>
              <a:t> </a:t>
            </a:r>
            <a:r>
              <a:rPr lang="en-US" sz="4800" b="1" i="1" dirty="0" err="1">
                <a:solidFill>
                  <a:srgbClr val="003399"/>
                </a:solidFill>
                <a:effectLst>
                  <a:outerShdw blurRad="38100" dist="38100" dir="2700000" algn="tl">
                    <a:srgbClr val="000000">
                      <a:alpha val="43137"/>
                    </a:srgbClr>
                  </a:outerShdw>
                </a:effectLst>
                <a:latin typeface="+mj-lt"/>
                <a:cs typeface="Tahoma" pitchFamily="34" charset="0"/>
              </a:rPr>
              <a:t>Nguyên</a:t>
            </a:r>
            <a:endParaRPr lang="en-US" sz="4800" b="1" i="1" dirty="0">
              <a:solidFill>
                <a:srgbClr val="003399"/>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a:solidFill>
                  <a:srgbClr val="003399"/>
                </a:solidFill>
                <a:effectLst>
                  <a:outerShdw blurRad="38100" dist="38100" dir="2700000" algn="tl">
                    <a:srgbClr val="000000">
                      <a:alpha val="43137"/>
                    </a:srgbClr>
                  </a:outerShdw>
                </a:effectLst>
                <a:latin typeface="+mj-lt"/>
                <a:cs typeface="Tahoma" pitchFamily="34" charset="0"/>
              </a:rPr>
              <a:t>03 </a:t>
            </a:r>
            <a:r>
              <a:rPr lang="en-US" sz="4800" b="1" i="1" dirty="0" err="1">
                <a:solidFill>
                  <a:srgbClr val="003399"/>
                </a:solidFill>
                <a:effectLst>
                  <a:outerShdw blurRad="38100" dist="38100" dir="2700000" algn="tl">
                    <a:srgbClr val="000000">
                      <a:alpha val="43137"/>
                    </a:srgbClr>
                  </a:outerShdw>
                </a:effectLst>
                <a:latin typeface="+mj-lt"/>
                <a:cs typeface="Tahoma" pitchFamily="34" charset="0"/>
              </a:rPr>
              <a:t>câu</a:t>
            </a:r>
            <a:endParaRPr lang="en-US" sz="4400" b="1" i="1" dirty="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latin typeface="+mn-lt"/>
                <a:cs typeface="Times New Roman" pitchFamily="18" charset="0"/>
              </a:rPr>
              <a:t>Tk1:</a:t>
            </a:r>
            <a:r>
              <a:rPr lang="en-US" sz="56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en-US" sz="5600" b="1" i="0" dirty="0" err="1">
                <a:solidFill>
                  <a:srgbClr val="003399"/>
                </a:solidFill>
                <a:effectLst/>
                <a:latin typeface="+mn-lt"/>
              </a:rPr>
              <a:t>Vỗ</a:t>
            </a:r>
            <a:r>
              <a:rPr lang="en-US" sz="5600" b="1" i="0" dirty="0">
                <a:solidFill>
                  <a:srgbClr val="003399"/>
                </a:solidFill>
                <a:effectLst/>
                <a:latin typeface="+mn-lt"/>
              </a:rPr>
              <a:t> </a:t>
            </a:r>
            <a:r>
              <a:rPr lang="en-US" sz="5600" b="1" i="0" dirty="0" err="1">
                <a:solidFill>
                  <a:srgbClr val="003399"/>
                </a:solidFill>
                <a:effectLst/>
                <a:latin typeface="+mn-lt"/>
              </a:rPr>
              <a:t>tay</a:t>
            </a:r>
            <a:r>
              <a:rPr lang="en-US" sz="5600" b="1" i="0" dirty="0">
                <a:solidFill>
                  <a:srgbClr val="003399"/>
                </a:solidFill>
                <a:effectLst/>
                <a:latin typeface="+mn-lt"/>
              </a:rPr>
              <a:t> </a:t>
            </a:r>
            <a:r>
              <a:rPr lang="en-US" sz="5600" b="1" i="0" dirty="0" err="1">
                <a:solidFill>
                  <a:srgbClr val="003399"/>
                </a:solidFill>
                <a:effectLst/>
                <a:latin typeface="+mn-lt"/>
              </a:rPr>
              <a:t>đi</a:t>
            </a:r>
            <a:r>
              <a:rPr lang="en-US" sz="5600" b="1" i="0" dirty="0">
                <a:solidFill>
                  <a:srgbClr val="003399"/>
                </a:solidFill>
                <a:effectLst/>
                <a:latin typeface="+mn-lt"/>
              </a:rPr>
              <a:t> </a:t>
            </a:r>
            <a:r>
              <a:rPr lang="en-US" sz="5600" b="1" i="0" dirty="0" err="1">
                <a:solidFill>
                  <a:srgbClr val="003399"/>
                </a:solidFill>
                <a:effectLst/>
                <a:latin typeface="+mn-lt"/>
              </a:rPr>
              <a:t>nào</a:t>
            </a:r>
            <a:r>
              <a:rPr lang="en-US" sz="5600" b="1" i="0" dirty="0">
                <a:solidFill>
                  <a:srgbClr val="003399"/>
                </a:solidFill>
                <a:effectLst/>
                <a:latin typeface="+mn-lt"/>
              </a:rPr>
              <a:t> </a:t>
            </a:r>
            <a:r>
              <a:rPr lang="en-US" sz="5600" b="1" i="0" dirty="0" err="1">
                <a:solidFill>
                  <a:srgbClr val="003399"/>
                </a:solidFill>
                <a:effectLst/>
                <a:latin typeface="+mn-lt"/>
              </a:rPr>
              <a:t>ngàn</a:t>
            </a:r>
            <a:r>
              <a:rPr lang="en-US" sz="5600" b="1" i="0" dirty="0">
                <a:solidFill>
                  <a:srgbClr val="003399"/>
                </a:solidFill>
                <a:effectLst/>
                <a:latin typeface="+mn-lt"/>
              </a:rPr>
              <a:t> </a:t>
            </a:r>
            <a:r>
              <a:rPr lang="en-US" sz="5600" b="1" i="0" dirty="0" err="1">
                <a:solidFill>
                  <a:srgbClr val="003399"/>
                </a:solidFill>
                <a:effectLst/>
                <a:latin typeface="+mn-lt"/>
              </a:rPr>
              <a:t>muôn</a:t>
            </a:r>
            <a:r>
              <a:rPr lang="en-US" sz="5600" b="1" i="0" dirty="0">
                <a:solidFill>
                  <a:srgbClr val="003399"/>
                </a:solidFill>
                <a:effectLst/>
                <a:latin typeface="+mn-lt"/>
              </a:rPr>
              <a:t> </a:t>
            </a:r>
            <a:r>
              <a:rPr lang="en-US" sz="5600" b="1" i="0" dirty="0" err="1">
                <a:solidFill>
                  <a:srgbClr val="003399"/>
                </a:solidFill>
                <a:effectLst/>
                <a:latin typeface="+mn-lt"/>
              </a:rPr>
              <a:t>dân</a:t>
            </a:r>
            <a:r>
              <a:rPr lang="en-US" sz="5600" b="1" i="0" dirty="0">
                <a:solidFill>
                  <a:srgbClr val="003399"/>
                </a:solidFill>
                <a:effectLst/>
                <a:latin typeface="+mn-lt"/>
              </a:rPr>
              <a:t> </a:t>
            </a:r>
            <a:r>
              <a:rPr lang="en-US" sz="5600" b="1" i="0" dirty="0" err="1">
                <a:solidFill>
                  <a:srgbClr val="003399"/>
                </a:solidFill>
                <a:effectLst/>
                <a:latin typeface="+mn-lt"/>
              </a:rPr>
              <a:t>hỡi</a:t>
            </a:r>
            <a:r>
              <a:rPr lang="en-US" sz="5600" b="1" i="0" dirty="0">
                <a:solidFill>
                  <a:srgbClr val="003399"/>
                </a:solidFill>
                <a:effectLst/>
                <a:latin typeface="+mn-lt"/>
              </a:rPr>
              <a:t> ! </a:t>
            </a:r>
            <a:r>
              <a:rPr lang="en-US" sz="5600" b="1" i="0" dirty="0" err="1">
                <a:solidFill>
                  <a:srgbClr val="003399"/>
                </a:solidFill>
                <a:effectLst/>
                <a:latin typeface="+mn-lt"/>
              </a:rPr>
              <a:t>Tán</a:t>
            </a:r>
            <a:r>
              <a:rPr lang="en-US" sz="5600" b="1" i="0" dirty="0">
                <a:solidFill>
                  <a:srgbClr val="003399"/>
                </a:solidFill>
                <a:effectLst/>
                <a:latin typeface="+mn-lt"/>
              </a:rPr>
              <a:t> </a:t>
            </a:r>
            <a:r>
              <a:rPr lang="en-US" sz="5600" b="1" i="0" dirty="0" err="1">
                <a:solidFill>
                  <a:srgbClr val="003399"/>
                </a:solidFill>
                <a:effectLst/>
                <a:latin typeface="+mn-lt"/>
              </a:rPr>
              <a:t>tụng</a:t>
            </a:r>
            <a:r>
              <a:rPr lang="en-US" sz="5600" b="1" i="0" dirty="0">
                <a:solidFill>
                  <a:srgbClr val="003399"/>
                </a:solidFill>
                <a:effectLst/>
                <a:latin typeface="+mn-lt"/>
              </a:rPr>
              <a:t> </a:t>
            </a:r>
            <a:r>
              <a:rPr lang="en-US" sz="5600" b="1" i="0" dirty="0" err="1">
                <a:solidFill>
                  <a:srgbClr val="003399"/>
                </a:solidFill>
                <a:effectLst/>
                <a:latin typeface="+mn-lt"/>
              </a:rPr>
              <a:t>Chúa</a:t>
            </a:r>
            <a:r>
              <a:rPr lang="en-US" sz="5600" b="1" i="0" dirty="0">
                <a:solidFill>
                  <a:srgbClr val="003399"/>
                </a:solidFill>
                <a:effectLst/>
                <a:latin typeface="+mn-lt"/>
              </a:rPr>
              <a:t> </a:t>
            </a:r>
            <a:r>
              <a:rPr lang="en-US" sz="5600" b="1" i="0" dirty="0" err="1">
                <a:solidFill>
                  <a:srgbClr val="003399"/>
                </a:solidFill>
                <a:effectLst/>
                <a:latin typeface="+mn-lt"/>
              </a:rPr>
              <a:t>Trời</a:t>
            </a:r>
            <a:r>
              <a:rPr lang="en-US" sz="5600" b="1" i="0" dirty="0">
                <a:solidFill>
                  <a:srgbClr val="003399"/>
                </a:solidFill>
                <a:effectLst/>
                <a:latin typeface="+mn-lt"/>
              </a:rPr>
              <a:t> </a:t>
            </a:r>
            <a:r>
              <a:rPr lang="en-US" sz="5600" b="1" i="0" dirty="0" err="1">
                <a:solidFill>
                  <a:srgbClr val="003399"/>
                </a:solidFill>
                <a:effectLst/>
                <a:latin typeface="+mn-lt"/>
              </a:rPr>
              <a:t>nào</a:t>
            </a:r>
            <a:r>
              <a:rPr lang="en-US" sz="5600" b="1" i="0" dirty="0">
                <a:solidFill>
                  <a:srgbClr val="003399"/>
                </a:solidFill>
                <a:effectLst/>
                <a:latin typeface="+mn-lt"/>
              </a:rPr>
              <a:t> </a:t>
            </a:r>
            <a:r>
              <a:rPr lang="en-US" sz="5600" b="1" i="0" dirty="0" err="1">
                <a:solidFill>
                  <a:srgbClr val="003399"/>
                </a:solidFill>
                <a:effectLst/>
                <a:latin typeface="+mn-lt"/>
              </a:rPr>
              <a:t>hãy</a:t>
            </a:r>
            <a:r>
              <a:rPr lang="en-US" sz="5600" b="1" i="0" dirty="0">
                <a:solidFill>
                  <a:srgbClr val="003399"/>
                </a:solidFill>
                <a:effectLst/>
                <a:latin typeface="+mn-lt"/>
              </a:rPr>
              <a:t> </a:t>
            </a:r>
            <a:r>
              <a:rPr lang="en-US" sz="5600" b="1" i="0" dirty="0" err="1">
                <a:solidFill>
                  <a:srgbClr val="003399"/>
                </a:solidFill>
                <a:effectLst/>
                <a:latin typeface="+mn-lt"/>
              </a:rPr>
              <a:t>hò</a:t>
            </a:r>
            <a:r>
              <a:rPr lang="en-US" sz="5600" b="1" i="0" dirty="0">
                <a:solidFill>
                  <a:srgbClr val="003399"/>
                </a:solidFill>
                <a:effectLst/>
                <a:latin typeface="+mn-lt"/>
              </a:rPr>
              <a:t> </a:t>
            </a:r>
            <a:r>
              <a:rPr lang="en-US" sz="5600" b="1" i="0" dirty="0" err="1">
                <a:solidFill>
                  <a:srgbClr val="003399"/>
                </a:solidFill>
                <a:effectLst/>
                <a:latin typeface="+mn-lt"/>
              </a:rPr>
              <a:t>reo</a:t>
            </a:r>
            <a:r>
              <a:rPr lang="en-US" sz="5600" b="1" i="0" dirty="0">
                <a:solidFill>
                  <a:srgbClr val="003399"/>
                </a:solidFill>
                <a:effectLst/>
                <a:latin typeface="+mn-lt"/>
              </a:rPr>
              <a:t>.  </a:t>
            </a:r>
            <a:r>
              <a:rPr lang="en-US" sz="5600" b="1" i="0" dirty="0" err="1">
                <a:solidFill>
                  <a:srgbClr val="003399"/>
                </a:solidFill>
                <a:effectLst/>
                <a:latin typeface="+mn-lt"/>
              </a:rPr>
              <a:t>Vì</a:t>
            </a:r>
            <a:r>
              <a:rPr lang="en-US" sz="5600" b="1" i="0" dirty="0">
                <a:solidFill>
                  <a:srgbClr val="003399"/>
                </a:solidFill>
                <a:effectLst/>
                <a:latin typeface="+mn-lt"/>
              </a:rPr>
              <a:t> </a:t>
            </a:r>
            <a:r>
              <a:rPr lang="en-US" sz="5600" b="1" i="0" dirty="0" err="1">
                <a:solidFill>
                  <a:srgbClr val="003399"/>
                </a:solidFill>
                <a:effectLst/>
                <a:latin typeface="+mn-lt"/>
              </a:rPr>
              <a:t>Chúa</a:t>
            </a:r>
            <a:r>
              <a:rPr lang="en-US" sz="5600" b="1" i="0" dirty="0">
                <a:solidFill>
                  <a:srgbClr val="003399"/>
                </a:solidFill>
                <a:effectLst/>
                <a:latin typeface="+mn-lt"/>
              </a:rPr>
              <a:t> </a:t>
            </a:r>
            <a:r>
              <a:rPr lang="en-US" sz="5600" b="1" i="0" dirty="0" err="1">
                <a:solidFill>
                  <a:srgbClr val="003399"/>
                </a:solidFill>
                <a:effectLst/>
                <a:latin typeface="+mn-lt"/>
              </a:rPr>
              <a:t>Đấng</a:t>
            </a:r>
            <a:r>
              <a:rPr lang="en-US" sz="5600" b="1" i="0" dirty="0">
                <a:solidFill>
                  <a:srgbClr val="003399"/>
                </a:solidFill>
                <a:effectLst/>
                <a:latin typeface="+mn-lt"/>
              </a:rPr>
              <a:t> </a:t>
            </a:r>
            <a:r>
              <a:rPr lang="en-US" sz="5600" b="1" i="0" dirty="0" err="1">
                <a:solidFill>
                  <a:srgbClr val="003399"/>
                </a:solidFill>
                <a:effectLst/>
                <a:latin typeface="+mn-lt"/>
              </a:rPr>
              <a:t>Tối</a:t>
            </a:r>
            <a:r>
              <a:rPr lang="en-US" sz="5600" b="1" i="0" dirty="0">
                <a:solidFill>
                  <a:srgbClr val="003399"/>
                </a:solidFill>
                <a:effectLst/>
                <a:latin typeface="+mn-lt"/>
              </a:rPr>
              <a:t> Cao </a:t>
            </a:r>
            <a:r>
              <a:rPr lang="en-US" sz="5600" b="1" i="0" dirty="0" err="1">
                <a:solidFill>
                  <a:srgbClr val="003399"/>
                </a:solidFill>
                <a:effectLst/>
                <a:latin typeface="+mn-lt"/>
              </a:rPr>
              <a:t>khả</a:t>
            </a:r>
            <a:r>
              <a:rPr lang="en-US" sz="5600" b="1" i="0" dirty="0">
                <a:solidFill>
                  <a:srgbClr val="003399"/>
                </a:solidFill>
                <a:effectLst/>
                <a:latin typeface="+mn-lt"/>
              </a:rPr>
              <a:t> </a:t>
            </a:r>
            <a:r>
              <a:rPr lang="en-US" sz="5600" b="1" i="0" dirty="0" err="1">
                <a:solidFill>
                  <a:srgbClr val="003399"/>
                </a:solidFill>
                <a:effectLst/>
                <a:latin typeface="+mn-lt"/>
              </a:rPr>
              <a:t>úy</a:t>
            </a:r>
            <a:r>
              <a:rPr lang="en-US" sz="5600" b="1" i="0" dirty="0">
                <a:solidFill>
                  <a:srgbClr val="003399"/>
                </a:solidFill>
                <a:effectLst/>
                <a:latin typeface="+mn-lt"/>
              </a:rPr>
              <a:t>, </a:t>
            </a:r>
            <a:r>
              <a:rPr lang="en-US" sz="5600" b="1" i="0" dirty="0" err="1">
                <a:solidFill>
                  <a:srgbClr val="003399"/>
                </a:solidFill>
                <a:effectLst/>
                <a:latin typeface="+mn-lt"/>
              </a:rPr>
              <a:t>Ngài</a:t>
            </a:r>
            <a:r>
              <a:rPr lang="en-US" sz="5600" b="1" i="0" dirty="0">
                <a:solidFill>
                  <a:srgbClr val="003399"/>
                </a:solidFill>
                <a:effectLst/>
                <a:latin typeface="+mn-lt"/>
              </a:rPr>
              <a:t> </a:t>
            </a:r>
            <a:r>
              <a:rPr lang="en-US" sz="5600" b="1" i="0" dirty="0" err="1">
                <a:solidFill>
                  <a:srgbClr val="003399"/>
                </a:solidFill>
                <a:effectLst/>
                <a:latin typeface="+mn-lt"/>
              </a:rPr>
              <a:t>là</a:t>
            </a:r>
            <a:r>
              <a:rPr lang="en-US" sz="5600" b="1" i="0" dirty="0">
                <a:solidFill>
                  <a:srgbClr val="003399"/>
                </a:solidFill>
                <a:effectLst/>
                <a:latin typeface="+mn-lt"/>
              </a:rPr>
              <a:t> </a:t>
            </a:r>
            <a:r>
              <a:rPr lang="en-US" sz="5600" b="1" i="0" dirty="0" err="1">
                <a:solidFill>
                  <a:srgbClr val="003399"/>
                </a:solidFill>
                <a:effectLst/>
                <a:latin typeface="+mn-lt"/>
              </a:rPr>
              <a:t>Đại</a:t>
            </a:r>
            <a:r>
              <a:rPr lang="en-US" sz="5600" b="1" i="0" dirty="0">
                <a:solidFill>
                  <a:srgbClr val="003399"/>
                </a:solidFill>
                <a:effectLst/>
                <a:latin typeface="+mn-lt"/>
              </a:rPr>
              <a:t> </a:t>
            </a:r>
            <a:r>
              <a:rPr lang="en-US" sz="5600" b="1" i="0" dirty="0" err="1">
                <a:solidFill>
                  <a:srgbClr val="003399"/>
                </a:solidFill>
                <a:effectLst/>
                <a:latin typeface="+mn-lt"/>
              </a:rPr>
              <a:t>Đế</a:t>
            </a:r>
            <a:r>
              <a:rPr lang="en-US" sz="5600" b="1" i="0" dirty="0">
                <a:solidFill>
                  <a:srgbClr val="003399"/>
                </a:solidFill>
                <a:effectLst/>
                <a:latin typeface="+mn-lt"/>
              </a:rPr>
              <a:t> </a:t>
            </a:r>
            <a:r>
              <a:rPr lang="en-US" sz="5600" b="1" i="0" dirty="0" err="1">
                <a:solidFill>
                  <a:srgbClr val="003399"/>
                </a:solidFill>
                <a:effectLst/>
                <a:latin typeface="+mn-lt"/>
              </a:rPr>
              <a:t>Đấng</a:t>
            </a:r>
            <a:r>
              <a:rPr lang="en-US" sz="5600" b="1" i="0" dirty="0">
                <a:solidFill>
                  <a:srgbClr val="003399"/>
                </a:solidFill>
                <a:effectLst/>
                <a:latin typeface="+mn-lt"/>
              </a:rPr>
              <a:t> </a:t>
            </a:r>
            <a:r>
              <a:rPr lang="en-US" sz="5600" b="1" i="0" dirty="0" err="1">
                <a:solidFill>
                  <a:srgbClr val="003399"/>
                </a:solidFill>
                <a:effectLst/>
                <a:latin typeface="+mn-lt"/>
              </a:rPr>
              <a:t>thống</a:t>
            </a:r>
            <a:r>
              <a:rPr lang="en-US" sz="5600" b="1" i="0" dirty="0">
                <a:solidFill>
                  <a:srgbClr val="003399"/>
                </a:solidFill>
                <a:effectLst/>
                <a:latin typeface="+mn-lt"/>
              </a:rPr>
              <a:t> </a:t>
            </a:r>
            <a:r>
              <a:rPr lang="en-US" sz="5600" b="1" i="0" dirty="0" err="1">
                <a:solidFill>
                  <a:srgbClr val="003399"/>
                </a:solidFill>
                <a:effectLst/>
                <a:latin typeface="+mn-lt"/>
              </a:rPr>
              <a:t>trị</a:t>
            </a:r>
            <a:r>
              <a:rPr lang="en-US" sz="5600" b="1" i="0" dirty="0">
                <a:solidFill>
                  <a:srgbClr val="003399"/>
                </a:solidFill>
                <a:effectLst/>
                <a:latin typeface="+mn-lt"/>
              </a:rPr>
              <a:t> </a:t>
            </a:r>
            <a:r>
              <a:rPr lang="en-US" sz="5600" b="1" i="0" dirty="0" err="1">
                <a:solidFill>
                  <a:srgbClr val="003399"/>
                </a:solidFill>
                <a:effectLst/>
                <a:latin typeface="+mn-lt"/>
              </a:rPr>
              <a:t>trần</a:t>
            </a:r>
            <a:r>
              <a:rPr lang="en-US" sz="5600" b="1" i="0" dirty="0">
                <a:solidFill>
                  <a:srgbClr val="003399"/>
                </a:solidFill>
                <a:effectLst/>
                <a:latin typeface="+mn-lt"/>
              </a:rPr>
              <a:t> </a:t>
            </a:r>
            <a:r>
              <a:rPr lang="en-US" sz="5600" b="1" i="0" dirty="0" err="1">
                <a:solidFill>
                  <a:srgbClr val="003399"/>
                </a:solidFill>
                <a:effectLst/>
                <a:latin typeface="+mn-lt"/>
              </a:rPr>
              <a:t>gian</a:t>
            </a:r>
            <a:r>
              <a:rPr lang="en-US" sz="5600" b="1" i="0" dirty="0">
                <a:solidFill>
                  <a:srgbClr val="003399"/>
                </a:solidFill>
                <a:effectLst/>
                <a:latin typeface="+mn-lt"/>
              </a:rPr>
              <a:t>. </a:t>
            </a:r>
            <a:endParaRPr lang="en-US" sz="5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i="0" dirty="0">
                <a:solidFill>
                  <a:srgbClr val="003399"/>
                </a:solidFill>
                <a:effectLst/>
                <a:latin typeface="+mn-lt"/>
              </a:rPr>
              <a:t>Chúa ngự lên giữa tiếng tưng bừng, Chúa ngự lên giữa tiếng kèn vang. </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600" b="1" u="sng" dirty="0">
                <a:solidFill>
                  <a:srgbClr val="FF0000"/>
                </a:solidFill>
                <a:effectLst>
                  <a:outerShdw blurRad="38100" dist="38100" dir="2700000" algn="tl">
                    <a:srgbClr val="000000">
                      <a:alpha val="43137"/>
                    </a:srgbClr>
                  </a:outerShdw>
                </a:effectLst>
                <a:latin typeface="+mn-lt"/>
                <a:cs typeface="Times New Roman" pitchFamily="18" charset="0"/>
              </a:rPr>
              <a:t>Tk2:</a:t>
            </a:r>
            <a:r>
              <a:rPr lang="en-US" sz="56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5600" b="1" i="0" dirty="0">
                <a:solidFill>
                  <a:srgbClr val="003399"/>
                </a:solidFill>
                <a:effectLst/>
                <a:latin typeface="+mn-lt"/>
              </a:rPr>
              <a:t>Chúa tiến lên trong ngàn câu hoan chúc. Chúa ngự lên ngàn vạn tiếng kèn vang.  Nào ta hãy ca mừng Thiên Chúa, mừng Ngài là Chúa khắp các vua trần ai.</a:t>
            </a:r>
            <a:endParaRPr lang="en-US" sz="5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i="0" dirty="0">
                <a:solidFill>
                  <a:srgbClr val="003399"/>
                </a:solidFill>
                <a:effectLst/>
                <a:latin typeface="+mn-lt"/>
              </a:rPr>
              <a:t>Chúa ngự lên giữa tiếng tưng bừng, Chúa ngự lên giữa tiếng kèn vang. </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616160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Tk3:</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vi-VN" sz="5600" b="1" i="0" dirty="0">
                <a:solidFill>
                  <a:srgbClr val="003399"/>
                </a:solidFill>
                <a:effectLst/>
                <a:latin typeface="+mn-lt"/>
              </a:rPr>
              <a:t>Đức Vua cai trị toàn cả thế giới, xướng lên ca vịnh mừng Chúa là Vua.  Này Chúa Đấng thống trị vạn quốc, ngàn đời rực rỡ Chúa hiển trị ngàn thu. </a:t>
            </a:r>
            <a:endParaRPr lang="en-US" sz="5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i="0" dirty="0">
                <a:solidFill>
                  <a:srgbClr val="003399"/>
                </a:solidFill>
                <a:effectLst/>
                <a:latin typeface="+mn-lt"/>
              </a:rPr>
              <a:t>Chúa ngự lên giữa tiếng tưng bừng, Chúa ngự lên giữa tiếng kèn vang. </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78083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5554726" cy="1384995"/>
          </a:xfrm>
          <a:prstGeom prst="rect">
            <a:avLst/>
          </a:prstGeom>
          <a:noFill/>
        </p:spPr>
        <p:txBody>
          <a:bodyPr wrap="none" rtlCol="0">
            <a:spAutoFit/>
          </a:bodyPr>
          <a:lstStyle/>
          <a:p>
            <a:r>
              <a:rPr lang="en-US" sz="2800">
                <a:solidFill>
                  <a:srgbClr val="FFFF00"/>
                </a:solidFill>
              </a:rPr>
              <a:t>Bài đọc 2</a:t>
            </a:r>
          </a:p>
          <a:p>
            <a:r>
              <a:rPr lang="en-US" sz="2800">
                <a:solidFill>
                  <a:srgbClr val="FFFF00"/>
                </a:solidFill>
              </a:rPr>
              <a:t>Bài trích thư thánh Phaolô Tông Đồ</a:t>
            </a:r>
          </a:p>
          <a:p>
            <a:r>
              <a:rPr lang="en-US" sz="2800">
                <a:solidFill>
                  <a:srgbClr val="FFFF00"/>
                </a:solidFill>
              </a:rPr>
              <a:t>Gửi tín hữu Ê-phê-xô</a:t>
            </a:r>
          </a:p>
        </p:txBody>
      </p:sp>
      <p:sp>
        <p:nvSpPr>
          <p:cNvPr id="9" name="TextBox 8"/>
          <p:cNvSpPr txBox="1"/>
          <p:nvPr/>
        </p:nvSpPr>
        <p:spPr>
          <a:xfrm>
            <a:off x="76200" y="3790950"/>
            <a:ext cx="8610600" cy="1200329"/>
          </a:xfrm>
          <a:prstGeom prst="rect">
            <a:avLst/>
          </a:prstGeom>
          <a:noFill/>
        </p:spPr>
        <p:txBody>
          <a:bodyPr wrap="square" rtlCol="0">
            <a:spAutoFit/>
          </a:bodyPr>
          <a:lstStyle/>
          <a:p>
            <a:r>
              <a:rPr lang="en-US" sz="3600">
                <a:solidFill>
                  <a:srgbClr val="FFFF00"/>
                </a:solidFill>
              </a:rPr>
              <a:t>Thiên Chua đã đặt Đức Kitô ngự bên hữu Người trên trời,</a:t>
            </a:r>
          </a:p>
        </p:txBody>
      </p:sp>
    </p:spTree>
    <p:extLst>
      <p:ext uri="{BB962C8B-B14F-4D97-AF65-F5344CB8AC3E}">
        <p14:creationId xmlns:p14="http://schemas.microsoft.com/office/powerpoint/2010/main" val="3316720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600" b="1"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600" b="1" dirty="0">
                <a:solidFill>
                  <a:srgbClr val="0000CC"/>
                </a:solidFill>
                <a:effectLst>
                  <a:outerShdw blurRad="38100" dist="38100" dir="2700000" algn="tl">
                    <a:srgbClr val="000000">
                      <a:alpha val="43137"/>
                    </a:srgbClr>
                  </a:outerShdw>
                </a:effectLst>
                <a:latin typeface="+mj-lt"/>
                <a:cs typeface="Times New Roman" pitchFamily="18" charset="0"/>
              </a:rPr>
              <a:t> </a:t>
            </a:r>
            <a:r>
              <a:rPr lang="vi-VN" sz="5600" b="1" dirty="0">
                <a:solidFill>
                  <a:srgbClr val="003296"/>
                </a:solidFill>
                <a:effectLst>
                  <a:outerShdw blurRad="38100" dist="38100" dir="2700000" algn="tl">
                    <a:srgbClr val="000000">
                      <a:alpha val="43137"/>
                    </a:srgbClr>
                  </a:outerShdw>
                </a:effectLst>
                <a:latin typeface="+mj-lt"/>
                <a:cs typeface="Times New Roman" pitchFamily="18" charset="0"/>
              </a:rPr>
              <a:t>Chúa phán: “Các con hãy đi giảng dạy cho muôn dân, Thầy sẽ luôn ở cùng các con mọi ngày cho đến tận thế.” </a:t>
            </a:r>
            <a:r>
              <a:rPr lang="en-US" sz="5600" b="1" u="sng" dirty="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400" dirty="0">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Hôm nay mừng Chúa lên trời trần hoàn vang tiếng ca. Hôm nay mừng Chúa lên trời triều thần vang câu hát. </a:t>
            </a:r>
          </a:p>
        </p:txBody>
      </p:sp>
    </p:spTree>
    <p:extLst>
      <p:ext uri="{BB962C8B-B14F-4D97-AF65-F5344CB8AC3E}">
        <p14:creationId xmlns:p14="http://schemas.microsoft.com/office/powerpoint/2010/main" val="1988974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6600" b="1" u="sng" dirty="0">
                <a:solidFill>
                  <a:srgbClr val="FF0000"/>
                </a:solidFill>
                <a:effectLst>
                  <a:outerShdw blurRad="38100" dist="38100" dir="2700000" algn="tl">
                    <a:srgbClr val="000000">
                      <a:alpha val="43137"/>
                    </a:srgbClr>
                  </a:outerShdw>
                </a:effectLst>
                <a:latin typeface="+mj-lt"/>
              </a:rPr>
              <a:t>***:</a:t>
            </a:r>
            <a:r>
              <a:rPr lang="vi-VN" sz="6600" b="1" dirty="0">
                <a:solidFill>
                  <a:srgbClr val="003399"/>
                </a:solidFill>
                <a:effectLst>
                  <a:outerShdw blurRad="38100" dist="38100" dir="2700000" algn="tl">
                    <a:srgbClr val="000000">
                      <a:alpha val="43137"/>
                    </a:srgbClr>
                  </a:outerShdw>
                </a:effectLst>
                <a:latin typeface="+mj-lt"/>
              </a:rPr>
              <a:t> Này ngày vinh quang, rạng ngời ánh sáng khúc nhạc mừng trời đất hòa ca.</a:t>
            </a:r>
          </a:p>
        </p:txBody>
      </p:sp>
    </p:spTree>
    <p:extLst>
      <p:ext uri="{BB962C8B-B14F-4D97-AF65-F5344CB8AC3E}">
        <p14:creationId xmlns:p14="http://schemas.microsoft.com/office/powerpoint/2010/main" val="709595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fontScale="90000"/>
          </a:bodyPr>
          <a:lstStyle/>
          <a:p>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Lễ</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sz="4000" b="1" dirty="0">
                <a:solidFill>
                  <a:srgbClr val="C00000"/>
                </a:solidFill>
                <a:effectLst>
                  <a:outerShdw blurRad="38100" dist="38100" dir="2700000" algn="tl">
                    <a:srgbClr val="000000">
                      <a:alpha val="43137"/>
                    </a:srgbClr>
                  </a:outerShdw>
                </a:effectLst>
                <a:cs typeface="Times New Roman" pitchFamily="18" charset="0"/>
              </a:rPr>
              <a:t>GIAI KHÚC DÂNG TIẾN 2</a:t>
            </a:r>
            <a:br>
              <a:rPr lang="en-US" sz="3600" b="1" dirty="0">
                <a:solidFill>
                  <a:srgbClr val="003399"/>
                </a:solidFill>
                <a:effectLst>
                  <a:outerShdw blurRad="38100" dist="38100" dir="2700000" algn="tl">
                    <a:srgbClr val="000000">
                      <a:alpha val="43137"/>
                    </a:srgbClr>
                  </a:outerShdw>
                </a:effectLst>
                <a:cs typeface="Times New Roman" pitchFamily="18" charset="0"/>
              </a:rPr>
            </a:br>
            <a:r>
              <a:rPr lang="en-US" sz="3600" b="1" i="1" dirty="0" err="1">
                <a:solidFill>
                  <a:srgbClr val="003399"/>
                </a:solidFill>
                <a:effectLst>
                  <a:outerShdw blurRad="38100" dist="38100" dir="2700000" algn="tl">
                    <a:srgbClr val="000000">
                      <a:alpha val="43137"/>
                    </a:srgbClr>
                  </a:outerShdw>
                </a:effectLst>
                <a:cs typeface="Times New Roman" pitchFamily="18" charset="0"/>
              </a:rPr>
              <a:t>Giang</a:t>
            </a:r>
            <a:r>
              <a:rPr lang="en-US" sz="3600" b="1" i="1" dirty="0">
                <a:solidFill>
                  <a:srgbClr val="003399"/>
                </a:solidFill>
                <a:effectLst>
                  <a:outerShdw blurRad="38100" dist="38100" dir="2700000" algn="tl">
                    <a:srgbClr val="000000">
                      <a:alpha val="43137"/>
                    </a:srgbClr>
                  </a:outerShdw>
                </a:effectLst>
                <a:cs typeface="Times New Roman" pitchFamily="18" charset="0"/>
              </a:rPr>
              <a:t> </a:t>
            </a:r>
            <a:r>
              <a:rPr lang="en-US" sz="3600" b="1" i="1" dirty="0" err="1">
                <a:solidFill>
                  <a:srgbClr val="003399"/>
                </a:solidFill>
                <a:effectLst>
                  <a:outerShdw blurRad="38100" dist="38100" dir="2700000" algn="tl">
                    <a:srgbClr val="000000">
                      <a:alpha val="43137"/>
                    </a:srgbClr>
                  </a:outerShdw>
                </a:effectLst>
                <a:cs typeface="Times New Roman" pitchFamily="18" charset="0"/>
              </a:rPr>
              <a:t>Tâm</a:t>
            </a:r>
            <a:br>
              <a:rPr lang="en-US" sz="5400" b="1" dirty="0">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Tk1:</a:t>
            </a:r>
            <a:r>
              <a:rPr lang="en-US" altLang="en-US" sz="54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5400" b="1" i="0" dirty="0">
                <a:solidFill>
                  <a:srgbClr val="003399"/>
                </a:solidFill>
                <a:effectLst/>
              </a:rPr>
              <a:t>Nguyện dâng Chúa này bánh thơm từ lúa ngon, nguyện dâng Chúa này chén nho nồng ước mong, </a:t>
            </a:r>
            <a:endParaRPr lang="en-US" altLang="en-US" sz="54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***1:</a:t>
            </a:r>
            <a:r>
              <a:rPr lang="en-US" altLang="en-US" sz="60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6000" b="1" i="0" dirty="0">
                <a:solidFill>
                  <a:srgbClr val="003399"/>
                </a:solidFill>
                <a:effectLst/>
              </a:rPr>
              <a:t>nguyện dâng lên Chúa trái tim con bao nồng say khát vọng chứa chan bao mầm sống. </a:t>
            </a:r>
            <a:endParaRPr lang="en-US" altLang="en-US" sz="60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79001393"/>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6000" b="1" i="0" dirty="0">
                <a:solidFill>
                  <a:srgbClr val="003399"/>
                </a:solidFill>
                <a:effectLst/>
              </a:rPr>
              <a:t>Nguyện dâng Chúa ngọn nến xinh rực sáng vui, nguyện dâng Chúa này cánh hoa đẹp thắm tươi, </a:t>
            </a:r>
            <a:endParaRPr lang="en-US" altLang="en-US" sz="60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3306043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rPr>
              <a:t>Ngợi khen Chúa lên trời trong ánh vinh quang. Ngợi khen Chúa ngự trị giữa chốn huy hoàng.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i="0" dirty="0">
                <a:solidFill>
                  <a:srgbClr val="003399"/>
                </a:solidFill>
                <a:effectLst/>
              </a:rPr>
              <a:t>nguyện dâng lên Chúa ước mơ sáng trong hồn nhiên ấu thơ lòng con dâng lên Chúa. </a:t>
            </a:r>
            <a:endParaRPr lang="en-US" altLang="en-US" sz="60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8443307"/>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rgbClr val="003399"/>
                </a:solidFill>
                <a:effectLst/>
              </a:rPr>
              <a:t>Nguyện</a:t>
            </a:r>
            <a:r>
              <a:rPr lang="en-US" sz="5400" b="1" i="0" dirty="0">
                <a:solidFill>
                  <a:srgbClr val="003399"/>
                </a:solidFill>
                <a:effectLst/>
              </a:rPr>
              <a:t> </a:t>
            </a:r>
            <a:r>
              <a:rPr lang="en-US" sz="5400" b="1" i="0" dirty="0" err="1">
                <a:solidFill>
                  <a:srgbClr val="003399"/>
                </a:solidFill>
                <a:effectLst/>
              </a:rPr>
              <a:t>dâng</a:t>
            </a:r>
            <a:r>
              <a:rPr lang="en-US" sz="5400" b="1" i="0" dirty="0">
                <a:solidFill>
                  <a:srgbClr val="003399"/>
                </a:solidFill>
                <a:effectLst/>
              </a:rPr>
              <a:t> </a:t>
            </a:r>
            <a:r>
              <a:rPr lang="en-US" sz="5400" b="1" i="0" dirty="0" err="1">
                <a:solidFill>
                  <a:srgbClr val="003399"/>
                </a:solidFill>
                <a:effectLst/>
              </a:rPr>
              <a:t>Chúa</a:t>
            </a:r>
            <a:r>
              <a:rPr lang="en-US" sz="5400" b="1" i="0" dirty="0">
                <a:solidFill>
                  <a:srgbClr val="003399"/>
                </a:solidFill>
                <a:effectLst/>
              </a:rPr>
              <a:t> </a:t>
            </a:r>
            <a:r>
              <a:rPr lang="en-US" sz="5400" b="1" i="0" dirty="0" err="1">
                <a:solidFill>
                  <a:srgbClr val="003399"/>
                </a:solidFill>
                <a:effectLst/>
              </a:rPr>
              <a:t>khúc</a:t>
            </a:r>
            <a:r>
              <a:rPr lang="en-US" sz="5400" b="1" i="0" dirty="0">
                <a:solidFill>
                  <a:srgbClr val="003399"/>
                </a:solidFill>
                <a:effectLst/>
              </a:rPr>
              <a:t> </a:t>
            </a:r>
            <a:r>
              <a:rPr lang="en-US" sz="5400" b="1" i="0" dirty="0" err="1">
                <a:solidFill>
                  <a:srgbClr val="003399"/>
                </a:solidFill>
                <a:effectLst/>
              </a:rPr>
              <a:t>hát</a:t>
            </a:r>
            <a:r>
              <a:rPr lang="en-US" sz="5400" b="1" i="0" dirty="0">
                <a:solidFill>
                  <a:srgbClr val="003399"/>
                </a:solidFill>
                <a:effectLst/>
              </a:rPr>
              <a:t> </a:t>
            </a:r>
            <a:r>
              <a:rPr lang="en-US" sz="5400" b="1" i="0" dirty="0" err="1">
                <a:solidFill>
                  <a:srgbClr val="003399"/>
                </a:solidFill>
                <a:effectLst/>
              </a:rPr>
              <a:t>mến</a:t>
            </a:r>
            <a:r>
              <a:rPr lang="en-US" sz="5400" b="1" i="0" dirty="0">
                <a:solidFill>
                  <a:srgbClr val="003399"/>
                </a:solidFill>
                <a:effectLst/>
              </a:rPr>
              <a:t> tin, </a:t>
            </a:r>
            <a:r>
              <a:rPr lang="en-US" sz="5400" b="1" i="0" dirty="0" err="1">
                <a:solidFill>
                  <a:srgbClr val="003399"/>
                </a:solidFill>
                <a:effectLst/>
              </a:rPr>
              <a:t>dâng</a:t>
            </a:r>
            <a:r>
              <a:rPr lang="en-US" sz="5400" b="1" i="0" dirty="0">
                <a:solidFill>
                  <a:srgbClr val="003399"/>
                </a:solidFill>
                <a:effectLst/>
              </a:rPr>
              <a:t> </a:t>
            </a:r>
            <a:r>
              <a:rPr lang="en-US" sz="5400" b="1" i="0" dirty="0" err="1">
                <a:solidFill>
                  <a:srgbClr val="003399"/>
                </a:solidFill>
                <a:effectLst/>
              </a:rPr>
              <a:t>lên</a:t>
            </a:r>
            <a:r>
              <a:rPr lang="en-US" sz="5400" b="1" i="0" dirty="0">
                <a:solidFill>
                  <a:srgbClr val="003399"/>
                </a:solidFill>
                <a:effectLst/>
              </a:rPr>
              <a:t> bao </a:t>
            </a:r>
            <a:r>
              <a:rPr lang="en-US" sz="5400" b="1" i="0" dirty="0" err="1">
                <a:solidFill>
                  <a:srgbClr val="003399"/>
                </a:solidFill>
                <a:effectLst/>
              </a:rPr>
              <a:t>tâm</a:t>
            </a:r>
            <a:r>
              <a:rPr lang="en-US" sz="5400" b="1" i="0" dirty="0">
                <a:solidFill>
                  <a:srgbClr val="003399"/>
                </a:solidFill>
                <a:effectLst/>
              </a:rPr>
              <a:t> </a:t>
            </a:r>
            <a:r>
              <a:rPr lang="en-US" sz="5400" b="1" i="0" dirty="0" err="1">
                <a:solidFill>
                  <a:srgbClr val="003399"/>
                </a:solidFill>
                <a:effectLst/>
              </a:rPr>
              <a:t>tình</a:t>
            </a:r>
            <a:r>
              <a:rPr lang="en-US" sz="5400" b="1" i="0" dirty="0">
                <a:solidFill>
                  <a:srgbClr val="003399"/>
                </a:solidFill>
                <a:effectLst/>
              </a:rPr>
              <a:t>, </a:t>
            </a:r>
            <a:r>
              <a:rPr lang="en-US" sz="5400" b="1" i="0" dirty="0" err="1">
                <a:solidFill>
                  <a:srgbClr val="003399"/>
                </a:solidFill>
                <a:effectLst/>
              </a:rPr>
              <a:t>nguyện</a:t>
            </a:r>
            <a:r>
              <a:rPr lang="en-US" sz="5400" b="1" i="0" dirty="0">
                <a:solidFill>
                  <a:srgbClr val="003399"/>
                </a:solidFill>
                <a:effectLst/>
              </a:rPr>
              <a:t> </a:t>
            </a:r>
            <a:r>
              <a:rPr lang="en-US" sz="5400" b="1" i="0" dirty="0" err="1">
                <a:solidFill>
                  <a:srgbClr val="003399"/>
                </a:solidFill>
                <a:effectLst/>
              </a:rPr>
              <a:t>dâng</a:t>
            </a:r>
            <a:r>
              <a:rPr lang="en-US" sz="5400" b="1" i="0" dirty="0">
                <a:solidFill>
                  <a:srgbClr val="003399"/>
                </a:solidFill>
                <a:effectLst/>
              </a:rPr>
              <a:t> </a:t>
            </a:r>
            <a:r>
              <a:rPr lang="en-US" sz="5400" b="1" i="0" dirty="0" err="1">
                <a:solidFill>
                  <a:srgbClr val="003399"/>
                </a:solidFill>
                <a:effectLst/>
              </a:rPr>
              <a:t>Chúa</a:t>
            </a:r>
            <a:r>
              <a:rPr lang="en-US" sz="5400" b="1" i="0" dirty="0">
                <a:solidFill>
                  <a:srgbClr val="003399"/>
                </a:solidFill>
                <a:effectLst/>
              </a:rPr>
              <a:t> </a:t>
            </a:r>
            <a:r>
              <a:rPr lang="en-US" sz="5400" b="1" i="0" dirty="0" err="1">
                <a:solidFill>
                  <a:srgbClr val="003399"/>
                </a:solidFill>
                <a:effectLst/>
              </a:rPr>
              <a:t>nhân</a:t>
            </a:r>
            <a:r>
              <a:rPr lang="en-US" sz="5400" b="1" i="0" dirty="0">
                <a:solidFill>
                  <a:srgbClr val="003399"/>
                </a:solidFill>
                <a:effectLst/>
              </a:rPr>
              <a:t> </a:t>
            </a:r>
            <a:r>
              <a:rPr lang="en-US" sz="5400" b="1" i="0" dirty="0" err="1">
                <a:solidFill>
                  <a:srgbClr val="003399"/>
                </a:solidFill>
                <a:effectLst/>
              </a:rPr>
              <a:t>hiền</a:t>
            </a:r>
            <a:r>
              <a:rPr lang="en-US" sz="5400" b="1" dirty="0">
                <a:solidFill>
                  <a:srgbClr val="003399"/>
                </a:solidFill>
              </a:rPr>
              <a:t> </a:t>
            </a:r>
            <a:r>
              <a:rPr lang="en-US" sz="5400" b="1" i="0" dirty="0" err="1">
                <a:solidFill>
                  <a:srgbClr val="003399"/>
                </a:solidFill>
                <a:effectLst/>
              </a:rPr>
              <a:t>đây</a:t>
            </a:r>
            <a:r>
              <a:rPr lang="en-US" sz="5400" b="1" i="0" dirty="0">
                <a:solidFill>
                  <a:srgbClr val="003399"/>
                </a:solidFill>
                <a:effectLst/>
              </a:rPr>
              <a:t> </a:t>
            </a:r>
            <a:r>
              <a:rPr lang="en-US" sz="5400" b="1" i="0" dirty="0" err="1">
                <a:solidFill>
                  <a:srgbClr val="003399"/>
                </a:solidFill>
                <a:effectLst/>
              </a:rPr>
              <a:t>của</a:t>
            </a:r>
            <a:r>
              <a:rPr lang="en-US" sz="5400" b="1" i="0" dirty="0">
                <a:solidFill>
                  <a:srgbClr val="003399"/>
                </a:solidFill>
                <a:effectLst/>
              </a:rPr>
              <a:t> </a:t>
            </a:r>
            <a:r>
              <a:rPr lang="en-US" sz="5400" b="1" i="0" dirty="0" err="1">
                <a:solidFill>
                  <a:srgbClr val="003399"/>
                </a:solidFill>
                <a:effectLst/>
              </a:rPr>
              <a:t>lễ</a:t>
            </a:r>
            <a:r>
              <a:rPr lang="en-US" sz="5400" b="1" i="0" dirty="0">
                <a:solidFill>
                  <a:srgbClr val="003399"/>
                </a:solidFill>
                <a:effectLst/>
              </a:rPr>
              <a:t> con </a:t>
            </a:r>
            <a:r>
              <a:rPr lang="en-US" sz="5400" b="1" i="0" dirty="0" err="1">
                <a:solidFill>
                  <a:srgbClr val="003399"/>
                </a:solidFill>
                <a:effectLst/>
              </a:rPr>
              <a:t>dâng</a:t>
            </a:r>
            <a:r>
              <a:rPr lang="en-US" sz="5400" b="1" i="0" dirty="0">
                <a:solidFill>
                  <a:srgbClr val="003399"/>
                </a:solidFill>
                <a:effectLst/>
              </a:rPr>
              <a:t>. </a:t>
            </a:r>
            <a:endParaRPr lang="en-US" altLang="en-US" sz="54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6600" b="1" i="0" dirty="0" err="1">
                <a:solidFill>
                  <a:srgbClr val="003399"/>
                </a:solidFill>
                <a:effectLst/>
              </a:rPr>
              <a:t>Nguyện</a:t>
            </a:r>
            <a:r>
              <a:rPr lang="en-US" sz="6600" b="1" i="0" dirty="0">
                <a:solidFill>
                  <a:srgbClr val="003399"/>
                </a:solidFill>
                <a:effectLst/>
              </a:rPr>
              <a:t> </a:t>
            </a:r>
            <a:r>
              <a:rPr lang="en-US" sz="6600" b="1" i="0" dirty="0" err="1">
                <a:solidFill>
                  <a:srgbClr val="003399"/>
                </a:solidFill>
                <a:effectLst/>
              </a:rPr>
              <a:t>dâng</a:t>
            </a:r>
            <a:r>
              <a:rPr lang="en-US" sz="6600" b="1" i="0" dirty="0">
                <a:solidFill>
                  <a:srgbClr val="003399"/>
                </a:solidFill>
                <a:effectLst/>
              </a:rPr>
              <a:t> </a:t>
            </a:r>
            <a:r>
              <a:rPr lang="en-US" sz="6600" b="1" i="0" dirty="0" err="1">
                <a:solidFill>
                  <a:srgbClr val="003399"/>
                </a:solidFill>
                <a:effectLst/>
              </a:rPr>
              <a:t>Chúa</a:t>
            </a:r>
            <a:r>
              <a:rPr lang="en-US" sz="6600" b="1" i="0" dirty="0">
                <a:solidFill>
                  <a:srgbClr val="003399"/>
                </a:solidFill>
                <a:effectLst/>
              </a:rPr>
              <a:t> </a:t>
            </a:r>
            <a:r>
              <a:rPr lang="en-US" sz="6600" b="1" i="0" dirty="0" err="1">
                <a:solidFill>
                  <a:srgbClr val="003399"/>
                </a:solidFill>
                <a:effectLst/>
              </a:rPr>
              <a:t>nhân</a:t>
            </a:r>
            <a:r>
              <a:rPr lang="en-US" sz="6600" b="1" i="0" dirty="0">
                <a:solidFill>
                  <a:srgbClr val="003399"/>
                </a:solidFill>
                <a:effectLst/>
              </a:rPr>
              <a:t> </a:t>
            </a:r>
            <a:r>
              <a:rPr lang="en-US" sz="6600" b="1" i="0" dirty="0" err="1">
                <a:solidFill>
                  <a:srgbClr val="003399"/>
                </a:solidFill>
                <a:effectLst/>
              </a:rPr>
              <a:t>hiền</a:t>
            </a:r>
            <a:r>
              <a:rPr lang="en-US" sz="6600" b="1" i="0" dirty="0">
                <a:solidFill>
                  <a:srgbClr val="003399"/>
                </a:solidFill>
                <a:effectLst/>
              </a:rPr>
              <a:t> </a:t>
            </a:r>
            <a:r>
              <a:rPr lang="en-US" sz="6600" b="1" i="0" dirty="0" err="1">
                <a:solidFill>
                  <a:srgbClr val="003399"/>
                </a:solidFill>
                <a:effectLst/>
              </a:rPr>
              <a:t>đây</a:t>
            </a:r>
            <a:r>
              <a:rPr lang="en-US" sz="6600" b="1" i="0" dirty="0">
                <a:solidFill>
                  <a:srgbClr val="003399"/>
                </a:solidFill>
                <a:effectLst/>
              </a:rPr>
              <a:t> </a:t>
            </a:r>
            <a:r>
              <a:rPr lang="en-US" sz="6600" b="1" i="0" dirty="0" err="1">
                <a:solidFill>
                  <a:srgbClr val="003399"/>
                </a:solidFill>
                <a:effectLst/>
              </a:rPr>
              <a:t>của</a:t>
            </a:r>
            <a:r>
              <a:rPr lang="en-US" sz="6600" b="1" i="0" dirty="0">
                <a:solidFill>
                  <a:srgbClr val="003399"/>
                </a:solidFill>
                <a:effectLst/>
              </a:rPr>
              <a:t> </a:t>
            </a:r>
            <a:r>
              <a:rPr lang="en-US" sz="6600" b="1" i="0" dirty="0" err="1">
                <a:solidFill>
                  <a:srgbClr val="003399"/>
                </a:solidFill>
                <a:effectLst/>
              </a:rPr>
              <a:t>lễ</a:t>
            </a:r>
            <a:r>
              <a:rPr lang="en-US" sz="6600" b="1" i="0" dirty="0">
                <a:solidFill>
                  <a:srgbClr val="003399"/>
                </a:solidFill>
                <a:effectLst/>
              </a:rPr>
              <a:t> con </a:t>
            </a:r>
            <a:r>
              <a:rPr lang="en-US" sz="6600" b="1" i="0" dirty="0" err="1">
                <a:solidFill>
                  <a:srgbClr val="003399"/>
                </a:solidFill>
                <a:effectLst/>
              </a:rPr>
              <a:t>dâng</a:t>
            </a:r>
            <a:r>
              <a:rPr lang="en-US" sz="6600" b="1" i="0" dirty="0">
                <a:solidFill>
                  <a:srgbClr val="003399"/>
                </a:solidFill>
                <a:effectLst/>
              </a:rPr>
              <a:t> </a:t>
            </a:r>
            <a:r>
              <a:rPr lang="en-US" sz="6600" b="1" dirty="0">
                <a:solidFill>
                  <a:srgbClr val="003399"/>
                </a:solidFill>
              </a:rPr>
              <a:t>.</a:t>
            </a:r>
            <a:endParaRPr lang="en-US" altLang="en-US" sz="66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4133056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Tk2:</a:t>
            </a:r>
            <a:r>
              <a:rPr lang="en-US" altLang="en-US" sz="48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i="0" dirty="0">
                <a:solidFill>
                  <a:srgbClr val="003399"/>
                </a:solidFill>
                <a:effectLst/>
              </a:rPr>
              <a:t>Trọn thân xác nguyện trở nên này lễ dâng, và dâng Chúa này trái tim đẹp thắm tươi. Nguyện dâng lên Chúa trí tâm với linh hồn con dâng Ngài Đấng tác sinh đời con. </a:t>
            </a:r>
            <a:endParaRPr lang="en-US" altLang="en-US" sz="48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i="0" dirty="0">
                <a:solidFill>
                  <a:srgbClr val="003399"/>
                </a:solidFill>
                <a:effectLst/>
              </a:rPr>
              <a:t>Nguyện xin phúc lành Chúa ban hằng chứa chan, cuộc đời sẽ bừng sáng lên niềm hỉ hoan, Ngài ơi thương đoái lắng nghe tiếng ca lòng con hát lên, lòng thơ dâng lên Chúa.</a:t>
            </a:r>
            <a:endParaRPr lang="en-US" altLang="en-US" sz="48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81620413"/>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rgbClr val="003399"/>
                </a:solidFill>
                <a:effectLst/>
              </a:rPr>
              <a:t>Nguyện</a:t>
            </a:r>
            <a:r>
              <a:rPr lang="en-US" sz="5400" b="1" i="0" dirty="0">
                <a:solidFill>
                  <a:srgbClr val="003399"/>
                </a:solidFill>
                <a:effectLst/>
              </a:rPr>
              <a:t> </a:t>
            </a:r>
            <a:r>
              <a:rPr lang="en-US" sz="5400" b="1" i="0" dirty="0" err="1">
                <a:solidFill>
                  <a:srgbClr val="003399"/>
                </a:solidFill>
                <a:effectLst/>
              </a:rPr>
              <a:t>dâng</a:t>
            </a:r>
            <a:r>
              <a:rPr lang="en-US" sz="5400" b="1" i="0" dirty="0">
                <a:solidFill>
                  <a:srgbClr val="003399"/>
                </a:solidFill>
                <a:effectLst/>
              </a:rPr>
              <a:t> </a:t>
            </a:r>
            <a:r>
              <a:rPr lang="en-US" sz="5400" b="1" i="0" dirty="0" err="1">
                <a:solidFill>
                  <a:srgbClr val="003399"/>
                </a:solidFill>
                <a:effectLst/>
              </a:rPr>
              <a:t>Chúa</a:t>
            </a:r>
            <a:r>
              <a:rPr lang="en-US" sz="5400" b="1" i="0" dirty="0">
                <a:solidFill>
                  <a:srgbClr val="003399"/>
                </a:solidFill>
                <a:effectLst/>
              </a:rPr>
              <a:t> </a:t>
            </a:r>
            <a:r>
              <a:rPr lang="en-US" sz="5400" b="1" i="0" dirty="0" err="1">
                <a:solidFill>
                  <a:srgbClr val="003399"/>
                </a:solidFill>
                <a:effectLst/>
              </a:rPr>
              <a:t>khúc</a:t>
            </a:r>
            <a:r>
              <a:rPr lang="en-US" sz="5400" b="1" i="0" dirty="0">
                <a:solidFill>
                  <a:srgbClr val="003399"/>
                </a:solidFill>
                <a:effectLst/>
              </a:rPr>
              <a:t> </a:t>
            </a:r>
            <a:r>
              <a:rPr lang="en-US" sz="5400" b="1" i="0" dirty="0" err="1">
                <a:solidFill>
                  <a:srgbClr val="003399"/>
                </a:solidFill>
                <a:effectLst/>
              </a:rPr>
              <a:t>hát</a:t>
            </a:r>
            <a:r>
              <a:rPr lang="en-US" sz="5400" b="1" i="0" dirty="0">
                <a:solidFill>
                  <a:srgbClr val="003399"/>
                </a:solidFill>
                <a:effectLst/>
              </a:rPr>
              <a:t> </a:t>
            </a:r>
            <a:r>
              <a:rPr lang="en-US" sz="5400" b="1" i="0" dirty="0" err="1">
                <a:solidFill>
                  <a:srgbClr val="003399"/>
                </a:solidFill>
                <a:effectLst/>
              </a:rPr>
              <a:t>mến</a:t>
            </a:r>
            <a:r>
              <a:rPr lang="en-US" sz="5400" b="1" i="0" dirty="0">
                <a:solidFill>
                  <a:srgbClr val="003399"/>
                </a:solidFill>
                <a:effectLst/>
              </a:rPr>
              <a:t> tin, </a:t>
            </a:r>
            <a:r>
              <a:rPr lang="en-US" sz="5400" b="1" i="0" dirty="0" err="1">
                <a:solidFill>
                  <a:srgbClr val="003399"/>
                </a:solidFill>
                <a:effectLst/>
              </a:rPr>
              <a:t>dâng</a:t>
            </a:r>
            <a:r>
              <a:rPr lang="en-US" sz="5400" b="1" i="0" dirty="0">
                <a:solidFill>
                  <a:srgbClr val="003399"/>
                </a:solidFill>
                <a:effectLst/>
              </a:rPr>
              <a:t> </a:t>
            </a:r>
            <a:r>
              <a:rPr lang="en-US" sz="5400" b="1" i="0" dirty="0" err="1">
                <a:solidFill>
                  <a:srgbClr val="003399"/>
                </a:solidFill>
                <a:effectLst/>
              </a:rPr>
              <a:t>lên</a:t>
            </a:r>
            <a:r>
              <a:rPr lang="en-US" sz="5400" b="1" i="0" dirty="0">
                <a:solidFill>
                  <a:srgbClr val="003399"/>
                </a:solidFill>
                <a:effectLst/>
              </a:rPr>
              <a:t> bao </a:t>
            </a:r>
            <a:r>
              <a:rPr lang="en-US" sz="5400" b="1" i="0" dirty="0" err="1">
                <a:solidFill>
                  <a:srgbClr val="003399"/>
                </a:solidFill>
                <a:effectLst/>
              </a:rPr>
              <a:t>tâm</a:t>
            </a:r>
            <a:r>
              <a:rPr lang="en-US" sz="5400" b="1" i="0" dirty="0">
                <a:solidFill>
                  <a:srgbClr val="003399"/>
                </a:solidFill>
                <a:effectLst/>
              </a:rPr>
              <a:t> </a:t>
            </a:r>
            <a:r>
              <a:rPr lang="en-US" sz="5400" b="1" i="0" dirty="0" err="1">
                <a:solidFill>
                  <a:srgbClr val="003399"/>
                </a:solidFill>
                <a:effectLst/>
              </a:rPr>
              <a:t>tình</a:t>
            </a:r>
            <a:r>
              <a:rPr lang="en-US" sz="5400" b="1" i="0" dirty="0">
                <a:solidFill>
                  <a:srgbClr val="003399"/>
                </a:solidFill>
                <a:effectLst/>
              </a:rPr>
              <a:t>, </a:t>
            </a:r>
            <a:r>
              <a:rPr lang="en-US" sz="5400" b="1" i="0" dirty="0" err="1">
                <a:solidFill>
                  <a:srgbClr val="003399"/>
                </a:solidFill>
                <a:effectLst/>
              </a:rPr>
              <a:t>nguyện</a:t>
            </a:r>
            <a:r>
              <a:rPr lang="en-US" sz="5400" b="1" i="0" dirty="0">
                <a:solidFill>
                  <a:srgbClr val="003399"/>
                </a:solidFill>
                <a:effectLst/>
              </a:rPr>
              <a:t> </a:t>
            </a:r>
            <a:r>
              <a:rPr lang="en-US" sz="5400" b="1" i="0" dirty="0" err="1">
                <a:solidFill>
                  <a:srgbClr val="003399"/>
                </a:solidFill>
                <a:effectLst/>
              </a:rPr>
              <a:t>dâng</a:t>
            </a:r>
            <a:r>
              <a:rPr lang="en-US" sz="5400" b="1" i="0" dirty="0">
                <a:solidFill>
                  <a:srgbClr val="003399"/>
                </a:solidFill>
                <a:effectLst/>
              </a:rPr>
              <a:t> </a:t>
            </a:r>
            <a:r>
              <a:rPr lang="en-US" sz="5400" b="1" i="0" dirty="0" err="1">
                <a:solidFill>
                  <a:srgbClr val="003399"/>
                </a:solidFill>
                <a:effectLst/>
              </a:rPr>
              <a:t>Chúa</a:t>
            </a:r>
            <a:r>
              <a:rPr lang="en-US" sz="5400" b="1" i="0" dirty="0">
                <a:solidFill>
                  <a:srgbClr val="003399"/>
                </a:solidFill>
                <a:effectLst/>
              </a:rPr>
              <a:t> </a:t>
            </a:r>
            <a:r>
              <a:rPr lang="en-US" sz="5400" b="1" i="0" dirty="0" err="1">
                <a:solidFill>
                  <a:srgbClr val="003399"/>
                </a:solidFill>
                <a:effectLst/>
              </a:rPr>
              <a:t>nhân</a:t>
            </a:r>
            <a:r>
              <a:rPr lang="en-US" sz="5400" b="1" i="0" dirty="0">
                <a:solidFill>
                  <a:srgbClr val="003399"/>
                </a:solidFill>
                <a:effectLst/>
              </a:rPr>
              <a:t> </a:t>
            </a:r>
            <a:r>
              <a:rPr lang="en-US" sz="5400" b="1" i="0" dirty="0" err="1">
                <a:solidFill>
                  <a:srgbClr val="003399"/>
                </a:solidFill>
                <a:effectLst/>
              </a:rPr>
              <a:t>hiền</a:t>
            </a:r>
            <a:r>
              <a:rPr lang="en-US" sz="5400" b="1" dirty="0">
                <a:solidFill>
                  <a:srgbClr val="003399"/>
                </a:solidFill>
              </a:rPr>
              <a:t> </a:t>
            </a:r>
            <a:r>
              <a:rPr lang="en-US" sz="5400" b="1" i="0" dirty="0" err="1">
                <a:solidFill>
                  <a:srgbClr val="003399"/>
                </a:solidFill>
                <a:effectLst/>
              </a:rPr>
              <a:t>đây</a:t>
            </a:r>
            <a:r>
              <a:rPr lang="en-US" sz="5400" b="1" i="0" dirty="0">
                <a:solidFill>
                  <a:srgbClr val="003399"/>
                </a:solidFill>
                <a:effectLst/>
              </a:rPr>
              <a:t> </a:t>
            </a:r>
            <a:r>
              <a:rPr lang="en-US" sz="5400" b="1" i="0" dirty="0" err="1">
                <a:solidFill>
                  <a:srgbClr val="003399"/>
                </a:solidFill>
                <a:effectLst/>
              </a:rPr>
              <a:t>của</a:t>
            </a:r>
            <a:r>
              <a:rPr lang="en-US" sz="5400" b="1" i="0" dirty="0">
                <a:solidFill>
                  <a:srgbClr val="003399"/>
                </a:solidFill>
                <a:effectLst/>
              </a:rPr>
              <a:t> </a:t>
            </a:r>
            <a:r>
              <a:rPr lang="en-US" sz="5400" b="1" i="0" dirty="0" err="1">
                <a:solidFill>
                  <a:srgbClr val="003399"/>
                </a:solidFill>
                <a:effectLst/>
              </a:rPr>
              <a:t>lễ</a:t>
            </a:r>
            <a:r>
              <a:rPr lang="en-US" sz="5400" b="1" i="0" dirty="0">
                <a:solidFill>
                  <a:srgbClr val="003399"/>
                </a:solidFill>
                <a:effectLst/>
              </a:rPr>
              <a:t> con </a:t>
            </a:r>
            <a:r>
              <a:rPr lang="en-US" sz="5400" b="1" i="0" dirty="0" err="1">
                <a:solidFill>
                  <a:srgbClr val="003399"/>
                </a:solidFill>
                <a:effectLst/>
              </a:rPr>
              <a:t>dâng</a:t>
            </a:r>
            <a:r>
              <a:rPr lang="en-US" sz="5400" b="1" i="0" dirty="0">
                <a:solidFill>
                  <a:srgbClr val="003399"/>
                </a:solidFill>
                <a:effectLst/>
              </a:rPr>
              <a:t>. </a:t>
            </a:r>
            <a:endParaRPr lang="en-US" altLang="en-US" sz="54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98593826"/>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6600" b="1" i="0" dirty="0" err="1">
                <a:solidFill>
                  <a:srgbClr val="003399"/>
                </a:solidFill>
                <a:effectLst/>
              </a:rPr>
              <a:t>Nguyện</a:t>
            </a:r>
            <a:r>
              <a:rPr lang="en-US" sz="6600" b="1" i="0" dirty="0">
                <a:solidFill>
                  <a:srgbClr val="003399"/>
                </a:solidFill>
                <a:effectLst/>
              </a:rPr>
              <a:t> </a:t>
            </a:r>
            <a:r>
              <a:rPr lang="en-US" sz="6600" b="1" i="0" dirty="0" err="1">
                <a:solidFill>
                  <a:srgbClr val="003399"/>
                </a:solidFill>
                <a:effectLst/>
              </a:rPr>
              <a:t>dâng</a:t>
            </a:r>
            <a:r>
              <a:rPr lang="en-US" sz="6600" b="1" i="0" dirty="0">
                <a:solidFill>
                  <a:srgbClr val="003399"/>
                </a:solidFill>
                <a:effectLst/>
              </a:rPr>
              <a:t> </a:t>
            </a:r>
            <a:r>
              <a:rPr lang="en-US" sz="6600" b="1" i="0" dirty="0" err="1">
                <a:solidFill>
                  <a:srgbClr val="003399"/>
                </a:solidFill>
                <a:effectLst/>
              </a:rPr>
              <a:t>Chúa</a:t>
            </a:r>
            <a:r>
              <a:rPr lang="en-US" sz="6600" b="1" i="0" dirty="0">
                <a:solidFill>
                  <a:srgbClr val="003399"/>
                </a:solidFill>
                <a:effectLst/>
              </a:rPr>
              <a:t> </a:t>
            </a:r>
            <a:r>
              <a:rPr lang="en-US" sz="6600" b="1" i="0" dirty="0" err="1">
                <a:solidFill>
                  <a:srgbClr val="003399"/>
                </a:solidFill>
                <a:effectLst/>
              </a:rPr>
              <a:t>nhân</a:t>
            </a:r>
            <a:r>
              <a:rPr lang="en-US" sz="6600" b="1" i="0" dirty="0">
                <a:solidFill>
                  <a:srgbClr val="003399"/>
                </a:solidFill>
                <a:effectLst/>
              </a:rPr>
              <a:t> </a:t>
            </a:r>
            <a:r>
              <a:rPr lang="en-US" sz="6600" b="1" i="0" dirty="0" err="1">
                <a:solidFill>
                  <a:srgbClr val="003399"/>
                </a:solidFill>
                <a:effectLst/>
              </a:rPr>
              <a:t>hiền</a:t>
            </a:r>
            <a:r>
              <a:rPr lang="en-US" sz="6600" b="1" i="0" dirty="0">
                <a:solidFill>
                  <a:srgbClr val="003399"/>
                </a:solidFill>
                <a:effectLst/>
              </a:rPr>
              <a:t> </a:t>
            </a:r>
            <a:r>
              <a:rPr lang="en-US" sz="6600" b="1" i="0" dirty="0" err="1">
                <a:solidFill>
                  <a:srgbClr val="003399"/>
                </a:solidFill>
                <a:effectLst/>
              </a:rPr>
              <a:t>đây</a:t>
            </a:r>
            <a:r>
              <a:rPr lang="en-US" sz="6600" b="1" i="0" dirty="0">
                <a:solidFill>
                  <a:srgbClr val="003399"/>
                </a:solidFill>
                <a:effectLst/>
              </a:rPr>
              <a:t> </a:t>
            </a:r>
            <a:r>
              <a:rPr lang="en-US" sz="6600" b="1" i="0" dirty="0" err="1">
                <a:solidFill>
                  <a:srgbClr val="003399"/>
                </a:solidFill>
                <a:effectLst/>
              </a:rPr>
              <a:t>của</a:t>
            </a:r>
            <a:r>
              <a:rPr lang="en-US" sz="6600" b="1" i="0" dirty="0">
                <a:solidFill>
                  <a:srgbClr val="003399"/>
                </a:solidFill>
                <a:effectLst/>
              </a:rPr>
              <a:t> </a:t>
            </a:r>
            <a:r>
              <a:rPr lang="en-US" sz="6600" b="1" i="0" dirty="0" err="1">
                <a:solidFill>
                  <a:srgbClr val="003399"/>
                </a:solidFill>
                <a:effectLst/>
              </a:rPr>
              <a:t>lễ</a:t>
            </a:r>
            <a:r>
              <a:rPr lang="en-US" sz="6600" b="1" i="0" dirty="0">
                <a:solidFill>
                  <a:srgbClr val="003399"/>
                </a:solidFill>
                <a:effectLst/>
              </a:rPr>
              <a:t> con </a:t>
            </a:r>
            <a:r>
              <a:rPr lang="en-US" sz="6600" b="1" i="0" dirty="0" err="1">
                <a:solidFill>
                  <a:srgbClr val="003399"/>
                </a:solidFill>
                <a:effectLst/>
              </a:rPr>
              <a:t>dâng</a:t>
            </a:r>
            <a:r>
              <a:rPr lang="en-US" sz="6600" b="1" i="0" dirty="0">
                <a:solidFill>
                  <a:srgbClr val="003399"/>
                </a:solidFill>
                <a:effectLst/>
              </a:rPr>
              <a:t> </a:t>
            </a:r>
            <a:r>
              <a:rPr lang="en-US" sz="6600" b="1" dirty="0">
                <a:solidFill>
                  <a:srgbClr val="003399"/>
                </a:solidFill>
              </a:rPr>
              <a:t>.</a:t>
            </a:r>
            <a:endParaRPr lang="en-US" altLang="en-US" sz="66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44249141"/>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NGỰ LÊN</a:t>
            </a:r>
          </a:p>
          <a:p>
            <a:pPr marL="27432" indent="0" algn="ctr">
              <a:lnSpc>
                <a:spcPct val="120000"/>
              </a:lnSpc>
              <a:buNone/>
            </a:pPr>
            <a:r>
              <a:rPr lang="en-US" sz="5400" b="1" i="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Phùng</a:t>
            </a:r>
            <a:r>
              <a:rPr lang="en-US" sz="54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Minh </a:t>
            </a:r>
            <a:r>
              <a:rPr lang="en-US" sz="5400" b="1" i="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Mẫn</a:t>
            </a:r>
            <a:endParaRPr lang="en-US" sz="2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Các tầng trời cao bừng lên ánh sáng. Đây Ngài ngự đến với tiếng kèn vang. Ngàn tinh tú ánh muôn hào quang. Mừng Đức Ki-tô bước lên ngai vàng. </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925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vi-VN" sz="6000" b="1" u="sng" dirty="0">
                <a:solidFill>
                  <a:srgbClr val="FF0000"/>
                </a:solidFill>
                <a:effectLst>
                  <a:outerShdw blurRad="38100" dist="38100" dir="2700000" algn="tl">
                    <a:srgbClr val="000000">
                      <a:alpha val="43137"/>
                    </a:srgbClr>
                  </a:outerShdw>
                </a:effectLst>
                <a:latin typeface="+mj-lt"/>
              </a:rPr>
              <a:t>***:</a:t>
            </a:r>
            <a:r>
              <a:rPr lang="vi-VN" sz="6000" b="1" dirty="0">
                <a:solidFill>
                  <a:srgbClr val="003399"/>
                </a:solidFill>
                <a:effectLst>
                  <a:outerShdw blurRad="38100" dist="38100" dir="2700000" algn="tl">
                    <a:srgbClr val="000000">
                      <a:alpha val="43137"/>
                    </a:srgbClr>
                  </a:outerShdw>
                </a:effectLst>
                <a:latin typeface="+mj-lt"/>
              </a:rPr>
              <a:t> Ngợi khen Chúa lên trời trong ánh vinh quang. Ngợi khen Chúa ngự trị trên cõi Thiên Đàng</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76289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dirty="0">
                <a:effectLst>
                  <a:outerShdw blurRad="38100" dist="38100" dir="2700000" algn="tl">
                    <a:srgbClr val="000000">
                      <a:alpha val="43137"/>
                    </a:srgbClr>
                  </a:outerShdw>
                </a:effectLst>
                <a:latin typeface="+mj-lt"/>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Muôn triệu thần thánh hồn thơ lai láng.Cung nhạc chiến thắng tấu lên rền vang. Ngày cực thánh thiên cung hợp hoan nghênh đón Chúa ta ngự về Thiên đàng.</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69755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dirty="0">
                <a:effectLst>
                  <a:outerShdw blurRad="38100" dist="38100" dir="2700000" algn="tl">
                    <a:srgbClr val="000000">
                      <a:alpha val="43137"/>
                    </a:srgbClr>
                  </a:outerShdw>
                </a:effectLst>
                <a:latin typeface="+mj-lt"/>
              </a:rPr>
              <a:t>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Quyền uy Ngài ngàn năm còn mãi. Ngài chính là Chúa muôn muôn loài. Ngài cai trị thế gian, tử thần khiếp run. Danh Ngài xiết bao uy hùng.</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Các tầng trời cao bừng lên ánh sáng. Đây Ngài ngự đến với tiếng kèn vang. Ngàn tinh tú ánh muôn hào quang. Mừng Đức Ki-tô bước lên ngai vàng. </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798788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dirty="0">
                <a:effectLst>
                  <a:outerShdw blurRad="38100" dist="38100" dir="2700000" algn="tl">
                    <a:srgbClr val="000000">
                      <a:alpha val="43137"/>
                    </a:srgbClr>
                  </a:outerShdw>
                </a:effectLst>
                <a:latin typeface="+mj-lt"/>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Muôn triệu thần thánh hồn thơ lai láng.Cung nhạc chiến thắng tấu lên rền vang. Ngày cực thánh thiên cung hợp hoan nghênh đón Chúa ta ngự về Thiên đàng.</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229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 trở về cùng Cha từ ái. Để dọn đường trước cho dân Ngài. Nhìn lên trời ngút cao, con thầm ước ao bên Ngài sướng vui dường nào.</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Các tầng trời cao bừng lên ánh sáng. Đây Ngài ngự đến với tiếng kèn vang. Ngàn tinh tú ánh muôn hào quang. Mừng Đức Ki-tô bước lên ngai vàng. </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39604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dirty="0">
                <a:effectLst>
                  <a:outerShdw blurRad="38100" dist="38100" dir="2700000" algn="tl">
                    <a:srgbClr val="000000">
                      <a:alpha val="43137"/>
                    </a:srgbClr>
                  </a:outerShdw>
                </a:effectLst>
                <a:latin typeface="+mj-lt"/>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Muôn triệu thần thánh hồn thơ lai láng.Cung nhạc chiến thắng tấu lên rền vang. Ngày cực thánh thiên cung hợp hoan nghênh đón Chúa ta ngự về Thiên đàng.</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667619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dirty="0">
                <a:effectLst>
                  <a:outerShdw blurRad="38100" dist="38100" dir="2700000" algn="tl">
                    <a:srgbClr val="000000">
                      <a:alpha val="43137"/>
                    </a:srgbClr>
                  </a:outerShdw>
                </a:effectLst>
                <a:latin typeface="+mj-lt"/>
              </a:rPr>
              <a:t> </a:t>
            </a:r>
            <a:r>
              <a:rPr lang="vi-VN" sz="4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Quyền uy Ngài ngàn năm còn mãi. Ngài chính là Chúa muôn muôn loài. Ngài cai trị thế gian, tử thần khiếp run. Danh Ngài xiết bao uy hùng.</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676847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Các tầng trời cao bừng lên ánh sáng. Đây Ngài ngự đến với tiếng kèn vang. Ngàn tinh tú ánh muôn hào quang. Mừng Đức Ki-tô bước lên ngai vàng. </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337366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dirty="0">
                <a:effectLst>
                  <a:outerShdw blurRad="38100" dist="38100" dir="2700000" algn="tl">
                    <a:srgbClr val="000000">
                      <a:alpha val="43137"/>
                    </a:srgbClr>
                  </a:outerShdw>
                </a:effectLst>
                <a:latin typeface="+mj-lt"/>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Muôn triệu thần thánh hồn thơ lai láng.Cung nhạc chiến thắng tấu lên rền vang. Ngày cực thánh thiên cung hợp hoan nghênh đón Chúa ta ngự về Thiên đàng.</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2982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dirty="0">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Vui lên muôn nước muôn người đời trần gian sẽ qua. Vui lên muôn nước muôn người chờ về nơi thiên quốc. </a:t>
            </a:r>
          </a:p>
        </p:txBody>
      </p:sp>
    </p:spTree>
    <p:extLst>
      <p:ext uri="{BB962C8B-B14F-4D97-AF65-F5344CB8AC3E}">
        <p14:creationId xmlns:p14="http://schemas.microsoft.com/office/powerpoint/2010/main" val="16706918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 trở về cùng Cha từ ái. Để dọn đường trước cho dân Ngài. Nhìn lên trời ngút cao, con thầm ước ao bên Ngài sướng vui dường nào.</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009045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Các tầng trời cao bừng lên ánh sáng. Đây Ngài ngự đến với tiếng kèn vang. Ngàn tinh tú ánh muôn hào quang. Mừng Đức Ki-tô bước lên ngai vàng. </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20134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dirty="0">
                <a:effectLst>
                  <a:outerShdw blurRad="38100" dist="38100" dir="2700000" algn="tl">
                    <a:srgbClr val="000000">
                      <a:alpha val="43137"/>
                    </a:srgbClr>
                  </a:outerShdw>
                </a:effectLst>
                <a:latin typeface="+mj-lt"/>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Muôn triệu thần thánh hồn thơ lai láng.Cung nhạc chiến thắng tấu lên rền vang. Ngày cực thánh thiên cung hợp hoan nghênh đón Chúa ta ngự về Thiên đàng.</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881304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ĐEM TIN MỪNG</a:t>
            </a:r>
          </a:p>
          <a:p>
            <a:pPr algn="ctr"/>
            <a:r>
              <a:rPr lang="en-US" sz="60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Martino</a:t>
            </a:r>
          </a:p>
        </p:txBody>
      </p:sp>
    </p:spTree>
    <p:extLst>
      <p:ext uri="{BB962C8B-B14F-4D97-AF65-F5344CB8AC3E}">
        <p14:creationId xmlns:p14="http://schemas.microsoft.com/office/powerpoint/2010/main" val="35653950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200" b="1" u="sng" dirty="0" err="1">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6200" b="1" u="sng" dirty="0">
                <a:solidFill>
                  <a:srgbClr val="FF0000"/>
                </a:solidFill>
                <a:effectLst>
                  <a:outerShdw blurRad="38100" dist="38100" dir="2700000" algn="tl">
                    <a:srgbClr val="000000">
                      <a:alpha val="43137"/>
                    </a:srgbClr>
                  </a:outerShdw>
                </a:effectLst>
                <a:ea typeface="SimHei" pitchFamily="49" charset="-122"/>
                <a:cs typeface="Times New Roman" pitchFamily="18" charset="0"/>
              </a:rPr>
              <a:t>:</a:t>
            </a:r>
            <a:r>
              <a:rPr lang="en-US" sz="62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6200" b="1" i="0" dirty="0">
                <a:solidFill>
                  <a:srgbClr val="003399"/>
                </a:solidFill>
                <a:effectLst/>
              </a:rPr>
              <a:t>Chúng ta cùng đem Tin Mừng đi khắp đó đây. Loan tin loan tin Chúa Trời yêu thương loài người.</a:t>
            </a:r>
            <a:endParaRPr lang="vi-VN" sz="6200" b="1" dirty="0">
              <a:solidFill>
                <a:srgbClr val="003399"/>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6600" b="1" u="sng" dirty="0">
                <a:solidFill>
                  <a:srgbClr val="FF0000"/>
                </a:solidFill>
                <a:effectLst>
                  <a:outerShdw blurRad="38100" dist="38100" dir="2700000" algn="tl">
                    <a:srgbClr val="000000">
                      <a:alpha val="43137"/>
                    </a:srgbClr>
                  </a:outerShdw>
                </a:effectLst>
                <a:ea typeface="SimHei" pitchFamily="49" charset="-122"/>
                <a:cs typeface="Times New Roman" pitchFamily="18" charset="0"/>
              </a:rPr>
              <a:t>Tk1:</a:t>
            </a:r>
            <a:r>
              <a:rPr lang="en-US" sz="66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6600" b="1" i="0" dirty="0">
                <a:solidFill>
                  <a:srgbClr val="003399"/>
                </a:solidFill>
                <a:effectLst/>
              </a:rPr>
              <a:t>Này muôn nước hỡi hãy ca khen Người. Này ngàn dân ơi hãy tung hô Người</a:t>
            </a:r>
            <a:r>
              <a:rPr lang="vi-VN" sz="6600" b="0" i="0" dirty="0">
                <a:solidFill>
                  <a:srgbClr val="000080"/>
                </a:solidFill>
                <a:effectLst/>
              </a:rPr>
              <a:t>.</a:t>
            </a:r>
            <a:endParaRPr lang="en-US" sz="66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200" b="1" u="sng" dirty="0" err="1">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6200" b="1" u="sng" dirty="0">
                <a:solidFill>
                  <a:srgbClr val="FF0000"/>
                </a:solidFill>
                <a:effectLst>
                  <a:outerShdw blurRad="38100" dist="38100" dir="2700000" algn="tl">
                    <a:srgbClr val="000000">
                      <a:alpha val="43137"/>
                    </a:srgbClr>
                  </a:outerShdw>
                </a:effectLst>
                <a:ea typeface="SimHei" pitchFamily="49" charset="-122"/>
                <a:cs typeface="Times New Roman" pitchFamily="18" charset="0"/>
              </a:rPr>
              <a:t>:</a:t>
            </a:r>
            <a:r>
              <a:rPr lang="en-US" sz="62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6200" b="1" i="0" dirty="0">
                <a:solidFill>
                  <a:srgbClr val="003399"/>
                </a:solidFill>
                <a:effectLst/>
              </a:rPr>
              <a:t>Chúng ta cùng đem Tin Mừng đi khắp đó đây. Loan tin loan tin Chúa Trời yêu thương loài người.</a:t>
            </a:r>
            <a:endParaRPr lang="vi-VN" sz="6200" b="1" dirty="0">
              <a:solidFill>
                <a:srgbClr val="003399"/>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2492837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4972050"/>
          </a:xfrm>
        </p:spPr>
        <p:txBody>
          <a:bodyPr>
            <a:noAutofit/>
          </a:bodyPr>
          <a:lstStyle/>
          <a:p>
            <a:pPr marL="0" indent="0" algn="just">
              <a:lnSpc>
                <a:spcPct val="120000"/>
              </a:lnSpc>
              <a:buNone/>
            </a:pPr>
            <a:r>
              <a:rPr lang="en-US" sz="6600" b="1" u="sng" dirty="0">
                <a:solidFill>
                  <a:srgbClr val="FF0000"/>
                </a:solidFill>
                <a:effectLst>
                  <a:outerShdw blurRad="38100" dist="38100" dir="2700000" algn="tl">
                    <a:srgbClr val="000000">
                      <a:alpha val="43137"/>
                    </a:srgbClr>
                  </a:outerShdw>
                </a:effectLst>
                <a:ea typeface="SimHei" pitchFamily="49" charset="-122"/>
                <a:cs typeface="Times New Roman" pitchFamily="18" charset="0"/>
              </a:rPr>
              <a:t>Tk2:</a:t>
            </a:r>
            <a:r>
              <a:rPr lang="en-US" sz="66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6600" b="1" i="0" dirty="0">
                <a:solidFill>
                  <a:srgbClr val="003399"/>
                </a:solidFill>
                <a:effectLst/>
              </a:rPr>
              <a:t>Lòng Người trung tín vẫn luôn vững bền. Tình Người thương ta đến muôn muôn đời.</a:t>
            </a:r>
            <a:endParaRPr lang="en-US" sz="6600" b="1" dirty="0">
              <a:solidFill>
                <a:srgbClr val="003399"/>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6600" b="1" u="sng" dirty="0">
                <a:solidFill>
                  <a:srgbClr val="FF0000"/>
                </a:solidFill>
                <a:effectLst>
                  <a:outerShdw blurRad="38100" dist="38100" dir="2700000" algn="tl">
                    <a:srgbClr val="000000">
                      <a:alpha val="43137"/>
                    </a:srgbClr>
                  </a:outerShdw>
                </a:effectLst>
                <a:latin typeface="+mj-lt"/>
              </a:rPr>
              <a:t>***:</a:t>
            </a:r>
            <a:r>
              <a:rPr lang="vi-VN" sz="6600" b="1" dirty="0">
                <a:solidFill>
                  <a:srgbClr val="003399"/>
                </a:solidFill>
                <a:effectLst>
                  <a:outerShdw blurRad="38100" dist="38100" dir="2700000" algn="tl">
                    <a:srgbClr val="000000">
                      <a:alpha val="43137"/>
                    </a:srgbClr>
                  </a:outerShdw>
                </a:effectLst>
                <a:latin typeface="+mj-lt"/>
              </a:rPr>
              <a:t> Họp mừng bên Cha tình Người bao la chốn Thiên Đình chung tiếng hòa ca.</a:t>
            </a:r>
          </a:p>
        </p:txBody>
      </p:sp>
    </p:spTree>
    <p:extLst>
      <p:ext uri="{BB962C8B-B14F-4D97-AF65-F5344CB8AC3E}">
        <p14:creationId xmlns:p14="http://schemas.microsoft.com/office/powerpoint/2010/main" val="9865770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200" b="1" u="sng" dirty="0" err="1">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6200" b="1" u="sng" dirty="0">
                <a:solidFill>
                  <a:srgbClr val="FF0000"/>
                </a:solidFill>
                <a:effectLst>
                  <a:outerShdw blurRad="38100" dist="38100" dir="2700000" algn="tl">
                    <a:srgbClr val="000000">
                      <a:alpha val="43137"/>
                    </a:srgbClr>
                  </a:outerShdw>
                </a:effectLst>
                <a:ea typeface="SimHei" pitchFamily="49" charset="-122"/>
                <a:cs typeface="Times New Roman" pitchFamily="18" charset="0"/>
              </a:rPr>
              <a:t>:</a:t>
            </a:r>
            <a:r>
              <a:rPr lang="en-US" sz="62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6200" b="1" i="0" dirty="0">
                <a:solidFill>
                  <a:srgbClr val="003399"/>
                </a:solidFill>
                <a:effectLst/>
              </a:rPr>
              <a:t>Chúng ta cùng đem Tin Mừng đi khắp đó đây. Loan tin loan tin Chúa Trời yêu thương loài người.</a:t>
            </a:r>
            <a:endParaRPr lang="vi-VN" sz="6200" b="1" dirty="0">
              <a:solidFill>
                <a:srgbClr val="003399"/>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929376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rPr>
              <a:t>Ngợi khen Chúa lên trời trong ánh vinh quang. Ngợi khen Chúa ngự trị giữa chốn huy hoàng.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70549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4159</TotalTime>
  <Words>1874</Words>
  <Application>Microsoft Macintosh PowerPoint</Application>
  <PresentationFormat>On-screen Show (16:9)</PresentationFormat>
  <Paragraphs>109</Paragraphs>
  <Slides>81</Slides>
  <Notes>0</Notes>
  <HiddenSlides>0</HiddenSlides>
  <MMClips>0</MMClips>
  <ScaleCrop>false</ScaleCrop>
  <HeadingPairs>
    <vt:vector size="6" baseType="variant">
      <vt:variant>
        <vt:lpstr>Fonts Used</vt:lpstr>
      </vt:variant>
      <vt:variant>
        <vt:i4>3</vt:i4>
      </vt:variant>
      <vt:variant>
        <vt:lpstr>Theme</vt:lpstr>
      </vt:variant>
      <vt:variant>
        <vt:i4>13</vt:i4>
      </vt:variant>
      <vt:variant>
        <vt:lpstr>Slide Titles</vt:lpstr>
      </vt:variant>
      <vt:variant>
        <vt:i4>81</vt:i4>
      </vt:variant>
    </vt:vector>
  </HeadingPairs>
  <TitlesOfParts>
    <vt:vector size="97" baseType="lpstr">
      <vt:lpstr>Arial</vt:lpstr>
      <vt:lpstr>Calibri</vt:lpstr>
      <vt:lpstr>UTM American Sans</vt:lpstr>
      <vt:lpstr>Office Theme</vt:lpstr>
      <vt:lpstr>1_Default Design</vt:lpstr>
      <vt:lpstr>Default Design</vt:lpstr>
      <vt:lpstr>36_Default Design</vt:lpstr>
      <vt:lpstr>2_Office Theme</vt:lpstr>
      <vt:lpstr>1_Office Theme</vt:lpstr>
      <vt:lpstr>10_Office Theme</vt:lpstr>
      <vt:lpstr>37_Default Design</vt:lpstr>
      <vt:lpstr>9_Office Theme</vt:lpstr>
      <vt:lpstr>11_Office Theme</vt:lpstr>
      <vt:lpstr>12_Office Theme</vt:lpstr>
      <vt:lpstr>18_Office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Tk1: Vỗ tay đi nào ngàn muôn dân hỡi ! Tán tụng Chúa Trời nào hãy hò reo.  Vì Chúa Đấng Tối Cao khả úy, Ngài là Đại Đế Đấng thống trị trần gian. </vt:lpstr>
      <vt:lpstr>Đk: Chúa ngự lên giữa tiếng tưng bừng, Chúa ngự lên giữa tiếng kèn vang. </vt:lpstr>
      <vt:lpstr>Tk2: Chúa tiến lên trong ngàn câu hoan chúc. Chúa ngự lên ngàn vạn tiếng kèn vang.  Nào ta hãy ca mừng Thiên Chúa, mừng Ngài là Chúa khắp các vua trần ai.</vt:lpstr>
      <vt:lpstr>Đk: Chúa ngự lên giữa tiếng tưng bừng, Chúa ngự lên giữa tiếng kèn vang. </vt:lpstr>
      <vt:lpstr>Tk3: Đức Vua cai trị toàn cả thế giới, xướng lên ca vịnh mừng Chúa là Vua.  Này Chúa Đấng thống trị vạn quốc, ngàn đời rực rỡ Chúa hiển trị ngàn thu. </vt:lpstr>
      <vt:lpstr>Đk: Chúa ngự lên giữa tiếng tưng bừng, Chúa ngự lên giữa tiếng kèn vang. </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GIAI KHÚC DÂNG TIẾN 2 Giang Tâm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Microsoft Office User</cp:lastModifiedBy>
  <cp:revision>133</cp:revision>
  <dcterms:created xsi:type="dcterms:W3CDTF">2021-05-09T08:36:44Z</dcterms:created>
  <dcterms:modified xsi:type="dcterms:W3CDTF">2023-05-20T16:26:42Z</dcterms:modified>
</cp:coreProperties>
</file>