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28" r:id="rId5"/>
    <p:sldMasterId id="2147483740" r:id="rId6"/>
    <p:sldMasterId id="2147483764" r:id="rId7"/>
    <p:sldMasterId id="2147483776" r:id="rId8"/>
    <p:sldMasterId id="2147483788" r:id="rId9"/>
    <p:sldMasterId id="2147483800" r:id="rId10"/>
    <p:sldMasterId id="2147483812" r:id="rId11"/>
    <p:sldMasterId id="2147483824" r:id="rId12"/>
  </p:sldMasterIdLst>
  <p:notesMasterIdLst>
    <p:notesMasterId r:id="rId105"/>
  </p:notesMasterIdLst>
  <p:sldIdLst>
    <p:sldId id="256" r:id="rId13"/>
    <p:sldId id="2146" r:id="rId14"/>
    <p:sldId id="9697" r:id="rId15"/>
    <p:sldId id="9698" r:id="rId16"/>
    <p:sldId id="9699" r:id="rId17"/>
    <p:sldId id="9700" r:id="rId18"/>
    <p:sldId id="9701" r:id="rId19"/>
    <p:sldId id="9702" r:id="rId20"/>
    <p:sldId id="1982" r:id="rId21"/>
    <p:sldId id="1986" r:id="rId22"/>
    <p:sldId id="9670" r:id="rId23"/>
    <p:sldId id="9687" r:id="rId24"/>
    <p:sldId id="9635" r:id="rId25"/>
    <p:sldId id="9636" r:id="rId26"/>
    <p:sldId id="9637" r:id="rId27"/>
    <p:sldId id="9638" r:id="rId28"/>
    <p:sldId id="9639" r:id="rId29"/>
    <p:sldId id="9640" r:id="rId30"/>
    <p:sldId id="9641" r:id="rId31"/>
    <p:sldId id="9642" r:id="rId32"/>
    <p:sldId id="9688" r:id="rId33"/>
    <p:sldId id="2361" r:id="rId34"/>
    <p:sldId id="9690" r:id="rId35"/>
    <p:sldId id="262" r:id="rId36"/>
    <p:sldId id="9718" r:id="rId37"/>
    <p:sldId id="261" r:id="rId38"/>
    <p:sldId id="264" r:id="rId39"/>
    <p:sldId id="9721" r:id="rId40"/>
    <p:sldId id="9719" r:id="rId41"/>
    <p:sldId id="266" r:id="rId42"/>
    <p:sldId id="9722" r:id="rId43"/>
    <p:sldId id="9720" r:id="rId44"/>
    <p:sldId id="9689" r:id="rId45"/>
    <p:sldId id="9584" r:id="rId46"/>
    <p:sldId id="9658" r:id="rId47"/>
    <p:sldId id="9659" r:id="rId48"/>
    <p:sldId id="9644" r:id="rId49"/>
    <p:sldId id="9645" r:id="rId50"/>
    <p:sldId id="9646" r:id="rId51"/>
    <p:sldId id="9647" r:id="rId52"/>
    <p:sldId id="9648" r:id="rId53"/>
    <p:sldId id="9649" r:id="rId54"/>
    <p:sldId id="9650" r:id="rId55"/>
    <p:sldId id="9651" r:id="rId56"/>
    <p:sldId id="9652" r:id="rId57"/>
    <p:sldId id="9653" r:id="rId58"/>
    <p:sldId id="9654" r:id="rId59"/>
    <p:sldId id="9655" r:id="rId60"/>
    <p:sldId id="9656" r:id="rId61"/>
    <p:sldId id="9692" r:id="rId62"/>
    <p:sldId id="258" r:id="rId63"/>
    <p:sldId id="1134" r:id="rId64"/>
    <p:sldId id="1161" r:id="rId65"/>
    <p:sldId id="1139" r:id="rId66"/>
    <p:sldId id="9723" r:id="rId67"/>
    <p:sldId id="9553" r:id="rId68"/>
    <p:sldId id="9724" r:id="rId69"/>
    <p:sldId id="9725" r:id="rId70"/>
    <p:sldId id="9669" r:id="rId71"/>
    <p:sldId id="9693" r:id="rId72"/>
    <p:sldId id="9384" r:id="rId73"/>
    <p:sldId id="9555" r:id="rId74"/>
    <p:sldId id="9705" r:id="rId75"/>
    <p:sldId id="2344" r:id="rId76"/>
    <p:sldId id="9683" r:id="rId77"/>
    <p:sldId id="9706" r:id="rId78"/>
    <p:sldId id="9707" r:id="rId79"/>
    <p:sldId id="9708" r:id="rId80"/>
    <p:sldId id="9556" r:id="rId81"/>
    <p:sldId id="9684" r:id="rId82"/>
    <p:sldId id="9709" r:id="rId83"/>
    <p:sldId id="9710" r:id="rId84"/>
    <p:sldId id="9711" r:id="rId85"/>
    <p:sldId id="2348" r:id="rId86"/>
    <p:sldId id="9685" r:id="rId87"/>
    <p:sldId id="9712" r:id="rId88"/>
    <p:sldId id="9713" r:id="rId89"/>
    <p:sldId id="9714" r:id="rId90"/>
    <p:sldId id="9691" r:id="rId91"/>
    <p:sldId id="9694" r:id="rId92"/>
    <p:sldId id="9390" r:id="rId93"/>
    <p:sldId id="257" r:id="rId94"/>
    <p:sldId id="9726" r:id="rId95"/>
    <p:sldId id="259" r:id="rId96"/>
    <p:sldId id="9728" r:id="rId97"/>
    <p:sldId id="9729" r:id="rId98"/>
    <p:sldId id="9730" r:id="rId99"/>
    <p:sldId id="263" r:id="rId100"/>
    <p:sldId id="9733" r:id="rId101"/>
    <p:sldId id="9731" r:id="rId102"/>
    <p:sldId id="9732" r:id="rId103"/>
    <p:sldId id="9695" r:id="rId10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4697" autoAdjust="0"/>
  </p:normalViewPr>
  <p:slideViewPr>
    <p:cSldViewPr>
      <p:cViewPr>
        <p:scale>
          <a:sx n="171" d="100"/>
          <a:sy n="171" d="100"/>
        </p:scale>
        <p:origin x="-298" y="-34"/>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07" Type="http://schemas.openxmlformats.org/officeDocument/2006/relationships/viewProps" Target="viewProps.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102" Type="http://schemas.openxmlformats.org/officeDocument/2006/relationships/slide" Target="slides/slide90.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slide" Target="slides/slide91.xml"/><Relationship Id="rId108"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tableStyles" Target="tableStyles.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264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053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860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1813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3216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6887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3830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889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49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6022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95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0507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477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801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7699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7068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0810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209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147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0306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2583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56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3607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93937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7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00" b="1" dirty="0">
                <a:solidFill>
                  <a:srgbClr val="003399"/>
                </a:solidFill>
                <a:latin typeface="+mj-lt"/>
                <a:cs typeface="Times New Roman" panose="02020603050405020304" pitchFamily="18" charset="0"/>
              </a:rPr>
              <a:t>Vì đêm qua đã tàn rồi, giờ vinh quang Chúa rạng ngời, ngày tươi lên ánh vui. Hồng ân Thiên Chúa tuyệt vời, Ngài ban cho khắp trần đời, ừng hát lên người ơi.</a:t>
            </a:r>
            <a:endParaRPr lang="en-US" sz="4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latin typeface="+mj-lt"/>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r>
              <a:rPr lang="en-US" sz="4800" b="1" dirty="0">
                <a:solidFill>
                  <a:srgbClr val="003399"/>
                </a:solidFill>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73003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85000" lnSpcReduction="2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0"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Reo</a:t>
            </a:r>
            <a:r>
              <a:rPr lang="en-US" sz="6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Vang </a:t>
            </a:r>
          </a:p>
          <a:p>
            <a:pPr marL="0"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Mừng</a:t>
            </a:r>
            <a:r>
              <a:rPr lang="en-US" sz="6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Chúa</a:t>
            </a:r>
            <a:r>
              <a:rPr lang="en-US" sz="6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Phục</a:t>
            </a:r>
            <a:r>
              <a:rPr lang="en-US" sz="6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Sinh</a:t>
            </a:r>
            <a:endParaRPr lang="en-US" sz="6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ctr">
              <a:lnSpc>
                <a:spcPct val="120000"/>
              </a:lnSpc>
              <a:buNone/>
            </a:pPr>
            <a:r>
              <a:rPr lang="en-US" sz="54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Dấu</a:t>
            </a:r>
            <a:r>
              <a:rPr lang="en-US" sz="54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Chân</a:t>
            </a:r>
            <a:endParaRPr lang="en-US" sz="54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1447800" y="361950"/>
            <a:ext cx="5715000" cy="1077218"/>
          </a:xfrm>
          <a:prstGeom prst="rect">
            <a:avLst/>
          </a:prstGeom>
          <a:noFill/>
        </p:spPr>
        <p:txBody>
          <a:bodyPr wrap="square" rtlCol="0">
            <a:spAutoFit/>
          </a:bodyPr>
          <a:lstStyle/>
          <a:p>
            <a:r>
              <a:rPr lang="en-US" sz="3200">
                <a:solidFill>
                  <a:srgbClr val="003399"/>
                </a:solidFill>
              </a:rPr>
              <a:t>Bài Đọc 1</a:t>
            </a:r>
          </a:p>
          <a:p>
            <a:r>
              <a:rPr lang="en-US" sz="3200">
                <a:solidFill>
                  <a:srgbClr val="003399"/>
                </a:solidFill>
              </a:rPr>
              <a:t>Bài trích sách công vụ Tông Đồ</a:t>
            </a:r>
          </a:p>
        </p:txBody>
      </p:sp>
      <p:sp>
        <p:nvSpPr>
          <p:cNvPr id="5" name="TextBox 4"/>
          <p:cNvSpPr txBox="1"/>
          <p:nvPr/>
        </p:nvSpPr>
        <p:spPr>
          <a:xfrm>
            <a:off x="685800" y="3867150"/>
            <a:ext cx="7423827" cy="1200329"/>
          </a:xfrm>
          <a:prstGeom prst="rect">
            <a:avLst/>
          </a:prstGeom>
          <a:noFill/>
        </p:spPr>
        <p:txBody>
          <a:bodyPr wrap="none" rtlCol="0">
            <a:spAutoFit/>
          </a:bodyPr>
          <a:lstStyle/>
          <a:p>
            <a:r>
              <a:rPr lang="en-US" sz="3600">
                <a:solidFill>
                  <a:schemeClr val="bg1"/>
                </a:solidFill>
              </a:rPr>
              <a:t>Tất cà các tín hữu hợp nhất với nhau,</a:t>
            </a:r>
          </a:p>
          <a:p>
            <a:r>
              <a:rPr lang="en-US" sz="3600">
                <a:solidFill>
                  <a:schemeClr val="bg1"/>
                </a:solidFill>
              </a:rPr>
              <a:t>Và để mọi sự làm của chung.</a:t>
            </a:r>
          </a:p>
        </p:txBody>
      </p:sp>
    </p:spTree>
    <p:extLst>
      <p:ext uri="{BB962C8B-B14F-4D97-AF65-F5344CB8AC3E}">
        <p14:creationId xmlns:p14="http://schemas.microsoft.com/office/powerpoint/2010/main" val="664176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dirty="0">
                <a:solidFill>
                  <a:srgbClr val="FF0000"/>
                </a:solidFill>
                <a:latin typeface="+mj-lt"/>
                <a:cs typeface="Tahoma" pitchFamily="34" charset="0"/>
              </a:rPr>
              <a:t>THÁNH VỊNH 117</a:t>
            </a:r>
          </a:p>
          <a:p>
            <a:pPr eaLnBrk="1" hangingPunct="1">
              <a:lnSpc>
                <a:spcPct val="120000"/>
              </a:lnSpc>
            </a:pPr>
            <a:r>
              <a:rPr lang="en-US" sz="5400" b="1" dirty="0" err="1">
                <a:solidFill>
                  <a:srgbClr val="FF0000"/>
                </a:solidFill>
                <a:latin typeface="+mj-lt"/>
                <a:cs typeface="Tahoma" pitchFamily="34" charset="0"/>
              </a:rPr>
              <a:t>Lm</a:t>
            </a:r>
            <a:r>
              <a:rPr lang="en-US" sz="5400" b="1" dirty="0">
                <a:solidFill>
                  <a:srgbClr val="FF0000"/>
                </a:solidFill>
                <a:latin typeface="+mj-lt"/>
                <a:cs typeface="Tahoma" pitchFamily="34" charset="0"/>
              </a:rPr>
              <a:t> </a:t>
            </a:r>
            <a:r>
              <a:rPr lang="en-US" sz="5400" b="1" dirty="0" err="1">
                <a:solidFill>
                  <a:srgbClr val="FF0000"/>
                </a:solidFill>
                <a:latin typeface="+mj-lt"/>
                <a:cs typeface="Tahoma" pitchFamily="34" charset="0"/>
              </a:rPr>
              <a:t>Thái</a:t>
            </a:r>
            <a:r>
              <a:rPr lang="en-US" sz="5400" b="1" dirty="0">
                <a:solidFill>
                  <a:srgbClr val="FF0000"/>
                </a:solidFill>
                <a:latin typeface="+mj-lt"/>
                <a:cs typeface="Tahoma" pitchFamily="34" charset="0"/>
              </a:rPr>
              <a:t> </a:t>
            </a:r>
            <a:r>
              <a:rPr lang="en-US" sz="5400" b="1" dirty="0" err="1">
                <a:solidFill>
                  <a:srgbClr val="FF0000"/>
                </a:solidFill>
                <a:latin typeface="+mj-lt"/>
                <a:cs typeface="Tahoma" pitchFamily="34" charset="0"/>
              </a:rPr>
              <a:t>Nguyên</a:t>
            </a:r>
            <a:endParaRPr lang="en-US" sz="5400" b="1" dirty="0">
              <a:solidFill>
                <a:srgbClr val="FF0000"/>
              </a:solidFill>
              <a:latin typeface="+mj-lt"/>
              <a:cs typeface="Tahoma" pitchFamily="34" charset="0"/>
            </a:endParaRPr>
          </a:p>
          <a:p>
            <a:pPr eaLnBrk="1" hangingPunct="1">
              <a:lnSpc>
                <a:spcPct val="120000"/>
              </a:lnSpc>
            </a:pPr>
            <a:r>
              <a:rPr lang="en-US" sz="5400" b="1" dirty="0">
                <a:solidFill>
                  <a:srgbClr val="FF0000"/>
                </a:solidFill>
                <a:latin typeface="+mj-lt"/>
                <a:cs typeface="Tahoma" pitchFamily="34" charset="0"/>
              </a:rPr>
              <a:t>03 </a:t>
            </a:r>
            <a:r>
              <a:rPr lang="en-US" sz="5400" b="1" dirty="0" err="1">
                <a:solidFill>
                  <a:srgbClr val="FF0000"/>
                </a:solidFill>
                <a:latin typeface="+mj-lt"/>
                <a:cs typeface="Tahoma" pitchFamily="34" charset="0"/>
              </a:rPr>
              <a:t>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57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700" b="0" i="0" dirty="0">
                <a:solidFill>
                  <a:srgbClr val="003399"/>
                </a:solidFill>
                <a:effectLst/>
                <a:latin typeface="+mn-lt"/>
              </a:rPr>
              <a:t>Nhà Is-ra-el, hãy xướng lên: ngàn đời Chúa vẫn trọn tình thương. Nào A-ha-ron, hãy xướng lên: ngàn đời Chúa vẫn trọn tình thương.</a:t>
            </a:r>
            <a:endParaRPr lang="en-US" sz="57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a:solidFill>
                  <a:srgbClr val="FF0000"/>
                </a:solidFill>
                <a:effectLst>
                  <a:outerShdw blurRad="38100" dist="38100" dir="2700000" algn="tl">
                    <a:srgbClr val="000000">
                      <a:alpha val="43137"/>
                    </a:srgbClr>
                  </a:outerShdw>
                </a:effectLst>
                <a:latin typeface="+mn-lt"/>
                <a:cs typeface="Times New Roman" pitchFamily="18" charset="0"/>
              </a:rPr>
              <a:t>***:</a:t>
            </a:r>
            <a:r>
              <a:rPr lang="en-US" sz="6600" b="1" dirty="0">
                <a:solidFill>
                  <a:srgbClr val="FF0000"/>
                </a:solidFill>
                <a:effectLst>
                  <a:outerShdw blurRad="38100" dist="38100" dir="2700000" algn="tl">
                    <a:srgbClr val="000000">
                      <a:alpha val="43137"/>
                    </a:srgbClr>
                  </a:outerShdw>
                </a:effectLst>
                <a:latin typeface="+mn-lt"/>
                <a:cs typeface="Times New Roman" pitchFamily="18" charset="0"/>
              </a:rPr>
              <a:t> </a:t>
            </a:r>
            <a:r>
              <a:rPr lang="vi-VN" sz="6600" b="0" i="0" dirty="0">
                <a:solidFill>
                  <a:srgbClr val="003399"/>
                </a:solidFill>
                <a:effectLst/>
                <a:latin typeface="+mn-lt"/>
              </a:rPr>
              <a:t>Người tôn sợ Chúa, hãy nói lên: ngàn đời Chúa vẫn trọn tình thương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871375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1" u="sng" dirty="0" err="1">
                <a:solidFill>
                  <a:srgbClr val="FF0000"/>
                </a:solidFill>
                <a:effectLst>
                  <a:outerShdw blurRad="38100" dist="38100" dir="2700000" algn="tl">
                    <a:srgbClr val="000000">
                      <a:alpha val="43137"/>
                    </a:srgbClr>
                  </a:outerShdw>
                </a:effectLst>
                <a:latin typeface="+mn-lt"/>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n-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n-lt"/>
                <a:cs typeface="Times New Roman" pitchFamily="18" charset="0"/>
              </a:rPr>
              <a:t> </a:t>
            </a:r>
            <a:r>
              <a:rPr lang="vi-VN" sz="7200" b="0" i="0" dirty="0">
                <a:solidFill>
                  <a:srgbClr val="003399"/>
                </a:solidFill>
                <a:effectLst/>
                <a:latin typeface="+mn-lt"/>
              </a:rPr>
              <a:t>Hãy cảm tạ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b="1" u="sng" dirty="0">
                <a:solidFill>
                  <a:srgbClr val="FF0000"/>
                </a:solidFill>
                <a:effectLst>
                  <a:outerShdw blurRad="38100" dist="38100" dir="2700000" algn="tl">
                    <a:srgbClr val="000000">
                      <a:alpha val="43137"/>
                    </a:srgbClr>
                  </a:outerShdw>
                </a:effectLst>
                <a:latin typeface="+mj-lt"/>
                <a:cs typeface="Times New Roman" pitchFamily="18" charset="0"/>
              </a:rPr>
              <a:t>Tk2:</a:t>
            </a:r>
            <a:r>
              <a:rPr lang="en-US" sz="57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700" b="0" i="0" dirty="0">
                <a:solidFill>
                  <a:srgbClr val="003399"/>
                </a:solidFill>
                <a:effectLst/>
                <a:latin typeface="+mn-lt"/>
              </a:rPr>
              <a:t>Ngài vẫn chở che phù giúp tôi, dù đời giăng mắc đầy hiểm nguy. Ngài trở nên Đấng giải thoát tôi, vì Ngài là dũng lực đời tôi.</a:t>
            </a:r>
            <a:endParaRPr lang="en-US" sz="57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a:solidFill>
                  <a:srgbClr val="FF0000"/>
                </a:solidFill>
                <a:effectLst>
                  <a:outerShdw blurRad="38100" dist="38100" dir="2700000" algn="tl">
                    <a:srgbClr val="000000">
                      <a:alpha val="43137"/>
                    </a:srgbClr>
                  </a:outerShdw>
                </a:effectLst>
                <a:latin typeface="+mn-lt"/>
                <a:cs typeface="Times New Roman" pitchFamily="18" charset="0"/>
              </a:rPr>
              <a:t>***:</a:t>
            </a:r>
            <a:r>
              <a:rPr lang="en-US" sz="6600" b="1" dirty="0">
                <a:solidFill>
                  <a:srgbClr val="FF0000"/>
                </a:solidFill>
                <a:effectLst>
                  <a:outerShdw blurRad="38100" dist="38100" dir="2700000" algn="tl">
                    <a:srgbClr val="000000">
                      <a:alpha val="43137"/>
                    </a:srgbClr>
                  </a:outerShdw>
                </a:effectLst>
                <a:latin typeface="+mn-lt"/>
                <a:cs typeface="Times New Roman" pitchFamily="18" charset="0"/>
              </a:rPr>
              <a:t> </a:t>
            </a:r>
            <a:r>
              <a:rPr lang="vi-VN" sz="6600" b="0" i="0" dirty="0">
                <a:solidFill>
                  <a:srgbClr val="003399"/>
                </a:solidFill>
                <a:effectLst/>
                <a:latin typeface="+mn-lt"/>
              </a:rPr>
              <a:t>Mừng vui chiến thắng lời hát vang: kìa này tay Chúa kỳ diệu thay!</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776534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1" u="sng" dirty="0" err="1">
                <a:solidFill>
                  <a:srgbClr val="FF0000"/>
                </a:solidFill>
                <a:effectLst>
                  <a:outerShdw blurRad="38100" dist="38100" dir="2700000" algn="tl">
                    <a:srgbClr val="000000">
                      <a:alpha val="43137"/>
                    </a:srgbClr>
                  </a:outerShdw>
                </a:effectLst>
                <a:latin typeface="+mn-lt"/>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n-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n-lt"/>
                <a:cs typeface="Times New Roman" pitchFamily="18" charset="0"/>
              </a:rPr>
              <a:t> </a:t>
            </a:r>
            <a:r>
              <a:rPr lang="vi-VN" sz="7200" b="0" i="0" dirty="0">
                <a:solidFill>
                  <a:srgbClr val="003399"/>
                </a:solidFill>
                <a:effectLst/>
                <a:latin typeface="+mn-lt"/>
              </a:rPr>
              <a:t>Hãy cảm tạ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138160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80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8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b="0" i="0" dirty="0">
                <a:solidFill>
                  <a:srgbClr val="003299"/>
                </a:solidFill>
                <a:effectLst/>
              </a:rPr>
              <a:t>Vang lời tụng ca, tình Chúa bao la. Vì yêu thương ta, hiến thân trên thập giá. </a:t>
            </a:r>
            <a:endParaRPr lang="en-US" sz="8000" b="1" dirty="0">
              <a:solidFill>
                <a:srgbClr val="0032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2863987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latin typeface="+mn-lt"/>
                <a:cs typeface="Times New Roman" pitchFamily="18" charset="0"/>
              </a:rPr>
              <a:t>Tk3:</a:t>
            </a:r>
            <a:r>
              <a:rPr lang="vi-VN" sz="6000" b="0" i="0" dirty="0">
                <a:solidFill>
                  <a:srgbClr val="20124D"/>
                </a:solidFill>
                <a:effectLst/>
                <a:latin typeface="+mn-lt"/>
              </a:rPr>
              <a:t> </a:t>
            </a:r>
            <a:r>
              <a:rPr lang="vi-VN" sz="6000" b="0" i="0" dirty="0">
                <a:solidFill>
                  <a:srgbClr val="003399"/>
                </a:solidFill>
                <a:effectLst/>
                <a:latin typeface="+mn-lt"/>
              </a:rPr>
              <a:t>Là đá thợ nề loại bỏ ra, đá trở nên đá nền tường xây. Việc do tay Chúa làm lớn lao, thật là cao quý kỳ diệu thay!</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463037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1" u="sng" dirty="0">
                <a:solidFill>
                  <a:srgbClr val="FF0000"/>
                </a:solidFill>
                <a:effectLst>
                  <a:outerShdw blurRad="38100" dist="38100" dir="2700000" algn="tl">
                    <a:srgbClr val="000000">
                      <a:alpha val="43137"/>
                    </a:srgbClr>
                  </a:outerShdw>
                </a:effectLst>
                <a:latin typeface="+mn-lt"/>
                <a:cs typeface="Times New Roman" pitchFamily="18" charset="0"/>
              </a:rPr>
              <a:t>***:</a:t>
            </a:r>
            <a:r>
              <a:rPr lang="en-US" sz="7200" b="1" dirty="0">
                <a:solidFill>
                  <a:srgbClr val="FF0000"/>
                </a:solidFill>
                <a:effectLst>
                  <a:outerShdw blurRad="38100" dist="38100" dir="2700000" algn="tl">
                    <a:srgbClr val="000000">
                      <a:alpha val="43137"/>
                    </a:srgbClr>
                  </a:outerShdw>
                </a:effectLst>
                <a:latin typeface="+mn-lt"/>
                <a:cs typeface="Times New Roman" pitchFamily="18" charset="0"/>
              </a:rPr>
              <a:t> </a:t>
            </a:r>
            <a:r>
              <a:rPr lang="vi-VN" sz="7200" b="0" i="0" dirty="0">
                <a:solidFill>
                  <a:srgbClr val="003399"/>
                </a:solidFill>
                <a:effectLst/>
                <a:latin typeface="+mn-lt"/>
              </a:rPr>
              <a:t>Và đây ngày Chúa đã tác nên, mọi người ca hát và mừng vui.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223669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1" u="sng" dirty="0" err="1">
                <a:solidFill>
                  <a:srgbClr val="FF0000"/>
                </a:solidFill>
                <a:effectLst>
                  <a:outerShdw blurRad="38100" dist="38100" dir="2700000" algn="tl">
                    <a:srgbClr val="000000">
                      <a:alpha val="43137"/>
                    </a:srgbClr>
                  </a:outerShdw>
                </a:effectLst>
                <a:latin typeface="+mn-lt"/>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n-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n-lt"/>
                <a:cs typeface="Times New Roman" pitchFamily="18" charset="0"/>
              </a:rPr>
              <a:t> </a:t>
            </a:r>
            <a:r>
              <a:rPr lang="vi-VN" sz="7200" b="0" i="0" dirty="0">
                <a:solidFill>
                  <a:srgbClr val="003399"/>
                </a:solidFill>
                <a:effectLst/>
                <a:latin typeface="+mn-lt"/>
              </a:rPr>
              <a:t>Hãy cảm tạ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36393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a:solidFill>
                  <a:schemeClr val="bg1"/>
                </a:solidFill>
              </a:rPr>
              <a:t>Bài Đọc 2</a:t>
            </a:r>
          </a:p>
          <a:p>
            <a:r>
              <a:rPr lang="en-US" sz="3200">
                <a:solidFill>
                  <a:schemeClr val="bg1"/>
                </a:solidFill>
              </a:rPr>
              <a:t>Bài trích thư thứ nhất của thánh Phê-rô tông đồ</a:t>
            </a:r>
          </a:p>
        </p:txBody>
      </p:sp>
      <p:sp>
        <p:nvSpPr>
          <p:cNvPr id="5" name="TextBox 4"/>
          <p:cNvSpPr txBox="1"/>
          <p:nvPr/>
        </p:nvSpPr>
        <p:spPr>
          <a:xfrm>
            <a:off x="76200" y="338341"/>
            <a:ext cx="8887369" cy="1754326"/>
          </a:xfrm>
          <a:prstGeom prst="rect">
            <a:avLst/>
          </a:prstGeom>
          <a:solidFill>
            <a:srgbClr val="FFFF00">
              <a:alpha val="2000"/>
            </a:srgbClr>
          </a:solidFill>
          <a:ln>
            <a:solidFill>
              <a:srgbClr val="FFFF00"/>
            </a:solidFill>
          </a:ln>
          <a:effectLst>
            <a:glow rad="139700">
              <a:schemeClr val="accent3">
                <a:satMod val="175000"/>
                <a:alpha val="40000"/>
              </a:schemeClr>
            </a:glow>
          </a:effectLst>
        </p:spPr>
        <p:txBody>
          <a:bodyPr wrap="none" rtlCol="0">
            <a:spAutoFit/>
          </a:bodyPr>
          <a:lstStyle/>
          <a:p>
            <a:r>
              <a:rPr lang="en-US" sz="3600">
                <a:solidFill>
                  <a:srgbClr val="003399"/>
                </a:solidFill>
              </a:rPr>
              <a:t>Thiên Chúa cho chúng ta được tái sinh</a:t>
            </a:r>
          </a:p>
          <a:p>
            <a:r>
              <a:rPr lang="en-US" sz="3600">
                <a:solidFill>
                  <a:srgbClr val="003399"/>
                </a:solidFill>
              </a:rPr>
              <a:t>Để nhận lãnh niềm hy vọng, </a:t>
            </a:r>
          </a:p>
          <a:p>
            <a:r>
              <a:rPr lang="en-US" sz="3600">
                <a:solidFill>
                  <a:srgbClr val="003399"/>
                </a:solidFill>
              </a:rPr>
              <a:t>nhờ Đức Giê-su Ki-tô đã từ cõi chết sống lại.</a:t>
            </a:r>
          </a:p>
        </p:txBody>
      </p:sp>
    </p:spTree>
    <p:extLst>
      <p:ext uri="{BB962C8B-B14F-4D97-AF65-F5344CB8AC3E}">
        <p14:creationId xmlns:p14="http://schemas.microsoft.com/office/powerpoint/2010/main" val="478150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000" b="1" dirty="0" err="1">
                <a:solidFill>
                  <a:srgbClr val="003399"/>
                </a:solidFill>
                <a:latin typeface="+mj-lt"/>
                <a:cs typeface="Times New Roman" panose="02020603050405020304" pitchFamily="18" charset="0"/>
              </a:rPr>
              <a:t>Chúa</a:t>
            </a:r>
            <a:r>
              <a:rPr lang="en-US" sz="6000" b="1" dirty="0">
                <a:solidFill>
                  <a:srgbClr val="003399"/>
                </a:solidFill>
                <a:latin typeface="+mj-lt"/>
                <a:cs typeface="Times New Roman" panose="02020603050405020304" pitchFamily="18" charset="0"/>
              </a:rPr>
              <a:t> </a:t>
            </a:r>
            <a:r>
              <a:rPr lang="en-US" sz="6000" b="1" dirty="0" err="1">
                <a:solidFill>
                  <a:srgbClr val="003399"/>
                </a:solidFill>
                <a:cs typeface="Times New Roman" panose="02020603050405020304" pitchFamily="18" charset="0"/>
              </a:rPr>
              <a:t>phán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Tô</a:t>
            </a:r>
            <a:r>
              <a:rPr lang="en-US" sz="6000" b="1" dirty="0">
                <a:solidFill>
                  <a:srgbClr val="003399"/>
                </a:solidFill>
                <a:latin typeface="+mj-lt"/>
                <a:cs typeface="Times New Roman" panose="02020603050405020304" pitchFamily="18" charset="0"/>
              </a:rPr>
              <a:t>-ma, </a:t>
            </a:r>
            <a:r>
              <a:rPr lang="en-US" sz="6000" b="1" dirty="0" err="1">
                <a:solidFill>
                  <a:srgbClr val="003399"/>
                </a:solidFill>
                <a:latin typeface="+mj-lt"/>
                <a:cs typeface="Times New Roman" panose="02020603050405020304" pitchFamily="18" charset="0"/>
              </a:rPr>
              <a:t>vì</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đã</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xem</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Thầy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nên</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đã</a:t>
            </a:r>
            <a:r>
              <a:rPr lang="en-US" sz="6000" b="1" dirty="0">
                <a:solidFill>
                  <a:srgbClr val="003399"/>
                </a:solidFill>
                <a:latin typeface="+mj-lt"/>
                <a:cs typeface="Times New Roman" panose="02020603050405020304" pitchFamily="18" charset="0"/>
              </a:rPr>
              <a:t> tin. </a:t>
            </a:r>
            <a:r>
              <a:rPr lang="en-US" sz="6000" b="1" dirty="0" err="1">
                <a:solidFill>
                  <a:srgbClr val="003399"/>
                </a:solidFill>
                <a:latin typeface="+mj-lt"/>
                <a:cs typeface="Times New Roman" panose="02020603050405020304" pitchFamily="18" charset="0"/>
              </a:rPr>
              <a:t>Phúc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những</a:t>
            </a:r>
            <a:r>
              <a:rPr lang="en-US" sz="6000" b="1" dirty="0">
                <a:solidFill>
                  <a:srgbClr val="003399"/>
                </a:solidFill>
                <a:latin typeface="+mj-lt"/>
                <a:cs typeface="Times New Roman" panose="02020603050405020304" pitchFamily="18" charset="0"/>
              </a:rPr>
              <a:t> ai </a:t>
            </a:r>
            <a:r>
              <a:rPr lang="en-US" sz="6000" b="1" dirty="0" err="1">
                <a:solidFill>
                  <a:srgbClr val="003399"/>
                </a:solidFill>
                <a:latin typeface="+mj-lt"/>
                <a:cs typeface="Times New Roman" panose="02020603050405020304" pitchFamily="18" charset="0"/>
              </a:rPr>
              <a:t>đã</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không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mà</a:t>
            </a:r>
            <a:r>
              <a:rPr lang="en-US" sz="6000" b="1" dirty="0">
                <a:solidFill>
                  <a:srgbClr val="003399"/>
                </a:solidFill>
                <a:latin typeface="+mj-lt"/>
                <a:cs typeface="Times New Roman" panose="02020603050405020304" pitchFamily="18" charset="0"/>
              </a:rPr>
              <a:t> tin.</a:t>
            </a:r>
            <a:endParaRPr lang="en-US" sz="8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8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0" i="0" dirty="0">
                <a:solidFill>
                  <a:srgbClr val="003299"/>
                </a:solidFill>
                <a:effectLst/>
              </a:rPr>
              <a:t>Al-le-lu-ia, Tin Mừng ơn cứu rỗi. Chúa sống lại rồi, đẩy lui bóng đêm tội đời.</a:t>
            </a:r>
            <a:endParaRPr lang="en-US" sz="8000" b="1" dirty="0">
              <a:solidFill>
                <a:srgbClr val="0032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3496904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u="sng"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u="sng"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7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7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7200" b="0" i="0" dirty="0">
                <a:solidFill>
                  <a:srgbClr val="003299"/>
                </a:solidFill>
                <a:effectLst/>
              </a:rPr>
              <a:t>Vui lên nào, ngàn dân khắp nơi. Chúa sống lại, Ngài là nguồn sống mới. </a:t>
            </a:r>
            <a:endParaRPr lang="en-US" sz="7000" b="1" dirty="0">
              <a:solidFill>
                <a:srgbClr val="003299"/>
              </a:solidFill>
              <a:effectLst>
                <a:outerShdw blurRad="38100" dist="38100" dir="2700000" algn="tl">
                  <a:srgbClr val="000000">
                    <a:alpha val="43137"/>
                  </a:srgbClr>
                </a:outerShdw>
              </a:effectLst>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5029200" y="155515"/>
            <a:ext cx="3733800" cy="584775"/>
          </a:xfrm>
          <a:prstGeom prst="rect">
            <a:avLst/>
          </a:prstGeom>
          <a:noFill/>
        </p:spPr>
        <p:txBody>
          <a:bodyPr wrap="square" rtlCol="0">
            <a:spAutoFit/>
          </a:bodyPr>
          <a:lstStyle/>
          <a:p>
            <a:r>
              <a:rPr lang="en-US" sz="3200">
                <a:solidFill>
                  <a:schemeClr val="bg1"/>
                </a:solidFill>
              </a:rPr>
              <a:t>Lời Nguyện Tín Hữu</a:t>
            </a:r>
          </a:p>
        </p:txBody>
      </p:sp>
    </p:spTree>
    <p:extLst>
      <p:ext uri="{BB962C8B-B14F-4D97-AF65-F5344CB8AC3E}">
        <p14:creationId xmlns:p14="http://schemas.microsoft.com/office/powerpoint/2010/main" val="1159664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Hiến</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Phục</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Sinh</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Lm</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Thái</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Nguyên</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3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3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300" b="1" dirty="0">
                <a:solidFill>
                  <a:srgbClr val="003399"/>
                </a:solidFill>
                <a:latin typeface="+mj-lt"/>
                <a:cs typeface="Times New Roman" panose="02020603050405020304" pitchFamily="18" charset="0"/>
              </a:rPr>
              <a:t>Kính dâng Ngài bánh thơm ngon với lao nhọc đời người dương thế. Chén rượu nồng góp dâng lên xin biến thành hy tế cao vời.</a:t>
            </a:r>
            <a:endParaRPr lang="en-US" altLang="en-US" sz="53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latin typeface="+mj-lt"/>
                <a:cs typeface="Times New Roman" panose="02020603050405020304" pitchFamily="18" charset="0"/>
              </a:rPr>
              <a:t>Xin thương nhận đời bao gian nan, biến nên nguồn vinh phúc sáng láng. Với hy lễ mới con Chúa dâng lên, đem ơn tái sinh cho toàn thế giới. </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9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900" b="1" dirty="0">
                <a:solidFill>
                  <a:srgbClr val="003399"/>
                </a:solidFill>
                <a:latin typeface="+mj-lt"/>
                <a:cs typeface="Times New Roman" panose="02020603050405020304" pitchFamily="18" charset="0"/>
              </a:rPr>
              <a:t>Giữa gian trần xin uống chén đắng, chốn quê trời chung chén chiến thắng. Đã sống với Chúa trong nỗi đau thương vinh quang chứa chan Chúa ban thiên đường.</a:t>
            </a:r>
            <a:endParaRPr lang="en-US" altLang="en-US" sz="49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11425521"/>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2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2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200" b="1" dirty="0">
                <a:solidFill>
                  <a:srgbClr val="003399"/>
                </a:solidFill>
                <a:latin typeface="+mj-lt"/>
                <a:cs typeface="Times New Roman" panose="02020603050405020304" pitchFamily="18" charset="0"/>
              </a:rPr>
              <a:t>Dẫu cho đời lắm đau thương quyết không ngừng cậy tin yêu mến. </a:t>
            </a:r>
            <a:r>
              <a:rPr lang="vi-VN" sz="5400" b="1" dirty="0">
                <a:solidFill>
                  <a:srgbClr val="003399"/>
                </a:solidFill>
                <a:latin typeface="+mj-lt"/>
                <a:cs typeface="Times New Roman" panose="02020603050405020304" pitchFamily="18" charset="0"/>
              </a:rPr>
              <a:t>Ngước lên trời hát dâng Cha đây tiếng lòng Al-le-lu-ia.</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9188667"/>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latin typeface="+mj-lt"/>
                <a:cs typeface="Times New Roman" panose="02020603050405020304" pitchFamily="18" charset="0"/>
              </a:rPr>
              <a:t>Xin thương nhận đời bao gian nan, biến nên nguồn vinh phúc sáng láng. Với hy lễ mới con Chúa dâng lên, đem ơn tái sinh cho toàn thế giới. </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20340501"/>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9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900" b="1" dirty="0">
                <a:solidFill>
                  <a:srgbClr val="003399"/>
                </a:solidFill>
                <a:latin typeface="+mj-lt"/>
                <a:cs typeface="Times New Roman" panose="02020603050405020304" pitchFamily="18" charset="0"/>
              </a:rPr>
              <a:t>Giữa gian trần xin uống chén đắng, chốn quê trời chung chén chiến thắng. Đã sống với Chúa trong nỗi đau thương vinh quang chứa chan Chúa ban thiên đường.</a:t>
            </a:r>
            <a:endParaRPr lang="en-US" altLang="en-US" sz="49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32198500"/>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70646"/>
          </a:xfrm>
          <a:prstGeom prst="rect">
            <a:avLst/>
          </a:prstGeom>
        </p:spPr>
        <p:txBody>
          <a:bodyPr wrap="square">
            <a:spAutoFit/>
          </a:bodyPr>
          <a:lstStyle/>
          <a:p>
            <a:pPr algn="just"/>
            <a:r>
              <a:rPr lang="en-US" sz="6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b="0" i="0" dirty="0">
                <a:solidFill>
                  <a:srgbClr val="003299"/>
                </a:solidFill>
                <a:effectLst/>
              </a:rPr>
              <a:t>Là hào quang soi chiếu nhân gian, đời lầm than sóng gió nguy nan, trong Chúa cao sang lòng con ca vang.</a:t>
            </a:r>
            <a:endParaRPr lang="en-US" sz="6600" b="1" dirty="0">
              <a:solidFill>
                <a:srgbClr val="0032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9027636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Nguyện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Tin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Mừng</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Phục</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Sinh</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1</a:t>
            </a:r>
          </a:p>
          <a:p>
            <a:pPr marL="27432" indent="0" algn="ctr">
              <a:lnSpc>
                <a:spcPct val="120000"/>
              </a:lnSpc>
              <a:buNone/>
            </a:pPr>
            <a:r>
              <a:rPr lang="en-US" sz="4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Thái</a:t>
            </a:r>
            <a:r>
              <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Nguyên</a:t>
            </a:r>
            <a:endPar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60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6000" b="0" i="0" dirty="0" err="1">
                <a:solidFill>
                  <a:srgbClr val="003399"/>
                </a:solidFill>
                <a:effectLst/>
              </a:rPr>
              <a:t>Đức</a:t>
            </a:r>
            <a:r>
              <a:rPr lang="en-US" sz="6000" b="0" i="0" dirty="0">
                <a:solidFill>
                  <a:srgbClr val="003399"/>
                </a:solidFill>
                <a:effectLst/>
              </a:rPr>
              <a:t> Ki-</a:t>
            </a:r>
            <a:r>
              <a:rPr lang="en-US" sz="6000" b="0" i="0" dirty="0" err="1">
                <a:solidFill>
                  <a:srgbClr val="003399"/>
                </a:solidFill>
                <a:effectLst/>
              </a:rPr>
              <a:t>tô</a:t>
            </a:r>
            <a:r>
              <a:rPr lang="en-US" sz="6000" b="0" i="0" dirty="0">
                <a:solidFill>
                  <a:srgbClr val="003399"/>
                </a:solidFill>
                <a:effectLst/>
              </a:rPr>
              <a:t> </a:t>
            </a:r>
            <a:r>
              <a:rPr lang="en-US" sz="6000" b="0" i="0" dirty="0" err="1">
                <a:solidFill>
                  <a:srgbClr val="003399"/>
                </a:solidFill>
                <a:effectLst/>
              </a:rPr>
              <a:t>đã</a:t>
            </a:r>
            <a:r>
              <a:rPr lang="en-US" sz="6000" b="0" i="0" dirty="0">
                <a:solidFill>
                  <a:srgbClr val="003399"/>
                </a:solidFill>
                <a:effectLst/>
              </a:rPr>
              <a:t> </a:t>
            </a:r>
            <a:r>
              <a:rPr lang="en-US" sz="6000" b="0" i="0" dirty="0" err="1">
                <a:solidFill>
                  <a:srgbClr val="003399"/>
                </a:solidFill>
                <a:effectLst/>
              </a:rPr>
              <a:t>sống</a:t>
            </a:r>
            <a:r>
              <a:rPr lang="en-US" sz="6000" b="0" i="0" dirty="0">
                <a:solidFill>
                  <a:srgbClr val="003399"/>
                </a:solidFill>
                <a:effectLst/>
              </a:rPr>
              <a:t> </a:t>
            </a:r>
            <a:r>
              <a:rPr lang="en-US" sz="6000" b="0" i="0" dirty="0" err="1">
                <a:solidFill>
                  <a:srgbClr val="003399"/>
                </a:solidFill>
                <a:effectLst/>
              </a:rPr>
              <a:t>lại</a:t>
            </a:r>
            <a:r>
              <a:rPr lang="en-US" sz="6000" b="0" i="0" dirty="0">
                <a:solidFill>
                  <a:srgbClr val="003399"/>
                </a:solidFill>
                <a:effectLst/>
              </a:rPr>
              <a:t> </a:t>
            </a:r>
            <a:r>
              <a:rPr lang="en-US" sz="6000" b="0" i="0" dirty="0" err="1">
                <a:solidFill>
                  <a:srgbClr val="003399"/>
                </a:solidFill>
                <a:effectLst/>
              </a:rPr>
              <a:t>thật</a:t>
            </a:r>
            <a:r>
              <a:rPr lang="en-US" sz="6000" b="0" i="0" dirty="0">
                <a:solidFill>
                  <a:srgbClr val="003399"/>
                </a:solidFill>
                <a:effectLst/>
              </a:rPr>
              <a:t> </a:t>
            </a:r>
            <a:r>
              <a:rPr lang="en-US" sz="6000" b="0" i="0" dirty="0" err="1">
                <a:solidFill>
                  <a:srgbClr val="003399"/>
                </a:solidFill>
                <a:effectLst/>
              </a:rPr>
              <a:t>rồi</a:t>
            </a:r>
            <a:r>
              <a:rPr lang="en-US" sz="6000" b="0" i="0" dirty="0">
                <a:solidFill>
                  <a:srgbClr val="003399"/>
                </a:solidFill>
                <a:effectLst/>
              </a:rPr>
              <a:t>! </a:t>
            </a:r>
            <a:r>
              <a:rPr lang="en-US" sz="6000" b="0" i="0" dirty="0" err="1">
                <a:solidFill>
                  <a:srgbClr val="003399"/>
                </a:solidFill>
                <a:effectLst/>
              </a:rPr>
              <a:t>Đức</a:t>
            </a:r>
            <a:r>
              <a:rPr lang="en-US" sz="6000" b="0" i="0" dirty="0">
                <a:solidFill>
                  <a:srgbClr val="003399"/>
                </a:solidFill>
                <a:effectLst/>
              </a:rPr>
              <a:t> Ki-</a:t>
            </a:r>
            <a:r>
              <a:rPr lang="en-US" sz="6000" b="0" i="0" dirty="0" err="1">
                <a:solidFill>
                  <a:srgbClr val="003399"/>
                </a:solidFill>
                <a:effectLst/>
              </a:rPr>
              <a:t>tô</a:t>
            </a:r>
            <a:r>
              <a:rPr lang="en-US" sz="6000" b="0" i="0" dirty="0">
                <a:solidFill>
                  <a:srgbClr val="003399"/>
                </a:solidFill>
                <a:effectLst/>
              </a:rPr>
              <a:t> </a:t>
            </a:r>
            <a:r>
              <a:rPr lang="en-US" sz="6000" b="0" i="0" dirty="0" err="1">
                <a:solidFill>
                  <a:srgbClr val="003399"/>
                </a:solidFill>
                <a:effectLst/>
              </a:rPr>
              <a:t>đã</a:t>
            </a:r>
            <a:r>
              <a:rPr lang="en-US" sz="6000" b="0" i="0" dirty="0">
                <a:solidFill>
                  <a:srgbClr val="003399"/>
                </a:solidFill>
                <a:effectLst/>
              </a:rPr>
              <a:t> </a:t>
            </a:r>
            <a:r>
              <a:rPr lang="en-US" sz="6000" b="0" i="0" dirty="0" err="1">
                <a:solidFill>
                  <a:srgbClr val="003399"/>
                </a:solidFill>
                <a:effectLst/>
              </a:rPr>
              <a:t>đánh</a:t>
            </a:r>
            <a:r>
              <a:rPr lang="en-US" sz="6000" b="0" i="0" dirty="0">
                <a:solidFill>
                  <a:srgbClr val="003399"/>
                </a:solidFill>
                <a:effectLst/>
              </a:rPr>
              <a:t> tan </a:t>
            </a:r>
            <a:r>
              <a:rPr lang="en-US" sz="6000" b="0" i="0" dirty="0" err="1">
                <a:solidFill>
                  <a:srgbClr val="003399"/>
                </a:solidFill>
                <a:effectLst/>
              </a:rPr>
              <a:t>tử</a:t>
            </a:r>
            <a:r>
              <a:rPr lang="en-US" sz="6000" b="0" i="0" dirty="0">
                <a:solidFill>
                  <a:srgbClr val="003399"/>
                </a:solidFill>
                <a:effectLst/>
              </a:rPr>
              <a:t> </a:t>
            </a:r>
            <a:r>
              <a:rPr lang="en-US" sz="6000" b="0" i="0" dirty="0" err="1">
                <a:solidFill>
                  <a:srgbClr val="003399"/>
                </a:solidFill>
                <a:effectLst/>
              </a:rPr>
              <a:t>thần</a:t>
            </a:r>
            <a:r>
              <a:rPr lang="en-US" sz="6000" b="0" i="0" dirty="0">
                <a:solidFill>
                  <a:srgbClr val="003399"/>
                </a:solidFill>
                <a:effectLst/>
              </a:rPr>
              <a:t>. </a:t>
            </a:r>
            <a:r>
              <a:rPr lang="en-US" sz="6000" b="0" i="0" dirty="0" err="1">
                <a:solidFill>
                  <a:srgbClr val="003399"/>
                </a:solidFill>
                <a:effectLst/>
              </a:rPr>
              <a:t>Nào</a:t>
            </a:r>
            <a:r>
              <a:rPr lang="en-US" sz="6000" b="0" i="0" dirty="0">
                <a:solidFill>
                  <a:srgbClr val="003399"/>
                </a:solidFill>
                <a:effectLst/>
              </a:rPr>
              <a:t> </a:t>
            </a:r>
            <a:r>
              <a:rPr lang="en-US" sz="6000" b="0" i="0" dirty="0" err="1">
                <a:solidFill>
                  <a:srgbClr val="003399"/>
                </a:solidFill>
                <a:effectLst/>
              </a:rPr>
              <a:t>hân</a:t>
            </a:r>
            <a:r>
              <a:rPr lang="en-US" sz="6000" b="0" i="0" dirty="0">
                <a:solidFill>
                  <a:srgbClr val="003399"/>
                </a:solidFill>
                <a:effectLst/>
              </a:rPr>
              <a:t> </a:t>
            </a:r>
            <a:r>
              <a:rPr lang="en-US" sz="6000" b="0" i="0" dirty="0" err="1">
                <a:solidFill>
                  <a:srgbClr val="003399"/>
                </a:solidFill>
                <a:effectLst/>
              </a:rPr>
              <a:t>hoan</a:t>
            </a:r>
            <a:r>
              <a:rPr lang="en-US" sz="6000" b="0" i="0" dirty="0">
                <a:solidFill>
                  <a:srgbClr val="003399"/>
                </a:solidFill>
                <a:effectLst/>
              </a:rPr>
              <a:t> </a:t>
            </a:r>
            <a:r>
              <a:rPr lang="en-US" sz="6000" b="0" i="0" dirty="0" err="1">
                <a:solidFill>
                  <a:srgbClr val="003399"/>
                </a:solidFill>
                <a:effectLst/>
              </a:rPr>
              <a:t>cùng</a:t>
            </a:r>
            <a:r>
              <a:rPr lang="en-US" sz="6000" b="0" i="0" dirty="0">
                <a:solidFill>
                  <a:srgbClr val="003399"/>
                </a:solidFill>
                <a:effectLst/>
              </a:rPr>
              <a:t> ca </a:t>
            </a:r>
            <a:r>
              <a:rPr lang="en-US" sz="6000" b="0" i="0" dirty="0" err="1">
                <a:solidFill>
                  <a:srgbClr val="003399"/>
                </a:solidFill>
                <a:effectLst/>
              </a:rPr>
              <a:t>lên</a:t>
            </a:r>
            <a:r>
              <a:rPr lang="en-US" sz="6000" b="0" i="0" dirty="0">
                <a:solidFill>
                  <a:srgbClr val="003399"/>
                </a:solidFill>
                <a:effectLst/>
              </a:rPr>
              <a:t> Al-</a:t>
            </a:r>
            <a:r>
              <a:rPr lang="en-US" sz="6000" b="0" i="0" dirty="0" err="1">
                <a:solidFill>
                  <a:srgbClr val="003399"/>
                </a:solidFill>
                <a:effectLst/>
              </a:rPr>
              <a:t>lê</a:t>
            </a:r>
            <a:r>
              <a:rPr lang="en-US" sz="6000" b="0" i="0" dirty="0">
                <a:solidFill>
                  <a:srgbClr val="003399"/>
                </a:solidFill>
                <a:effectLst/>
              </a:rPr>
              <a:t>-</a:t>
            </a:r>
            <a:r>
              <a:rPr lang="en-US" sz="6000" b="0" i="0" dirty="0" err="1">
                <a:solidFill>
                  <a:srgbClr val="003399"/>
                </a:solidFill>
                <a:effectLst/>
              </a:rPr>
              <a:t>lu-ia</a:t>
            </a:r>
            <a:r>
              <a:rPr lang="en-US" sz="6000" b="0" i="0" dirty="0">
                <a:solidFill>
                  <a:srgbClr val="003399"/>
                </a:solidFill>
                <a:effectLst/>
              </a:rPr>
              <a:t>! </a:t>
            </a:r>
            <a:endParaRPr lang="en-US" sz="60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600" b="0" i="0" dirty="0" err="1">
                <a:solidFill>
                  <a:srgbClr val="003399"/>
                </a:solidFill>
                <a:effectLst/>
              </a:rPr>
              <a:t>Đức</a:t>
            </a:r>
            <a:r>
              <a:rPr lang="en-US" sz="5600" b="0" i="0" dirty="0">
                <a:solidFill>
                  <a:srgbClr val="003399"/>
                </a:solidFill>
                <a:effectLst/>
              </a:rPr>
              <a:t> Ki-</a:t>
            </a:r>
            <a:r>
              <a:rPr lang="en-US" sz="5600" b="0" i="0" dirty="0" err="1">
                <a:solidFill>
                  <a:srgbClr val="003399"/>
                </a:solidFill>
                <a:effectLst/>
              </a:rPr>
              <a:t>tô</a:t>
            </a:r>
            <a:r>
              <a:rPr lang="en-US" sz="5600" b="0" i="0" dirty="0">
                <a:solidFill>
                  <a:srgbClr val="003399"/>
                </a:solidFill>
                <a:effectLst/>
              </a:rPr>
              <a:t> </a:t>
            </a:r>
            <a:r>
              <a:rPr lang="en-US" sz="5600" b="0" i="0" dirty="0" err="1">
                <a:solidFill>
                  <a:srgbClr val="003399"/>
                </a:solidFill>
                <a:effectLst/>
              </a:rPr>
              <a:t>là</a:t>
            </a:r>
            <a:r>
              <a:rPr lang="en-US" sz="5600" b="0" i="0" dirty="0">
                <a:solidFill>
                  <a:srgbClr val="003399"/>
                </a:solidFill>
                <a:effectLst/>
              </a:rPr>
              <a:t> </a:t>
            </a:r>
            <a:r>
              <a:rPr lang="en-US" sz="5600" b="0" i="0" dirty="0" err="1">
                <a:solidFill>
                  <a:srgbClr val="003399"/>
                </a:solidFill>
                <a:effectLst/>
              </a:rPr>
              <a:t>Tình</a:t>
            </a:r>
            <a:r>
              <a:rPr lang="en-US" sz="5600" b="0" i="0" dirty="0">
                <a:solidFill>
                  <a:srgbClr val="003399"/>
                </a:solidFill>
                <a:effectLst/>
              </a:rPr>
              <a:t> </a:t>
            </a:r>
            <a:r>
              <a:rPr lang="en-US" sz="5600" b="0" i="0" dirty="0" err="1">
                <a:solidFill>
                  <a:srgbClr val="003399"/>
                </a:solidFill>
                <a:effectLst/>
              </a:rPr>
              <a:t>Yêu</a:t>
            </a:r>
            <a:r>
              <a:rPr lang="en-US" sz="5600" b="0" i="0" dirty="0">
                <a:solidFill>
                  <a:srgbClr val="003399"/>
                </a:solidFill>
                <a:effectLst/>
              </a:rPr>
              <a:t> </a:t>
            </a:r>
            <a:r>
              <a:rPr lang="en-US" sz="5600" b="0" i="0" dirty="0" err="1">
                <a:solidFill>
                  <a:srgbClr val="003399"/>
                </a:solidFill>
                <a:effectLst/>
              </a:rPr>
              <a:t>vinh</a:t>
            </a:r>
            <a:r>
              <a:rPr lang="en-US" sz="5600" b="0" i="0" dirty="0">
                <a:solidFill>
                  <a:srgbClr val="003399"/>
                </a:solidFill>
                <a:effectLst/>
              </a:rPr>
              <a:t> </a:t>
            </a:r>
            <a:r>
              <a:rPr lang="en-US" sz="5600" b="0" i="0" dirty="0" err="1">
                <a:solidFill>
                  <a:srgbClr val="003399"/>
                </a:solidFill>
                <a:effectLst/>
              </a:rPr>
              <a:t>thắng</a:t>
            </a:r>
            <a:r>
              <a:rPr lang="en-US" sz="5600" b="0" i="0" dirty="0">
                <a:solidFill>
                  <a:srgbClr val="003399"/>
                </a:solidFill>
                <a:effectLst/>
              </a:rPr>
              <a:t> </a:t>
            </a:r>
            <a:r>
              <a:rPr lang="en-US" sz="5600" b="0" i="0" dirty="0" err="1">
                <a:solidFill>
                  <a:srgbClr val="003399"/>
                </a:solidFill>
                <a:effectLst/>
              </a:rPr>
              <a:t>mang</a:t>
            </a:r>
            <a:r>
              <a:rPr lang="en-US" sz="5600" b="0" i="0" dirty="0">
                <a:solidFill>
                  <a:srgbClr val="003399"/>
                </a:solidFill>
                <a:effectLst/>
              </a:rPr>
              <a:t> </a:t>
            </a:r>
            <a:r>
              <a:rPr lang="en-US" sz="5600" b="0" i="0" dirty="0" err="1">
                <a:solidFill>
                  <a:srgbClr val="003399"/>
                </a:solidFill>
                <a:effectLst/>
              </a:rPr>
              <a:t>cho</a:t>
            </a:r>
            <a:r>
              <a:rPr lang="en-US" sz="5600" b="0" i="0" dirty="0">
                <a:solidFill>
                  <a:srgbClr val="003399"/>
                </a:solidFill>
                <a:effectLst/>
              </a:rPr>
              <a:t> </a:t>
            </a:r>
            <a:r>
              <a:rPr lang="en-US" sz="5600" b="0" i="0" dirty="0" err="1">
                <a:solidFill>
                  <a:srgbClr val="003399"/>
                </a:solidFill>
                <a:effectLst/>
              </a:rPr>
              <a:t>đời</a:t>
            </a:r>
            <a:r>
              <a:rPr lang="en-US" sz="5600" b="0" i="0" dirty="0">
                <a:solidFill>
                  <a:srgbClr val="003399"/>
                </a:solidFill>
                <a:effectLst/>
              </a:rPr>
              <a:t> </a:t>
            </a:r>
            <a:r>
              <a:rPr lang="en-US" sz="5600" b="0" i="0" dirty="0" err="1">
                <a:solidFill>
                  <a:srgbClr val="003399"/>
                </a:solidFill>
                <a:effectLst/>
              </a:rPr>
              <a:t>sự</a:t>
            </a:r>
            <a:r>
              <a:rPr lang="en-US" sz="5600" b="0" i="0" dirty="0">
                <a:solidFill>
                  <a:srgbClr val="003399"/>
                </a:solidFill>
                <a:effectLst/>
              </a:rPr>
              <a:t> </a:t>
            </a:r>
            <a:r>
              <a:rPr lang="en-US" sz="5600" b="0" i="0" dirty="0" err="1">
                <a:solidFill>
                  <a:srgbClr val="003399"/>
                </a:solidFill>
                <a:effectLst/>
              </a:rPr>
              <a:t>sống</a:t>
            </a:r>
            <a:r>
              <a:rPr lang="en-US" sz="5600" b="0" i="0" dirty="0">
                <a:solidFill>
                  <a:srgbClr val="003399"/>
                </a:solidFill>
                <a:effectLst/>
              </a:rPr>
              <a:t> </a:t>
            </a:r>
            <a:r>
              <a:rPr lang="en-US" sz="5600" b="0" i="0" dirty="0" err="1">
                <a:solidFill>
                  <a:srgbClr val="003399"/>
                </a:solidFill>
                <a:effectLst/>
              </a:rPr>
              <a:t>mới</a:t>
            </a:r>
            <a:r>
              <a:rPr lang="en-US" sz="5600" b="0" i="0" dirty="0">
                <a:solidFill>
                  <a:srgbClr val="003399"/>
                </a:solidFill>
                <a:effectLst/>
              </a:rPr>
              <a:t> </a:t>
            </a:r>
            <a:r>
              <a:rPr lang="en-US" sz="5600" b="0" i="0" dirty="0" err="1">
                <a:solidFill>
                  <a:srgbClr val="003399"/>
                </a:solidFill>
                <a:effectLst/>
              </a:rPr>
              <a:t>linh</a:t>
            </a:r>
            <a:r>
              <a:rPr lang="en-US" sz="5600" b="0" i="0" dirty="0">
                <a:solidFill>
                  <a:srgbClr val="003399"/>
                </a:solidFill>
                <a:effectLst/>
              </a:rPr>
              <a:t> </a:t>
            </a:r>
            <a:r>
              <a:rPr lang="en-US" sz="5600" b="0" i="0" dirty="0" err="1">
                <a:solidFill>
                  <a:srgbClr val="003399"/>
                </a:solidFill>
                <a:effectLst/>
              </a:rPr>
              <a:t>thiêng</a:t>
            </a:r>
            <a:r>
              <a:rPr lang="en-US" sz="5600" b="0" i="0" dirty="0">
                <a:solidFill>
                  <a:srgbClr val="003399"/>
                </a:solidFill>
                <a:effectLst/>
              </a:rPr>
              <a:t>. </a:t>
            </a:r>
            <a:r>
              <a:rPr lang="en-US" sz="5600" b="0" i="0" dirty="0" err="1">
                <a:solidFill>
                  <a:srgbClr val="003399"/>
                </a:solidFill>
                <a:effectLst/>
              </a:rPr>
              <a:t>Cất</a:t>
            </a:r>
            <a:r>
              <a:rPr lang="en-US" sz="5600" b="0" i="0" dirty="0">
                <a:solidFill>
                  <a:srgbClr val="003399"/>
                </a:solidFill>
                <a:effectLst/>
              </a:rPr>
              <a:t> </a:t>
            </a:r>
            <a:r>
              <a:rPr lang="en-US" sz="5600" b="0" i="0" dirty="0" err="1">
                <a:solidFill>
                  <a:srgbClr val="003399"/>
                </a:solidFill>
                <a:effectLst/>
              </a:rPr>
              <a:t>cao</a:t>
            </a:r>
            <a:r>
              <a:rPr lang="en-US" sz="5600" b="0" i="0" dirty="0">
                <a:solidFill>
                  <a:srgbClr val="003399"/>
                </a:solidFill>
                <a:effectLst/>
              </a:rPr>
              <a:t> </a:t>
            </a:r>
            <a:r>
              <a:rPr lang="en-US" sz="5600" b="0" i="0" dirty="0" err="1">
                <a:solidFill>
                  <a:srgbClr val="003399"/>
                </a:solidFill>
                <a:effectLst/>
              </a:rPr>
              <a:t>lên</a:t>
            </a:r>
            <a:r>
              <a:rPr lang="en-US" sz="5600" b="0" i="0" dirty="0">
                <a:solidFill>
                  <a:srgbClr val="003399"/>
                </a:solidFill>
                <a:effectLst/>
              </a:rPr>
              <a:t> </a:t>
            </a:r>
            <a:r>
              <a:rPr lang="en-US" sz="5600" b="0" i="0" dirty="0" err="1">
                <a:solidFill>
                  <a:srgbClr val="003399"/>
                </a:solidFill>
                <a:effectLst/>
              </a:rPr>
              <a:t>câu</a:t>
            </a:r>
            <a:r>
              <a:rPr lang="en-US" sz="5600" b="0" i="0" dirty="0">
                <a:solidFill>
                  <a:srgbClr val="003399"/>
                </a:solidFill>
                <a:effectLst/>
              </a:rPr>
              <a:t> </a:t>
            </a:r>
            <a:r>
              <a:rPr lang="en-US" sz="5600" b="0" i="0" dirty="0" err="1">
                <a:solidFill>
                  <a:srgbClr val="003399"/>
                </a:solidFill>
                <a:effectLst/>
              </a:rPr>
              <a:t>ngợi</a:t>
            </a:r>
            <a:r>
              <a:rPr lang="en-US" sz="5600" b="0" i="0" dirty="0">
                <a:solidFill>
                  <a:srgbClr val="003399"/>
                </a:solidFill>
                <a:effectLst/>
              </a:rPr>
              <a:t> ca Al-</a:t>
            </a:r>
            <a:r>
              <a:rPr lang="en-US" sz="5600" b="0" i="0" dirty="0" err="1">
                <a:solidFill>
                  <a:srgbClr val="003399"/>
                </a:solidFill>
                <a:effectLst/>
              </a:rPr>
              <a:t>lê</a:t>
            </a:r>
            <a:r>
              <a:rPr lang="en-US" sz="5600" b="0" i="0" dirty="0">
                <a:solidFill>
                  <a:srgbClr val="003399"/>
                </a:solidFill>
                <a:effectLst/>
              </a:rPr>
              <a:t>-</a:t>
            </a:r>
            <a:r>
              <a:rPr lang="en-US" sz="5600" b="0" i="0" dirty="0" err="1">
                <a:solidFill>
                  <a:srgbClr val="003399"/>
                </a:solidFill>
                <a:effectLst/>
              </a:rPr>
              <a:t>lu-ia</a:t>
            </a:r>
            <a:r>
              <a:rPr lang="en-US" sz="5600" b="0" i="0" dirty="0">
                <a:solidFill>
                  <a:srgbClr val="003399"/>
                </a:solidFill>
                <a:effectLst/>
              </a:rPr>
              <a:t>!</a:t>
            </a:r>
            <a:endParaRPr lang="en-US" sz="5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6037134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0" i="0" dirty="0">
                <a:solidFill>
                  <a:srgbClr val="003399"/>
                </a:solidFill>
                <a:effectLst/>
              </a:rPr>
              <a:t>Hãy loan báo tin mừng rằng Đức Ki-tô đã sống lại thật rồi Ngài là niềm vui ơn cứu rỗi. </a:t>
            </a:r>
            <a:endParaRPr lang="en-US" sz="60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28126192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2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2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200" b="0" i="0" dirty="0">
                <a:solidFill>
                  <a:srgbClr val="003399"/>
                </a:solidFill>
                <a:effectLst/>
              </a:rPr>
              <a:t>Chúa đã ra khỏi mồ rồi sự sống chiến thắng reo vui. Hãy cất bước lên đường dám sống cho một niềm tin dám chết cho một cuộc tình. </a:t>
            </a:r>
            <a:endParaRPr lang="en-US" sz="52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8429987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6600" b="0" i="0" dirty="0">
                <a:solidFill>
                  <a:srgbClr val="003399"/>
                </a:solidFill>
                <a:effectLst/>
              </a:rPr>
              <a:t>Tin vào lòng thương xót Chúa con hiến thân sống cho tình yêu.</a:t>
            </a:r>
            <a:endParaRPr lang="en-US" sz="66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2483968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60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6000" b="0" i="0" dirty="0" err="1">
                <a:solidFill>
                  <a:srgbClr val="003399"/>
                </a:solidFill>
                <a:effectLst/>
              </a:rPr>
              <a:t>Đức</a:t>
            </a:r>
            <a:r>
              <a:rPr lang="en-US" sz="6000" b="0" i="0" dirty="0">
                <a:solidFill>
                  <a:srgbClr val="003399"/>
                </a:solidFill>
                <a:effectLst/>
              </a:rPr>
              <a:t> Ki-</a:t>
            </a:r>
            <a:r>
              <a:rPr lang="en-US" sz="6000" b="0" i="0" dirty="0" err="1">
                <a:solidFill>
                  <a:srgbClr val="003399"/>
                </a:solidFill>
                <a:effectLst/>
              </a:rPr>
              <a:t>tô</a:t>
            </a:r>
            <a:r>
              <a:rPr lang="en-US" sz="6000" b="0" i="0" dirty="0">
                <a:solidFill>
                  <a:srgbClr val="003399"/>
                </a:solidFill>
                <a:effectLst/>
              </a:rPr>
              <a:t> </a:t>
            </a:r>
            <a:r>
              <a:rPr lang="en-US" sz="6000" b="0" i="0" dirty="0" err="1">
                <a:solidFill>
                  <a:srgbClr val="003399"/>
                </a:solidFill>
                <a:effectLst/>
              </a:rPr>
              <a:t>đã</a:t>
            </a:r>
            <a:r>
              <a:rPr lang="en-US" sz="6000" b="0" i="0" dirty="0">
                <a:solidFill>
                  <a:srgbClr val="003399"/>
                </a:solidFill>
                <a:effectLst/>
              </a:rPr>
              <a:t> </a:t>
            </a:r>
            <a:r>
              <a:rPr lang="en-US" sz="6000" b="0" i="0" dirty="0" err="1">
                <a:solidFill>
                  <a:srgbClr val="003399"/>
                </a:solidFill>
                <a:effectLst/>
              </a:rPr>
              <a:t>sống</a:t>
            </a:r>
            <a:r>
              <a:rPr lang="en-US" sz="6000" b="0" i="0" dirty="0">
                <a:solidFill>
                  <a:srgbClr val="003399"/>
                </a:solidFill>
                <a:effectLst/>
              </a:rPr>
              <a:t> </a:t>
            </a:r>
            <a:r>
              <a:rPr lang="en-US" sz="6000" b="0" i="0" dirty="0" err="1">
                <a:solidFill>
                  <a:srgbClr val="003399"/>
                </a:solidFill>
                <a:effectLst/>
              </a:rPr>
              <a:t>lại</a:t>
            </a:r>
            <a:r>
              <a:rPr lang="en-US" sz="6000" b="0" i="0" dirty="0">
                <a:solidFill>
                  <a:srgbClr val="003399"/>
                </a:solidFill>
                <a:effectLst/>
              </a:rPr>
              <a:t> </a:t>
            </a:r>
            <a:r>
              <a:rPr lang="en-US" sz="6000" b="0" i="0" dirty="0" err="1">
                <a:solidFill>
                  <a:srgbClr val="003399"/>
                </a:solidFill>
                <a:effectLst/>
              </a:rPr>
              <a:t>thật</a:t>
            </a:r>
            <a:r>
              <a:rPr lang="en-US" sz="6000" b="0" i="0" dirty="0">
                <a:solidFill>
                  <a:srgbClr val="003399"/>
                </a:solidFill>
                <a:effectLst/>
              </a:rPr>
              <a:t> </a:t>
            </a:r>
            <a:r>
              <a:rPr lang="en-US" sz="6000" b="0" i="0" dirty="0" err="1">
                <a:solidFill>
                  <a:srgbClr val="003399"/>
                </a:solidFill>
                <a:effectLst/>
              </a:rPr>
              <a:t>rồi</a:t>
            </a:r>
            <a:r>
              <a:rPr lang="en-US" sz="6000" b="0" i="0" dirty="0">
                <a:solidFill>
                  <a:srgbClr val="003399"/>
                </a:solidFill>
                <a:effectLst/>
              </a:rPr>
              <a:t>! </a:t>
            </a:r>
            <a:r>
              <a:rPr lang="en-US" sz="6000" b="0" i="0" dirty="0" err="1">
                <a:solidFill>
                  <a:srgbClr val="003399"/>
                </a:solidFill>
                <a:effectLst/>
              </a:rPr>
              <a:t>Đức</a:t>
            </a:r>
            <a:r>
              <a:rPr lang="en-US" sz="6000" b="0" i="0" dirty="0">
                <a:solidFill>
                  <a:srgbClr val="003399"/>
                </a:solidFill>
                <a:effectLst/>
              </a:rPr>
              <a:t> Ki-</a:t>
            </a:r>
            <a:r>
              <a:rPr lang="en-US" sz="6000" b="0" i="0" dirty="0" err="1">
                <a:solidFill>
                  <a:srgbClr val="003399"/>
                </a:solidFill>
                <a:effectLst/>
              </a:rPr>
              <a:t>tô</a:t>
            </a:r>
            <a:r>
              <a:rPr lang="en-US" sz="6000" b="0" i="0" dirty="0">
                <a:solidFill>
                  <a:srgbClr val="003399"/>
                </a:solidFill>
                <a:effectLst/>
              </a:rPr>
              <a:t> </a:t>
            </a:r>
            <a:r>
              <a:rPr lang="en-US" sz="6000" b="0" i="0" dirty="0" err="1">
                <a:solidFill>
                  <a:srgbClr val="003399"/>
                </a:solidFill>
                <a:effectLst/>
              </a:rPr>
              <a:t>đã</a:t>
            </a:r>
            <a:r>
              <a:rPr lang="en-US" sz="6000" b="0" i="0" dirty="0">
                <a:solidFill>
                  <a:srgbClr val="003399"/>
                </a:solidFill>
                <a:effectLst/>
              </a:rPr>
              <a:t> </a:t>
            </a:r>
            <a:r>
              <a:rPr lang="en-US" sz="6000" b="0" i="0" dirty="0" err="1">
                <a:solidFill>
                  <a:srgbClr val="003399"/>
                </a:solidFill>
                <a:effectLst/>
              </a:rPr>
              <a:t>đánh</a:t>
            </a:r>
            <a:r>
              <a:rPr lang="en-US" sz="6000" b="0" i="0" dirty="0">
                <a:solidFill>
                  <a:srgbClr val="003399"/>
                </a:solidFill>
                <a:effectLst/>
              </a:rPr>
              <a:t> tan </a:t>
            </a:r>
            <a:r>
              <a:rPr lang="en-US" sz="6000" b="0" i="0" dirty="0" err="1">
                <a:solidFill>
                  <a:srgbClr val="003399"/>
                </a:solidFill>
                <a:effectLst/>
              </a:rPr>
              <a:t>tử</a:t>
            </a:r>
            <a:r>
              <a:rPr lang="en-US" sz="6000" b="0" i="0" dirty="0">
                <a:solidFill>
                  <a:srgbClr val="003399"/>
                </a:solidFill>
                <a:effectLst/>
              </a:rPr>
              <a:t> </a:t>
            </a:r>
            <a:r>
              <a:rPr lang="en-US" sz="6000" b="0" i="0" dirty="0" err="1">
                <a:solidFill>
                  <a:srgbClr val="003399"/>
                </a:solidFill>
                <a:effectLst/>
              </a:rPr>
              <a:t>thần</a:t>
            </a:r>
            <a:r>
              <a:rPr lang="en-US" sz="6000" b="0" i="0" dirty="0">
                <a:solidFill>
                  <a:srgbClr val="003399"/>
                </a:solidFill>
                <a:effectLst/>
              </a:rPr>
              <a:t>. </a:t>
            </a:r>
            <a:r>
              <a:rPr lang="en-US" sz="6000" b="0" i="0" dirty="0" err="1">
                <a:solidFill>
                  <a:srgbClr val="003399"/>
                </a:solidFill>
                <a:effectLst/>
              </a:rPr>
              <a:t>Nào</a:t>
            </a:r>
            <a:r>
              <a:rPr lang="en-US" sz="6000" b="0" i="0" dirty="0">
                <a:solidFill>
                  <a:srgbClr val="003399"/>
                </a:solidFill>
                <a:effectLst/>
              </a:rPr>
              <a:t> </a:t>
            </a:r>
            <a:r>
              <a:rPr lang="en-US" sz="6000" b="0" i="0" dirty="0" err="1">
                <a:solidFill>
                  <a:srgbClr val="003399"/>
                </a:solidFill>
                <a:effectLst/>
              </a:rPr>
              <a:t>hân</a:t>
            </a:r>
            <a:r>
              <a:rPr lang="en-US" sz="6000" b="0" i="0" dirty="0">
                <a:solidFill>
                  <a:srgbClr val="003399"/>
                </a:solidFill>
                <a:effectLst/>
              </a:rPr>
              <a:t> </a:t>
            </a:r>
            <a:r>
              <a:rPr lang="en-US" sz="6000" b="0" i="0" dirty="0" err="1">
                <a:solidFill>
                  <a:srgbClr val="003399"/>
                </a:solidFill>
                <a:effectLst/>
              </a:rPr>
              <a:t>hoan</a:t>
            </a:r>
            <a:r>
              <a:rPr lang="en-US" sz="6000" b="0" i="0" dirty="0">
                <a:solidFill>
                  <a:srgbClr val="003399"/>
                </a:solidFill>
                <a:effectLst/>
              </a:rPr>
              <a:t> </a:t>
            </a:r>
            <a:r>
              <a:rPr lang="en-US" sz="6000" b="0" i="0" dirty="0" err="1">
                <a:solidFill>
                  <a:srgbClr val="003399"/>
                </a:solidFill>
                <a:effectLst/>
              </a:rPr>
              <a:t>cùng</a:t>
            </a:r>
            <a:r>
              <a:rPr lang="en-US" sz="6000" b="0" i="0" dirty="0">
                <a:solidFill>
                  <a:srgbClr val="003399"/>
                </a:solidFill>
                <a:effectLst/>
              </a:rPr>
              <a:t> ca </a:t>
            </a:r>
            <a:r>
              <a:rPr lang="en-US" sz="6000" b="0" i="0" dirty="0" err="1">
                <a:solidFill>
                  <a:srgbClr val="003399"/>
                </a:solidFill>
                <a:effectLst/>
              </a:rPr>
              <a:t>lên</a:t>
            </a:r>
            <a:r>
              <a:rPr lang="en-US" sz="6000" b="0" i="0" dirty="0">
                <a:solidFill>
                  <a:srgbClr val="003399"/>
                </a:solidFill>
                <a:effectLst/>
              </a:rPr>
              <a:t> Al-</a:t>
            </a:r>
            <a:r>
              <a:rPr lang="en-US" sz="6000" b="0" i="0" dirty="0" err="1">
                <a:solidFill>
                  <a:srgbClr val="003399"/>
                </a:solidFill>
                <a:effectLst/>
              </a:rPr>
              <a:t>lê</a:t>
            </a:r>
            <a:r>
              <a:rPr lang="en-US" sz="6000" b="0" i="0" dirty="0">
                <a:solidFill>
                  <a:srgbClr val="003399"/>
                </a:solidFill>
                <a:effectLst/>
              </a:rPr>
              <a:t>-</a:t>
            </a:r>
            <a:r>
              <a:rPr lang="en-US" sz="6000" b="0" i="0" dirty="0" err="1">
                <a:solidFill>
                  <a:srgbClr val="003399"/>
                </a:solidFill>
                <a:effectLst/>
              </a:rPr>
              <a:t>lu-ia</a:t>
            </a:r>
            <a:r>
              <a:rPr lang="en-US" sz="6000" b="0" i="0" dirty="0">
                <a:solidFill>
                  <a:srgbClr val="003399"/>
                </a:solidFill>
                <a:effectLst/>
              </a:rPr>
              <a:t>! </a:t>
            </a:r>
            <a:endParaRPr lang="en-US" sz="60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7973246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600" b="0" i="0" dirty="0" err="1">
                <a:solidFill>
                  <a:srgbClr val="003399"/>
                </a:solidFill>
                <a:effectLst/>
              </a:rPr>
              <a:t>Đức</a:t>
            </a:r>
            <a:r>
              <a:rPr lang="en-US" sz="5600" b="0" i="0" dirty="0">
                <a:solidFill>
                  <a:srgbClr val="003399"/>
                </a:solidFill>
                <a:effectLst/>
              </a:rPr>
              <a:t> Ki-</a:t>
            </a:r>
            <a:r>
              <a:rPr lang="en-US" sz="5600" b="0" i="0" dirty="0" err="1">
                <a:solidFill>
                  <a:srgbClr val="003399"/>
                </a:solidFill>
                <a:effectLst/>
              </a:rPr>
              <a:t>tô</a:t>
            </a:r>
            <a:r>
              <a:rPr lang="en-US" sz="5600" b="0" i="0" dirty="0">
                <a:solidFill>
                  <a:srgbClr val="003399"/>
                </a:solidFill>
                <a:effectLst/>
              </a:rPr>
              <a:t> </a:t>
            </a:r>
            <a:r>
              <a:rPr lang="en-US" sz="5600" b="0" i="0" dirty="0" err="1">
                <a:solidFill>
                  <a:srgbClr val="003399"/>
                </a:solidFill>
                <a:effectLst/>
              </a:rPr>
              <a:t>là</a:t>
            </a:r>
            <a:r>
              <a:rPr lang="en-US" sz="5600" b="0" i="0" dirty="0">
                <a:solidFill>
                  <a:srgbClr val="003399"/>
                </a:solidFill>
                <a:effectLst/>
              </a:rPr>
              <a:t> </a:t>
            </a:r>
            <a:r>
              <a:rPr lang="en-US" sz="5600" b="0" i="0" dirty="0" err="1">
                <a:solidFill>
                  <a:srgbClr val="003399"/>
                </a:solidFill>
                <a:effectLst/>
              </a:rPr>
              <a:t>Tình</a:t>
            </a:r>
            <a:r>
              <a:rPr lang="en-US" sz="5600" b="0" i="0" dirty="0">
                <a:solidFill>
                  <a:srgbClr val="003399"/>
                </a:solidFill>
                <a:effectLst/>
              </a:rPr>
              <a:t> </a:t>
            </a:r>
            <a:r>
              <a:rPr lang="en-US" sz="5600" b="0" i="0" dirty="0" err="1">
                <a:solidFill>
                  <a:srgbClr val="003399"/>
                </a:solidFill>
                <a:effectLst/>
              </a:rPr>
              <a:t>Yêu</a:t>
            </a:r>
            <a:r>
              <a:rPr lang="en-US" sz="5600" b="0" i="0" dirty="0">
                <a:solidFill>
                  <a:srgbClr val="003399"/>
                </a:solidFill>
                <a:effectLst/>
              </a:rPr>
              <a:t> </a:t>
            </a:r>
            <a:r>
              <a:rPr lang="en-US" sz="5600" b="0" i="0" dirty="0" err="1">
                <a:solidFill>
                  <a:srgbClr val="003399"/>
                </a:solidFill>
                <a:effectLst/>
              </a:rPr>
              <a:t>vinh</a:t>
            </a:r>
            <a:r>
              <a:rPr lang="en-US" sz="5600" b="0" i="0" dirty="0">
                <a:solidFill>
                  <a:srgbClr val="003399"/>
                </a:solidFill>
                <a:effectLst/>
              </a:rPr>
              <a:t> </a:t>
            </a:r>
            <a:r>
              <a:rPr lang="en-US" sz="5600" b="0" i="0" dirty="0" err="1">
                <a:solidFill>
                  <a:srgbClr val="003399"/>
                </a:solidFill>
                <a:effectLst/>
              </a:rPr>
              <a:t>thắng</a:t>
            </a:r>
            <a:r>
              <a:rPr lang="en-US" sz="5600" b="0" i="0" dirty="0">
                <a:solidFill>
                  <a:srgbClr val="003399"/>
                </a:solidFill>
                <a:effectLst/>
              </a:rPr>
              <a:t> </a:t>
            </a:r>
            <a:r>
              <a:rPr lang="en-US" sz="5600" b="0" i="0" dirty="0" err="1">
                <a:solidFill>
                  <a:srgbClr val="003399"/>
                </a:solidFill>
                <a:effectLst/>
              </a:rPr>
              <a:t>mang</a:t>
            </a:r>
            <a:r>
              <a:rPr lang="en-US" sz="5600" b="0" i="0" dirty="0">
                <a:solidFill>
                  <a:srgbClr val="003399"/>
                </a:solidFill>
                <a:effectLst/>
              </a:rPr>
              <a:t> </a:t>
            </a:r>
            <a:r>
              <a:rPr lang="en-US" sz="5600" b="0" i="0" dirty="0" err="1">
                <a:solidFill>
                  <a:srgbClr val="003399"/>
                </a:solidFill>
                <a:effectLst/>
              </a:rPr>
              <a:t>cho</a:t>
            </a:r>
            <a:r>
              <a:rPr lang="en-US" sz="5600" b="0" i="0" dirty="0">
                <a:solidFill>
                  <a:srgbClr val="003399"/>
                </a:solidFill>
                <a:effectLst/>
              </a:rPr>
              <a:t> </a:t>
            </a:r>
            <a:r>
              <a:rPr lang="en-US" sz="5600" b="0" i="0" dirty="0" err="1">
                <a:solidFill>
                  <a:srgbClr val="003399"/>
                </a:solidFill>
                <a:effectLst/>
              </a:rPr>
              <a:t>đời</a:t>
            </a:r>
            <a:r>
              <a:rPr lang="en-US" sz="5600" b="0" i="0" dirty="0">
                <a:solidFill>
                  <a:srgbClr val="003399"/>
                </a:solidFill>
                <a:effectLst/>
              </a:rPr>
              <a:t> </a:t>
            </a:r>
            <a:r>
              <a:rPr lang="en-US" sz="5600" b="0" i="0" dirty="0" err="1">
                <a:solidFill>
                  <a:srgbClr val="003399"/>
                </a:solidFill>
                <a:effectLst/>
              </a:rPr>
              <a:t>sự</a:t>
            </a:r>
            <a:r>
              <a:rPr lang="en-US" sz="5600" b="0" i="0" dirty="0">
                <a:solidFill>
                  <a:srgbClr val="003399"/>
                </a:solidFill>
                <a:effectLst/>
              </a:rPr>
              <a:t> </a:t>
            </a:r>
            <a:r>
              <a:rPr lang="en-US" sz="5600" b="0" i="0" dirty="0" err="1">
                <a:solidFill>
                  <a:srgbClr val="003399"/>
                </a:solidFill>
                <a:effectLst/>
              </a:rPr>
              <a:t>sống</a:t>
            </a:r>
            <a:r>
              <a:rPr lang="en-US" sz="5600" b="0" i="0" dirty="0">
                <a:solidFill>
                  <a:srgbClr val="003399"/>
                </a:solidFill>
                <a:effectLst/>
              </a:rPr>
              <a:t> </a:t>
            </a:r>
            <a:r>
              <a:rPr lang="en-US" sz="5600" b="0" i="0" dirty="0" err="1">
                <a:solidFill>
                  <a:srgbClr val="003399"/>
                </a:solidFill>
                <a:effectLst/>
              </a:rPr>
              <a:t>mới</a:t>
            </a:r>
            <a:r>
              <a:rPr lang="en-US" sz="5600" b="0" i="0" dirty="0">
                <a:solidFill>
                  <a:srgbClr val="003399"/>
                </a:solidFill>
                <a:effectLst/>
              </a:rPr>
              <a:t> </a:t>
            </a:r>
            <a:r>
              <a:rPr lang="en-US" sz="5600" b="0" i="0" dirty="0" err="1">
                <a:solidFill>
                  <a:srgbClr val="003399"/>
                </a:solidFill>
                <a:effectLst/>
              </a:rPr>
              <a:t>linh</a:t>
            </a:r>
            <a:r>
              <a:rPr lang="en-US" sz="5600" b="0" i="0" dirty="0">
                <a:solidFill>
                  <a:srgbClr val="003399"/>
                </a:solidFill>
                <a:effectLst/>
              </a:rPr>
              <a:t> </a:t>
            </a:r>
            <a:r>
              <a:rPr lang="en-US" sz="5600" b="0" i="0" dirty="0" err="1">
                <a:solidFill>
                  <a:srgbClr val="003399"/>
                </a:solidFill>
                <a:effectLst/>
              </a:rPr>
              <a:t>thiêng</a:t>
            </a:r>
            <a:r>
              <a:rPr lang="en-US" sz="5600" b="0" i="0" dirty="0">
                <a:solidFill>
                  <a:srgbClr val="003399"/>
                </a:solidFill>
                <a:effectLst/>
              </a:rPr>
              <a:t>. </a:t>
            </a:r>
            <a:r>
              <a:rPr lang="en-US" sz="5600" b="0" i="0" dirty="0" err="1">
                <a:solidFill>
                  <a:srgbClr val="003399"/>
                </a:solidFill>
                <a:effectLst/>
              </a:rPr>
              <a:t>Cất</a:t>
            </a:r>
            <a:r>
              <a:rPr lang="en-US" sz="5600" b="0" i="0" dirty="0">
                <a:solidFill>
                  <a:srgbClr val="003399"/>
                </a:solidFill>
                <a:effectLst/>
              </a:rPr>
              <a:t> </a:t>
            </a:r>
            <a:r>
              <a:rPr lang="en-US" sz="5600" b="0" i="0" dirty="0" err="1">
                <a:solidFill>
                  <a:srgbClr val="003399"/>
                </a:solidFill>
                <a:effectLst/>
              </a:rPr>
              <a:t>cao</a:t>
            </a:r>
            <a:r>
              <a:rPr lang="en-US" sz="5600" b="0" i="0" dirty="0">
                <a:solidFill>
                  <a:srgbClr val="003399"/>
                </a:solidFill>
                <a:effectLst/>
              </a:rPr>
              <a:t> </a:t>
            </a:r>
            <a:r>
              <a:rPr lang="en-US" sz="5600" b="0" i="0" dirty="0" err="1">
                <a:solidFill>
                  <a:srgbClr val="003399"/>
                </a:solidFill>
                <a:effectLst/>
              </a:rPr>
              <a:t>lên</a:t>
            </a:r>
            <a:r>
              <a:rPr lang="en-US" sz="5600" b="0" i="0" dirty="0">
                <a:solidFill>
                  <a:srgbClr val="003399"/>
                </a:solidFill>
                <a:effectLst/>
              </a:rPr>
              <a:t> </a:t>
            </a:r>
            <a:r>
              <a:rPr lang="en-US" sz="5600" b="0" i="0" dirty="0" err="1">
                <a:solidFill>
                  <a:srgbClr val="003399"/>
                </a:solidFill>
                <a:effectLst/>
              </a:rPr>
              <a:t>câu</a:t>
            </a:r>
            <a:r>
              <a:rPr lang="en-US" sz="5600" b="0" i="0" dirty="0">
                <a:solidFill>
                  <a:srgbClr val="003399"/>
                </a:solidFill>
                <a:effectLst/>
              </a:rPr>
              <a:t> </a:t>
            </a:r>
            <a:r>
              <a:rPr lang="en-US" sz="5600" b="0" i="0" dirty="0" err="1">
                <a:solidFill>
                  <a:srgbClr val="003399"/>
                </a:solidFill>
                <a:effectLst/>
              </a:rPr>
              <a:t>ngợi</a:t>
            </a:r>
            <a:r>
              <a:rPr lang="en-US" sz="5600" b="0" i="0" dirty="0">
                <a:solidFill>
                  <a:srgbClr val="003399"/>
                </a:solidFill>
                <a:effectLst/>
              </a:rPr>
              <a:t> ca Al-</a:t>
            </a:r>
            <a:r>
              <a:rPr lang="en-US" sz="5600" b="0" i="0" dirty="0" err="1">
                <a:solidFill>
                  <a:srgbClr val="003399"/>
                </a:solidFill>
                <a:effectLst/>
              </a:rPr>
              <a:t>lê</a:t>
            </a:r>
            <a:r>
              <a:rPr lang="en-US" sz="5600" b="0" i="0" dirty="0">
                <a:solidFill>
                  <a:srgbClr val="003399"/>
                </a:solidFill>
                <a:effectLst/>
              </a:rPr>
              <a:t>-</a:t>
            </a:r>
            <a:r>
              <a:rPr lang="en-US" sz="5600" b="0" i="0" dirty="0" err="1">
                <a:solidFill>
                  <a:srgbClr val="003399"/>
                </a:solidFill>
                <a:effectLst/>
              </a:rPr>
              <a:t>lu-ia</a:t>
            </a:r>
            <a:r>
              <a:rPr lang="en-US" sz="5600" b="0" i="0" dirty="0">
                <a:solidFill>
                  <a:srgbClr val="003399"/>
                </a:solidFill>
                <a:effectLst/>
              </a:rPr>
              <a:t>!</a:t>
            </a:r>
            <a:endParaRPr lang="en-US" sz="5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2296610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66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6600" b="0" i="0" dirty="0">
                <a:solidFill>
                  <a:srgbClr val="003399"/>
                </a:solidFill>
                <a:effectLst/>
              </a:rPr>
              <a:t>Hãy loan báo tin mừng rằng Đức Ki-tô đã thắng tử thần rồi Ngài là nguồn ân ban sự sống. </a:t>
            </a:r>
            <a:endParaRPr lang="en-US" sz="66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80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8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b="0" i="0" dirty="0">
                <a:solidFill>
                  <a:srgbClr val="003299"/>
                </a:solidFill>
                <a:effectLst/>
              </a:rPr>
              <a:t>Vang lời tụng ca, tình Chúa bao la. Vì yêu thương ta, hiến thân trên thập giá. </a:t>
            </a:r>
            <a:endParaRPr lang="en-US" sz="8000" b="1" dirty="0">
              <a:solidFill>
                <a:srgbClr val="0032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19995118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0" i="0" dirty="0">
                <a:solidFill>
                  <a:srgbClr val="003399"/>
                </a:solidFill>
                <a:effectLst/>
              </a:rPr>
              <a:t>Hãy vững tâm giữa cuộc đời và sống tín thác không ngơi. Hãy cất tiếng ca ngợi muôn nơi giữa lòng thế giới ánh sáng cứu độ muôn người.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768068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72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72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7200" b="0" i="0" dirty="0">
                <a:solidFill>
                  <a:srgbClr val="003399"/>
                </a:solidFill>
                <a:effectLst/>
              </a:rPr>
              <a:t>Chúa là niềm vui hạnh phúc cho những ai mến tin từ nay.</a:t>
            </a:r>
            <a:r>
              <a:rPr lang="vi-VN" sz="7200" dirty="0"/>
              <a:t/>
            </a:r>
            <a:br>
              <a:rPr lang="vi-VN" sz="7200" dirty="0"/>
            </a:br>
            <a:endParaRPr lang="en-US" sz="72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26219662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60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6000" b="0" i="0" dirty="0" err="1">
                <a:solidFill>
                  <a:srgbClr val="003399"/>
                </a:solidFill>
                <a:effectLst/>
              </a:rPr>
              <a:t>Đức</a:t>
            </a:r>
            <a:r>
              <a:rPr lang="en-US" sz="6000" b="0" i="0" dirty="0">
                <a:solidFill>
                  <a:srgbClr val="003399"/>
                </a:solidFill>
                <a:effectLst/>
              </a:rPr>
              <a:t> Ki-</a:t>
            </a:r>
            <a:r>
              <a:rPr lang="en-US" sz="6000" b="0" i="0" dirty="0" err="1">
                <a:solidFill>
                  <a:srgbClr val="003399"/>
                </a:solidFill>
                <a:effectLst/>
              </a:rPr>
              <a:t>tô</a:t>
            </a:r>
            <a:r>
              <a:rPr lang="en-US" sz="6000" b="0" i="0" dirty="0">
                <a:solidFill>
                  <a:srgbClr val="003399"/>
                </a:solidFill>
                <a:effectLst/>
              </a:rPr>
              <a:t> </a:t>
            </a:r>
            <a:r>
              <a:rPr lang="en-US" sz="6000" b="0" i="0" dirty="0" err="1">
                <a:solidFill>
                  <a:srgbClr val="003399"/>
                </a:solidFill>
                <a:effectLst/>
              </a:rPr>
              <a:t>đã</a:t>
            </a:r>
            <a:r>
              <a:rPr lang="en-US" sz="6000" b="0" i="0" dirty="0">
                <a:solidFill>
                  <a:srgbClr val="003399"/>
                </a:solidFill>
                <a:effectLst/>
              </a:rPr>
              <a:t> </a:t>
            </a:r>
            <a:r>
              <a:rPr lang="en-US" sz="6000" b="0" i="0" dirty="0" err="1">
                <a:solidFill>
                  <a:srgbClr val="003399"/>
                </a:solidFill>
                <a:effectLst/>
              </a:rPr>
              <a:t>sống</a:t>
            </a:r>
            <a:r>
              <a:rPr lang="en-US" sz="6000" b="0" i="0" dirty="0">
                <a:solidFill>
                  <a:srgbClr val="003399"/>
                </a:solidFill>
                <a:effectLst/>
              </a:rPr>
              <a:t> </a:t>
            </a:r>
            <a:r>
              <a:rPr lang="en-US" sz="6000" b="0" i="0" dirty="0" err="1">
                <a:solidFill>
                  <a:srgbClr val="003399"/>
                </a:solidFill>
                <a:effectLst/>
              </a:rPr>
              <a:t>lại</a:t>
            </a:r>
            <a:r>
              <a:rPr lang="en-US" sz="6000" b="0" i="0" dirty="0">
                <a:solidFill>
                  <a:srgbClr val="003399"/>
                </a:solidFill>
                <a:effectLst/>
              </a:rPr>
              <a:t> </a:t>
            </a:r>
            <a:r>
              <a:rPr lang="en-US" sz="6000" b="0" i="0" dirty="0" err="1">
                <a:solidFill>
                  <a:srgbClr val="003399"/>
                </a:solidFill>
                <a:effectLst/>
              </a:rPr>
              <a:t>thật</a:t>
            </a:r>
            <a:r>
              <a:rPr lang="en-US" sz="6000" b="0" i="0" dirty="0">
                <a:solidFill>
                  <a:srgbClr val="003399"/>
                </a:solidFill>
                <a:effectLst/>
              </a:rPr>
              <a:t> </a:t>
            </a:r>
            <a:r>
              <a:rPr lang="en-US" sz="6000" b="0" i="0" dirty="0" err="1">
                <a:solidFill>
                  <a:srgbClr val="003399"/>
                </a:solidFill>
                <a:effectLst/>
              </a:rPr>
              <a:t>rồi</a:t>
            </a:r>
            <a:r>
              <a:rPr lang="en-US" sz="6000" b="0" i="0" dirty="0">
                <a:solidFill>
                  <a:srgbClr val="003399"/>
                </a:solidFill>
                <a:effectLst/>
              </a:rPr>
              <a:t>! </a:t>
            </a:r>
            <a:r>
              <a:rPr lang="en-US" sz="6000" b="0" i="0" dirty="0" err="1">
                <a:solidFill>
                  <a:srgbClr val="003399"/>
                </a:solidFill>
                <a:effectLst/>
              </a:rPr>
              <a:t>Đức</a:t>
            </a:r>
            <a:r>
              <a:rPr lang="en-US" sz="6000" b="0" i="0" dirty="0">
                <a:solidFill>
                  <a:srgbClr val="003399"/>
                </a:solidFill>
                <a:effectLst/>
              </a:rPr>
              <a:t> Ki-</a:t>
            </a:r>
            <a:r>
              <a:rPr lang="en-US" sz="6000" b="0" i="0" dirty="0" err="1">
                <a:solidFill>
                  <a:srgbClr val="003399"/>
                </a:solidFill>
                <a:effectLst/>
              </a:rPr>
              <a:t>tô</a:t>
            </a:r>
            <a:r>
              <a:rPr lang="en-US" sz="6000" b="0" i="0" dirty="0">
                <a:solidFill>
                  <a:srgbClr val="003399"/>
                </a:solidFill>
                <a:effectLst/>
              </a:rPr>
              <a:t> </a:t>
            </a:r>
            <a:r>
              <a:rPr lang="en-US" sz="6000" b="0" i="0" dirty="0" err="1">
                <a:solidFill>
                  <a:srgbClr val="003399"/>
                </a:solidFill>
                <a:effectLst/>
              </a:rPr>
              <a:t>đã</a:t>
            </a:r>
            <a:r>
              <a:rPr lang="en-US" sz="6000" b="0" i="0" dirty="0">
                <a:solidFill>
                  <a:srgbClr val="003399"/>
                </a:solidFill>
                <a:effectLst/>
              </a:rPr>
              <a:t> </a:t>
            </a:r>
            <a:r>
              <a:rPr lang="en-US" sz="6000" b="0" i="0" dirty="0" err="1">
                <a:solidFill>
                  <a:srgbClr val="003399"/>
                </a:solidFill>
                <a:effectLst/>
              </a:rPr>
              <a:t>đánh</a:t>
            </a:r>
            <a:r>
              <a:rPr lang="en-US" sz="6000" b="0" i="0" dirty="0">
                <a:solidFill>
                  <a:srgbClr val="003399"/>
                </a:solidFill>
                <a:effectLst/>
              </a:rPr>
              <a:t> tan </a:t>
            </a:r>
            <a:r>
              <a:rPr lang="en-US" sz="6000" b="0" i="0" dirty="0" err="1">
                <a:solidFill>
                  <a:srgbClr val="003399"/>
                </a:solidFill>
                <a:effectLst/>
              </a:rPr>
              <a:t>tử</a:t>
            </a:r>
            <a:r>
              <a:rPr lang="en-US" sz="6000" b="0" i="0" dirty="0">
                <a:solidFill>
                  <a:srgbClr val="003399"/>
                </a:solidFill>
                <a:effectLst/>
              </a:rPr>
              <a:t> </a:t>
            </a:r>
            <a:r>
              <a:rPr lang="en-US" sz="6000" b="0" i="0" dirty="0" err="1">
                <a:solidFill>
                  <a:srgbClr val="003399"/>
                </a:solidFill>
                <a:effectLst/>
              </a:rPr>
              <a:t>thần</a:t>
            </a:r>
            <a:r>
              <a:rPr lang="en-US" sz="6000" b="0" i="0" dirty="0">
                <a:solidFill>
                  <a:srgbClr val="003399"/>
                </a:solidFill>
                <a:effectLst/>
              </a:rPr>
              <a:t>. </a:t>
            </a:r>
            <a:r>
              <a:rPr lang="en-US" sz="6000" b="0" i="0" dirty="0" err="1">
                <a:solidFill>
                  <a:srgbClr val="003399"/>
                </a:solidFill>
                <a:effectLst/>
              </a:rPr>
              <a:t>Nào</a:t>
            </a:r>
            <a:r>
              <a:rPr lang="en-US" sz="6000" b="0" i="0" dirty="0">
                <a:solidFill>
                  <a:srgbClr val="003399"/>
                </a:solidFill>
                <a:effectLst/>
              </a:rPr>
              <a:t> </a:t>
            </a:r>
            <a:r>
              <a:rPr lang="en-US" sz="6000" b="0" i="0" dirty="0" err="1">
                <a:solidFill>
                  <a:srgbClr val="003399"/>
                </a:solidFill>
                <a:effectLst/>
              </a:rPr>
              <a:t>hân</a:t>
            </a:r>
            <a:r>
              <a:rPr lang="en-US" sz="6000" b="0" i="0" dirty="0">
                <a:solidFill>
                  <a:srgbClr val="003399"/>
                </a:solidFill>
                <a:effectLst/>
              </a:rPr>
              <a:t> </a:t>
            </a:r>
            <a:r>
              <a:rPr lang="en-US" sz="6000" b="0" i="0" dirty="0" err="1">
                <a:solidFill>
                  <a:srgbClr val="003399"/>
                </a:solidFill>
                <a:effectLst/>
              </a:rPr>
              <a:t>hoan</a:t>
            </a:r>
            <a:r>
              <a:rPr lang="en-US" sz="6000" b="0" i="0" dirty="0">
                <a:solidFill>
                  <a:srgbClr val="003399"/>
                </a:solidFill>
                <a:effectLst/>
              </a:rPr>
              <a:t> </a:t>
            </a:r>
            <a:r>
              <a:rPr lang="en-US" sz="6000" b="0" i="0" dirty="0" err="1">
                <a:solidFill>
                  <a:srgbClr val="003399"/>
                </a:solidFill>
                <a:effectLst/>
              </a:rPr>
              <a:t>cùng</a:t>
            </a:r>
            <a:r>
              <a:rPr lang="en-US" sz="6000" b="0" i="0" dirty="0">
                <a:solidFill>
                  <a:srgbClr val="003399"/>
                </a:solidFill>
                <a:effectLst/>
              </a:rPr>
              <a:t> ca </a:t>
            </a:r>
            <a:r>
              <a:rPr lang="en-US" sz="6000" b="0" i="0" dirty="0" err="1">
                <a:solidFill>
                  <a:srgbClr val="003399"/>
                </a:solidFill>
                <a:effectLst/>
              </a:rPr>
              <a:t>lên</a:t>
            </a:r>
            <a:r>
              <a:rPr lang="en-US" sz="6000" b="0" i="0" dirty="0">
                <a:solidFill>
                  <a:srgbClr val="003399"/>
                </a:solidFill>
                <a:effectLst/>
              </a:rPr>
              <a:t> Al-</a:t>
            </a:r>
            <a:r>
              <a:rPr lang="en-US" sz="6000" b="0" i="0" dirty="0" err="1">
                <a:solidFill>
                  <a:srgbClr val="003399"/>
                </a:solidFill>
                <a:effectLst/>
              </a:rPr>
              <a:t>lê</a:t>
            </a:r>
            <a:r>
              <a:rPr lang="en-US" sz="6000" b="0" i="0" dirty="0">
                <a:solidFill>
                  <a:srgbClr val="003399"/>
                </a:solidFill>
                <a:effectLst/>
              </a:rPr>
              <a:t>-</a:t>
            </a:r>
            <a:r>
              <a:rPr lang="en-US" sz="6000" b="0" i="0" dirty="0" err="1">
                <a:solidFill>
                  <a:srgbClr val="003399"/>
                </a:solidFill>
                <a:effectLst/>
              </a:rPr>
              <a:t>lu-ia</a:t>
            </a:r>
            <a:r>
              <a:rPr lang="en-US" sz="6000" b="0" i="0" dirty="0">
                <a:solidFill>
                  <a:srgbClr val="003399"/>
                </a:solidFill>
                <a:effectLst/>
              </a:rPr>
              <a:t>! </a:t>
            </a:r>
            <a:endParaRPr lang="en-US" sz="60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4942113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600" b="0" i="0" dirty="0" err="1">
                <a:solidFill>
                  <a:srgbClr val="003399"/>
                </a:solidFill>
                <a:effectLst/>
              </a:rPr>
              <a:t>Đức</a:t>
            </a:r>
            <a:r>
              <a:rPr lang="en-US" sz="5600" b="0" i="0" dirty="0">
                <a:solidFill>
                  <a:srgbClr val="003399"/>
                </a:solidFill>
                <a:effectLst/>
              </a:rPr>
              <a:t> Ki-</a:t>
            </a:r>
            <a:r>
              <a:rPr lang="en-US" sz="5600" b="0" i="0" dirty="0" err="1">
                <a:solidFill>
                  <a:srgbClr val="003399"/>
                </a:solidFill>
                <a:effectLst/>
              </a:rPr>
              <a:t>tô</a:t>
            </a:r>
            <a:r>
              <a:rPr lang="en-US" sz="5600" b="0" i="0" dirty="0">
                <a:solidFill>
                  <a:srgbClr val="003399"/>
                </a:solidFill>
                <a:effectLst/>
              </a:rPr>
              <a:t> </a:t>
            </a:r>
            <a:r>
              <a:rPr lang="en-US" sz="5600" b="0" i="0" dirty="0" err="1">
                <a:solidFill>
                  <a:srgbClr val="003399"/>
                </a:solidFill>
                <a:effectLst/>
              </a:rPr>
              <a:t>là</a:t>
            </a:r>
            <a:r>
              <a:rPr lang="en-US" sz="5600" b="0" i="0" dirty="0">
                <a:solidFill>
                  <a:srgbClr val="003399"/>
                </a:solidFill>
                <a:effectLst/>
              </a:rPr>
              <a:t> </a:t>
            </a:r>
            <a:r>
              <a:rPr lang="en-US" sz="5600" b="0" i="0" dirty="0" err="1">
                <a:solidFill>
                  <a:srgbClr val="003399"/>
                </a:solidFill>
                <a:effectLst/>
              </a:rPr>
              <a:t>Tình</a:t>
            </a:r>
            <a:r>
              <a:rPr lang="en-US" sz="5600" b="0" i="0" dirty="0">
                <a:solidFill>
                  <a:srgbClr val="003399"/>
                </a:solidFill>
                <a:effectLst/>
              </a:rPr>
              <a:t> </a:t>
            </a:r>
            <a:r>
              <a:rPr lang="en-US" sz="5600" b="0" i="0" dirty="0" err="1">
                <a:solidFill>
                  <a:srgbClr val="003399"/>
                </a:solidFill>
                <a:effectLst/>
              </a:rPr>
              <a:t>Yêu</a:t>
            </a:r>
            <a:r>
              <a:rPr lang="en-US" sz="5600" b="0" i="0" dirty="0">
                <a:solidFill>
                  <a:srgbClr val="003399"/>
                </a:solidFill>
                <a:effectLst/>
              </a:rPr>
              <a:t> </a:t>
            </a:r>
            <a:r>
              <a:rPr lang="en-US" sz="5600" b="0" i="0" dirty="0" err="1">
                <a:solidFill>
                  <a:srgbClr val="003399"/>
                </a:solidFill>
                <a:effectLst/>
              </a:rPr>
              <a:t>vinh</a:t>
            </a:r>
            <a:r>
              <a:rPr lang="en-US" sz="5600" b="0" i="0" dirty="0">
                <a:solidFill>
                  <a:srgbClr val="003399"/>
                </a:solidFill>
                <a:effectLst/>
              </a:rPr>
              <a:t> </a:t>
            </a:r>
            <a:r>
              <a:rPr lang="en-US" sz="5600" b="0" i="0" dirty="0" err="1">
                <a:solidFill>
                  <a:srgbClr val="003399"/>
                </a:solidFill>
                <a:effectLst/>
              </a:rPr>
              <a:t>thắng</a:t>
            </a:r>
            <a:r>
              <a:rPr lang="en-US" sz="5600" b="0" i="0" dirty="0">
                <a:solidFill>
                  <a:srgbClr val="003399"/>
                </a:solidFill>
                <a:effectLst/>
              </a:rPr>
              <a:t> </a:t>
            </a:r>
            <a:r>
              <a:rPr lang="en-US" sz="5600" b="0" i="0" dirty="0" err="1">
                <a:solidFill>
                  <a:srgbClr val="003399"/>
                </a:solidFill>
                <a:effectLst/>
              </a:rPr>
              <a:t>mang</a:t>
            </a:r>
            <a:r>
              <a:rPr lang="en-US" sz="5600" b="0" i="0" dirty="0">
                <a:solidFill>
                  <a:srgbClr val="003399"/>
                </a:solidFill>
                <a:effectLst/>
              </a:rPr>
              <a:t> </a:t>
            </a:r>
            <a:r>
              <a:rPr lang="en-US" sz="5600" b="0" i="0" dirty="0" err="1">
                <a:solidFill>
                  <a:srgbClr val="003399"/>
                </a:solidFill>
                <a:effectLst/>
              </a:rPr>
              <a:t>cho</a:t>
            </a:r>
            <a:r>
              <a:rPr lang="en-US" sz="5600" b="0" i="0" dirty="0">
                <a:solidFill>
                  <a:srgbClr val="003399"/>
                </a:solidFill>
                <a:effectLst/>
              </a:rPr>
              <a:t> </a:t>
            </a:r>
            <a:r>
              <a:rPr lang="en-US" sz="5600" b="0" i="0" dirty="0" err="1">
                <a:solidFill>
                  <a:srgbClr val="003399"/>
                </a:solidFill>
                <a:effectLst/>
              </a:rPr>
              <a:t>đời</a:t>
            </a:r>
            <a:r>
              <a:rPr lang="en-US" sz="5600" b="0" i="0" dirty="0">
                <a:solidFill>
                  <a:srgbClr val="003399"/>
                </a:solidFill>
                <a:effectLst/>
              </a:rPr>
              <a:t> </a:t>
            </a:r>
            <a:r>
              <a:rPr lang="en-US" sz="5600" b="0" i="0" dirty="0" err="1">
                <a:solidFill>
                  <a:srgbClr val="003399"/>
                </a:solidFill>
                <a:effectLst/>
              </a:rPr>
              <a:t>sự</a:t>
            </a:r>
            <a:r>
              <a:rPr lang="en-US" sz="5600" b="0" i="0" dirty="0">
                <a:solidFill>
                  <a:srgbClr val="003399"/>
                </a:solidFill>
                <a:effectLst/>
              </a:rPr>
              <a:t> </a:t>
            </a:r>
            <a:r>
              <a:rPr lang="en-US" sz="5600" b="0" i="0" dirty="0" err="1">
                <a:solidFill>
                  <a:srgbClr val="003399"/>
                </a:solidFill>
                <a:effectLst/>
              </a:rPr>
              <a:t>sống</a:t>
            </a:r>
            <a:r>
              <a:rPr lang="en-US" sz="5600" b="0" i="0" dirty="0">
                <a:solidFill>
                  <a:srgbClr val="003399"/>
                </a:solidFill>
                <a:effectLst/>
              </a:rPr>
              <a:t> </a:t>
            </a:r>
            <a:r>
              <a:rPr lang="en-US" sz="5600" b="0" i="0" dirty="0" err="1">
                <a:solidFill>
                  <a:srgbClr val="003399"/>
                </a:solidFill>
                <a:effectLst/>
              </a:rPr>
              <a:t>mới</a:t>
            </a:r>
            <a:r>
              <a:rPr lang="en-US" sz="5600" b="0" i="0" dirty="0">
                <a:solidFill>
                  <a:srgbClr val="003399"/>
                </a:solidFill>
                <a:effectLst/>
              </a:rPr>
              <a:t> </a:t>
            </a:r>
            <a:r>
              <a:rPr lang="en-US" sz="5600" b="0" i="0" dirty="0" err="1">
                <a:solidFill>
                  <a:srgbClr val="003399"/>
                </a:solidFill>
                <a:effectLst/>
              </a:rPr>
              <a:t>linh</a:t>
            </a:r>
            <a:r>
              <a:rPr lang="en-US" sz="5600" b="0" i="0" dirty="0">
                <a:solidFill>
                  <a:srgbClr val="003399"/>
                </a:solidFill>
                <a:effectLst/>
              </a:rPr>
              <a:t> </a:t>
            </a:r>
            <a:r>
              <a:rPr lang="en-US" sz="5600" b="0" i="0" dirty="0" err="1">
                <a:solidFill>
                  <a:srgbClr val="003399"/>
                </a:solidFill>
                <a:effectLst/>
              </a:rPr>
              <a:t>thiêng</a:t>
            </a:r>
            <a:r>
              <a:rPr lang="en-US" sz="5600" b="0" i="0" dirty="0">
                <a:solidFill>
                  <a:srgbClr val="003399"/>
                </a:solidFill>
                <a:effectLst/>
              </a:rPr>
              <a:t>. </a:t>
            </a:r>
            <a:r>
              <a:rPr lang="en-US" sz="5600" b="0" i="0" dirty="0" err="1">
                <a:solidFill>
                  <a:srgbClr val="003399"/>
                </a:solidFill>
                <a:effectLst/>
              </a:rPr>
              <a:t>Cất</a:t>
            </a:r>
            <a:r>
              <a:rPr lang="en-US" sz="5600" b="0" i="0" dirty="0">
                <a:solidFill>
                  <a:srgbClr val="003399"/>
                </a:solidFill>
                <a:effectLst/>
              </a:rPr>
              <a:t> </a:t>
            </a:r>
            <a:r>
              <a:rPr lang="en-US" sz="5600" b="0" i="0" dirty="0" err="1">
                <a:solidFill>
                  <a:srgbClr val="003399"/>
                </a:solidFill>
                <a:effectLst/>
              </a:rPr>
              <a:t>cao</a:t>
            </a:r>
            <a:r>
              <a:rPr lang="en-US" sz="5600" b="0" i="0" dirty="0">
                <a:solidFill>
                  <a:srgbClr val="003399"/>
                </a:solidFill>
                <a:effectLst/>
              </a:rPr>
              <a:t> </a:t>
            </a:r>
            <a:r>
              <a:rPr lang="en-US" sz="5600" b="0" i="0" dirty="0" err="1">
                <a:solidFill>
                  <a:srgbClr val="003399"/>
                </a:solidFill>
                <a:effectLst/>
              </a:rPr>
              <a:t>lên</a:t>
            </a:r>
            <a:r>
              <a:rPr lang="en-US" sz="5600" b="0" i="0" dirty="0">
                <a:solidFill>
                  <a:srgbClr val="003399"/>
                </a:solidFill>
                <a:effectLst/>
              </a:rPr>
              <a:t> </a:t>
            </a:r>
            <a:r>
              <a:rPr lang="en-US" sz="5600" b="0" i="0" dirty="0" err="1">
                <a:solidFill>
                  <a:srgbClr val="003399"/>
                </a:solidFill>
                <a:effectLst/>
              </a:rPr>
              <a:t>câu</a:t>
            </a:r>
            <a:r>
              <a:rPr lang="en-US" sz="5600" b="0" i="0" dirty="0">
                <a:solidFill>
                  <a:srgbClr val="003399"/>
                </a:solidFill>
                <a:effectLst/>
              </a:rPr>
              <a:t> </a:t>
            </a:r>
            <a:r>
              <a:rPr lang="en-US" sz="5600" b="0" i="0" dirty="0" err="1">
                <a:solidFill>
                  <a:srgbClr val="003399"/>
                </a:solidFill>
                <a:effectLst/>
              </a:rPr>
              <a:t>ngợi</a:t>
            </a:r>
            <a:r>
              <a:rPr lang="en-US" sz="5600" b="0" i="0" dirty="0">
                <a:solidFill>
                  <a:srgbClr val="003399"/>
                </a:solidFill>
                <a:effectLst/>
              </a:rPr>
              <a:t> ca Al-</a:t>
            </a:r>
            <a:r>
              <a:rPr lang="en-US" sz="5600" b="0" i="0" dirty="0" err="1">
                <a:solidFill>
                  <a:srgbClr val="003399"/>
                </a:solidFill>
                <a:effectLst/>
              </a:rPr>
              <a:t>lê</a:t>
            </a:r>
            <a:r>
              <a:rPr lang="en-US" sz="5600" b="0" i="0" dirty="0">
                <a:solidFill>
                  <a:srgbClr val="003399"/>
                </a:solidFill>
                <a:effectLst/>
              </a:rPr>
              <a:t>-</a:t>
            </a:r>
            <a:r>
              <a:rPr lang="en-US" sz="5600" b="0" i="0" dirty="0" err="1">
                <a:solidFill>
                  <a:srgbClr val="003399"/>
                </a:solidFill>
                <a:effectLst/>
              </a:rPr>
              <a:t>lu-ia</a:t>
            </a:r>
            <a:r>
              <a:rPr lang="en-US" sz="5600" b="0" i="0" dirty="0">
                <a:solidFill>
                  <a:srgbClr val="003399"/>
                </a:solidFill>
                <a:effectLst/>
              </a:rPr>
              <a:t>!</a:t>
            </a:r>
            <a:endParaRPr lang="en-US" sz="5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1746214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8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Tk3:</a:t>
            </a:r>
            <a:r>
              <a:rPr lang="vi-VN" sz="5800" b="0" i="0" dirty="0">
                <a:solidFill>
                  <a:srgbClr val="0000CD"/>
                </a:solidFill>
                <a:effectLst/>
              </a:rPr>
              <a:t> </a:t>
            </a:r>
            <a:r>
              <a:rPr lang="vi-VN" sz="5800" b="0" i="0" dirty="0">
                <a:solidFill>
                  <a:srgbClr val="003399"/>
                </a:solidFill>
                <a:effectLst/>
              </a:rPr>
              <a:t>Chúa vinh thắng khải hoàn rồi Chúa đang chờ đợi con trong cuộc đời Ngài mời gọi con mau đi tới. </a:t>
            </a:r>
            <a:endParaRPr lang="en-US" sz="58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24688090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5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5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0" i="0" dirty="0">
                <a:solidFill>
                  <a:srgbClr val="003399"/>
                </a:solidFill>
                <a:effectLst/>
              </a:rPr>
              <a:t>Hãy bước ra khỏi mộ buồn vượt thoát bóng tối âm u. Hãy biết sống can trường vươn lên giữa mọi đau thương xóa hết xấu xa tầm thường. </a:t>
            </a:r>
            <a:endParaRPr lang="en-US" sz="5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426574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72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72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7200" b="0" i="0" dirty="0">
                <a:solidFill>
                  <a:srgbClr val="003399"/>
                </a:solidFill>
                <a:effectLst/>
              </a:rPr>
              <a:t>Để rồi trở nên nhân chứng loan báo tin Chúa đã phục sinh.</a:t>
            </a:r>
            <a:endParaRPr lang="en-US" sz="72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42946172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60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6000" b="0" i="0" dirty="0" err="1">
                <a:solidFill>
                  <a:srgbClr val="003399"/>
                </a:solidFill>
                <a:effectLst/>
              </a:rPr>
              <a:t>Đức</a:t>
            </a:r>
            <a:r>
              <a:rPr lang="en-US" sz="6000" b="0" i="0" dirty="0">
                <a:solidFill>
                  <a:srgbClr val="003399"/>
                </a:solidFill>
                <a:effectLst/>
              </a:rPr>
              <a:t> Ki-</a:t>
            </a:r>
            <a:r>
              <a:rPr lang="en-US" sz="6000" b="0" i="0" dirty="0" err="1">
                <a:solidFill>
                  <a:srgbClr val="003399"/>
                </a:solidFill>
                <a:effectLst/>
              </a:rPr>
              <a:t>tô</a:t>
            </a:r>
            <a:r>
              <a:rPr lang="en-US" sz="6000" b="0" i="0" dirty="0">
                <a:solidFill>
                  <a:srgbClr val="003399"/>
                </a:solidFill>
                <a:effectLst/>
              </a:rPr>
              <a:t> </a:t>
            </a:r>
            <a:r>
              <a:rPr lang="en-US" sz="6000" b="0" i="0" dirty="0" err="1">
                <a:solidFill>
                  <a:srgbClr val="003399"/>
                </a:solidFill>
                <a:effectLst/>
              </a:rPr>
              <a:t>đã</a:t>
            </a:r>
            <a:r>
              <a:rPr lang="en-US" sz="6000" b="0" i="0" dirty="0">
                <a:solidFill>
                  <a:srgbClr val="003399"/>
                </a:solidFill>
                <a:effectLst/>
              </a:rPr>
              <a:t> </a:t>
            </a:r>
            <a:r>
              <a:rPr lang="en-US" sz="6000" b="0" i="0" dirty="0" err="1">
                <a:solidFill>
                  <a:srgbClr val="003399"/>
                </a:solidFill>
                <a:effectLst/>
              </a:rPr>
              <a:t>sống</a:t>
            </a:r>
            <a:r>
              <a:rPr lang="en-US" sz="6000" b="0" i="0" dirty="0">
                <a:solidFill>
                  <a:srgbClr val="003399"/>
                </a:solidFill>
                <a:effectLst/>
              </a:rPr>
              <a:t> </a:t>
            </a:r>
            <a:r>
              <a:rPr lang="en-US" sz="6000" b="0" i="0" dirty="0" err="1">
                <a:solidFill>
                  <a:srgbClr val="003399"/>
                </a:solidFill>
                <a:effectLst/>
              </a:rPr>
              <a:t>lại</a:t>
            </a:r>
            <a:r>
              <a:rPr lang="en-US" sz="6000" b="0" i="0" dirty="0">
                <a:solidFill>
                  <a:srgbClr val="003399"/>
                </a:solidFill>
                <a:effectLst/>
              </a:rPr>
              <a:t> </a:t>
            </a:r>
            <a:r>
              <a:rPr lang="en-US" sz="6000" b="0" i="0" dirty="0" err="1">
                <a:solidFill>
                  <a:srgbClr val="003399"/>
                </a:solidFill>
                <a:effectLst/>
              </a:rPr>
              <a:t>thật</a:t>
            </a:r>
            <a:r>
              <a:rPr lang="en-US" sz="6000" b="0" i="0" dirty="0">
                <a:solidFill>
                  <a:srgbClr val="003399"/>
                </a:solidFill>
                <a:effectLst/>
              </a:rPr>
              <a:t> </a:t>
            </a:r>
            <a:r>
              <a:rPr lang="en-US" sz="6000" b="0" i="0" dirty="0" err="1">
                <a:solidFill>
                  <a:srgbClr val="003399"/>
                </a:solidFill>
                <a:effectLst/>
              </a:rPr>
              <a:t>rồi</a:t>
            </a:r>
            <a:r>
              <a:rPr lang="en-US" sz="6000" b="0" i="0" dirty="0">
                <a:solidFill>
                  <a:srgbClr val="003399"/>
                </a:solidFill>
                <a:effectLst/>
              </a:rPr>
              <a:t>! </a:t>
            </a:r>
            <a:r>
              <a:rPr lang="en-US" sz="6000" b="0" i="0" dirty="0" err="1">
                <a:solidFill>
                  <a:srgbClr val="003399"/>
                </a:solidFill>
                <a:effectLst/>
              </a:rPr>
              <a:t>Đức</a:t>
            </a:r>
            <a:r>
              <a:rPr lang="en-US" sz="6000" b="0" i="0" dirty="0">
                <a:solidFill>
                  <a:srgbClr val="003399"/>
                </a:solidFill>
                <a:effectLst/>
              </a:rPr>
              <a:t> Ki-</a:t>
            </a:r>
            <a:r>
              <a:rPr lang="en-US" sz="6000" b="0" i="0" dirty="0" err="1">
                <a:solidFill>
                  <a:srgbClr val="003399"/>
                </a:solidFill>
                <a:effectLst/>
              </a:rPr>
              <a:t>tô</a:t>
            </a:r>
            <a:r>
              <a:rPr lang="en-US" sz="6000" b="0" i="0" dirty="0">
                <a:solidFill>
                  <a:srgbClr val="003399"/>
                </a:solidFill>
                <a:effectLst/>
              </a:rPr>
              <a:t> </a:t>
            </a:r>
            <a:r>
              <a:rPr lang="en-US" sz="6000" b="0" i="0" dirty="0" err="1">
                <a:solidFill>
                  <a:srgbClr val="003399"/>
                </a:solidFill>
                <a:effectLst/>
              </a:rPr>
              <a:t>đã</a:t>
            </a:r>
            <a:r>
              <a:rPr lang="en-US" sz="6000" b="0" i="0" dirty="0">
                <a:solidFill>
                  <a:srgbClr val="003399"/>
                </a:solidFill>
                <a:effectLst/>
              </a:rPr>
              <a:t> </a:t>
            </a:r>
            <a:r>
              <a:rPr lang="en-US" sz="6000" b="0" i="0" dirty="0" err="1">
                <a:solidFill>
                  <a:srgbClr val="003399"/>
                </a:solidFill>
                <a:effectLst/>
              </a:rPr>
              <a:t>đánh</a:t>
            </a:r>
            <a:r>
              <a:rPr lang="en-US" sz="6000" b="0" i="0" dirty="0">
                <a:solidFill>
                  <a:srgbClr val="003399"/>
                </a:solidFill>
                <a:effectLst/>
              </a:rPr>
              <a:t> tan </a:t>
            </a:r>
            <a:r>
              <a:rPr lang="en-US" sz="6000" b="0" i="0" dirty="0" err="1">
                <a:solidFill>
                  <a:srgbClr val="003399"/>
                </a:solidFill>
                <a:effectLst/>
              </a:rPr>
              <a:t>tử</a:t>
            </a:r>
            <a:r>
              <a:rPr lang="en-US" sz="6000" b="0" i="0" dirty="0">
                <a:solidFill>
                  <a:srgbClr val="003399"/>
                </a:solidFill>
                <a:effectLst/>
              </a:rPr>
              <a:t> </a:t>
            </a:r>
            <a:r>
              <a:rPr lang="en-US" sz="6000" b="0" i="0" dirty="0" err="1">
                <a:solidFill>
                  <a:srgbClr val="003399"/>
                </a:solidFill>
                <a:effectLst/>
              </a:rPr>
              <a:t>thần</a:t>
            </a:r>
            <a:r>
              <a:rPr lang="en-US" sz="6000" b="0" i="0" dirty="0">
                <a:solidFill>
                  <a:srgbClr val="003399"/>
                </a:solidFill>
                <a:effectLst/>
              </a:rPr>
              <a:t>. </a:t>
            </a:r>
            <a:r>
              <a:rPr lang="en-US" sz="6000" b="0" i="0" dirty="0" err="1">
                <a:solidFill>
                  <a:srgbClr val="003399"/>
                </a:solidFill>
                <a:effectLst/>
              </a:rPr>
              <a:t>Nào</a:t>
            </a:r>
            <a:r>
              <a:rPr lang="en-US" sz="6000" b="0" i="0" dirty="0">
                <a:solidFill>
                  <a:srgbClr val="003399"/>
                </a:solidFill>
                <a:effectLst/>
              </a:rPr>
              <a:t> </a:t>
            </a:r>
            <a:r>
              <a:rPr lang="en-US" sz="6000" b="0" i="0" dirty="0" err="1">
                <a:solidFill>
                  <a:srgbClr val="003399"/>
                </a:solidFill>
                <a:effectLst/>
              </a:rPr>
              <a:t>hân</a:t>
            </a:r>
            <a:r>
              <a:rPr lang="en-US" sz="6000" b="0" i="0" dirty="0">
                <a:solidFill>
                  <a:srgbClr val="003399"/>
                </a:solidFill>
                <a:effectLst/>
              </a:rPr>
              <a:t> </a:t>
            </a:r>
            <a:r>
              <a:rPr lang="en-US" sz="6000" b="0" i="0" dirty="0" err="1">
                <a:solidFill>
                  <a:srgbClr val="003399"/>
                </a:solidFill>
                <a:effectLst/>
              </a:rPr>
              <a:t>hoan</a:t>
            </a:r>
            <a:r>
              <a:rPr lang="en-US" sz="6000" b="0" i="0" dirty="0">
                <a:solidFill>
                  <a:srgbClr val="003399"/>
                </a:solidFill>
                <a:effectLst/>
              </a:rPr>
              <a:t> </a:t>
            </a:r>
            <a:r>
              <a:rPr lang="en-US" sz="6000" b="0" i="0" dirty="0" err="1">
                <a:solidFill>
                  <a:srgbClr val="003399"/>
                </a:solidFill>
                <a:effectLst/>
              </a:rPr>
              <a:t>cùng</a:t>
            </a:r>
            <a:r>
              <a:rPr lang="en-US" sz="6000" b="0" i="0" dirty="0">
                <a:solidFill>
                  <a:srgbClr val="003399"/>
                </a:solidFill>
                <a:effectLst/>
              </a:rPr>
              <a:t> ca </a:t>
            </a:r>
            <a:r>
              <a:rPr lang="en-US" sz="6000" b="0" i="0" dirty="0" err="1">
                <a:solidFill>
                  <a:srgbClr val="003399"/>
                </a:solidFill>
                <a:effectLst/>
              </a:rPr>
              <a:t>lên</a:t>
            </a:r>
            <a:r>
              <a:rPr lang="en-US" sz="6000" b="0" i="0" dirty="0">
                <a:solidFill>
                  <a:srgbClr val="003399"/>
                </a:solidFill>
                <a:effectLst/>
              </a:rPr>
              <a:t> Al-</a:t>
            </a:r>
            <a:r>
              <a:rPr lang="en-US" sz="6000" b="0" i="0" dirty="0" err="1">
                <a:solidFill>
                  <a:srgbClr val="003399"/>
                </a:solidFill>
                <a:effectLst/>
              </a:rPr>
              <a:t>lê</a:t>
            </a:r>
            <a:r>
              <a:rPr lang="en-US" sz="6000" b="0" i="0" dirty="0">
                <a:solidFill>
                  <a:srgbClr val="003399"/>
                </a:solidFill>
                <a:effectLst/>
              </a:rPr>
              <a:t>-</a:t>
            </a:r>
            <a:r>
              <a:rPr lang="en-US" sz="6000" b="0" i="0" dirty="0" err="1">
                <a:solidFill>
                  <a:srgbClr val="003399"/>
                </a:solidFill>
                <a:effectLst/>
              </a:rPr>
              <a:t>lu-ia</a:t>
            </a:r>
            <a:r>
              <a:rPr lang="en-US" sz="6000" b="0" i="0" dirty="0">
                <a:solidFill>
                  <a:srgbClr val="003399"/>
                </a:solidFill>
                <a:effectLst/>
              </a:rPr>
              <a:t>! </a:t>
            </a:r>
            <a:endParaRPr lang="en-US" sz="60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1495580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600" b="0" i="0" dirty="0" err="1">
                <a:solidFill>
                  <a:srgbClr val="003399"/>
                </a:solidFill>
                <a:effectLst/>
              </a:rPr>
              <a:t>Đức</a:t>
            </a:r>
            <a:r>
              <a:rPr lang="en-US" sz="5600" b="0" i="0" dirty="0">
                <a:solidFill>
                  <a:srgbClr val="003399"/>
                </a:solidFill>
                <a:effectLst/>
              </a:rPr>
              <a:t> Ki-</a:t>
            </a:r>
            <a:r>
              <a:rPr lang="en-US" sz="5600" b="0" i="0" dirty="0" err="1">
                <a:solidFill>
                  <a:srgbClr val="003399"/>
                </a:solidFill>
                <a:effectLst/>
              </a:rPr>
              <a:t>tô</a:t>
            </a:r>
            <a:r>
              <a:rPr lang="en-US" sz="5600" b="0" i="0" dirty="0">
                <a:solidFill>
                  <a:srgbClr val="003399"/>
                </a:solidFill>
                <a:effectLst/>
              </a:rPr>
              <a:t> </a:t>
            </a:r>
            <a:r>
              <a:rPr lang="en-US" sz="5600" b="0" i="0" dirty="0" err="1">
                <a:solidFill>
                  <a:srgbClr val="003399"/>
                </a:solidFill>
                <a:effectLst/>
              </a:rPr>
              <a:t>là</a:t>
            </a:r>
            <a:r>
              <a:rPr lang="en-US" sz="5600" b="0" i="0" dirty="0">
                <a:solidFill>
                  <a:srgbClr val="003399"/>
                </a:solidFill>
                <a:effectLst/>
              </a:rPr>
              <a:t> </a:t>
            </a:r>
            <a:r>
              <a:rPr lang="en-US" sz="5600" b="0" i="0" dirty="0" err="1">
                <a:solidFill>
                  <a:srgbClr val="003399"/>
                </a:solidFill>
                <a:effectLst/>
              </a:rPr>
              <a:t>Tình</a:t>
            </a:r>
            <a:r>
              <a:rPr lang="en-US" sz="5600" b="0" i="0" dirty="0">
                <a:solidFill>
                  <a:srgbClr val="003399"/>
                </a:solidFill>
                <a:effectLst/>
              </a:rPr>
              <a:t> </a:t>
            </a:r>
            <a:r>
              <a:rPr lang="en-US" sz="5600" b="0" i="0" dirty="0" err="1">
                <a:solidFill>
                  <a:srgbClr val="003399"/>
                </a:solidFill>
                <a:effectLst/>
              </a:rPr>
              <a:t>Yêu</a:t>
            </a:r>
            <a:r>
              <a:rPr lang="en-US" sz="5600" b="0" i="0" dirty="0">
                <a:solidFill>
                  <a:srgbClr val="003399"/>
                </a:solidFill>
                <a:effectLst/>
              </a:rPr>
              <a:t> </a:t>
            </a:r>
            <a:r>
              <a:rPr lang="en-US" sz="5600" b="0" i="0" dirty="0" err="1">
                <a:solidFill>
                  <a:srgbClr val="003399"/>
                </a:solidFill>
                <a:effectLst/>
              </a:rPr>
              <a:t>vinh</a:t>
            </a:r>
            <a:r>
              <a:rPr lang="en-US" sz="5600" b="0" i="0" dirty="0">
                <a:solidFill>
                  <a:srgbClr val="003399"/>
                </a:solidFill>
                <a:effectLst/>
              </a:rPr>
              <a:t> </a:t>
            </a:r>
            <a:r>
              <a:rPr lang="en-US" sz="5600" b="0" i="0" dirty="0" err="1">
                <a:solidFill>
                  <a:srgbClr val="003399"/>
                </a:solidFill>
                <a:effectLst/>
              </a:rPr>
              <a:t>thắng</a:t>
            </a:r>
            <a:r>
              <a:rPr lang="en-US" sz="5600" b="0" i="0" dirty="0">
                <a:solidFill>
                  <a:srgbClr val="003399"/>
                </a:solidFill>
                <a:effectLst/>
              </a:rPr>
              <a:t> </a:t>
            </a:r>
            <a:r>
              <a:rPr lang="en-US" sz="5600" b="0" i="0" dirty="0" err="1">
                <a:solidFill>
                  <a:srgbClr val="003399"/>
                </a:solidFill>
                <a:effectLst/>
              </a:rPr>
              <a:t>mang</a:t>
            </a:r>
            <a:r>
              <a:rPr lang="en-US" sz="5600" b="0" i="0" dirty="0">
                <a:solidFill>
                  <a:srgbClr val="003399"/>
                </a:solidFill>
                <a:effectLst/>
              </a:rPr>
              <a:t> </a:t>
            </a:r>
            <a:r>
              <a:rPr lang="en-US" sz="5600" b="0" i="0" dirty="0" err="1">
                <a:solidFill>
                  <a:srgbClr val="003399"/>
                </a:solidFill>
                <a:effectLst/>
              </a:rPr>
              <a:t>cho</a:t>
            </a:r>
            <a:r>
              <a:rPr lang="en-US" sz="5600" b="0" i="0" dirty="0">
                <a:solidFill>
                  <a:srgbClr val="003399"/>
                </a:solidFill>
                <a:effectLst/>
              </a:rPr>
              <a:t> </a:t>
            </a:r>
            <a:r>
              <a:rPr lang="en-US" sz="5600" b="0" i="0" dirty="0" err="1">
                <a:solidFill>
                  <a:srgbClr val="003399"/>
                </a:solidFill>
                <a:effectLst/>
              </a:rPr>
              <a:t>đời</a:t>
            </a:r>
            <a:r>
              <a:rPr lang="en-US" sz="5600" b="0" i="0" dirty="0">
                <a:solidFill>
                  <a:srgbClr val="003399"/>
                </a:solidFill>
                <a:effectLst/>
              </a:rPr>
              <a:t> </a:t>
            </a:r>
            <a:r>
              <a:rPr lang="en-US" sz="5600" b="0" i="0" dirty="0" err="1">
                <a:solidFill>
                  <a:srgbClr val="003399"/>
                </a:solidFill>
                <a:effectLst/>
              </a:rPr>
              <a:t>sự</a:t>
            </a:r>
            <a:r>
              <a:rPr lang="en-US" sz="5600" b="0" i="0" dirty="0">
                <a:solidFill>
                  <a:srgbClr val="003399"/>
                </a:solidFill>
                <a:effectLst/>
              </a:rPr>
              <a:t> </a:t>
            </a:r>
            <a:r>
              <a:rPr lang="en-US" sz="5600" b="0" i="0" dirty="0" err="1">
                <a:solidFill>
                  <a:srgbClr val="003399"/>
                </a:solidFill>
                <a:effectLst/>
              </a:rPr>
              <a:t>sống</a:t>
            </a:r>
            <a:r>
              <a:rPr lang="en-US" sz="5600" b="0" i="0" dirty="0">
                <a:solidFill>
                  <a:srgbClr val="003399"/>
                </a:solidFill>
                <a:effectLst/>
              </a:rPr>
              <a:t> </a:t>
            </a:r>
            <a:r>
              <a:rPr lang="en-US" sz="5600" b="0" i="0" dirty="0" err="1">
                <a:solidFill>
                  <a:srgbClr val="003399"/>
                </a:solidFill>
                <a:effectLst/>
              </a:rPr>
              <a:t>mới</a:t>
            </a:r>
            <a:r>
              <a:rPr lang="en-US" sz="5600" b="0" i="0" dirty="0">
                <a:solidFill>
                  <a:srgbClr val="003399"/>
                </a:solidFill>
                <a:effectLst/>
              </a:rPr>
              <a:t> </a:t>
            </a:r>
            <a:r>
              <a:rPr lang="en-US" sz="5600" b="0" i="0" dirty="0" err="1">
                <a:solidFill>
                  <a:srgbClr val="003399"/>
                </a:solidFill>
                <a:effectLst/>
              </a:rPr>
              <a:t>linh</a:t>
            </a:r>
            <a:r>
              <a:rPr lang="en-US" sz="5600" b="0" i="0" dirty="0">
                <a:solidFill>
                  <a:srgbClr val="003399"/>
                </a:solidFill>
                <a:effectLst/>
              </a:rPr>
              <a:t> </a:t>
            </a:r>
            <a:r>
              <a:rPr lang="en-US" sz="5600" b="0" i="0" dirty="0" err="1">
                <a:solidFill>
                  <a:srgbClr val="003399"/>
                </a:solidFill>
                <a:effectLst/>
              </a:rPr>
              <a:t>thiêng</a:t>
            </a:r>
            <a:r>
              <a:rPr lang="en-US" sz="5600" b="0" i="0" dirty="0">
                <a:solidFill>
                  <a:srgbClr val="003399"/>
                </a:solidFill>
                <a:effectLst/>
              </a:rPr>
              <a:t>. </a:t>
            </a:r>
            <a:r>
              <a:rPr lang="en-US" sz="5600" b="0" i="0" dirty="0" err="1">
                <a:solidFill>
                  <a:srgbClr val="003399"/>
                </a:solidFill>
                <a:effectLst/>
              </a:rPr>
              <a:t>Cất</a:t>
            </a:r>
            <a:r>
              <a:rPr lang="en-US" sz="5600" b="0" i="0" dirty="0">
                <a:solidFill>
                  <a:srgbClr val="003399"/>
                </a:solidFill>
                <a:effectLst/>
              </a:rPr>
              <a:t> </a:t>
            </a:r>
            <a:r>
              <a:rPr lang="en-US" sz="5600" b="0" i="0" dirty="0" err="1">
                <a:solidFill>
                  <a:srgbClr val="003399"/>
                </a:solidFill>
                <a:effectLst/>
              </a:rPr>
              <a:t>cao</a:t>
            </a:r>
            <a:r>
              <a:rPr lang="en-US" sz="5600" b="0" i="0" dirty="0">
                <a:solidFill>
                  <a:srgbClr val="003399"/>
                </a:solidFill>
                <a:effectLst/>
              </a:rPr>
              <a:t> </a:t>
            </a:r>
            <a:r>
              <a:rPr lang="en-US" sz="5600" b="0" i="0" dirty="0" err="1">
                <a:solidFill>
                  <a:srgbClr val="003399"/>
                </a:solidFill>
                <a:effectLst/>
              </a:rPr>
              <a:t>lên</a:t>
            </a:r>
            <a:r>
              <a:rPr lang="en-US" sz="5600" b="0" i="0" dirty="0">
                <a:solidFill>
                  <a:srgbClr val="003399"/>
                </a:solidFill>
                <a:effectLst/>
              </a:rPr>
              <a:t> </a:t>
            </a:r>
            <a:r>
              <a:rPr lang="en-US" sz="5600" b="0" i="0" dirty="0" err="1">
                <a:solidFill>
                  <a:srgbClr val="003399"/>
                </a:solidFill>
                <a:effectLst/>
              </a:rPr>
              <a:t>câu</a:t>
            </a:r>
            <a:r>
              <a:rPr lang="en-US" sz="5600" b="0" i="0" dirty="0">
                <a:solidFill>
                  <a:srgbClr val="003399"/>
                </a:solidFill>
                <a:effectLst/>
              </a:rPr>
              <a:t> </a:t>
            </a:r>
            <a:r>
              <a:rPr lang="en-US" sz="5600" b="0" i="0" dirty="0" err="1">
                <a:solidFill>
                  <a:srgbClr val="003399"/>
                </a:solidFill>
                <a:effectLst/>
              </a:rPr>
              <a:t>ngợi</a:t>
            </a:r>
            <a:r>
              <a:rPr lang="en-US" sz="5600" b="0" i="0" dirty="0">
                <a:solidFill>
                  <a:srgbClr val="003399"/>
                </a:solidFill>
                <a:effectLst/>
              </a:rPr>
              <a:t> ca Al-</a:t>
            </a:r>
            <a:r>
              <a:rPr lang="en-US" sz="5600" b="0" i="0" dirty="0" err="1">
                <a:solidFill>
                  <a:srgbClr val="003399"/>
                </a:solidFill>
                <a:effectLst/>
              </a:rPr>
              <a:t>lê</a:t>
            </a:r>
            <a:r>
              <a:rPr lang="en-US" sz="5600" b="0" i="0" dirty="0">
                <a:solidFill>
                  <a:srgbClr val="003399"/>
                </a:solidFill>
                <a:effectLst/>
              </a:rPr>
              <a:t>-</a:t>
            </a:r>
            <a:r>
              <a:rPr lang="en-US" sz="5600" b="0" i="0" dirty="0" err="1">
                <a:solidFill>
                  <a:srgbClr val="003399"/>
                </a:solidFill>
                <a:effectLst/>
              </a:rPr>
              <a:t>lu-ia</a:t>
            </a:r>
            <a:r>
              <a:rPr lang="en-US" sz="5600" b="0" i="0" dirty="0">
                <a:solidFill>
                  <a:srgbClr val="003399"/>
                </a:solidFill>
                <a:effectLst/>
              </a:rPr>
              <a:t>!</a:t>
            </a:r>
            <a:endParaRPr lang="en-US" sz="5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3795721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8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0" i="0" dirty="0">
                <a:solidFill>
                  <a:srgbClr val="003299"/>
                </a:solidFill>
                <a:effectLst/>
              </a:rPr>
              <a:t>Al-le-lu-ia, Tin Mừng ơn cứu rỗi. Chúa sống lại rồi, đẩy lui bóng đêm tội đời.</a:t>
            </a:r>
            <a:endParaRPr lang="en-US" sz="8000" b="1" dirty="0">
              <a:solidFill>
                <a:srgbClr val="0032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16119248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vi-VN" sz="4400" b="1" dirty="0">
                <a:solidFill>
                  <a:srgbClr val="FF0000"/>
                </a:solidFill>
                <a:latin typeface="+mj-lt"/>
                <a:cs typeface="Times New Roman" panose="02020603050405020304" pitchFamily="18" charset="0"/>
              </a:rPr>
              <a:t>ĐÂU CÓ TÌNH YÊU THƯƠNG</a:t>
            </a:r>
            <a:r>
              <a:rPr lang="vi-VN" sz="6000" dirty="0">
                <a:solidFill>
                  <a:srgbClr val="FF0000"/>
                </a:solidFill>
                <a:latin typeface="+mj-lt"/>
                <a:cs typeface="Times New Roman" panose="02020603050405020304" pitchFamily="18" charset="0"/>
              </a:rPr>
              <a:t/>
            </a:r>
            <a:br>
              <a:rPr lang="vi-VN" sz="6000" dirty="0">
                <a:solidFill>
                  <a:srgbClr val="FF0000"/>
                </a:solidFill>
                <a:latin typeface="+mj-lt"/>
                <a:cs typeface="Times New Roman" panose="02020603050405020304" pitchFamily="18" charset="0"/>
              </a:rPr>
            </a:br>
            <a:r>
              <a:rPr lang="vi-VN" sz="4000" b="1" dirty="0">
                <a:solidFill>
                  <a:srgbClr val="FF0000"/>
                </a:solidFill>
                <a:latin typeface="+mj-lt"/>
                <a:cs typeface="Times New Roman" panose="02020603050405020304" pitchFamily="18" charset="0"/>
              </a:rPr>
              <a:t>Vinh Hạnh</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altLang="en-US" sz="6000" dirty="0">
                <a:solidFill>
                  <a:srgbClr val="FF0000"/>
                </a:solidFill>
                <a:cs typeface="Times New Roman" panose="02020603050405020304" pitchFamily="18" charset="0"/>
              </a:rPr>
              <a:t>Đk: </a:t>
            </a:r>
            <a:r>
              <a:rPr lang="vi-VN" altLang="en-US" sz="6000" dirty="0">
                <a:solidFill>
                  <a:srgbClr val="003399"/>
                </a:solidFill>
                <a:cs typeface="Times New Roman" panose="02020603050405020304" pitchFamily="18" charset="0"/>
              </a:rPr>
              <a:t>Đâu có tình yêu thương ở đấy có Đức Chúa Trời. Đâu có lòng từ bi là đấy có ân sủng Người. </a:t>
            </a:r>
          </a:p>
        </p:txBody>
      </p:sp>
    </p:spTree>
    <p:extLst>
      <p:ext uri="{BB962C8B-B14F-4D97-AF65-F5344CB8AC3E}">
        <p14:creationId xmlns:p14="http://schemas.microsoft.com/office/powerpoint/2010/main" val="37363151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altLang="en-US" sz="6000" u="sng" dirty="0">
                <a:solidFill>
                  <a:srgbClr val="FF0000"/>
                </a:solidFill>
                <a:cs typeface="Times New Roman" panose="02020603050405020304" pitchFamily="18" charset="0"/>
              </a:rPr>
              <a:t>***:</a:t>
            </a:r>
            <a:r>
              <a:rPr lang="vi-VN" altLang="en-US" sz="6000" dirty="0">
                <a:solidFill>
                  <a:srgbClr val="003399"/>
                </a:solidFill>
                <a:cs typeface="Times New Roman" panose="02020603050405020304" pitchFamily="18" charset="0"/>
              </a:rPr>
              <a:t> Đâu có tình bác ái thì Chúa chúc lành không ngơi. Đâu ý hợp tâm đầu ở đấy chứa chan nguồn vui</a:t>
            </a:r>
            <a:r>
              <a:rPr lang="en-US" altLang="en-US" sz="6000" dirty="0">
                <a:solidFill>
                  <a:srgbClr val="003399"/>
                </a:solidFill>
                <a:cs typeface="Times New Roman" panose="02020603050405020304" pitchFamily="18" charset="0"/>
              </a:rPr>
              <a:t>.</a:t>
            </a:r>
            <a:endParaRPr lang="vi-VN" altLang="en-US" sz="6000" dirty="0">
              <a:solidFill>
                <a:srgbClr val="003399"/>
              </a:solidFill>
              <a:cs typeface="Times New Roman" panose="02020603050405020304" pitchFamily="18" charset="0"/>
            </a:endParaRPr>
          </a:p>
          <a:p>
            <a:pPr algn="just">
              <a:lnSpc>
                <a:spcPct val="120000"/>
              </a:lnSpc>
              <a:spcBef>
                <a:spcPts val="1800"/>
              </a:spcBef>
            </a:pPr>
            <a:endParaRPr lang="vi-VN" altLang="en-US" sz="6000"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17039827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altLang="en-US" sz="6000" dirty="0">
                <a:solidFill>
                  <a:srgbClr val="FF0000"/>
                </a:solidFill>
                <a:cs typeface="Times New Roman" panose="02020603050405020304" pitchFamily="18" charset="0"/>
              </a:rPr>
              <a:t>Tk1: </a:t>
            </a:r>
            <a:r>
              <a:rPr lang="vi-VN" altLang="en-US" sz="6000" dirty="0">
                <a:solidFill>
                  <a:srgbClr val="003399"/>
                </a:solidFill>
                <a:cs typeface="Times New Roman" panose="02020603050405020304" pitchFamily="18" charset="0"/>
              </a:rPr>
              <a:t>Nài xin tha thiết Thượng Đế muôn tình lân ái. Xin hãy đổ </a:t>
            </a:r>
            <a:r>
              <a:rPr lang="en-US" altLang="en-US" sz="6000" dirty="0" err="1">
                <a:solidFill>
                  <a:srgbClr val="003399"/>
                </a:solidFill>
                <a:cs typeface="Times New Roman" panose="02020603050405020304" pitchFamily="18" charset="0"/>
              </a:rPr>
              <a:t>đầy</a:t>
            </a:r>
            <a:r>
              <a:rPr lang="vi-VN" altLang="en-US" sz="6000" dirty="0">
                <a:solidFill>
                  <a:srgbClr val="003399"/>
                </a:solidFill>
                <a:cs typeface="Times New Roman" panose="02020603050405020304" pitchFamily="18" charset="0"/>
              </a:rPr>
              <a:t> linh hồn tình yêu thiết tha. </a:t>
            </a:r>
          </a:p>
        </p:txBody>
      </p:sp>
    </p:spTree>
    <p:extLst>
      <p:ext uri="{BB962C8B-B14F-4D97-AF65-F5344CB8AC3E}">
        <p14:creationId xmlns:p14="http://schemas.microsoft.com/office/powerpoint/2010/main" val="36801252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altLang="en-US" sz="6600" u="sng" dirty="0">
                <a:solidFill>
                  <a:srgbClr val="FF0000"/>
                </a:solidFill>
                <a:cs typeface="Times New Roman" panose="02020603050405020304" pitchFamily="18" charset="0"/>
              </a:rPr>
              <a:t>***:</a:t>
            </a:r>
            <a:r>
              <a:rPr lang="vi-VN" altLang="en-US" sz="6600" dirty="0">
                <a:solidFill>
                  <a:srgbClr val="003399"/>
                </a:solidFill>
                <a:cs typeface="Times New Roman" panose="02020603050405020304" pitchFamily="18" charset="0"/>
              </a:rPr>
              <a:t> Yêu Chúa hết lòng hết sức, hết cả trí khôn. Cùng yêu anh em như Chúa mến yêu chúng con.</a:t>
            </a:r>
          </a:p>
        </p:txBody>
      </p:sp>
    </p:spTree>
    <p:extLst>
      <p:ext uri="{BB962C8B-B14F-4D97-AF65-F5344CB8AC3E}">
        <p14:creationId xmlns:p14="http://schemas.microsoft.com/office/powerpoint/2010/main" val="6348889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altLang="en-US" sz="6000" dirty="0">
                <a:solidFill>
                  <a:srgbClr val="FF0000"/>
                </a:solidFill>
                <a:cs typeface="Times New Roman" panose="02020603050405020304" pitchFamily="18" charset="0"/>
              </a:rPr>
              <a:t>Đk: </a:t>
            </a:r>
            <a:r>
              <a:rPr lang="vi-VN" altLang="en-US" sz="6000" dirty="0">
                <a:solidFill>
                  <a:srgbClr val="003399"/>
                </a:solidFill>
                <a:cs typeface="Times New Roman" panose="02020603050405020304" pitchFamily="18" charset="0"/>
              </a:rPr>
              <a:t>Đâu có tình yêu thương ở đấy có Đức Chúa Trời. Đâu có lòng từ bi là đấy có ân sủng Người. </a:t>
            </a:r>
          </a:p>
        </p:txBody>
      </p:sp>
    </p:spTree>
    <p:extLst>
      <p:ext uri="{BB962C8B-B14F-4D97-AF65-F5344CB8AC3E}">
        <p14:creationId xmlns:p14="http://schemas.microsoft.com/office/powerpoint/2010/main" val="28696178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altLang="en-US" sz="6000" u="sng" dirty="0">
                <a:solidFill>
                  <a:srgbClr val="FF0000"/>
                </a:solidFill>
                <a:cs typeface="Times New Roman" panose="02020603050405020304" pitchFamily="18" charset="0"/>
              </a:rPr>
              <a:t>***:</a:t>
            </a:r>
            <a:r>
              <a:rPr lang="vi-VN" altLang="en-US" sz="6000" dirty="0">
                <a:solidFill>
                  <a:srgbClr val="003399"/>
                </a:solidFill>
                <a:cs typeface="Times New Roman" panose="02020603050405020304" pitchFamily="18" charset="0"/>
              </a:rPr>
              <a:t> Đâu có tình bác ái thì Chúa chúc lành không ngơi. Đâu ý hợp tâm đầu ở đấy chứa chan nguồn vui</a:t>
            </a:r>
            <a:r>
              <a:rPr lang="en-US" altLang="en-US" sz="6000" dirty="0">
                <a:solidFill>
                  <a:srgbClr val="003399"/>
                </a:solidFill>
                <a:cs typeface="Times New Roman" panose="02020603050405020304" pitchFamily="18" charset="0"/>
              </a:rPr>
              <a:t>.</a:t>
            </a:r>
            <a:endParaRPr lang="vi-VN" altLang="en-US" sz="6000" dirty="0">
              <a:solidFill>
                <a:srgbClr val="003399"/>
              </a:solidFill>
              <a:cs typeface="Times New Roman" panose="02020603050405020304" pitchFamily="18" charset="0"/>
            </a:endParaRPr>
          </a:p>
          <a:p>
            <a:pPr algn="just">
              <a:lnSpc>
                <a:spcPct val="120000"/>
              </a:lnSpc>
              <a:spcBef>
                <a:spcPts val="1800"/>
              </a:spcBef>
            </a:pPr>
            <a:endParaRPr lang="vi-VN" altLang="en-US" sz="6000"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9369154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altLang="en-US" sz="6600" b="1" dirty="0">
                <a:solidFill>
                  <a:srgbClr val="FF0000"/>
                </a:solidFill>
                <a:cs typeface="Times New Roman" panose="02020603050405020304" pitchFamily="18" charset="0"/>
              </a:rPr>
              <a:t>Tk2: </a:t>
            </a:r>
            <a:r>
              <a:rPr lang="vi-VN" altLang="en-US" sz="6600" b="1" dirty="0">
                <a:solidFill>
                  <a:srgbClr val="003399"/>
                </a:solidFill>
                <a:cs typeface="Times New Roman" panose="02020603050405020304" pitchFamily="18" charset="0"/>
              </a:rPr>
              <a:t>Nguyện xin Thiên Chúa đoàn kết muôn người một ý. Xin hãy duy trì trí lòng hòa hợp mến yêu. </a:t>
            </a:r>
          </a:p>
        </p:txBody>
      </p:sp>
    </p:spTree>
    <p:extLst>
      <p:ext uri="{BB962C8B-B14F-4D97-AF65-F5344CB8AC3E}">
        <p14:creationId xmlns:p14="http://schemas.microsoft.com/office/powerpoint/2010/main" val="30050233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altLang="en-US" sz="6000" b="1" u="sng" dirty="0">
                <a:solidFill>
                  <a:srgbClr val="FF0000"/>
                </a:solidFill>
                <a:cs typeface="Times New Roman" panose="02020603050405020304" pitchFamily="18" charset="0"/>
              </a:rPr>
              <a:t>***:</a:t>
            </a:r>
            <a:r>
              <a:rPr lang="vi-VN" altLang="en-US" sz="6000" b="1" dirty="0">
                <a:solidFill>
                  <a:srgbClr val="003399"/>
                </a:solidFill>
                <a:cs typeface="Times New Roman" panose="02020603050405020304" pitchFamily="18" charset="0"/>
              </a:rPr>
              <a:t> Diệt tan căm thù, chia rẽ, oán hờn, ghét ghen. Gìn giữ đức ái yêu Chúa mến thương anh em</a:t>
            </a:r>
            <a:r>
              <a:rPr lang="en-US" altLang="en-US" sz="6000" b="1" dirty="0">
                <a:solidFill>
                  <a:srgbClr val="003399"/>
                </a:solidFill>
                <a:cs typeface="Times New Roman" panose="02020603050405020304" pitchFamily="18" charset="0"/>
              </a:rPr>
              <a:t>.</a:t>
            </a:r>
            <a:endParaRPr lang="vi-VN" altLang="en-US" sz="60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1390847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latin typeface="+mj-lt"/>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r>
              <a:rPr lang="en-US" sz="4800" b="1" dirty="0">
                <a:solidFill>
                  <a:srgbClr val="003399"/>
                </a:solidFill>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altLang="en-US" sz="6000" dirty="0">
                <a:solidFill>
                  <a:srgbClr val="FF0000"/>
                </a:solidFill>
                <a:cs typeface="Times New Roman" panose="02020603050405020304" pitchFamily="18" charset="0"/>
              </a:rPr>
              <a:t>Đk: </a:t>
            </a:r>
            <a:r>
              <a:rPr lang="vi-VN" altLang="en-US" sz="6000" dirty="0">
                <a:solidFill>
                  <a:srgbClr val="003399"/>
                </a:solidFill>
                <a:cs typeface="Times New Roman" panose="02020603050405020304" pitchFamily="18" charset="0"/>
              </a:rPr>
              <a:t>Đâu có tình yêu thương ở đấy có Đức Chúa Trời. Đâu có lòng từ bi là đấy có ân sủng Người. </a:t>
            </a:r>
          </a:p>
        </p:txBody>
      </p:sp>
    </p:spTree>
    <p:extLst>
      <p:ext uri="{BB962C8B-B14F-4D97-AF65-F5344CB8AC3E}">
        <p14:creationId xmlns:p14="http://schemas.microsoft.com/office/powerpoint/2010/main" val="22022056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altLang="en-US" sz="6000" u="sng" dirty="0">
                <a:solidFill>
                  <a:srgbClr val="FF0000"/>
                </a:solidFill>
                <a:cs typeface="Times New Roman" panose="02020603050405020304" pitchFamily="18" charset="0"/>
              </a:rPr>
              <a:t>***:</a:t>
            </a:r>
            <a:r>
              <a:rPr lang="vi-VN" altLang="en-US" sz="6000" dirty="0">
                <a:solidFill>
                  <a:srgbClr val="003399"/>
                </a:solidFill>
                <a:cs typeface="Times New Roman" panose="02020603050405020304" pitchFamily="18" charset="0"/>
              </a:rPr>
              <a:t> Đâu có tình bác ái thì Chúa chúc lành không ngơi. Đâu ý hợp tâm đầu ở đấy chứa chan nguồn vui</a:t>
            </a:r>
            <a:r>
              <a:rPr lang="en-US" altLang="en-US" sz="6000" dirty="0">
                <a:solidFill>
                  <a:srgbClr val="003399"/>
                </a:solidFill>
                <a:cs typeface="Times New Roman" panose="02020603050405020304" pitchFamily="18" charset="0"/>
              </a:rPr>
              <a:t>.</a:t>
            </a:r>
            <a:endParaRPr lang="vi-VN" altLang="en-US" sz="6000" dirty="0">
              <a:solidFill>
                <a:srgbClr val="003399"/>
              </a:solidFill>
              <a:cs typeface="Times New Roman" panose="02020603050405020304" pitchFamily="18" charset="0"/>
            </a:endParaRPr>
          </a:p>
          <a:p>
            <a:pPr algn="just">
              <a:lnSpc>
                <a:spcPct val="120000"/>
              </a:lnSpc>
              <a:spcBef>
                <a:spcPts val="1800"/>
              </a:spcBef>
            </a:pPr>
            <a:endParaRPr lang="vi-VN" altLang="en-US" sz="6000"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21645125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TotalTime>
  <Words>1943</Words>
  <Application>Microsoft Office PowerPoint</Application>
  <PresentationFormat>On-screen Show (16:9)</PresentationFormat>
  <Paragraphs>130</Paragraphs>
  <Slides>92</Slides>
  <Notes>0</Notes>
  <HiddenSlides>0</HiddenSlides>
  <MMClips>0</MMClips>
  <ScaleCrop>false</ScaleCrop>
  <HeadingPairs>
    <vt:vector size="4" baseType="variant">
      <vt:variant>
        <vt:lpstr>Theme</vt:lpstr>
      </vt:variant>
      <vt:variant>
        <vt:i4>12</vt:i4>
      </vt:variant>
      <vt:variant>
        <vt:lpstr>Slide Titles</vt:lpstr>
      </vt:variant>
      <vt:variant>
        <vt:i4>92</vt:i4>
      </vt:variant>
    </vt:vector>
  </HeadingPairs>
  <TitlesOfParts>
    <vt:vector size="104" baseType="lpstr">
      <vt:lpstr>Office Theme</vt:lpstr>
      <vt:lpstr>10_Office Theme</vt:lpstr>
      <vt:lpstr>36_Default Design</vt:lpstr>
      <vt:lpstr>37_Default Design</vt:lpstr>
      <vt:lpstr>2_Office Theme</vt:lpstr>
      <vt:lpstr>3_Office Theme</vt:lpstr>
      <vt:lpstr>5_Office Theme</vt:lpstr>
      <vt:lpstr>6_Office Theme</vt:lpstr>
      <vt:lpstr>8_Office Theme</vt:lpstr>
      <vt:lpstr>9_Office Theme</vt:lpstr>
      <vt:lpstr>11_Office Theme</vt:lpstr>
      <vt:lpstr>12_Office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Tk1: Nhà Is-ra-el, hãy xướng lên: ngàn đời Chúa vẫn trọn tình thương. Nào A-ha-ron, hãy xướng lên: ngàn đời Chúa vẫn trọn tình thương.</vt:lpstr>
      <vt:lpstr>***: Người tôn sợ Chúa, hãy nói lên: ngàn đời Chúa vẫn trọn tình thương</vt:lpstr>
      <vt:lpstr>Đk: Hãy cảm tạ Chúa vì Chúa nhân từ, ngàn đời Chúa vẫn trọn tình thương.</vt:lpstr>
      <vt:lpstr>Tk2: Ngài vẫn chở che phù giúp tôi, dù đời giăng mắc đầy hiểm nguy. Ngài trở nên Đấng giải thoát tôi, vì Ngài là dũng lực đời tôi.</vt:lpstr>
      <vt:lpstr>***: Mừng vui chiến thắng lời hát vang: kìa này tay Chúa kỳ diệu thay!</vt:lpstr>
      <vt:lpstr>Đk: Hãy cảm tạ Chúa vì Chúa nhân từ, ngàn đời Chúa vẫn trọn tình thương.</vt:lpstr>
      <vt:lpstr>Tk3: Là đá thợ nề loại bỏ ra, đá trở nên đá nền tường xây. Việc do tay Chúa làm lớn lao, thật là cao quý kỳ diệu thay!</vt:lpstr>
      <vt:lpstr>***: Và đây ngày Chúa đã tác nên, mọi người ca hát và mừng vui.</vt:lpstr>
      <vt:lpstr>Đk: Hãy cảm tạ Chúa vì Chúa nhân từ, ngàn đời Chúa vẫn trọn tình thương.</vt:lpstr>
      <vt:lpstr> </vt:lpstr>
      <vt:lpstr>Chúa phán: Tô-ma, vì con đã xem thấy Thầy nên con đã tin. Phúc cho những ai đã không thấy mà tin.</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83</cp:revision>
  <dcterms:created xsi:type="dcterms:W3CDTF">2021-05-09T08:36:44Z</dcterms:created>
  <dcterms:modified xsi:type="dcterms:W3CDTF">2023-04-15T21:55:45Z</dcterms:modified>
</cp:coreProperties>
</file>