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64" r:id="rId5"/>
    <p:sldMasterId id="2147483776" r:id="rId6"/>
    <p:sldMasterId id="2147483788" r:id="rId7"/>
    <p:sldMasterId id="2147483800" r:id="rId8"/>
    <p:sldMasterId id="2147483812" r:id="rId9"/>
    <p:sldMasterId id="2147483824" r:id="rId10"/>
    <p:sldMasterId id="2147483956" r:id="rId11"/>
  </p:sldMasterIdLst>
  <p:notesMasterIdLst>
    <p:notesMasterId r:id="rId108"/>
  </p:notesMasterIdLst>
  <p:sldIdLst>
    <p:sldId id="256" r:id="rId12"/>
    <p:sldId id="2146" r:id="rId13"/>
    <p:sldId id="401" r:id="rId14"/>
    <p:sldId id="262" r:id="rId15"/>
    <p:sldId id="402" r:id="rId16"/>
    <p:sldId id="9782" r:id="rId17"/>
    <p:sldId id="9796" r:id="rId18"/>
    <p:sldId id="9797" r:id="rId19"/>
    <p:sldId id="9798" r:id="rId20"/>
    <p:sldId id="9799" r:id="rId21"/>
    <p:sldId id="9687" r:id="rId22"/>
    <p:sldId id="9635" r:id="rId23"/>
    <p:sldId id="9636" r:id="rId24"/>
    <p:sldId id="9637" r:id="rId25"/>
    <p:sldId id="9638" r:id="rId26"/>
    <p:sldId id="9639" r:id="rId27"/>
    <p:sldId id="9640" r:id="rId28"/>
    <p:sldId id="9641" r:id="rId29"/>
    <p:sldId id="9642" r:id="rId30"/>
    <p:sldId id="9688" r:id="rId31"/>
    <p:sldId id="2361" r:id="rId32"/>
    <p:sldId id="9690" r:id="rId33"/>
    <p:sldId id="9800" r:id="rId34"/>
    <p:sldId id="9770" r:id="rId35"/>
    <p:sldId id="9771" r:id="rId36"/>
    <p:sldId id="9772" r:id="rId37"/>
    <p:sldId id="9773" r:id="rId38"/>
    <p:sldId id="9774" r:id="rId39"/>
    <p:sldId id="9775" r:id="rId40"/>
    <p:sldId id="9776" r:id="rId41"/>
    <p:sldId id="9777" r:id="rId42"/>
    <p:sldId id="9778" r:id="rId43"/>
    <p:sldId id="9779" r:id="rId44"/>
    <p:sldId id="9780" r:id="rId45"/>
    <p:sldId id="9781" r:id="rId46"/>
    <p:sldId id="9689" r:id="rId47"/>
    <p:sldId id="9584" r:id="rId48"/>
    <p:sldId id="9658" r:id="rId49"/>
    <p:sldId id="9659" r:id="rId50"/>
    <p:sldId id="9644" r:id="rId51"/>
    <p:sldId id="9645" r:id="rId52"/>
    <p:sldId id="9646" r:id="rId53"/>
    <p:sldId id="9647" r:id="rId54"/>
    <p:sldId id="9648" r:id="rId55"/>
    <p:sldId id="9649" r:id="rId56"/>
    <p:sldId id="9650" r:id="rId57"/>
    <p:sldId id="9651" r:id="rId58"/>
    <p:sldId id="9652" r:id="rId59"/>
    <p:sldId id="9653" r:id="rId60"/>
    <p:sldId id="9654" r:id="rId61"/>
    <p:sldId id="9655" r:id="rId62"/>
    <p:sldId id="9656" r:id="rId63"/>
    <p:sldId id="9692" r:id="rId64"/>
    <p:sldId id="258" r:id="rId65"/>
    <p:sldId id="1134" r:id="rId66"/>
    <p:sldId id="1139" r:id="rId67"/>
    <p:sldId id="9753" r:id="rId68"/>
    <p:sldId id="1161" r:id="rId69"/>
    <p:sldId id="9801" r:id="rId70"/>
    <p:sldId id="9809" r:id="rId71"/>
    <p:sldId id="9678" r:id="rId72"/>
    <p:sldId id="9803" r:id="rId73"/>
    <p:sldId id="9810" r:id="rId74"/>
    <p:sldId id="9727" r:id="rId75"/>
    <p:sldId id="9805" r:id="rId76"/>
    <p:sldId id="9811" r:id="rId77"/>
    <p:sldId id="9754" r:id="rId78"/>
    <p:sldId id="9807" r:id="rId79"/>
    <p:sldId id="9812" r:id="rId80"/>
    <p:sldId id="9669" r:id="rId81"/>
    <p:sldId id="9693" r:id="rId82"/>
    <p:sldId id="9384" r:id="rId83"/>
    <p:sldId id="257" r:id="rId84"/>
    <p:sldId id="259" r:id="rId85"/>
    <p:sldId id="261" r:id="rId86"/>
    <p:sldId id="9783" r:id="rId87"/>
    <p:sldId id="9784" r:id="rId88"/>
    <p:sldId id="9785" r:id="rId89"/>
    <p:sldId id="267" r:id="rId90"/>
    <p:sldId id="9790" r:id="rId91"/>
    <p:sldId id="9786" r:id="rId92"/>
    <p:sldId id="9787" r:id="rId93"/>
    <p:sldId id="273" r:id="rId94"/>
    <p:sldId id="9791" r:id="rId95"/>
    <p:sldId id="9788" r:id="rId96"/>
    <p:sldId id="9789" r:id="rId97"/>
    <p:sldId id="9691" r:id="rId98"/>
    <p:sldId id="9694" r:id="rId99"/>
    <p:sldId id="9390" r:id="rId100"/>
    <p:sldId id="2180" r:id="rId101"/>
    <p:sldId id="9793" r:id="rId102"/>
    <p:sldId id="2182" r:id="rId103"/>
    <p:sldId id="9794" r:id="rId104"/>
    <p:sldId id="9795" r:id="rId105"/>
    <p:sldId id="9792" r:id="rId106"/>
    <p:sldId id="9695"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81" autoAdjust="0"/>
  </p:normalViewPr>
  <p:slideViewPr>
    <p:cSldViewPr>
      <p:cViewPr>
        <p:scale>
          <a:sx n="171" d="100"/>
          <a:sy n="171" d="100"/>
        </p:scale>
        <p:origin x="-298" y="-34"/>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07" Type="http://schemas.openxmlformats.org/officeDocument/2006/relationships/slide" Target="slides/slide9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slide" Target="slides/slide76.xml"/><Relationship Id="rId102" Type="http://schemas.openxmlformats.org/officeDocument/2006/relationships/slide" Target="slides/slide91.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slide" Target="slides/slide79.xml"/><Relationship Id="rId95" Type="http://schemas.openxmlformats.org/officeDocument/2006/relationships/slide" Target="slides/slide84.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slide" Target="slides/slide92.xml"/><Relationship Id="rId108"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presProps" Target="presProps.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DBB47F-7CD9-4FF9-8602-46E6F3030216}" type="slidenum">
              <a:rPr lang="en-US" smtClean="0"/>
              <a:pPr eaLnBrk="1" hangingPunct="1"/>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E92BC0-C75B-4EBB-9D99-01C011CCA042}" type="slidenum">
              <a:rPr lang="en-US" smtClean="0"/>
              <a:pPr eaLnBrk="1" hangingPunct="1"/>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1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DBB47F-7CD9-4FF9-8602-46E6F3030216}" type="slidenum">
              <a:rPr lang="en-US" smtClean="0"/>
              <a:pPr eaLnBrk="1" hangingPunct="1"/>
              <a:t>7</a:t>
            </a:fld>
            <a:endParaRPr lang="en-US"/>
          </a:p>
        </p:txBody>
      </p:sp>
    </p:spTree>
    <p:extLst>
      <p:ext uri="{BB962C8B-B14F-4D97-AF65-F5344CB8AC3E}">
        <p14:creationId xmlns:p14="http://schemas.microsoft.com/office/powerpoint/2010/main" val="236181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02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E92BC0-C75B-4EBB-9D99-01C011CCA042}" type="slidenum">
              <a:rPr lang="en-US" smtClean="0"/>
              <a:pPr eaLnBrk="1" hangingPunct="1"/>
              <a:t>9</a:t>
            </a:fld>
            <a:endParaRPr lang="en-US"/>
          </a:p>
        </p:txBody>
      </p:sp>
    </p:spTree>
    <p:extLst>
      <p:ext uri="{BB962C8B-B14F-4D97-AF65-F5344CB8AC3E}">
        <p14:creationId xmlns:p14="http://schemas.microsoft.com/office/powerpoint/2010/main" val="287311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9694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0224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968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5990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5069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343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23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5347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605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1079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28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327730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1.xml"/></Relationships>
</file>

<file path=ppt/slides/_rels/slide8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9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u="sng" dirty="0">
                <a:solidFill>
                  <a:srgbClr val="FF0000"/>
                </a:solidFill>
                <a:cs typeface="Tahoma" pitchFamily="34" charset="0"/>
              </a:rPr>
              <a:t>***:</a:t>
            </a:r>
            <a:r>
              <a:rPr lang="vi-VN" sz="6000" b="1" dirty="0">
                <a:solidFill>
                  <a:srgbClr val="FF0000"/>
                </a:solidFill>
                <a:cs typeface="Tahoma" pitchFamily="34" charset="0"/>
              </a:rPr>
              <a:t> </a:t>
            </a:r>
            <a:r>
              <a:rPr lang="vi-VN" sz="6000" b="1" dirty="0">
                <a:solidFill>
                  <a:srgbClr val="003399"/>
                </a:solidFill>
                <a:cs typeface="Tahoma" pitchFamily="34" charset="0"/>
              </a:rPr>
              <a:t>Ngàn con tim hân hoan, hát muôn lời ca vang, kính tôn uy quyền Vua thống trị huy hoàng.</a:t>
            </a:r>
          </a:p>
        </p:txBody>
      </p:sp>
    </p:spTree>
    <p:extLst>
      <p:ext uri="{BB962C8B-B14F-4D97-AF65-F5344CB8AC3E}">
        <p14:creationId xmlns:p14="http://schemas.microsoft.com/office/powerpoint/2010/main" val="1171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8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Thánh Ca Phục Sinh</a:t>
            </a:r>
          </a:p>
          <a:p>
            <a:pPr marL="27432" indent="0" algn="ctr">
              <a:lnSpc>
                <a:spcPct val="120000"/>
              </a:lnSpc>
              <a:buNone/>
            </a:pPr>
            <a:r>
              <a:rPr lang="vi-VN" sz="66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Monsigny</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a:solidFill>
                  <a:srgbClr val="003399"/>
                </a:solidFill>
              </a:rPr>
              <a:t>Bài Đọc 1</a:t>
            </a:r>
          </a:p>
          <a:p>
            <a:r>
              <a:rPr lang="en-US" sz="3200">
                <a:solidFill>
                  <a:srgbClr val="003399"/>
                </a:solidFill>
              </a:rPr>
              <a:t>Bài trích sách công vụ Tông Đồ</a:t>
            </a:r>
          </a:p>
        </p:txBody>
      </p:sp>
      <p:sp>
        <p:nvSpPr>
          <p:cNvPr id="5" name="TextBox 4"/>
          <p:cNvSpPr txBox="1"/>
          <p:nvPr/>
        </p:nvSpPr>
        <p:spPr>
          <a:xfrm>
            <a:off x="335280" y="3790950"/>
            <a:ext cx="6751320" cy="1323439"/>
          </a:xfrm>
          <a:prstGeom prst="rect">
            <a:avLst/>
          </a:prstGeom>
          <a:noFill/>
        </p:spPr>
        <p:txBody>
          <a:bodyPr wrap="square" rtlCol="0">
            <a:spAutoFit/>
          </a:bodyPr>
          <a:lstStyle/>
          <a:p>
            <a:r>
              <a:rPr lang="en-US" sz="4000">
                <a:solidFill>
                  <a:schemeClr val="bg1"/>
                </a:solidFill>
              </a:rPr>
              <a:t>Cái chết không tài nào </a:t>
            </a:r>
          </a:p>
          <a:p>
            <a:r>
              <a:rPr lang="en-US" sz="4000">
                <a:solidFill>
                  <a:schemeClr val="bg1"/>
                </a:solidFill>
              </a:rPr>
              <a:t>khống chế được người mãi</a:t>
            </a:r>
          </a:p>
        </p:txBody>
      </p:sp>
    </p:spTree>
    <p:extLst>
      <p:ext uri="{BB962C8B-B14F-4D97-AF65-F5344CB8AC3E}">
        <p14:creationId xmlns:p14="http://schemas.microsoft.com/office/powerpoint/2010/main" val="664176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VỊNH 15</a:t>
            </a:r>
          </a:p>
          <a:p>
            <a:pPr eaLnBrk="1" hangingPunct="1">
              <a:lnSpc>
                <a:spcPct val="120000"/>
              </a:lnSpc>
            </a:pPr>
            <a:r>
              <a:rPr lang="en-US" sz="5400" b="1" dirty="0" err="1">
                <a:solidFill>
                  <a:srgbClr val="FF0000"/>
                </a:solidFill>
                <a:latin typeface="+mj-lt"/>
                <a:cs typeface="Tahoma" pitchFamily="34" charset="0"/>
              </a:rPr>
              <a:t>Viễn</a:t>
            </a:r>
            <a:r>
              <a:rPr lang="en-US" sz="5400" b="1" dirty="0">
                <a:solidFill>
                  <a:srgbClr val="FF0000"/>
                </a:solidFill>
                <a:latin typeface="+mj-lt"/>
                <a:cs typeface="Tahoma" pitchFamily="34" charset="0"/>
              </a:rPr>
              <a:t> </a:t>
            </a:r>
            <a:r>
              <a:rPr lang="en-US" sz="5400" b="1" dirty="0" err="1">
                <a:solidFill>
                  <a:srgbClr val="FF0000"/>
                </a:solidFill>
                <a:latin typeface="+mj-lt"/>
                <a:cs typeface="Tahoma" pitchFamily="34" charset="0"/>
              </a:rPr>
              <a:t>Xứ</a:t>
            </a:r>
            <a:endParaRPr lang="en-US" sz="5400" b="1" dirty="0">
              <a:solidFill>
                <a:srgbClr val="FF0000"/>
              </a:solidFill>
              <a:latin typeface="+mj-lt"/>
              <a:cs typeface="Tahoma" pitchFamily="34" charset="0"/>
            </a:endParaRPr>
          </a:p>
          <a:p>
            <a:pPr eaLnBrk="1" hangingPunct="1">
              <a:lnSpc>
                <a:spcPct val="120000"/>
              </a:lnSpc>
            </a:pPr>
            <a:r>
              <a:rPr lang="en-US" sz="5400" b="1" dirty="0">
                <a:solidFill>
                  <a:srgbClr val="FF0000"/>
                </a:solidFill>
                <a:latin typeface="+mj-lt"/>
                <a:cs typeface="Tahoma" pitchFamily="34" charset="0"/>
              </a:rPr>
              <a:t>04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8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 sẽ chỉ cho tôi biết đường lối trường sinh.</a:t>
            </a:r>
            <a:endParaRPr lang="en-US" sz="8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91291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latin typeface="+mj-lt"/>
                <a:cs typeface="Times New Roman" panose="02020603050405020304" pitchFamily="18" charset="0"/>
              </a:rPr>
              <a:t>Chúa là phần gia nghiệp của tôi, phần chén của tôi. Người nắm giữ vận mạng tôi.</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138444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latin typeface="+mj-lt"/>
                <a:cs typeface="Times New Roman" panose="02020603050405020304" pitchFamily="18" charset="0"/>
              </a:rPr>
              <a:t>Xin Ngài luôn bảo toàn đời tôi, lạy Chúa Tể của tôi. Tôi tìm Ngài nơi chốn để tựa nương.</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26300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8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 sẽ chỉ cho tôi biết đường lối trường sinh.</a:t>
            </a:r>
            <a:endParaRPr lang="en-US" sz="8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97170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latin typeface="+mj-lt"/>
                <a:cs typeface="Times New Roman" panose="02020603050405020304" pitchFamily="18" charset="0"/>
              </a:rPr>
              <a:t>Chúc tụng vì những lời nhủ khuyên mà Chúa dành cho tôi. Tôi luôn nhớ cả đêm khuya. </a:t>
            </a:r>
          </a:p>
        </p:txBody>
      </p:sp>
    </p:spTree>
    <p:extLst>
      <p:ext uri="{BB962C8B-B14F-4D97-AF65-F5344CB8AC3E}">
        <p14:creationId xmlns:p14="http://schemas.microsoft.com/office/powerpoint/2010/main" val="497732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latin typeface="+mj-lt"/>
                <a:cs typeface="Times New Roman" panose="02020603050405020304" pitchFamily="18" charset="0"/>
              </a:rPr>
              <a:t>Chúa luôn ở bên phải của tôi, nên tôi sẽ đặt phía trước. Tôi chẳng hề nao núng và sợ chi.</a:t>
            </a:r>
          </a:p>
        </p:txBody>
      </p:sp>
    </p:spTree>
    <p:extLst>
      <p:ext uri="{BB962C8B-B14F-4D97-AF65-F5344CB8AC3E}">
        <p14:creationId xmlns:p14="http://schemas.microsoft.com/office/powerpoint/2010/main" val="655281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8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 sẽ chỉ cho tôi biết đường lối trường sinh.</a:t>
            </a:r>
            <a:endParaRPr lang="en-US" sz="8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05022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dirty="0">
                <a:solidFill>
                  <a:srgbClr val="FF0000"/>
                </a:solidFill>
                <a:cs typeface="Tahoma" pitchFamily="34" charset="0"/>
              </a:rPr>
              <a:t>Tk1: </a:t>
            </a:r>
            <a:r>
              <a:rPr lang="vi-VN" sz="6000" b="1" dirty="0">
                <a:solidFill>
                  <a:srgbClr val="003399"/>
                </a:solidFill>
                <a:cs typeface="Tahoma" pitchFamily="34" charset="0"/>
              </a:rPr>
              <a:t>Mừng khen Chúa chúng ta phục sinh, Ngài đã chết với khổ hình để muôn người được ơn tái sinh, </a:t>
            </a:r>
          </a:p>
        </p:txBody>
      </p:sp>
    </p:spTree>
    <p:extLst>
      <p:ext uri="{BB962C8B-B14F-4D97-AF65-F5344CB8AC3E}">
        <p14:creationId xmlns:p14="http://schemas.microsoft.com/office/powerpoint/2010/main" val="1954407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Vui mừng lòng tôi đầy niềm vui, hồn tôi hỉ hoan. Cả thân xác được nghỉ yên.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046152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 chẳng bỏ rơi hồn của tôi trong đáy vực u tối, chẳng hề để thấy những điều tàn phai.</a:t>
            </a:r>
            <a:endParaRPr lang="vi-VN" sz="60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49808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8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 sẽ chỉ cho tôi biết đường lối trường sinh.</a:t>
            </a:r>
            <a:endParaRPr lang="en-US" sz="8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529596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600" b="1" dirty="0">
                <a:solidFill>
                  <a:srgbClr val="003399"/>
                </a:solidFill>
                <a:latin typeface="+mj-lt"/>
                <a:cs typeface="Times New Roman" panose="02020603050405020304" pitchFamily="18" charset="0"/>
              </a:rPr>
              <a:t>Chúa tôi Ngài sẽ chỉ đường tôi, đường lối trường sinh. Sự hoan hỉ và mừng vui.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11492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3399"/>
                </a:solidFill>
                <a:latin typeface="+mj-lt"/>
                <a:cs typeface="Times New Roman" panose="02020603050405020304" pitchFamily="18" charset="0"/>
              </a:rPr>
              <a:t>Chúa ơi! Được đứng gần Thiên Nhan tôi vui mừng khôn xiết. Muôn đời ở bên hữu Ngài mà thôi.</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824777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8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8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8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8000" b="1" dirty="0">
                <a:solidFill>
                  <a:srgbClr val="003399"/>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rPr>
              <a:t>Chúa sẽ chỉ cho tôi biết đường lối trường sinh.</a:t>
            </a:r>
            <a:endParaRPr lang="en-US" sz="8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5272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a:solidFill>
                  <a:schemeClr val="bg1"/>
                </a:solidFill>
              </a:rPr>
              <a:t>Bài Đọc 2</a:t>
            </a:r>
          </a:p>
          <a:p>
            <a:r>
              <a:rPr lang="en-US" sz="3200">
                <a:solidFill>
                  <a:schemeClr val="bg1"/>
                </a:solidFill>
              </a:rPr>
              <a:t>Bài trích thư thứ nhất của thánh Phê-rô tông đồ</a:t>
            </a:r>
          </a:p>
        </p:txBody>
      </p:sp>
      <p:sp>
        <p:nvSpPr>
          <p:cNvPr id="5" name="TextBox 4"/>
          <p:cNvSpPr txBox="1"/>
          <p:nvPr/>
        </p:nvSpPr>
        <p:spPr>
          <a:xfrm>
            <a:off x="76200" y="338341"/>
            <a:ext cx="8433719"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en-US" sz="3600">
                <a:solidFill>
                  <a:srgbClr val="003399"/>
                </a:solidFill>
              </a:rPr>
              <a:t>Anh em đã được cứu chuộc nhờ bửu huyết</a:t>
            </a:r>
          </a:p>
          <a:p>
            <a:r>
              <a:rPr lang="en-US" sz="3600">
                <a:solidFill>
                  <a:srgbClr val="003399"/>
                </a:solidFill>
              </a:rPr>
              <a:t>của Con Chiên vẹn toàn là Đức Ki-tô</a:t>
            </a:r>
          </a:p>
        </p:txBody>
      </p:sp>
    </p:spTree>
    <p:extLst>
      <p:ext uri="{BB962C8B-B14F-4D97-AF65-F5344CB8AC3E}">
        <p14:creationId xmlns:p14="http://schemas.microsoft.com/office/powerpoint/2010/main" val="478150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4800" b="1" dirty="0" err="1">
                <a:solidFill>
                  <a:srgbClr val="003399"/>
                </a:solidFill>
                <a:latin typeface="+mn-lt"/>
              </a:rPr>
              <a:t>Lạy</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Giê-su</a:t>
            </a:r>
            <a:r>
              <a:rPr lang="en-US" sz="4800" b="1" dirty="0">
                <a:solidFill>
                  <a:srgbClr val="003399"/>
                </a:solidFill>
                <a:latin typeface="+mn-lt"/>
              </a:rPr>
              <a:t>, </a:t>
            </a:r>
            <a:r>
              <a:rPr lang="en-US" sz="4800" b="1" dirty="0" err="1">
                <a:solidFill>
                  <a:srgbClr val="003399"/>
                </a:solidFill>
                <a:latin typeface="+mn-lt"/>
              </a:rPr>
              <a:t>xin</a:t>
            </a:r>
            <a:r>
              <a:rPr lang="en-US" sz="4800" b="1" dirty="0">
                <a:solidFill>
                  <a:srgbClr val="003399"/>
                </a:solidFill>
                <a:latin typeface="+mn-lt"/>
              </a:rPr>
              <a:t> </a:t>
            </a:r>
            <a:r>
              <a:rPr lang="en-US" sz="4800" b="1" dirty="0" err="1">
                <a:solidFill>
                  <a:srgbClr val="003399"/>
                </a:solidFill>
                <a:latin typeface="+mn-lt"/>
              </a:rPr>
              <a:t>giải</a:t>
            </a:r>
            <a:r>
              <a:rPr lang="en-US" sz="4800" b="1" dirty="0">
                <a:solidFill>
                  <a:srgbClr val="003399"/>
                </a:solidFill>
                <a:latin typeface="+mn-lt"/>
              </a:rPr>
              <a:t> </a:t>
            </a:r>
            <a:r>
              <a:rPr lang="en-US" sz="4800" b="1" dirty="0" err="1">
                <a:solidFill>
                  <a:srgbClr val="003399"/>
                </a:solidFill>
                <a:latin typeface="+mn-lt"/>
              </a:rPr>
              <a:t>thích</a:t>
            </a:r>
            <a:r>
              <a:rPr lang="en-US" sz="4800" b="1" dirty="0">
                <a:solidFill>
                  <a:srgbClr val="003399"/>
                </a:solidFill>
                <a:latin typeface="+mn-lt"/>
              </a:rPr>
              <a:t> </a:t>
            </a:r>
            <a:r>
              <a:rPr lang="en-US" sz="4800" b="1" dirty="0" err="1">
                <a:solidFill>
                  <a:srgbClr val="003399"/>
                </a:solidFill>
                <a:latin typeface="+mn-lt"/>
              </a:rPr>
              <a:t>Kinh</a:t>
            </a:r>
            <a:r>
              <a:rPr lang="en-US" sz="4800" b="1" dirty="0">
                <a:solidFill>
                  <a:srgbClr val="003399"/>
                </a:solidFill>
                <a:latin typeface="+mn-lt"/>
              </a:rPr>
              <a:t> </a:t>
            </a:r>
            <a:r>
              <a:rPr lang="en-US" sz="4800" b="1" dirty="0" err="1">
                <a:solidFill>
                  <a:srgbClr val="003399"/>
                </a:solidFill>
                <a:latin typeface="+mn-lt"/>
              </a:rPr>
              <a:t>Thánh</a:t>
            </a:r>
            <a:r>
              <a:rPr lang="en-US" sz="4800" b="1" dirty="0">
                <a:solidFill>
                  <a:srgbClr val="003399"/>
                </a:solidFill>
                <a:latin typeface="+mn-lt"/>
              </a:rPr>
              <a:t> </a:t>
            </a:r>
            <a:r>
              <a:rPr lang="en-US" sz="4800" b="1" dirty="0" err="1">
                <a:solidFill>
                  <a:srgbClr val="003399"/>
                </a:solidFill>
                <a:latin typeface="+mn-lt"/>
              </a:rPr>
              <a:t>cho</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khiến</a:t>
            </a:r>
            <a:r>
              <a:rPr lang="en-US" sz="4800" b="1" dirty="0">
                <a:solidFill>
                  <a:srgbClr val="003399"/>
                </a:solidFill>
                <a:latin typeface="+mn-lt"/>
              </a:rPr>
              <a:t> </a:t>
            </a:r>
            <a:r>
              <a:rPr lang="en-US" sz="4800" b="1" dirty="0" err="1">
                <a:solidFill>
                  <a:srgbClr val="003399"/>
                </a:solidFill>
                <a:latin typeface="+mn-lt"/>
              </a:rPr>
              <a:t>lòng</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bừng</a:t>
            </a:r>
            <a:r>
              <a:rPr lang="en-US" sz="4800" b="1" dirty="0">
                <a:solidFill>
                  <a:srgbClr val="003399"/>
                </a:solidFill>
                <a:latin typeface="+mn-lt"/>
              </a:rPr>
              <a:t> </a:t>
            </a:r>
            <a:r>
              <a:rPr lang="en-US" sz="4800" b="1" dirty="0" err="1">
                <a:solidFill>
                  <a:srgbClr val="003399"/>
                </a:solidFill>
                <a:latin typeface="+mn-lt"/>
              </a:rPr>
              <a:t>cháy</a:t>
            </a:r>
            <a:r>
              <a:rPr lang="en-US" sz="4800" b="1" dirty="0">
                <a:solidFill>
                  <a:srgbClr val="003399"/>
                </a:solidFill>
                <a:latin typeface="+mn-lt"/>
              </a:rPr>
              <a:t> </a:t>
            </a:r>
            <a:r>
              <a:rPr lang="en-US" sz="4800" b="1" dirty="0" err="1">
                <a:solidFill>
                  <a:srgbClr val="003399"/>
                </a:solidFill>
                <a:latin typeface="+mn-lt"/>
              </a:rPr>
              <a:t>lên</a:t>
            </a:r>
            <a:r>
              <a:rPr lang="en-US" sz="4800" b="1" dirty="0">
                <a:solidFill>
                  <a:srgbClr val="003399"/>
                </a:solidFill>
                <a:latin typeface="+mn-lt"/>
              </a:rPr>
              <a:t> </a:t>
            </a:r>
            <a:r>
              <a:rPr lang="en-US" sz="4800" b="1" dirty="0" err="1">
                <a:solidFill>
                  <a:srgbClr val="003399"/>
                </a:solidFill>
                <a:latin typeface="+mn-lt"/>
              </a:rPr>
              <a:t>khi</a:t>
            </a:r>
            <a:r>
              <a:rPr lang="en-US" sz="4800" b="1" dirty="0">
                <a:solidFill>
                  <a:srgbClr val="003399"/>
                </a:solidFill>
                <a:latin typeface="+mn-lt"/>
              </a:rPr>
              <a:t> </a:t>
            </a:r>
            <a:r>
              <a:rPr lang="en-US" sz="4800" b="1" dirty="0" err="1">
                <a:solidFill>
                  <a:srgbClr val="003399"/>
                </a:solidFill>
                <a:latin typeface="+mn-lt"/>
              </a:rPr>
              <a:t>nghe</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phán</a:t>
            </a:r>
            <a:r>
              <a:rPr lang="en-US" sz="4800" b="1" dirty="0">
                <a:solidFill>
                  <a:srgbClr val="003399"/>
                </a:solidFill>
                <a:latin typeface="+mn-lt"/>
              </a:rPr>
              <a:t> </a:t>
            </a:r>
            <a:r>
              <a:rPr lang="en-US" sz="4800" b="1" dirty="0" err="1">
                <a:solidFill>
                  <a:srgbClr val="003399"/>
                </a:solidFill>
                <a:latin typeface="+mn-lt"/>
              </a:rPr>
              <a:t>dạy</a:t>
            </a:r>
            <a:r>
              <a:rPr lang="en-US" sz="4800" b="1" dirty="0">
                <a:solidFill>
                  <a:srgbClr val="003399"/>
                </a:solidFill>
                <a:latin typeface="+mn-lt"/>
              </a:rPr>
              <a:t>.</a:t>
            </a:r>
            <a:endParaRPr lang="en-US" sz="9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sz="6600" b="1" u="sng" dirty="0">
                <a:solidFill>
                  <a:srgbClr val="FF0000"/>
                </a:solidFill>
                <a:cs typeface="Tahoma" pitchFamily="34" charset="0"/>
              </a:rPr>
              <a:t>***:</a:t>
            </a:r>
            <a:r>
              <a:rPr lang="vi-VN" sz="6600" b="1" dirty="0">
                <a:solidFill>
                  <a:srgbClr val="FF0000"/>
                </a:solidFill>
                <a:cs typeface="Tahoma" pitchFamily="34" charset="0"/>
              </a:rPr>
              <a:t> </a:t>
            </a:r>
            <a:r>
              <a:rPr lang="vi-VN" sz="6600" b="1" dirty="0">
                <a:solidFill>
                  <a:srgbClr val="003399"/>
                </a:solidFill>
                <a:cs typeface="Tahoma" pitchFamily="34" charset="0"/>
              </a:rPr>
              <a:t>Chúc khen Chúa chúng ta Phục Sinh, từ cõi chết Chúa Ki-tô đã hiển vinh. </a:t>
            </a:r>
          </a:p>
        </p:txBody>
      </p:sp>
    </p:spTree>
    <p:extLst>
      <p:ext uri="{BB962C8B-B14F-4D97-AF65-F5344CB8AC3E}">
        <p14:creationId xmlns:p14="http://schemas.microsoft.com/office/powerpoint/2010/main" val="1754579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Content Placeholder 2"/>
          <p:cNvSpPr>
            <a:spLocks noGrp="1"/>
          </p:cNvSpPr>
          <p:nvPr>
            <p:ph idx="1"/>
          </p:nvPr>
        </p:nvSpPr>
        <p:spPr>
          <a:xfrm>
            <a:off x="0" y="0"/>
            <a:ext cx="9144000" cy="5143500"/>
          </a:xfrm>
        </p:spPr>
        <p:txBody>
          <a:bodyPr>
            <a:normAutofit fontScale="92500" lnSpcReduction="20000"/>
          </a:bodyPr>
          <a:lstStyle/>
          <a:p>
            <a:pPr marL="0" indent="0" algn="just">
              <a:lnSpc>
                <a:spcPct val="130000"/>
              </a:lnSpc>
              <a:spcBef>
                <a:spcPts val="1350"/>
              </a:spcBef>
              <a:buNone/>
            </a:pPr>
            <a:r>
              <a:rPr lang="vi-VN" sz="6000" b="1" dirty="0">
                <a:solidFill>
                  <a:srgbClr val="FF0000"/>
                </a:solidFill>
                <a:cs typeface="Tahoma" pitchFamily="34" charset="0"/>
              </a:rPr>
              <a:t>Đk: </a:t>
            </a:r>
            <a:r>
              <a:rPr lang="vi-VN" sz="6000" b="1" dirty="0">
                <a:solidFill>
                  <a:srgbClr val="003399"/>
                </a:solidFill>
                <a:cs typeface="Tahoma" pitchFamily="34" charset="0"/>
              </a:rPr>
              <a:t>Ngài là Đấng chiến thắng Chúa khải hoàn cao sang, kính dâng Ngài vinh quang với tin yêu ngàn năm vẻ vang, </a:t>
            </a:r>
          </a:p>
        </p:txBody>
      </p:sp>
    </p:spTree>
    <p:extLst>
      <p:ext uri="{BB962C8B-B14F-4D97-AF65-F5344CB8AC3E}">
        <p14:creationId xmlns:p14="http://schemas.microsoft.com/office/powerpoint/2010/main" val="39379053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 Lễ Phục Sinh</a:t>
            </a:r>
          </a:p>
          <a:p>
            <a:pPr marL="27385" indent="0" algn="ctr">
              <a:lnSpc>
                <a:spcPct val="120000"/>
              </a:lnSpc>
              <a:buNone/>
            </a:pPr>
            <a:r>
              <a:rPr lang="vi-VN" altLang="en-US" sz="7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Nguyễn Chánh</a:t>
            </a:r>
            <a:endParaRPr lang="en-US" altLang="en-US" sz="44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600" b="0" i="0" dirty="0">
                <a:solidFill>
                  <a:srgbClr val="003399"/>
                </a:solidFill>
                <a:effectLst/>
              </a:rPr>
              <a:t>Con xin dâng lên khúc nhạc, mừng nay Chúa đã Phục </a:t>
            </a:r>
            <a:r>
              <a:rPr lang="vi-VN" sz="5600" dirty="0">
                <a:solidFill>
                  <a:srgbClr val="003399"/>
                </a:solidFill>
              </a:rPr>
              <a:t>S</a:t>
            </a:r>
            <a:r>
              <a:rPr lang="vi-VN" sz="5600" b="0" i="0" dirty="0">
                <a:solidFill>
                  <a:srgbClr val="003399"/>
                </a:solidFill>
                <a:effectLst/>
              </a:rPr>
              <a:t>inh. Xin dâng lên câu chúc tụng, ca mừng Chúa đã sống lại. </a:t>
            </a:r>
            <a:endParaRPr lang="en-US" altLang="en-US" sz="56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1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1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5100" b="0" i="0" dirty="0">
                <a:solidFill>
                  <a:srgbClr val="003399"/>
                </a:solidFill>
                <a:effectLst/>
              </a:rPr>
              <a:t>Dâng hương thơm ngát bay, đây muôn khúc ca giao hòa nhân thế. Nào cùng dâng muôn muôn ý thơ, tung hô khắp nơi Chúa chúng ta Phục Sinh.</a:t>
            </a:r>
            <a:endParaRPr lang="en-US" altLang="en-US" sz="51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12064681"/>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00" b="0" i="0" dirty="0">
                <a:solidFill>
                  <a:srgbClr val="003399"/>
                </a:solidFill>
                <a:effectLst/>
              </a:rPr>
              <a:t>Dâng lên muôn hoa, với cung đàn ca. Muôn dân reo vang: Chúa đã sống lại. Người đã từ trong cõi chết, cứu thoát ngàn dân.</a:t>
            </a:r>
            <a:endParaRPr lang="en-US" altLang="en-US" sz="52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600" b="0" i="0" dirty="0">
                <a:solidFill>
                  <a:srgbClr val="003399"/>
                </a:solidFill>
                <a:effectLst/>
              </a:rPr>
              <a:t>Con xin dâng lên khúc nhạc, mừng nay Chúa đã Phục </a:t>
            </a:r>
            <a:r>
              <a:rPr lang="vi-VN" sz="5600" dirty="0">
                <a:solidFill>
                  <a:srgbClr val="003399"/>
                </a:solidFill>
              </a:rPr>
              <a:t>S</a:t>
            </a:r>
            <a:r>
              <a:rPr lang="vi-VN" sz="5600" b="0" i="0" dirty="0">
                <a:solidFill>
                  <a:srgbClr val="003399"/>
                </a:solidFill>
                <a:effectLst/>
              </a:rPr>
              <a:t>inh. Xin dâng lên câu chúc tụng, ca mừng Chúa đã sống lại. </a:t>
            </a:r>
            <a:endParaRPr lang="en-US" altLang="en-US" sz="56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9142655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u="sng" dirty="0">
                <a:solidFill>
                  <a:srgbClr val="FF0000"/>
                </a:solidFill>
                <a:cs typeface="Tahoma" pitchFamily="34" charset="0"/>
              </a:rPr>
              <a:t>***:</a:t>
            </a:r>
            <a:r>
              <a:rPr lang="vi-VN" sz="6000" b="1" dirty="0">
                <a:solidFill>
                  <a:srgbClr val="FF0000"/>
                </a:solidFill>
                <a:cs typeface="Tahoma" pitchFamily="34" charset="0"/>
              </a:rPr>
              <a:t> </a:t>
            </a:r>
            <a:r>
              <a:rPr lang="vi-VN" sz="6000" b="1" dirty="0">
                <a:solidFill>
                  <a:srgbClr val="003399"/>
                </a:solidFill>
                <a:cs typeface="Tahoma" pitchFamily="34" charset="0"/>
              </a:rPr>
              <a:t>Ngàn con tim hân hoan, hát muôn lời ca vang, kính tôn uy quyền Vua thống trị huy hoàng.</a:t>
            </a:r>
          </a:p>
        </p:txBody>
      </p:sp>
    </p:spTree>
    <p:extLst>
      <p:ext uri="{BB962C8B-B14F-4D97-AF65-F5344CB8AC3E}">
        <p14:creationId xmlns:p14="http://schemas.microsoft.com/office/powerpoint/2010/main" val="2605562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1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1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5100" b="0" i="0" dirty="0">
                <a:solidFill>
                  <a:srgbClr val="003399"/>
                </a:solidFill>
                <a:effectLst/>
              </a:rPr>
              <a:t>Dâng hương thơm ngát bay, đây muôn khúc ca giao hòa nhân thế. Nào cùng dâng muôn muôn ý thơ, tung hô khắp nơi Chúa chúng ta Phục Sinh.</a:t>
            </a:r>
            <a:endParaRPr lang="en-US" altLang="en-US" sz="51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7845327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6000" b="0" i="0" dirty="0">
                <a:solidFill>
                  <a:srgbClr val="003399"/>
                </a:solidFill>
                <a:effectLst/>
              </a:rPr>
              <a:t>Con </a:t>
            </a:r>
            <a:r>
              <a:rPr lang="en-US" sz="6000" b="0" i="0" dirty="0" err="1">
                <a:solidFill>
                  <a:srgbClr val="003399"/>
                </a:solidFill>
                <a:effectLst/>
              </a:rPr>
              <a:t>xin</a:t>
            </a:r>
            <a:r>
              <a:rPr lang="en-US" sz="6000" b="0" i="0" dirty="0">
                <a:solidFill>
                  <a:srgbClr val="003399"/>
                </a:solidFill>
                <a:effectLst/>
              </a:rPr>
              <a:t> </a:t>
            </a:r>
            <a:r>
              <a:rPr lang="en-US" sz="6000" b="0" i="0" dirty="0" err="1">
                <a:solidFill>
                  <a:srgbClr val="003399"/>
                </a:solidFill>
                <a:effectLst/>
              </a:rPr>
              <a:t>dâng</a:t>
            </a:r>
            <a:r>
              <a:rPr lang="en-US" sz="6000" b="0" i="0" dirty="0">
                <a:solidFill>
                  <a:srgbClr val="003399"/>
                </a:solidFill>
                <a:effectLst/>
              </a:rPr>
              <a:t> </a:t>
            </a:r>
            <a:r>
              <a:rPr lang="en-US" sz="6000" b="0" i="0" dirty="0" err="1">
                <a:solidFill>
                  <a:srgbClr val="003399"/>
                </a:solidFill>
                <a:effectLst/>
              </a:rPr>
              <a:t>lên</a:t>
            </a:r>
            <a:r>
              <a:rPr lang="en-US" sz="6000" b="0" i="0" dirty="0">
                <a:solidFill>
                  <a:srgbClr val="003399"/>
                </a:solidFill>
                <a:effectLst/>
              </a:rPr>
              <a:t> </a:t>
            </a:r>
            <a:r>
              <a:rPr lang="en-US" sz="6000" b="0" i="0" dirty="0" err="1">
                <a:solidFill>
                  <a:srgbClr val="003399"/>
                </a:solidFill>
                <a:effectLst/>
              </a:rPr>
              <a:t>đức</a:t>
            </a:r>
            <a:r>
              <a:rPr lang="en-US" sz="6000" b="0" i="0" dirty="0">
                <a:solidFill>
                  <a:srgbClr val="003399"/>
                </a:solidFill>
                <a:effectLst/>
              </a:rPr>
              <a:t> tin </a:t>
            </a:r>
            <a:r>
              <a:rPr lang="en-US" sz="6000" b="0" i="0" dirty="0" err="1">
                <a:solidFill>
                  <a:srgbClr val="003399"/>
                </a:solidFill>
                <a:effectLst/>
              </a:rPr>
              <a:t>của</a:t>
            </a:r>
            <a:r>
              <a:rPr lang="en-US" sz="6000" b="0" i="0" dirty="0">
                <a:solidFill>
                  <a:srgbClr val="003399"/>
                </a:solidFill>
                <a:effectLst/>
              </a:rPr>
              <a:t> con, </a:t>
            </a:r>
            <a:r>
              <a:rPr lang="en-US" sz="6000" b="0" i="0" dirty="0" err="1">
                <a:solidFill>
                  <a:srgbClr val="003399"/>
                </a:solidFill>
                <a:effectLst/>
              </a:rPr>
              <a:t>Luôn</a:t>
            </a:r>
            <a:r>
              <a:rPr lang="en-US" sz="6000" b="0" i="0" dirty="0">
                <a:solidFill>
                  <a:srgbClr val="003399"/>
                </a:solidFill>
                <a:effectLst/>
              </a:rPr>
              <a:t> </a:t>
            </a:r>
            <a:r>
              <a:rPr lang="en-US" sz="6000" b="0" i="0" dirty="0" err="1">
                <a:solidFill>
                  <a:srgbClr val="003399"/>
                </a:solidFill>
                <a:effectLst/>
              </a:rPr>
              <a:t>luôn</a:t>
            </a:r>
            <a:r>
              <a:rPr lang="en-US" sz="6000" b="0" i="0" dirty="0">
                <a:solidFill>
                  <a:srgbClr val="003399"/>
                </a:solidFill>
                <a:effectLst/>
              </a:rPr>
              <a:t> </a:t>
            </a:r>
            <a:r>
              <a:rPr lang="en-US" sz="6000" b="0" i="0" dirty="0" err="1">
                <a:solidFill>
                  <a:srgbClr val="003399"/>
                </a:solidFill>
                <a:effectLst/>
              </a:rPr>
              <a:t>trung</a:t>
            </a:r>
            <a:r>
              <a:rPr lang="en-US" sz="6000" b="0" i="0" dirty="0">
                <a:solidFill>
                  <a:srgbClr val="003399"/>
                </a:solidFill>
                <a:effectLst/>
              </a:rPr>
              <a:t> </a:t>
            </a:r>
            <a:r>
              <a:rPr lang="en-US" sz="6000" b="0" i="0" dirty="0" err="1">
                <a:solidFill>
                  <a:srgbClr val="003399"/>
                </a:solidFill>
                <a:effectLst/>
              </a:rPr>
              <a:t>khiên</a:t>
            </a:r>
            <a:r>
              <a:rPr lang="en-US" sz="6000" b="0" i="0" dirty="0">
                <a:solidFill>
                  <a:srgbClr val="003399"/>
                </a:solidFill>
                <a:effectLst/>
              </a:rPr>
              <a:t>, </a:t>
            </a:r>
            <a:r>
              <a:rPr lang="en-US" sz="6000" b="0" i="0" dirty="0" err="1">
                <a:solidFill>
                  <a:srgbClr val="003399"/>
                </a:solidFill>
                <a:effectLst/>
              </a:rPr>
              <a:t>mến</a:t>
            </a:r>
            <a:r>
              <a:rPr lang="en-US" sz="6000" b="0" i="0" dirty="0">
                <a:solidFill>
                  <a:srgbClr val="003399"/>
                </a:solidFill>
                <a:effectLst/>
              </a:rPr>
              <a:t> </a:t>
            </a:r>
            <a:r>
              <a:rPr lang="en-US" sz="6000" b="0" i="0" dirty="0" err="1">
                <a:solidFill>
                  <a:srgbClr val="003399"/>
                </a:solidFill>
                <a:effectLst/>
              </a:rPr>
              <a:t>yêu</a:t>
            </a:r>
            <a:r>
              <a:rPr lang="en-US" sz="6000" b="0" i="0" dirty="0">
                <a:solidFill>
                  <a:srgbClr val="003399"/>
                </a:solidFill>
                <a:effectLst/>
              </a:rPr>
              <a:t> </a:t>
            </a:r>
            <a:r>
              <a:rPr lang="en-US" sz="6000" b="0" i="0" dirty="0" err="1">
                <a:solidFill>
                  <a:srgbClr val="003399"/>
                </a:solidFill>
                <a:effectLst/>
              </a:rPr>
              <a:t>trông</a:t>
            </a:r>
            <a:r>
              <a:rPr lang="en-US" sz="6000" b="0" i="0" dirty="0">
                <a:solidFill>
                  <a:srgbClr val="003399"/>
                </a:solidFill>
                <a:effectLst/>
              </a:rPr>
              <a:t> </a:t>
            </a:r>
            <a:r>
              <a:rPr lang="en-US" sz="6000" b="0" i="0" dirty="0" err="1">
                <a:solidFill>
                  <a:srgbClr val="003399"/>
                </a:solidFill>
                <a:effectLst/>
              </a:rPr>
              <a:t>cậy</a:t>
            </a:r>
            <a:r>
              <a:rPr lang="en-US" sz="6000" b="0" i="0" dirty="0">
                <a:solidFill>
                  <a:srgbClr val="003399"/>
                </a:solidFill>
                <a:effectLst/>
              </a:rPr>
              <a:t>. </a:t>
            </a:r>
            <a:r>
              <a:rPr lang="en-US" sz="6000" b="0" i="0" dirty="0" err="1">
                <a:solidFill>
                  <a:srgbClr val="003399"/>
                </a:solidFill>
                <a:effectLst/>
              </a:rPr>
              <a:t>Niềm</a:t>
            </a:r>
            <a:r>
              <a:rPr lang="en-US" sz="6000" b="0" i="0" dirty="0">
                <a:solidFill>
                  <a:srgbClr val="003399"/>
                </a:solidFill>
                <a:effectLst/>
              </a:rPr>
              <a:t> tin Ki-</a:t>
            </a:r>
            <a:r>
              <a:rPr lang="en-US" sz="6000" b="0" i="0" dirty="0" err="1">
                <a:solidFill>
                  <a:srgbClr val="003399"/>
                </a:solidFill>
                <a:effectLst/>
              </a:rPr>
              <a:t>tô</a:t>
            </a:r>
            <a:r>
              <a:rPr lang="en-US" sz="6000" b="0" i="0" dirty="0">
                <a:solidFill>
                  <a:srgbClr val="003399"/>
                </a:solidFill>
                <a:effectLst/>
              </a:rPr>
              <a:t> </a:t>
            </a:r>
            <a:r>
              <a:rPr lang="en-US" sz="6000" b="0" i="0" dirty="0" err="1">
                <a:solidFill>
                  <a:srgbClr val="003399"/>
                </a:solidFill>
                <a:effectLst/>
              </a:rPr>
              <a:t>chiến</a:t>
            </a:r>
            <a:r>
              <a:rPr lang="en-US" sz="6000" b="0" i="0" dirty="0">
                <a:solidFill>
                  <a:srgbClr val="003399"/>
                </a:solidFill>
                <a:effectLst/>
              </a:rPr>
              <a:t> </a:t>
            </a:r>
            <a:r>
              <a:rPr lang="en-US" sz="6000" b="0" i="0" dirty="0" err="1">
                <a:solidFill>
                  <a:srgbClr val="003399"/>
                </a:solidFill>
                <a:effectLst/>
              </a:rPr>
              <a:t>thắng</a:t>
            </a:r>
            <a:r>
              <a:rPr lang="en-US" sz="6000" b="0" i="0" dirty="0">
                <a:solidFill>
                  <a:srgbClr val="003399"/>
                </a:solidFill>
                <a:effectLst/>
              </a:rPr>
              <a:t>, </a:t>
            </a:r>
            <a:r>
              <a:rPr lang="en-US" sz="6000" b="0" i="0" dirty="0" err="1">
                <a:solidFill>
                  <a:srgbClr val="003399"/>
                </a:solidFill>
                <a:effectLst/>
              </a:rPr>
              <a:t>Chúa</a:t>
            </a:r>
            <a:r>
              <a:rPr lang="en-US" sz="6000" b="0" i="0" dirty="0">
                <a:solidFill>
                  <a:srgbClr val="003399"/>
                </a:solidFill>
                <a:effectLst/>
              </a:rPr>
              <a:t> </a:t>
            </a:r>
            <a:r>
              <a:rPr lang="en-US" sz="6000" b="0" i="0" dirty="0" err="1">
                <a:solidFill>
                  <a:srgbClr val="003399"/>
                </a:solidFill>
                <a:effectLst/>
              </a:rPr>
              <a:t>đã</a:t>
            </a:r>
            <a:r>
              <a:rPr lang="en-US" sz="6000" b="0" i="0" dirty="0">
                <a:solidFill>
                  <a:srgbClr val="003399"/>
                </a:solidFill>
                <a:effectLst/>
              </a:rPr>
              <a:t> </a:t>
            </a:r>
            <a:r>
              <a:rPr lang="en-US" sz="6000" b="0" i="0" dirty="0" err="1">
                <a:solidFill>
                  <a:srgbClr val="003399"/>
                </a:solidFill>
                <a:effectLst/>
              </a:rPr>
              <a:t>phục</a:t>
            </a:r>
            <a:r>
              <a:rPr lang="en-US" sz="6000" b="0" i="0" dirty="0">
                <a:solidFill>
                  <a:srgbClr val="003399"/>
                </a:solidFill>
                <a:effectLst/>
              </a:rPr>
              <a:t> </a:t>
            </a:r>
            <a:r>
              <a:rPr lang="en-US" sz="6000" b="0" i="0" dirty="0" err="1">
                <a:solidFill>
                  <a:srgbClr val="003399"/>
                </a:solidFill>
                <a:effectLst/>
              </a:rPr>
              <a:t>sinh</a:t>
            </a:r>
            <a:r>
              <a:rPr lang="en-US" sz="6000" b="0" i="0" dirty="0">
                <a:solidFill>
                  <a:srgbClr val="003399"/>
                </a:solidFill>
                <a:effectLst/>
              </a:rPr>
              <a:t>.</a:t>
            </a:r>
            <a:endParaRPr lang="en-US" sz="2800" b="0" i="0" dirty="0">
              <a:solidFill>
                <a:srgbClr val="003399"/>
              </a:solidFill>
              <a:effectLst/>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600" b="0" i="0" dirty="0">
                <a:solidFill>
                  <a:srgbClr val="003399"/>
                </a:solidFill>
                <a:effectLst/>
              </a:rPr>
              <a:t>Con xin dâng lên khúc nhạc, mừng nay Chúa đã Phục </a:t>
            </a:r>
            <a:r>
              <a:rPr lang="vi-VN" sz="5600" dirty="0">
                <a:solidFill>
                  <a:srgbClr val="003399"/>
                </a:solidFill>
              </a:rPr>
              <a:t>S</a:t>
            </a:r>
            <a:r>
              <a:rPr lang="vi-VN" sz="5600" b="0" i="0" dirty="0">
                <a:solidFill>
                  <a:srgbClr val="003399"/>
                </a:solidFill>
                <a:effectLst/>
              </a:rPr>
              <a:t>inh. Xin dâng lên câu chúc tụng, ca mừng Chúa đã sống lại. </a:t>
            </a:r>
            <a:endParaRPr lang="en-US" altLang="en-US" sz="56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37224194"/>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1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1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5100" b="0" i="0" dirty="0">
                <a:solidFill>
                  <a:srgbClr val="003399"/>
                </a:solidFill>
                <a:effectLst/>
              </a:rPr>
              <a:t>Dâng hương thơm ngát bay, đây muôn khúc ca giao hòa nhân thế. Nào cùng dâng muôn muôn ý thơ, tung hô khắp nơi Chúa chúng ta Phục Sinh.</a:t>
            </a:r>
            <a:endParaRPr lang="en-US" altLang="en-US" sz="51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61363149"/>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800" b="0" i="0" dirty="0">
                <a:solidFill>
                  <a:srgbClr val="003399"/>
                </a:solidFill>
                <a:effectLst/>
              </a:rPr>
              <a:t>Tung </a:t>
            </a:r>
            <a:r>
              <a:rPr lang="en-US" sz="5800" b="0" i="0" dirty="0" err="1">
                <a:solidFill>
                  <a:srgbClr val="003399"/>
                </a:solidFill>
                <a:effectLst/>
              </a:rPr>
              <a:t>hô</a:t>
            </a:r>
            <a:r>
              <a:rPr lang="en-US" sz="5800" b="0" i="0" dirty="0">
                <a:solidFill>
                  <a:srgbClr val="003399"/>
                </a:solidFill>
                <a:effectLst/>
              </a:rPr>
              <a:t> </a:t>
            </a:r>
            <a:r>
              <a:rPr lang="en-US" sz="5800" b="0" i="0" dirty="0" err="1">
                <a:solidFill>
                  <a:srgbClr val="003399"/>
                </a:solidFill>
                <a:effectLst/>
              </a:rPr>
              <a:t>vinh</a:t>
            </a:r>
            <a:r>
              <a:rPr lang="en-US" sz="5800" b="0" i="0" dirty="0">
                <a:solidFill>
                  <a:srgbClr val="003399"/>
                </a:solidFill>
                <a:effectLst/>
              </a:rPr>
              <a:t> </a:t>
            </a:r>
            <a:r>
              <a:rPr lang="en-US" sz="5800" b="0" i="0" dirty="0" err="1">
                <a:solidFill>
                  <a:srgbClr val="003399"/>
                </a:solidFill>
                <a:effectLst/>
              </a:rPr>
              <a:t>quang</a:t>
            </a:r>
            <a:r>
              <a:rPr lang="en-US" sz="5800" b="0" i="0" dirty="0">
                <a:solidFill>
                  <a:srgbClr val="003399"/>
                </a:solidFill>
                <a:effectLst/>
              </a:rPr>
              <a:t>, </a:t>
            </a:r>
            <a:r>
              <a:rPr lang="en-US" sz="5800" b="0" i="0" dirty="0" err="1">
                <a:solidFill>
                  <a:srgbClr val="003399"/>
                </a:solidFill>
                <a:effectLst/>
              </a:rPr>
              <a:t>đất</a:t>
            </a:r>
            <a:r>
              <a:rPr lang="en-US" sz="5800" b="0" i="0" dirty="0">
                <a:solidFill>
                  <a:srgbClr val="003399"/>
                </a:solidFill>
                <a:effectLst/>
              </a:rPr>
              <a:t> </a:t>
            </a:r>
            <a:r>
              <a:rPr lang="en-US" sz="5800" b="0" i="0" dirty="0" err="1">
                <a:solidFill>
                  <a:srgbClr val="003399"/>
                </a:solidFill>
                <a:effectLst/>
              </a:rPr>
              <a:t>trời</a:t>
            </a:r>
            <a:r>
              <a:rPr lang="en-US" sz="5800" b="0" i="0" dirty="0">
                <a:solidFill>
                  <a:srgbClr val="003399"/>
                </a:solidFill>
                <a:effectLst/>
              </a:rPr>
              <a:t> </a:t>
            </a:r>
            <a:r>
              <a:rPr lang="en-US" sz="5800" b="0" i="0" dirty="0" err="1">
                <a:solidFill>
                  <a:srgbClr val="003399"/>
                </a:solidFill>
                <a:effectLst/>
              </a:rPr>
              <a:t>hòa</a:t>
            </a:r>
            <a:r>
              <a:rPr lang="en-US" sz="5800" b="0" i="0" dirty="0">
                <a:solidFill>
                  <a:srgbClr val="003399"/>
                </a:solidFill>
                <a:effectLst/>
              </a:rPr>
              <a:t> vang. Al-le-</a:t>
            </a:r>
            <a:r>
              <a:rPr lang="en-US" sz="5800" b="0" i="0" dirty="0" err="1">
                <a:solidFill>
                  <a:srgbClr val="003399"/>
                </a:solidFill>
                <a:effectLst/>
              </a:rPr>
              <a:t>lu</a:t>
            </a:r>
            <a:r>
              <a:rPr lang="en-US" sz="5800" b="0" i="0" dirty="0">
                <a:solidFill>
                  <a:srgbClr val="003399"/>
                </a:solidFill>
                <a:effectLst/>
              </a:rPr>
              <a:t>-</a:t>
            </a:r>
            <a:r>
              <a:rPr lang="en-US" sz="5800" b="0" i="0" dirty="0" err="1">
                <a:solidFill>
                  <a:srgbClr val="003399"/>
                </a:solidFill>
                <a:effectLst/>
              </a:rPr>
              <a:t>ia</a:t>
            </a:r>
            <a:r>
              <a:rPr lang="en-US" sz="5800" b="0" i="0" dirty="0">
                <a:solidFill>
                  <a:srgbClr val="003399"/>
                </a:solidFill>
                <a:effectLst/>
              </a:rPr>
              <a:t>, </a:t>
            </a:r>
            <a:r>
              <a:rPr lang="en-US" sz="5800" b="0" i="0" dirty="0" err="1">
                <a:solidFill>
                  <a:srgbClr val="003399"/>
                </a:solidFill>
                <a:effectLst/>
              </a:rPr>
              <a:t>Chúa</a:t>
            </a:r>
            <a:r>
              <a:rPr lang="en-US" sz="5800" b="0" i="0" dirty="0">
                <a:solidFill>
                  <a:srgbClr val="003399"/>
                </a:solidFill>
                <a:effectLst/>
              </a:rPr>
              <a:t> </a:t>
            </a:r>
            <a:r>
              <a:rPr lang="en-US" sz="5800" b="0" i="0" dirty="0" err="1">
                <a:solidFill>
                  <a:srgbClr val="003399"/>
                </a:solidFill>
                <a:effectLst/>
              </a:rPr>
              <a:t>đã</a:t>
            </a:r>
            <a:r>
              <a:rPr lang="en-US" sz="5800" b="0" i="0" dirty="0">
                <a:solidFill>
                  <a:srgbClr val="003399"/>
                </a:solidFill>
                <a:effectLst/>
              </a:rPr>
              <a:t> </a:t>
            </a:r>
            <a:r>
              <a:rPr lang="en-US" sz="5800" b="0" i="0" dirty="0" err="1">
                <a:solidFill>
                  <a:srgbClr val="003399"/>
                </a:solidFill>
                <a:effectLst/>
              </a:rPr>
              <a:t>sống</a:t>
            </a:r>
            <a:r>
              <a:rPr lang="en-US" sz="5800" b="0" i="0" dirty="0">
                <a:solidFill>
                  <a:srgbClr val="003399"/>
                </a:solidFill>
                <a:effectLst/>
              </a:rPr>
              <a:t> </a:t>
            </a:r>
            <a:r>
              <a:rPr lang="en-US" sz="5800" b="0" i="0" dirty="0" err="1">
                <a:solidFill>
                  <a:srgbClr val="003399"/>
                </a:solidFill>
                <a:effectLst/>
              </a:rPr>
              <a:t>lại</a:t>
            </a:r>
            <a:r>
              <a:rPr lang="en-US" sz="5800" b="0" i="0" dirty="0">
                <a:solidFill>
                  <a:srgbClr val="003399"/>
                </a:solidFill>
                <a:effectLst/>
              </a:rPr>
              <a:t>. </a:t>
            </a:r>
            <a:r>
              <a:rPr lang="en-US" sz="5800" b="0" i="0" dirty="0" err="1">
                <a:solidFill>
                  <a:srgbClr val="003399"/>
                </a:solidFill>
                <a:effectLst/>
              </a:rPr>
              <a:t>Niềm</a:t>
            </a:r>
            <a:r>
              <a:rPr lang="en-US" sz="5800" b="0" i="0" dirty="0">
                <a:solidFill>
                  <a:srgbClr val="003399"/>
                </a:solidFill>
                <a:effectLst/>
              </a:rPr>
              <a:t> tin </a:t>
            </a:r>
            <a:r>
              <a:rPr lang="en-US" sz="5800" b="0" i="0" dirty="0" err="1">
                <a:solidFill>
                  <a:srgbClr val="003399"/>
                </a:solidFill>
                <a:effectLst/>
              </a:rPr>
              <a:t>xin</a:t>
            </a:r>
            <a:r>
              <a:rPr lang="en-US" sz="5800" b="0" i="0" dirty="0">
                <a:solidFill>
                  <a:srgbClr val="003399"/>
                </a:solidFill>
                <a:effectLst/>
              </a:rPr>
              <a:t> </a:t>
            </a:r>
            <a:r>
              <a:rPr lang="en-US" sz="5800" b="0" i="0" dirty="0" err="1">
                <a:solidFill>
                  <a:srgbClr val="003399"/>
                </a:solidFill>
                <a:effectLst/>
              </a:rPr>
              <a:t>dâng</a:t>
            </a:r>
            <a:r>
              <a:rPr lang="en-US" sz="5800" b="0" i="0" dirty="0">
                <a:solidFill>
                  <a:srgbClr val="003399"/>
                </a:solidFill>
                <a:effectLst/>
              </a:rPr>
              <a:t> </a:t>
            </a:r>
            <a:r>
              <a:rPr lang="en-US" sz="5800" b="0" i="0" dirty="0" err="1">
                <a:solidFill>
                  <a:srgbClr val="003399"/>
                </a:solidFill>
                <a:effectLst/>
              </a:rPr>
              <a:t>lên</a:t>
            </a:r>
            <a:r>
              <a:rPr lang="en-US" sz="5800" b="0" i="0" dirty="0">
                <a:solidFill>
                  <a:srgbClr val="003399"/>
                </a:solidFill>
                <a:effectLst/>
              </a:rPr>
              <a:t> Cha, Al-le-</a:t>
            </a:r>
            <a:r>
              <a:rPr lang="en-US" sz="5800" b="0" i="0" dirty="0" err="1">
                <a:solidFill>
                  <a:srgbClr val="003399"/>
                </a:solidFill>
                <a:effectLst/>
              </a:rPr>
              <a:t>lu</a:t>
            </a:r>
            <a:r>
              <a:rPr lang="en-US" sz="5800" b="0" i="0" dirty="0">
                <a:solidFill>
                  <a:srgbClr val="003399"/>
                </a:solidFill>
                <a:effectLst/>
              </a:rPr>
              <a:t>-</a:t>
            </a:r>
            <a:r>
              <a:rPr lang="en-US" sz="5800" b="0" i="0" dirty="0" err="1">
                <a:solidFill>
                  <a:srgbClr val="003399"/>
                </a:solidFill>
                <a:effectLst/>
              </a:rPr>
              <a:t>ia.</a:t>
            </a:r>
            <a:endParaRPr lang="en-US" altLang="en-US" sz="58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600" b="0" i="0" dirty="0">
                <a:solidFill>
                  <a:srgbClr val="003399"/>
                </a:solidFill>
                <a:effectLst/>
              </a:rPr>
              <a:t>Con xin dâng lên khúc nhạc, mừng nay Chúa đã Phục </a:t>
            </a:r>
            <a:r>
              <a:rPr lang="vi-VN" sz="5600" dirty="0">
                <a:solidFill>
                  <a:srgbClr val="003399"/>
                </a:solidFill>
              </a:rPr>
              <a:t>S</a:t>
            </a:r>
            <a:r>
              <a:rPr lang="vi-VN" sz="5600" b="0" i="0" dirty="0">
                <a:solidFill>
                  <a:srgbClr val="003399"/>
                </a:solidFill>
                <a:effectLst/>
              </a:rPr>
              <a:t>inh. Xin dâng lên câu chúc tụng, ca mừng Chúa đã sống lại. </a:t>
            </a:r>
            <a:endParaRPr lang="en-US" altLang="en-US" sz="56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23159804"/>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1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1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5100" b="0" i="0" dirty="0">
                <a:solidFill>
                  <a:srgbClr val="003399"/>
                </a:solidFill>
                <a:effectLst/>
              </a:rPr>
              <a:t>Dâng hương thơm ngát bay, đây muôn khúc ca giao hòa nhân thế. Nào cùng dâng muôn muôn ý thơ, tung hô khắp nơi Chúa chúng ta Phục Sinh.</a:t>
            </a:r>
            <a:endParaRPr lang="en-US" altLang="en-US" sz="51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72069380"/>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0" indent="0" algn="just" fontAlgn="base">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Tk4:</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0" i="0" dirty="0">
                <a:solidFill>
                  <a:srgbClr val="590362"/>
                </a:solidFill>
                <a:effectLst/>
                <a:latin typeface="Oswald" pitchFamily="2" charset="77"/>
              </a:rPr>
              <a:t> </a:t>
            </a:r>
            <a:r>
              <a:rPr lang="vi-VN" sz="5700" b="0" i="0" dirty="0">
                <a:solidFill>
                  <a:srgbClr val="003399"/>
                </a:solidFill>
                <a:effectLst/>
              </a:rPr>
              <a:t>Xin dâng con tim, mến yêu cậy trông. Hôm nay tuyên xưng, đức tin muôn đời. Nguyện xin cho con được sống. Ánh sáng phục sinh.</a:t>
            </a:r>
          </a:p>
        </p:txBody>
      </p:sp>
    </p:spTree>
    <p:extLst>
      <p:ext uri="{BB962C8B-B14F-4D97-AF65-F5344CB8AC3E}">
        <p14:creationId xmlns:p14="http://schemas.microsoft.com/office/powerpoint/2010/main" val="1639736247"/>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9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600" b="0" i="0" dirty="0">
                <a:solidFill>
                  <a:srgbClr val="003399"/>
                </a:solidFill>
                <a:effectLst/>
              </a:rPr>
              <a:t>Con xin dâng lên khúc nhạc, mừng nay Chúa đã Phục </a:t>
            </a:r>
            <a:r>
              <a:rPr lang="vi-VN" sz="5600" dirty="0">
                <a:solidFill>
                  <a:srgbClr val="003399"/>
                </a:solidFill>
              </a:rPr>
              <a:t>S</a:t>
            </a:r>
            <a:r>
              <a:rPr lang="vi-VN" sz="5600" b="0" i="0" dirty="0">
                <a:solidFill>
                  <a:srgbClr val="003399"/>
                </a:solidFill>
                <a:effectLst/>
              </a:rPr>
              <a:t>inh. Xin dâng lên câu chúc tụng, ca mừng Chúa đã sống lại. </a:t>
            </a:r>
            <a:endParaRPr lang="en-US" altLang="en-US" sz="56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02514444"/>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100" b="1" u="sng" dirty="0">
                <a:solidFill>
                  <a:srgbClr val="FF00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5100" b="1"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5100" b="0" i="0" dirty="0">
                <a:solidFill>
                  <a:srgbClr val="003399"/>
                </a:solidFill>
                <a:effectLst/>
              </a:rPr>
              <a:t>Dâng hương thơm ngát bay, đây muôn khúc ca giao hòa nhân thế. Nào cùng dâng muôn muôn ý thơ, tung hô khắp nơi Chúa chúng ta Phục Sinh.</a:t>
            </a:r>
            <a:endParaRPr lang="en-US" altLang="en-US" sz="51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7378449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sz="6000" b="1" dirty="0">
                <a:solidFill>
                  <a:srgbClr val="FF0000"/>
                </a:solidFill>
                <a:cs typeface="Tahoma" pitchFamily="34" charset="0"/>
              </a:rPr>
              <a:t>Tk2: </a:t>
            </a:r>
            <a:r>
              <a:rPr lang="vi-VN" sz="6000" b="1" dirty="0">
                <a:solidFill>
                  <a:srgbClr val="003399"/>
                </a:solidFill>
                <a:cs typeface="Tahoma" pitchFamily="34" charset="0"/>
              </a:rPr>
              <a:t>Mừng khen Chúa chúng ta phục sinh, vì nhân thế chết ê chề cứu muôn người vượt qua bến mê.</a:t>
            </a:r>
          </a:p>
        </p:txBody>
      </p:sp>
    </p:spTree>
    <p:extLst>
      <p:ext uri="{BB962C8B-B14F-4D97-AF65-F5344CB8AC3E}">
        <p14:creationId xmlns:p14="http://schemas.microsoft.com/office/powerpoint/2010/main" val="16050956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379"/>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6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Trên Đường Emmaus</a:t>
            </a:r>
          </a:p>
        </p:txBody>
      </p:sp>
    </p:spTree>
    <p:extLst>
      <p:ext uri="{BB962C8B-B14F-4D97-AF65-F5344CB8AC3E}">
        <p14:creationId xmlns:p14="http://schemas.microsoft.com/office/powerpoint/2010/main" val="2785921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altLang="en-US" sz="5400" b="1" dirty="0" err="1">
                <a:solidFill>
                  <a:srgbClr val="FF0000"/>
                </a:solidFill>
                <a:cs typeface="Tahoma" pitchFamily="34" charset="0"/>
              </a:rPr>
              <a:t>Đk</a:t>
            </a:r>
            <a:r>
              <a:rPr lang="en-US" altLang="en-US" sz="5400" b="1" dirty="0">
                <a:solidFill>
                  <a:srgbClr val="FF0000"/>
                </a:solidFill>
                <a:cs typeface="Tahoma" pitchFamily="34" charset="0"/>
              </a:rPr>
              <a:t>: </a:t>
            </a:r>
            <a:r>
              <a:rPr lang="en-US" altLang="en-US" sz="5400" b="1" dirty="0" err="1">
                <a:solidFill>
                  <a:srgbClr val="003399"/>
                </a:solidFill>
                <a:cs typeface="Tahoma" pitchFamily="34" charset="0"/>
              </a:rPr>
              <a:t>Trên</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đường</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Emmau</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hai</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người</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lữ</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khách</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bước</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đi</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bên</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nhau</a:t>
            </a:r>
            <a:r>
              <a:rPr lang="en-US" altLang="en-US" sz="5400" b="1" dirty="0">
                <a:solidFill>
                  <a:srgbClr val="003399"/>
                </a:solidFill>
                <a:cs typeface="Tahoma" pitchFamily="34" charset="0"/>
              </a:rPr>
              <a:t>. </a:t>
            </a:r>
            <a:r>
              <a:rPr lang="vi-VN" altLang="en-US" sz="6000" b="1" dirty="0">
                <a:solidFill>
                  <a:srgbClr val="003399"/>
                </a:solidFill>
                <a:cs typeface="Tahoma" pitchFamily="34" charset="0"/>
              </a:rPr>
              <a:t>Mộng vàng tan mây ngọc nhằn lê gót chân buồn đường dài. </a:t>
            </a:r>
            <a:endParaRPr lang="en-US" altLang="en-US" sz="6000" b="1" dirty="0">
              <a:solidFill>
                <a:srgbClr val="003399"/>
              </a:solidFill>
              <a:cs typeface="Tahoma" pitchFamily="34" charset="0"/>
            </a:endParaRPr>
          </a:p>
        </p:txBody>
      </p:sp>
    </p:spTree>
    <p:extLst>
      <p:ext uri="{BB962C8B-B14F-4D97-AF65-F5344CB8AC3E}">
        <p14:creationId xmlns:p14="http://schemas.microsoft.com/office/powerpoint/2010/main" val="37591540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0000"/>
                </a:solidFill>
                <a:cs typeface="Tahoma" pitchFamily="34" charset="0"/>
              </a:rPr>
              <a:t>***:</a:t>
            </a:r>
            <a:r>
              <a:rPr lang="vi-VN" altLang="en-US" sz="6000" b="1" dirty="0">
                <a:solidFill>
                  <a:srgbClr val="003399"/>
                </a:solidFill>
                <a:cs typeface="Tahoma" pitchFamily="34" charset="0"/>
              </a:rPr>
              <a:t> Này Ngài tiến đến về Emmau tiến bước theo ngay bên, họ không trông ai người lữ khách đó chính là Ngài.</a:t>
            </a:r>
          </a:p>
          <a:p>
            <a:pPr marL="0" indent="0" algn="just">
              <a:lnSpc>
                <a:spcPct val="140000"/>
              </a:lnSpc>
              <a:spcBef>
                <a:spcPts val="1350"/>
              </a:spcBef>
              <a:buNone/>
            </a:pPr>
            <a:endParaRPr lang="vi-VN" altLang="en-US" sz="6000" b="1" dirty="0">
              <a:solidFill>
                <a:srgbClr val="003399"/>
              </a:solidFill>
              <a:cs typeface="Tahoma" pitchFamily="34" charset="0"/>
            </a:endParaRPr>
          </a:p>
        </p:txBody>
      </p:sp>
    </p:spTree>
    <p:extLst>
      <p:ext uri="{BB962C8B-B14F-4D97-AF65-F5344CB8AC3E}">
        <p14:creationId xmlns:p14="http://schemas.microsoft.com/office/powerpoint/2010/main" val="12487787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altLang="en-US" sz="6000" b="1" dirty="0">
                <a:solidFill>
                  <a:srgbClr val="FF0000"/>
                </a:solidFill>
                <a:cs typeface="Tahoma" pitchFamily="34" charset="0"/>
              </a:rPr>
              <a:t>Tk1: </a:t>
            </a:r>
            <a:r>
              <a:rPr lang="en-US" altLang="en-US" sz="6000" b="1" dirty="0" err="1">
                <a:solidFill>
                  <a:srgbClr val="003399"/>
                </a:solidFill>
                <a:cs typeface="Tahoma" pitchFamily="34" charset="0"/>
              </a:rPr>
              <a:t>Biết</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mấy</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lúc</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chúng</a:t>
            </a:r>
            <a:r>
              <a:rPr lang="en-US" altLang="en-US" sz="6000" b="1" dirty="0">
                <a:solidFill>
                  <a:srgbClr val="003399"/>
                </a:solidFill>
                <a:cs typeface="Tahoma" pitchFamily="34" charset="0"/>
              </a:rPr>
              <a:t> ta </a:t>
            </a:r>
            <a:r>
              <a:rPr lang="en-US" altLang="en-US" sz="6000" b="1" dirty="0" err="1">
                <a:solidFill>
                  <a:srgbClr val="003399"/>
                </a:solidFill>
                <a:cs typeface="Tahoma" pitchFamily="34" charset="0"/>
              </a:rPr>
              <a:t>đi</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trong</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cuộc</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sống</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mọi</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ngày</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đã</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gặp</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Ngài</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nhưng</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chẳng</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biết</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Ngài</a:t>
            </a:r>
            <a:r>
              <a:rPr lang="en-US" altLang="en-US" sz="6000" b="1" dirty="0">
                <a:solidFill>
                  <a:srgbClr val="003399"/>
                </a:solidFill>
                <a:cs typeface="Tahoma" pitchFamily="34" charset="0"/>
              </a:rPr>
              <a:t>, </a:t>
            </a:r>
            <a:endParaRPr lang="vi-VN" altLang="en-US" sz="6000" b="1" dirty="0">
              <a:solidFill>
                <a:srgbClr val="003399"/>
              </a:solidFill>
              <a:cs typeface="Tahoma" pitchFamily="34" charset="0"/>
            </a:endParaRPr>
          </a:p>
        </p:txBody>
      </p:sp>
    </p:spTree>
    <p:extLst>
      <p:ext uri="{BB962C8B-B14F-4D97-AF65-F5344CB8AC3E}">
        <p14:creationId xmlns:p14="http://schemas.microsoft.com/office/powerpoint/2010/main" val="3479527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000" b="1" u="sng" dirty="0">
                <a:solidFill>
                  <a:srgbClr val="FF0000"/>
                </a:solidFill>
                <a:cs typeface="Tahoma" pitchFamily="34" charset="0"/>
              </a:rPr>
              <a:t>***:</a:t>
            </a:r>
            <a:r>
              <a:rPr lang="vi-VN" altLang="en-US" sz="6000" b="1" dirty="0">
                <a:solidFill>
                  <a:srgbClr val="003399"/>
                </a:solidFill>
                <a:cs typeface="Tahoma" pitchFamily="34" charset="0"/>
              </a:rPr>
              <a:t> Ấy những lúc mắt ta không trông không thấy được Ngài trong những kẻ nghèo đói.</a:t>
            </a:r>
          </a:p>
        </p:txBody>
      </p:sp>
    </p:spTree>
    <p:extLst>
      <p:ext uri="{BB962C8B-B14F-4D97-AF65-F5344CB8AC3E}">
        <p14:creationId xmlns:p14="http://schemas.microsoft.com/office/powerpoint/2010/main" val="30705846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altLang="en-US" sz="5400" b="1" dirty="0" err="1">
                <a:solidFill>
                  <a:srgbClr val="FF0000"/>
                </a:solidFill>
                <a:cs typeface="Tahoma" pitchFamily="34" charset="0"/>
              </a:rPr>
              <a:t>Đk</a:t>
            </a:r>
            <a:r>
              <a:rPr lang="en-US" altLang="en-US" sz="5400" b="1" dirty="0">
                <a:solidFill>
                  <a:srgbClr val="FF0000"/>
                </a:solidFill>
                <a:cs typeface="Tahoma" pitchFamily="34" charset="0"/>
              </a:rPr>
              <a:t>: </a:t>
            </a:r>
            <a:r>
              <a:rPr lang="en-US" altLang="en-US" sz="5400" b="1" dirty="0" err="1">
                <a:solidFill>
                  <a:srgbClr val="003399"/>
                </a:solidFill>
                <a:cs typeface="Tahoma" pitchFamily="34" charset="0"/>
              </a:rPr>
              <a:t>Trên</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đường</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Emmau</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hai</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người</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lữ</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khách</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bước</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đi</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bên</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nhau</a:t>
            </a:r>
            <a:r>
              <a:rPr lang="en-US" altLang="en-US" sz="5400" b="1" dirty="0">
                <a:solidFill>
                  <a:srgbClr val="003399"/>
                </a:solidFill>
                <a:cs typeface="Tahoma" pitchFamily="34" charset="0"/>
              </a:rPr>
              <a:t>. </a:t>
            </a:r>
            <a:r>
              <a:rPr lang="vi-VN" altLang="en-US" sz="6000" b="1" dirty="0">
                <a:solidFill>
                  <a:srgbClr val="003399"/>
                </a:solidFill>
                <a:cs typeface="Tahoma" pitchFamily="34" charset="0"/>
              </a:rPr>
              <a:t>Mộng vàng tan mây ngọc nhằn lê gót chân buồn đường dài. </a:t>
            </a:r>
            <a:endParaRPr lang="en-US" altLang="en-US" sz="6000" b="1" dirty="0">
              <a:solidFill>
                <a:srgbClr val="003399"/>
              </a:solidFill>
              <a:cs typeface="Tahoma" pitchFamily="34" charset="0"/>
            </a:endParaRPr>
          </a:p>
        </p:txBody>
      </p:sp>
    </p:spTree>
    <p:extLst>
      <p:ext uri="{BB962C8B-B14F-4D97-AF65-F5344CB8AC3E}">
        <p14:creationId xmlns:p14="http://schemas.microsoft.com/office/powerpoint/2010/main" val="13929499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0000"/>
                </a:solidFill>
                <a:cs typeface="Tahoma" pitchFamily="34" charset="0"/>
              </a:rPr>
              <a:t>***:</a:t>
            </a:r>
            <a:r>
              <a:rPr lang="vi-VN" altLang="en-US" sz="6000" b="1" dirty="0">
                <a:solidFill>
                  <a:srgbClr val="003399"/>
                </a:solidFill>
                <a:cs typeface="Tahoma" pitchFamily="34" charset="0"/>
              </a:rPr>
              <a:t> Này Ngài tiến đến về Emmau tiến bước theo ngay bên, họ không trông ai người lữ khách đó chính là Ngài.</a:t>
            </a:r>
          </a:p>
          <a:p>
            <a:pPr marL="0" indent="0" algn="just">
              <a:lnSpc>
                <a:spcPct val="140000"/>
              </a:lnSpc>
              <a:spcBef>
                <a:spcPts val="1350"/>
              </a:spcBef>
              <a:buNone/>
            </a:pPr>
            <a:endParaRPr lang="vi-VN" altLang="en-US" sz="6000" b="1" dirty="0">
              <a:solidFill>
                <a:srgbClr val="003399"/>
              </a:solidFill>
              <a:cs typeface="Tahoma" pitchFamily="34" charset="0"/>
            </a:endParaRPr>
          </a:p>
        </p:txBody>
      </p:sp>
    </p:spTree>
    <p:extLst>
      <p:ext uri="{BB962C8B-B14F-4D97-AF65-F5344CB8AC3E}">
        <p14:creationId xmlns:p14="http://schemas.microsoft.com/office/powerpoint/2010/main" val="23615240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altLang="en-US" sz="6000" b="1" dirty="0">
                <a:solidFill>
                  <a:srgbClr val="FF0000"/>
                </a:solidFill>
                <a:cs typeface="Tahoma" pitchFamily="34" charset="0"/>
              </a:rPr>
              <a:t>Tk2: </a:t>
            </a:r>
            <a:r>
              <a:rPr lang="en-US" altLang="en-US" sz="6000" b="1" dirty="0" err="1">
                <a:solidFill>
                  <a:srgbClr val="003399"/>
                </a:solidFill>
                <a:cs typeface="Tahoma" pitchFamily="34" charset="0"/>
              </a:rPr>
              <a:t>Có</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những</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lúc</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thảnh</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thơi</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rong</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chơi</a:t>
            </a:r>
            <a:r>
              <a:rPr lang="en-US" altLang="en-US" sz="6000" b="1" dirty="0">
                <a:solidFill>
                  <a:srgbClr val="003399"/>
                </a:solidFill>
                <a:cs typeface="Tahoma" pitchFamily="34" charset="0"/>
              </a:rPr>
              <a:t> ta </a:t>
            </a:r>
            <a:r>
              <a:rPr lang="en-US" altLang="en-US" sz="6000" b="1" dirty="0" err="1">
                <a:solidFill>
                  <a:srgbClr val="003399"/>
                </a:solidFill>
                <a:cs typeface="Tahoma" pitchFamily="34" charset="0"/>
              </a:rPr>
              <a:t>đã</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gặp</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Ngài</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trên</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vỉa</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hè</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nhưng</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chẳng</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biết</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Ngài</a:t>
            </a:r>
            <a:r>
              <a:rPr lang="en-US" altLang="en-US" sz="6000" b="1" dirty="0">
                <a:solidFill>
                  <a:srgbClr val="003399"/>
                </a:solidFill>
                <a:cs typeface="Tahoma" pitchFamily="34" charset="0"/>
              </a:rPr>
              <a:t>. </a:t>
            </a:r>
            <a:endParaRPr lang="vi-VN" altLang="en-US" sz="6000" b="1" dirty="0">
              <a:solidFill>
                <a:srgbClr val="003399"/>
              </a:solidFill>
              <a:cs typeface="Tahoma" pitchFamily="34" charset="0"/>
            </a:endParaRPr>
          </a:p>
        </p:txBody>
      </p:sp>
    </p:spTree>
    <p:extLst>
      <p:ext uri="{BB962C8B-B14F-4D97-AF65-F5344CB8AC3E}">
        <p14:creationId xmlns:p14="http://schemas.microsoft.com/office/powerpoint/2010/main" val="5111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ontent Placeholder 2"/>
          <p:cNvSpPr>
            <a:spLocks noGrp="1"/>
          </p:cNvSpPr>
          <p:nvPr>
            <p:ph idx="1"/>
          </p:nvPr>
        </p:nvSpPr>
        <p:spPr>
          <a:xfrm>
            <a:off x="0" y="-171450"/>
            <a:ext cx="9144000" cy="5143500"/>
          </a:xfrm>
        </p:spPr>
        <p:txBody>
          <a:bodyPr>
            <a:noAutofit/>
          </a:bodyPr>
          <a:lstStyle/>
          <a:p>
            <a:pPr marL="0" indent="0" algn="just">
              <a:lnSpc>
                <a:spcPct val="130000"/>
              </a:lnSpc>
              <a:spcBef>
                <a:spcPts val="1350"/>
              </a:spcBef>
              <a:buNone/>
            </a:pPr>
            <a:r>
              <a:rPr lang="vi-VN" sz="6600" b="1" u="sng" dirty="0">
                <a:solidFill>
                  <a:srgbClr val="FF0000"/>
                </a:solidFill>
                <a:cs typeface="Tahoma" pitchFamily="34" charset="0"/>
              </a:rPr>
              <a:t>***:</a:t>
            </a:r>
            <a:r>
              <a:rPr lang="vi-VN" sz="6600" b="1" dirty="0">
                <a:solidFill>
                  <a:srgbClr val="FF0000"/>
                </a:solidFill>
                <a:cs typeface="Tahoma" pitchFamily="34" charset="0"/>
              </a:rPr>
              <a:t> </a:t>
            </a:r>
            <a:r>
              <a:rPr lang="vi-VN" sz="6600" b="1" dirty="0">
                <a:solidFill>
                  <a:srgbClr val="003399"/>
                </a:solidFill>
                <a:cs typeface="Tahoma" pitchFamily="34" charset="0"/>
              </a:rPr>
              <a:t>Chúc khen Chúa chúng ta Phục Sinh, </a:t>
            </a:r>
            <a:r>
              <a:rPr lang="vi-VN" sz="7200" b="1" dirty="0">
                <a:solidFill>
                  <a:srgbClr val="003399"/>
                </a:solidFill>
                <a:cs typeface="Tahoma" pitchFamily="34" charset="0"/>
              </a:rPr>
              <a:t>Người người ơi Chúa Ki-tô đã hiển vinh.</a:t>
            </a:r>
          </a:p>
        </p:txBody>
      </p:sp>
    </p:spTree>
    <p:extLst>
      <p:ext uri="{BB962C8B-B14F-4D97-AF65-F5344CB8AC3E}">
        <p14:creationId xmlns:p14="http://schemas.microsoft.com/office/powerpoint/2010/main" val="29600273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600" b="1" u="sng" dirty="0">
                <a:solidFill>
                  <a:srgbClr val="FF0000"/>
                </a:solidFill>
                <a:cs typeface="Tahoma" pitchFamily="34" charset="0"/>
              </a:rPr>
              <a:t>***:</a:t>
            </a:r>
            <a:r>
              <a:rPr lang="vi-VN" altLang="en-US" sz="6600" b="1" dirty="0">
                <a:solidFill>
                  <a:srgbClr val="003399"/>
                </a:solidFill>
                <a:cs typeface="Tahoma" pitchFamily="34" charset="0"/>
              </a:rPr>
              <a:t> Ấy những lúc chúng ta vô tâm không để ý Ngài người ăn xin hèn yếu.</a:t>
            </a:r>
          </a:p>
        </p:txBody>
      </p:sp>
    </p:spTree>
    <p:extLst>
      <p:ext uri="{BB962C8B-B14F-4D97-AF65-F5344CB8AC3E}">
        <p14:creationId xmlns:p14="http://schemas.microsoft.com/office/powerpoint/2010/main" val="106342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altLang="en-US" sz="5400" b="1" dirty="0" err="1">
                <a:solidFill>
                  <a:srgbClr val="FF0000"/>
                </a:solidFill>
                <a:cs typeface="Tahoma" pitchFamily="34" charset="0"/>
              </a:rPr>
              <a:t>Đk</a:t>
            </a:r>
            <a:r>
              <a:rPr lang="en-US" altLang="en-US" sz="5400" b="1" dirty="0">
                <a:solidFill>
                  <a:srgbClr val="FF0000"/>
                </a:solidFill>
                <a:cs typeface="Tahoma" pitchFamily="34" charset="0"/>
              </a:rPr>
              <a:t>: </a:t>
            </a:r>
            <a:r>
              <a:rPr lang="en-US" altLang="en-US" sz="5400" b="1" dirty="0" err="1">
                <a:solidFill>
                  <a:srgbClr val="003399"/>
                </a:solidFill>
                <a:cs typeface="Tahoma" pitchFamily="34" charset="0"/>
              </a:rPr>
              <a:t>Trên</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đường</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Emmau</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hai</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người</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lữ</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khách</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bước</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đi</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bên</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nhau</a:t>
            </a:r>
            <a:r>
              <a:rPr lang="en-US" altLang="en-US" sz="5400" b="1" dirty="0">
                <a:solidFill>
                  <a:srgbClr val="003399"/>
                </a:solidFill>
                <a:cs typeface="Tahoma" pitchFamily="34" charset="0"/>
              </a:rPr>
              <a:t>. </a:t>
            </a:r>
            <a:r>
              <a:rPr lang="vi-VN" altLang="en-US" sz="6000" b="1" dirty="0">
                <a:solidFill>
                  <a:srgbClr val="003399"/>
                </a:solidFill>
                <a:cs typeface="Tahoma" pitchFamily="34" charset="0"/>
              </a:rPr>
              <a:t>Mộng vàng tan mây ngọc nhằn lê gót chân buồn đường dài. </a:t>
            </a:r>
            <a:endParaRPr lang="en-US" altLang="en-US" sz="6000" b="1" dirty="0">
              <a:solidFill>
                <a:srgbClr val="003399"/>
              </a:solidFill>
              <a:cs typeface="Tahoma" pitchFamily="34" charset="0"/>
            </a:endParaRPr>
          </a:p>
        </p:txBody>
      </p:sp>
    </p:spTree>
    <p:extLst>
      <p:ext uri="{BB962C8B-B14F-4D97-AF65-F5344CB8AC3E}">
        <p14:creationId xmlns:p14="http://schemas.microsoft.com/office/powerpoint/2010/main" val="24249541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0000"/>
                </a:solidFill>
                <a:cs typeface="Tahoma" pitchFamily="34" charset="0"/>
              </a:rPr>
              <a:t>***:</a:t>
            </a:r>
            <a:r>
              <a:rPr lang="vi-VN" altLang="en-US" sz="6000" b="1" dirty="0">
                <a:solidFill>
                  <a:srgbClr val="003399"/>
                </a:solidFill>
                <a:cs typeface="Tahoma" pitchFamily="34" charset="0"/>
              </a:rPr>
              <a:t> Này Ngài tiến đến về Emmau tiến bước theo ngay bên, họ không trông ai người lữ khách đó chính là Ngài.</a:t>
            </a:r>
          </a:p>
          <a:p>
            <a:pPr marL="0" indent="0" algn="just">
              <a:lnSpc>
                <a:spcPct val="140000"/>
              </a:lnSpc>
              <a:spcBef>
                <a:spcPts val="1350"/>
              </a:spcBef>
              <a:buNone/>
            </a:pPr>
            <a:endParaRPr lang="vi-VN" altLang="en-US" sz="6000" b="1" dirty="0">
              <a:solidFill>
                <a:srgbClr val="003399"/>
              </a:solidFill>
              <a:cs typeface="Tahoma" pitchFamily="34" charset="0"/>
            </a:endParaRPr>
          </a:p>
        </p:txBody>
      </p:sp>
    </p:spTree>
    <p:extLst>
      <p:ext uri="{BB962C8B-B14F-4D97-AF65-F5344CB8AC3E}">
        <p14:creationId xmlns:p14="http://schemas.microsoft.com/office/powerpoint/2010/main" val="19359760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en-US" altLang="en-US" sz="6000" b="1" dirty="0">
                <a:solidFill>
                  <a:srgbClr val="FF0000"/>
                </a:solidFill>
                <a:cs typeface="Tahoma" pitchFamily="34" charset="0"/>
              </a:rPr>
              <a:t>Tk3: </a:t>
            </a:r>
            <a:r>
              <a:rPr lang="en-US" altLang="en-US" sz="6000" b="1" dirty="0" err="1">
                <a:solidFill>
                  <a:srgbClr val="003399"/>
                </a:solidFill>
                <a:cs typeface="Tahoma" pitchFamily="34" charset="0"/>
              </a:rPr>
              <a:t>Có</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những</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lúc</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sánh</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vai</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bên</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chân</a:t>
            </a:r>
            <a:r>
              <a:rPr lang="en-US" altLang="en-US" sz="6000" b="1" dirty="0">
                <a:solidFill>
                  <a:srgbClr val="003399"/>
                </a:solidFill>
                <a:cs typeface="Tahoma" pitchFamily="34" charset="0"/>
              </a:rPr>
              <a:t> ta </a:t>
            </a:r>
            <a:r>
              <a:rPr lang="en-US" altLang="en-US" sz="6000" b="1" dirty="0" err="1">
                <a:solidFill>
                  <a:srgbClr val="003399"/>
                </a:solidFill>
                <a:cs typeface="Tahoma" pitchFamily="34" charset="0"/>
              </a:rPr>
              <a:t>bước</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bên</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Ngài</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trên</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đường</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về</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nhưng</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chẳng</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biết</a:t>
            </a:r>
            <a:r>
              <a:rPr lang="en-US" altLang="en-US" sz="6000" b="1" dirty="0">
                <a:solidFill>
                  <a:srgbClr val="003399"/>
                </a:solidFill>
                <a:cs typeface="Tahoma" pitchFamily="34" charset="0"/>
              </a:rPr>
              <a:t> </a:t>
            </a:r>
            <a:r>
              <a:rPr lang="en-US" altLang="en-US" sz="6000" b="1" dirty="0" err="1">
                <a:solidFill>
                  <a:srgbClr val="003399"/>
                </a:solidFill>
                <a:cs typeface="Tahoma" pitchFamily="34" charset="0"/>
              </a:rPr>
              <a:t>Ngài</a:t>
            </a:r>
            <a:r>
              <a:rPr lang="en-US" altLang="en-US" sz="6000" b="1" dirty="0">
                <a:solidFill>
                  <a:srgbClr val="003399"/>
                </a:solidFill>
                <a:cs typeface="Tahoma" pitchFamily="34" charset="0"/>
              </a:rPr>
              <a:t>.</a:t>
            </a:r>
            <a:endParaRPr lang="vi-VN" altLang="en-US" sz="5400" b="1" dirty="0">
              <a:solidFill>
                <a:srgbClr val="003399"/>
              </a:solidFill>
              <a:cs typeface="Tahoma" pitchFamily="34" charset="0"/>
            </a:endParaRPr>
          </a:p>
        </p:txBody>
      </p:sp>
    </p:spTree>
    <p:extLst>
      <p:ext uri="{BB962C8B-B14F-4D97-AF65-F5344CB8AC3E}">
        <p14:creationId xmlns:p14="http://schemas.microsoft.com/office/powerpoint/2010/main" val="4178486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altLang="en-US" sz="6600" b="1" u="sng" dirty="0">
                <a:solidFill>
                  <a:srgbClr val="FF0000"/>
                </a:solidFill>
                <a:cs typeface="Tahoma" pitchFamily="34" charset="0"/>
              </a:rPr>
              <a:t>***:</a:t>
            </a:r>
            <a:r>
              <a:rPr lang="vi-VN" altLang="en-US" sz="6600" b="1" dirty="0">
                <a:solidFill>
                  <a:srgbClr val="003399"/>
                </a:solidFill>
                <a:cs typeface="Tahoma" pitchFamily="34" charset="0"/>
              </a:rPr>
              <a:t> </a:t>
            </a:r>
            <a:r>
              <a:rPr lang="en-US" altLang="en-US" sz="6600" b="1" dirty="0">
                <a:solidFill>
                  <a:srgbClr val="003399"/>
                </a:solidFill>
                <a:cs typeface="Tahoma" pitchFamily="34" charset="0"/>
              </a:rPr>
              <a:t> </a:t>
            </a:r>
            <a:r>
              <a:rPr lang="vi-VN" altLang="en-US" sz="6600" b="1" dirty="0">
                <a:solidFill>
                  <a:srgbClr val="003399"/>
                </a:solidFill>
                <a:cs typeface="Tahoma" pitchFamily="34" charset="0"/>
              </a:rPr>
              <a:t>Ấy những lúc chúng ta vô tâm không để ý Ngài người lao công cùng đinh.</a:t>
            </a:r>
          </a:p>
        </p:txBody>
      </p:sp>
    </p:spTree>
    <p:extLst>
      <p:ext uri="{BB962C8B-B14F-4D97-AF65-F5344CB8AC3E}">
        <p14:creationId xmlns:p14="http://schemas.microsoft.com/office/powerpoint/2010/main" val="7771847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en-US" altLang="en-US" sz="5400" b="1" dirty="0" err="1">
                <a:solidFill>
                  <a:srgbClr val="FF0000"/>
                </a:solidFill>
                <a:cs typeface="Tahoma" pitchFamily="34" charset="0"/>
              </a:rPr>
              <a:t>Đk</a:t>
            </a:r>
            <a:r>
              <a:rPr lang="en-US" altLang="en-US" sz="5400" b="1" dirty="0">
                <a:solidFill>
                  <a:srgbClr val="FF0000"/>
                </a:solidFill>
                <a:cs typeface="Tahoma" pitchFamily="34" charset="0"/>
              </a:rPr>
              <a:t>: </a:t>
            </a:r>
            <a:r>
              <a:rPr lang="en-US" altLang="en-US" sz="5400" b="1" dirty="0" err="1">
                <a:solidFill>
                  <a:srgbClr val="003399"/>
                </a:solidFill>
                <a:cs typeface="Tahoma" pitchFamily="34" charset="0"/>
              </a:rPr>
              <a:t>Trên</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đường</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Emmau</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hai</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người</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lữ</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khách</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bước</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đi</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bên</a:t>
            </a:r>
            <a:r>
              <a:rPr lang="en-US" altLang="en-US" sz="5400" b="1" dirty="0">
                <a:solidFill>
                  <a:srgbClr val="003399"/>
                </a:solidFill>
                <a:cs typeface="Tahoma" pitchFamily="34" charset="0"/>
              </a:rPr>
              <a:t> </a:t>
            </a:r>
            <a:r>
              <a:rPr lang="en-US" altLang="en-US" sz="5400" b="1" dirty="0" err="1">
                <a:solidFill>
                  <a:srgbClr val="003399"/>
                </a:solidFill>
                <a:cs typeface="Tahoma" pitchFamily="34" charset="0"/>
              </a:rPr>
              <a:t>nhau</a:t>
            </a:r>
            <a:r>
              <a:rPr lang="en-US" altLang="en-US" sz="5400" b="1" dirty="0">
                <a:solidFill>
                  <a:srgbClr val="003399"/>
                </a:solidFill>
                <a:cs typeface="Tahoma" pitchFamily="34" charset="0"/>
              </a:rPr>
              <a:t>. </a:t>
            </a:r>
            <a:r>
              <a:rPr lang="vi-VN" altLang="en-US" sz="6000" b="1" dirty="0">
                <a:solidFill>
                  <a:srgbClr val="003399"/>
                </a:solidFill>
                <a:cs typeface="Tahoma" pitchFamily="34" charset="0"/>
              </a:rPr>
              <a:t>Mộng vàng tan mây ngọc nhằn lê gót chân buồn đường dài. </a:t>
            </a:r>
            <a:endParaRPr lang="en-US" altLang="en-US" sz="6000" b="1" dirty="0">
              <a:solidFill>
                <a:srgbClr val="003399"/>
              </a:solidFill>
              <a:cs typeface="Tahoma" pitchFamily="34" charset="0"/>
            </a:endParaRPr>
          </a:p>
        </p:txBody>
      </p:sp>
    </p:spTree>
    <p:extLst>
      <p:ext uri="{BB962C8B-B14F-4D97-AF65-F5344CB8AC3E}">
        <p14:creationId xmlns:p14="http://schemas.microsoft.com/office/powerpoint/2010/main" val="25923533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altLang="en-US" sz="6000" b="1" u="sng" dirty="0">
                <a:solidFill>
                  <a:srgbClr val="FF0000"/>
                </a:solidFill>
                <a:cs typeface="Tahoma" pitchFamily="34" charset="0"/>
              </a:rPr>
              <a:t>***:</a:t>
            </a:r>
            <a:r>
              <a:rPr lang="vi-VN" altLang="en-US" sz="6000" b="1" dirty="0">
                <a:solidFill>
                  <a:srgbClr val="003399"/>
                </a:solidFill>
                <a:cs typeface="Tahoma" pitchFamily="34" charset="0"/>
              </a:rPr>
              <a:t> Này Ngài tiến đến về Emmau tiến bước theo ngay bên, họ không trông ai người lữ khách đó chính là Ngài.</a:t>
            </a:r>
          </a:p>
          <a:p>
            <a:pPr marL="0" indent="0" algn="just">
              <a:lnSpc>
                <a:spcPct val="140000"/>
              </a:lnSpc>
              <a:spcBef>
                <a:spcPts val="1350"/>
              </a:spcBef>
              <a:buNone/>
            </a:pPr>
            <a:endParaRPr lang="vi-VN" altLang="en-US" sz="6000" b="1" dirty="0">
              <a:solidFill>
                <a:srgbClr val="003399"/>
              </a:solidFill>
              <a:cs typeface="Tahoma" pitchFamily="34" charset="0"/>
            </a:endParaRPr>
          </a:p>
        </p:txBody>
      </p:sp>
    </p:spTree>
    <p:extLst>
      <p:ext uri="{BB962C8B-B14F-4D97-AF65-F5344CB8AC3E}">
        <p14:creationId xmlns:p14="http://schemas.microsoft.com/office/powerpoint/2010/main" val="90525311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a:solidFill>
                  <a:srgbClr val="FF0000"/>
                </a:solidFill>
                <a:latin typeface="+mj-lt"/>
                <a:cs typeface="Times New Roman" panose="02020603050405020304" pitchFamily="18" charset="0"/>
              </a:rPr>
              <a:t>NÀO TA HÃY </a:t>
            </a:r>
          </a:p>
          <a:p>
            <a:pPr marL="0" indent="0" algn="ctr">
              <a:lnSpc>
                <a:spcPct val="120000"/>
              </a:lnSpc>
              <a:buNone/>
            </a:pPr>
            <a:r>
              <a:rPr lang="en-US" sz="5400" b="1" i="1" dirty="0" err="1">
                <a:solidFill>
                  <a:srgbClr val="FF0000"/>
                </a:solidFill>
                <a:latin typeface="+mj-lt"/>
                <a:cs typeface="Times New Roman" panose="02020603050405020304" pitchFamily="18" charset="0"/>
              </a:rPr>
              <a:t>Lm</a:t>
            </a:r>
            <a:r>
              <a:rPr lang="en-US" sz="5400" b="1" i="1" dirty="0">
                <a:solidFill>
                  <a:srgbClr val="FF0000"/>
                </a:solidFill>
                <a:latin typeface="+mj-lt"/>
                <a:cs typeface="Times New Roman" panose="02020603050405020304" pitchFamily="18" charset="0"/>
              </a:rPr>
              <a:t>. Kim Long</a:t>
            </a:r>
            <a:endParaRPr lang="en-US" sz="3600" b="1" i="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Content Placeholder 2"/>
          <p:cNvSpPr>
            <a:spLocks noGrp="1"/>
          </p:cNvSpPr>
          <p:nvPr>
            <p:ph idx="1"/>
          </p:nvPr>
        </p:nvSpPr>
        <p:spPr>
          <a:xfrm>
            <a:off x="0" y="0"/>
            <a:ext cx="9144000" cy="5143500"/>
          </a:xfrm>
        </p:spPr>
        <p:txBody>
          <a:bodyPr>
            <a:normAutofit fontScale="92500" lnSpcReduction="20000"/>
          </a:bodyPr>
          <a:lstStyle/>
          <a:p>
            <a:pPr marL="0" indent="0" algn="just">
              <a:lnSpc>
                <a:spcPct val="130000"/>
              </a:lnSpc>
              <a:spcBef>
                <a:spcPts val="1350"/>
              </a:spcBef>
              <a:buNone/>
            </a:pPr>
            <a:r>
              <a:rPr lang="vi-VN" sz="6000" b="1" dirty="0">
                <a:solidFill>
                  <a:srgbClr val="FF0000"/>
                </a:solidFill>
                <a:cs typeface="Tahoma" pitchFamily="34" charset="0"/>
              </a:rPr>
              <a:t>Đk: </a:t>
            </a:r>
            <a:r>
              <a:rPr lang="vi-VN" sz="6000" b="1" dirty="0">
                <a:solidFill>
                  <a:srgbClr val="003399"/>
                </a:solidFill>
                <a:cs typeface="Tahoma" pitchFamily="34" charset="0"/>
              </a:rPr>
              <a:t>Ngài là Đấng chiến thắng Chúa khải hoàn cao sang, kính dâng Ngài vinh quang với tin yêu ngàn năm vẻ vang, </a:t>
            </a:r>
          </a:p>
        </p:txBody>
      </p:sp>
    </p:spTree>
    <p:extLst>
      <p:ext uri="{BB962C8B-B14F-4D97-AF65-F5344CB8AC3E}">
        <p14:creationId xmlns:p14="http://schemas.microsoft.com/office/powerpoint/2010/main" val="19844541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3399"/>
                </a:solidFill>
                <a:latin typeface="+mj-lt"/>
                <a:cs typeface="Times New Roman" panose="02020603050405020304" pitchFamily="18" charset="0"/>
              </a:rPr>
              <a:t>Nào ta hãy mừng vui, Chúa chiến thắng tử thần rồi, nguồn sống mới chiếu sáng tuyệt vời. </a:t>
            </a:r>
            <a:endPar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dirty="0">
                <a:solidFill>
                  <a:srgbClr val="003399"/>
                </a:solidFill>
                <a:latin typeface="+mj-lt"/>
                <a:cs typeface="Times New Roman" panose="02020603050405020304" pitchFamily="18" charset="0"/>
              </a:rPr>
              <a:t>Al-lê-lu-ia. 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459452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278094"/>
          </a:xfrm>
          <a:prstGeom prst="rect">
            <a:avLst/>
          </a:prstGeom>
        </p:spPr>
        <p:txBody>
          <a:bodyPr wrap="square">
            <a:spAutoFit/>
          </a:bodyPr>
          <a:lstStyle/>
          <a:p>
            <a:pPr algn="just"/>
            <a:r>
              <a:rPr lang="en-US" sz="6800" b="1" u="sng" dirty="0">
                <a:solidFill>
                  <a:srgbClr val="FF0000"/>
                </a:solidFill>
                <a:latin typeface="+mj-lt"/>
                <a:ea typeface="SimHei" pitchFamily="49" charset="-122"/>
                <a:cs typeface="Times New Roman" pitchFamily="18" charset="0"/>
              </a:rPr>
              <a:t>Tk1:</a:t>
            </a:r>
            <a:r>
              <a:rPr lang="en-US" sz="6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800" b="1" dirty="0">
                <a:solidFill>
                  <a:srgbClr val="003399"/>
                </a:solidFill>
                <a:latin typeface="+mj-lt"/>
                <a:cs typeface="Times New Roman" panose="02020603050405020304" pitchFamily="18" charset="0"/>
              </a:rPr>
              <a:t>Thánh giá Chúa vươn cao dâng lễ hy sinh, cho nhân thế muôn đời sống trong ân tình.</a:t>
            </a:r>
            <a:endParaRPr lang="en-US" sz="6800" b="1" dirty="0">
              <a:solidFill>
                <a:srgbClr val="003399"/>
              </a:solidFill>
              <a:latin typeface="+mj-lt"/>
              <a:cs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600" b="1" dirty="0">
                <a:solidFill>
                  <a:srgbClr val="003399"/>
                </a:solidFill>
                <a:latin typeface="+mj-lt"/>
                <a:cs typeface="Times New Roman" panose="02020603050405020304" pitchFamily="18" charset="0"/>
              </a:rPr>
              <a:t>Nào ta hãy mừng vui, Chúa chiến thắng tử thần rồi, nguồn sống mới chiếu sáng tuyệt vời. </a:t>
            </a:r>
            <a:endParaRPr lang="en-US" sz="6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86606343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dirty="0">
                <a:solidFill>
                  <a:srgbClr val="003399"/>
                </a:solidFill>
                <a:latin typeface="+mj-lt"/>
                <a:cs typeface="Times New Roman" panose="02020603050405020304" pitchFamily="18" charset="0"/>
              </a:rPr>
              <a:t>Al-lê-lu-ia. Nào ta hãy mừng vui, Chúa đã sống lại rạng ngời và Máu Thánh xóa hết tội đời, Al-lê-lu-ia.</a:t>
            </a:r>
            <a:endParaRPr lang="en-US"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336396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70646"/>
          </a:xfrm>
          <a:prstGeom prst="rect">
            <a:avLst/>
          </a:prstGeom>
        </p:spPr>
        <p:txBody>
          <a:bodyPr wrap="square">
            <a:spAutoFit/>
          </a:bodyPr>
          <a:lstStyle/>
          <a:p>
            <a:pPr algn="just"/>
            <a:r>
              <a:rPr lang="en-US" sz="6600" b="1" u="sng" dirty="0">
                <a:solidFill>
                  <a:srgbClr val="FF0000"/>
                </a:solidFill>
                <a:latin typeface="+mj-lt"/>
                <a:cs typeface="Times New Roman" panose="02020603050405020304" pitchFamily="18" charset="0"/>
              </a:rPr>
              <a:t>Tk2:</a:t>
            </a:r>
            <a:r>
              <a:rPr lang="en-US" sz="6600" b="1" dirty="0">
                <a:solidFill>
                  <a:srgbClr val="003399"/>
                </a:solidFill>
                <a:latin typeface="+mj-lt"/>
                <a:cs typeface="Times New Roman" panose="02020603050405020304" pitchFamily="18" charset="0"/>
              </a:rPr>
              <a:t> </a:t>
            </a:r>
            <a:r>
              <a:rPr lang="vi-VN" sz="6600" b="1" dirty="0">
                <a:solidFill>
                  <a:srgbClr val="003399"/>
                </a:solidFill>
                <a:latin typeface="+mj-lt"/>
                <a:cs typeface="Times New Roman" panose="02020603050405020304" pitchFamily="18" charset="0"/>
              </a:rPr>
              <a:t>Sức sống đã khai nguyên trong những thương đau, ân thiêng đã khơi nguồn giữa bao khổ sầu.</a:t>
            </a:r>
            <a:endParaRPr lang="en-US" sz="6600" b="1" dirty="0">
              <a:solidFill>
                <a:srgbClr val="003399"/>
              </a:solidFill>
              <a:latin typeface="+mj-lt"/>
              <a:cs typeface="Times New Roman" pitchFamily="18" charset="0"/>
            </a:endParaRPr>
          </a:p>
        </p:txBody>
      </p:sp>
    </p:spTree>
    <p:extLst>
      <p:ext uri="{BB962C8B-B14F-4D97-AF65-F5344CB8AC3E}">
        <p14:creationId xmlns:p14="http://schemas.microsoft.com/office/powerpoint/2010/main" val="8318707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1938</Words>
  <Application>Microsoft Office PowerPoint</Application>
  <PresentationFormat>On-screen Show (16:9)</PresentationFormat>
  <Paragraphs>136</Paragraphs>
  <Slides>96</Slides>
  <Notes>4</Notes>
  <HiddenSlides>0</HiddenSlides>
  <MMClips>0</MMClips>
  <ScaleCrop>false</ScaleCrop>
  <HeadingPairs>
    <vt:vector size="4" baseType="variant">
      <vt:variant>
        <vt:lpstr>Theme</vt:lpstr>
      </vt:variant>
      <vt:variant>
        <vt:i4>11</vt:i4>
      </vt:variant>
      <vt:variant>
        <vt:lpstr>Slide Titles</vt:lpstr>
      </vt:variant>
      <vt:variant>
        <vt:i4>96</vt:i4>
      </vt:variant>
    </vt:vector>
  </HeadingPairs>
  <TitlesOfParts>
    <vt:vector size="107" baseType="lpstr">
      <vt:lpstr>Office Theme</vt:lpstr>
      <vt:lpstr>10_Office Theme</vt:lpstr>
      <vt:lpstr>36_Default Design</vt:lpstr>
      <vt:lpstr>37_Default Design</vt:lpstr>
      <vt:lpstr>5_Office Theme</vt:lpstr>
      <vt:lpstr>6_Office Theme</vt:lpstr>
      <vt:lpstr>8_Office Theme</vt:lpstr>
      <vt:lpstr>9_Office Theme</vt:lpstr>
      <vt:lpstr>11_Office Theme</vt:lpstr>
      <vt:lpstr>12_Office Theme</vt:lpstr>
      <vt:lpstr>20_Office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Lạy Chúa Giê-su, xin giải thích Kinh Thánh cho chúng con, khiến lòng chúng con bừng cháy lên khi nghe Chúa phán dạy.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103</cp:revision>
  <dcterms:created xsi:type="dcterms:W3CDTF">2021-05-09T08:36:44Z</dcterms:created>
  <dcterms:modified xsi:type="dcterms:W3CDTF">2023-04-22T13:32:17Z</dcterms:modified>
</cp:coreProperties>
</file>