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916" r:id="rId6"/>
    <p:sldMasterId id="2147483928" r:id="rId7"/>
    <p:sldMasterId id="2147483940" r:id="rId8"/>
    <p:sldMasterId id="2147483948" r:id="rId9"/>
    <p:sldMasterId id="2147483960" r:id="rId10"/>
    <p:sldMasterId id="2147483972" r:id="rId11"/>
    <p:sldMasterId id="2147484032" r:id="rId12"/>
    <p:sldMasterId id="2147484080" r:id="rId13"/>
    <p:sldMasterId id="2147484164" r:id="rId14"/>
    <p:sldMasterId id="2147484176" r:id="rId15"/>
    <p:sldMasterId id="2147484224" r:id="rId16"/>
  </p:sldMasterIdLst>
  <p:notesMasterIdLst>
    <p:notesMasterId r:id="rId101"/>
  </p:notesMasterIdLst>
  <p:sldIdLst>
    <p:sldId id="256" r:id="rId17"/>
    <p:sldId id="2146" r:id="rId18"/>
    <p:sldId id="9520" r:id="rId19"/>
    <p:sldId id="9927" r:id="rId20"/>
    <p:sldId id="1982" r:id="rId21"/>
    <p:sldId id="9903" r:id="rId22"/>
    <p:sldId id="9928" r:id="rId23"/>
    <p:sldId id="9929" r:id="rId24"/>
    <p:sldId id="9943" r:id="rId25"/>
    <p:sldId id="9855" r:id="rId26"/>
    <p:sldId id="9856" r:id="rId27"/>
    <p:sldId id="9857" r:id="rId28"/>
    <p:sldId id="9858" r:id="rId29"/>
    <p:sldId id="9859" r:id="rId30"/>
    <p:sldId id="9860" r:id="rId31"/>
    <p:sldId id="9861" r:id="rId32"/>
    <p:sldId id="9862" r:id="rId33"/>
    <p:sldId id="9883" r:id="rId34"/>
    <p:sldId id="9835" r:id="rId35"/>
    <p:sldId id="9863" r:id="rId36"/>
    <p:sldId id="9944" r:id="rId37"/>
    <p:sldId id="9864" r:id="rId38"/>
    <p:sldId id="9945" r:id="rId39"/>
    <p:sldId id="9946" r:id="rId40"/>
    <p:sldId id="9947" r:id="rId41"/>
    <p:sldId id="9930" r:id="rId42"/>
    <p:sldId id="9950" r:id="rId43"/>
    <p:sldId id="9948" r:id="rId44"/>
    <p:sldId id="9949" r:id="rId45"/>
    <p:sldId id="9884" r:id="rId46"/>
    <p:sldId id="9837" r:id="rId47"/>
    <p:sldId id="9756" r:id="rId48"/>
    <p:sldId id="9899" r:id="rId49"/>
    <p:sldId id="9885" r:id="rId50"/>
    <p:sldId id="9886" r:id="rId51"/>
    <p:sldId id="9887" r:id="rId52"/>
    <p:sldId id="9888" r:id="rId53"/>
    <p:sldId id="9889" r:id="rId54"/>
    <p:sldId id="9890" r:id="rId55"/>
    <p:sldId id="9891" r:id="rId56"/>
    <p:sldId id="9892" r:id="rId57"/>
    <p:sldId id="9893" r:id="rId58"/>
    <p:sldId id="9894" r:id="rId59"/>
    <p:sldId id="9895" r:id="rId60"/>
    <p:sldId id="9896" r:id="rId61"/>
    <p:sldId id="9897" r:id="rId62"/>
    <p:sldId id="9898" r:id="rId63"/>
    <p:sldId id="9902" r:id="rId64"/>
    <p:sldId id="9804" r:id="rId65"/>
    <p:sldId id="9805" r:id="rId66"/>
    <p:sldId id="9951" r:id="rId67"/>
    <p:sldId id="9952" r:id="rId68"/>
    <p:sldId id="9806" r:id="rId69"/>
    <p:sldId id="9953" r:id="rId70"/>
    <p:sldId id="9669" r:id="rId71"/>
    <p:sldId id="9901" r:id="rId72"/>
    <p:sldId id="9384" r:id="rId73"/>
    <p:sldId id="2344" r:id="rId74"/>
    <p:sldId id="9826" r:id="rId75"/>
    <p:sldId id="9920" r:id="rId76"/>
    <p:sldId id="9692" r:id="rId77"/>
    <p:sldId id="9914" r:id="rId78"/>
    <p:sldId id="9954" r:id="rId79"/>
    <p:sldId id="9807" r:id="rId80"/>
    <p:sldId id="9790" r:id="rId81"/>
    <p:sldId id="9955" r:id="rId82"/>
    <p:sldId id="9900" r:id="rId83"/>
    <p:sldId id="9514" r:id="rId84"/>
    <p:sldId id="9828" r:id="rId85"/>
    <p:sldId id="9829" r:id="rId86"/>
    <p:sldId id="9962" r:id="rId87"/>
    <p:sldId id="9956" r:id="rId88"/>
    <p:sldId id="9961" r:id="rId89"/>
    <p:sldId id="9963" r:id="rId90"/>
    <p:sldId id="9964" r:id="rId91"/>
    <p:sldId id="9957" r:id="rId92"/>
    <p:sldId id="9960" r:id="rId93"/>
    <p:sldId id="9965" r:id="rId94"/>
    <p:sldId id="9966" r:id="rId95"/>
    <p:sldId id="9958" r:id="rId96"/>
    <p:sldId id="9959" r:id="rId97"/>
    <p:sldId id="9967" r:id="rId98"/>
    <p:sldId id="9968" r:id="rId99"/>
    <p:sldId id="9513" r:id="rId10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323" autoAdjust="0"/>
    <p:restoredTop sz="94694" autoAdjust="0"/>
  </p:normalViewPr>
  <p:slideViewPr>
    <p:cSldViewPr>
      <p:cViewPr varScale="1">
        <p:scale>
          <a:sx n="29" d="100"/>
          <a:sy n="29" d="100"/>
        </p:scale>
        <p:origin x="216" y="2080"/>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12.xml"/><Relationship Id="rId17" Type="http://schemas.openxmlformats.org/officeDocument/2006/relationships/slide" Target="slides/slide1.xml"/><Relationship Id="rId33" Type="http://schemas.openxmlformats.org/officeDocument/2006/relationships/slide" Target="slides/slide17.xml"/><Relationship Id="rId38" Type="http://schemas.openxmlformats.org/officeDocument/2006/relationships/slide" Target="slides/slide22.xml"/><Relationship Id="rId59" Type="http://schemas.openxmlformats.org/officeDocument/2006/relationships/slide" Target="slides/slide43.xml"/><Relationship Id="rId103" Type="http://schemas.openxmlformats.org/officeDocument/2006/relationships/viewProps" Target="viewProps.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 Id="rId25" Type="http://schemas.openxmlformats.org/officeDocument/2006/relationships/slide" Target="slides/slide9.xml"/><Relationship Id="rId46" Type="http://schemas.openxmlformats.org/officeDocument/2006/relationships/slide" Target="slides/slide30.xml"/><Relationship Id="rId67"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6/3/23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6/3/23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5514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9253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5242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9535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4762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53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4687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0844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9783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0888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94275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5458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3582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7048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28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6348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16142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4405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2944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3301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4273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10128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98791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4099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387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07953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3613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4918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92123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4666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5489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30774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94032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6/3/23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6/3/23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6/3/23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6/3/23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6/3/23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6/3/23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6/3/23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6/3/23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6/3/23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02661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927736"/>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19917"/>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6/3/23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3.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3852337" cy="954107"/>
          </a:xfrm>
          <a:prstGeom prst="rect">
            <a:avLst/>
          </a:prstGeom>
          <a:noFill/>
        </p:spPr>
        <p:txBody>
          <a:bodyPr wrap="none" rtlCol="0">
            <a:spAutoFit/>
          </a:bodyPr>
          <a:lstStyle/>
          <a:p>
            <a:r>
              <a:rPr lang="en-US" sz="2800">
                <a:solidFill>
                  <a:srgbClr val="FFFF00"/>
                </a:solidFill>
              </a:rPr>
              <a:t>Bài đọc 1</a:t>
            </a:r>
          </a:p>
          <a:p>
            <a:r>
              <a:rPr lang="en-US" sz="2800">
                <a:solidFill>
                  <a:srgbClr val="FFFF00"/>
                </a:solidFill>
              </a:rPr>
              <a:t>Bài trích sách Xuất Hành</a:t>
            </a:r>
          </a:p>
        </p:txBody>
      </p:sp>
      <p:sp>
        <p:nvSpPr>
          <p:cNvPr id="9" name="TextBox 8"/>
          <p:cNvSpPr txBox="1"/>
          <p:nvPr/>
        </p:nvSpPr>
        <p:spPr>
          <a:xfrm>
            <a:off x="76200" y="3790950"/>
            <a:ext cx="6858000" cy="1200329"/>
          </a:xfrm>
          <a:prstGeom prst="rect">
            <a:avLst/>
          </a:prstGeom>
          <a:noFill/>
        </p:spPr>
        <p:txBody>
          <a:bodyPr wrap="square" rtlCol="0">
            <a:spAutoFit/>
          </a:bodyPr>
          <a:lstStyle/>
          <a:p>
            <a:r>
              <a:rPr lang="en-US" sz="3600">
                <a:solidFill>
                  <a:srgbClr val="FFFF00"/>
                </a:solidFill>
              </a:rPr>
              <a:t>Đức Chúa! Đức Chúa! Thiên Chúa</a:t>
            </a:r>
          </a:p>
          <a:p>
            <a:r>
              <a:rPr lang="en-US" sz="3600">
                <a:solidFill>
                  <a:srgbClr val="FFFF00"/>
                </a:solidFill>
              </a:rPr>
              <a:t>Nhân hậu và từ bi.</a:t>
            </a:r>
          </a:p>
        </p:txBody>
      </p:sp>
    </p:spTree>
    <p:extLst>
      <p:ext uri="{BB962C8B-B14F-4D97-AF65-F5344CB8AC3E}">
        <p14:creationId xmlns:p14="http://schemas.microsoft.com/office/powerpoint/2010/main" val="3707224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endParaRPr lang="en-US" sz="4800" b="1" dirty="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Đáp</a:t>
            </a:r>
            <a:r>
              <a:rPr lang="en-US" sz="4800" b="1" dirty="0">
                <a:solidFill>
                  <a:srgbClr val="FF0000"/>
                </a:solidFill>
                <a:effectLst>
                  <a:outerShdw blurRad="38100" dist="38100" dir="2700000" algn="tl">
                    <a:srgbClr val="000000">
                      <a:alpha val="43137"/>
                    </a:srgbClr>
                  </a:outerShdw>
                </a:effectLst>
                <a:latin typeface="+mj-lt"/>
                <a:cs typeface="Tahoma" pitchFamily="34" charset="0"/>
              </a:rPr>
              <a:t> Ca</a:t>
            </a:r>
          </a:p>
          <a:p>
            <a:pPr eaLnBrk="1" hangingPunct="1">
              <a:lnSpc>
                <a:spcPct val="105000"/>
              </a:lnSpc>
              <a:defRPr/>
            </a:pPr>
            <a:r>
              <a:rPr lang="en-US" sz="6000" b="1" dirty="0">
                <a:solidFill>
                  <a:srgbClr val="FF0000"/>
                </a:solidFill>
                <a:effectLst>
                  <a:outerShdw blurRad="38100" dist="38100" dir="2700000" algn="tl">
                    <a:srgbClr val="000000">
                      <a:alpha val="43137"/>
                    </a:srgbClr>
                  </a:outerShdw>
                </a:effectLst>
                <a:latin typeface="+mj-lt"/>
                <a:cs typeface="Tahoma" pitchFamily="34" charset="0"/>
              </a:rPr>
              <a:t>Vinh </a:t>
            </a:r>
            <a:r>
              <a:rPr lang="en-US" sz="6000" b="1" dirty="0" err="1">
                <a:solidFill>
                  <a:srgbClr val="FF0000"/>
                </a:solidFill>
                <a:effectLst>
                  <a:outerShdw blurRad="38100" dist="38100" dir="2700000" algn="tl">
                    <a:srgbClr val="000000">
                      <a:alpha val="43137"/>
                    </a:srgbClr>
                  </a:outerShdw>
                </a:effectLst>
                <a:latin typeface="+mj-lt"/>
                <a:cs typeface="Tahoma" pitchFamily="34" charset="0"/>
              </a:rPr>
              <a:t>Danh</a:t>
            </a:r>
            <a:r>
              <a:rPr lang="en-US" sz="6000" b="1" dirty="0">
                <a:solidFill>
                  <a:srgbClr val="FF0000"/>
                </a:solidFill>
                <a:effectLst>
                  <a:outerShdw blurRad="38100" dist="38100" dir="2700000" algn="tl">
                    <a:srgbClr val="000000">
                      <a:alpha val="43137"/>
                    </a:srgbClr>
                  </a:outerShdw>
                </a:effectLst>
                <a:latin typeface="+mj-lt"/>
                <a:cs typeface="Tahoma" pitchFamily="34" charset="0"/>
              </a:rPr>
              <a:t> Ba </a:t>
            </a:r>
            <a:r>
              <a:rPr lang="en-US" sz="6000" b="1" dirty="0" err="1">
                <a:solidFill>
                  <a:srgbClr val="FF0000"/>
                </a:solidFill>
                <a:effectLst>
                  <a:outerShdw blurRad="38100" dist="38100" dir="2700000" algn="tl">
                    <a:srgbClr val="000000">
                      <a:alpha val="43137"/>
                    </a:srgbClr>
                  </a:outerShdw>
                </a:effectLst>
                <a:latin typeface="+mj-lt"/>
                <a:cs typeface="Tahoma" pitchFamily="34" charset="0"/>
              </a:rPr>
              <a:t>Ngôi</a:t>
            </a:r>
            <a:endParaRPr lang="en-US" sz="6000" b="1" dirty="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err="1">
                <a:solidFill>
                  <a:srgbClr val="003399"/>
                </a:solidFill>
                <a:effectLst>
                  <a:outerShdw blurRad="38100" dist="38100" dir="2700000" algn="tl">
                    <a:srgbClr val="000000">
                      <a:alpha val="43137"/>
                    </a:srgbClr>
                  </a:outerShdw>
                </a:effectLst>
                <a:latin typeface="+mj-lt"/>
                <a:cs typeface="Tahoma" pitchFamily="34" charset="0"/>
              </a:rPr>
              <a:t>Đỗ</a:t>
            </a:r>
            <a:r>
              <a:rPr lang="en-US" sz="4800" b="1" i="1" dirty="0">
                <a:solidFill>
                  <a:srgbClr val="003399"/>
                </a:solidFill>
                <a:effectLst>
                  <a:outerShdw blurRad="38100" dist="38100" dir="2700000" algn="tl">
                    <a:srgbClr val="000000">
                      <a:alpha val="43137"/>
                    </a:srgbClr>
                  </a:outerShdw>
                </a:effectLst>
                <a:latin typeface="+mj-lt"/>
                <a:cs typeface="Tahoma" pitchFamily="34" charset="0"/>
              </a:rPr>
              <a:t> </a:t>
            </a:r>
            <a:r>
              <a:rPr lang="en-US" sz="4800" b="1" i="1" dirty="0" err="1">
                <a:solidFill>
                  <a:srgbClr val="003399"/>
                </a:solidFill>
                <a:effectLst>
                  <a:outerShdw blurRad="38100" dist="38100" dir="2700000" algn="tl">
                    <a:srgbClr val="000000">
                      <a:alpha val="43137"/>
                    </a:srgbClr>
                  </a:outerShdw>
                </a:effectLst>
                <a:latin typeface="+mj-lt"/>
                <a:cs typeface="Tahoma" pitchFamily="34" charset="0"/>
              </a:rPr>
              <a:t>Vy</a:t>
            </a:r>
            <a:r>
              <a:rPr lang="en-US" sz="4800" b="1" i="1" dirty="0">
                <a:solidFill>
                  <a:srgbClr val="003399"/>
                </a:solidFill>
                <a:effectLst>
                  <a:outerShdw blurRad="38100" dist="38100" dir="2700000" algn="tl">
                    <a:srgbClr val="000000">
                      <a:alpha val="43137"/>
                    </a:srgbClr>
                  </a:outerShdw>
                </a:effectLst>
                <a:latin typeface="+mj-lt"/>
                <a:cs typeface="Tahoma" pitchFamily="34" charset="0"/>
              </a:rPr>
              <a:t> </a:t>
            </a:r>
            <a:r>
              <a:rPr lang="en-US" sz="4800" b="1" i="1" dirty="0" err="1">
                <a:solidFill>
                  <a:srgbClr val="003399"/>
                </a:solidFill>
                <a:effectLst>
                  <a:outerShdw blurRad="38100" dist="38100" dir="2700000" algn="tl">
                    <a:srgbClr val="000000">
                      <a:alpha val="43137"/>
                    </a:srgbClr>
                  </a:outerShdw>
                </a:effectLst>
                <a:latin typeface="+mj-lt"/>
                <a:cs typeface="Tahoma" pitchFamily="34" charset="0"/>
              </a:rPr>
              <a:t>Hạ</a:t>
            </a:r>
            <a:endParaRPr lang="en-US" sz="4800" b="1" i="1" dirty="0">
              <a:solidFill>
                <a:srgbClr val="003399"/>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a:solidFill>
                  <a:srgbClr val="003399"/>
                </a:solidFill>
                <a:effectLst>
                  <a:outerShdw blurRad="38100" dist="38100" dir="2700000" algn="tl">
                    <a:srgbClr val="000000">
                      <a:alpha val="43137"/>
                    </a:srgbClr>
                  </a:outerShdw>
                </a:effectLst>
                <a:latin typeface="+mj-lt"/>
                <a:cs typeface="Tahoma" pitchFamily="34" charset="0"/>
              </a:rPr>
              <a:t>02 </a:t>
            </a:r>
            <a:r>
              <a:rPr lang="en-US" sz="4800" b="1" i="1" dirty="0" err="1">
                <a:solidFill>
                  <a:srgbClr val="003399"/>
                </a:solidFill>
                <a:effectLst>
                  <a:outerShdw blurRad="38100" dist="38100" dir="2700000" algn="tl">
                    <a:srgbClr val="000000">
                      <a:alpha val="43137"/>
                    </a:srgbClr>
                  </a:outerShdw>
                </a:effectLst>
                <a:latin typeface="+mj-lt"/>
                <a:cs typeface="Tahoma" pitchFamily="34" charset="0"/>
              </a:rPr>
              <a:t>câu</a:t>
            </a:r>
            <a:endParaRPr lang="en-US" sz="4400" b="1" i="1" dirty="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2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Vinh Danh Chúa Ba Ngôi</a:t>
            </a:r>
          </a:p>
          <a:p>
            <a:pPr marL="27432" indent="0" algn="ctr">
              <a:lnSpc>
                <a:spcPct val="120000"/>
              </a:lnSpc>
              <a:buNone/>
            </a:pP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Đỗ Vy Hạ</a:t>
            </a:r>
            <a:endPar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n-lt"/>
              </a:rPr>
              <a:t>Vinh danh Chúa Cha uy hùng toàn năng. Vinh danh Chúa Con cứu độ nhân trần. </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a:solidFill>
                  <a:srgbClr val="FF0000"/>
                </a:solidFill>
                <a:effectLst>
                  <a:outerShdw blurRad="38100" dist="38100" dir="2700000" algn="tl">
                    <a:srgbClr val="000000">
                      <a:alpha val="43137"/>
                    </a:srgbClr>
                  </a:outerShdw>
                </a:effectLst>
                <a:cs typeface="Times New Roman" pitchFamily="18" charset="0"/>
              </a:rPr>
              <a: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n-lt"/>
              </a:rPr>
              <a:t>Vinh danh Thánh Linh chính nguồn ủi an. Vinh danh Ba Ngôi muôn đời không ngơi.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15767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700" b="1" u="sng" dirty="0">
                <a:solidFill>
                  <a:srgbClr val="FF0000"/>
                </a:solidFill>
                <a:effectLst>
                  <a:outerShdw blurRad="38100" dist="38100" dir="2700000" algn="tl">
                    <a:srgbClr val="000000">
                      <a:alpha val="43137"/>
                    </a:srgbClr>
                  </a:outerShdw>
                </a:effectLst>
                <a:cs typeface="Times New Roman" pitchFamily="18" charset="0"/>
              </a:rPr>
              <a:t>Tk1:</a:t>
            </a:r>
            <a:r>
              <a:rPr lang="en-US" sz="5700" b="1" dirty="0">
                <a:solidFill>
                  <a:srgbClr val="FF0000"/>
                </a:solidFill>
                <a:effectLst>
                  <a:outerShdw blurRad="38100" dist="38100" dir="2700000" algn="tl">
                    <a:srgbClr val="000000">
                      <a:alpha val="43137"/>
                    </a:srgbClr>
                  </a:outerShdw>
                </a:effectLst>
                <a:cs typeface="Times New Roman" pitchFamily="18" charset="0"/>
              </a:rPr>
              <a:t> </a:t>
            </a:r>
            <a:r>
              <a:rPr lang="vi-VN" sz="5700" b="1" dirty="0">
                <a:solidFill>
                  <a:srgbClr val="003399"/>
                </a:solidFill>
              </a:rPr>
              <a:t>Trong tâm tình đơn sơ. Con tiến vào đền thánh Chúa Trời. Xin dâng lời chúc tụng Ngài là Đấng tác sinh muô loài. Con tâm thành tri ân.</a:t>
            </a:r>
            <a:endParaRPr lang="en-US" sz="57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600" b="1" u="sng" dirty="0">
                <a:solidFill>
                  <a:srgbClr val="FF0000"/>
                </a:solidFill>
                <a:effectLst>
                  <a:outerShdw blurRad="38100" dist="38100" dir="2700000" algn="tl">
                    <a:srgbClr val="000000">
                      <a:alpha val="43137"/>
                    </a:srgbClr>
                  </a:outerShdw>
                </a:effectLst>
                <a:cs typeface="Times New Roman" pitchFamily="18" charset="0"/>
              </a:rPr>
              <a:t>***:</a:t>
            </a:r>
            <a:r>
              <a:rPr lang="en-US" sz="6600" b="1" dirty="0">
                <a:solidFill>
                  <a:srgbClr val="FF0000"/>
                </a:solidFill>
                <a:effectLst>
                  <a:outerShdw blurRad="38100" dist="38100" dir="2700000" algn="tl">
                    <a:srgbClr val="000000">
                      <a:alpha val="43137"/>
                    </a:srgbClr>
                  </a:outerShdw>
                </a:effectLst>
                <a:cs typeface="Times New Roman" pitchFamily="18" charset="0"/>
              </a:rPr>
              <a:t> </a:t>
            </a:r>
            <a:r>
              <a:rPr lang="vi-VN" sz="6600" b="1" dirty="0">
                <a:solidFill>
                  <a:srgbClr val="003399"/>
                </a:solidFill>
              </a:rPr>
              <a:t>Tình thương Chúa xiết bao cao vời Ngài đã hướng dẫn con vào đời. Cho con được gọi Ngài là Cha. </a:t>
            </a: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134325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n-lt"/>
              </a:rPr>
              <a:t>Vinh danh Chúa Cha uy hùng toàn năng. Vinh danh Chúa Con cứu độ nhân trần. </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3285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a:solidFill>
                  <a:srgbClr val="FF0000"/>
                </a:solidFill>
                <a:effectLst>
                  <a:outerShdw blurRad="38100" dist="38100" dir="2700000" algn="tl">
                    <a:srgbClr val="000000">
                      <a:alpha val="43137"/>
                    </a:srgbClr>
                  </a:outerShdw>
                </a:effectLst>
                <a:cs typeface="Times New Roman" pitchFamily="18" charset="0"/>
              </a:rPr>
              <a: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n-lt"/>
              </a:rPr>
              <a:t>Vinh danh Thánh Linh chính nguồn ủi an. Vinh danh Ba Ngôi muôn đời không ngơi.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225594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a:solidFill>
                  <a:srgbClr val="FF0000"/>
                </a:solidFill>
                <a:effectLst>
                  <a:outerShdw blurRad="38100" dist="38100" dir="2700000" algn="tl">
                    <a:srgbClr val="000000">
                      <a:alpha val="43137"/>
                    </a:srgbClr>
                  </a:outerShdw>
                </a:effectLst>
                <a:cs typeface="Times New Roman" pitchFamily="18" charset="0"/>
              </a:rPr>
              <a:t>Tk2:</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vi-VN" sz="6600" b="1" dirty="0">
                <a:solidFill>
                  <a:srgbClr val="003399"/>
                </a:solidFill>
              </a:rPr>
              <a:t>Trong tâm tình tin yêu. Con bước vào phục bái kính  thờ Chúa chính là sức mạnh, là nguồn sống nơi con nương nhờ.</a:t>
            </a: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39439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200" b="1" u="sng" dirty="0">
                <a:solidFill>
                  <a:srgbClr val="FF0000"/>
                </a:solidFill>
                <a:effectLst>
                  <a:outerShdw blurRad="38100" dist="38100" dir="2700000" algn="tl">
                    <a:srgbClr val="000000">
                      <a:alpha val="43137"/>
                    </a:srgbClr>
                  </a:outerShdw>
                </a:effectLst>
                <a:cs typeface="Times New Roman" pitchFamily="18" charset="0"/>
              </a:rPr>
              <a:t>***</a:t>
            </a:r>
            <a:r>
              <a:rPr lang="en-US" sz="62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200" b="1" dirty="0">
                <a:solidFill>
                  <a:srgbClr val="003399"/>
                </a:solidFill>
                <a:latin typeface="+mn-lt"/>
              </a:rPr>
              <a:t>Xin dâng trọn đời con Tựa em bé nép trog tay mẹ. Tìm giòng sữa mát thơm đậm đà. Chúa hãy tương hộ phù chở che.</a:t>
            </a:r>
            <a:endParaRPr lang="en-US" sz="6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59249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n-lt"/>
              </a:rPr>
              <a:t>Vinh danh Chúa Cha uy hùng toàn năng. Vinh danh Chúa Con cứu độ nhân trần. </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500339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a:solidFill>
                  <a:srgbClr val="FF0000"/>
                </a:solidFill>
                <a:effectLst>
                  <a:outerShdw blurRad="38100" dist="38100" dir="2700000" algn="tl">
                    <a:srgbClr val="000000">
                      <a:alpha val="43137"/>
                    </a:srgbClr>
                  </a:outerShdw>
                </a:effectLst>
                <a:cs typeface="Times New Roman" pitchFamily="18" charset="0"/>
              </a:rPr>
              <a: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n-lt"/>
              </a:rPr>
              <a:t>Vinh danh Thánh Linh chính nguồn ủi an. Vinh danh Ba Ngôi muôn đời không ngơi.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456692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3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300">
                <a:effectLst>
                  <a:outerShdw blurRad="38100" dist="38100" dir="2700000" algn="tl">
                    <a:srgbClr val="000000">
                      <a:alpha val="43137"/>
                    </a:srgbClr>
                  </a:outerShdw>
                </a:effectLst>
                <a:latin typeface="+mj-lt"/>
              </a:rPr>
              <a:t> </a:t>
            </a:r>
            <a:r>
              <a:rPr lang="vi-VN" sz="5300" b="1">
                <a:solidFill>
                  <a:srgbClr val="003399"/>
                </a:solidFill>
                <a:effectLst>
                  <a:outerShdw blurRad="38100" dist="38100" dir="2700000" algn="tl">
                    <a:srgbClr val="000000">
                      <a:alpha val="43137"/>
                    </a:srgbClr>
                  </a:outerShdw>
                </a:effectLst>
                <a:latin typeface="+mj-lt"/>
              </a:rPr>
              <a:t>Trong tâm tình đơn sơ con tiến vào đền thánh Chúa Trời, xin dâng lời chúc tụng Ngài là Ðấng tác sinh muôn loài. </a:t>
            </a:r>
            <a:endParaRPr lang="vi-VN" sz="53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88974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7329251" cy="1384995"/>
          </a:xfrm>
          <a:prstGeom prst="rect">
            <a:avLst/>
          </a:prstGeom>
          <a:noFill/>
        </p:spPr>
        <p:txBody>
          <a:bodyPr wrap="none" rtlCol="0">
            <a:spAutoFit/>
          </a:bodyPr>
          <a:lstStyle/>
          <a:p>
            <a:r>
              <a:rPr lang="en-US" sz="2800">
                <a:solidFill>
                  <a:srgbClr val="FFFF00"/>
                </a:solidFill>
              </a:rPr>
              <a:t>Bài đọc 2</a:t>
            </a:r>
          </a:p>
          <a:p>
            <a:r>
              <a:rPr lang="en-US" sz="2800">
                <a:solidFill>
                  <a:srgbClr val="FFFF00"/>
                </a:solidFill>
              </a:rPr>
              <a:t>Bài trích thư thứ hai của thánh Phaolô Tông Đồ</a:t>
            </a:r>
          </a:p>
          <a:p>
            <a:r>
              <a:rPr lang="en-US" sz="2800">
                <a:solidFill>
                  <a:srgbClr val="FFFF00"/>
                </a:solidFill>
              </a:rPr>
              <a:t>Gửi tín hữu Cô-rin-tô</a:t>
            </a:r>
          </a:p>
        </p:txBody>
      </p:sp>
      <p:sp>
        <p:nvSpPr>
          <p:cNvPr id="9" name="TextBox 8"/>
          <p:cNvSpPr txBox="1"/>
          <p:nvPr/>
        </p:nvSpPr>
        <p:spPr>
          <a:xfrm>
            <a:off x="76200" y="3638550"/>
            <a:ext cx="8991600" cy="1077218"/>
          </a:xfrm>
          <a:prstGeom prst="rect">
            <a:avLst/>
          </a:prstGeom>
          <a:noFill/>
        </p:spPr>
        <p:txBody>
          <a:bodyPr wrap="square" rtlCol="0">
            <a:spAutoFit/>
          </a:bodyPr>
          <a:lstStyle/>
          <a:p>
            <a:r>
              <a:rPr lang="en-US" sz="3200">
                <a:solidFill>
                  <a:srgbClr val="FFFF00"/>
                </a:solidFill>
              </a:rPr>
              <a:t>Ân sủng của Chúa Giê-su Ki-tô, tình thương của Chúa Cha, và ơn hiệp thông của Chúa Thánh Thần</a:t>
            </a:r>
          </a:p>
        </p:txBody>
      </p:sp>
    </p:spTree>
    <p:extLst>
      <p:ext uri="{BB962C8B-B14F-4D97-AF65-F5344CB8AC3E}">
        <p14:creationId xmlns:p14="http://schemas.microsoft.com/office/powerpoint/2010/main" val="3316720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400" b="1" dirty="0">
                <a:solidFill>
                  <a:srgbClr val="0000CC"/>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Sáng</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danh</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Đức</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Cha,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Đức</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và</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Đức</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Thánh</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Thần</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sáng</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danh</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Đấng</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đang</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có</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đã</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có</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và</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sẽ</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đến</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a:effectLst>
                  <a:outerShdw blurRad="38100" dist="38100" dir="2700000" algn="tl">
                    <a:srgbClr val="000000">
                      <a:alpha val="43137"/>
                    </a:srgbClr>
                  </a:outerShdw>
                </a:effectLst>
                <a:latin typeface="+mj-lt"/>
              </a:rPr>
              <a:t> </a:t>
            </a:r>
            <a:r>
              <a:rPr lang="vi-VN" sz="5200" b="1">
                <a:solidFill>
                  <a:srgbClr val="003399"/>
                </a:solidFill>
                <a:effectLst>
                  <a:outerShdw blurRad="38100" dist="38100" dir="2700000" algn="tl">
                    <a:srgbClr val="000000">
                      <a:alpha val="43137"/>
                    </a:srgbClr>
                  </a:outerShdw>
                </a:effectLst>
                <a:latin typeface="+mj-lt"/>
              </a:rPr>
              <a:t>Con tâm thành tri ân tình thương Chúa biết bao cao vời. Ngài đã hướng dẫn con vào đời, cho con được gọi Ngài là Cha</a:t>
            </a:r>
            <a:r>
              <a:rPr lang="en-US" sz="5200" b="1">
                <a:solidFill>
                  <a:srgbClr val="003399"/>
                </a:solidFill>
                <a:effectLst>
                  <a:outerShdw blurRad="38100" dist="38100" dir="2700000" algn="tl">
                    <a:srgbClr val="000000">
                      <a:alpha val="43137"/>
                    </a:srgbClr>
                  </a:outerShdw>
                </a:effectLst>
                <a:latin typeface="+mj-lt"/>
              </a:rPr>
              <a:t>.</a:t>
            </a:r>
            <a:endParaRPr lang="vi-VN" sz="52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972023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817244"/>
            <a:ext cx="3810000" cy="3181350"/>
          </a:xfrm>
        </p:spPr>
        <p:txBody>
          <a:bodyPr>
            <a:normAutofit fontScale="90000"/>
          </a:bodyPr>
          <a:lstStyle/>
          <a:p>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Ca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Dâng</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Lễ</a:t>
            </a:r>
            <a:br>
              <a:rPr lang="en-US" sz="5400" b="1" dirty="0">
                <a:solidFill>
                  <a:srgbClr val="003399"/>
                </a:solidFill>
                <a:effectLst>
                  <a:outerShdw blurRad="38100" dist="38100" dir="2700000" algn="tl">
                    <a:srgbClr val="000000">
                      <a:alpha val="43137"/>
                    </a:srgbClr>
                  </a:outerShdw>
                </a:effectLst>
                <a:cs typeface="Times New Roman" pitchFamily="18" charset="0"/>
              </a:rPr>
            </a:br>
            <a:r>
              <a:rPr lang="en-US" sz="6000" b="1" dirty="0">
                <a:solidFill>
                  <a:srgbClr val="C00000"/>
                </a:solidFill>
                <a:effectLst>
                  <a:outerShdw blurRad="38100" dist="38100" dir="2700000" algn="tl">
                    <a:srgbClr val="000000">
                      <a:alpha val="43137"/>
                    </a:srgbClr>
                  </a:outerShdw>
                </a:effectLst>
                <a:cs typeface="Times New Roman" pitchFamily="18" charset="0"/>
              </a:rPr>
              <a:t>DÂNG LÊN </a:t>
            </a:r>
            <a:br>
              <a:rPr lang="en-US" sz="6000" b="1" dirty="0">
                <a:solidFill>
                  <a:srgbClr val="C00000"/>
                </a:solidFill>
                <a:effectLst>
                  <a:outerShdw blurRad="38100" dist="38100" dir="2700000" algn="tl">
                    <a:srgbClr val="000000">
                      <a:alpha val="43137"/>
                    </a:srgbClr>
                  </a:outerShdw>
                </a:effectLst>
                <a:cs typeface="Times New Roman" pitchFamily="18" charset="0"/>
              </a:rPr>
            </a:br>
            <a:r>
              <a:rPr lang="en-US" sz="6000" b="1" dirty="0">
                <a:solidFill>
                  <a:srgbClr val="C00000"/>
                </a:solidFill>
                <a:effectLst>
                  <a:outerShdw blurRad="38100" dist="38100" dir="2700000" algn="tl">
                    <a:srgbClr val="000000">
                      <a:alpha val="43137"/>
                    </a:srgbClr>
                  </a:outerShdw>
                </a:effectLst>
                <a:cs typeface="Times New Roman" pitchFamily="18" charset="0"/>
              </a:rPr>
              <a:t>BA NGÔI</a:t>
            </a:r>
            <a:br>
              <a:rPr lang="en-US" sz="5400" b="1" dirty="0">
                <a:solidFill>
                  <a:srgbClr val="003399"/>
                </a:solidFill>
                <a:effectLst>
                  <a:outerShdw blurRad="38100" dist="38100" dir="2700000" algn="tl">
                    <a:srgbClr val="000000">
                      <a:alpha val="43137"/>
                    </a:srgbClr>
                  </a:outerShdw>
                </a:effectLst>
                <a:cs typeface="Times New Roman" pitchFamily="18" charset="0"/>
              </a:rPr>
            </a:b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lnSpc>
                <a:spcPct val="13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0" i="0" dirty="0">
                <a:solidFill>
                  <a:srgbClr val="000080"/>
                </a:solidFill>
                <a:effectLst/>
                <a:latin typeface="Verdana" panose="020B0604030504040204" pitchFamily="34" charset="0"/>
              </a:rPr>
              <a:t> </a:t>
            </a:r>
            <a:r>
              <a:rPr lang="vi-VN" sz="5400" b="1" i="0" dirty="0">
                <a:solidFill>
                  <a:srgbClr val="003399"/>
                </a:solidFill>
                <a:effectLst/>
              </a:rPr>
              <a:t>Xin dâng kính Chúa Cha tâm tình đoàn con tha thiết. Cảm tạ Chúa muôn nghìn đã đựng nên con trên đời.</a:t>
            </a:r>
            <a:endParaRPr lang="en-US" altLang="en-US" sz="54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rPr>
              <a:t>Vinh danh Chúa Cha uy hùng toàn năng. Vinh danh Chúa Con cứu độ nhân trần. Vinh danh Thánh Linh chính nguồn ủi an. Vinh danh Ba Ngôi đến tận ngàn thu</a:t>
            </a:r>
            <a:r>
              <a:rPr lang="en-US" sz="4800" b="1">
                <a:solidFill>
                  <a:srgbClr val="003399"/>
                </a:solidFill>
                <a:effectLst>
                  <a:outerShdw blurRad="38100" dist="38100" dir="2700000" algn="tl">
                    <a:srgbClr val="000000">
                      <a:alpha val="43137"/>
                    </a:srgbClr>
                  </a:outerShdw>
                </a:effectLst>
                <a:latin typeface="+mj-lt"/>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i="0" dirty="0">
                <a:solidFill>
                  <a:srgbClr val="003399"/>
                </a:solidFill>
                <a:effectLst/>
              </a:rPr>
              <a:t>Xin dâng lên Ba Ngôi lòng thành tri ân muôn đời. Xin dâng lên Ba Ngôi lòng thành tri ân muôn đời.</a:t>
            </a:r>
            <a:endParaRPr lang="en-US" altLang="en-US" sz="60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800" b="0" i="0" dirty="0">
                <a:solidFill>
                  <a:srgbClr val="000080"/>
                </a:solidFill>
                <a:effectLst/>
                <a:latin typeface="Verdana" panose="020B0604030504040204" pitchFamily="34" charset="0"/>
              </a:rPr>
              <a:t> </a:t>
            </a:r>
            <a:r>
              <a:rPr lang="vi-VN" sz="5800" b="1" i="0" dirty="0">
                <a:solidFill>
                  <a:srgbClr val="003399"/>
                </a:solidFill>
                <a:effectLst/>
              </a:rPr>
              <a:t>Xin dâng kính Chúa Con tâm tình đoàn con thơ bé. Cảm tạ Chúa muôn nghìn cứu chuộc muôn dân trên đời.</a:t>
            </a:r>
            <a:endParaRPr lang="vi-VN" sz="5800" b="1" dirty="0">
              <a:solidFill>
                <a:srgbClr val="003399"/>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337146770"/>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i="0" dirty="0">
                <a:solidFill>
                  <a:srgbClr val="003399"/>
                </a:solidFill>
                <a:effectLst/>
              </a:rPr>
              <a:t>Xin dâng lên Ba Ngôi lòng thành tri ân muôn đời. Xin dâng lên Ba Ngôi lòng thành tri ân muôn đời.</a:t>
            </a:r>
            <a:endParaRPr lang="en-US" altLang="en-US" sz="60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19578187"/>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i="0" dirty="0">
                <a:solidFill>
                  <a:srgbClr val="003399"/>
                </a:solidFill>
                <a:effectLst/>
              </a:rPr>
              <a:t>Xin dâng kính Thánh Linh tâm tình đoàn con tin mến. Cảm tạ Chúa muôn nghìn xuống đầy ơn thiêng chan hòa.</a:t>
            </a:r>
            <a:endParaRPr lang="vi-VN" sz="5400" b="1" dirty="0">
              <a:solidFill>
                <a:srgbClr val="003399"/>
              </a:solidFill>
              <a:effectLst>
                <a:outerShdw blurRad="38100" dist="38100" dir="2700000" algn="tl">
                  <a:srgbClr val="000000">
                    <a:alpha val="43137"/>
                  </a:srgbClr>
                </a:outerShdw>
              </a:effectLst>
              <a:cs typeface="Times New Roman" panose="02020603050405020304" pitchFamily="18" charset="0"/>
            </a:endParaRP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i="0" dirty="0">
                <a:solidFill>
                  <a:srgbClr val="003399"/>
                </a:solidFill>
                <a:effectLst/>
              </a:rPr>
              <a:t>Xin dâng lên Ba Ngôi lòng thành tri ân muôn đời. Xin dâng lên Ba Ngôi lòng thành tri ân muôn đời.</a:t>
            </a:r>
            <a:endParaRPr lang="en-US" altLang="en-US" sz="60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27702057"/>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11AA0E-7D7E-4EB6-83E9-D8DAB511E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MẦU NHIỆM BA NGÔI</a:t>
            </a:r>
          </a:p>
          <a:p>
            <a:pPr marL="27432" indent="0" algn="ctr">
              <a:lnSpc>
                <a:spcPct val="120000"/>
              </a:lnSpc>
              <a:buNone/>
            </a:pPr>
            <a:r>
              <a:rPr lang="en-US" sz="5400" b="1" i="1" dirty="0" err="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Thành</a:t>
            </a:r>
            <a:r>
              <a:rPr lang="en-US" sz="54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Nam</a:t>
            </a:r>
            <a:endParaRPr lang="en-US" sz="20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dirty="0">
                <a:effectLst>
                  <a:outerShdw blurRad="38100" dist="38100" dir="2700000" algn="tl">
                    <a:srgbClr val="000000">
                      <a:alpha val="43137"/>
                    </a:srgbClr>
                  </a:outerShdw>
                </a:effectLst>
                <a:latin typeface="+mj-lt"/>
              </a:rPr>
              <a:t> </a:t>
            </a:r>
            <a:r>
              <a:rPr lang="vi-VN" sz="6000" b="1" i="0" dirty="0">
                <a:solidFill>
                  <a:srgbClr val="003399"/>
                </a:solidFill>
                <a:effectLst/>
              </a:rPr>
              <a:t>Vạn vật hiện hữu là do Chúa Cha tác thành. Chuộc tội nhân thế là Cứu Chúa Ngôi Hai. </a:t>
            </a:r>
            <a:endParaRPr lang="en-US" sz="60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dirty="0">
                <a:effectLst>
                  <a:outerShdw blurRad="38100" dist="38100" dir="2700000" algn="tl">
                    <a:srgbClr val="000000">
                      <a:alpha val="43137"/>
                    </a:srgbClr>
                  </a:outerShdw>
                </a:effectLst>
                <a:latin typeface="+mj-lt"/>
              </a:rPr>
              <a:t> </a:t>
            </a:r>
            <a:r>
              <a:rPr lang="vi-VN" sz="6000" b="1" i="0" dirty="0">
                <a:solidFill>
                  <a:srgbClr val="003399"/>
                </a:solidFill>
                <a:effectLst/>
              </a:rPr>
              <a:t> Thánh Thần tình yêu, nhờ tình Cha nâng đỡ. Hết muôn muôn loài sống nhờ ơn Cha ban.</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42354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200">
                <a:effectLst>
                  <a:outerShdw blurRad="38100" dist="38100" dir="2700000" algn="tl">
                    <a:srgbClr val="000000">
                      <a:alpha val="43137"/>
                    </a:srgbClr>
                  </a:outerShdw>
                </a:effectLst>
                <a:latin typeface="+mj-lt"/>
              </a:rPr>
              <a:t> </a:t>
            </a:r>
            <a:r>
              <a:rPr lang="vi-VN" sz="5200" b="1">
                <a:solidFill>
                  <a:srgbClr val="003399"/>
                </a:solidFill>
                <a:effectLst>
                  <a:outerShdw blurRad="38100" dist="38100" dir="2700000" algn="tl">
                    <a:srgbClr val="000000">
                      <a:alpha val="43137"/>
                    </a:srgbClr>
                  </a:outerShdw>
                </a:effectLst>
                <a:latin typeface="+mj-lt"/>
              </a:rPr>
              <a:t>Trong tâm tình tin yêu con bước vào phục bái kính thờ. Chính Chúa là sức mạnh, là nguồn sống nơi con nương nhờ.</a:t>
            </a:r>
            <a:endParaRPr lang="vi-VN" sz="52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706918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i="0" dirty="0">
                <a:solidFill>
                  <a:srgbClr val="003399"/>
                </a:solidFill>
                <a:effectLst/>
              </a:rPr>
              <a:t>Xin cho Danh Thánh Cha rạng ngời, hôm nay và đến muôn đời. Xin cho triều đại Cha mau đến, hiển trị trên ngàn muôn muôn nơi.</a:t>
            </a:r>
            <a:endParaRPr lang="en-US" sz="54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600" b="1" i="0" dirty="0">
                <a:solidFill>
                  <a:srgbClr val="003399"/>
                </a:solidFill>
                <a:effectLst/>
              </a:rPr>
              <a:t>Ngàn vạn sinh linh được Cha dưỡng nuôi đêm ngày. Tình Người chan chứa nhuần thấm khắp dương gian. </a:t>
            </a:r>
            <a:endParaRPr lang="en-US" sz="56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i="0" dirty="0">
                <a:solidFill>
                  <a:srgbClr val="003399"/>
                </a:solidFill>
                <a:effectLst/>
              </a:rPr>
              <a:t>Tháng ngày bình yên, nhờ tình Cha nâng đỡ. Hết muôn muôn loài sống nhờ ơn Cha ban.</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856923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i="0" dirty="0">
                <a:solidFill>
                  <a:srgbClr val="003399"/>
                </a:solidFill>
                <a:effectLst/>
              </a:rPr>
              <a:t>Xin cho Danh Thánh Cha rạng ngời, hôm nay và đến muôn đời. Xin cho triều đại Cha mau đến, hiển trị trên ngàn muôn muôn nơi.</a:t>
            </a:r>
            <a:endParaRPr lang="en-US" sz="54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5501231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i="0" dirty="0">
                <a:solidFill>
                  <a:srgbClr val="003399"/>
                </a:solidFill>
                <a:effectLst/>
              </a:rPr>
              <a:t>Hiệp cùng Ngôi Hai là ta sống trong Cha Ngài. Cùng Nguồn Sức Sống là Chính Chúa Ngôi Ba, </a:t>
            </a:r>
            <a:endParaRPr lang="en-US" sz="60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i="0" dirty="0">
                <a:solidFill>
                  <a:srgbClr val="003399"/>
                </a:solidFill>
                <a:effectLst/>
              </a:rPr>
              <a:t>Chính Ngài ngày đêm gọi mời ta yêu mến, kết liên thân tình với Ngài trong anh em.</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056428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i="0" dirty="0">
                <a:solidFill>
                  <a:srgbClr val="003399"/>
                </a:solidFill>
                <a:effectLst/>
              </a:rPr>
              <a:t>Xin cho Danh Thánh Cha rạng ngời, hôm nay và đến muôn đời. Xin cho triều đại Cha mau đến, hiển trị trên ngàn muôn muôn nơi.</a:t>
            </a:r>
            <a:endParaRPr lang="en-US" sz="54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04130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19150"/>
            <a:ext cx="9144000" cy="2862322"/>
          </a:xfrm>
          <a:prstGeom prst="rect">
            <a:avLst/>
          </a:prstGeom>
        </p:spPr>
        <p:txBody>
          <a:bodyPr wrap="square">
            <a:spAutoFit/>
          </a:bodyPr>
          <a:lstStyle/>
          <a:p>
            <a:pPr algn="ct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Bài</a:t>
            </a: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Ca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Hiệp</a:t>
            </a: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Nhất</a:t>
            </a: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p>
          <a:p>
            <a:pPr algn="ctr"/>
            <a:r>
              <a:rPr lang="en-US" sz="6000" b="1" i="1" dirty="0" err="1">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Lm</a:t>
            </a:r>
            <a:r>
              <a:rPr lang="en-US" sz="6000" b="1" i="1" dirty="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i="1" dirty="0" err="1">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Thành</a:t>
            </a:r>
            <a:r>
              <a:rPr lang="en-US" sz="6000" b="1" i="1" dirty="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i="1" dirty="0" err="1">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Tâm</a:t>
            </a:r>
            <a:endParaRPr lang="en-US" sz="6000" b="1" i="1" dirty="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a:effectLst>
                  <a:outerShdw blurRad="38100" dist="38100" dir="2700000" algn="tl">
                    <a:srgbClr val="000000">
                      <a:alpha val="43137"/>
                    </a:srgbClr>
                  </a:outerShdw>
                </a:effectLst>
                <a:latin typeface="+mj-lt"/>
              </a:rPr>
              <a:t> </a:t>
            </a:r>
            <a:r>
              <a:rPr lang="vi-VN" sz="5200" b="1">
                <a:solidFill>
                  <a:srgbClr val="003399"/>
                </a:solidFill>
                <a:effectLst>
                  <a:outerShdw blurRad="38100" dist="38100" dir="2700000" algn="tl">
                    <a:srgbClr val="000000">
                      <a:alpha val="43137"/>
                    </a:srgbClr>
                  </a:outerShdw>
                </a:effectLst>
                <a:latin typeface="+mj-lt"/>
              </a:rPr>
              <a:t>Xin dâng trọn đời con tựa em bé nép bên tay mẹ. Tìm giòng sữa mát thơm đậm đà Chúa hãy thương hộ phù chở che.</a:t>
            </a:r>
            <a:endParaRPr lang="vi-VN" sz="52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594311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7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7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7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700" b="1" i="0" dirty="0">
                <a:solidFill>
                  <a:srgbClr val="003399"/>
                </a:solidFill>
                <a:effectLst/>
              </a:rPr>
              <a:t>Xin hiệp nhất chúng con nên một trong tình yêu Chúa, xin hiệp nhất chúng con như Ngài liên kết với Cha..</a:t>
            </a:r>
            <a:endParaRPr lang="en-US" sz="57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5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800" b="1" i="0" dirty="0">
                <a:solidFill>
                  <a:srgbClr val="003399"/>
                </a:solidFill>
                <a:effectLst/>
              </a:rPr>
              <a:t>Xin giải thoát chúng con xa điều bất hòa chia rẽ, xin kết liên muôn người trong lòng mến Chúa Cha trên trời</a:t>
            </a:r>
            <a:endParaRPr lang="en-US" sz="5800" b="1" dirty="0">
              <a:solidFill>
                <a:srgbClr val="003399"/>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1174436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5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800" b="1" i="0" dirty="0">
                <a:solidFill>
                  <a:srgbClr val="003399"/>
                </a:solidFill>
                <a:effectLst/>
              </a:rPr>
              <a:t>Vì Ngài được sai đến để tìm chiên khắp nơi xa xôi, vì rằng Cha sai đến, đến đưa về đoàn chiên duy nhất. </a:t>
            </a:r>
            <a:endParaRPr lang="en-US" sz="5800" b="1" dirty="0">
              <a:solidFill>
                <a:srgbClr val="003399"/>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7777035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1" i="0" dirty="0">
                <a:solidFill>
                  <a:srgbClr val="003399"/>
                </a:solidFill>
                <a:effectLst/>
              </a:rPr>
              <a:t>Thì này nguyện xin Chúa hãy thương ban Thánh Linh của Ngài hiệp nhất chúng con trong Chúa.</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038594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7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7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7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700" b="1" i="0" dirty="0">
                <a:solidFill>
                  <a:srgbClr val="003399"/>
                </a:solidFill>
                <a:effectLst/>
              </a:rPr>
              <a:t>Xin hiệp nhất chúng con nên một trong tình yêu Chúa, xin hiệp nhất chúng con như Ngài liên kết với Cha..</a:t>
            </a:r>
            <a:endParaRPr lang="en-US" sz="57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6929344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5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800" b="1" i="0" dirty="0">
                <a:solidFill>
                  <a:srgbClr val="003399"/>
                </a:solidFill>
                <a:effectLst/>
              </a:rPr>
              <a:t>Xin giải thoát chúng con xa điều bất hòa chia rẽ, xin kết liên muôn người trong lòng mến Chúa Cha trên trời</a:t>
            </a:r>
            <a:endParaRPr lang="en-US" sz="5800" b="1" dirty="0">
              <a:solidFill>
                <a:srgbClr val="003399"/>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2439503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600" b="1" i="0" dirty="0">
                <a:solidFill>
                  <a:srgbClr val="003399"/>
                </a:solidFill>
                <a:effectLst/>
              </a:rPr>
              <a:t>Người người mọi dân nước cũng là con của Cha trên trời, được Ngài thương cứu vớt bởi một lần hy sinh khổ giá. </a:t>
            </a:r>
            <a:endParaRPr lang="en-US" sz="5600" b="1" dirty="0">
              <a:solidFill>
                <a:srgbClr val="003399"/>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4881853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1" i="0" dirty="0">
                <a:solidFill>
                  <a:srgbClr val="003399"/>
                </a:solidFill>
                <a:effectLst/>
              </a:rPr>
              <a:t>Thì này nguyện xin Chúa hãy thương ban Thánh Linh của Ngài hiệp nhất chúng con trong Chúa.</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2495637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7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7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7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700" b="1" i="0" dirty="0">
                <a:solidFill>
                  <a:srgbClr val="003399"/>
                </a:solidFill>
                <a:effectLst/>
              </a:rPr>
              <a:t>Xin hiệp nhất chúng con nên một trong tình yêu Chúa, xin hiệp nhất chúng con như Ngài liên kết với Cha..</a:t>
            </a:r>
            <a:endParaRPr lang="en-US" sz="57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1063224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5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800" b="1" i="0" dirty="0">
                <a:solidFill>
                  <a:srgbClr val="003399"/>
                </a:solidFill>
                <a:effectLst/>
              </a:rPr>
              <a:t>Xin giải thoát chúng con xa điều bất hòa chia rẽ, xin kết liên muôn người trong lòng mến Chúa Cha trên trời</a:t>
            </a:r>
            <a:endParaRPr lang="en-US" sz="5800" b="1" dirty="0">
              <a:solidFill>
                <a:srgbClr val="003399"/>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53321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rPr>
              <a:t>Vinh danh Chúa Cha uy hùng toàn năng. Vinh danh Chúa Con cứu độ nhân trần. Vinh danh Thánh Linh chính nguồn ủi an. Vinh danh Ba Ngôi đến tận ngàn thu</a:t>
            </a:r>
            <a:r>
              <a:rPr lang="en-US" sz="4800" b="1">
                <a:solidFill>
                  <a:srgbClr val="003399"/>
                </a:solidFill>
                <a:effectLst>
                  <a:outerShdw blurRad="38100" dist="38100" dir="2700000" algn="tl">
                    <a:srgbClr val="000000">
                      <a:alpha val="43137"/>
                    </a:srgbClr>
                  </a:outerShdw>
                </a:effectLst>
                <a:latin typeface="+mj-lt"/>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627071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Tk3:</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i="0" dirty="0">
                <a:solidFill>
                  <a:srgbClr val="003399"/>
                </a:solidFill>
                <a:effectLst/>
              </a:rPr>
              <a:t>Tựa ngàn hạt lúa miến xay thành nên bánh thơm ngon lành. Tựa ngàn chùm nho chín, ép nên thành rượu nho tinh khiết. </a:t>
            </a:r>
            <a:endParaRPr lang="en-US" sz="5400" b="1" dirty="0">
              <a:solidFill>
                <a:srgbClr val="003399"/>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7378626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1" i="0" dirty="0">
                <a:solidFill>
                  <a:srgbClr val="003399"/>
                </a:solidFill>
                <a:effectLst/>
              </a:rPr>
              <a:t>Thì này nguyện xin Chúa hãy thương ban Thánh Linh của Ngài hiệp nhất chúng con trong Chúa</a:t>
            </a:r>
            <a:r>
              <a:rPr lang="vi-VN" sz="6000" b="1" dirty="0">
                <a:solidFill>
                  <a:srgbClr val="003399"/>
                </a:solidFill>
                <a:effectLst>
                  <a:outerShdw blurRad="38100" dist="38100" dir="2700000" algn="tl">
                    <a:srgbClr val="000000">
                      <a:alpha val="43137"/>
                    </a:srgbClr>
                  </a:outerShdw>
                </a:effectLst>
                <a:cs typeface="Times New Roman" panose="02020603050405020304" pitchFamily="18" charset="0"/>
              </a:rPr>
              <a:t>.</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2678425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7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7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7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700" b="1" i="0" dirty="0">
                <a:solidFill>
                  <a:srgbClr val="003399"/>
                </a:solidFill>
                <a:effectLst/>
              </a:rPr>
              <a:t>Xin hiệp nhất chúng con nên một trong tình yêu Chúa, xin hiệp nhất chúng con như Ngài liên kết với Cha..</a:t>
            </a:r>
            <a:endParaRPr lang="en-US" sz="57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5019229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5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800" b="1" i="0" dirty="0">
                <a:solidFill>
                  <a:srgbClr val="003399"/>
                </a:solidFill>
                <a:effectLst/>
              </a:rPr>
              <a:t>Xin giải thoát chúng con xa điều bất hòa chia rẽ, xin kết liên muôn người trong lòng mến Chúa Cha trên trời</a:t>
            </a:r>
            <a:endParaRPr lang="en-US" sz="5800" b="1" dirty="0">
              <a:solidFill>
                <a:srgbClr val="003399"/>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7507068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922</TotalTime>
  <Words>1854</Words>
  <Application>Microsoft Macintosh PowerPoint</Application>
  <PresentationFormat>On-screen Show (16:9)</PresentationFormat>
  <Paragraphs>113</Paragraphs>
  <Slides>84</Slides>
  <Notes>0</Notes>
  <HiddenSlides>0</HiddenSlides>
  <MMClips>0</MMClips>
  <ScaleCrop>false</ScaleCrop>
  <HeadingPairs>
    <vt:vector size="6" baseType="variant">
      <vt:variant>
        <vt:lpstr>Fonts Used</vt:lpstr>
      </vt:variant>
      <vt:variant>
        <vt:i4>4</vt:i4>
      </vt:variant>
      <vt:variant>
        <vt:lpstr>Theme</vt:lpstr>
      </vt:variant>
      <vt:variant>
        <vt:i4>16</vt:i4>
      </vt:variant>
      <vt:variant>
        <vt:lpstr>Slide Titles</vt:lpstr>
      </vt:variant>
      <vt:variant>
        <vt:i4>84</vt:i4>
      </vt:variant>
    </vt:vector>
  </HeadingPairs>
  <TitlesOfParts>
    <vt:vector size="104" baseType="lpstr">
      <vt:lpstr>Arial</vt:lpstr>
      <vt:lpstr>Calibri</vt:lpstr>
      <vt:lpstr>UTM American Sans</vt:lpstr>
      <vt:lpstr>Verdana</vt:lpstr>
      <vt:lpstr>Office Theme</vt:lpstr>
      <vt:lpstr>1_Default Design</vt:lpstr>
      <vt:lpstr>Default Design</vt:lpstr>
      <vt:lpstr>36_Default Design</vt:lpstr>
      <vt:lpstr>2_Office Theme</vt:lpstr>
      <vt:lpstr>1_Office Theme</vt:lpstr>
      <vt:lpstr>10_Office Theme</vt:lpstr>
      <vt:lpstr>37_Default Design</vt:lpstr>
      <vt:lpstr>9_Office Theme</vt:lpstr>
      <vt:lpstr>11_Office Theme</vt:lpstr>
      <vt:lpstr>12_Office Theme</vt:lpstr>
      <vt:lpstr>17_Office Theme</vt:lpstr>
      <vt:lpstr>21_Office Theme</vt:lpstr>
      <vt:lpstr>4_Office Theme</vt:lpstr>
      <vt:lpstr>13_Office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Vinh danh Chúa Cha uy hùng toàn năng. Vinh danh Chúa Con cứu độ nhân trần. </vt:lpstr>
      <vt:lpstr>***: Vinh danh Thánh Linh chính nguồn ủi an. Vinh danh Ba Ngôi muôn đời không ngơi.</vt:lpstr>
      <vt:lpstr>Tk1: Trong tâm tình đơn sơ. Con tiến vào đền thánh Chúa Trời. Xin dâng lời chúc tụng Ngài là Đấng tác sinh muô loài. Con tâm thành tri ân.</vt:lpstr>
      <vt:lpstr>***: Tình thương Chúa xiết bao cao vời Ngài đã hướng dẫn con vào đời. Cho con được gọi Ngài là Cha. </vt:lpstr>
      <vt:lpstr>Đk: Vinh danh Chúa Cha uy hùng toàn năng. Vinh danh Chúa Con cứu độ nhân trần. </vt:lpstr>
      <vt:lpstr>***: Vinh danh Thánh Linh chính nguồn ủi an. Vinh danh Ba Ngôi muôn đời không ngơi.</vt:lpstr>
      <vt:lpstr>Tk2: Trong tâm tình tin yêu. Con bước vào phục bái kính  thờ Chúa chính là sức mạnh, là nguồn sống nơi con nương nhờ.</vt:lpstr>
      <vt:lpstr>***: Xin dâng trọn đời con Tựa em bé nép trog tay mẹ. Tìm giòng sữa mát thơm đậm đà. Chúa hãy tương hộ phù chở che.</vt:lpstr>
      <vt:lpstr>Đk: Vinh danh Chúa Cha uy hùng toàn năng. Vinh danh Chúa Con cứu độ nhân trần. </vt:lpstr>
      <vt:lpstr>***: Vinh danh Thánh Linh chính nguồn ủi an. Vinh danh Ba Ngôi muôn đời không ngơi.</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DÂNG LÊN  BA NGÔI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Microsoft Office User</cp:lastModifiedBy>
  <cp:revision>141</cp:revision>
  <dcterms:created xsi:type="dcterms:W3CDTF">2021-05-09T08:36:44Z</dcterms:created>
  <dcterms:modified xsi:type="dcterms:W3CDTF">2023-06-03T16:14:38Z</dcterms:modified>
</cp:coreProperties>
</file>