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92" r:id="rId6"/>
    <p:sldMasterId id="2147483916" r:id="rId7"/>
    <p:sldMasterId id="2147483928" r:id="rId8"/>
    <p:sldMasterId id="2147483940" r:id="rId9"/>
    <p:sldMasterId id="2147483948" r:id="rId10"/>
    <p:sldMasterId id="2147483960" r:id="rId11"/>
  </p:sldMasterIdLst>
  <p:notesMasterIdLst>
    <p:notesMasterId r:id="rId99"/>
  </p:notesMasterIdLst>
  <p:sldIdLst>
    <p:sldId id="256" r:id="rId12"/>
    <p:sldId id="2146" r:id="rId13"/>
    <p:sldId id="9520" r:id="rId14"/>
    <p:sldId id="9903" r:id="rId15"/>
    <p:sldId id="1982" r:id="rId16"/>
    <p:sldId id="9904" r:id="rId17"/>
    <p:sldId id="9905" r:id="rId18"/>
    <p:sldId id="9906" r:id="rId19"/>
    <p:sldId id="9907" r:id="rId20"/>
    <p:sldId id="9908" r:id="rId21"/>
    <p:sldId id="9881" r:id="rId22"/>
    <p:sldId id="9855" r:id="rId23"/>
    <p:sldId id="9856" r:id="rId24"/>
    <p:sldId id="9857" r:id="rId25"/>
    <p:sldId id="9858" r:id="rId26"/>
    <p:sldId id="9859" r:id="rId27"/>
    <p:sldId id="9860" r:id="rId28"/>
    <p:sldId id="9861" r:id="rId29"/>
    <p:sldId id="9862" r:id="rId30"/>
    <p:sldId id="9883" r:id="rId31"/>
    <p:sldId id="9835" r:id="rId32"/>
    <p:sldId id="9863" r:id="rId33"/>
    <p:sldId id="9864" r:id="rId34"/>
    <p:sldId id="9909" r:id="rId35"/>
    <p:sldId id="9910" r:id="rId36"/>
    <p:sldId id="9866" r:id="rId37"/>
    <p:sldId id="9911" r:id="rId38"/>
    <p:sldId id="9868" r:id="rId39"/>
    <p:sldId id="9912" r:id="rId40"/>
    <p:sldId id="9869" r:id="rId41"/>
    <p:sldId id="9913" r:id="rId42"/>
    <p:sldId id="9884" r:id="rId43"/>
    <p:sldId id="9837" r:id="rId44"/>
    <p:sldId id="9756" r:id="rId45"/>
    <p:sldId id="9899" r:id="rId46"/>
    <p:sldId id="9885" r:id="rId47"/>
    <p:sldId id="9886" r:id="rId48"/>
    <p:sldId id="9887" r:id="rId49"/>
    <p:sldId id="9888" r:id="rId50"/>
    <p:sldId id="9889" r:id="rId51"/>
    <p:sldId id="9890" r:id="rId52"/>
    <p:sldId id="9891" r:id="rId53"/>
    <p:sldId id="9892" r:id="rId54"/>
    <p:sldId id="9893" r:id="rId55"/>
    <p:sldId id="9894" r:id="rId56"/>
    <p:sldId id="9895" r:id="rId57"/>
    <p:sldId id="9896" r:id="rId58"/>
    <p:sldId id="9897" r:id="rId59"/>
    <p:sldId id="9898" r:id="rId60"/>
    <p:sldId id="9902" r:id="rId61"/>
    <p:sldId id="9803" r:id="rId62"/>
    <p:sldId id="9804" r:id="rId63"/>
    <p:sldId id="9805" r:id="rId64"/>
    <p:sldId id="9914" r:id="rId65"/>
    <p:sldId id="9806" r:id="rId66"/>
    <p:sldId id="9916" r:id="rId67"/>
    <p:sldId id="9917" r:id="rId68"/>
    <p:sldId id="9915" r:id="rId69"/>
    <p:sldId id="9918" r:id="rId70"/>
    <p:sldId id="9919" r:id="rId71"/>
    <p:sldId id="9669" r:id="rId72"/>
    <p:sldId id="9901" r:id="rId73"/>
    <p:sldId id="9384" r:id="rId74"/>
    <p:sldId id="2344" r:id="rId75"/>
    <p:sldId id="9920" r:id="rId76"/>
    <p:sldId id="9692" r:id="rId77"/>
    <p:sldId id="9921" r:id="rId78"/>
    <p:sldId id="9807" r:id="rId79"/>
    <p:sldId id="9790" r:id="rId80"/>
    <p:sldId id="9924" r:id="rId81"/>
    <p:sldId id="9925" r:id="rId82"/>
    <p:sldId id="9922" r:id="rId83"/>
    <p:sldId id="9923" r:id="rId84"/>
    <p:sldId id="9926" r:id="rId85"/>
    <p:sldId id="9927" r:id="rId86"/>
    <p:sldId id="9900" r:id="rId87"/>
    <p:sldId id="9514" r:id="rId88"/>
    <p:sldId id="9828" r:id="rId89"/>
    <p:sldId id="9829" r:id="rId90"/>
    <p:sldId id="9830" r:id="rId91"/>
    <p:sldId id="9796" r:id="rId92"/>
    <p:sldId id="9831" r:id="rId93"/>
    <p:sldId id="9928" r:id="rId94"/>
    <p:sldId id="9929" r:id="rId95"/>
    <p:sldId id="9930" r:id="rId96"/>
    <p:sldId id="9931" r:id="rId97"/>
    <p:sldId id="9513"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39" d="100"/>
          <a:sy n="139" d="100"/>
        </p:scale>
        <p:origin x="402" y="144"/>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3399"/>
                </a:solidFill>
                <a:effectLst>
                  <a:outerShdw blurRad="38100" dist="38100" dir="2700000" algn="tl">
                    <a:srgbClr val="000000">
                      <a:alpha val="43137"/>
                    </a:srgbClr>
                  </a:outerShdw>
                </a:effectLst>
                <a:latin typeface="+mj-lt"/>
              </a:rPr>
              <a:t>Bao nhiêu năm trôi đi dù lướt sóng nhiều hiểm nguy. Nhưng vẫn thắm tươi Bông Hồng cuộc đời con lớn lên trong Mẹ.</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1931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Như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muôn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đóa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hồng</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Trầm</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Hương</a:t>
            </a: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a:solidFill>
                  <a:srgbClr val="FFFF00"/>
                </a:solidFill>
              </a:rPr>
              <a:t>Bài đọc 1</a:t>
            </a:r>
          </a:p>
          <a:p>
            <a:r>
              <a:rPr lang="en-US" sz="2800">
                <a:solidFill>
                  <a:srgbClr val="FFFF00"/>
                </a:solidFill>
              </a:rPr>
              <a:t>Bài trích sách Công vụ Tông Đồ</a:t>
            </a: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a:solidFill>
                  <a:srgbClr val="FFFF00"/>
                </a:solidFill>
              </a:rPr>
              <a:t>Các Tông Đồ đặt tay trên họ,</a:t>
            </a:r>
          </a:p>
          <a:p>
            <a:r>
              <a:rPr lang="en-US" sz="3600">
                <a:solidFill>
                  <a:srgbClr val="FFFF00"/>
                </a:solidFill>
              </a:rPr>
              <a:t>Và họ nhận được Thánh Thần</a:t>
            </a:r>
          </a:p>
        </p:txBody>
      </p:sp>
    </p:spTree>
    <p:extLst>
      <p:ext uri="{BB962C8B-B14F-4D97-AF65-F5344CB8AC3E}">
        <p14:creationId xmlns:p14="http://schemas.microsoft.com/office/powerpoint/2010/main" val="3707224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5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5400" b="1" dirty="0">
                <a:solidFill>
                  <a:srgbClr val="FF0000"/>
                </a:solidFill>
                <a:effectLst>
                  <a:outerShdw blurRad="38100" dist="38100" dir="2700000" algn="tl">
                    <a:srgbClr val="000000">
                      <a:alpha val="43137"/>
                    </a:srgbClr>
                  </a:outerShdw>
                </a:effectLst>
                <a:latin typeface="+mj-lt"/>
                <a:cs typeface="Tahoma" pitchFamily="34" charset="0"/>
              </a:rPr>
              <a:t> </a:t>
            </a:r>
            <a:r>
              <a:rPr lang="en-US" sz="54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5400" b="1" dirty="0">
                <a:solidFill>
                  <a:srgbClr val="FF0000"/>
                </a:solidFill>
                <a:effectLst>
                  <a:outerShdw blurRad="38100" dist="38100" dir="2700000" algn="tl">
                    <a:srgbClr val="000000">
                      <a:alpha val="43137"/>
                    </a:srgbClr>
                  </a:outerShdw>
                </a:effectLst>
                <a:latin typeface="+mj-lt"/>
                <a:cs typeface="Tahoma" pitchFamily="34" charset="0"/>
              </a:rPr>
              <a:t> 65</a:t>
            </a:r>
          </a:p>
          <a:p>
            <a:pPr eaLnBrk="1" hangingPunct="1">
              <a:lnSpc>
                <a:spcPct val="105000"/>
              </a:lnSpc>
              <a:defRPr/>
            </a:pPr>
            <a:r>
              <a:rPr lang="en-US" sz="5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5400" b="1" dirty="0">
                <a:solidFill>
                  <a:srgbClr val="FF0000"/>
                </a:solidFill>
                <a:effectLst>
                  <a:outerShdw blurRad="38100" dist="38100" dir="2700000" algn="tl">
                    <a:srgbClr val="000000">
                      <a:alpha val="43137"/>
                    </a:srgbClr>
                  </a:outerShdw>
                </a:effectLst>
                <a:latin typeface="+mj-lt"/>
                <a:cs typeface="Tahoma" pitchFamily="34" charset="0"/>
              </a:rPr>
              <a:t> </a:t>
            </a:r>
            <a:r>
              <a:rPr lang="en-US" sz="54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5400" b="1" dirty="0">
                <a:solidFill>
                  <a:srgbClr val="FF0000"/>
                </a:solidFill>
                <a:effectLst>
                  <a:outerShdw blurRad="38100" dist="38100" dir="2700000" algn="tl">
                    <a:srgbClr val="000000">
                      <a:alpha val="43137"/>
                    </a:srgbClr>
                  </a:outerShdw>
                </a:effectLst>
                <a:latin typeface="+mj-lt"/>
                <a:cs typeface="Tahoma" pitchFamily="34" charset="0"/>
              </a:rPr>
              <a:t> VI </a:t>
            </a:r>
            <a:r>
              <a:rPr lang="en-US" sz="5400" b="1" dirty="0" err="1">
                <a:solidFill>
                  <a:srgbClr val="FF0000"/>
                </a:solidFill>
                <a:effectLst>
                  <a:outerShdw blurRad="38100" dist="38100" dir="2700000" algn="tl">
                    <a:srgbClr val="000000">
                      <a:alpha val="43137"/>
                    </a:srgbClr>
                  </a:outerShdw>
                </a:effectLst>
                <a:latin typeface="+mj-lt"/>
                <a:cs typeface="Tahoma" pitchFamily="34" charset="0"/>
              </a:rPr>
              <a:t>Phục</a:t>
            </a:r>
            <a:r>
              <a:rPr lang="en-US" sz="5400" b="1" dirty="0">
                <a:solidFill>
                  <a:srgbClr val="FF0000"/>
                </a:solidFill>
                <a:effectLst>
                  <a:outerShdw blurRad="38100" dist="38100" dir="2700000" algn="tl">
                    <a:srgbClr val="000000">
                      <a:alpha val="43137"/>
                    </a:srgbClr>
                  </a:outerShdw>
                </a:effectLst>
                <a:latin typeface="+mj-lt"/>
                <a:cs typeface="Tahoma" pitchFamily="34" charset="0"/>
              </a:rPr>
              <a:t> </a:t>
            </a:r>
            <a:r>
              <a:rPr lang="en-US" sz="5400" b="1" dirty="0" err="1">
                <a:solidFill>
                  <a:srgbClr val="FF0000"/>
                </a:solidFill>
                <a:effectLst>
                  <a:outerShdw blurRad="38100" dist="38100" dir="2700000" algn="tl">
                    <a:srgbClr val="000000">
                      <a:alpha val="43137"/>
                    </a:srgbClr>
                  </a:outerShdw>
                </a:effectLst>
                <a:latin typeface="+mj-lt"/>
                <a:cs typeface="Tahoma" pitchFamily="34" charset="0"/>
              </a:rPr>
              <a:t>Sinh</a:t>
            </a:r>
            <a:r>
              <a:rPr lang="en-US" sz="5400" b="1" dirty="0">
                <a:solidFill>
                  <a:srgbClr val="FF0000"/>
                </a:solidFill>
                <a:effectLst>
                  <a:outerShdw blurRad="38100" dist="38100" dir="2700000" algn="tl">
                    <a:srgbClr val="000000">
                      <a:alpha val="43137"/>
                    </a:srgbClr>
                  </a:outerShdw>
                </a:effectLst>
                <a:latin typeface="+mj-lt"/>
                <a:cs typeface="Tahoma" pitchFamily="34" charset="0"/>
              </a:rPr>
              <a:t> </a:t>
            </a:r>
            <a:br>
              <a:rPr lang="en-US" sz="5400" b="1" dirty="0">
                <a:solidFill>
                  <a:srgbClr val="FF0000"/>
                </a:solidFill>
                <a:effectLst>
                  <a:outerShdw blurRad="38100" dist="38100" dir="2700000" algn="tl">
                    <a:srgbClr val="000000">
                      <a:alpha val="43137"/>
                    </a:srgbClr>
                  </a:outerShdw>
                </a:effectLst>
                <a:latin typeface="+mj-lt"/>
                <a:cs typeface="Tahoma" pitchFamily="34" charset="0"/>
              </a:rPr>
            </a:br>
            <a:r>
              <a:rPr lang="en-US" sz="5400" b="1" dirty="0" err="1">
                <a:solidFill>
                  <a:srgbClr val="FF0000"/>
                </a:solidFill>
                <a:effectLst>
                  <a:outerShdw blurRad="38100" dist="38100" dir="2700000" algn="tl">
                    <a:srgbClr val="000000">
                      <a:alpha val="43137"/>
                    </a:srgbClr>
                  </a:outerShdw>
                </a:effectLst>
                <a:latin typeface="+mj-lt"/>
                <a:cs typeface="Tahoma" pitchFamily="34" charset="0"/>
              </a:rPr>
              <a:t>Năm</a:t>
            </a:r>
            <a:r>
              <a:rPr lang="en-US" sz="5400" b="1" dirty="0">
                <a:solidFill>
                  <a:srgbClr val="FF0000"/>
                </a:solidFill>
                <a:effectLst>
                  <a:outerShdw blurRad="38100" dist="38100" dir="2700000" algn="tl">
                    <a:srgbClr val="000000">
                      <a:alpha val="43137"/>
                    </a:srgbClr>
                  </a:outerShdw>
                </a:effectLst>
                <a:latin typeface="+mj-lt"/>
                <a:cs typeface="Tahoma" pitchFamily="34" charset="0"/>
              </a:rPr>
              <a:t> A</a:t>
            </a:r>
          </a:p>
          <a:p>
            <a:pPr eaLnBrk="1" hangingPunct="1">
              <a:lnSpc>
                <a:spcPct val="105000"/>
              </a:lnSpc>
              <a:defRPr/>
            </a:pPr>
            <a:r>
              <a:rPr lang="en-US" sz="5400" b="1" i="1" dirty="0" err="1">
                <a:solidFill>
                  <a:srgbClr val="003399"/>
                </a:solidFill>
                <a:effectLst>
                  <a:outerShdw blurRad="38100" dist="38100" dir="2700000" algn="tl">
                    <a:srgbClr val="000000">
                      <a:alpha val="43137"/>
                    </a:srgbClr>
                  </a:outerShdw>
                </a:effectLst>
                <a:latin typeface="+mj-lt"/>
                <a:cs typeface="Tahoma" pitchFamily="34" charset="0"/>
              </a:rPr>
              <a:t>Bùi</a:t>
            </a:r>
            <a:r>
              <a:rPr lang="en-US" sz="5400" b="1" i="1" dirty="0">
                <a:solidFill>
                  <a:srgbClr val="003399"/>
                </a:solidFill>
                <a:effectLst>
                  <a:outerShdw blurRad="38100" dist="38100" dir="2700000" algn="tl">
                    <a:srgbClr val="000000">
                      <a:alpha val="43137"/>
                    </a:srgbClr>
                  </a:outerShdw>
                </a:effectLst>
                <a:latin typeface="+mj-lt"/>
                <a:cs typeface="Tahoma" pitchFamily="34" charset="0"/>
              </a:rPr>
              <a:t> </a:t>
            </a:r>
            <a:r>
              <a:rPr lang="en-US" sz="5400" b="1" i="1" dirty="0" err="1">
                <a:solidFill>
                  <a:srgbClr val="003399"/>
                </a:solidFill>
                <a:effectLst>
                  <a:outerShdw blurRad="38100" dist="38100" dir="2700000" algn="tl">
                    <a:srgbClr val="000000">
                      <a:alpha val="43137"/>
                    </a:srgbClr>
                  </a:outerShdw>
                </a:effectLst>
                <a:latin typeface="+mj-lt"/>
                <a:cs typeface="Tahoma" pitchFamily="34" charset="0"/>
              </a:rPr>
              <a:t>Ninh</a:t>
            </a:r>
            <a:endParaRPr lang="en-US" sz="5400" b="1" i="1" dirty="0">
              <a:solidFill>
                <a:srgbClr val="003399"/>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5400" b="1" i="1" dirty="0">
                <a:solidFill>
                  <a:srgbClr val="003399"/>
                </a:solidFill>
                <a:effectLst>
                  <a:outerShdw blurRad="38100" dist="38100" dir="2700000" algn="tl">
                    <a:srgbClr val="000000">
                      <a:alpha val="43137"/>
                    </a:srgbClr>
                  </a:outerShdw>
                </a:effectLst>
                <a:latin typeface="+mj-lt"/>
                <a:cs typeface="Tahoma" pitchFamily="34" charset="0"/>
              </a:rPr>
              <a:t>04 </a:t>
            </a:r>
            <a:r>
              <a:rPr lang="en-US" sz="5400" b="1" i="1" dirty="0" err="1">
                <a:solidFill>
                  <a:srgbClr val="003399"/>
                </a:solidFill>
                <a:effectLst>
                  <a:outerShdw blurRad="38100" dist="38100" dir="2700000" algn="tl">
                    <a:srgbClr val="000000">
                      <a:alpha val="43137"/>
                    </a:srgbClr>
                  </a:outerShdw>
                </a:effectLst>
                <a:latin typeface="+mj-lt"/>
                <a:cs typeface="Tahoma" pitchFamily="34" charset="0"/>
              </a:rPr>
              <a:t>câu</a:t>
            </a:r>
            <a:endParaRPr lang="en-US" sz="4800" b="1" i="1" dirty="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Toàn địa cầu hỡi hãy tung hô Chúa Trời. Và hãy ca ngợi vinh quang Danh Thánh Người.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7200" b="1" u="sng" dirty="0">
                <a:solidFill>
                  <a:srgbClr val="FF0000"/>
                </a:solidFill>
                <a:effectLst>
                  <a:outerShdw blurRad="38100" dist="38100" dir="2700000" algn="tl">
                    <a:srgbClr val="000000">
                      <a:alpha val="43137"/>
                    </a:srgbClr>
                  </a:outerShdw>
                </a:effectLst>
                <a:cs typeface="Times New Roman" pitchFamily="18" charset="0"/>
              </a:rPr>
              <a:t>Tk1:</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vi-VN" sz="7200" b="1" dirty="0">
                <a:solidFill>
                  <a:srgbClr val="003399"/>
                </a:solidFill>
              </a:rPr>
              <a:t>Toàn trái đất hãy hoan hô mừng Chúa Trời, và ngợi ca ngợi ca mừng chúc Thánh Danh</a:t>
            </a:r>
            <a:r>
              <a:rPr lang="en-US" sz="7200" b="1" dirty="0">
                <a:solidFill>
                  <a:srgbClr val="003399"/>
                </a:solidFill>
              </a:rPr>
              <a:t>.</a:t>
            </a:r>
            <a:endParaRPr lang="en-US" sz="7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rPr>
              <a:t>Hãy đồng thanh thưa cùng Thiên Chúa nhân lành: Sự nghiệp Chúa tác thành đáng kính sợ thay.</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4646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Toàn địa cầu hỡi hãy tung hô Chúa Trời. Và hãy ca ngợi vinh quang Danh Thánh Người.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66925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fontAlgn="base"/>
            <a:r>
              <a:rPr lang="en-US" sz="54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dirty="0">
                <a:solidFill>
                  <a:srgbClr val="003399"/>
                </a:solidFill>
                <a:latin typeface="+mn-lt"/>
              </a:rPr>
              <a:t>Toàn trái đất hãy mau nghiêng mình kính thờ, và đàn ca đàn ca mừng kính Thánh Danh. Tới mà xem công trình tay Chúa tác thành. Hành động Chúa kính sợ đối với phàm nhân.</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Toàn địa cầu hỡi hãy tung hô Chúa Trời. Và hãy ca ngợi vinh quang Danh Thánh Người.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34089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vi-VN" sz="5400" b="1" dirty="0">
                <a:solidFill>
                  <a:srgbClr val="003399"/>
                </a:solidFill>
              </a:rPr>
              <a:t>Đại dương sâu Chúa san nên nền đất cạn, và dìu dân lội sông rộng lớn ráo chân. Ngắm kỳ công ta đồng thanh chúc khen Ngài. Quyền hành Chúa thống trị mãi mãi hậu lai.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Toàn địa cầu hỡi hãy tung hô Chúa Trời. Và hãy ca ngợi vinh quang Danh Thánh Người.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0233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dirty="0">
                <a:effectLst>
                  <a:outerShdw blurRad="38100" dist="38100" dir="2700000" algn="tl">
                    <a:srgbClr val="000000">
                      <a:alpha val="43137"/>
                    </a:srgbClr>
                  </a:outerShdw>
                </a:effectLst>
                <a:latin typeface="+mj-lt"/>
              </a:rPr>
              <a:t> </a:t>
            </a:r>
            <a:r>
              <a:rPr lang="vi-VN" sz="6000" b="1" dirty="0">
                <a:solidFill>
                  <a:srgbClr val="003399"/>
                </a:solidFill>
                <a:effectLst>
                  <a:outerShdw blurRad="38100" dist="38100" dir="2700000" algn="tl">
                    <a:srgbClr val="000000">
                      <a:alpha val="43137"/>
                    </a:srgbClr>
                  </a:outerShdw>
                </a:effectLst>
                <a:latin typeface="+mj-lt"/>
              </a:rPr>
              <a:t>Như muôn đóa Hồng dâng về Thánh Mẫu Mân Côi. Tiếng hát bay cao, tiếng kinh cầu theo với niềm tin.</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897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Tk4:</a:t>
            </a:r>
            <a:r>
              <a:rPr lang="en-US" sz="5600" b="1" dirty="0">
                <a:solidFill>
                  <a:srgbClr val="003399"/>
                </a:solidFill>
                <a:effectLst>
                  <a:outerShdw blurRad="38100" dist="38100" dir="2700000" algn="tl">
                    <a:srgbClr val="000000">
                      <a:alpha val="43137"/>
                    </a:srgbClr>
                  </a:outerShdw>
                </a:effectLst>
                <a:cs typeface="Times New Roman" pitchFamily="18" charset="0"/>
              </a:rPr>
              <a:t> </a:t>
            </a:r>
            <a:r>
              <a:rPr lang="vi-VN" sz="5600" b="1" dirty="0">
                <a:solidFill>
                  <a:srgbClr val="003399"/>
                </a:solidFill>
              </a:rPr>
              <a:t>Từ muôn nơi hỡi ai tôn sợ Chúa Trời, về mà nghe kỳ công Ngài đã giúp tôi. Chúa chẳng chê muôn lời tôi khấn xin Ngài. Và Ngài mãi sẽ chẳng dứt nghĩa tình đâu.</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45892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n-lt"/>
              </a:rPr>
              <a:t>Toàn địa cầu hỡi hãy tung hô Chúa Trời. Và hãy ca ngợi vinh quang Danh Thánh Người.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80394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507183" cy="954107"/>
          </a:xfrm>
          <a:prstGeom prst="rect">
            <a:avLst/>
          </a:prstGeom>
          <a:noFill/>
        </p:spPr>
        <p:txBody>
          <a:bodyPr wrap="none" rtlCol="0">
            <a:spAutoFit/>
          </a:bodyPr>
          <a:lstStyle/>
          <a:p>
            <a:r>
              <a:rPr lang="en-US" sz="2800">
                <a:solidFill>
                  <a:srgbClr val="FFFF00"/>
                </a:solidFill>
              </a:rPr>
              <a:t>Bài đọc 2</a:t>
            </a:r>
          </a:p>
          <a:p>
            <a:r>
              <a:rPr lang="en-US" sz="2800">
                <a:solidFill>
                  <a:srgbClr val="FFFF00"/>
                </a:solidFill>
              </a:rPr>
              <a:t>Bài trích thư thứ nhất của thánh Phêrô Tông Đồ</a:t>
            </a:r>
          </a:p>
        </p:txBody>
      </p:sp>
      <p:sp>
        <p:nvSpPr>
          <p:cNvPr id="9" name="TextBox 8"/>
          <p:cNvSpPr txBox="1"/>
          <p:nvPr/>
        </p:nvSpPr>
        <p:spPr>
          <a:xfrm>
            <a:off x="76200" y="3790950"/>
            <a:ext cx="8610600" cy="1261884"/>
          </a:xfrm>
          <a:prstGeom prst="rect">
            <a:avLst/>
          </a:prstGeom>
          <a:noFill/>
        </p:spPr>
        <p:txBody>
          <a:bodyPr wrap="square" rtlCol="0">
            <a:spAutoFit/>
          </a:bodyPr>
          <a:lstStyle/>
          <a:p>
            <a:r>
              <a:rPr lang="en-US" sz="4400">
                <a:solidFill>
                  <a:srgbClr val="FFFF00"/>
                </a:solidFill>
              </a:rPr>
              <a:t>Thân xác Đức Kitô đã bị giết chết,</a:t>
            </a:r>
          </a:p>
          <a:p>
            <a:r>
              <a:rPr lang="en-US" sz="3200">
                <a:solidFill>
                  <a:srgbClr val="FFFF00"/>
                </a:solidFill>
              </a:rPr>
              <a:t>Nhưng nhờ Thần Khí, Người đã được phục sinh</a:t>
            </a:r>
          </a:p>
        </p:txBody>
      </p:sp>
    </p:spTree>
    <p:extLst>
      <p:ext uri="{BB962C8B-B14F-4D97-AF65-F5344CB8AC3E}">
        <p14:creationId xmlns:p14="http://schemas.microsoft.com/office/powerpoint/2010/main" val="3316720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dirty="0">
                <a:solidFill>
                  <a:srgbClr val="0000CC"/>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Nếu</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ai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yêu</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mến</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Thầy</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thì</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giữ</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lời</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Thầy</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Và</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Cha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Thầy</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yêu</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mến</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người</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ấy</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và</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chúng</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ta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đến</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và</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ở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trong</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người</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dirty="0" err="1">
                <a:solidFill>
                  <a:srgbClr val="003296"/>
                </a:solidFill>
                <a:effectLst>
                  <a:outerShdw blurRad="38100" dist="38100" dir="2700000" algn="tl">
                    <a:srgbClr val="000000">
                      <a:alpha val="43137"/>
                    </a:srgbClr>
                  </a:outerShdw>
                </a:effectLst>
                <a:latin typeface="+mj-lt"/>
                <a:cs typeface="Times New Roman" pitchFamily="18" charset="0"/>
              </a:rPr>
              <a:t>ấy</a:t>
            </a:r>
            <a:r>
              <a:rPr lang="en-US" sz="5200" b="1"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dirty="0">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Như muôn đóa Hồng tươi nở trong nắng mới. Con dâng ước nguyện mãi nép thân dưới bóng Mẹ hiền.</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9224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 Ma - ri - a Mân Côi Mẹ yêu dấu của con ơi! Con nói sao cho vừa trước muôn hồng ân chan chứa.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a:solidFill>
                  <a:srgbClr val="003399"/>
                </a:solidFill>
                <a:effectLst>
                  <a:outerShdw blurRad="38100" dist="38100" dir="2700000" algn="tl">
                    <a:srgbClr val="000000">
                      <a:alpha val="43137"/>
                    </a:srgbClr>
                  </a:outerShdw>
                </a:effectLst>
                <a:latin typeface="+mj-lt"/>
                <a:cs typeface="Times New Roman" pitchFamily="18" charset="0"/>
              </a:rPr>
              <a:t>Ca Dâng Lễ</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Kinh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Nguyễn Duy</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rPr>
              <a:t>Con dâng về Thiên Chúa đây hy lễ của một chiều xưa, ôi Con Chúa hiến mình vì yêu, đền tội cho nhân thế trăm chiều.</a:t>
            </a:r>
            <a:endParaRPr lang="en-US" altLang="en-US" sz="5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Cha thương nhận lễ vật này. Xin Cha ban hồng ân dư đầy. Lòng con vui sướng từ đây.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hăng say đi về muôn phương, trao đôi tay cho người mến thương, đem tin yêu cho đời ngát hương.</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3619402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 ly rượu tấm bánh con dâng Chúa với giọt mồ hôi, bao công khó với dòng lệ rơi cùng niềm vui giây phút bên Ngài.</a:t>
            </a:r>
            <a:endParaRPr lang="en-US" altLang="en-US" sz="5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Cha thương nhận lễ vật này. Xin Cha ban hồng ân dư đầy. Lòng con vui sướng từ đây.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63293214"/>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hăng say đi về muôn phương, trao đôi tay cho người mến thương, đem tin yêu cho đời ngát hương.</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694885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Ôi bao niềm yêu mến con con mơ ước tiến Ngài ngày đêm. Môi ca hát những lời tình thương, nguyện là hương thơm ngát thiên đường.</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72783732"/>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Cha thương nhận lễ vật này. Xin Cha ban hồng ân dư đầy. Lòng con vui sướng từ đây.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5377271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3399"/>
                </a:solidFill>
                <a:effectLst>
                  <a:outerShdw blurRad="38100" dist="38100" dir="2700000" algn="tl">
                    <a:srgbClr val="000000">
                      <a:alpha val="43137"/>
                    </a:srgbClr>
                  </a:outerShdw>
                </a:effectLst>
                <a:latin typeface="+mj-lt"/>
              </a:rPr>
              <a:t>Bao nhiêu năm trôi đi dù lướt sóng nhiều hiểm nguy. Nhưng vẫn thắm tươi Bông Hồng cuộc đời con lớn lên trong Mẹ.</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2997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hăng say đi về muôn phương, trao đôi tay cho người mến thương, đem tin yêu cho đời ngát hương.</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1359023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tuyệt</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vời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Nguyễn </a:t>
            </a:r>
            <a:r>
              <a:rPr lang="en-US"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Hũng</a:t>
            </a:r>
            <a:r>
              <a:rPr lang="en-US"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Cường</a:t>
            </a:r>
            <a:endParaRPr lang="en-US" sz="2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Ai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thì</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tuân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giới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ban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Bảo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Trợ</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để</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các</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dirty="0">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chân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lý</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soi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hồn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hướng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đi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phù</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giúp</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vượt</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qua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hiểm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625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trái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tim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thiết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vang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hiến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cứu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Lấy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đền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đáp</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tuyệt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bao la.</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24361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Ai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thì</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sẽ</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đến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cư</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ngụ</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để</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ủi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an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đỡ</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nâng</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giới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răn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tuân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gẫm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suy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đêm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luật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pháp</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đèn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soi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tâm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dirty="0">
                <a:effectLst>
                  <a:outerShdw blurRad="38100" dist="38100" dir="2700000" algn="tl">
                    <a:srgbClr val="000000">
                      <a:alpha val="43137"/>
                    </a:srgbClr>
                  </a:outerShdw>
                </a:effectLst>
                <a:latin typeface="+mj-lt"/>
              </a:rPr>
              <a:t> </a:t>
            </a:r>
            <a:r>
              <a:rPr lang="vi-VN" sz="6000" b="1" dirty="0">
                <a:solidFill>
                  <a:srgbClr val="003399"/>
                </a:solidFill>
                <a:effectLst>
                  <a:outerShdw blurRad="38100" dist="38100" dir="2700000" algn="tl">
                    <a:srgbClr val="000000">
                      <a:alpha val="43137"/>
                    </a:srgbClr>
                  </a:outerShdw>
                </a:effectLst>
                <a:latin typeface="+mj-lt"/>
              </a:rPr>
              <a:t>Bao la khắp trời bông Hồng cất cánh tung bay. Có chi gian nguy, có tay Mẹ nâng đỡ từng giây</a:t>
            </a:r>
            <a:r>
              <a:rPr lang="en-US" sz="6000" b="1" dirty="0">
                <a:solidFill>
                  <a:srgbClr val="003399"/>
                </a:solidFill>
                <a:effectLst>
                  <a:outerShdw blurRad="38100" dist="38100" dir="2700000" algn="tl">
                    <a:srgbClr val="000000">
                      <a:alpha val="43137"/>
                    </a:srgbClr>
                  </a:outerShdw>
                </a:effectLst>
                <a:latin typeface="+mj-lt"/>
              </a:rPr>
              <a:t>.</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490882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trái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tim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thiết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vang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633926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hiến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cứu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Lấy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đền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đáp</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tuyệt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bao la.</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177645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Con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suốt</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bước</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theo</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vào</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giới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rắc</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gieo</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mến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Dù</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khó</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khăn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tứ</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bề</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quyết</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đoan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hứa</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niềm</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hiến</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5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08516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xuống</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lành</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để</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được</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lòng</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sướng</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thỏa</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bao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ước</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mơ</a:t>
            </a:r>
            <a:r>
              <a:rPr 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5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299075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về</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trái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tim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thiết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vang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ơn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84298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thế</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hiến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cứu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Lấy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đền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đáp</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ân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tuyệt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bao la.</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33816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0"/>
            <a:ext cx="9144000" cy="5143500"/>
          </a:xfrm>
          <a:noFill/>
        </p:spPr>
        <p:txBody>
          <a:bodyPr>
            <a:noAutofit/>
          </a:bodyPr>
          <a:lstStyle/>
          <a:p>
            <a:pPr marL="27432" indent="0" algn="just">
              <a:lnSpc>
                <a:spcPct val="130000"/>
              </a:lnSpc>
              <a:buNone/>
            </a:pPr>
            <a:endParaRPr lang="en-US" sz="3600" b="1" dirty="0">
              <a:solidFill>
                <a:srgbClr val="FF0000"/>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05200" y="514350"/>
            <a:ext cx="4572000" cy="1938992"/>
          </a:xfrm>
          <a:prstGeom prst="rect">
            <a:avLst/>
          </a:prstGeom>
        </p:spPr>
        <p:txBody>
          <a:bodyPr>
            <a:spAutoFit/>
          </a:bodyPr>
          <a:lstStyle/>
          <a:p>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Ca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kết</a:t>
            </a:r>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lễ</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a:p>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Đức</a:t>
            </a:r>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Mẹ</a:t>
            </a:r>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Fatima</a:t>
            </a:r>
          </a:p>
          <a:p>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Đăng Khoa</a:t>
            </a:r>
          </a:p>
        </p:txBody>
      </p:sp>
    </p:spTree>
    <p:extLst>
      <p:ext uri="{BB962C8B-B14F-4D97-AF65-F5344CB8AC3E}">
        <p14:creationId xmlns:p14="http://schemas.microsoft.com/office/powerpoint/2010/main" val="3565395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Lạy</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Maria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hiền</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dấu</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yêu</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của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diễm</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có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ở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cùng</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luôn</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dirty="0">
                <a:effectLst>
                  <a:outerShdw blurRad="38100" dist="38100" dir="2700000" algn="tl">
                    <a:srgbClr val="000000">
                      <a:alpha val="43137"/>
                    </a:srgbClr>
                  </a:outerShdw>
                </a:effectLst>
                <a:latin typeface="+mj-lt"/>
              </a:rPr>
              <a:t> </a:t>
            </a:r>
            <a:r>
              <a:rPr lang="vi-VN" sz="6000" b="1" dirty="0">
                <a:solidFill>
                  <a:srgbClr val="003399"/>
                </a:solidFill>
                <a:effectLst>
                  <a:outerShdw blurRad="38100" dist="38100" dir="2700000" algn="tl">
                    <a:srgbClr val="000000">
                      <a:alpha val="43137"/>
                    </a:srgbClr>
                  </a:outerShdw>
                </a:effectLst>
                <a:latin typeface="+mj-lt"/>
              </a:rPr>
              <a:t>Bao la khắp trời bông Hồng bay theo gió. Ma</a:t>
            </a:r>
            <a:r>
              <a:rPr lang="en-US" sz="6000" b="1" dirty="0">
                <a:solidFill>
                  <a:srgbClr val="003399"/>
                </a:solidFill>
                <a:effectLst>
                  <a:outerShdw blurRad="38100" dist="38100" dir="2700000" algn="tl">
                    <a:srgbClr val="000000">
                      <a:alpha val="43137"/>
                    </a:srgbClr>
                  </a:outerShdw>
                </a:effectLst>
                <a:latin typeface="+mj-lt"/>
              </a:rPr>
              <a:t>-</a:t>
            </a:r>
            <a:r>
              <a:rPr lang="vi-VN" sz="6000" b="1" dirty="0">
                <a:solidFill>
                  <a:srgbClr val="003399"/>
                </a:solidFill>
                <a:effectLst>
                  <a:outerShdw blurRad="38100" dist="38100" dir="2700000" algn="tl">
                    <a:srgbClr val="000000">
                      <a:alpha val="43137"/>
                    </a:srgbClr>
                  </a:outerShdw>
                </a:effectLst>
                <a:latin typeface="+mj-lt"/>
              </a:rPr>
              <a:t>ri-a danh Mẹ mãi thắm tươi không chút phai mờ.</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940177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gn="just"/>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72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8000" b="1" dirty="0">
                <a:solidFill>
                  <a:srgbClr val="003399"/>
                </a:solidFill>
                <a:latin typeface="+mj-lt"/>
                <a:cs typeface="Times New Roman" panose="02020603050405020304" pitchFamily="18" charset="0"/>
              </a:rPr>
              <a:t>Nay </a:t>
            </a:r>
            <a:r>
              <a:rPr lang="en-US" sz="8000" b="1" dirty="0" err="1">
                <a:solidFill>
                  <a:srgbClr val="003399"/>
                </a:solidFill>
                <a:latin typeface="+mj-lt"/>
                <a:cs typeface="Times New Roman" panose="02020603050405020304" pitchFamily="18" charset="0"/>
              </a:rPr>
              <a:t>lòng</a:t>
            </a:r>
            <a:r>
              <a:rPr lang="en-US" sz="8000" b="1" dirty="0">
                <a:solidFill>
                  <a:srgbClr val="003399"/>
                </a:solidFill>
                <a:latin typeface="+mj-lt"/>
                <a:cs typeface="Times New Roman" panose="02020603050405020304" pitchFamily="18" charset="0"/>
              </a:rPr>
              <a:t> con </a:t>
            </a:r>
            <a:r>
              <a:rPr lang="en-US" sz="8000" b="1" dirty="0" err="1">
                <a:solidFill>
                  <a:srgbClr val="003399"/>
                </a:solidFill>
                <a:latin typeface="+mj-lt"/>
                <a:cs typeface="Times New Roman" panose="02020603050405020304" pitchFamily="18" charset="0"/>
              </a:rPr>
              <a:t>hát</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lên</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danh</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Mẹ</a:t>
            </a:r>
            <a:r>
              <a:rPr lang="en-US" sz="8000" b="1" dirty="0">
                <a:solidFill>
                  <a:srgbClr val="003399"/>
                </a:solidFill>
                <a:latin typeface="+mj-lt"/>
                <a:cs typeface="Times New Roman" panose="02020603050405020304" pitchFamily="18" charset="0"/>
              </a:rPr>
              <a:t> Maria. Xin </a:t>
            </a:r>
            <a:r>
              <a:rPr lang="en-US" sz="8000" b="1" dirty="0" err="1">
                <a:solidFill>
                  <a:srgbClr val="003399"/>
                </a:solidFill>
                <a:latin typeface="+mj-lt"/>
                <a:cs typeface="Times New Roman" panose="02020603050405020304" pitchFamily="18" charset="0"/>
              </a:rPr>
              <a:t>Mẹ</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cầu</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giúp</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và</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mãi</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mãi</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che</a:t>
            </a:r>
            <a:r>
              <a:rPr lang="en-US" sz="8000" b="1" dirty="0">
                <a:solidFill>
                  <a:srgbClr val="003399"/>
                </a:solidFill>
                <a:latin typeface="+mj-lt"/>
                <a:cs typeface="Times New Roman" panose="02020603050405020304" pitchFamily="18" charset="0"/>
              </a:rPr>
              <a:t> </a:t>
            </a:r>
            <a:r>
              <a:rPr lang="en-US" sz="8000" b="1" dirty="0" err="1">
                <a:solidFill>
                  <a:srgbClr val="003399"/>
                </a:solidFill>
                <a:latin typeface="+mj-lt"/>
                <a:cs typeface="Times New Roman" panose="02020603050405020304" pitchFamily="18" charset="0"/>
              </a:rPr>
              <a:t>chở</a:t>
            </a:r>
            <a:r>
              <a:rPr lang="en-US" sz="8000" b="1" dirty="0">
                <a:solidFill>
                  <a:srgbClr val="003399"/>
                </a:solidFill>
                <a:latin typeface="+mj-lt"/>
                <a:cs typeface="Times New Roman" panose="02020603050405020304" pitchFamily="18" charset="0"/>
              </a:rPr>
              <a:t> con.</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Fatima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hiền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mọi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thế</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nhân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Đoàn con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một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niềm</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mến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p>
        </p:txBody>
      </p:sp>
    </p:spTree>
    <p:extLst>
      <p:ext uri="{BB962C8B-B14F-4D97-AF65-F5344CB8AC3E}">
        <p14:creationId xmlns:p14="http://schemas.microsoft.com/office/powerpoint/2010/main" val="33932224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nhắn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nhủ</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ăn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năn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cải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thiện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sống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sùng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trái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tim</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và</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năng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lần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hạt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mân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côi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p>
        </p:txBody>
      </p:sp>
    </p:spTree>
    <p:extLst>
      <p:ext uri="{BB962C8B-B14F-4D97-AF65-F5344CB8AC3E}">
        <p14:creationId xmlns:p14="http://schemas.microsoft.com/office/powerpoint/2010/main" val="21645583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Lạy</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Mẹ</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Maria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phận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lắm</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phen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hèn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yếu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Giữa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biển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ngát</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song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gió</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khổ</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thiếu</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8287792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a:solidFill>
                  <a:srgbClr val="003399"/>
                </a:solidFill>
                <a:latin typeface="+mj-lt"/>
                <a:cs typeface="Times New Roman" panose="02020603050405020304" pitchFamily="18" charset="0"/>
              </a:rPr>
              <a:t>Nay </a:t>
            </a:r>
            <a:r>
              <a:rPr lang="en-US" sz="6600" b="1" dirty="0" err="1">
                <a:solidFill>
                  <a:srgbClr val="003399"/>
                </a:solidFill>
                <a:latin typeface="+mj-lt"/>
                <a:cs typeface="Times New Roman" panose="02020603050405020304" pitchFamily="18" charset="0"/>
              </a:rPr>
              <a:t>đoàn</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ngước</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lên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xin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Mẹ</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nâng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đỡ</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hộ</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phù</a:t>
            </a:r>
            <a:r>
              <a:rPr lang="en-US" sz="6600" b="1" dirty="0">
                <a:solidFill>
                  <a:srgbClr val="003399"/>
                </a:solidFill>
                <a:latin typeface="+mj-lt"/>
                <a:cs typeface="Times New Roman" panose="02020603050405020304" pitchFamily="18" charset="0"/>
              </a:rPr>
              <a:t> soi </a:t>
            </a:r>
            <a:r>
              <a:rPr lang="en-US" sz="6600" b="1" dirty="0" err="1">
                <a:solidFill>
                  <a:srgbClr val="003399"/>
                </a:solidFill>
                <a:latin typeface="+mj-lt"/>
                <a:cs typeface="Times New Roman" panose="02020603050405020304" pitchFamily="18" charset="0"/>
              </a:rPr>
              <a:t>đường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chỉ</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lối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cập</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bến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nước</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trời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hiển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vinh</a:t>
            </a:r>
            <a:r>
              <a:rPr lang="en-US" sz="6600" b="1" dirty="0">
                <a:solidFill>
                  <a:srgbClr val="003399"/>
                </a:solidFill>
                <a:latin typeface="+mj-l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55638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Fatima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hiền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mọi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thế</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nhân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Đoàn con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một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niềm</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mến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p>
        </p:txBody>
      </p:sp>
    </p:spTree>
    <p:extLst>
      <p:ext uri="{BB962C8B-B14F-4D97-AF65-F5344CB8AC3E}">
        <p14:creationId xmlns:p14="http://schemas.microsoft.com/office/powerpoint/2010/main" val="1605595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thương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nhắn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nhủ</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ăn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năn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cải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thiện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sống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sùng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trái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tim</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và</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năng</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lần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hạt</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mân</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800" b="1" dirty="0" err="1">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côi</a:t>
            </a:r>
            <a:r>
              <a:rPr lang="en-US" sz="58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p>
        </p:txBody>
      </p:sp>
    </p:spTree>
    <p:extLst>
      <p:ext uri="{BB962C8B-B14F-4D97-AF65-F5344CB8AC3E}">
        <p14:creationId xmlns:p14="http://schemas.microsoft.com/office/powerpoint/2010/main" val="24973922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 Ma - ri - a Mân Côi Mẹ yêu dấu của con ơi! Con nói sao cho vừa trước muôn hồng ân chan chứa.</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06191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869</TotalTime>
  <Words>1926</Words>
  <Application>Microsoft Office PowerPoint</Application>
  <PresentationFormat>On-screen Show (16:9)</PresentationFormat>
  <Paragraphs>122</Paragraphs>
  <Slides>87</Slides>
  <Notes>0</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87</vt:i4>
      </vt:variant>
    </vt:vector>
  </HeadingPairs>
  <TitlesOfParts>
    <vt:vector size="102" baseType="lpstr">
      <vt:lpstr>UTM American Sans</vt:lpstr>
      <vt:lpstr>Arial</vt:lpstr>
      <vt:lpstr>Calibri</vt:lpstr>
      <vt:lpstr>Times New Roman</vt:lpstr>
      <vt:lpstr>Office Theme</vt:lpstr>
      <vt:lpstr>1_Default Design</vt:lpstr>
      <vt:lpstr>Default Design</vt:lpstr>
      <vt:lpstr>36_Default Design</vt:lpstr>
      <vt:lpstr>2_Office Theme</vt:lpstr>
      <vt:lpstr>3_Office Theme</vt:lpstr>
      <vt:lpstr>1_Office Theme</vt:lpstr>
      <vt:lpstr>10_Office Theme</vt:lpstr>
      <vt:lpstr>37_Default Design</vt:lpstr>
      <vt:lpstr>9_Office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Toàn địa cầu hỡi hãy tung hô Chúa Trời. Và hãy ca ngợi vinh quang Danh Thánh Người.</vt:lpstr>
      <vt:lpstr>Tk1: Toàn trái đất hãy hoan hô mừng Chúa Trời, và ngợi ca ngợi ca mừng chúc Thánh Danh.</vt:lpstr>
      <vt:lpstr>***: Hãy đồng thanh thưa cùng Thiên Chúa nhân lành: Sự nghiệp Chúa tác thành đáng kính sợ thay.</vt:lpstr>
      <vt:lpstr>Đk: Toàn địa cầu hỡi hãy tung hô Chúa Trời. Và hãy ca ngợi vinh quang Danh Thánh Người.</vt:lpstr>
      <vt:lpstr>Tk2: Toàn trái đất hãy mau nghiêng mình kính thờ, và đàn ca đàn ca mừng kính Thánh Danh. Tới mà xem công trình tay Chúa tác thành. Hành động Chúa kính sợ đối với phàm nhân.</vt:lpstr>
      <vt:lpstr>Đk: Toàn địa cầu hỡi hãy tung hô Chúa Trời. Và hãy ca ngợi vinh quang Danh Thánh Người.</vt:lpstr>
      <vt:lpstr>Tk3: Đại dương sâu Chúa san nên nền đất cạn, và dìu dân lội sông rộng lớn ráo chân. Ngắm kỳ công ta đồng thanh chúc khen Ngài. Quyền hành Chúa thống trị mãi mãi hậu lai.</vt:lpstr>
      <vt:lpstr>Đk: Toàn địa cầu hỡi hãy tung hô Chúa Trời. Và hãy ca ngợi vinh quang Danh Thánh Người.</vt:lpstr>
      <vt:lpstr>Tk4: Từ muôn nơi hỡi ai tôn sợ Chúa Trời, về mà nghe kỳ công Ngài đã giúp tôi. Chúa chẳng chê muôn lời tôi khấn xin Ngài. Và Ngài mãi sẽ chẳng dứt nghĩa tình đâu.</vt:lpstr>
      <vt:lpstr>Đk: Toàn địa cầu hỡi hãy tung hô Chúa Trời. Và hãy ca ngợi vinh quang Danh Thánh Người.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Thao Vu</cp:lastModifiedBy>
  <cp:revision>144</cp:revision>
  <dcterms:created xsi:type="dcterms:W3CDTF">2021-05-09T08:36:44Z</dcterms:created>
  <dcterms:modified xsi:type="dcterms:W3CDTF">2023-05-13T15:32:40Z</dcterms:modified>
</cp:coreProperties>
</file>