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724" r:id="rId6"/>
    <p:sldMasterId id="2147483748" r:id="rId7"/>
    <p:sldMasterId id="2147483844" r:id="rId8"/>
    <p:sldMasterId id="2147483868" r:id="rId9"/>
    <p:sldMasterId id="2147483916" r:id="rId10"/>
    <p:sldMasterId id="2147483928" r:id="rId11"/>
    <p:sldMasterId id="2147483940" r:id="rId12"/>
    <p:sldMasterId id="2147483952" r:id="rId13"/>
  </p:sldMasterIdLst>
  <p:sldIdLst>
    <p:sldId id="507" r:id="rId14"/>
    <p:sldId id="367" r:id="rId15"/>
    <p:sldId id="368" r:id="rId16"/>
    <p:sldId id="369" r:id="rId17"/>
    <p:sldId id="370" r:id="rId18"/>
    <p:sldId id="371" r:id="rId19"/>
    <p:sldId id="372" r:id="rId20"/>
    <p:sldId id="373" r:id="rId21"/>
    <p:sldId id="374" r:id="rId22"/>
    <p:sldId id="530" r:id="rId23"/>
    <p:sldId id="256" r:id="rId24"/>
    <p:sldId id="257" r:id="rId25"/>
    <p:sldId id="540" r:id="rId26"/>
    <p:sldId id="259" r:id="rId27"/>
    <p:sldId id="541" r:id="rId28"/>
    <p:sldId id="542" r:id="rId29"/>
    <p:sldId id="263" r:id="rId30"/>
    <p:sldId id="543" r:id="rId31"/>
    <p:sldId id="544" r:id="rId32"/>
    <p:sldId id="531" r:id="rId33"/>
    <p:sldId id="392" r:id="rId34"/>
    <p:sldId id="393" r:id="rId35"/>
    <p:sldId id="394" r:id="rId36"/>
    <p:sldId id="395" r:id="rId37"/>
    <p:sldId id="396" r:id="rId38"/>
    <p:sldId id="397" r:id="rId39"/>
    <p:sldId id="398" r:id="rId40"/>
    <p:sldId id="399" r:id="rId41"/>
    <p:sldId id="504" r:id="rId42"/>
    <p:sldId id="536" r:id="rId43"/>
    <p:sldId id="508" r:id="rId44"/>
    <p:sldId id="509" r:id="rId45"/>
    <p:sldId id="510" r:id="rId46"/>
    <p:sldId id="515" r:id="rId47"/>
    <p:sldId id="571" r:id="rId48"/>
    <p:sldId id="511" r:id="rId49"/>
    <p:sldId id="516" r:id="rId50"/>
    <p:sldId id="572" r:id="rId51"/>
    <p:sldId id="512" r:id="rId52"/>
    <p:sldId id="517" r:id="rId53"/>
    <p:sldId id="573" r:id="rId54"/>
    <p:sldId id="513" r:id="rId55"/>
    <p:sldId id="518" r:id="rId56"/>
    <p:sldId id="574" r:id="rId57"/>
    <p:sldId id="537" r:id="rId58"/>
    <p:sldId id="514" r:id="rId59"/>
    <p:sldId id="532" r:id="rId60"/>
    <p:sldId id="474" r:id="rId61"/>
    <p:sldId id="400" r:id="rId62"/>
    <p:sldId id="401" r:id="rId63"/>
    <p:sldId id="402" r:id="rId64"/>
    <p:sldId id="403" r:id="rId65"/>
    <p:sldId id="404" r:id="rId66"/>
    <p:sldId id="405" r:id="rId67"/>
    <p:sldId id="406" r:id="rId68"/>
    <p:sldId id="407" r:id="rId69"/>
    <p:sldId id="408" r:id="rId70"/>
    <p:sldId id="409" r:id="rId71"/>
    <p:sldId id="410" r:id="rId72"/>
    <p:sldId id="411" r:id="rId73"/>
    <p:sldId id="412" r:id="rId74"/>
    <p:sldId id="533" r:id="rId75"/>
    <p:sldId id="414" r:id="rId76"/>
    <p:sldId id="258" r:id="rId77"/>
    <p:sldId id="261" r:id="rId78"/>
    <p:sldId id="545" r:id="rId79"/>
    <p:sldId id="548" r:id="rId80"/>
    <p:sldId id="549" r:id="rId81"/>
    <p:sldId id="547" r:id="rId82"/>
    <p:sldId id="550" r:id="rId83"/>
    <p:sldId id="551" r:id="rId84"/>
    <p:sldId id="283" r:id="rId85"/>
    <p:sldId id="552" r:id="rId86"/>
    <p:sldId id="553" r:id="rId87"/>
    <p:sldId id="276" r:id="rId88"/>
    <p:sldId id="503" r:id="rId89"/>
    <p:sldId id="277" r:id="rId90"/>
    <p:sldId id="554" r:id="rId91"/>
    <p:sldId id="555" r:id="rId92"/>
    <p:sldId id="556" r:id="rId93"/>
    <p:sldId id="270" r:id="rId94"/>
    <p:sldId id="264" r:id="rId95"/>
    <p:sldId id="271" r:id="rId96"/>
    <p:sldId id="560" r:id="rId97"/>
    <p:sldId id="561" r:id="rId98"/>
    <p:sldId id="272" r:id="rId99"/>
    <p:sldId id="266" r:id="rId100"/>
    <p:sldId id="562" r:id="rId101"/>
    <p:sldId id="563" r:id="rId102"/>
    <p:sldId id="269" r:id="rId103"/>
    <p:sldId id="267" r:id="rId104"/>
    <p:sldId id="564" r:id="rId105"/>
    <p:sldId id="565" r:id="rId106"/>
    <p:sldId id="292" r:id="rId107"/>
    <p:sldId id="534" r:id="rId108"/>
    <p:sldId id="502" r:id="rId109"/>
    <p:sldId id="566" r:id="rId110"/>
    <p:sldId id="567" r:id="rId111"/>
    <p:sldId id="260" r:id="rId112"/>
    <p:sldId id="262" r:id="rId113"/>
    <p:sldId id="568" r:id="rId114"/>
    <p:sldId id="265" r:id="rId115"/>
    <p:sldId id="569" r:id="rId116"/>
    <p:sldId id="570" r:id="rId117"/>
    <p:sldId id="535" r:id="rId11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3426" autoAdjust="0"/>
    <p:restoredTop sz="94665" autoAdjust="0"/>
  </p:normalViewPr>
  <p:slideViewPr>
    <p:cSldViewPr>
      <p:cViewPr varScale="1">
        <p:scale>
          <a:sx n="59" d="100"/>
          <a:sy n="59" d="100"/>
        </p:scale>
        <p:origin x="192" y="1536"/>
      </p:cViewPr>
      <p:guideLst>
        <p:guide orient="horz" pos="1620"/>
        <p:guide pos="2880"/>
      </p:guideLst>
    </p:cSldViewPr>
  </p:slideViewPr>
  <p:outlineViewPr>
    <p:cViewPr>
      <p:scale>
        <a:sx n="33" d="100"/>
        <a:sy n="33" d="100"/>
      </p:scale>
      <p:origin x="0" y="2159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117" Type="http://schemas.openxmlformats.org/officeDocument/2006/relationships/slide" Target="slides/slide104.xml"/><Relationship Id="rId21" Type="http://schemas.openxmlformats.org/officeDocument/2006/relationships/slide" Target="slides/slide8.xml"/><Relationship Id="rId42" Type="http://schemas.openxmlformats.org/officeDocument/2006/relationships/slide" Target="slides/slide29.xml"/><Relationship Id="rId47" Type="http://schemas.openxmlformats.org/officeDocument/2006/relationships/slide" Target="slides/slide34.xml"/><Relationship Id="rId63" Type="http://schemas.openxmlformats.org/officeDocument/2006/relationships/slide" Target="slides/slide50.xml"/><Relationship Id="rId68" Type="http://schemas.openxmlformats.org/officeDocument/2006/relationships/slide" Target="slides/slide55.xml"/><Relationship Id="rId84" Type="http://schemas.openxmlformats.org/officeDocument/2006/relationships/slide" Target="slides/slide71.xml"/><Relationship Id="rId89" Type="http://schemas.openxmlformats.org/officeDocument/2006/relationships/slide" Target="slides/slide76.xml"/><Relationship Id="rId112" Type="http://schemas.openxmlformats.org/officeDocument/2006/relationships/slide" Target="slides/slide99.xml"/><Relationship Id="rId16" Type="http://schemas.openxmlformats.org/officeDocument/2006/relationships/slide" Target="slides/slide3.xml"/><Relationship Id="rId107" Type="http://schemas.openxmlformats.org/officeDocument/2006/relationships/slide" Target="slides/slide94.xml"/><Relationship Id="rId11" Type="http://schemas.openxmlformats.org/officeDocument/2006/relationships/slideMaster" Target="slideMasters/slideMaster11.xml"/><Relationship Id="rId32" Type="http://schemas.openxmlformats.org/officeDocument/2006/relationships/slide" Target="slides/slide19.xml"/><Relationship Id="rId37" Type="http://schemas.openxmlformats.org/officeDocument/2006/relationships/slide" Target="slides/slide24.xml"/><Relationship Id="rId53" Type="http://schemas.openxmlformats.org/officeDocument/2006/relationships/slide" Target="slides/slide40.xml"/><Relationship Id="rId58" Type="http://schemas.openxmlformats.org/officeDocument/2006/relationships/slide" Target="slides/slide45.xml"/><Relationship Id="rId74" Type="http://schemas.openxmlformats.org/officeDocument/2006/relationships/slide" Target="slides/slide61.xml"/><Relationship Id="rId79" Type="http://schemas.openxmlformats.org/officeDocument/2006/relationships/slide" Target="slides/slide66.xml"/><Relationship Id="rId102" Type="http://schemas.openxmlformats.org/officeDocument/2006/relationships/slide" Target="slides/slide89.xml"/><Relationship Id="rId5" Type="http://schemas.openxmlformats.org/officeDocument/2006/relationships/slideMaster" Target="slideMasters/slideMaster5.xml"/><Relationship Id="rId90" Type="http://schemas.openxmlformats.org/officeDocument/2006/relationships/slide" Target="slides/slide77.xml"/><Relationship Id="rId95" Type="http://schemas.openxmlformats.org/officeDocument/2006/relationships/slide" Target="slides/slide82.xml"/><Relationship Id="rId22" Type="http://schemas.openxmlformats.org/officeDocument/2006/relationships/slide" Target="slides/slide9.xml"/><Relationship Id="rId27" Type="http://schemas.openxmlformats.org/officeDocument/2006/relationships/slide" Target="slides/slide14.xml"/><Relationship Id="rId43" Type="http://schemas.openxmlformats.org/officeDocument/2006/relationships/slide" Target="slides/slide30.xml"/><Relationship Id="rId48" Type="http://schemas.openxmlformats.org/officeDocument/2006/relationships/slide" Target="slides/slide35.xml"/><Relationship Id="rId64" Type="http://schemas.openxmlformats.org/officeDocument/2006/relationships/slide" Target="slides/slide51.xml"/><Relationship Id="rId69" Type="http://schemas.openxmlformats.org/officeDocument/2006/relationships/slide" Target="slides/slide56.xml"/><Relationship Id="rId113" Type="http://schemas.openxmlformats.org/officeDocument/2006/relationships/slide" Target="slides/slide100.xml"/><Relationship Id="rId118" Type="http://schemas.openxmlformats.org/officeDocument/2006/relationships/slide" Target="slides/slide105.xml"/><Relationship Id="rId80" Type="http://schemas.openxmlformats.org/officeDocument/2006/relationships/slide" Target="slides/slide67.xml"/><Relationship Id="rId85" Type="http://schemas.openxmlformats.org/officeDocument/2006/relationships/slide" Target="slides/slide72.xml"/><Relationship Id="rId12" Type="http://schemas.openxmlformats.org/officeDocument/2006/relationships/slideMaster" Target="slideMasters/slideMaster12.xml"/><Relationship Id="rId17" Type="http://schemas.openxmlformats.org/officeDocument/2006/relationships/slide" Target="slides/slide4.xml"/><Relationship Id="rId33" Type="http://schemas.openxmlformats.org/officeDocument/2006/relationships/slide" Target="slides/slide20.xml"/><Relationship Id="rId38" Type="http://schemas.openxmlformats.org/officeDocument/2006/relationships/slide" Target="slides/slide25.xml"/><Relationship Id="rId59" Type="http://schemas.openxmlformats.org/officeDocument/2006/relationships/slide" Target="slides/slide46.xml"/><Relationship Id="rId103" Type="http://schemas.openxmlformats.org/officeDocument/2006/relationships/slide" Target="slides/slide90.xml"/><Relationship Id="rId108" Type="http://schemas.openxmlformats.org/officeDocument/2006/relationships/slide" Target="slides/slide95.xml"/><Relationship Id="rId54" Type="http://schemas.openxmlformats.org/officeDocument/2006/relationships/slide" Target="slides/slide41.xml"/><Relationship Id="rId70" Type="http://schemas.openxmlformats.org/officeDocument/2006/relationships/slide" Target="slides/slide57.xml"/><Relationship Id="rId75" Type="http://schemas.openxmlformats.org/officeDocument/2006/relationships/slide" Target="slides/slide62.xml"/><Relationship Id="rId91" Type="http://schemas.openxmlformats.org/officeDocument/2006/relationships/slide" Target="slides/slide78.xml"/><Relationship Id="rId96" Type="http://schemas.openxmlformats.org/officeDocument/2006/relationships/slide" Target="slides/slide83.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0.xml"/><Relationship Id="rId28" Type="http://schemas.openxmlformats.org/officeDocument/2006/relationships/slide" Target="slides/slide15.xml"/><Relationship Id="rId49" Type="http://schemas.openxmlformats.org/officeDocument/2006/relationships/slide" Target="slides/slide36.xml"/><Relationship Id="rId114" Type="http://schemas.openxmlformats.org/officeDocument/2006/relationships/slide" Target="slides/slide101.xml"/><Relationship Id="rId119" Type="http://schemas.openxmlformats.org/officeDocument/2006/relationships/presProps" Target="presProps.xml"/><Relationship Id="rId44" Type="http://schemas.openxmlformats.org/officeDocument/2006/relationships/slide" Target="slides/slide31.xml"/><Relationship Id="rId60" Type="http://schemas.openxmlformats.org/officeDocument/2006/relationships/slide" Target="slides/slide47.xml"/><Relationship Id="rId65" Type="http://schemas.openxmlformats.org/officeDocument/2006/relationships/slide" Target="slides/slide52.xml"/><Relationship Id="rId81" Type="http://schemas.openxmlformats.org/officeDocument/2006/relationships/slide" Target="slides/slide68.xml"/><Relationship Id="rId86" Type="http://schemas.openxmlformats.org/officeDocument/2006/relationships/slide" Target="slides/slide73.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5.xml"/><Relationship Id="rId39" Type="http://schemas.openxmlformats.org/officeDocument/2006/relationships/slide" Target="slides/slide26.xml"/><Relationship Id="rId109" Type="http://schemas.openxmlformats.org/officeDocument/2006/relationships/slide" Target="slides/slide96.xml"/><Relationship Id="rId34" Type="http://schemas.openxmlformats.org/officeDocument/2006/relationships/slide" Target="slides/slide21.xml"/><Relationship Id="rId50" Type="http://schemas.openxmlformats.org/officeDocument/2006/relationships/slide" Target="slides/slide37.xml"/><Relationship Id="rId55" Type="http://schemas.openxmlformats.org/officeDocument/2006/relationships/slide" Target="slides/slide42.xml"/><Relationship Id="rId76" Type="http://schemas.openxmlformats.org/officeDocument/2006/relationships/slide" Target="slides/slide63.xml"/><Relationship Id="rId97" Type="http://schemas.openxmlformats.org/officeDocument/2006/relationships/slide" Target="slides/slide84.xml"/><Relationship Id="rId104" Type="http://schemas.openxmlformats.org/officeDocument/2006/relationships/slide" Target="slides/slide91.xml"/><Relationship Id="rId120"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58.xml"/><Relationship Id="rId92" Type="http://schemas.openxmlformats.org/officeDocument/2006/relationships/slide" Target="slides/slide79.xml"/><Relationship Id="rId2" Type="http://schemas.openxmlformats.org/officeDocument/2006/relationships/slideMaster" Target="slideMasters/slideMaster2.xml"/><Relationship Id="rId29" Type="http://schemas.openxmlformats.org/officeDocument/2006/relationships/slide" Target="slides/slide16.xml"/><Relationship Id="rId24" Type="http://schemas.openxmlformats.org/officeDocument/2006/relationships/slide" Target="slides/slide11.xml"/><Relationship Id="rId40" Type="http://schemas.openxmlformats.org/officeDocument/2006/relationships/slide" Target="slides/slide27.xml"/><Relationship Id="rId45" Type="http://schemas.openxmlformats.org/officeDocument/2006/relationships/slide" Target="slides/slide32.xml"/><Relationship Id="rId66" Type="http://schemas.openxmlformats.org/officeDocument/2006/relationships/slide" Target="slides/slide53.xml"/><Relationship Id="rId87" Type="http://schemas.openxmlformats.org/officeDocument/2006/relationships/slide" Target="slides/slide74.xml"/><Relationship Id="rId110" Type="http://schemas.openxmlformats.org/officeDocument/2006/relationships/slide" Target="slides/slide97.xml"/><Relationship Id="rId115" Type="http://schemas.openxmlformats.org/officeDocument/2006/relationships/slide" Target="slides/slide102.xml"/><Relationship Id="rId61" Type="http://schemas.openxmlformats.org/officeDocument/2006/relationships/slide" Target="slides/slide48.xml"/><Relationship Id="rId82" Type="http://schemas.openxmlformats.org/officeDocument/2006/relationships/slide" Target="slides/slide69.xml"/><Relationship Id="rId19" Type="http://schemas.openxmlformats.org/officeDocument/2006/relationships/slide" Target="slides/slide6.xml"/><Relationship Id="rId14" Type="http://schemas.openxmlformats.org/officeDocument/2006/relationships/slide" Target="slides/slide1.xml"/><Relationship Id="rId30" Type="http://schemas.openxmlformats.org/officeDocument/2006/relationships/slide" Target="slides/slide17.xml"/><Relationship Id="rId35" Type="http://schemas.openxmlformats.org/officeDocument/2006/relationships/slide" Target="slides/slide22.xml"/><Relationship Id="rId56" Type="http://schemas.openxmlformats.org/officeDocument/2006/relationships/slide" Target="slides/slide43.xml"/><Relationship Id="rId77" Type="http://schemas.openxmlformats.org/officeDocument/2006/relationships/slide" Target="slides/slide64.xml"/><Relationship Id="rId100" Type="http://schemas.openxmlformats.org/officeDocument/2006/relationships/slide" Target="slides/slide87.xml"/><Relationship Id="rId105" Type="http://schemas.openxmlformats.org/officeDocument/2006/relationships/slide" Target="slides/slide92.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93" Type="http://schemas.openxmlformats.org/officeDocument/2006/relationships/slide" Target="slides/slide80.xml"/><Relationship Id="rId98" Type="http://schemas.openxmlformats.org/officeDocument/2006/relationships/slide" Target="slides/slide85.xml"/><Relationship Id="rId121" Type="http://schemas.openxmlformats.org/officeDocument/2006/relationships/theme" Target="theme/theme1.xml"/><Relationship Id="rId3" Type="http://schemas.openxmlformats.org/officeDocument/2006/relationships/slideMaster" Target="slideMasters/slideMaster3.xml"/><Relationship Id="rId25" Type="http://schemas.openxmlformats.org/officeDocument/2006/relationships/slide" Target="slides/slide12.xml"/><Relationship Id="rId46" Type="http://schemas.openxmlformats.org/officeDocument/2006/relationships/slide" Target="slides/slide33.xml"/><Relationship Id="rId67" Type="http://schemas.openxmlformats.org/officeDocument/2006/relationships/slide" Target="slides/slide54.xml"/><Relationship Id="rId116" Type="http://schemas.openxmlformats.org/officeDocument/2006/relationships/slide" Target="slides/slide103.xml"/><Relationship Id="rId20" Type="http://schemas.openxmlformats.org/officeDocument/2006/relationships/slide" Target="slides/slide7.xml"/><Relationship Id="rId41" Type="http://schemas.openxmlformats.org/officeDocument/2006/relationships/slide" Target="slides/slide28.xml"/><Relationship Id="rId62" Type="http://schemas.openxmlformats.org/officeDocument/2006/relationships/slide" Target="slides/slide49.xml"/><Relationship Id="rId83" Type="http://schemas.openxmlformats.org/officeDocument/2006/relationships/slide" Target="slides/slide70.xml"/><Relationship Id="rId88" Type="http://schemas.openxmlformats.org/officeDocument/2006/relationships/slide" Target="slides/slide75.xml"/><Relationship Id="rId111" Type="http://schemas.openxmlformats.org/officeDocument/2006/relationships/slide" Target="slides/slide98.xml"/><Relationship Id="rId15" Type="http://schemas.openxmlformats.org/officeDocument/2006/relationships/slide" Target="slides/slide2.xml"/><Relationship Id="rId36" Type="http://schemas.openxmlformats.org/officeDocument/2006/relationships/slide" Target="slides/slide23.xml"/><Relationship Id="rId57" Type="http://schemas.openxmlformats.org/officeDocument/2006/relationships/slide" Target="slides/slide44.xml"/><Relationship Id="rId106" Type="http://schemas.openxmlformats.org/officeDocument/2006/relationships/slide" Target="slides/slide93.xml"/><Relationship Id="rId10" Type="http://schemas.openxmlformats.org/officeDocument/2006/relationships/slideMaster" Target="slideMasters/slideMaster10.xml"/><Relationship Id="rId31" Type="http://schemas.openxmlformats.org/officeDocument/2006/relationships/slide" Target="slides/slide18.xml"/><Relationship Id="rId52" Type="http://schemas.openxmlformats.org/officeDocument/2006/relationships/slide" Target="slides/slide39.xml"/><Relationship Id="rId73" Type="http://schemas.openxmlformats.org/officeDocument/2006/relationships/slide" Target="slides/slide60.xml"/><Relationship Id="rId78" Type="http://schemas.openxmlformats.org/officeDocument/2006/relationships/slide" Target="slides/slide65.xml"/><Relationship Id="rId94" Type="http://schemas.openxmlformats.org/officeDocument/2006/relationships/slide" Target="slides/slide81.xml"/><Relationship Id="rId99" Type="http://schemas.openxmlformats.org/officeDocument/2006/relationships/slide" Target="slides/slide86.xml"/><Relationship Id="rId101" Type="http://schemas.openxmlformats.org/officeDocument/2006/relationships/slide" Target="slides/slide88.xml"/><Relationship Id="rId1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7/15/23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7/15/23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45339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7/15/23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939885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7/15/23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555703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7/15/23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7/15/23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7/15/23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7/15/23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7/15/23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7/15/23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7/15/23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7/15/23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7/15/23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7/15/23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7/15/23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7/15/23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7/15/23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271113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787012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630819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7/15/23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097173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7/15/23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4202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7/15/23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7/15/23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764457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7/15/23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984662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7/15/23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093077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7/15/23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529346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755545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67225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7/15/23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7/15/23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7/15/23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7/15/23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7/15/23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7/15/23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7/15/23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7/15/23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7/15/23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7/15/23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7/15/23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7/15/23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7/15/23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7/15/23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7/15/23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7/15/23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7/15/23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1446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2231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7/15/23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736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7/15/23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46786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7/15/23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84323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7/15/23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17141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7/15/23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31474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7/15/23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2067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7/15/23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7683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82855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352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7/15/23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8393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7/15/23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7/15/23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55899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7/15/23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08459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7/15/23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487706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7/15/23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276859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7/15/23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566810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7/15/23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282853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7/15/23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07406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7/15/23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848544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7/15/23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300550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7/15/23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6772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7/15/23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668488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45866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885967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7/15/23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768288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7/15/23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187489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7/15/23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932350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7/15/23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446126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7/15/23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547315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7/15/23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752525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7887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7/15/23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891229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231502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3941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738539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7/15/23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011399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7/15/23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441445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7/15/23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834857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7/15/23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542523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7/15/23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189287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7/15/23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6270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7/15/23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260219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669479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7/15/23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992519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7/15/23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746040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7/15/23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770021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7/15/23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654151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7/15/23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63525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7/15/23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901179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7/15/23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512276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7/15/23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3127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4.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4.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7/15/23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7/15/23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2521485"/>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7/15/23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7/15/23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7/15/23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5685510"/>
      </p:ext>
    </p:extLst>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7/15/23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7/15/23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7/15/23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6629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7/15/23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6632493"/>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7/15/23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0343593"/>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7/15/23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6077598"/>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4.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4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0.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5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r>
              <a:rPr lang="en-US" b="0" dirty="0" err="1">
                <a:solidFill>
                  <a:schemeClr val="bg1"/>
                </a:solidFill>
                <a:effectLst/>
              </a:rPr>
              <a:t>zÅAÅ</a:t>
            </a:r>
            <a:endParaRPr lang="en-US" b="0" dirty="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159468266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3"/>
          <p:cNvSpPr>
            <a:spLocks noGrp="1" noChangeArrowheads="1"/>
          </p:cNvSpPr>
          <p:nvPr>
            <p:ph type="subTitle" idx="1"/>
          </p:nvPr>
        </p:nvSpPr>
        <p:spPr>
          <a:xfrm>
            <a:off x="0" y="0"/>
            <a:ext cx="9144000" cy="5143500"/>
          </a:xfrm>
        </p:spPr>
        <p:txBody>
          <a:bodyPr>
            <a:normAutofit fontScale="92500"/>
          </a:bodyPr>
          <a:lstStyle/>
          <a:p>
            <a:pPr algn="just">
              <a:lnSpc>
                <a:spcPct val="120000"/>
              </a:lnSpc>
              <a:spcBef>
                <a:spcPts val="1800"/>
              </a:spcBef>
            </a:pPr>
            <a:r>
              <a:rPr lang="vi-VN" altLang="en-US" sz="6600" b="1" dirty="0">
                <a:solidFill>
                  <a:srgbClr val="FFFF00"/>
                </a:solidFill>
                <a:cs typeface="Times New Roman" panose="02020603050405020304" pitchFamily="18" charset="0"/>
              </a:rPr>
              <a:t>***</a:t>
            </a:r>
            <a:r>
              <a:rPr lang="vi-VN" altLang="en-US" sz="6600" b="1" dirty="0">
                <a:solidFill>
                  <a:schemeClr val="bg1"/>
                </a:solidFill>
                <a:cs typeface="Times New Roman" panose="02020603050405020304" pitchFamily="18" charset="0"/>
              </a:rPr>
              <a:t> niềm hạnh phúc (ra đi, ra đi) chúa dẫn đưa (muôn nơi, muôn nơi) ánh đức tin trên đường nở hoa.</a:t>
            </a:r>
          </a:p>
        </p:txBody>
      </p:sp>
    </p:spTree>
    <p:extLst>
      <p:ext uri="{BB962C8B-B14F-4D97-AF65-F5344CB8AC3E}">
        <p14:creationId xmlns:p14="http://schemas.microsoft.com/office/powerpoint/2010/main" val="282618630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3"/>
          <p:cNvSpPr>
            <a:spLocks noGrp="1" noChangeArrowheads="1"/>
          </p:cNvSpPr>
          <p:nvPr>
            <p:ph type="subTitle" idx="1"/>
          </p:nvPr>
        </p:nvSpPr>
        <p:spPr>
          <a:xfrm>
            <a:off x="0" y="0"/>
            <a:ext cx="9144000" cy="5143500"/>
          </a:xfrm>
        </p:spPr>
        <p:txBody>
          <a:bodyPr>
            <a:normAutofit lnSpcReduction="10000"/>
          </a:bodyPr>
          <a:lstStyle/>
          <a:p>
            <a:pPr algn="just">
              <a:lnSpc>
                <a:spcPct val="120000"/>
              </a:lnSpc>
              <a:spcBef>
                <a:spcPts val="1800"/>
              </a:spcBef>
            </a:pPr>
            <a:r>
              <a:rPr lang="vi-VN" altLang="en-US" sz="6000" b="1" dirty="0">
                <a:solidFill>
                  <a:srgbClr val="FFFF00"/>
                </a:solidFill>
                <a:cs typeface="Times New Roman" panose="02020603050405020304" pitchFamily="18" charset="0"/>
              </a:rPr>
              <a:t>Tk2: </a:t>
            </a:r>
            <a:r>
              <a:rPr lang="vi-VN" altLang="en-US" sz="6000" b="1" dirty="0">
                <a:solidFill>
                  <a:schemeClr val="bg1"/>
                </a:solidFill>
                <a:cs typeface="Times New Roman" panose="02020603050405020304" pitchFamily="18" charset="0"/>
              </a:rPr>
              <a:t>Ra đi đâu ngại chi dặm đường xa đầy nguy khó. Tin yêu như vầng trăng soi trời đêm đưa lối đường. </a:t>
            </a:r>
          </a:p>
        </p:txBody>
      </p:sp>
    </p:spTree>
    <p:extLst>
      <p:ext uri="{BB962C8B-B14F-4D97-AF65-F5344CB8AC3E}">
        <p14:creationId xmlns:p14="http://schemas.microsoft.com/office/powerpoint/2010/main" val="420286158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3"/>
          <p:cNvSpPr>
            <a:spLocks noGrp="1" noChangeArrowheads="1"/>
          </p:cNvSpPr>
          <p:nvPr>
            <p:ph type="subTitle" idx="1"/>
          </p:nvPr>
        </p:nvSpPr>
        <p:spPr>
          <a:xfrm>
            <a:off x="0" y="0"/>
            <a:ext cx="9144000" cy="5143500"/>
          </a:xfrm>
        </p:spPr>
        <p:txBody>
          <a:bodyPr>
            <a:normAutofit/>
          </a:bodyPr>
          <a:lstStyle/>
          <a:p>
            <a:pPr algn="just">
              <a:lnSpc>
                <a:spcPct val="120000"/>
              </a:lnSpc>
              <a:spcBef>
                <a:spcPts val="1800"/>
              </a:spcBef>
            </a:pPr>
            <a:r>
              <a:rPr lang="vi-VN" altLang="en-US" sz="6600" b="1" dirty="0">
                <a:solidFill>
                  <a:srgbClr val="FFFF00"/>
                </a:solidFill>
                <a:cs typeface="Times New Roman" panose="02020603050405020304" pitchFamily="18" charset="0"/>
              </a:rPr>
              <a:t>***</a:t>
            </a:r>
            <a:r>
              <a:rPr lang="vi-VN" altLang="en-US" sz="6600" b="1" dirty="0">
                <a:solidFill>
                  <a:schemeClr val="bg1"/>
                </a:solidFill>
                <a:cs typeface="Times New Roman" panose="02020603050405020304" pitchFamily="18" charset="0"/>
              </a:rPr>
              <a:t> Trên môi vang lời ca. Đau thương lùi xa. Phúc vinh đón chờ ngày sau.</a:t>
            </a:r>
          </a:p>
        </p:txBody>
      </p:sp>
    </p:spTree>
    <p:extLst>
      <p:ext uri="{BB962C8B-B14F-4D97-AF65-F5344CB8AC3E}">
        <p14:creationId xmlns:p14="http://schemas.microsoft.com/office/powerpoint/2010/main" val="397138361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a:spLocks noGrp="1" noChangeArrowheads="1"/>
          </p:cNvSpPr>
          <p:nvPr>
            <p:ph type="subTitle" idx="1"/>
          </p:nvPr>
        </p:nvSpPr>
        <p:spPr>
          <a:xfrm>
            <a:off x="0" y="0"/>
            <a:ext cx="9144000" cy="5143500"/>
          </a:xfrm>
        </p:spPr>
        <p:txBody>
          <a:bodyPr>
            <a:noAutofit/>
          </a:bodyPr>
          <a:lstStyle/>
          <a:p>
            <a:pPr algn="just">
              <a:lnSpc>
                <a:spcPct val="120000"/>
              </a:lnSpc>
              <a:spcBef>
                <a:spcPts val="1800"/>
              </a:spcBef>
            </a:pPr>
            <a:r>
              <a:rPr lang="vi-VN" altLang="en-US" sz="5400" b="1" dirty="0">
                <a:solidFill>
                  <a:srgbClr val="FFFF00"/>
                </a:solidFill>
                <a:cs typeface="Times New Roman" panose="02020603050405020304" pitchFamily="18" charset="0"/>
              </a:rPr>
              <a:t>Đk: </a:t>
            </a:r>
            <a:r>
              <a:rPr lang="vi-VN" altLang="en-US" sz="5400" b="1" dirty="0">
                <a:solidFill>
                  <a:schemeClr val="bg1"/>
                </a:solidFill>
                <a:cs typeface="Times New Roman" panose="02020603050405020304" pitchFamily="18" charset="0"/>
              </a:rPr>
              <a:t>Cùng vui bước (ra đi, ra đi) cất tiếng ca (vang xa vang xa). Khắp muôn nơi yêu thương trào dâng (dâng cao, dâng cao)</a:t>
            </a:r>
          </a:p>
        </p:txBody>
      </p:sp>
    </p:spTree>
    <p:extLst>
      <p:ext uri="{BB962C8B-B14F-4D97-AF65-F5344CB8AC3E}">
        <p14:creationId xmlns:p14="http://schemas.microsoft.com/office/powerpoint/2010/main" val="414018680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3"/>
          <p:cNvSpPr>
            <a:spLocks noGrp="1" noChangeArrowheads="1"/>
          </p:cNvSpPr>
          <p:nvPr>
            <p:ph type="subTitle" idx="1"/>
          </p:nvPr>
        </p:nvSpPr>
        <p:spPr>
          <a:xfrm>
            <a:off x="0" y="0"/>
            <a:ext cx="9144000" cy="5143500"/>
          </a:xfrm>
        </p:spPr>
        <p:txBody>
          <a:bodyPr>
            <a:normAutofit/>
          </a:bodyPr>
          <a:lstStyle/>
          <a:p>
            <a:pPr algn="just">
              <a:lnSpc>
                <a:spcPct val="120000"/>
              </a:lnSpc>
              <a:spcBef>
                <a:spcPts val="1800"/>
              </a:spcBef>
            </a:pPr>
            <a:r>
              <a:rPr lang="vi-VN" altLang="en-US" sz="6000" b="1" dirty="0">
                <a:solidFill>
                  <a:srgbClr val="FFFF00"/>
                </a:solidFill>
                <a:cs typeface="Times New Roman" panose="02020603050405020304" pitchFamily="18" charset="0"/>
              </a:rPr>
              <a:t>***</a:t>
            </a:r>
            <a:r>
              <a:rPr lang="vi-VN" altLang="en-US" sz="6000" b="1" dirty="0">
                <a:solidFill>
                  <a:schemeClr val="bg1"/>
                </a:solidFill>
                <a:cs typeface="Times New Roman" panose="02020603050405020304" pitchFamily="18" charset="0"/>
              </a:rPr>
              <a:t> niềm hạnh phúc (ra đi, ra đi) chúa dẫn đưa (muôn nơi, muôn nơi) ánh đức tin trên đường nở hoa.</a:t>
            </a:r>
          </a:p>
        </p:txBody>
      </p:sp>
    </p:spTree>
    <p:extLst>
      <p:ext uri="{BB962C8B-B14F-4D97-AF65-F5344CB8AC3E}">
        <p14:creationId xmlns:p14="http://schemas.microsoft.com/office/powerpoint/2010/main" val="47983076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3440517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a:solidFill>
                  <a:srgbClr val="FFFF00"/>
                </a:solidFill>
                <a:effectLst/>
              </a:rPr>
              <a:t>Ca </a:t>
            </a:r>
            <a:r>
              <a:rPr lang="en-US" sz="6000" b="0" dirty="0" err="1">
                <a:solidFill>
                  <a:srgbClr val="FFFF00"/>
                </a:solidFill>
                <a:effectLst/>
              </a:rPr>
              <a:t>Nhập</a:t>
            </a:r>
            <a:r>
              <a:rPr lang="en-US" sz="6000" b="0" dirty="0">
                <a:solidFill>
                  <a:srgbClr val="FFFF00"/>
                </a:solidFill>
                <a:effectLst/>
              </a:rPr>
              <a:t> </a:t>
            </a:r>
            <a:r>
              <a:rPr lang="en-US" sz="6000" b="0" dirty="0" err="1">
                <a:solidFill>
                  <a:srgbClr val="FFFF00"/>
                </a:solidFill>
                <a:effectLst/>
              </a:rPr>
              <a:t>Lễ</a:t>
            </a:r>
            <a:br>
              <a:rPr lang="en-US" sz="6000" b="0" dirty="0">
                <a:solidFill>
                  <a:srgbClr val="FFFF00"/>
                </a:solidFill>
                <a:effectLst/>
              </a:rPr>
            </a:br>
            <a:r>
              <a:rPr lang="en-US" sz="6000" b="0" dirty="0">
                <a:solidFill>
                  <a:srgbClr val="FFFF00"/>
                </a:solidFill>
                <a:effectLst/>
              </a:rPr>
              <a:t>Ca </a:t>
            </a:r>
            <a:r>
              <a:rPr lang="en-US" sz="6000" b="0" dirty="0" err="1">
                <a:solidFill>
                  <a:srgbClr val="FFFF00"/>
                </a:solidFill>
                <a:effectLst/>
              </a:rPr>
              <a:t>Nhập</a:t>
            </a:r>
            <a:r>
              <a:rPr lang="en-US" sz="6000" b="0" dirty="0">
                <a:solidFill>
                  <a:srgbClr val="FFFF00"/>
                </a:solidFill>
                <a:effectLst/>
              </a:rPr>
              <a:t> </a:t>
            </a:r>
            <a:r>
              <a:rPr lang="en-US" sz="6000" b="0" dirty="0" err="1">
                <a:solidFill>
                  <a:srgbClr val="FFFF00"/>
                </a:solidFill>
                <a:effectLst/>
              </a:rPr>
              <a:t>Lễ</a:t>
            </a:r>
            <a:br>
              <a:rPr lang="en-US" sz="6000" b="0" dirty="0">
                <a:solidFill>
                  <a:srgbClr val="FFFF00"/>
                </a:solidFill>
                <a:effectLst/>
              </a:rPr>
            </a:br>
            <a:r>
              <a:rPr lang="en-US" sz="6000" i="1" dirty="0" err="1">
                <a:solidFill>
                  <a:schemeClr val="bg1"/>
                </a:solidFill>
              </a:rPr>
              <a:t>Phanxico</a:t>
            </a:r>
            <a:endParaRPr lang="en-US" sz="6000" b="0" i="1" dirty="0">
              <a:solidFill>
                <a:schemeClr val="bg1"/>
              </a:solidFill>
              <a:effectLst/>
            </a:endParaRPr>
          </a:p>
        </p:txBody>
      </p:sp>
    </p:spTree>
    <p:extLst>
      <p:ext uri="{BB962C8B-B14F-4D97-AF65-F5344CB8AC3E}">
        <p14:creationId xmlns:p14="http://schemas.microsoft.com/office/powerpoint/2010/main" val="460824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0" y="0"/>
            <a:ext cx="9144000" cy="5143500"/>
          </a:xfrm>
        </p:spPr>
        <p:txBody>
          <a:bodyPr>
            <a:normAutofit fontScale="92500" lnSpcReduction="10000"/>
          </a:bodyPr>
          <a:lstStyle/>
          <a:p>
            <a:pPr algn="just">
              <a:lnSpc>
                <a:spcPct val="130000"/>
              </a:lnSpc>
              <a:spcBef>
                <a:spcPts val="1350"/>
              </a:spcBef>
            </a:pPr>
            <a:r>
              <a:rPr lang="vi-VN" sz="7200" b="1" dirty="0">
                <a:solidFill>
                  <a:srgbClr val="FFFF00"/>
                </a:solidFill>
                <a:cs typeface="Times New Roman" panose="02020603050405020304" pitchFamily="18" charset="0"/>
              </a:rPr>
              <a:t>Đk: </a:t>
            </a:r>
            <a:r>
              <a:rPr lang="vi-VN" sz="7200" b="1" dirty="0">
                <a:solidFill>
                  <a:schemeClr val="bg1"/>
                </a:solidFill>
                <a:cs typeface="Times New Roman" panose="02020603050405020304" pitchFamily="18" charset="0"/>
              </a:rPr>
              <a:t>Quây quần bên bàn tiệc Thánh này, để chia cho nhau tấm bánh Cha trao ban. </a:t>
            </a:r>
          </a:p>
        </p:txBody>
      </p:sp>
    </p:spTree>
    <p:extLst>
      <p:ext uri="{BB962C8B-B14F-4D97-AF65-F5344CB8AC3E}">
        <p14:creationId xmlns:p14="http://schemas.microsoft.com/office/powerpoint/2010/main" val="1233400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600" u="sng" dirty="0">
                <a:solidFill>
                  <a:srgbClr val="FFFF00"/>
                </a:solidFill>
              </a:rPr>
              <a:t>***</a:t>
            </a:r>
            <a:r>
              <a:rPr lang="vi-VN" sz="6600" b="0" u="sng" dirty="0">
                <a:solidFill>
                  <a:srgbClr val="FFFF00"/>
                </a:solidFill>
                <a:effectLst/>
              </a:rPr>
              <a:t>:</a:t>
            </a:r>
            <a:r>
              <a:rPr lang="vi-VN" sz="6600" b="0" dirty="0">
                <a:solidFill>
                  <a:schemeClr val="bg1"/>
                </a:solidFill>
                <a:effectLst/>
              </a:rPr>
              <a:t> </a:t>
            </a:r>
            <a:r>
              <a:rPr lang="vi-VN" sz="6600" b="1" dirty="0">
                <a:solidFill>
                  <a:schemeClr val="bg1"/>
                </a:solidFill>
                <a:cs typeface="Times New Roman" panose="02020603050405020304" pitchFamily="18" charset="0"/>
              </a:rPr>
              <a:t>Quây quần bên ly rượu thơm ngát trong tình yêu thương Chúa đã trối cho ta.</a:t>
            </a:r>
            <a:endParaRPr lang="vi-VN" sz="6600" b="0" dirty="0">
              <a:solidFill>
                <a:schemeClr val="bg1"/>
              </a:solidFill>
              <a:effectLst/>
            </a:endParaRPr>
          </a:p>
        </p:txBody>
      </p:sp>
    </p:spTree>
    <p:extLst>
      <p:ext uri="{BB962C8B-B14F-4D97-AF65-F5344CB8AC3E}">
        <p14:creationId xmlns:p14="http://schemas.microsoft.com/office/powerpoint/2010/main" val="189834442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ubTitle" idx="1"/>
          </p:nvPr>
        </p:nvSpPr>
        <p:spPr>
          <a:xfrm>
            <a:off x="0" y="0"/>
            <a:ext cx="9144000" cy="5143500"/>
          </a:xfrm>
        </p:spPr>
        <p:txBody>
          <a:bodyPr>
            <a:normAutofit fontScale="92500"/>
          </a:bodyPr>
          <a:lstStyle/>
          <a:p>
            <a:pPr algn="just">
              <a:lnSpc>
                <a:spcPct val="130000"/>
              </a:lnSpc>
              <a:spcBef>
                <a:spcPts val="1800"/>
              </a:spcBef>
            </a:pPr>
            <a:r>
              <a:rPr lang="vi-VN" sz="4950" b="1" dirty="0">
                <a:solidFill>
                  <a:srgbClr val="FFFF00"/>
                </a:solidFill>
                <a:cs typeface="Times New Roman" panose="02020603050405020304" pitchFamily="18" charset="0"/>
              </a:rPr>
              <a:t>Tk1: </a:t>
            </a:r>
            <a:r>
              <a:rPr lang="vi-VN" sz="4950" b="1" dirty="0">
                <a:solidFill>
                  <a:schemeClr val="bg1"/>
                </a:solidFill>
                <a:cs typeface="Times New Roman" panose="02020603050405020304" pitchFamily="18" charset="0"/>
              </a:rPr>
              <a:t>Chúa gọi con vào bàn tiệc yêu thương, vào câu chuyện tình trọn đời Ngài đã sống. Và giờ đây gọi con đi theo bước, hiến trao cuộc đời vì hạnh phúc muôn người.	 </a:t>
            </a:r>
          </a:p>
        </p:txBody>
      </p:sp>
    </p:spTree>
    <p:extLst>
      <p:ext uri="{BB962C8B-B14F-4D97-AF65-F5344CB8AC3E}">
        <p14:creationId xmlns:p14="http://schemas.microsoft.com/office/powerpoint/2010/main" val="2634653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0" y="0"/>
            <a:ext cx="9144000" cy="5143500"/>
          </a:xfrm>
        </p:spPr>
        <p:txBody>
          <a:bodyPr>
            <a:normAutofit fontScale="92500" lnSpcReduction="10000"/>
          </a:bodyPr>
          <a:lstStyle/>
          <a:p>
            <a:pPr algn="just">
              <a:lnSpc>
                <a:spcPct val="130000"/>
              </a:lnSpc>
              <a:spcBef>
                <a:spcPts val="1350"/>
              </a:spcBef>
            </a:pPr>
            <a:r>
              <a:rPr lang="vi-VN" sz="7200" b="1" dirty="0">
                <a:solidFill>
                  <a:srgbClr val="FFFF00"/>
                </a:solidFill>
                <a:cs typeface="Times New Roman" panose="02020603050405020304" pitchFamily="18" charset="0"/>
              </a:rPr>
              <a:t>Đk: </a:t>
            </a:r>
            <a:r>
              <a:rPr lang="vi-VN" sz="7200" b="1" dirty="0">
                <a:solidFill>
                  <a:schemeClr val="bg1"/>
                </a:solidFill>
                <a:cs typeface="Times New Roman" panose="02020603050405020304" pitchFamily="18" charset="0"/>
              </a:rPr>
              <a:t>Quây quần bên bàn tiệc Thánh này, để chia cho nhau tấm bánh Cha trao ban. </a:t>
            </a:r>
          </a:p>
        </p:txBody>
      </p:sp>
    </p:spTree>
    <p:extLst>
      <p:ext uri="{BB962C8B-B14F-4D97-AF65-F5344CB8AC3E}">
        <p14:creationId xmlns:p14="http://schemas.microsoft.com/office/powerpoint/2010/main" val="2828807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600" u="sng" dirty="0">
                <a:solidFill>
                  <a:srgbClr val="FFFF00"/>
                </a:solidFill>
              </a:rPr>
              <a:t>***</a:t>
            </a:r>
            <a:r>
              <a:rPr lang="vi-VN" sz="6600" b="0" u="sng" dirty="0">
                <a:solidFill>
                  <a:srgbClr val="FFFF00"/>
                </a:solidFill>
                <a:effectLst/>
              </a:rPr>
              <a:t>:</a:t>
            </a:r>
            <a:r>
              <a:rPr lang="vi-VN" sz="6600" b="0" dirty="0">
                <a:solidFill>
                  <a:schemeClr val="bg1"/>
                </a:solidFill>
                <a:effectLst/>
              </a:rPr>
              <a:t> </a:t>
            </a:r>
            <a:r>
              <a:rPr lang="vi-VN" sz="6600" b="1" dirty="0">
                <a:solidFill>
                  <a:schemeClr val="bg1"/>
                </a:solidFill>
                <a:cs typeface="Times New Roman" panose="02020603050405020304" pitchFamily="18" charset="0"/>
              </a:rPr>
              <a:t>Quây quần bên ly rượu thơm ngát trong tình yêu thương Chúa đã trối cho ta.</a:t>
            </a:r>
            <a:endParaRPr lang="vi-VN" sz="6600" b="0" dirty="0">
              <a:solidFill>
                <a:schemeClr val="bg1"/>
              </a:solidFill>
              <a:effectLst/>
            </a:endParaRPr>
          </a:p>
        </p:txBody>
      </p:sp>
    </p:spTree>
    <p:extLst>
      <p:ext uri="{BB962C8B-B14F-4D97-AF65-F5344CB8AC3E}">
        <p14:creationId xmlns:p14="http://schemas.microsoft.com/office/powerpoint/2010/main" val="180282239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subTitle" idx="1"/>
          </p:nvPr>
        </p:nvSpPr>
        <p:spPr>
          <a:xfrm>
            <a:off x="0" y="0"/>
            <a:ext cx="9144000" cy="5143500"/>
          </a:xfrm>
        </p:spPr>
        <p:txBody>
          <a:bodyPr>
            <a:normAutofit fontScale="92500"/>
          </a:bodyPr>
          <a:lstStyle/>
          <a:p>
            <a:pPr algn="just">
              <a:lnSpc>
                <a:spcPct val="130000"/>
              </a:lnSpc>
              <a:spcBef>
                <a:spcPts val="1350"/>
              </a:spcBef>
            </a:pPr>
            <a:r>
              <a:rPr lang="vi-VN" sz="4950" b="1" dirty="0">
                <a:solidFill>
                  <a:srgbClr val="FFFF00"/>
                </a:solidFill>
                <a:cs typeface="Times New Roman" panose="02020603050405020304" pitchFamily="18" charset="0"/>
              </a:rPr>
              <a:t>Tk2: </a:t>
            </a:r>
            <a:r>
              <a:rPr lang="vi-VN" sz="4950" b="1" dirty="0">
                <a:solidFill>
                  <a:schemeClr val="bg1"/>
                </a:solidFill>
                <a:cs typeface="Times New Roman" panose="02020603050405020304" pitchFamily="18" charset="0"/>
              </a:rPr>
              <a:t>Chúa gọi con mở rộng vòng tay ra, mời đón mọi người từng người nghèo đói lả. Cùng ngồi bên cùng nhau chia tấm bánh, kết liên cuộc đời vì nhiệm thể của Người. </a:t>
            </a:r>
          </a:p>
          <a:p>
            <a:pPr algn="just">
              <a:lnSpc>
                <a:spcPct val="130000"/>
              </a:lnSpc>
              <a:spcBef>
                <a:spcPts val="1350"/>
              </a:spcBef>
            </a:pPr>
            <a:endParaRPr lang="en-US" sz="495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40780567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0" y="0"/>
            <a:ext cx="9144000" cy="5143500"/>
          </a:xfrm>
        </p:spPr>
        <p:txBody>
          <a:bodyPr>
            <a:normAutofit fontScale="92500" lnSpcReduction="10000"/>
          </a:bodyPr>
          <a:lstStyle/>
          <a:p>
            <a:pPr algn="just">
              <a:lnSpc>
                <a:spcPct val="130000"/>
              </a:lnSpc>
              <a:spcBef>
                <a:spcPts val="1350"/>
              </a:spcBef>
            </a:pPr>
            <a:r>
              <a:rPr lang="vi-VN" sz="7200" b="1" dirty="0">
                <a:solidFill>
                  <a:srgbClr val="FFFF00"/>
                </a:solidFill>
                <a:cs typeface="Times New Roman" panose="02020603050405020304" pitchFamily="18" charset="0"/>
              </a:rPr>
              <a:t>Đk: </a:t>
            </a:r>
            <a:r>
              <a:rPr lang="vi-VN" sz="7200" b="1" dirty="0">
                <a:solidFill>
                  <a:schemeClr val="bg1"/>
                </a:solidFill>
                <a:cs typeface="Times New Roman" panose="02020603050405020304" pitchFamily="18" charset="0"/>
              </a:rPr>
              <a:t>Quây quần bên bàn tiệc Thánh này, để chia cho nhau tấm bánh Cha trao ban. </a:t>
            </a:r>
          </a:p>
        </p:txBody>
      </p:sp>
    </p:spTree>
    <p:extLst>
      <p:ext uri="{BB962C8B-B14F-4D97-AF65-F5344CB8AC3E}">
        <p14:creationId xmlns:p14="http://schemas.microsoft.com/office/powerpoint/2010/main" val="35251339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600" u="sng" dirty="0">
                <a:solidFill>
                  <a:srgbClr val="FFFF00"/>
                </a:solidFill>
              </a:rPr>
              <a:t>***</a:t>
            </a:r>
            <a:r>
              <a:rPr lang="vi-VN" sz="6600" b="0" u="sng" dirty="0">
                <a:solidFill>
                  <a:srgbClr val="FFFF00"/>
                </a:solidFill>
                <a:effectLst/>
              </a:rPr>
              <a:t>:</a:t>
            </a:r>
            <a:r>
              <a:rPr lang="vi-VN" sz="6600" b="0" dirty="0">
                <a:solidFill>
                  <a:schemeClr val="bg1"/>
                </a:solidFill>
                <a:effectLst/>
              </a:rPr>
              <a:t> </a:t>
            </a:r>
            <a:r>
              <a:rPr lang="vi-VN" sz="6600" b="1" dirty="0">
                <a:solidFill>
                  <a:schemeClr val="bg1"/>
                </a:solidFill>
                <a:cs typeface="Times New Roman" panose="02020603050405020304" pitchFamily="18" charset="0"/>
              </a:rPr>
              <a:t>Quây quần bên ly rượu thơm ngát trong tình yêu thương Chúa đã trối cho ta.</a:t>
            </a:r>
            <a:endParaRPr lang="vi-VN" sz="6600" b="0" dirty="0">
              <a:solidFill>
                <a:schemeClr val="bg1"/>
              </a:solidFill>
              <a:effectLst/>
            </a:endParaRPr>
          </a:p>
        </p:txBody>
      </p:sp>
    </p:spTree>
    <p:extLst>
      <p:ext uri="{BB962C8B-B14F-4D97-AF65-F5344CB8AC3E}">
        <p14:creationId xmlns:p14="http://schemas.microsoft.com/office/powerpoint/2010/main" val="310135978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60784044"/>
      </p:ext>
    </p:extLst>
  </p:cSld>
  <p:clrMapOvr>
    <a:masterClrMapping/>
  </p:clrMapOvr>
  <p:transition spd="slow" advClick="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15946826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222"/>
            <a:ext cx="9144000" cy="5137056"/>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rPr>
              <a:t>Lạy Chúa Thánh Thần là Ánh sáng Chân lý vẹn toàn,</a:t>
            </a:r>
            <a:br>
              <a:rPr lang="vi-VN" sz="5400" b="0">
                <a:solidFill>
                  <a:schemeClr val="bg1"/>
                </a:solidFill>
                <a:effectLst/>
                <a:latin typeface="+mj-lt"/>
              </a:rPr>
            </a:br>
            <a:r>
              <a:rPr lang="vi-VN" sz="5400" b="0">
                <a:solidFill>
                  <a:schemeClr val="bg1"/>
                </a:solidFill>
                <a:effectLst/>
                <a:latin typeface="+mj-lt"/>
              </a:rPr>
              <a:t>Chúa ban những ân huệ thích hợp cho từng thời đại, và dùng nhiều cách thế kỳ diệu để hướng dẫn Hội Thánh,</a:t>
            </a:r>
            <a:endParaRPr lang="en-US" sz="5400" b="0">
              <a:solidFill>
                <a:schemeClr val="bg1"/>
              </a:solidFill>
              <a:effectLst/>
              <a:latin typeface="+mj-lt"/>
            </a:endParaRPr>
          </a:p>
        </p:txBody>
      </p:sp>
    </p:spTree>
    <p:extLst>
      <p:ext uri="{BB962C8B-B14F-4D97-AF65-F5344CB8AC3E}">
        <p14:creationId xmlns:p14="http://schemas.microsoft.com/office/powerpoint/2010/main" val="397113529"/>
      </p:ext>
    </p:extLst>
  </p:cSld>
  <p:clrMapOvr>
    <a:masterClrMapping/>
  </p:clrMapOvr>
  <p:transition spd="slow" advClick="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152400" y="133350"/>
            <a:ext cx="5388013" cy="1200329"/>
          </a:xfrm>
          <a:prstGeom prst="rect">
            <a:avLst/>
          </a:prstGeom>
          <a:noFill/>
        </p:spPr>
        <p:txBody>
          <a:bodyPr wrap="none" rtlCol="0">
            <a:spAutoFit/>
          </a:bodyPr>
          <a:lstStyle/>
          <a:p>
            <a:r>
              <a:rPr lang="en-US" sz="3600">
                <a:solidFill>
                  <a:srgbClr val="FFFF00"/>
                </a:solidFill>
              </a:rPr>
              <a:t>Bài đọc 1</a:t>
            </a:r>
          </a:p>
          <a:p>
            <a:r>
              <a:rPr lang="en-US" sz="3600">
                <a:solidFill>
                  <a:srgbClr val="FFFF00"/>
                </a:solidFill>
              </a:rPr>
              <a:t>Bài trích sách ngôn sứ Isaia</a:t>
            </a:r>
          </a:p>
        </p:txBody>
      </p:sp>
      <p:sp>
        <p:nvSpPr>
          <p:cNvPr id="7" name="TextBox 6"/>
          <p:cNvSpPr txBox="1"/>
          <p:nvPr/>
        </p:nvSpPr>
        <p:spPr>
          <a:xfrm>
            <a:off x="228600" y="3486150"/>
            <a:ext cx="8686800" cy="1569660"/>
          </a:xfrm>
          <a:prstGeom prst="rect">
            <a:avLst/>
          </a:prstGeom>
          <a:noFill/>
        </p:spPr>
        <p:txBody>
          <a:bodyPr wrap="square" rtlCol="0">
            <a:spAutoFit/>
          </a:bodyPr>
          <a:lstStyle/>
          <a:p>
            <a:r>
              <a:rPr lang="en-US" sz="3200">
                <a:solidFill>
                  <a:srgbClr val="FFFF00"/>
                </a:solidFill>
              </a:rPr>
              <a:t>Thánh Vịnh 64</a:t>
            </a:r>
          </a:p>
          <a:p>
            <a:r>
              <a:rPr lang="vi-VN" sz="3200">
                <a:solidFill>
                  <a:srgbClr val="FFFF00"/>
                </a:solidFill>
              </a:rPr>
              <a:t>Lời Chúa rơi vào đất tốt sẽ khai hoa kết trái nhiều.</a:t>
            </a:r>
            <a:endParaRPr lang="en-US" sz="3200">
              <a:solidFill>
                <a:srgbClr val="FFFF00"/>
              </a:solidFill>
            </a:endParaRPr>
          </a:p>
        </p:txBody>
      </p:sp>
    </p:spTree>
    <p:extLst>
      <p:ext uri="{BB962C8B-B14F-4D97-AF65-F5344CB8AC3E}">
        <p14:creationId xmlns:p14="http://schemas.microsoft.com/office/powerpoint/2010/main" val="5631287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a:solidFill>
                  <a:srgbClr val="FFFF00"/>
                </a:solidFill>
              </a:rPr>
              <a:t>Thánh Vịnh 64</a:t>
            </a:r>
            <a:br>
              <a:rPr lang="en-US">
                <a:solidFill>
                  <a:srgbClr val="FFFF00"/>
                </a:solidFill>
              </a:rPr>
            </a:br>
            <a:r>
              <a:rPr lang="en-US">
                <a:solidFill>
                  <a:srgbClr val="FFFF00"/>
                </a:solidFill>
              </a:rPr>
              <a:t>Chúa Nhật XV Thường Niên</a:t>
            </a:r>
            <a:br>
              <a:rPr lang="en-US">
                <a:solidFill>
                  <a:srgbClr val="FFFF00"/>
                </a:solidFill>
              </a:rPr>
            </a:br>
            <a:r>
              <a:rPr lang="en-US">
                <a:solidFill>
                  <a:srgbClr val="FFFF00"/>
                </a:solidFill>
              </a:rPr>
              <a:t>Năm A</a:t>
            </a:r>
          </a:p>
        </p:txBody>
      </p:sp>
    </p:spTree>
    <p:extLst>
      <p:ext uri="{BB962C8B-B14F-4D97-AF65-F5344CB8AC3E}">
        <p14:creationId xmlns:p14="http://schemas.microsoft.com/office/powerpoint/2010/main" val="10582558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8000" u="sng" dirty="0" err="1">
                <a:solidFill>
                  <a:srgbClr val="FFFF00"/>
                </a:solidFill>
              </a:rPr>
              <a:t>Đk</a:t>
            </a:r>
            <a:r>
              <a:rPr lang="en-US" sz="8000" u="sng" dirty="0">
                <a:solidFill>
                  <a:srgbClr val="FFFF00"/>
                </a:solidFill>
              </a:rPr>
              <a:t>:</a:t>
            </a:r>
            <a:r>
              <a:rPr lang="en-US" sz="8000" dirty="0">
                <a:solidFill>
                  <a:schemeClr val="bg1"/>
                </a:solidFill>
              </a:rPr>
              <a:t> </a:t>
            </a:r>
            <a:r>
              <a:rPr lang="vi-VN" sz="8000" dirty="0">
                <a:solidFill>
                  <a:schemeClr val="bg1"/>
                </a:solidFill>
              </a:rPr>
              <a:t>Hạt giống rơi vào đất tốt thì sinh trái đơm bông.</a:t>
            </a:r>
            <a:endParaRPr lang="en-US" sz="8000" dirty="0">
              <a:solidFill>
                <a:schemeClr val="bg1"/>
              </a:solidFill>
            </a:endParaRPr>
          </a:p>
        </p:txBody>
      </p:sp>
    </p:spTree>
    <p:extLst>
      <p:ext uri="{BB962C8B-B14F-4D97-AF65-F5344CB8AC3E}">
        <p14:creationId xmlns:p14="http://schemas.microsoft.com/office/powerpoint/2010/main" val="38339875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u="sng" dirty="0">
                <a:solidFill>
                  <a:srgbClr val="FFFF00"/>
                </a:solidFill>
              </a:rPr>
              <a:t>Tk1:</a:t>
            </a:r>
            <a:r>
              <a:rPr lang="en-US" sz="6600" dirty="0">
                <a:solidFill>
                  <a:schemeClr val="bg1"/>
                </a:solidFill>
              </a:rPr>
              <a:t> </a:t>
            </a:r>
            <a:r>
              <a:rPr lang="en-US" sz="6600" dirty="0" err="1">
                <a:solidFill>
                  <a:schemeClr val="bg1"/>
                </a:solidFill>
              </a:rPr>
              <a:t>Thiên</a:t>
            </a:r>
            <a:r>
              <a:rPr lang="en-US" sz="6600" dirty="0">
                <a:solidFill>
                  <a:schemeClr val="bg1"/>
                </a:solidFill>
              </a:rPr>
              <a:t> </a:t>
            </a:r>
            <a:r>
              <a:rPr lang="vi-VN" sz="6600" dirty="0">
                <a:solidFill>
                  <a:schemeClr val="bg1"/>
                </a:solidFill>
              </a:rPr>
              <a:t>Chúa đi thăm đất ruộng đồng Ngài tưới vun cho đất thêm mầu đất trở nên thât bao phong phú. </a:t>
            </a:r>
            <a:endParaRPr lang="en-US" sz="6600" dirty="0">
              <a:solidFill>
                <a:schemeClr val="bg1"/>
              </a:solidFill>
            </a:endParaRPr>
          </a:p>
        </p:txBody>
      </p:sp>
    </p:spTree>
    <p:extLst>
      <p:ext uri="{BB962C8B-B14F-4D97-AF65-F5344CB8AC3E}">
        <p14:creationId xmlns:p14="http://schemas.microsoft.com/office/powerpoint/2010/main" val="20860750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7200" u="sng" dirty="0">
                <a:solidFill>
                  <a:srgbClr val="FFFF00"/>
                </a:solidFill>
              </a:rPr>
              <a:t>***:</a:t>
            </a:r>
            <a:r>
              <a:rPr lang="en-US" sz="7200" dirty="0">
                <a:solidFill>
                  <a:schemeClr val="bg1"/>
                </a:solidFill>
              </a:rPr>
              <a:t> </a:t>
            </a:r>
            <a:r>
              <a:rPr lang="vi-VN" sz="7200" dirty="0">
                <a:solidFill>
                  <a:schemeClr val="bg1"/>
                </a:solidFill>
              </a:rPr>
              <a:t>Thiên Chúa cho có nước tràn trề tràn khắp nơi trên con sông ngòi Chúa chuẩn bị vụ lúa mì thơm.</a:t>
            </a:r>
            <a:endParaRPr lang="en-US" sz="7200" dirty="0">
              <a:solidFill>
                <a:schemeClr val="bg1"/>
              </a:solidFill>
            </a:endParaRPr>
          </a:p>
        </p:txBody>
      </p:sp>
    </p:spTree>
    <p:extLst>
      <p:ext uri="{BB962C8B-B14F-4D97-AF65-F5344CB8AC3E}">
        <p14:creationId xmlns:p14="http://schemas.microsoft.com/office/powerpoint/2010/main" val="37495597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8000" u="sng" dirty="0" err="1">
                <a:solidFill>
                  <a:srgbClr val="FFFF00"/>
                </a:solidFill>
              </a:rPr>
              <a:t>Đk</a:t>
            </a:r>
            <a:r>
              <a:rPr lang="en-US" sz="8000" u="sng" dirty="0">
                <a:solidFill>
                  <a:srgbClr val="FFFF00"/>
                </a:solidFill>
              </a:rPr>
              <a:t>:</a:t>
            </a:r>
            <a:r>
              <a:rPr lang="en-US" sz="8000" dirty="0">
                <a:solidFill>
                  <a:schemeClr val="bg1"/>
                </a:solidFill>
              </a:rPr>
              <a:t> </a:t>
            </a:r>
            <a:r>
              <a:rPr lang="vi-VN" sz="8000" dirty="0">
                <a:solidFill>
                  <a:schemeClr val="bg1"/>
                </a:solidFill>
              </a:rPr>
              <a:t>Hạt giống rơi vào đất tốt thì sinh trái đơm bông.</a:t>
            </a:r>
            <a:endParaRPr lang="en-US" sz="8000" dirty="0">
              <a:solidFill>
                <a:schemeClr val="bg1"/>
              </a:solidFill>
            </a:endParaRPr>
          </a:p>
        </p:txBody>
      </p:sp>
    </p:spTree>
    <p:extLst>
      <p:ext uri="{BB962C8B-B14F-4D97-AF65-F5344CB8AC3E}">
        <p14:creationId xmlns:p14="http://schemas.microsoft.com/office/powerpoint/2010/main" val="8073301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600" u="sng" dirty="0">
                <a:solidFill>
                  <a:srgbClr val="FFFF00"/>
                </a:solidFill>
              </a:rPr>
              <a:t>Tk2:</a:t>
            </a:r>
            <a:r>
              <a:rPr lang="en-US" sz="6600" dirty="0">
                <a:solidFill>
                  <a:schemeClr val="bg1"/>
                </a:solidFill>
              </a:rPr>
              <a:t> </a:t>
            </a:r>
            <a:r>
              <a:rPr lang="vi-VN" sz="6600" dirty="0">
                <a:solidFill>
                  <a:schemeClr val="bg1"/>
                </a:solidFill>
              </a:rPr>
              <a:t>Chúa đã bao công phu chuẩn bị Ngài tưới chăm đưa nước luống cầy san bằng mô vùng cao của đất. </a:t>
            </a:r>
            <a:endParaRPr lang="en-US" sz="6600" dirty="0">
              <a:solidFill>
                <a:schemeClr val="bg1"/>
              </a:solidFill>
            </a:endParaRPr>
          </a:p>
        </p:txBody>
      </p:sp>
    </p:spTree>
    <p:extLst>
      <p:ext uri="{BB962C8B-B14F-4D97-AF65-F5344CB8AC3E}">
        <p14:creationId xmlns:p14="http://schemas.microsoft.com/office/powerpoint/2010/main" val="10126092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7200" u="sng" dirty="0">
                <a:solidFill>
                  <a:srgbClr val="FFFF00"/>
                </a:solidFill>
              </a:rPr>
              <a:t>***:</a:t>
            </a:r>
            <a:r>
              <a:rPr lang="en-US" sz="7200" dirty="0">
                <a:solidFill>
                  <a:schemeClr val="bg1"/>
                </a:solidFill>
              </a:rPr>
              <a:t> </a:t>
            </a:r>
            <a:r>
              <a:rPr lang="vi-VN" sz="7200" dirty="0">
                <a:solidFill>
                  <a:schemeClr val="bg1"/>
                </a:solidFill>
              </a:rPr>
              <a:t>Chúa đã cho, cho đất được mềm bởi nước mưa đã tấm dần dần chúc lành cho mầm cây trổ sinh.</a:t>
            </a:r>
            <a:endParaRPr lang="en-US" sz="7200" dirty="0">
              <a:solidFill>
                <a:schemeClr val="bg1"/>
              </a:solidFill>
            </a:endParaRPr>
          </a:p>
        </p:txBody>
      </p:sp>
    </p:spTree>
    <p:extLst>
      <p:ext uri="{BB962C8B-B14F-4D97-AF65-F5344CB8AC3E}">
        <p14:creationId xmlns:p14="http://schemas.microsoft.com/office/powerpoint/2010/main" val="37495597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8000" u="sng" dirty="0" err="1">
                <a:solidFill>
                  <a:srgbClr val="FFFF00"/>
                </a:solidFill>
              </a:rPr>
              <a:t>Đk</a:t>
            </a:r>
            <a:r>
              <a:rPr lang="en-US" sz="8000" u="sng" dirty="0">
                <a:solidFill>
                  <a:srgbClr val="FFFF00"/>
                </a:solidFill>
              </a:rPr>
              <a:t>:</a:t>
            </a:r>
            <a:r>
              <a:rPr lang="en-US" sz="8000" dirty="0">
                <a:solidFill>
                  <a:schemeClr val="bg1"/>
                </a:solidFill>
              </a:rPr>
              <a:t> </a:t>
            </a:r>
            <a:r>
              <a:rPr lang="vi-VN" sz="8000" dirty="0">
                <a:solidFill>
                  <a:schemeClr val="bg1"/>
                </a:solidFill>
              </a:rPr>
              <a:t>Hạt giống rơi vào đất tốt thì sinh trái đơm bông.</a:t>
            </a:r>
            <a:endParaRPr lang="en-US" sz="8000" dirty="0">
              <a:solidFill>
                <a:schemeClr val="bg1"/>
              </a:solidFill>
            </a:endParaRPr>
          </a:p>
        </p:txBody>
      </p:sp>
    </p:spTree>
    <p:extLst>
      <p:ext uri="{BB962C8B-B14F-4D97-AF65-F5344CB8AC3E}">
        <p14:creationId xmlns:p14="http://schemas.microsoft.com/office/powerpoint/2010/main" val="31364822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000" u="sng" dirty="0">
                <a:solidFill>
                  <a:srgbClr val="FFFF00"/>
                </a:solidFill>
              </a:rPr>
              <a:t>Tk3:</a:t>
            </a:r>
            <a:r>
              <a:rPr lang="en-US" sz="6000" dirty="0">
                <a:solidFill>
                  <a:schemeClr val="bg1"/>
                </a:solidFill>
              </a:rPr>
              <a:t> </a:t>
            </a:r>
            <a:r>
              <a:rPr lang="vi-VN" sz="6000" dirty="0">
                <a:solidFill>
                  <a:schemeClr val="bg1"/>
                </a:solidFill>
              </a:rPr>
              <a:t>Chúa đã ban cho năm tuyệt vời kìa lốt xe khi thăm giá ngự khơi nguồn lên một nguồn phong phú. </a:t>
            </a:r>
          </a:p>
        </p:txBody>
      </p:sp>
    </p:spTree>
    <p:extLst>
      <p:ext uri="{BB962C8B-B14F-4D97-AF65-F5344CB8AC3E}">
        <p14:creationId xmlns:p14="http://schemas.microsoft.com/office/powerpoint/2010/main" val="3862897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900" b="0">
                <a:solidFill>
                  <a:schemeClr val="bg1"/>
                </a:solidFill>
                <a:effectLst/>
                <a:latin typeface="+mj-lt"/>
              </a:rPr>
              <a:t>này chúng con đang chung lời cầu nguyện cho các</a:t>
            </a:r>
            <a:br>
              <a:rPr lang="vi-VN" sz="5900" b="0">
                <a:solidFill>
                  <a:schemeClr val="bg1"/>
                </a:solidFill>
                <a:effectLst/>
                <a:latin typeface="+mj-lt"/>
              </a:rPr>
            </a:br>
            <a:r>
              <a:rPr lang="vi-VN" sz="5900" b="0">
                <a:solidFill>
                  <a:schemeClr val="bg1"/>
                </a:solidFill>
                <a:effectLst/>
                <a:latin typeface="+mj-lt"/>
              </a:rPr>
              <a:t>Giám mục, và những người tham dự Thượng Hội đồng Giám mục thế giới.</a:t>
            </a:r>
            <a:endParaRPr lang="en-US" sz="5900" b="0" dirty="0">
              <a:solidFill>
                <a:schemeClr val="bg1"/>
              </a:solidFill>
              <a:effectLst/>
              <a:latin typeface="+mj-lt"/>
            </a:endParaRPr>
          </a:p>
        </p:txBody>
      </p:sp>
    </p:spTree>
    <p:extLst>
      <p:ext uri="{BB962C8B-B14F-4D97-AF65-F5344CB8AC3E}">
        <p14:creationId xmlns:p14="http://schemas.microsoft.com/office/powerpoint/2010/main" val="1079944784"/>
      </p:ext>
    </p:extLst>
  </p:cSld>
  <p:clrMapOvr>
    <a:masterClrMapping/>
  </p:clrMapOvr>
  <p:transition spd="slow" advClick="0"/>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dirty="0">
                <a:solidFill>
                  <a:srgbClr val="FFFF00"/>
                </a:solidFill>
              </a:rPr>
              <a:t>***:</a:t>
            </a:r>
            <a:r>
              <a:rPr lang="en-US" sz="6600" dirty="0">
                <a:solidFill>
                  <a:schemeClr val="bg1"/>
                </a:solidFill>
              </a:rPr>
              <a:t> </a:t>
            </a:r>
            <a:r>
              <a:rPr lang="vi-VN" sz="6600" dirty="0">
                <a:solidFill>
                  <a:schemeClr val="bg1"/>
                </a:solidFill>
              </a:rPr>
              <a:t>Ơn Chúa ban ôi rất dồi dào kìa đất hoang có nước tràn đầy núi đồi vui mặc áo đẹp xinh.</a:t>
            </a:r>
            <a:endParaRPr lang="en-US" sz="6600" dirty="0">
              <a:solidFill>
                <a:schemeClr val="bg1"/>
              </a:solidFill>
            </a:endParaRPr>
          </a:p>
        </p:txBody>
      </p:sp>
    </p:spTree>
    <p:extLst>
      <p:ext uri="{BB962C8B-B14F-4D97-AF65-F5344CB8AC3E}">
        <p14:creationId xmlns:p14="http://schemas.microsoft.com/office/powerpoint/2010/main" val="37495597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8000" u="sng" dirty="0" err="1">
                <a:solidFill>
                  <a:srgbClr val="FFFF00"/>
                </a:solidFill>
              </a:rPr>
              <a:t>Đk</a:t>
            </a:r>
            <a:r>
              <a:rPr lang="en-US" sz="8000" u="sng" dirty="0">
                <a:solidFill>
                  <a:srgbClr val="FFFF00"/>
                </a:solidFill>
              </a:rPr>
              <a:t>:</a:t>
            </a:r>
            <a:r>
              <a:rPr lang="en-US" sz="8000" dirty="0">
                <a:solidFill>
                  <a:schemeClr val="bg1"/>
                </a:solidFill>
              </a:rPr>
              <a:t> </a:t>
            </a:r>
            <a:r>
              <a:rPr lang="vi-VN" sz="8000" dirty="0">
                <a:solidFill>
                  <a:schemeClr val="bg1"/>
                </a:solidFill>
              </a:rPr>
              <a:t>Hạt giống rơi vào đất tốt thì sinh trái đơm bông.</a:t>
            </a:r>
            <a:endParaRPr lang="en-US" sz="8000" dirty="0">
              <a:solidFill>
                <a:schemeClr val="bg1"/>
              </a:solidFill>
            </a:endParaRPr>
          </a:p>
        </p:txBody>
      </p:sp>
    </p:spTree>
    <p:extLst>
      <p:ext uri="{BB962C8B-B14F-4D97-AF65-F5344CB8AC3E}">
        <p14:creationId xmlns:p14="http://schemas.microsoft.com/office/powerpoint/2010/main" val="36028336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000" u="sng" dirty="0">
                <a:solidFill>
                  <a:srgbClr val="FFFF00"/>
                </a:solidFill>
              </a:rPr>
              <a:t>Tk4:</a:t>
            </a:r>
            <a:r>
              <a:rPr lang="en-US" sz="6000" dirty="0">
                <a:solidFill>
                  <a:schemeClr val="bg1"/>
                </a:solidFill>
              </a:rPr>
              <a:t> </a:t>
            </a:r>
            <a:r>
              <a:rPr lang="vi-VN" sz="6000" dirty="0">
                <a:solidFill>
                  <a:schemeClr val="bg1"/>
                </a:solidFill>
              </a:rPr>
              <a:t>Chiên với dê lớp lớp từng đàn đầy kín đông chen chúc ruộng đồng trên ruộng đồng trời mây bát ngát. </a:t>
            </a:r>
          </a:p>
        </p:txBody>
      </p:sp>
    </p:spTree>
    <p:extLst>
      <p:ext uri="{BB962C8B-B14F-4D97-AF65-F5344CB8AC3E}">
        <p14:creationId xmlns:p14="http://schemas.microsoft.com/office/powerpoint/2010/main" val="3755807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7200" u="sng" dirty="0">
                <a:solidFill>
                  <a:srgbClr val="FFFF00"/>
                </a:solidFill>
              </a:rPr>
              <a:t>***:</a:t>
            </a:r>
            <a:r>
              <a:rPr lang="en-US" sz="7200" dirty="0">
                <a:solidFill>
                  <a:schemeClr val="bg1"/>
                </a:solidFill>
              </a:rPr>
              <a:t> </a:t>
            </a:r>
            <a:r>
              <a:rPr lang="vi-VN" sz="7200" dirty="0">
                <a:solidFill>
                  <a:schemeClr val="bg1"/>
                </a:solidFill>
              </a:rPr>
              <a:t>Thung lũng kia ngũ cốc pủ đầy lời xướng ca vang vang tưng bừng và mọi loài đều hát mừng ca.</a:t>
            </a:r>
            <a:endParaRPr lang="en-US" sz="7200" dirty="0">
              <a:solidFill>
                <a:schemeClr val="bg1"/>
              </a:solidFill>
            </a:endParaRPr>
          </a:p>
        </p:txBody>
      </p:sp>
    </p:spTree>
    <p:extLst>
      <p:ext uri="{BB962C8B-B14F-4D97-AF65-F5344CB8AC3E}">
        <p14:creationId xmlns:p14="http://schemas.microsoft.com/office/powerpoint/2010/main" val="37495597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8000" u="sng" dirty="0" err="1">
                <a:solidFill>
                  <a:srgbClr val="FFFF00"/>
                </a:solidFill>
              </a:rPr>
              <a:t>Đk</a:t>
            </a:r>
            <a:r>
              <a:rPr lang="en-US" sz="8000" u="sng" dirty="0">
                <a:solidFill>
                  <a:srgbClr val="FFFF00"/>
                </a:solidFill>
              </a:rPr>
              <a:t>:</a:t>
            </a:r>
            <a:r>
              <a:rPr lang="en-US" sz="8000" dirty="0">
                <a:solidFill>
                  <a:schemeClr val="bg1"/>
                </a:solidFill>
              </a:rPr>
              <a:t> </a:t>
            </a:r>
            <a:r>
              <a:rPr lang="vi-VN" sz="8000" dirty="0">
                <a:solidFill>
                  <a:schemeClr val="bg1"/>
                </a:solidFill>
              </a:rPr>
              <a:t>Hạt giống rơi vào đất tốt thì sinh trái đơm bông.</a:t>
            </a:r>
            <a:endParaRPr lang="en-US" sz="8000" dirty="0">
              <a:solidFill>
                <a:schemeClr val="bg1"/>
              </a:solidFill>
            </a:endParaRPr>
          </a:p>
        </p:txBody>
      </p:sp>
    </p:spTree>
    <p:extLst>
      <p:ext uri="{BB962C8B-B14F-4D97-AF65-F5344CB8AC3E}">
        <p14:creationId xmlns:p14="http://schemas.microsoft.com/office/powerpoint/2010/main" val="30140351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152400" y="133350"/>
            <a:ext cx="7744428" cy="1754326"/>
          </a:xfrm>
          <a:prstGeom prst="rect">
            <a:avLst/>
          </a:prstGeom>
          <a:noFill/>
        </p:spPr>
        <p:txBody>
          <a:bodyPr wrap="none" rtlCol="0">
            <a:spAutoFit/>
          </a:bodyPr>
          <a:lstStyle/>
          <a:p>
            <a:r>
              <a:rPr lang="en-US" sz="3600">
                <a:solidFill>
                  <a:srgbClr val="FFFF00"/>
                </a:solidFill>
              </a:rPr>
              <a:t>Bài đọc 2</a:t>
            </a:r>
          </a:p>
          <a:p>
            <a:r>
              <a:rPr lang="en-US" sz="3600">
                <a:solidFill>
                  <a:srgbClr val="FFFF00"/>
                </a:solidFill>
              </a:rPr>
              <a:t>Bài trích thư của thánh Phaôlô tông đồ</a:t>
            </a:r>
          </a:p>
          <a:p>
            <a:r>
              <a:rPr lang="en-US" sz="3600">
                <a:solidFill>
                  <a:srgbClr val="FFFF00"/>
                </a:solidFill>
              </a:rPr>
              <a:t>Gửi tín hữu Rôma.</a:t>
            </a:r>
          </a:p>
        </p:txBody>
      </p:sp>
      <p:sp>
        <p:nvSpPr>
          <p:cNvPr id="7" name="TextBox 6"/>
          <p:cNvSpPr txBox="1"/>
          <p:nvPr/>
        </p:nvSpPr>
        <p:spPr>
          <a:xfrm>
            <a:off x="152400" y="3257550"/>
            <a:ext cx="8590813" cy="1754326"/>
          </a:xfrm>
          <a:prstGeom prst="rect">
            <a:avLst/>
          </a:prstGeom>
          <a:noFill/>
        </p:spPr>
        <p:txBody>
          <a:bodyPr wrap="none" rtlCol="0">
            <a:spAutoFit/>
          </a:bodyPr>
          <a:lstStyle/>
          <a:p>
            <a:r>
              <a:rPr lang="en-US" sz="3600">
                <a:solidFill>
                  <a:srgbClr val="FFFF00"/>
                </a:solidFill>
              </a:rPr>
              <a:t>Muôn loài thọ tạo những ngong ngóng đợi</a:t>
            </a:r>
          </a:p>
          <a:p>
            <a:r>
              <a:rPr lang="en-US" sz="3600">
                <a:solidFill>
                  <a:srgbClr val="FFFF00"/>
                </a:solidFill>
              </a:rPr>
              <a:t>Chờ ngày Thiên Chúa mặc khải vinh quang</a:t>
            </a:r>
          </a:p>
          <a:p>
            <a:r>
              <a:rPr lang="en-US" sz="3600">
                <a:solidFill>
                  <a:srgbClr val="FFFF00"/>
                </a:solidFill>
              </a:rPr>
              <a:t>Của con cái Người.</a:t>
            </a:r>
          </a:p>
        </p:txBody>
      </p:sp>
    </p:spTree>
    <p:extLst>
      <p:ext uri="{BB962C8B-B14F-4D97-AF65-F5344CB8AC3E}">
        <p14:creationId xmlns:p14="http://schemas.microsoft.com/office/powerpoint/2010/main" val="23498539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5400">
                <a:solidFill>
                  <a:schemeClr val="bg1"/>
                </a:solidFill>
              </a:rPr>
              <a:t>Hạt giống là Lời Thiên Chúa, Người gieo giống là Đức Ki-tô, những ai tuân giữ Lời Người sẽ tồn tại muôn đời.</a:t>
            </a:r>
            <a:endParaRPr lang="en-US" sz="540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14208093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222"/>
            <a:ext cx="9144000" cy="5137056"/>
          </a:xfrm>
          <a:prstGeom prst="rect">
            <a:avLst/>
          </a:prstGeom>
        </p:spPr>
      </p:pic>
    </p:spTree>
    <p:extLst>
      <p:ext uri="{BB962C8B-B14F-4D97-AF65-F5344CB8AC3E}">
        <p14:creationId xmlns:p14="http://schemas.microsoft.com/office/powerpoint/2010/main" val="28089852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288533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800" b="0">
                <a:solidFill>
                  <a:schemeClr val="bg1"/>
                </a:solidFill>
                <a:effectLst/>
                <a:latin typeface="+mj-lt"/>
                <a:cs typeface="Times New Roman" pitchFamily="18" charset="0"/>
              </a:rPr>
              <a:t>Xin Chúa làm nên cuộc Hiện Xuống mới trong đời sống Hội</a:t>
            </a:r>
            <a:br>
              <a:rPr lang="vi-VN" sz="4800" b="0">
                <a:solidFill>
                  <a:schemeClr val="bg1"/>
                </a:solidFill>
                <a:effectLst/>
                <a:latin typeface="+mj-lt"/>
                <a:cs typeface="Times New Roman" pitchFamily="18" charset="0"/>
              </a:rPr>
            </a:br>
            <a:r>
              <a:rPr lang="vi-VN" sz="4800" b="0">
                <a:solidFill>
                  <a:schemeClr val="bg1"/>
                </a:solidFill>
                <a:effectLst/>
                <a:latin typeface="+mj-lt"/>
                <a:cs typeface="Times New Roman" pitchFamily="18" charset="0"/>
              </a:rPr>
              <a:t>Thánh, xin tuôn tràn trên các Mục tử ơn khôn ngoan và thông hiểu, gìn giữ các ngài luôn hiệp thông với nhau trong Chúa,</a:t>
            </a:r>
            <a:endParaRPr lang="en-US" sz="4800" b="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122863253"/>
      </p:ext>
    </p:extLst>
  </p:cSld>
  <p:clrMapOvr>
    <a:masterClrMapping/>
  </p:clrMapOvr>
  <p:transition spd="slow" advClick="0"/>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400" b="0">
                <a:solidFill>
                  <a:schemeClr val="bg1"/>
                </a:solidFill>
                <a:effectLst/>
                <a:latin typeface="+mj-lt"/>
              </a:rPr>
              <a:t>để các ngài cùng nhau tìm hiểu những điều đẹp ý</a:t>
            </a:r>
            <a:r>
              <a:rPr lang="en-US" sz="5400" b="0">
                <a:solidFill>
                  <a:schemeClr val="bg1"/>
                </a:solidFill>
                <a:effectLst/>
                <a:latin typeface="+mj-lt"/>
              </a:rPr>
              <a:t> </a:t>
            </a:r>
            <a:r>
              <a:rPr lang="vi-VN" sz="5400" b="0">
                <a:solidFill>
                  <a:schemeClr val="bg1"/>
                </a:solidFill>
                <a:effectLst/>
                <a:latin typeface="+mj-lt"/>
              </a:rPr>
              <a:t>Chúa, và hướng dẫn đoàn Dân Chúa thực thi những điều Chúa truyền dạy</a:t>
            </a:r>
            <a:r>
              <a:rPr lang="en-US" sz="5400" b="0">
                <a:solidFill>
                  <a:schemeClr val="bg1"/>
                </a:solidFill>
                <a:effectLst/>
                <a:latin typeface="+mj-lt"/>
              </a:rPr>
              <a:t>.</a:t>
            </a:r>
          </a:p>
        </p:txBody>
      </p:sp>
    </p:spTree>
    <p:extLst>
      <p:ext uri="{BB962C8B-B14F-4D97-AF65-F5344CB8AC3E}">
        <p14:creationId xmlns:p14="http://schemas.microsoft.com/office/powerpoint/2010/main" val="3173521748"/>
      </p:ext>
    </p:extLst>
  </p:cSld>
  <p:clrMapOvr>
    <a:masterClrMapping/>
  </p:clrMapOvr>
  <p:transition spd="slow" advClick="0"/>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222"/>
            <a:ext cx="9144000" cy="5137056"/>
          </a:xfrm>
          <a:prstGeom prst="rect">
            <a:avLst/>
          </a:prstGeom>
        </p:spPr>
      </p:pic>
    </p:spTree>
    <p:extLst>
      <p:ext uri="{BB962C8B-B14F-4D97-AF65-F5344CB8AC3E}">
        <p14:creationId xmlns:p14="http://schemas.microsoft.com/office/powerpoint/2010/main" val="28089852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4419600" y="2570911"/>
            <a:ext cx="4572000" cy="1323439"/>
          </a:xfrm>
          <a:prstGeom prst="rect">
            <a:avLst/>
          </a:prstGeom>
        </p:spPr>
        <p:txBody>
          <a:bodyPr>
            <a:spAutoFit/>
          </a:bodyPr>
          <a:lstStyle/>
          <a:p>
            <a:pPr algn="ctr"/>
            <a:r>
              <a:rPr lang="en-US" sz="4000" dirty="0" err="1">
                <a:solidFill>
                  <a:srgbClr val="FFFF00"/>
                </a:solidFill>
              </a:rPr>
              <a:t>Thân</a:t>
            </a:r>
            <a:r>
              <a:rPr lang="en-US" sz="4000" dirty="0">
                <a:solidFill>
                  <a:srgbClr val="FFFF00"/>
                </a:solidFill>
              </a:rPr>
              <a:t> </a:t>
            </a:r>
            <a:r>
              <a:rPr lang="en-US" sz="4000" dirty="0" err="1">
                <a:solidFill>
                  <a:srgbClr val="FFFF00"/>
                </a:solidFill>
              </a:rPr>
              <a:t>Lúa</a:t>
            </a:r>
            <a:r>
              <a:rPr lang="en-US" sz="4000" dirty="0">
                <a:solidFill>
                  <a:srgbClr val="FFFF00"/>
                </a:solidFill>
              </a:rPr>
              <a:t> </a:t>
            </a:r>
            <a:r>
              <a:rPr lang="en-US" sz="4000" dirty="0" err="1">
                <a:solidFill>
                  <a:srgbClr val="FFFF00"/>
                </a:solidFill>
              </a:rPr>
              <a:t>Miến</a:t>
            </a:r>
            <a:endParaRPr lang="en-US" sz="4000" dirty="0">
              <a:solidFill>
                <a:srgbClr val="FFFF00"/>
              </a:solidFill>
            </a:endParaRPr>
          </a:p>
          <a:p>
            <a:pPr algn="ctr"/>
            <a:r>
              <a:rPr lang="en-US" sz="4000" i="1" dirty="0">
                <a:solidFill>
                  <a:schemeClr val="bg1"/>
                </a:solidFill>
              </a:rPr>
              <a:t>Mi </a:t>
            </a:r>
            <a:r>
              <a:rPr lang="en-US" sz="4000" i="1" dirty="0" err="1">
                <a:solidFill>
                  <a:schemeClr val="bg1"/>
                </a:solidFill>
              </a:rPr>
              <a:t>Trầm</a:t>
            </a:r>
            <a:endParaRPr lang="en-US" sz="4000" i="1" dirty="0">
              <a:solidFill>
                <a:schemeClr val="bg1"/>
              </a:solidFill>
            </a:endParaRPr>
          </a:p>
        </p:txBody>
      </p:sp>
    </p:spTree>
    <p:extLst>
      <p:ext uri="{BB962C8B-B14F-4D97-AF65-F5344CB8AC3E}">
        <p14:creationId xmlns:p14="http://schemas.microsoft.com/office/powerpoint/2010/main" val="3905010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30000"/>
              </a:lnSpc>
              <a:spcBef>
                <a:spcPts val="1350"/>
              </a:spcBef>
              <a:buNone/>
            </a:pPr>
            <a:r>
              <a:rPr lang="en-US" sz="6000" b="1" dirty="0" err="1">
                <a:solidFill>
                  <a:srgbClr val="FFFF00"/>
                </a:solidFill>
                <a:ea typeface="Tahoma" pitchFamily="34" charset="0"/>
                <a:cs typeface="Times New Roman" panose="02020603050405020304" pitchFamily="18" charset="0"/>
              </a:rPr>
              <a:t>Đk</a:t>
            </a:r>
            <a:r>
              <a:rPr lang="en-US" sz="6000" b="1" dirty="0">
                <a:solidFill>
                  <a:srgbClr val="FFFF00"/>
                </a:solidFill>
                <a:ea typeface="Tahoma" pitchFamily="34" charset="0"/>
                <a:cs typeface="Times New Roman" panose="02020603050405020304" pitchFamily="18" charset="0"/>
              </a:rPr>
              <a:t>: </a:t>
            </a:r>
            <a:r>
              <a:rPr lang="vi-VN" sz="6000" b="1" dirty="0">
                <a:solidFill>
                  <a:schemeClr val="bg1"/>
                </a:solidFill>
                <a:cs typeface="Times New Roman" panose="02020603050405020304" pitchFamily="18" charset="0"/>
              </a:rPr>
              <a:t>Chúa ơi thân con là thân lúa miến gieo vào lòng đời và mục nát với thời gian. </a:t>
            </a:r>
            <a:endParaRPr lang="vi-VN" sz="6000" b="1" dirty="0">
              <a:solidFill>
                <a:schemeClr val="bg1"/>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21689612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7257"/>
            <a:ext cx="9144000" cy="5143500"/>
          </a:xfrm>
        </p:spPr>
        <p:txBody>
          <a:bodyPr>
            <a:noAutofit/>
          </a:bodyPr>
          <a:lstStyle/>
          <a:p>
            <a:pPr marL="0" indent="0" algn="just">
              <a:lnSpc>
                <a:spcPct val="120000"/>
              </a:lnSpc>
              <a:spcBef>
                <a:spcPts val="1350"/>
              </a:spcBef>
              <a:buNone/>
            </a:pPr>
            <a:r>
              <a:rPr lang="vi-VN" sz="5800" b="1" dirty="0">
                <a:solidFill>
                  <a:srgbClr val="FFFF00"/>
                </a:solidFill>
                <a:cs typeface="Times New Roman" panose="02020603050405020304" pitchFamily="18" charset="0"/>
              </a:rPr>
              <a:t>***</a:t>
            </a:r>
            <a:r>
              <a:rPr lang="vi-VN" sz="5800" b="1" dirty="0">
                <a:solidFill>
                  <a:schemeClr val="bg1"/>
                </a:solidFill>
                <a:cs typeface="Times New Roman" panose="02020603050405020304" pitchFamily="18" charset="0"/>
              </a:rPr>
              <a:t> Bông lúa vàng kết thành tấm bánh và thân con trở thành hiến vật nguyện dâng Cha như lễ toàn thiêu.</a:t>
            </a:r>
            <a:endParaRPr lang="vi-VN" sz="5800" b="1" dirty="0">
              <a:solidFill>
                <a:schemeClr val="bg1"/>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22814516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en-US" sz="5400" b="1" dirty="0">
                <a:solidFill>
                  <a:srgbClr val="FFFF00"/>
                </a:solidFill>
                <a:ea typeface="Tahoma" pitchFamily="34" charset="0"/>
                <a:cs typeface="Times New Roman" panose="02020603050405020304" pitchFamily="18" charset="0"/>
              </a:rPr>
              <a:t>Tk1: </a:t>
            </a:r>
            <a:r>
              <a:rPr lang="vi-VN" sz="5400" b="1" dirty="0">
                <a:solidFill>
                  <a:schemeClr val="bg1"/>
                </a:solidFill>
                <a:ea typeface="Tahoma" pitchFamily="34" charset="0"/>
                <a:cs typeface="Times New Roman" panose="02020603050405020304" pitchFamily="18" charset="0"/>
              </a:rPr>
              <a:t>Đ</a:t>
            </a:r>
            <a:r>
              <a:rPr lang="vi-VN" sz="5400" b="1" dirty="0">
                <a:solidFill>
                  <a:schemeClr val="bg1"/>
                </a:solidFill>
                <a:cs typeface="Times New Roman" panose="02020603050405020304" pitchFamily="18" charset="0"/>
              </a:rPr>
              <a:t>ây thân con đây trí lòng con bao ưu tư vui buồn cuộc sống. Xin dâng Cha như một hiến vật nguyện Chúa Trời thánh hóa đời con.</a:t>
            </a:r>
            <a:endParaRPr lang="vi-VN" sz="5400" b="1" dirty="0">
              <a:solidFill>
                <a:schemeClr val="bg1"/>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398823425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30000"/>
              </a:lnSpc>
              <a:spcBef>
                <a:spcPts val="1350"/>
              </a:spcBef>
              <a:buNone/>
            </a:pPr>
            <a:r>
              <a:rPr lang="en-US" sz="6000" b="1" dirty="0" err="1">
                <a:solidFill>
                  <a:srgbClr val="FFFF00"/>
                </a:solidFill>
                <a:ea typeface="Tahoma" pitchFamily="34" charset="0"/>
                <a:cs typeface="Times New Roman" panose="02020603050405020304" pitchFamily="18" charset="0"/>
              </a:rPr>
              <a:t>Đk</a:t>
            </a:r>
            <a:r>
              <a:rPr lang="en-US" sz="6000" b="1" dirty="0">
                <a:solidFill>
                  <a:srgbClr val="FFFF00"/>
                </a:solidFill>
                <a:ea typeface="Tahoma" pitchFamily="34" charset="0"/>
                <a:cs typeface="Times New Roman" panose="02020603050405020304" pitchFamily="18" charset="0"/>
              </a:rPr>
              <a:t>: </a:t>
            </a:r>
            <a:r>
              <a:rPr lang="vi-VN" sz="6000" b="1" dirty="0">
                <a:solidFill>
                  <a:schemeClr val="bg1"/>
                </a:solidFill>
                <a:cs typeface="Times New Roman" panose="02020603050405020304" pitchFamily="18" charset="0"/>
              </a:rPr>
              <a:t>Chúa ơi thân con là thân lúa miến gieo vào lòng đời và mục nát với thời gian. </a:t>
            </a:r>
            <a:endParaRPr lang="vi-VN" sz="6000" b="1" dirty="0">
              <a:solidFill>
                <a:schemeClr val="bg1"/>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196752012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7257"/>
            <a:ext cx="9144000" cy="5143500"/>
          </a:xfrm>
        </p:spPr>
        <p:txBody>
          <a:bodyPr>
            <a:noAutofit/>
          </a:bodyPr>
          <a:lstStyle/>
          <a:p>
            <a:pPr marL="0" indent="0" algn="just">
              <a:lnSpc>
                <a:spcPct val="120000"/>
              </a:lnSpc>
              <a:spcBef>
                <a:spcPts val="1350"/>
              </a:spcBef>
              <a:buNone/>
            </a:pPr>
            <a:r>
              <a:rPr lang="vi-VN" sz="5800" b="1" dirty="0">
                <a:solidFill>
                  <a:srgbClr val="FFFF00"/>
                </a:solidFill>
                <a:cs typeface="Times New Roman" panose="02020603050405020304" pitchFamily="18" charset="0"/>
              </a:rPr>
              <a:t>***</a:t>
            </a:r>
            <a:r>
              <a:rPr lang="vi-VN" sz="5800" b="1" dirty="0">
                <a:solidFill>
                  <a:schemeClr val="bg1"/>
                </a:solidFill>
                <a:cs typeface="Times New Roman" panose="02020603050405020304" pitchFamily="18" charset="0"/>
              </a:rPr>
              <a:t> Bông lúa vàng kết thành tấm bánh và thân con trở thành hiến vật nguyện dâng Cha như lễ toàn thiêu.</a:t>
            </a:r>
            <a:endParaRPr lang="vi-VN" sz="5800" b="1" dirty="0">
              <a:solidFill>
                <a:schemeClr val="bg1"/>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215258401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30000"/>
              </a:lnSpc>
              <a:spcBef>
                <a:spcPts val="1350"/>
              </a:spcBef>
              <a:buNone/>
            </a:pPr>
            <a:r>
              <a:rPr lang="en-US" sz="5250" b="1" dirty="0">
                <a:solidFill>
                  <a:srgbClr val="FFFF00"/>
                </a:solidFill>
                <a:ea typeface="Tahoma" pitchFamily="34" charset="0"/>
                <a:cs typeface="Times New Roman" panose="02020603050405020304" pitchFamily="18" charset="0"/>
              </a:rPr>
              <a:t>Tk2: </a:t>
            </a:r>
            <a:r>
              <a:rPr lang="vi-VN" sz="5250" b="1" dirty="0">
                <a:solidFill>
                  <a:schemeClr val="bg1"/>
                </a:solidFill>
                <a:cs typeface="Times New Roman" panose="02020603050405020304" pitchFamily="18" charset="0"/>
              </a:rPr>
              <a:t>Ðây tương lai quá khứ đời con bao bâng khuâng với ngàn mộng ước. Xin dâng Cha như một hiến vật nguyện Chúa Trời thánh hóa đời con.</a:t>
            </a:r>
            <a:endParaRPr lang="vi-VN" sz="5250" b="1" dirty="0">
              <a:solidFill>
                <a:schemeClr val="bg1"/>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2348776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b="0">
                <a:solidFill>
                  <a:schemeClr val="bg1"/>
                </a:solidFill>
                <a:effectLst/>
                <a:latin typeface="+mj-lt"/>
              </a:rPr>
              <a:t>Các giáo phận Việt Nam chúng con, </a:t>
            </a:r>
            <a:br>
              <a:rPr lang="vi-VN" b="0">
                <a:solidFill>
                  <a:schemeClr val="bg1"/>
                </a:solidFill>
                <a:effectLst/>
                <a:latin typeface="+mj-lt"/>
              </a:rPr>
            </a:br>
            <a:r>
              <a:rPr lang="vi-VN" b="0">
                <a:solidFill>
                  <a:schemeClr val="bg1"/>
                </a:solidFill>
                <a:effectLst/>
                <a:latin typeface="+mj-lt"/>
              </a:rPr>
              <a:t>luôn muốn cùng chung nhịp bước với Hội Thánh hoàn vũ, xin cho chúng con biết đồng cảm với nỗi thao thức của các Mục tử trên toàn thế giới, ngày càng ý thức hơn về tình hiệp thông,</a:t>
            </a:r>
            <a:endParaRPr lang="en-US" b="0">
              <a:solidFill>
                <a:schemeClr val="bg1"/>
              </a:solidFill>
              <a:effectLst/>
              <a:latin typeface="+mj-lt"/>
            </a:endParaRPr>
          </a:p>
        </p:txBody>
      </p:sp>
    </p:spTree>
    <p:extLst>
      <p:ext uri="{BB962C8B-B14F-4D97-AF65-F5344CB8AC3E}">
        <p14:creationId xmlns:p14="http://schemas.microsoft.com/office/powerpoint/2010/main" val="87441073"/>
      </p:ext>
    </p:extLst>
  </p:cSld>
  <p:clrMapOvr>
    <a:masterClrMapping/>
  </p:clrMapOvr>
  <p:transition spd="slow" advClick="0"/>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30000"/>
              </a:lnSpc>
              <a:spcBef>
                <a:spcPts val="1350"/>
              </a:spcBef>
              <a:buNone/>
            </a:pPr>
            <a:r>
              <a:rPr lang="en-US" sz="6000" b="1" dirty="0" err="1">
                <a:solidFill>
                  <a:srgbClr val="FFFF00"/>
                </a:solidFill>
                <a:ea typeface="Tahoma" pitchFamily="34" charset="0"/>
                <a:cs typeface="Times New Roman" panose="02020603050405020304" pitchFamily="18" charset="0"/>
              </a:rPr>
              <a:t>Đk</a:t>
            </a:r>
            <a:r>
              <a:rPr lang="en-US" sz="6000" b="1" dirty="0">
                <a:solidFill>
                  <a:srgbClr val="FFFF00"/>
                </a:solidFill>
                <a:ea typeface="Tahoma" pitchFamily="34" charset="0"/>
                <a:cs typeface="Times New Roman" panose="02020603050405020304" pitchFamily="18" charset="0"/>
              </a:rPr>
              <a:t>: </a:t>
            </a:r>
            <a:r>
              <a:rPr lang="vi-VN" sz="6000" b="1" dirty="0">
                <a:solidFill>
                  <a:schemeClr val="bg1"/>
                </a:solidFill>
                <a:cs typeface="Times New Roman" panose="02020603050405020304" pitchFamily="18" charset="0"/>
              </a:rPr>
              <a:t>Chúa ơi thân con là thân lúa miến gieo vào lòng đời và mục nát với thời gian. </a:t>
            </a:r>
            <a:endParaRPr lang="vi-VN" sz="6000" b="1" dirty="0">
              <a:solidFill>
                <a:schemeClr val="bg1"/>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366347959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7257"/>
            <a:ext cx="9144000" cy="5143500"/>
          </a:xfrm>
        </p:spPr>
        <p:txBody>
          <a:bodyPr>
            <a:noAutofit/>
          </a:bodyPr>
          <a:lstStyle/>
          <a:p>
            <a:pPr marL="0" indent="0" algn="just">
              <a:lnSpc>
                <a:spcPct val="120000"/>
              </a:lnSpc>
              <a:spcBef>
                <a:spcPts val="1350"/>
              </a:spcBef>
              <a:buNone/>
            </a:pPr>
            <a:r>
              <a:rPr lang="vi-VN" sz="5800" b="1" dirty="0">
                <a:solidFill>
                  <a:srgbClr val="FFFF00"/>
                </a:solidFill>
                <a:cs typeface="Times New Roman" panose="02020603050405020304" pitchFamily="18" charset="0"/>
              </a:rPr>
              <a:t>***</a:t>
            </a:r>
            <a:r>
              <a:rPr lang="vi-VN" sz="5800" b="1" dirty="0">
                <a:solidFill>
                  <a:schemeClr val="bg1"/>
                </a:solidFill>
                <a:cs typeface="Times New Roman" panose="02020603050405020304" pitchFamily="18" charset="0"/>
              </a:rPr>
              <a:t> Bông lúa vàng kết thành tấm bánh và thân con trở thành hiến vật nguyện dâng Cha như lễ toàn thiêu.</a:t>
            </a:r>
            <a:endParaRPr lang="vi-VN" sz="5800" b="1" dirty="0">
              <a:solidFill>
                <a:schemeClr val="bg1"/>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37663020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30000"/>
              </a:lnSpc>
              <a:spcBef>
                <a:spcPts val="1350"/>
              </a:spcBef>
              <a:buNone/>
            </a:pPr>
            <a:r>
              <a:rPr lang="en-US" sz="5250" b="1" dirty="0">
                <a:solidFill>
                  <a:srgbClr val="FFFF00"/>
                </a:solidFill>
                <a:ea typeface="Tahoma" pitchFamily="34" charset="0"/>
                <a:cs typeface="Times New Roman" panose="02020603050405020304" pitchFamily="18" charset="0"/>
              </a:rPr>
              <a:t>Tk3: </a:t>
            </a:r>
            <a:r>
              <a:rPr lang="vi-VN" sz="5250" b="1" dirty="0">
                <a:solidFill>
                  <a:schemeClr val="bg1"/>
                </a:solidFill>
                <a:ea typeface="Tahoma" pitchFamily="34" charset="0"/>
                <a:cs typeface="Times New Roman" panose="02020603050405020304" pitchFamily="18" charset="0"/>
              </a:rPr>
              <a:t>Đ</a:t>
            </a:r>
            <a:r>
              <a:rPr lang="vi-VN" sz="5250" b="1" dirty="0">
                <a:solidFill>
                  <a:schemeClr val="bg1"/>
                </a:solidFill>
                <a:cs typeface="Times New Roman" panose="02020603050405020304" pitchFamily="18" charset="0"/>
              </a:rPr>
              <a:t>ây vinh quang Thánh giá đời con bao công danh đón mời ngày tháng. Xin dâng Cha như một hiến vật nguyện Chúa Trời thánh hóa đời con</a:t>
            </a:r>
            <a:endParaRPr lang="vi-VN" sz="5250" b="1" dirty="0">
              <a:solidFill>
                <a:schemeClr val="bg1"/>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408186398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30000"/>
              </a:lnSpc>
              <a:spcBef>
                <a:spcPts val="1350"/>
              </a:spcBef>
              <a:buNone/>
            </a:pPr>
            <a:r>
              <a:rPr lang="en-US" sz="6000" b="1" dirty="0" err="1">
                <a:solidFill>
                  <a:srgbClr val="FFFF00"/>
                </a:solidFill>
                <a:ea typeface="Tahoma" pitchFamily="34" charset="0"/>
                <a:cs typeface="Times New Roman" panose="02020603050405020304" pitchFamily="18" charset="0"/>
              </a:rPr>
              <a:t>Đk</a:t>
            </a:r>
            <a:r>
              <a:rPr lang="en-US" sz="6000" b="1" dirty="0">
                <a:solidFill>
                  <a:srgbClr val="FFFF00"/>
                </a:solidFill>
                <a:ea typeface="Tahoma" pitchFamily="34" charset="0"/>
                <a:cs typeface="Times New Roman" panose="02020603050405020304" pitchFamily="18" charset="0"/>
              </a:rPr>
              <a:t>: </a:t>
            </a:r>
            <a:r>
              <a:rPr lang="vi-VN" sz="6000" b="1" dirty="0">
                <a:solidFill>
                  <a:schemeClr val="bg1"/>
                </a:solidFill>
                <a:cs typeface="Times New Roman" panose="02020603050405020304" pitchFamily="18" charset="0"/>
              </a:rPr>
              <a:t>Chúa ơi thân con là thân lúa miến gieo vào lòng đời và mục nát với thời gian. </a:t>
            </a:r>
            <a:endParaRPr lang="vi-VN" sz="6000" b="1" dirty="0">
              <a:solidFill>
                <a:schemeClr val="bg1"/>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78639364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7257"/>
            <a:ext cx="9144000" cy="5143500"/>
          </a:xfrm>
        </p:spPr>
        <p:txBody>
          <a:bodyPr>
            <a:noAutofit/>
          </a:bodyPr>
          <a:lstStyle/>
          <a:p>
            <a:pPr marL="0" indent="0" algn="just">
              <a:lnSpc>
                <a:spcPct val="120000"/>
              </a:lnSpc>
              <a:spcBef>
                <a:spcPts val="1350"/>
              </a:spcBef>
              <a:buNone/>
            </a:pPr>
            <a:r>
              <a:rPr lang="vi-VN" sz="5800" b="1" dirty="0">
                <a:solidFill>
                  <a:srgbClr val="FFFF00"/>
                </a:solidFill>
                <a:cs typeface="Times New Roman" panose="02020603050405020304" pitchFamily="18" charset="0"/>
              </a:rPr>
              <a:t>***</a:t>
            </a:r>
            <a:r>
              <a:rPr lang="vi-VN" sz="5800" b="1" dirty="0">
                <a:solidFill>
                  <a:schemeClr val="bg1"/>
                </a:solidFill>
                <a:cs typeface="Times New Roman" panose="02020603050405020304" pitchFamily="18" charset="0"/>
              </a:rPr>
              <a:t> Bông lúa vàng kết thành tấm bánh và thân con trở thành hiến vật nguyện dâng Cha như lễ toàn thiêu.</a:t>
            </a:r>
            <a:endParaRPr lang="vi-VN" sz="5800" b="1" dirty="0">
              <a:solidFill>
                <a:schemeClr val="bg1"/>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200325988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223645105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rPr>
              <a:t>Ca </a:t>
            </a:r>
            <a:r>
              <a:rPr lang="en-US" sz="6600" b="0" dirty="0" err="1">
                <a:solidFill>
                  <a:srgbClr val="FFFF00"/>
                </a:solidFill>
                <a:effectLst/>
              </a:rPr>
              <a:t>Nguyện</a:t>
            </a:r>
            <a:r>
              <a:rPr lang="en-US" sz="6600" b="0" dirty="0">
                <a:solidFill>
                  <a:srgbClr val="FFFF00"/>
                </a:solidFill>
                <a:effectLst/>
              </a:rPr>
              <a:t> </a:t>
            </a:r>
            <a:r>
              <a:rPr lang="en-US" sz="6600" b="0" dirty="0" err="1">
                <a:solidFill>
                  <a:srgbClr val="FFFF00"/>
                </a:solidFill>
                <a:effectLst/>
              </a:rPr>
              <a:t>Hiệp</a:t>
            </a:r>
            <a:r>
              <a:rPr lang="en-US" sz="6600" b="0" dirty="0">
                <a:solidFill>
                  <a:srgbClr val="FFFF00"/>
                </a:solidFill>
                <a:effectLst/>
              </a:rPr>
              <a:t> </a:t>
            </a:r>
            <a:r>
              <a:rPr lang="en-US" sz="6600" b="0" dirty="0" err="1">
                <a:solidFill>
                  <a:srgbClr val="FFFF00"/>
                </a:solidFill>
                <a:effectLst/>
              </a:rPr>
              <a:t>Lễ</a:t>
            </a:r>
            <a:br>
              <a:rPr lang="en-US" sz="6600" b="0" dirty="0">
                <a:solidFill>
                  <a:srgbClr val="FFFF00"/>
                </a:solidFill>
                <a:effectLst/>
              </a:rPr>
            </a:br>
            <a:r>
              <a:rPr lang="en-US" sz="6600" dirty="0" err="1">
                <a:solidFill>
                  <a:srgbClr val="FFFF00"/>
                </a:solidFill>
              </a:rPr>
              <a:t>Lắng</a:t>
            </a:r>
            <a:r>
              <a:rPr lang="en-US" sz="6600" dirty="0">
                <a:solidFill>
                  <a:srgbClr val="FFFF00"/>
                </a:solidFill>
              </a:rPr>
              <a:t> Nghe </a:t>
            </a:r>
            <a:r>
              <a:rPr lang="en-US" sz="6600" dirty="0" err="1">
                <a:solidFill>
                  <a:srgbClr val="FFFF00"/>
                </a:solidFill>
              </a:rPr>
              <a:t>Lời</a:t>
            </a:r>
            <a:r>
              <a:rPr lang="en-US" sz="6600" dirty="0">
                <a:solidFill>
                  <a:srgbClr val="FFFF00"/>
                </a:solidFill>
              </a:rPr>
              <a:t> </a:t>
            </a:r>
            <a:r>
              <a:rPr lang="en-US" sz="6600" dirty="0" err="1">
                <a:solidFill>
                  <a:srgbClr val="FFFF00"/>
                </a:solidFill>
              </a:rPr>
              <a:t>Chúa</a:t>
            </a:r>
            <a:br>
              <a:rPr lang="en-US" sz="6600" dirty="0">
                <a:solidFill>
                  <a:srgbClr val="FFFF00"/>
                </a:solidFill>
              </a:rPr>
            </a:br>
            <a:r>
              <a:rPr lang="en-US" sz="4000" i="1" dirty="0" err="1">
                <a:solidFill>
                  <a:schemeClr val="bg1"/>
                </a:solidFill>
              </a:rPr>
              <a:t>Nguyễn</a:t>
            </a:r>
            <a:r>
              <a:rPr lang="en-US" sz="4000" i="1" dirty="0">
                <a:solidFill>
                  <a:schemeClr val="bg1"/>
                </a:solidFill>
              </a:rPr>
              <a:t> </a:t>
            </a:r>
            <a:r>
              <a:rPr lang="en-US" sz="4000" i="1" dirty="0" err="1">
                <a:solidFill>
                  <a:schemeClr val="bg1"/>
                </a:solidFill>
              </a:rPr>
              <a:t>Duy</a:t>
            </a:r>
            <a:endParaRPr lang="en-US" sz="6600" b="0" i="1" dirty="0">
              <a:solidFill>
                <a:schemeClr val="bg1"/>
              </a:solidFill>
              <a:effectLst/>
            </a:endParaRPr>
          </a:p>
        </p:txBody>
      </p:sp>
    </p:spTree>
    <p:extLst>
      <p:ext uri="{BB962C8B-B14F-4D97-AF65-F5344CB8AC3E}">
        <p14:creationId xmlns:p14="http://schemas.microsoft.com/office/powerpoint/2010/main" val="353878427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Content Placeholder 2"/>
          <p:cNvSpPr>
            <a:spLocks noGrp="1"/>
          </p:cNvSpPr>
          <p:nvPr>
            <p:ph idx="1"/>
          </p:nvPr>
        </p:nvSpPr>
        <p:spPr>
          <a:xfrm>
            <a:off x="0" y="0"/>
            <a:ext cx="9144000" cy="5143500"/>
          </a:xfrm>
        </p:spPr>
        <p:txBody>
          <a:bodyPr>
            <a:normAutofit lnSpcReduction="10000"/>
          </a:bodyPr>
          <a:lstStyle/>
          <a:p>
            <a:pPr marL="0" indent="0" algn="just">
              <a:lnSpc>
                <a:spcPct val="120000"/>
              </a:lnSpc>
              <a:spcBef>
                <a:spcPts val="1350"/>
              </a:spcBef>
              <a:buNone/>
            </a:pPr>
            <a:r>
              <a:rPr lang="vi-VN" altLang="en-US" sz="5400" b="1" dirty="0">
                <a:solidFill>
                  <a:srgbClr val="FFFF00"/>
                </a:solidFill>
                <a:cs typeface="Times New Roman" panose="02020603050405020304" pitchFamily="18" charset="0"/>
              </a:rPr>
              <a:t>Tk1: </a:t>
            </a:r>
            <a:r>
              <a:rPr lang="vi-VN" sz="6000" b="1" dirty="0">
                <a:solidFill>
                  <a:schemeClr val="bg1"/>
                </a:solidFill>
                <a:cs typeface="Times New Roman" panose="02020603050405020304" pitchFamily="18" charset="0"/>
              </a:rPr>
              <a:t>Xin cho con biết lắng nghe Lời Ngài dạy con trong đêm tối. Xin cho con biết lắng nghe Lời Ngài dạy con lúc lẻ loi. </a:t>
            </a:r>
            <a:endParaRPr lang="vi-VN" altLang="en-US" sz="54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189272702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Content Placeholder 2"/>
          <p:cNvSpPr>
            <a:spLocks noGrp="1"/>
          </p:cNvSpPr>
          <p:nvPr>
            <p:ph idx="1"/>
          </p:nvPr>
        </p:nvSpPr>
        <p:spPr>
          <a:xfrm>
            <a:off x="0" y="0"/>
            <a:ext cx="9144000" cy="5143500"/>
          </a:xfrm>
        </p:spPr>
        <p:txBody>
          <a:bodyPr>
            <a:normAutofit lnSpcReduction="10000"/>
          </a:bodyPr>
          <a:lstStyle/>
          <a:p>
            <a:pPr marL="0" indent="0" algn="just">
              <a:lnSpc>
                <a:spcPct val="120000"/>
              </a:lnSpc>
              <a:spcBef>
                <a:spcPts val="1350"/>
              </a:spcBef>
              <a:buNone/>
            </a:pPr>
            <a:r>
              <a:rPr lang="vi-VN" sz="6000" b="1" dirty="0">
                <a:solidFill>
                  <a:srgbClr val="FFFF00"/>
                </a:solidFill>
                <a:cs typeface="Times New Roman" panose="02020603050405020304" pitchFamily="18" charset="0"/>
              </a:rPr>
              <a:t>***</a:t>
            </a:r>
            <a:r>
              <a:rPr lang="vi-VN" sz="6000" b="1" dirty="0">
                <a:solidFill>
                  <a:schemeClr val="bg1"/>
                </a:solidFill>
                <a:cs typeface="Times New Roman" panose="02020603050405020304" pitchFamily="18" charset="0"/>
              </a:rPr>
              <a:t> Xin cho con cất tiếng lên trả lời và vâng theo ý Chúa. Xin cho con biết thân thưa: 'Lạy Ngài, Ngài muốn con làm chi ?'</a:t>
            </a:r>
            <a:endParaRPr lang="vi-VN" altLang="en-US" sz="60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215040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900" b="0">
                <a:solidFill>
                  <a:schemeClr val="bg1"/>
                </a:solidFill>
                <a:effectLst/>
                <a:latin typeface="+mj-lt"/>
              </a:rPr>
              <a:t>thái độ tham gia và lòng nhiệt thành trong sứ vụ của Hội</a:t>
            </a:r>
            <a:br>
              <a:rPr lang="vi-VN" sz="4900" b="0">
                <a:solidFill>
                  <a:schemeClr val="bg1"/>
                </a:solidFill>
                <a:effectLst/>
                <a:latin typeface="+mj-lt"/>
              </a:rPr>
            </a:br>
            <a:r>
              <a:rPr lang="vi-VN" sz="4900" b="0">
                <a:solidFill>
                  <a:schemeClr val="bg1"/>
                </a:solidFill>
                <a:effectLst/>
                <a:latin typeface="+mj-lt"/>
              </a:rPr>
              <a:t>Thánh, Nhờ lời chuyển cầu của Đức Trinh Nữ Maria, Nữ Vương các Tông đồ và là Mẹ của Hội Thánh,</a:t>
            </a:r>
            <a:endParaRPr lang="en-US" sz="4900" b="0">
              <a:solidFill>
                <a:schemeClr val="bg1"/>
              </a:solidFill>
              <a:effectLst/>
              <a:latin typeface="+mj-lt"/>
            </a:endParaRPr>
          </a:p>
        </p:txBody>
      </p:sp>
    </p:spTree>
    <p:extLst>
      <p:ext uri="{BB962C8B-B14F-4D97-AF65-F5344CB8AC3E}">
        <p14:creationId xmlns:p14="http://schemas.microsoft.com/office/powerpoint/2010/main" val="595797344"/>
      </p:ext>
    </p:extLst>
  </p:cSld>
  <p:clrMapOvr>
    <a:masterClrMapping/>
  </p:clrMapOvr>
  <p:transition spd="slow" advClick="0"/>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altLang="en-US" sz="5400" b="1" dirty="0">
                <a:solidFill>
                  <a:srgbClr val="FFFF00"/>
                </a:solidFill>
                <a:cs typeface="Times New Roman" panose="02020603050405020304" pitchFamily="18" charset="0"/>
              </a:rPr>
              <a:t>ĐK: </a:t>
            </a:r>
            <a:r>
              <a:rPr lang="vi-VN" sz="5400" dirty="0">
                <a:solidFill>
                  <a:srgbClr val="000080"/>
                </a:solidFill>
                <a:cs typeface="Times New Roman" panose="02020603050405020304" pitchFamily="18" charset="0"/>
              </a:rPr>
              <a:t> </a:t>
            </a:r>
            <a:r>
              <a:rPr lang="vi-VN" sz="5400" b="1" dirty="0">
                <a:solidFill>
                  <a:schemeClr val="bg1"/>
                </a:solidFill>
                <a:cs typeface="Times New Roman" panose="02020603050405020304" pitchFamily="18" charset="0"/>
              </a:rPr>
              <a:t>Lời Ngài là sức sống của con. Lời Ngài là ánh sáng đời con. Lời Ngài là chứa chan hy vọng, là đường để con hằng dõi bước. </a:t>
            </a:r>
            <a:endParaRPr lang="vi-VN" altLang="en-US" sz="54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72177398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Content Placeholder 2"/>
          <p:cNvSpPr>
            <a:spLocks noGrp="1"/>
          </p:cNvSpPr>
          <p:nvPr>
            <p:ph idx="1"/>
          </p:nvPr>
        </p:nvSpPr>
        <p:spPr>
          <a:xfrm>
            <a:off x="0" y="0"/>
            <a:ext cx="9144000" cy="5143500"/>
          </a:xfrm>
        </p:spPr>
        <p:txBody>
          <a:bodyPr>
            <a:normAutofit fontScale="92500"/>
          </a:bodyPr>
          <a:lstStyle/>
          <a:p>
            <a:pPr marL="0" indent="0" algn="just">
              <a:lnSpc>
                <a:spcPct val="120000"/>
              </a:lnSpc>
              <a:spcBef>
                <a:spcPts val="1350"/>
              </a:spcBef>
              <a:buNone/>
            </a:pPr>
            <a:r>
              <a:rPr lang="vi-VN" sz="6000" b="1" dirty="0">
                <a:solidFill>
                  <a:srgbClr val="FFFF00"/>
                </a:solidFill>
                <a:cs typeface="Times New Roman" panose="02020603050405020304" pitchFamily="18" charset="0"/>
              </a:rPr>
              <a:t>***</a:t>
            </a:r>
            <a:r>
              <a:rPr lang="vi-VN" sz="6000" b="1" dirty="0">
                <a:solidFill>
                  <a:schemeClr val="bg1"/>
                </a:solidFill>
                <a:cs typeface="Times New Roman" panose="02020603050405020304" pitchFamily="18" charset="0"/>
              </a:rPr>
              <a:t> Lời Ngài đượm chất ngất niềm vui, trọn vẹn ngàn tiếng hát đầy vơi. Lời Ngài đổi mới cho cuộc đời. Lời Ngài hạnh phúc cho trần ai.</a:t>
            </a:r>
            <a:endParaRPr lang="vi-VN" altLang="en-US" sz="54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301221533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altLang="en-US" sz="5400" b="1" dirty="0">
                <a:solidFill>
                  <a:srgbClr val="FFFF00"/>
                </a:solidFill>
                <a:cs typeface="Times New Roman" panose="02020603050405020304" pitchFamily="18" charset="0"/>
              </a:rPr>
              <a:t>Tk2: </a:t>
            </a:r>
            <a:r>
              <a:rPr lang="vi-VN" sz="5400" b="1" dirty="0">
                <a:solidFill>
                  <a:schemeClr val="bg1"/>
                </a:solidFill>
                <a:cs typeface="Times New Roman" panose="02020603050405020304" pitchFamily="18" charset="0"/>
              </a:rPr>
              <a:t>Xin cho con biết lắng nghe Lời Ngài dạy con trong cuộc sống. Xin cho con biết lắng nghe Lời Ngài từng theo bước đời con. </a:t>
            </a:r>
            <a:endParaRPr lang="vi-VN" altLang="en-US" sz="54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71000661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Content Placeholder 2"/>
          <p:cNvSpPr>
            <a:spLocks noGrp="1"/>
          </p:cNvSpPr>
          <p:nvPr>
            <p:ph idx="1"/>
          </p:nvPr>
        </p:nvSpPr>
        <p:spPr>
          <a:xfrm>
            <a:off x="0" y="0"/>
            <a:ext cx="9144000" cy="5143500"/>
          </a:xfrm>
        </p:spPr>
        <p:txBody>
          <a:bodyPr>
            <a:normAutofit lnSpcReduction="10000"/>
          </a:bodyPr>
          <a:lstStyle/>
          <a:p>
            <a:pPr marL="0" indent="0" algn="just">
              <a:lnSpc>
                <a:spcPct val="120000"/>
              </a:lnSpc>
              <a:spcBef>
                <a:spcPts val="1350"/>
              </a:spcBef>
              <a:buNone/>
            </a:pPr>
            <a:r>
              <a:rPr lang="vi-VN" sz="6000" b="1" dirty="0">
                <a:solidFill>
                  <a:srgbClr val="FFFF00"/>
                </a:solidFill>
                <a:cs typeface="Times New Roman" panose="02020603050405020304" pitchFamily="18" charset="0"/>
              </a:rPr>
              <a:t>***</a:t>
            </a:r>
            <a:r>
              <a:rPr lang="vi-VN" sz="6000" b="1" dirty="0">
                <a:solidFill>
                  <a:schemeClr val="bg1"/>
                </a:solidFill>
                <a:cs typeface="Times New Roman" panose="02020603050405020304" pitchFamily="18" charset="0"/>
              </a:rPr>
              <a:t> Xin cho con biết sẵn sàng chờ đợi và vâng nghe theo Chúa. Xin cho con biết sẵn sàng thực lành Lời Chúa đã truyền ban.</a:t>
            </a:r>
            <a:endParaRPr lang="vi-VN" altLang="en-US" sz="60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398412226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altLang="en-US" sz="5400" b="1" dirty="0">
                <a:solidFill>
                  <a:srgbClr val="FFFF00"/>
                </a:solidFill>
                <a:cs typeface="Times New Roman" panose="02020603050405020304" pitchFamily="18" charset="0"/>
              </a:rPr>
              <a:t>ĐK: </a:t>
            </a:r>
            <a:r>
              <a:rPr lang="vi-VN" sz="5400" dirty="0">
                <a:solidFill>
                  <a:srgbClr val="000080"/>
                </a:solidFill>
                <a:cs typeface="Times New Roman" panose="02020603050405020304" pitchFamily="18" charset="0"/>
              </a:rPr>
              <a:t> </a:t>
            </a:r>
            <a:r>
              <a:rPr lang="vi-VN" sz="5400" b="1" dirty="0">
                <a:solidFill>
                  <a:schemeClr val="bg1"/>
                </a:solidFill>
                <a:cs typeface="Times New Roman" panose="02020603050405020304" pitchFamily="18" charset="0"/>
              </a:rPr>
              <a:t>Lời Ngài là sức sống của con. Lời Ngài là ánh sáng đời con. Lời Ngài là chứa chan hy vọng, là đường để con hằng dõi bước. </a:t>
            </a:r>
            <a:endParaRPr lang="vi-VN" altLang="en-US" sz="54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9733485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Content Placeholder 2"/>
          <p:cNvSpPr>
            <a:spLocks noGrp="1"/>
          </p:cNvSpPr>
          <p:nvPr>
            <p:ph idx="1"/>
          </p:nvPr>
        </p:nvSpPr>
        <p:spPr>
          <a:xfrm>
            <a:off x="0" y="0"/>
            <a:ext cx="9144000" cy="5143500"/>
          </a:xfrm>
        </p:spPr>
        <p:txBody>
          <a:bodyPr>
            <a:normAutofit fontScale="92500"/>
          </a:bodyPr>
          <a:lstStyle/>
          <a:p>
            <a:pPr marL="0" indent="0" algn="just">
              <a:lnSpc>
                <a:spcPct val="120000"/>
              </a:lnSpc>
              <a:spcBef>
                <a:spcPts val="1350"/>
              </a:spcBef>
              <a:buNone/>
            </a:pPr>
            <a:r>
              <a:rPr lang="vi-VN" sz="6000" b="1" dirty="0">
                <a:solidFill>
                  <a:srgbClr val="FFFF00"/>
                </a:solidFill>
                <a:cs typeface="Times New Roman" panose="02020603050405020304" pitchFamily="18" charset="0"/>
              </a:rPr>
              <a:t>***</a:t>
            </a:r>
            <a:r>
              <a:rPr lang="vi-VN" sz="6000" b="1" dirty="0">
                <a:solidFill>
                  <a:schemeClr val="bg1"/>
                </a:solidFill>
                <a:cs typeface="Times New Roman" panose="02020603050405020304" pitchFamily="18" charset="0"/>
              </a:rPr>
              <a:t> Lời Ngài đượm chất ngất niềm vui, trọn vẹn ngàn tiếng hát đầy vơi. Lời Ngài đổi mới cho cuộc đời. Lời Ngài hạnh phúc cho trần ai.</a:t>
            </a:r>
            <a:endParaRPr lang="vi-VN" altLang="en-US" sz="54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249948545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altLang="en-US" sz="5400" b="1" dirty="0">
                <a:solidFill>
                  <a:srgbClr val="FFFF00"/>
                </a:solidFill>
                <a:cs typeface="Times New Roman" panose="02020603050405020304" pitchFamily="18" charset="0"/>
              </a:rPr>
              <a:t>Tk3: </a:t>
            </a:r>
            <a:r>
              <a:rPr lang="vi-VN" sz="5400" b="1" dirty="0">
                <a:solidFill>
                  <a:schemeClr val="bg1"/>
                </a:solidFill>
                <a:cs typeface="Times New Roman" panose="02020603050405020304" pitchFamily="18" charset="0"/>
              </a:rPr>
              <a:t>Xin cho con vững bước đi vào đời truyền rao cho Chân Lý. Xin cho con biết say mê cuộc đời làm nhân chứng tình yêu. </a:t>
            </a:r>
            <a:endParaRPr lang="vi-VN" altLang="en-US" sz="54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152132398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sz="5400" b="1" dirty="0">
                <a:solidFill>
                  <a:srgbClr val="FFFF00"/>
                </a:solidFill>
                <a:cs typeface="Times New Roman" panose="02020603050405020304" pitchFamily="18" charset="0"/>
              </a:rPr>
              <a:t>***</a:t>
            </a:r>
            <a:r>
              <a:rPr lang="vi-VN" sz="5400" b="1" dirty="0">
                <a:solidFill>
                  <a:schemeClr val="bg1"/>
                </a:solidFill>
                <a:cs typeface="Times New Roman" panose="02020603050405020304" pitchFamily="18" charset="0"/>
              </a:rPr>
              <a:t> Cho môi con thắm nét cười, Lời Ngài được đem cho thế giới. Cho đôi tay sáng ơn trời, trọn vẹn hành lý cho ngày mai.</a:t>
            </a:r>
            <a:endParaRPr lang="vi-VN" altLang="en-US" sz="8625"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91721603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altLang="en-US" sz="5400" b="1" dirty="0">
                <a:solidFill>
                  <a:srgbClr val="FFFF00"/>
                </a:solidFill>
                <a:cs typeface="Times New Roman" panose="02020603050405020304" pitchFamily="18" charset="0"/>
              </a:rPr>
              <a:t>ĐK: </a:t>
            </a:r>
            <a:r>
              <a:rPr lang="vi-VN" sz="5400" dirty="0">
                <a:solidFill>
                  <a:srgbClr val="000080"/>
                </a:solidFill>
                <a:cs typeface="Times New Roman" panose="02020603050405020304" pitchFamily="18" charset="0"/>
              </a:rPr>
              <a:t> </a:t>
            </a:r>
            <a:r>
              <a:rPr lang="vi-VN" sz="5400" b="1" dirty="0">
                <a:solidFill>
                  <a:schemeClr val="bg1"/>
                </a:solidFill>
                <a:cs typeface="Times New Roman" panose="02020603050405020304" pitchFamily="18" charset="0"/>
              </a:rPr>
              <a:t>Lời Ngài là sức sống của con. Lời Ngài là ánh sáng đời con. Lời Ngài là chứa chan hy vọng, là đường để con hằng dõi bước. </a:t>
            </a:r>
            <a:endParaRPr lang="vi-VN" altLang="en-US" sz="54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366504709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Content Placeholder 2"/>
          <p:cNvSpPr>
            <a:spLocks noGrp="1"/>
          </p:cNvSpPr>
          <p:nvPr>
            <p:ph idx="1"/>
          </p:nvPr>
        </p:nvSpPr>
        <p:spPr>
          <a:xfrm>
            <a:off x="0" y="0"/>
            <a:ext cx="9144000" cy="5143500"/>
          </a:xfrm>
        </p:spPr>
        <p:txBody>
          <a:bodyPr>
            <a:normAutofit fontScale="92500"/>
          </a:bodyPr>
          <a:lstStyle/>
          <a:p>
            <a:pPr marL="0" indent="0" algn="just">
              <a:lnSpc>
                <a:spcPct val="120000"/>
              </a:lnSpc>
              <a:spcBef>
                <a:spcPts val="1350"/>
              </a:spcBef>
              <a:buNone/>
            </a:pPr>
            <a:r>
              <a:rPr lang="vi-VN" sz="6000" b="1" dirty="0">
                <a:solidFill>
                  <a:srgbClr val="FFFF00"/>
                </a:solidFill>
                <a:cs typeface="Times New Roman" panose="02020603050405020304" pitchFamily="18" charset="0"/>
              </a:rPr>
              <a:t>***</a:t>
            </a:r>
            <a:r>
              <a:rPr lang="vi-VN" sz="6000" b="1" dirty="0">
                <a:solidFill>
                  <a:schemeClr val="bg1"/>
                </a:solidFill>
                <a:cs typeface="Times New Roman" panose="02020603050405020304" pitchFamily="18" charset="0"/>
              </a:rPr>
              <a:t> Lời Ngài đượm chất ngất niềm vui, trọn vẹn ngàn tiếng hát đầy vơi. Lời Ngài đổi mới cho cuộc đời. Lời Ngài hạnh phúc cho trần ai.</a:t>
            </a:r>
            <a:endParaRPr lang="vi-VN" altLang="en-US" sz="54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949392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vi-VN" sz="5400" b="0">
                <a:solidFill>
                  <a:srgbClr val="FFFF00"/>
                </a:solidFill>
                <a:effectLst/>
                <a:latin typeface="+mj-lt"/>
                <a:cs typeface="Times New Roman" pitchFamily="18" charset="0"/>
              </a:rPr>
              <a:t>Amen.</a:t>
            </a:r>
            <a:endParaRPr lang="en-US" sz="5400" b="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316580595"/>
      </p:ext>
    </p:extLst>
  </p:cSld>
  <p:clrMapOvr>
    <a:masterClrMapping/>
  </p:clrMapOvr>
  <p:transition spd="slow" advClick="0"/>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altLang="en-US" sz="5550" b="1" dirty="0">
                <a:solidFill>
                  <a:srgbClr val="FFFF00"/>
                </a:solidFill>
                <a:cs typeface="Times New Roman" panose="02020603050405020304" pitchFamily="18" charset="0"/>
              </a:rPr>
              <a:t>Tk4: </a:t>
            </a:r>
            <a:r>
              <a:rPr lang="vi-VN" sz="5550" b="1" dirty="0">
                <a:solidFill>
                  <a:schemeClr val="bg1"/>
                </a:solidFill>
                <a:cs typeface="Times New Roman" panose="02020603050405020304" pitchFamily="18" charset="0"/>
              </a:rPr>
              <a:t>Xin cho đến với Người bằng một tình yêu không giả dối. Xin cho con đến trong đời tìm lại nguồn hạnh phúc mà thôi. </a:t>
            </a:r>
            <a:endParaRPr lang="vi-VN" altLang="en-US" sz="555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335867883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sz="5400" b="1" dirty="0">
                <a:solidFill>
                  <a:srgbClr val="FFFF00"/>
                </a:solidFill>
                <a:cs typeface="Times New Roman" panose="02020603050405020304" pitchFamily="18" charset="0"/>
              </a:rPr>
              <a:t>***</a:t>
            </a:r>
            <a:r>
              <a:rPr lang="vi-VN" sz="5400" b="1" dirty="0">
                <a:solidFill>
                  <a:schemeClr val="bg1"/>
                </a:solidFill>
                <a:cs typeface="Times New Roman" panose="02020603050405020304" pitchFamily="18" charset="0"/>
              </a:rPr>
              <a:t> Cho con khi đã lắng nghe Lời Ngài dạy con ôi cao quý. Xin cho con trái tim si ngàn đời tình mến không nhạt phai. Chúa đã truyền ban.</a:t>
            </a:r>
            <a:br>
              <a:rPr lang="vi-VN" sz="5400" b="1" dirty="0">
                <a:solidFill>
                  <a:schemeClr val="bg1"/>
                </a:solidFill>
                <a:cs typeface="Times New Roman" panose="02020603050405020304" pitchFamily="18" charset="0"/>
              </a:rPr>
            </a:br>
            <a:endParaRPr lang="vi-VN" altLang="en-US" sz="54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134336484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altLang="en-US" sz="5400" b="1" dirty="0">
                <a:solidFill>
                  <a:srgbClr val="FFFF00"/>
                </a:solidFill>
                <a:cs typeface="Times New Roman" panose="02020603050405020304" pitchFamily="18" charset="0"/>
              </a:rPr>
              <a:t>ĐK: </a:t>
            </a:r>
            <a:r>
              <a:rPr lang="vi-VN" sz="5400" dirty="0">
                <a:solidFill>
                  <a:srgbClr val="000080"/>
                </a:solidFill>
                <a:cs typeface="Times New Roman" panose="02020603050405020304" pitchFamily="18" charset="0"/>
              </a:rPr>
              <a:t> </a:t>
            </a:r>
            <a:r>
              <a:rPr lang="vi-VN" sz="5400" b="1" dirty="0">
                <a:solidFill>
                  <a:schemeClr val="bg1"/>
                </a:solidFill>
                <a:cs typeface="Times New Roman" panose="02020603050405020304" pitchFamily="18" charset="0"/>
              </a:rPr>
              <a:t>Lời Ngài là sức sống của con. Lời Ngài là ánh sáng đời con. Lời Ngài là chứa chan hy vọng, là đường để con hằng dõi bước. </a:t>
            </a:r>
            <a:endParaRPr lang="vi-VN" altLang="en-US" sz="54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259705912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Content Placeholder 2"/>
          <p:cNvSpPr>
            <a:spLocks noGrp="1"/>
          </p:cNvSpPr>
          <p:nvPr>
            <p:ph idx="1"/>
          </p:nvPr>
        </p:nvSpPr>
        <p:spPr>
          <a:xfrm>
            <a:off x="0" y="0"/>
            <a:ext cx="9144000" cy="5143500"/>
          </a:xfrm>
        </p:spPr>
        <p:txBody>
          <a:bodyPr>
            <a:normAutofit fontScale="92500"/>
          </a:bodyPr>
          <a:lstStyle/>
          <a:p>
            <a:pPr marL="0" indent="0" algn="just">
              <a:lnSpc>
                <a:spcPct val="120000"/>
              </a:lnSpc>
              <a:spcBef>
                <a:spcPts val="1350"/>
              </a:spcBef>
              <a:buNone/>
            </a:pPr>
            <a:r>
              <a:rPr lang="vi-VN" sz="6000" b="1" dirty="0">
                <a:solidFill>
                  <a:srgbClr val="FFFF00"/>
                </a:solidFill>
                <a:cs typeface="Times New Roman" panose="02020603050405020304" pitchFamily="18" charset="0"/>
              </a:rPr>
              <a:t>***</a:t>
            </a:r>
            <a:r>
              <a:rPr lang="vi-VN" sz="6000" b="1" dirty="0">
                <a:solidFill>
                  <a:schemeClr val="bg1"/>
                </a:solidFill>
                <a:cs typeface="Times New Roman" panose="02020603050405020304" pitchFamily="18" charset="0"/>
              </a:rPr>
              <a:t> Lời Ngài đượm chất ngất niềm vui, trọn vẹn ngàn tiếng hát đầy vơi. Lời Ngài đổi mới cho cuộc đời. Lời Ngài hạnh phúc cho trần ai.</a:t>
            </a:r>
            <a:endParaRPr lang="vi-VN" altLang="en-US" sz="54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144311878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124982845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971550"/>
            <a:ext cx="5562600" cy="2571750"/>
          </a:xfrm>
        </p:spPr>
        <p:txBody>
          <a:bodyPr>
            <a:normAutofit fontScale="90000"/>
          </a:bodyPr>
          <a:lstStyle/>
          <a:p>
            <a:r>
              <a:rPr lang="en-US" sz="5400" dirty="0">
                <a:solidFill>
                  <a:srgbClr val="FFFF00"/>
                </a:solidFill>
              </a:rPr>
              <a:t>Ca </a:t>
            </a:r>
            <a:r>
              <a:rPr lang="en-US" sz="5400" dirty="0" err="1">
                <a:solidFill>
                  <a:srgbClr val="FFFF00"/>
                </a:solidFill>
              </a:rPr>
              <a:t>Kết</a:t>
            </a:r>
            <a:r>
              <a:rPr lang="en-US" sz="5400" dirty="0">
                <a:solidFill>
                  <a:srgbClr val="FFFF00"/>
                </a:solidFill>
              </a:rPr>
              <a:t> </a:t>
            </a:r>
            <a:r>
              <a:rPr lang="en-US" sz="5400" dirty="0" err="1">
                <a:solidFill>
                  <a:srgbClr val="FFFF00"/>
                </a:solidFill>
              </a:rPr>
              <a:t>Lễ</a:t>
            </a:r>
            <a:br>
              <a:rPr lang="en-US" sz="5400" dirty="0">
                <a:solidFill>
                  <a:srgbClr val="FFFF00"/>
                </a:solidFill>
              </a:rPr>
            </a:br>
            <a:r>
              <a:rPr lang="en-US" sz="7300" dirty="0" err="1">
                <a:solidFill>
                  <a:srgbClr val="FFFF00"/>
                </a:solidFill>
              </a:rPr>
              <a:t>Cùng</a:t>
            </a:r>
            <a:r>
              <a:rPr lang="en-US" sz="7300" dirty="0">
                <a:solidFill>
                  <a:srgbClr val="FFFF00"/>
                </a:solidFill>
              </a:rPr>
              <a:t> </a:t>
            </a:r>
            <a:r>
              <a:rPr lang="en-US" sz="7300" dirty="0" err="1">
                <a:solidFill>
                  <a:srgbClr val="FFFF00"/>
                </a:solidFill>
              </a:rPr>
              <a:t>Vui</a:t>
            </a:r>
            <a:r>
              <a:rPr lang="en-US" sz="7300" dirty="0">
                <a:solidFill>
                  <a:srgbClr val="FFFF00"/>
                </a:solidFill>
              </a:rPr>
              <a:t> </a:t>
            </a:r>
            <a:r>
              <a:rPr lang="en-US" sz="7300" dirty="0" err="1">
                <a:solidFill>
                  <a:srgbClr val="FFFF00"/>
                </a:solidFill>
              </a:rPr>
              <a:t>Bước</a:t>
            </a:r>
            <a:br>
              <a:rPr lang="en-US" sz="5400" dirty="0">
                <a:solidFill>
                  <a:srgbClr val="FFFF00"/>
                </a:solidFill>
              </a:rPr>
            </a:br>
            <a:r>
              <a:rPr lang="en-US" sz="5400" i="1" dirty="0" err="1">
                <a:solidFill>
                  <a:schemeClr val="bg1"/>
                </a:solidFill>
              </a:rPr>
              <a:t>Ngọc</a:t>
            </a:r>
            <a:r>
              <a:rPr lang="en-US" sz="5400" i="1" dirty="0">
                <a:solidFill>
                  <a:schemeClr val="bg1"/>
                </a:solidFill>
              </a:rPr>
              <a:t> Linh</a:t>
            </a:r>
            <a:endParaRPr lang="en-US" sz="5400" b="0" i="1" dirty="0">
              <a:solidFill>
                <a:schemeClr val="bg1"/>
              </a:solidFill>
              <a:effectLst/>
            </a:endParaRPr>
          </a:p>
        </p:txBody>
      </p:sp>
    </p:spTree>
    <p:extLst>
      <p:ext uri="{BB962C8B-B14F-4D97-AF65-F5344CB8AC3E}">
        <p14:creationId xmlns:p14="http://schemas.microsoft.com/office/powerpoint/2010/main" val="223645105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3"/>
          <p:cNvSpPr>
            <a:spLocks noGrp="1" noChangeArrowheads="1"/>
          </p:cNvSpPr>
          <p:nvPr>
            <p:ph type="subTitle" idx="1"/>
          </p:nvPr>
        </p:nvSpPr>
        <p:spPr>
          <a:xfrm>
            <a:off x="0" y="14288"/>
            <a:ext cx="9144000" cy="5143500"/>
          </a:xfrm>
        </p:spPr>
        <p:txBody>
          <a:bodyPr>
            <a:normAutofit/>
          </a:bodyPr>
          <a:lstStyle/>
          <a:p>
            <a:pPr algn="just">
              <a:lnSpc>
                <a:spcPct val="120000"/>
              </a:lnSpc>
              <a:spcBef>
                <a:spcPts val="1800"/>
              </a:spcBef>
            </a:pPr>
            <a:r>
              <a:rPr lang="vi-VN" altLang="en-US" sz="6000" b="1" dirty="0">
                <a:solidFill>
                  <a:srgbClr val="FFFF00"/>
                </a:solidFill>
                <a:cs typeface="Times New Roman" panose="02020603050405020304" pitchFamily="18" charset="0"/>
              </a:rPr>
              <a:t>Tk1: </a:t>
            </a:r>
            <a:r>
              <a:rPr lang="vi-VN" altLang="en-US" sz="6000" b="1" dirty="0">
                <a:solidFill>
                  <a:schemeClr val="bg1"/>
                </a:solidFill>
                <a:cs typeface="Times New Roman" panose="02020603050405020304" pitchFamily="18" charset="0"/>
              </a:rPr>
              <a:t>Ra đi đem niềm tin cùng dựng xây đời bác ái, ân thiêng trên trời cao, mưa tràn lan qua bốn mùa. </a:t>
            </a:r>
          </a:p>
        </p:txBody>
      </p:sp>
    </p:spTree>
    <p:extLst>
      <p:ext uri="{BB962C8B-B14F-4D97-AF65-F5344CB8AC3E}">
        <p14:creationId xmlns:p14="http://schemas.microsoft.com/office/powerpoint/2010/main" val="326925332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3"/>
          <p:cNvSpPr>
            <a:spLocks noGrp="1" noChangeArrowheads="1"/>
          </p:cNvSpPr>
          <p:nvPr>
            <p:ph type="subTitle" idx="1"/>
          </p:nvPr>
        </p:nvSpPr>
        <p:spPr>
          <a:xfrm>
            <a:off x="0" y="0"/>
            <a:ext cx="9144000" cy="5143500"/>
          </a:xfrm>
        </p:spPr>
        <p:txBody>
          <a:bodyPr>
            <a:normAutofit/>
          </a:bodyPr>
          <a:lstStyle/>
          <a:p>
            <a:pPr algn="just">
              <a:lnSpc>
                <a:spcPct val="120000"/>
              </a:lnSpc>
              <a:spcBef>
                <a:spcPts val="1800"/>
              </a:spcBef>
            </a:pPr>
            <a:r>
              <a:rPr lang="vi-VN" altLang="en-US" sz="6600" b="1" dirty="0">
                <a:solidFill>
                  <a:srgbClr val="FFFF00"/>
                </a:solidFill>
                <a:cs typeface="Times New Roman" panose="02020603050405020304" pitchFamily="18" charset="0"/>
              </a:rPr>
              <a:t>***</a:t>
            </a:r>
            <a:r>
              <a:rPr lang="vi-VN" altLang="en-US" sz="6600" b="1" dirty="0">
                <a:solidFill>
                  <a:schemeClr val="bg1"/>
                </a:solidFill>
                <a:cs typeface="Times New Roman" panose="02020603050405020304" pitchFamily="18" charset="0"/>
              </a:rPr>
              <a:t> tin yêu gieo ngàn phương, muôn nơi hiệp thông, trái tim cuộc đời hồng tươi.</a:t>
            </a:r>
          </a:p>
        </p:txBody>
      </p:sp>
    </p:spTree>
    <p:extLst>
      <p:ext uri="{BB962C8B-B14F-4D97-AF65-F5344CB8AC3E}">
        <p14:creationId xmlns:p14="http://schemas.microsoft.com/office/powerpoint/2010/main" val="257713303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a:spLocks noGrp="1" noChangeArrowheads="1"/>
          </p:cNvSpPr>
          <p:nvPr>
            <p:ph type="subTitle" idx="1"/>
          </p:nvPr>
        </p:nvSpPr>
        <p:spPr>
          <a:xfrm>
            <a:off x="0" y="0"/>
            <a:ext cx="9144000" cy="5143500"/>
          </a:xfrm>
        </p:spPr>
        <p:txBody>
          <a:bodyPr>
            <a:noAutofit/>
          </a:bodyPr>
          <a:lstStyle/>
          <a:p>
            <a:pPr algn="just">
              <a:lnSpc>
                <a:spcPct val="120000"/>
              </a:lnSpc>
              <a:spcBef>
                <a:spcPts val="1800"/>
              </a:spcBef>
            </a:pPr>
            <a:r>
              <a:rPr lang="vi-VN" altLang="en-US" sz="5400" b="1" dirty="0">
                <a:solidFill>
                  <a:srgbClr val="FFFF00"/>
                </a:solidFill>
                <a:cs typeface="Times New Roman" panose="02020603050405020304" pitchFamily="18" charset="0"/>
              </a:rPr>
              <a:t>Đk: </a:t>
            </a:r>
            <a:r>
              <a:rPr lang="vi-VN" altLang="en-US" sz="5400" b="1" dirty="0">
                <a:solidFill>
                  <a:schemeClr val="bg1"/>
                </a:solidFill>
                <a:cs typeface="Times New Roman" panose="02020603050405020304" pitchFamily="18" charset="0"/>
              </a:rPr>
              <a:t>Cùng vui bước (ra đi,  ra đi) cất tiếng ca (vang xa vang xa). Khắp muôn nơi yêu thương trào dâng (dâng cao, dâng cao)</a:t>
            </a:r>
          </a:p>
        </p:txBody>
      </p:sp>
    </p:spTree>
    <p:extLst>
      <p:ext uri="{BB962C8B-B14F-4D97-AF65-F5344CB8AC3E}">
        <p14:creationId xmlns:p14="http://schemas.microsoft.com/office/powerpoint/2010/main" val="8737548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1399</TotalTime>
  <Words>2396</Words>
  <Application>Microsoft Macintosh PowerPoint</Application>
  <PresentationFormat>On-screen Show (16:9)</PresentationFormat>
  <Paragraphs>121</Paragraphs>
  <Slides>105</Slides>
  <Notes>0</Notes>
  <HiddenSlides>0</HiddenSlides>
  <MMClips>0</MMClips>
  <ScaleCrop>false</ScaleCrop>
  <HeadingPairs>
    <vt:vector size="6" baseType="variant">
      <vt:variant>
        <vt:lpstr>Fonts Used</vt:lpstr>
      </vt:variant>
      <vt:variant>
        <vt:i4>2</vt:i4>
      </vt:variant>
      <vt:variant>
        <vt:lpstr>Theme</vt:lpstr>
      </vt:variant>
      <vt:variant>
        <vt:i4>13</vt:i4>
      </vt:variant>
      <vt:variant>
        <vt:lpstr>Slide Titles</vt:lpstr>
      </vt:variant>
      <vt:variant>
        <vt:i4>105</vt:i4>
      </vt:variant>
    </vt:vector>
  </HeadingPairs>
  <TitlesOfParts>
    <vt:vector size="120" baseType="lpstr">
      <vt:lpstr>Arial</vt:lpstr>
      <vt:lpstr>UTM American Sans</vt:lpstr>
      <vt:lpstr>Office Theme</vt:lpstr>
      <vt:lpstr>12_Office Theme</vt:lpstr>
      <vt:lpstr>36_Default Design</vt:lpstr>
      <vt:lpstr>10_Office Theme</vt:lpstr>
      <vt:lpstr>37_Default Design</vt:lpstr>
      <vt:lpstr>3_Office Theme</vt:lpstr>
      <vt:lpstr>5_Office Theme</vt:lpstr>
      <vt:lpstr>8_Office Theme</vt:lpstr>
      <vt:lpstr>2_Office Theme</vt:lpstr>
      <vt:lpstr>7_Office Theme</vt:lpstr>
      <vt:lpstr>6_Office Theme</vt:lpstr>
      <vt:lpstr>9_Office Theme</vt:lpstr>
      <vt:lpstr>1_Office Theme</vt:lpstr>
      <vt:lpstr>zÅAÅ</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Ca Nhập Lễ Ca Nhập Lễ Phanxico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Thánh Vịnh 64 Chúa Nhật XV Thường Niên Năm A</vt:lpstr>
      <vt:lpstr>Đk: Hạt giống rơi vào đất tốt thì sinh trái đơm bông.</vt:lpstr>
      <vt:lpstr>Tk1: Thiên Chúa đi thăm đất ruộng đồng Ngài tưới vun cho đất thêm mầu đất trở nên thât bao phong phú. </vt:lpstr>
      <vt:lpstr>***: Thiên Chúa cho có nước tràn trề tràn khắp nơi trên con sông ngòi Chúa chuẩn bị vụ lúa mì thơm.</vt:lpstr>
      <vt:lpstr>Đk: Hạt giống rơi vào đất tốt thì sinh trái đơm bông.</vt:lpstr>
      <vt:lpstr>Tk2: Chúa đã bao công phu chuẩn bị Ngài tưới chăm đưa nước luống cầy san bằng mô vùng cao của đất. </vt:lpstr>
      <vt:lpstr>***: Chúa đã cho, cho đất được mềm bởi nước mưa đã tấm dần dần chúc lành cho mầm cây trổ sinh.</vt:lpstr>
      <vt:lpstr>Đk: Hạt giống rơi vào đất tốt thì sinh trái đơm bông.</vt:lpstr>
      <vt:lpstr>Tk3: Chúa đã ban cho năm tuyệt vời kìa lốt xe khi thăm giá ngự khơi nguồn lên một nguồn phong phú. </vt:lpstr>
      <vt:lpstr>***: Ơn Chúa ban ôi rất dồi dào kìa đất hoang có nước tràn đầy núi đồi vui mặc áo đẹp xinh.</vt:lpstr>
      <vt:lpstr>Đk: Hạt giống rơi vào đất tốt thì sinh trái đơm bông.</vt:lpstr>
      <vt:lpstr>Tk4: Chiên với dê lớp lớp từng đàn đầy kín đông chen chúc ruộng đồng trên ruộng đồng trời mây bát ngát. </vt:lpstr>
      <vt:lpstr>***: Thung lũng kia ngũ cốc pủ đầy lời xướng ca vang vang tưng bừng và mọi loài đều hát mừng ca.</vt:lpstr>
      <vt:lpstr>Đk: Hạt giống rơi vào đất tốt thì sinh trái đơm bông.</vt:lpstr>
      <vt:lpstr>PowerPoint Presentation</vt:lpstr>
      <vt:lpstr>Hạt giống là Lời Thiên Chúa, Người gieo giống là Đức Ki-tô, những ai tuân giữ Lời Người sẽ tồn tại muôn đời.</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Nguyện Hiệp Lễ Lắng Nghe Lời Chúa Nguyễn Duy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Kết Lễ Cùng Vui Bước Ngọc Linh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Microsoft Office User</cp:lastModifiedBy>
  <cp:revision>42</cp:revision>
  <dcterms:created xsi:type="dcterms:W3CDTF">2023-05-21T07:25:42Z</dcterms:created>
  <dcterms:modified xsi:type="dcterms:W3CDTF">2023-07-15T14:17:16Z</dcterms:modified>
</cp:coreProperties>
</file>