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36" r:id="rId7"/>
    <p:sldMasterId id="2147483748" r:id="rId8"/>
    <p:sldMasterId id="2147483868" r:id="rId9"/>
    <p:sldMasterId id="2147483928" r:id="rId10"/>
    <p:sldMasterId id="2147483952" r:id="rId11"/>
  </p:sldMasterIdLst>
  <p:sldIdLst>
    <p:sldId id="507" r:id="rId12"/>
    <p:sldId id="367" r:id="rId13"/>
    <p:sldId id="368" r:id="rId14"/>
    <p:sldId id="369" r:id="rId15"/>
    <p:sldId id="370" r:id="rId16"/>
    <p:sldId id="371" r:id="rId17"/>
    <p:sldId id="372" r:id="rId18"/>
    <p:sldId id="373" r:id="rId19"/>
    <p:sldId id="374" r:id="rId20"/>
    <p:sldId id="530" r:id="rId21"/>
    <p:sldId id="256" r:id="rId22"/>
    <p:sldId id="257" r:id="rId23"/>
    <p:sldId id="258" r:id="rId24"/>
    <p:sldId id="259" r:id="rId25"/>
    <p:sldId id="553" r:id="rId26"/>
    <p:sldId id="554" r:id="rId27"/>
    <p:sldId id="263" r:id="rId28"/>
    <p:sldId id="555" r:id="rId29"/>
    <p:sldId id="556" r:id="rId30"/>
    <p:sldId id="552" r:id="rId31"/>
    <p:sldId id="392" r:id="rId32"/>
    <p:sldId id="393" r:id="rId33"/>
    <p:sldId id="394" r:id="rId34"/>
    <p:sldId id="395" r:id="rId35"/>
    <p:sldId id="396" r:id="rId36"/>
    <p:sldId id="397" r:id="rId37"/>
    <p:sldId id="398" r:id="rId38"/>
    <p:sldId id="399" r:id="rId39"/>
    <p:sldId id="504" r:id="rId40"/>
    <p:sldId id="415" r:id="rId41"/>
    <p:sldId id="536" r:id="rId42"/>
    <p:sldId id="537" r:id="rId43"/>
    <p:sldId id="538" r:id="rId44"/>
    <p:sldId id="560" r:id="rId45"/>
    <p:sldId id="539" r:id="rId46"/>
    <p:sldId id="561" r:id="rId47"/>
    <p:sldId id="540" r:id="rId48"/>
    <p:sldId id="562" r:id="rId49"/>
    <p:sldId id="417" r:id="rId50"/>
    <p:sldId id="563" r:id="rId51"/>
    <p:sldId id="532" r:id="rId52"/>
    <p:sldId id="549" r:id="rId53"/>
    <p:sldId id="400" r:id="rId54"/>
    <p:sldId id="401" r:id="rId55"/>
    <p:sldId id="402" r:id="rId56"/>
    <p:sldId id="403" r:id="rId57"/>
    <p:sldId id="404" r:id="rId58"/>
    <p:sldId id="405" r:id="rId59"/>
    <p:sldId id="406" r:id="rId60"/>
    <p:sldId id="407" r:id="rId61"/>
    <p:sldId id="408" r:id="rId62"/>
    <p:sldId id="409" r:id="rId63"/>
    <p:sldId id="410" r:id="rId64"/>
    <p:sldId id="411" r:id="rId65"/>
    <p:sldId id="412" r:id="rId66"/>
    <p:sldId id="550" r:id="rId67"/>
    <p:sldId id="414" r:id="rId68"/>
    <p:sldId id="557" r:id="rId69"/>
    <p:sldId id="260" r:id="rId70"/>
    <p:sldId id="558" r:id="rId71"/>
    <p:sldId id="559" r:id="rId72"/>
    <p:sldId id="276" r:id="rId73"/>
    <p:sldId id="503" r:id="rId74"/>
    <p:sldId id="277" r:id="rId75"/>
    <p:sldId id="278" r:id="rId76"/>
    <p:sldId id="279" r:id="rId77"/>
    <p:sldId id="290" r:id="rId78"/>
    <p:sldId id="564" r:id="rId79"/>
    <p:sldId id="565" r:id="rId80"/>
    <p:sldId id="566" r:id="rId81"/>
    <p:sldId id="567" r:id="rId82"/>
    <p:sldId id="568" r:id="rId83"/>
    <p:sldId id="292" r:id="rId84"/>
    <p:sldId id="548" r:id="rId85"/>
    <p:sldId id="502" r:id="rId86"/>
    <p:sldId id="294" r:id="rId87"/>
    <p:sldId id="295" r:id="rId88"/>
    <p:sldId id="500" r:id="rId89"/>
    <p:sldId id="527" r:id="rId90"/>
    <p:sldId id="535" r:id="rId9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67" autoAdjust="0"/>
    <p:restoredTop sz="94665" autoAdjust="0"/>
  </p:normalViewPr>
  <p:slideViewPr>
    <p:cSldViewPr>
      <p:cViewPr varScale="1">
        <p:scale>
          <a:sx n="85" d="100"/>
          <a:sy n="85" d="100"/>
        </p:scale>
        <p:origin x="184" y="111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tableStyles" Target="tableStyles.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579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8692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0168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4050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6157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6687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011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1510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5323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5770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18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76801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77"/>
            <a:ext cx="9144000" cy="5132745"/>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594682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br>
              <a:rPr lang="en-US" sz="6000" b="0" dirty="0">
                <a:solidFill>
                  <a:srgbClr val="FFFF00"/>
                </a:solidFill>
                <a:effectLst/>
              </a:rPr>
            </a:br>
            <a:r>
              <a:rPr lang="en-US" sz="6000" dirty="0" err="1">
                <a:solidFill>
                  <a:srgbClr val="FFFF00"/>
                </a:solidFill>
              </a:rPr>
              <a:t>Ngợi</a:t>
            </a:r>
            <a:r>
              <a:rPr lang="en-US" sz="6000" dirty="0">
                <a:solidFill>
                  <a:srgbClr val="FFFF00"/>
                </a:solidFill>
              </a:rPr>
              <a:t> Ca </a:t>
            </a:r>
            <a:br>
              <a:rPr lang="en-US" sz="6000" dirty="0">
                <a:solidFill>
                  <a:srgbClr val="FFFF00"/>
                </a:solidFill>
              </a:rPr>
            </a:br>
            <a:r>
              <a:rPr lang="en-US" sz="6000" i="1" dirty="0" err="1">
                <a:solidFill>
                  <a:schemeClr val="bg1"/>
                </a:solidFill>
              </a:rPr>
              <a:t>Nguyễn</a:t>
            </a:r>
            <a:r>
              <a:rPr lang="en-US" sz="6000" i="1" dirty="0">
                <a:solidFill>
                  <a:schemeClr val="bg1"/>
                </a:solidFill>
              </a:rPr>
              <a:t> </a:t>
            </a:r>
            <a:r>
              <a:rPr lang="en-US" sz="6000" i="1" dirty="0" err="1">
                <a:solidFill>
                  <a:schemeClr val="bg1"/>
                </a:solidFill>
              </a:rPr>
              <a:t>Duy</a:t>
            </a:r>
            <a:endParaRPr lang="en-US" sz="6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600" b="1" dirty="0">
                <a:solidFill>
                  <a:srgbClr val="FFFF00"/>
                </a:solidFill>
                <a:cs typeface="Tahoma" pitchFamily="34" charset="0"/>
              </a:rPr>
              <a:t>Đk: </a:t>
            </a:r>
            <a:r>
              <a:rPr lang="vi-VN" sz="6600" b="1" dirty="0">
                <a:solidFill>
                  <a:schemeClr val="bg1"/>
                </a:solidFill>
                <a:cs typeface="Tahoma" pitchFamily="34" charset="0"/>
              </a:rPr>
              <a:t>Từ bình minh con dâng hết tâm tình, tụng ca Chúa thiên đình một bài thơ kính tin. </a:t>
            </a:r>
          </a:p>
        </p:txBody>
      </p:sp>
    </p:spTree>
    <p:extLst>
      <p:ext uri="{BB962C8B-B14F-4D97-AF65-F5344CB8AC3E}">
        <p14:creationId xmlns:p14="http://schemas.microsoft.com/office/powerpoint/2010/main" val="4001752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9854"/>
            <a:ext cx="9144000" cy="5143500"/>
          </a:xfrm>
        </p:spPr>
        <p:txBody>
          <a:bodyPr>
            <a:normAutofit lnSpcReduction="10000"/>
          </a:bodyPr>
          <a:lstStyle/>
          <a:p>
            <a:pPr algn="just">
              <a:lnSpc>
                <a:spcPct val="130000"/>
              </a:lnSpc>
              <a:spcBef>
                <a:spcPts val="1800"/>
              </a:spcBef>
            </a:pPr>
            <a:r>
              <a:rPr lang="vi-VN" sz="6600" b="1" dirty="0">
                <a:solidFill>
                  <a:srgbClr val="FFFF00"/>
                </a:solidFill>
                <a:cs typeface="Tahoma" pitchFamily="34" charset="0"/>
              </a:rPr>
              <a:t>***</a:t>
            </a:r>
            <a:r>
              <a:rPr lang="vi-VN" sz="6600" b="1" dirty="0">
                <a:solidFill>
                  <a:schemeClr val="tx1"/>
                </a:solidFill>
                <a:cs typeface="Tahoma" pitchFamily="34" charset="0"/>
              </a:rPr>
              <a:t> </a:t>
            </a:r>
            <a:r>
              <a:rPr lang="vi-VN" sz="6600" b="1" dirty="0">
                <a:solidFill>
                  <a:schemeClr val="bg1"/>
                </a:solidFill>
                <a:cs typeface="Tahoma" pitchFamily="34" charset="0"/>
              </a:rPr>
              <a:t>Trọn tình yêu khi đêm về sao sáng, con say lời chúc tụng ngợi ca danh Chúa thôi.</a:t>
            </a:r>
          </a:p>
          <a:p>
            <a:pPr algn="just">
              <a:lnSpc>
                <a:spcPct val="130000"/>
              </a:lnSpc>
              <a:spcBef>
                <a:spcPts val="1800"/>
              </a:spcBef>
            </a:pPr>
            <a:endParaRPr lang="vi-VN" sz="6600" b="1" dirty="0">
              <a:solidFill>
                <a:schemeClr val="tx1"/>
              </a:solidFill>
              <a:cs typeface="Tahoma" pitchFamily="34" charset="0"/>
            </a:endParaRPr>
          </a:p>
        </p:txBody>
      </p:sp>
    </p:spTree>
    <p:extLst>
      <p:ext uri="{BB962C8B-B14F-4D97-AF65-F5344CB8AC3E}">
        <p14:creationId xmlns:p14="http://schemas.microsoft.com/office/powerpoint/2010/main" val="3198154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5400" b="1" dirty="0">
                <a:solidFill>
                  <a:srgbClr val="FFFF00"/>
                </a:solidFill>
                <a:cs typeface="Tahoma" pitchFamily="34" charset="0"/>
              </a:rPr>
              <a:t>Tk1: </a:t>
            </a:r>
            <a:r>
              <a:rPr lang="vi-VN" sz="5400" b="1" dirty="0">
                <a:solidFill>
                  <a:schemeClr val="bg1"/>
                </a:solidFill>
                <a:cs typeface="Tahoma" pitchFamily="34" charset="0"/>
              </a:rPr>
              <a:t>Trọn một đời là tiếng hát dâng lên, là điệu đàn hòa tấu khúc tri ân, vào cuộc trần để ca khen danh Chúa, ngày lại ngày Ngài mến thương đời con.</a:t>
            </a:r>
          </a:p>
          <a:p>
            <a:pPr algn="just">
              <a:lnSpc>
                <a:spcPct val="130000"/>
              </a:lnSpc>
              <a:spcBef>
                <a:spcPts val="1800"/>
              </a:spcBef>
            </a:pPr>
            <a:endParaRPr lang="vi-VN" sz="5400" b="1" dirty="0">
              <a:solidFill>
                <a:schemeClr val="bg1"/>
              </a:solidFill>
              <a:cs typeface="Tahoma" pitchFamily="34" charset="0"/>
            </a:endParaRPr>
          </a:p>
        </p:txBody>
      </p:sp>
    </p:spTree>
    <p:extLst>
      <p:ext uri="{BB962C8B-B14F-4D97-AF65-F5344CB8AC3E}">
        <p14:creationId xmlns:p14="http://schemas.microsoft.com/office/powerpoint/2010/main" val="1175953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600" b="1" dirty="0">
                <a:solidFill>
                  <a:srgbClr val="FFFF00"/>
                </a:solidFill>
                <a:cs typeface="Tahoma" pitchFamily="34" charset="0"/>
              </a:rPr>
              <a:t>Đk: </a:t>
            </a:r>
            <a:r>
              <a:rPr lang="vi-VN" sz="6600" b="1" dirty="0">
                <a:solidFill>
                  <a:schemeClr val="bg1"/>
                </a:solidFill>
                <a:cs typeface="Tahoma" pitchFamily="34" charset="0"/>
              </a:rPr>
              <a:t>Từ bình minh con dâng hết tâm tình, tụng ca Chúa thiên đình một bài thơ kính tin. </a:t>
            </a:r>
          </a:p>
        </p:txBody>
      </p:sp>
    </p:spTree>
    <p:extLst>
      <p:ext uri="{BB962C8B-B14F-4D97-AF65-F5344CB8AC3E}">
        <p14:creationId xmlns:p14="http://schemas.microsoft.com/office/powerpoint/2010/main" val="62912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9854"/>
            <a:ext cx="9144000" cy="5143500"/>
          </a:xfrm>
        </p:spPr>
        <p:txBody>
          <a:bodyPr>
            <a:normAutofit lnSpcReduction="10000"/>
          </a:bodyPr>
          <a:lstStyle/>
          <a:p>
            <a:pPr algn="just">
              <a:lnSpc>
                <a:spcPct val="130000"/>
              </a:lnSpc>
              <a:spcBef>
                <a:spcPts val="1800"/>
              </a:spcBef>
            </a:pPr>
            <a:r>
              <a:rPr lang="vi-VN" sz="6600" b="1" dirty="0">
                <a:solidFill>
                  <a:srgbClr val="FFFF00"/>
                </a:solidFill>
                <a:cs typeface="Tahoma" pitchFamily="34" charset="0"/>
              </a:rPr>
              <a:t>***</a:t>
            </a:r>
            <a:r>
              <a:rPr lang="vi-VN" sz="6600" b="1" dirty="0">
                <a:solidFill>
                  <a:schemeClr val="tx1"/>
                </a:solidFill>
                <a:cs typeface="Tahoma" pitchFamily="34" charset="0"/>
              </a:rPr>
              <a:t> </a:t>
            </a:r>
            <a:r>
              <a:rPr lang="vi-VN" sz="6600" b="1" dirty="0">
                <a:solidFill>
                  <a:schemeClr val="bg1"/>
                </a:solidFill>
                <a:cs typeface="Tahoma" pitchFamily="34" charset="0"/>
              </a:rPr>
              <a:t>Trọn tình yêu khi đêm về sao sáng, con say lời chúc tụng ngợi ca danh Chúa thôi.</a:t>
            </a:r>
          </a:p>
          <a:p>
            <a:pPr algn="just">
              <a:lnSpc>
                <a:spcPct val="130000"/>
              </a:lnSpc>
              <a:spcBef>
                <a:spcPts val="1800"/>
              </a:spcBef>
            </a:pPr>
            <a:endParaRPr lang="vi-VN" sz="6600" b="1" dirty="0">
              <a:solidFill>
                <a:schemeClr val="tx1"/>
              </a:solidFill>
              <a:cs typeface="Tahoma" pitchFamily="34" charset="0"/>
            </a:endParaRPr>
          </a:p>
        </p:txBody>
      </p:sp>
    </p:spTree>
    <p:extLst>
      <p:ext uri="{BB962C8B-B14F-4D97-AF65-F5344CB8AC3E}">
        <p14:creationId xmlns:p14="http://schemas.microsoft.com/office/powerpoint/2010/main" val="2726929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9854"/>
            <a:ext cx="9144000" cy="5143500"/>
          </a:xfrm>
        </p:spPr>
        <p:txBody>
          <a:bodyPr>
            <a:normAutofit/>
          </a:bodyPr>
          <a:lstStyle/>
          <a:p>
            <a:pPr algn="just">
              <a:lnSpc>
                <a:spcPct val="130000"/>
              </a:lnSpc>
              <a:spcBef>
                <a:spcPts val="1800"/>
              </a:spcBef>
            </a:pPr>
            <a:r>
              <a:rPr lang="vi-VN" sz="4800" b="1" dirty="0">
                <a:solidFill>
                  <a:srgbClr val="FFFF00"/>
                </a:solidFill>
                <a:cs typeface="Tahoma" pitchFamily="34" charset="0"/>
              </a:rPr>
              <a:t>Tk2: </a:t>
            </a:r>
            <a:r>
              <a:rPr lang="vi-VN" sz="4800" b="1" dirty="0">
                <a:solidFill>
                  <a:schemeClr val="bg1"/>
                </a:solidFill>
                <a:cs typeface="Tahoma" pitchFamily="34" charset="0"/>
              </a:rPr>
              <a:t>Vì tình Ngài tình bát ngát không gian, tình diệu huyền gọi nắng đón mưa sang. Ngày lại ngày thời gian trôi phiêu lãng, một phận người Ngài đỡ nâng ủi an.</a:t>
            </a:r>
          </a:p>
          <a:p>
            <a:pPr algn="just">
              <a:lnSpc>
                <a:spcPct val="130000"/>
              </a:lnSpc>
              <a:spcBef>
                <a:spcPts val="1800"/>
              </a:spcBef>
            </a:pPr>
            <a:endParaRPr lang="vi-VN" sz="4800" b="1" dirty="0">
              <a:solidFill>
                <a:schemeClr val="bg1"/>
              </a:solidFill>
              <a:cs typeface="Tahoma" pitchFamily="34" charset="0"/>
            </a:endParaRPr>
          </a:p>
          <a:p>
            <a:pPr algn="just">
              <a:lnSpc>
                <a:spcPct val="130000"/>
              </a:lnSpc>
              <a:spcBef>
                <a:spcPts val="1800"/>
              </a:spcBef>
            </a:pPr>
            <a:endParaRPr lang="vi-VN" sz="4800" b="1" dirty="0">
              <a:solidFill>
                <a:schemeClr val="bg1"/>
              </a:solidFill>
              <a:cs typeface="Tahoma" pitchFamily="34" charset="0"/>
            </a:endParaRPr>
          </a:p>
          <a:p>
            <a:pPr algn="just">
              <a:lnSpc>
                <a:spcPct val="130000"/>
              </a:lnSpc>
              <a:spcBef>
                <a:spcPts val="1800"/>
              </a:spcBef>
            </a:pPr>
            <a:endParaRPr lang="vi-VN" sz="4800" b="1" dirty="0">
              <a:solidFill>
                <a:schemeClr val="bg1"/>
              </a:solidFill>
              <a:cs typeface="Tahoma" pitchFamily="34" charset="0"/>
            </a:endParaRPr>
          </a:p>
          <a:p>
            <a:pPr algn="just">
              <a:lnSpc>
                <a:spcPct val="130000"/>
              </a:lnSpc>
              <a:spcBef>
                <a:spcPts val="1800"/>
              </a:spcBef>
            </a:pPr>
            <a:endParaRPr lang="vi-VN" sz="4800" b="1" dirty="0">
              <a:solidFill>
                <a:schemeClr val="bg1"/>
              </a:solidFill>
              <a:cs typeface="Tahoma" pitchFamily="34" charset="0"/>
            </a:endParaRPr>
          </a:p>
          <a:p>
            <a:pPr algn="just">
              <a:lnSpc>
                <a:spcPct val="130000"/>
              </a:lnSpc>
              <a:spcBef>
                <a:spcPts val="1800"/>
              </a:spcBef>
            </a:pPr>
            <a:endParaRPr lang="vi-VN" sz="4800" b="1" dirty="0">
              <a:solidFill>
                <a:schemeClr val="bg1"/>
              </a:solidFill>
              <a:cs typeface="Tahoma" pitchFamily="34" charset="0"/>
            </a:endParaRPr>
          </a:p>
        </p:txBody>
      </p:sp>
    </p:spTree>
    <p:extLst>
      <p:ext uri="{BB962C8B-B14F-4D97-AF65-F5344CB8AC3E}">
        <p14:creationId xmlns:p14="http://schemas.microsoft.com/office/powerpoint/2010/main" val="3655602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600" b="1" dirty="0">
                <a:solidFill>
                  <a:srgbClr val="FFFF00"/>
                </a:solidFill>
                <a:cs typeface="Tahoma" pitchFamily="34" charset="0"/>
              </a:rPr>
              <a:t>Đk: </a:t>
            </a:r>
            <a:r>
              <a:rPr lang="vi-VN" sz="6600" b="1" dirty="0">
                <a:solidFill>
                  <a:schemeClr val="bg1"/>
                </a:solidFill>
                <a:cs typeface="Tahoma" pitchFamily="34" charset="0"/>
              </a:rPr>
              <a:t>Từ bình minh con dâng hết tâm tình, tụng ca Chúa thiên đình một bài thơ kính tin. </a:t>
            </a:r>
          </a:p>
        </p:txBody>
      </p:sp>
    </p:spTree>
    <p:extLst>
      <p:ext uri="{BB962C8B-B14F-4D97-AF65-F5344CB8AC3E}">
        <p14:creationId xmlns:p14="http://schemas.microsoft.com/office/powerpoint/2010/main" val="2595776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9854"/>
            <a:ext cx="9144000" cy="5143500"/>
          </a:xfrm>
        </p:spPr>
        <p:txBody>
          <a:bodyPr>
            <a:normAutofit lnSpcReduction="10000"/>
          </a:bodyPr>
          <a:lstStyle/>
          <a:p>
            <a:pPr algn="just">
              <a:lnSpc>
                <a:spcPct val="130000"/>
              </a:lnSpc>
              <a:spcBef>
                <a:spcPts val="1800"/>
              </a:spcBef>
            </a:pPr>
            <a:r>
              <a:rPr lang="vi-VN" sz="6600" b="1" dirty="0">
                <a:solidFill>
                  <a:srgbClr val="FFFF00"/>
                </a:solidFill>
                <a:cs typeface="Tahoma" pitchFamily="34" charset="0"/>
              </a:rPr>
              <a:t>***</a:t>
            </a:r>
            <a:r>
              <a:rPr lang="vi-VN" sz="6600" b="1" dirty="0">
                <a:solidFill>
                  <a:schemeClr val="tx1"/>
                </a:solidFill>
                <a:cs typeface="Tahoma" pitchFamily="34" charset="0"/>
              </a:rPr>
              <a:t> </a:t>
            </a:r>
            <a:r>
              <a:rPr lang="vi-VN" sz="6600" b="1" dirty="0">
                <a:solidFill>
                  <a:schemeClr val="bg1"/>
                </a:solidFill>
                <a:cs typeface="Tahoma" pitchFamily="34" charset="0"/>
              </a:rPr>
              <a:t>Trọn tình yêu khi đêm về sao sáng, con say lời chúc tụng ngợi ca danh Chúa thôi.</a:t>
            </a:r>
          </a:p>
          <a:p>
            <a:pPr algn="just">
              <a:lnSpc>
                <a:spcPct val="130000"/>
              </a:lnSpc>
              <a:spcBef>
                <a:spcPts val="1800"/>
              </a:spcBef>
            </a:pPr>
            <a:endParaRPr lang="vi-VN" sz="6600" b="1" dirty="0">
              <a:solidFill>
                <a:schemeClr val="tx1"/>
              </a:solidFill>
              <a:cs typeface="Tahoma" pitchFamily="34" charset="0"/>
            </a:endParaRPr>
          </a:p>
        </p:txBody>
      </p:sp>
    </p:spTree>
    <p:extLst>
      <p:ext uri="{BB962C8B-B14F-4D97-AF65-F5344CB8AC3E}">
        <p14:creationId xmlns:p14="http://schemas.microsoft.com/office/powerpoint/2010/main" val="1519934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 y="0"/>
            <a:ext cx="9122882" cy="5143500"/>
          </a:xfrm>
          <a:prstGeom prst="rect">
            <a:avLst/>
          </a:prstGeom>
        </p:spPr>
      </p:pic>
    </p:spTree>
    <p:extLst>
      <p:ext uri="{BB962C8B-B14F-4D97-AF65-F5344CB8AC3E}">
        <p14:creationId xmlns:p14="http://schemas.microsoft.com/office/powerpoint/2010/main" val="4205098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 y="0"/>
            <a:ext cx="9122882"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5171609" cy="1200329"/>
          </a:xfrm>
          <a:prstGeom prst="rect">
            <a:avLst/>
          </a:prstGeom>
          <a:noFill/>
        </p:spPr>
        <p:txBody>
          <a:bodyPr wrap="none" rtlCol="0">
            <a:spAutoFit/>
          </a:bodyPr>
          <a:lstStyle/>
          <a:p>
            <a:r>
              <a:rPr lang="en-US" sz="3600">
                <a:solidFill>
                  <a:srgbClr val="FFFF00"/>
                </a:solidFill>
              </a:rPr>
              <a:t>Bài đọc 1</a:t>
            </a:r>
          </a:p>
          <a:p>
            <a:r>
              <a:rPr lang="en-US" sz="3600">
                <a:solidFill>
                  <a:srgbClr val="FFFF00"/>
                </a:solidFill>
              </a:rPr>
              <a:t>Bài trích sách khôn ngoan</a:t>
            </a:r>
          </a:p>
        </p:txBody>
      </p:sp>
      <p:sp>
        <p:nvSpPr>
          <p:cNvPr id="7" name="TextBox 6"/>
          <p:cNvSpPr txBox="1"/>
          <p:nvPr/>
        </p:nvSpPr>
        <p:spPr>
          <a:xfrm>
            <a:off x="228600" y="3486150"/>
            <a:ext cx="8177239" cy="1077218"/>
          </a:xfrm>
          <a:prstGeom prst="rect">
            <a:avLst/>
          </a:prstGeom>
          <a:noFill/>
        </p:spPr>
        <p:txBody>
          <a:bodyPr wrap="none" rtlCol="0">
            <a:spAutoFit/>
          </a:bodyPr>
          <a:lstStyle/>
          <a:p>
            <a:r>
              <a:rPr lang="en-US" sz="3200">
                <a:solidFill>
                  <a:srgbClr val="FFFF00"/>
                </a:solidFill>
              </a:rPr>
              <a:t>Thánh Vịnh 85</a:t>
            </a:r>
          </a:p>
          <a:p>
            <a:r>
              <a:rPr lang="vi-VN" sz="3200">
                <a:solidFill>
                  <a:srgbClr val="FFFF00"/>
                </a:solidFill>
              </a:rPr>
              <a:t>Lạy Chúa, Chúa nhân hậu và luôn khoan hồng.</a:t>
            </a:r>
            <a:endParaRPr lang="en-US" sz="3200">
              <a:solidFill>
                <a:srgbClr val="FFFF00"/>
              </a:solidFill>
            </a:endParaRPr>
          </a:p>
        </p:txBody>
      </p:sp>
    </p:spTree>
    <p:extLst>
      <p:ext uri="{BB962C8B-B14F-4D97-AF65-F5344CB8AC3E}">
        <p14:creationId xmlns:p14="http://schemas.microsoft.com/office/powerpoint/2010/main" val="2982275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a:solidFill>
                  <a:srgbClr val="FFFF00"/>
                </a:solidFill>
              </a:rPr>
              <a:t>Thánh</a:t>
            </a:r>
            <a:r>
              <a:rPr lang="en-US" dirty="0">
                <a:solidFill>
                  <a:srgbClr val="FFFF00"/>
                </a:solidFill>
              </a:rPr>
              <a:t> </a:t>
            </a:r>
            <a:r>
              <a:rPr lang="en-US" dirty="0" err="1">
                <a:solidFill>
                  <a:srgbClr val="FFFF00"/>
                </a:solidFill>
              </a:rPr>
              <a:t>Vịnh</a:t>
            </a:r>
            <a:r>
              <a:rPr lang="en-US" dirty="0">
                <a:solidFill>
                  <a:srgbClr val="FFFF00"/>
                </a:solidFill>
              </a:rPr>
              <a:t> 85</a:t>
            </a:r>
            <a:br>
              <a:rPr lang="en-US" dirty="0">
                <a:solidFill>
                  <a:srgbClr val="FFFF00"/>
                </a:solidFill>
              </a:rPr>
            </a:br>
            <a:r>
              <a:rPr lang="en-US" dirty="0" err="1">
                <a:solidFill>
                  <a:srgbClr val="FFFF00"/>
                </a:solidFill>
              </a:rPr>
              <a:t>Chúa</a:t>
            </a:r>
            <a:r>
              <a:rPr lang="en-US" dirty="0">
                <a:solidFill>
                  <a:srgbClr val="FFFF00"/>
                </a:solidFill>
              </a:rPr>
              <a:t> </a:t>
            </a:r>
            <a:r>
              <a:rPr lang="en-US" dirty="0" err="1">
                <a:solidFill>
                  <a:srgbClr val="FFFF00"/>
                </a:solidFill>
              </a:rPr>
              <a:t>Nhật</a:t>
            </a:r>
            <a:r>
              <a:rPr lang="en-US" dirty="0">
                <a:solidFill>
                  <a:srgbClr val="FFFF00"/>
                </a:solidFill>
              </a:rPr>
              <a:t> XVI </a:t>
            </a:r>
            <a:r>
              <a:rPr lang="en-US" dirty="0" err="1">
                <a:solidFill>
                  <a:srgbClr val="FFFF00"/>
                </a:solidFill>
              </a:rPr>
              <a:t>Thường</a:t>
            </a:r>
            <a:r>
              <a:rPr lang="en-US" dirty="0">
                <a:solidFill>
                  <a:srgbClr val="FFFF00"/>
                </a:solidFill>
              </a:rPr>
              <a:t> </a:t>
            </a:r>
            <a:r>
              <a:rPr lang="en-US" dirty="0" err="1">
                <a:solidFill>
                  <a:srgbClr val="FFFF00"/>
                </a:solidFill>
              </a:rPr>
              <a:t>Niên</a:t>
            </a:r>
            <a:br>
              <a:rPr lang="en-US" dirty="0">
                <a:solidFill>
                  <a:srgbClr val="FFFF00"/>
                </a:solidFill>
              </a:rPr>
            </a:br>
            <a:r>
              <a:rPr lang="en-US" dirty="0" err="1">
                <a:solidFill>
                  <a:srgbClr val="FFFF00"/>
                </a:solidFill>
              </a:rPr>
              <a:t>Năm</a:t>
            </a:r>
            <a:r>
              <a:rPr lang="en-US" dirty="0">
                <a:solidFill>
                  <a:srgbClr val="FFFF00"/>
                </a:solidFill>
              </a:rPr>
              <a:t> A</a:t>
            </a:r>
          </a:p>
        </p:txBody>
      </p:sp>
    </p:spTree>
    <p:extLst>
      <p:ext uri="{BB962C8B-B14F-4D97-AF65-F5344CB8AC3E}">
        <p14:creationId xmlns:p14="http://schemas.microsoft.com/office/powerpoint/2010/main" val="1163245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Chúa nhân hậu và luôn khoan hồng.</a:t>
            </a:r>
          </a:p>
        </p:txBody>
      </p:sp>
    </p:spTree>
    <p:extLst>
      <p:ext uri="{BB962C8B-B14F-4D97-AF65-F5344CB8AC3E}">
        <p14:creationId xmlns:p14="http://schemas.microsoft.com/office/powerpoint/2010/main" val="3926163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Tk1:</a:t>
            </a:r>
            <a:r>
              <a:rPr lang="en-US" sz="5400" dirty="0">
                <a:solidFill>
                  <a:schemeClr val="bg1"/>
                </a:solidFill>
              </a:rPr>
              <a:t> </a:t>
            </a:r>
            <a:r>
              <a:rPr lang="vi-VN" sz="5400" b="0" i="0" dirty="0">
                <a:solidFill>
                  <a:schemeClr val="bg1"/>
                </a:solidFill>
                <a:effectLst/>
                <a:latin typeface="+mn-lt"/>
              </a:rPr>
              <a:t>Lạy Chúa, Ngài nhân hậu và khoan hồng, giàu tình thương với mọi kẻ kêu xin. Lạy Chúa, xin lắng nghe lời con khẩn cầu, tiếng con van nài xin để ý lưu tâm. </a:t>
            </a:r>
            <a:endParaRPr lang="en-US" sz="5400" dirty="0">
              <a:solidFill>
                <a:schemeClr val="bg1"/>
              </a:solidFill>
              <a:latin typeface="+mn-lt"/>
            </a:endParaRPr>
          </a:p>
        </p:txBody>
      </p:sp>
    </p:spTree>
    <p:extLst>
      <p:ext uri="{BB962C8B-B14F-4D97-AF65-F5344CB8AC3E}">
        <p14:creationId xmlns:p14="http://schemas.microsoft.com/office/powerpoint/2010/main" val="1795098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Chúa nhân hậu và luôn khoan hồng.</a:t>
            </a:r>
          </a:p>
        </p:txBody>
      </p:sp>
    </p:spTree>
    <p:extLst>
      <p:ext uri="{BB962C8B-B14F-4D97-AF65-F5344CB8AC3E}">
        <p14:creationId xmlns:p14="http://schemas.microsoft.com/office/powerpoint/2010/main" val="3420989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dirty="0">
                <a:solidFill>
                  <a:srgbClr val="FFFF00"/>
                </a:solidFill>
                <a:latin typeface="+mn-lt"/>
              </a:rPr>
              <a:t>Tk2:</a:t>
            </a:r>
            <a:r>
              <a:rPr lang="en-US" sz="5400" dirty="0">
                <a:solidFill>
                  <a:schemeClr val="bg1"/>
                </a:solidFill>
                <a:latin typeface="+mn-lt"/>
              </a:rPr>
              <a:t> </a:t>
            </a:r>
            <a:r>
              <a:rPr lang="vi-VN" sz="5400" b="0" i="0" dirty="0">
                <a:solidFill>
                  <a:schemeClr val="bg1"/>
                </a:solidFill>
                <a:effectLst/>
                <a:latin typeface="+mn-lt"/>
              </a:rPr>
              <a:t>Lạy Chúa, mọi dân tộc Ngài tác thành, họ sẽ đến bái phục ở Thiên Nhan. Ngài trổi cao, duy Chúa thôi là Chúa muôn loài Chúa đã làm bao việc quá diệu kỳ. </a:t>
            </a:r>
            <a:endParaRPr lang="en-US" sz="5400" dirty="0">
              <a:solidFill>
                <a:schemeClr val="bg1"/>
              </a:solidFill>
              <a:latin typeface="+mn-lt"/>
            </a:endParaRPr>
          </a:p>
        </p:txBody>
      </p:sp>
    </p:spTree>
    <p:extLst>
      <p:ext uri="{BB962C8B-B14F-4D97-AF65-F5344CB8AC3E}">
        <p14:creationId xmlns:p14="http://schemas.microsoft.com/office/powerpoint/2010/main" val="3759538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Chúa nhân hậu và luôn khoan hồng.</a:t>
            </a:r>
          </a:p>
        </p:txBody>
      </p:sp>
    </p:spTree>
    <p:extLst>
      <p:ext uri="{BB962C8B-B14F-4D97-AF65-F5344CB8AC3E}">
        <p14:creationId xmlns:p14="http://schemas.microsoft.com/office/powerpoint/2010/main" val="4267533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5400" u="sng" dirty="0">
                <a:solidFill>
                  <a:srgbClr val="FFFF00"/>
                </a:solidFill>
                <a:latin typeface="+mn-lt"/>
              </a:rPr>
              <a:t>Tk3:</a:t>
            </a:r>
            <a:r>
              <a:rPr lang="en-US" sz="5400" dirty="0">
                <a:solidFill>
                  <a:schemeClr val="bg1"/>
                </a:solidFill>
                <a:latin typeface="+mn-lt"/>
              </a:rPr>
              <a:t> </a:t>
            </a:r>
            <a:r>
              <a:rPr lang="vi-VN" sz="5400" b="0" i="0" dirty="0">
                <a:solidFill>
                  <a:schemeClr val="bg1"/>
                </a:solidFill>
                <a:effectLst/>
                <a:latin typeface="+mn-lt"/>
              </a:rPr>
              <a:t>Lạy Chúa, Ngài tốt lành từ bi nhân hậu, giàu tình thương, Chúa chậm giận oán ghét. Ngài thành tín, xin đoái thương nhìn đến con cùng ban sức mạnh theo lòng Chúa bao dung. </a:t>
            </a:r>
            <a:endParaRPr lang="vi-VN" sz="5400" dirty="0">
              <a:solidFill>
                <a:schemeClr val="bg1"/>
              </a:solidFill>
              <a:latin typeface="+mn-lt"/>
            </a:endParaRPr>
          </a:p>
        </p:txBody>
      </p:sp>
    </p:spTree>
    <p:extLst>
      <p:ext uri="{BB962C8B-B14F-4D97-AF65-F5344CB8AC3E}">
        <p14:creationId xmlns:p14="http://schemas.microsoft.com/office/powerpoint/2010/main" val="3958784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Chúa nhân hậu và luôn khoan hồng.</a:t>
            </a:r>
          </a:p>
        </p:txBody>
      </p:sp>
    </p:spTree>
    <p:extLst>
      <p:ext uri="{BB962C8B-B14F-4D97-AF65-F5344CB8AC3E}">
        <p14:creationId xmlns:p14="http://schemas.microsoft.com/office/powerpoint/2010/main" val="3185394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744428" cy="1754326"/>
          </a:xfrm>
          <a:prstGeom prst="rect">
            <a:avLst/>
          </a:prstGeom>
          <a:noFill/>
        </p:spPr>
        <p:txBody>
          <a:bodyPr wrap="none" rtlCol="0">
            <a:spAutoFit/>
          </a:bodyPr>
          <a:lstStyle/>
          <a:p>
            <a:r>
              <a:rPr lang="en-US" sz="3600">
                <a:solidFill>
                  <a:srgbClr val="FFFF00"/>
                </a:solidFill>
              </a:rPr>
              <a:t>Bài đọc 2</a:t>
            </a:r>
          </a:p>
          <a:p>
            <a:r>
              <a:rPr lang="en-US" sz="3600">
                <a:solidFill>
                  <a:srgbClr val="FFFF00"/>
                </a:solidFill>
              </a:rPr>
              <a:t>Bài trích thư của thánh Phaôlô tông đồ</a:t>
            </a:r>
          </a:p>
          <a:p>
            <a:r>
              <a:rPr lang="en-US" sz="3600">
                <a:solidFill>
                  <a:srgbClr val="FFFF00"/>
                </a:solidFill>
              </a:rPr>
              <a:t>Gửi tín hữu Rôma.</a:t>
            </a:r>
          </a:p>
        </p:txBody>
      </p:sp>
      <p:sp>
        <p:nvSpPr>
          <p:cNvPr id="7" name="TextBox 6"/>
          <p:cNvSpPr txBox="1"/>
          <p:nvPr/>
        </p:nvSpPr>
        <p:spPr>
          <a:xfrm>
            <a:off x="152400" y="3257550"/>
            <a:ext cx="8129148" cy="1200329"/>
          </a:xfrm>
          <a:prstGeom prst="rect">
            <a:avLst/>
          </a:prstGeom>
          <a:noFill/>
        </p:spPr>
        <p:txBody>
          <a:bodyPr wrap="none" rtlCol="0">
            <a:spAutoFit/>
          </a:bodyPr>
          <a:lstStyle/>
          <a:p>
            <a:r>
              <a:rPr lang="en-US" sz="3600">
                <a:solidFill>
                  <a:srgbClr val="FFFF00"/>
                </a:solidFill>
              </a:rPr>
              <a:t>Thần Khí cầu thay nguyện giúp chúng ta,</a:t>
            </a:r>
          </a:p>
          <a:p>
            <a:r>
              <a:rPr lang="en-US" sz="3600">
                <a:solidFill>
                  <a:srgbClr val="FFFF00"/>
                </a:solidFill>
              </a:rPr>
              <a:t>Bằng những tiếng rên siết khôn tả.</a:t>
            </a:r>
          </a:p>
        </p:txBody>
      </p:sp>
    </p:spTree>
    <p:extLst>
      <p:ext uri="{BB962C8B-B14F-4D97-AF65-F5344CB8AC3E}">
        <p14:creationId xmlns:p14="http://schemas.microsoft.com/office/powerpoint/2010/main" val="3493787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000" dirty="0">
                <a:solidFill>
                  <a:schemeClr val="bg1"/>
                </a:solidFill>
              </a:rPr>
              <a:t>Lạy Chúa, Lời của Chúa là thần trí và là sự sống. Chúa có những Lời, Lời ban sự sống đời đời.</a:t>
            </a:r>
            <a:endParaRPr lang="en-US" sz="60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772251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77"/>
            <a:ext cx="9144000" cy="5132745"/>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 y="0"/>
            <a:ext cx="9122882" cy="5143500"/>
          </a:xfrm>
          <a:prstGeom prst="rect">
            <a:avLst/>
          </a:prstGeom>
        </p:spPr>
      </p:pic>
    </p:spTree>
    <p:extLst>
      <p:ext uri="{BB962C8B-B14F-4D97-AF65-F5344CB8AC3E}">
        <p14:creationId xmlns:p14="http://schemas.microsoft.com/office/powerpoint/2010/main" val="4205098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dirty="0" err="1">
                <a:solidFill>
                  <a:srgbClr val="FFFF00"/>
                </a:solidFill>
              </a:rPr>
              <a:t>Tiến</a:t>
            </a:r>
            <a:r>
              <a:rPr lang="en-US" sz="4000" dirty="0">
                <a:solidFill>
                  <a:srgbClr val="FFFF00"/>
                </a:solidFill>
              </a:rPr>
              <a:t> </a:t>
            </a:r>
            <a:r>
              <a:rPr lang="en-US" sz="4000" dirty="0" err="1">
                <a:solidFill>
                  <a:srgbClr val="FFFF00"/>
                </a:solidFill>
              </a:rPr>
              <a:t>Dâng</a:t>
            </a:r>
            <a:r>
              <a:rPr lang="en-US" sz="4000" dirty="0">
                <a:solidFill>
                  <a:srgbClr val="FFFF00"/>
                </a:solidFill>
              </a:rPr>
              <a:t> </a:t>
            </a:r>
            <a:r>
              <a:rPr lang="en-US" sz="4000" dirty="0" err="1">
                <a:solidFill>
                  <a:srgbClr val="FFFF00"/>
                </a:solidFill>
              </a:rPr>
              <a:t>Lên</a:t>
            </a:r>
            <a:endParaRPr lang="en-US" sz="4000" dirty="0">
              <a:solidFill>
                <a:srgbClr val="FFFF00"/>
              </a:solidFill>
            </a:endParaRPr>
          </a:p>
          <a:p>
            <a:pPr algn="ctr"/>
            <a:r>
              <a:rPr lang="en-US" sz="4000" i="1" dirty="0" err="1">
                <a:solidFill>
                  <a:schemeClr val="bg1"/>
                </a:solidFill>
              </a:rPr>
              <a:t>Phanxico</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4950" b="1" dirty="0">
                <a:solidFill>
                  <a:srgbClr val="FFFF00"/>
                </a:solidFill>
                <a:ea typeface="Tahoma" panose="020B0604030504040204" pitchFamily="34" charset="0"/>
                <a:cs typeface="Times New Roman" panose="02020603050405020304" pitchFamily="18" charset="0"/>
              </a:rPr>
              <a:t>Tk1: </a:t>
            </a:r>
            <a:r>
              <a:rPr lang="vi-VN" sz="4950" b="1" dirty="0">
                <a:solidFill>
                  <a:schemeClr val="bg1"/>
                </a:solidFill>
                <a:ea typeface="Tahoma" panose="020B0604030504040204" pitchFamily="34" charset="0"/>
                <a:cs typeface="Times New Roman" panose="02020603050405020304" pitchFamily="18" charset="0"/>
              </a:rPr>
              <a:t>Tiến dâng lên thiên cung này lễ vật, là bánh miến trinh nguyên với rượu nho. Cùng nước mắt tiếng hát trong cuộc đời, xin chúa nhận đền bù muôn tội con.</a:t>
            </a:r>
          </a:p>
          <a:p>
            <a:pPr marL="0" indent="0" algn="just">
              <a:lnSpc>
                <a:spcPct val="120000"/>
              </a:lnSpc>
              <a:spcBef>
                <a:spcPts val="1350"/>
              </a:spcBef>
              <a:buNone/>
            </a:pPr>
            <a:endParaRPr lang="vi-VN" sz="5400" b="1" dirty="0">
              <a:solidFill>
                <a:schemeClr val="bg1"/>
              </a:solidFill>
              <a:ea typeface="Tahoma" panose="020B0604030504040204" pitchFamily="34" charset="0"/>
              <a:cs typeface="Tahoma" panose="020B0604030504040204" pitchFamily="34" charset="0"/>
            </a:endParaRPr>
          </a:p>
          <a:p>
            <a:pPr marL="0" indent="0" algn="just">
              <a:lnSpc>
                <a:spcPct val="120000"/>
              </a:lnSpc>
              <a:spcBef>
                <a:spcPts val="1350"/>
              </a:spcBef>
              <a:buNone/>
            </a:pPr>
            <a:endParaRPr lang="vi-VN" sz="6000" b="1" dirty="0">
              <a:solidFill>
                <a:schemeClr val="bg1"/>
              </a:solidFill>
              <a:ea typeface="Tahoma" panose="020B0604030504040204" pitchFamily="34" charset="0"/>
              <a:cs typeface="Tahoma" panose="020B060403050404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85000" lnSpcReduction="10000"/>
          </a:bodyPr>
          <a:lstStyle/>
          <a:p>
            <a:pPr marL="0" indent="0" algn="just">
              <a:lnSpc>
                <a:spcPct val="120000"/>
              </a:lnSpc>
              <a:spcBef>
                <a:spcPts val="1350"/>
              </a:spcBef>
              <a:buNone/>
            </a:pPr>
            <a:r>
              <a:rPr lang="vi-VN" sz="6000" b="1" dirty="0">
                <a:solidFill>
                  <a:srgbClr val="FFFF00"/>
                </a:solidFill>
                <a:ea typeface="Tahoma" panose="020B0604030504040204" pitchFamily="34" charset="0"/>
                <a:cs typeface="Times New Roman" panose="02020603050405020304" pitchFamily="18" charset="0"/>
              </a:rPr>
              <a:t>Đk: </a:t>
            </a:r>
            <a:r>
              <a:rPr lang="vi-VN" sz="6000" b="1" dirty="0">
                <a:solidFill>
                  <a:schemeClr val="bg1"/>
                </a:solidFill>
                <a:ea typeface="Tahoma" panose="020B0604030504040204" pitchFamily="34" charset="0"/>
                <a:cs typeface="Times New Roman" panose="02020603050405020304" pitchFamily="18" charset="0"/>
              </a:rPr>
              <a:t>Cùng dâng tiến tiếng hát trên môi nguyện cầu, bao nỗi sầu dâng lên cùng với niềm vui. Cùng dâng tiến với hết tâm tình thiết tha, tựa hương xa bay lên tòa Chúa bao la.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4700" b="1" dirty="0">
                <a:solidFill>
                  <a:srgbClr val="FFFF00"/>
                </a:solidFill>
                <a:ea typeface="Tahoma" panose="020B0604030504040204" pitchFamily="34" charset="0"/>
                <a:cs typeface="Times New Roman" panose="02020603050405020304" pitchFamily="18" charset="0"/>
              </a:rPr>
              <a:t>Tk2: </a:t>
            </a:r>
            <a:r>
              <a:rPr lang="vi-VN" sz="4700" b="1" dirty="0">
                <a:solidFill>
                  <a:schemeClr val="bg1"/>
                </a:solidFill>
                <a:ea typeface="Tahoma" panose="020B0604030504040204" pitchFamily="34" charset="0"/>
                <a:cs typeface="Times New Roman" panose="02020603050405020304" pitchFamily="18" charset="0"/>
              </a:rPr>
              <a:t>Tiến dâng lên thiên cung lời ước nguyện, nguyện xin Chúa thương ban phúc bình yên, tựa như nước nối kết trong rượu nồng, muôn tấm lòng hòa đồng trong tình yêu.</a:t>
            </a:r>
          </a:p>
          <a:p>
            <a:pPr marL="0" indent="0" algn="just">
              <a:lnSpc>
                <a:spcPct val="120000"/>
              </a:lnSpc>
              <a:spcBef>
                <a:spcPts val="1350"/>
              </a:spcBef>
              <a:buNone/>
            </a:pPr>
            <a:endParaRPr lang="vi-VN" sz="4700" b="1" dirty="0">
              <a:ea typeface="Tahoma" panose="020B0604030504040204" pitchFamily="34" charset="0"/>
              <a:cs typeface="Times New Roman" panose="02020603050405020304" pitchFamily="18" charset="0"/>
            </a:endParaRPr>
          </a:p>
          <a:p>
            <a:pPr marL="0" indent="0" algn="just">
              <a:lnSpc>
                <a:spcPct val="120000"/>
              </a:lnSpc>
              <a:spcBef>
                <a:spcPts val="1350"/>
              </a:spcBef>
              <a:buNone/>
            </a:pPr>
            <a:endParaRPr lang="vi-VN" sz="4700" b="1" dirty="0">
              <a:ea typeface="Tahoma" panose="020B0604030504040204" pitchFamily="34" charset="0"/>
              <a:cs typeface="Times New Roman" panose="02020603050405020304" pitchFamily="18" charset="0"/>
            </a:endParaRPr>
          </a:p>
          <a:p>
            <a:pPr marL="0" indent="0" algn="just">
              <a:lnSpc>
                <a:spcPct val="120000"/>
              </a:lnSpc>
              <a:spcBef>
                <a:spcPts val="1350"/>
              </a:spcBef>
              <a:buNone/>
            </a:pPr>
            <a:r>
              <a:rPr lang="vi-VN" sz="4700" b="1" dirty="0">
                <a:ea typeface="Tahoma" panose="020B0604030504040204" pitchFamily="34" charset="0"/>
                <a:cs typeface="Times New Roman" panose="02020603050405020304" pitchFamily="18" charset="0"/>
              </a:rPr>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85000" lnSpcReduction="10000"/>
          </a:bodyPr>
          <a:lstStyle/>
          <a:p>
            <a:pPr marL="0" indent="0" algn="just">
              <a:lnSpc>
                <a:spcPct val="120000"/>
              </a:lnSpc>
              <a:spcBef>
                <a:spcPts val="1350"/>
              </a:spcBef>
              <a:buNone/>
            </a:pPr>
            <a:r>
              <a:rPr lang="vi-VN" sz="6000" b="1" dirty="0">
                <a:solidFill>
                  <a:srgbClr val="FFFF00"/>
                </a:solidFill>
                <a:ea typeface="Tahoma" panose="020B0604030504040204" pitchFamily="34" charset="0"/>
                <a:cs typeface="Times New Roman" panose="02020603050405020304" pitchFamily="18" charset="0"/>
              </a:rPr>
              <a:t>Đk: </a:t>
            </a:r>
            <a:r>
              <a:rPr lang="vi-VN" sz="6000" b="1" dirty="0">
                <a:solidFill>
                  <a:schemeClr val="bg1"/>
                </a:solidFill>
                <a:ea typeface="Tahoma" panose="020B0604030504040204" pitchFamily="34" charset="0"/>
                <a:cs typeface="Times New Roman" panose="02020603050405020304" pitchFamily="18" charset="0"/>
              </a:rPr>
              <a:t>Cùng dâng tiến tiếng hát trên môi nguyện cầu, bao nỗi sầu dâng lên cùng với niềm vui. Cùng dâng tiến với hết tâm tình thiết tha, tựa hương xa bay lên tòa Chúa bao la.</a:t>
            </a:r>
          </a:p>
        </p:txBody>
      </p:sp>
    </p:spTree>
    <p:extLst>
      <p:ext uri="{BB962C8B-B14F-4D97-AF65-F5344CB8AC3E}">
        <p14:creationId xmlns:p14="http://schemas.microsoft.com/office/powerpoint/2010/main" val="10894986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br>
              <a:rPr lang="en-US" sz="6600" b="0" dirty="0">
                <a:solidFill>
                  <a:srgbClr val="FFFF00"/>
                </a:solidFill>
                <a:effectLst/>
              </a:rPr>
            </a:br>
            <a:r>
              <a:rPr lang="en-US" sz="6600" dirty="0" err="1">
                <a:solidFill>
                  <a:srgbClr val="FFFF00"/>
                </a:solidFill>
              </a:rPr>
              <a:t>Trong</a:t>
            </a:r>
            <a:r>
              <a:rPr lang="en-US" sz="6600" dirty="0">
                <a:solidFill>
                  <a:srgbClr val="FFFF00"/>
                </a:solidFill>
              </a:rPr>
              <a:t> </a:t>
            </a:r>
            <a:r>
              <a:rPr lang="en-US" sz="6600" dirty="0" err="1">
                <a:solidFill>
                  <a:srgbClr val="FFFF00"/>
                </a:solidFill>
              </a:rPr>
              <a:t>Bàn</a:t>
            </a:r>
            <a:r>
              <a:rPr lang="en-US" sz="6600" dirty="0">
                <a:solidFill>
                  <a:srgbClr val="FFFF00"/>
                </a:solidFill>
              </a:rPr>
              <a:t> Tay </a:t>
            </a:r>
            <a:r>
              <a:rPr lang="en-US" sz="6600" dirty="0" err="1">
                <a:solidFill>
                  <a:srgbClr val="FFFF00"/>
                </a:solidFill>
              </a:rPr>
              <a:t>Chúa</a:t>
            </a:r>
            <a:br>
              <a:rPr lang="en-US" sz="6600" dirty="0">
                <a:solidFill>
                  <a:srgbClr val="FFFF00"/>
                </a:solidFill>
              </a:rPr>
            </a:br>
            <a:r>
              <a:rPr lang="en-US" sz="4000" i="1" dirty="0">
                <a:solidFill>
                  <a:schemeClr val="bg1"/>
                </a:solidFill>
              </a:rPr>
              <a:t>Lê </a:t>
            </a:r>
            <a:r>
              <a:rPr lang="en-US" sz="4000" i="1" dirty="0" err="1">
                <a:solidFill>
                  <a:schemeClr val="bg1"/>
                </a:solidFill>
              </a:rPr>
              <a:t>Đức</a:t>
            </a:r>
            <a:r>
              <a:rPr lang="en-US" sz="4000" i="1" dirty="0">
                <a:solidFill>
                  <a:schemeClr val="bg1"/>
                </a:solidFill>
              </a:rPr>
              <a:t> </a:t>
            </a:r>
            <a:r>
              <a:rPr lang="en-US" sz="4000" i="1" dirty="0" err="1">
                <a:solidFill>
                  <a:schemeClr val="bg1"/>
                </a:solidFill>
              </a:rPr>
              <a:t>Hùng</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Tk:</a:t>
            </a:r>
            <a:r>
              <a:rPr lang="vi-VN" sz="4800" b="0" i="0" dirty="0">
                <a:solidFill>
                  <a:schemeClr val="bg1"/>
                </a:solidFill>
                <a:effectLst/>
                <a:latin typeface="+mn-lt"/>
              </a:rPr>
              <a:t> Đặt bàn tay con trong tay Chúa</a:t>
            </a:r>
            <a:r>
              <a:rPr lang="vi-VN" sz="4800" dirty="0">
                <a:solidFill>
                  <a:schemeClr val="bg1"/>
                </a:solidFill>
                <a:latin typeface="+mn-lt"/>
              </a:rPr>
              <a:t>. </a:t>
            </a:r>
            <a:r>
              <a:rPr lang="vi-VN" sz="4800" b="0" i="0" dirty="0">
                <a:solidFill>
                  <a:schemeClr val="bg1"/>
                </a:solidFill>
                <a:effectLst/>
                <a:latin typeface="+mn-lt"/>
              </a:rPr>
              <a:t>Chúa ơi! Tháng năm đời con xin dâng trao cho Ngài đây. Đặt đời con trong bàn tay Chúa. Chúa ơi! Trọn niềm tín thác. Chúa luôn yêu thương quan phòng, chở che dắt dìu</a:t>
            </a:r>
            <a:endParaRPr lang="vi-VN" sz="9600" dirty="0">
              <a:solidFill>
                <a:schemeClr val="bg1"/>
              </a:solidFill>
              <a:latin typeface="+mn-lt"/>
            </a:endParaRPr>
          </a:p>
        </p:txBody>
      </p:sp>
    </p:spTree>
    <p:extLst>
      <p:ext uri="{BB962C8B-B14F-4D97-AF65-F5344CB8AC3E}">
        <p14:creationId xmlns:p14="http://schemas.microsoft.com/office/powerpoint/2010/main" val="520350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800" b="0" i="0" dirty="0">
                <a:solidFill>
                  <a:schemeClr val="bg1"/>
                </a:solidFill>
                <a:effectLst/>
                <a:latin typeface="+mn-lt"/>
              </a:rPr>
              <a:t>Trong bàn tay Chúa yêu con như trẻ thơ. Ở trong bàn tay của mẹ bình yên hạnh phúc. Và con tiến bước. Cùng với Chúa lòng luôn vững tin. Dẫu cho hiểm nguy bão giông bủa vây. Chúa sẽ dìu con vượt qua bình yên. </a:t>
            </a:r>
            <a:endParaRPr lang="en-US" sz="46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vi-VN" sz="6000" b="0" i="0" dirty="0">
                <a:solidFill>
                  <a:schemeClr val="bg1"/>
                </a:solidFill>
                <a:effectLst/>
                <a:latin typeface="+mn-lt"/>
              </a:rPr>
              <a:t>Nếu bước chân con có mỏi. Xin Ngài dừng lại chờ con. Nếu bước chân con rã rời. Xin Ngài hẵng ẵm con trên tay</a:t>
            </a:r>
            <a:endParaRPr lang="en-US" sz="6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800" b="0" i="0" dirty="0">
                <a:solidFill>
                  <a:schemeClr val="bg1"/>
                </a:solidFill>
                <a:effectLst/>
                <a:latin typeface="+mn-lt"/>
              </a:rPr>
              <a:t>Trong bàn tay Chúa yêu con như trẻ thơ. Ở trong bàn tay của mẹ bình yên hạnh phúc. Và con tiến bước. Cùng với Chúa lòng luôn vững tin. Dẫu cho hiểm nguy bão giông bủa vây. Chúa sẽ dìu con vượt qua bình yên. </a:t>
            </a:r>
            <a:endParaRPr lang="en-US" sz="4600" b="0" dirty="0">
              <a:solidFill>
                <a:schemeClr val="bg1"/>
              </a:solidFill>
              <a:effectLst/>
            </a:endParaRPr>
          </a:p>
        </p:txBody>
      </p:sp>
    </p:spTree>
    <p:extLst>
      <p:ext uri="{BB962C8B-B14F-4D97-AF65-F5344CB8AC3E}">
        <p14:creationId xmlns:p14="http://schemas.microsoft.com/office/powerpoint/2010/main" val="35175400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Tk:</a:t>
            </a:r>
            <a:r>
              <a:rPr lang="vi-VN" sz="4800" b="0" i="0" dirty="0">
                <a:solidFill>
                  <a:schemeClr val="bg1"/>
                </a:solidFill>
                <a:effectLst/>
                <a:latin typeface="+mn-lt"/>
              </a:rPr>
              <a:t> Đặt bàn tay con trong tay Chúa</a:t>
            </a:r>
            <a:r>
              <a:rPr lang="vi-VN" sz="4800" dirty="0">
                <a:solidFill>
                  <a:schemeClr val="bg1"/>
                </a:solidFill>
                <a:latin typeface="+mn-lt"/>
              </a:rPr>
              <a:t>. </a:t>
            </a:r>
            <a:r>
              <a:rPr lang="vi-VN" sz="4800" b="0" i="0" dirty="0">
                <a:solidFill>
                  <a:schemeClr val="bg1"/>
                </a:solidFill>
                <a:effectLst/>
                <a:latin typeface="+mn-lt"/>
              </a:rPr>
              <a:t>Chúa ơi! Tháng năm đời con xin dâng trao cho Ngài đây. Đặt đời con trong bàn tay Chúa. Chúa ơi! Trọn niềm tín thác. Chúa luôn yêu thương quan phòng, chở che dắt dìu</a:t>
            </a:r>
            <a:endParaRPr lang="vi-VN" sz="9600" dirty="0">
              <a:solidFill>
                <a:schemeClr val="bg1"/>
              </a:solidFill>
              <a:latin typeface="+mn-lt"/>
            </a:endParaRPr>
          </a:p>
        </p:txBody>
      </p:sp>
    </p:spTree>
    <p:extLst>
      <p:ext uri="{BB962C8B-B14F-4D97-AF65-F5344CB8AC3E}">
        <p14:creationId xmlns:p14="http://schemas.microsoft.com/office/powerpoint/2010/main" val="3683362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800" b="0" i="0" dirty="0">
                <a:solidFill>
                  <a:schemeClr val="bg1"/>
                </a:solidFill>
                <a:effectLst/>
                <a:latin typeface="+mn-lt"/>
              </a:rPr>
              <a:t>Trong bàn tay Chúa yêu con như trẻ thơ. Ở trong bàn tay của mẹ bình yên hạnh phúc. Và con tiến bước. Cùng với Chúa lòng luôn vững tin. Dẫu cho hiểm nguy bão giông bủa vây. Chúa sẽ dìu con vượt qua bình yên. </a:t>
            </a:r>
            <a:endParaRPr lang="en-US" sz="4600" b="0" dirty="0">
              <a:solidFill>
                <a:schemeClr val="bg1"/>
              </a:solidFill>
              <a:effectLst/>
            </a:endParaRPr>
          </a:p>
        </p:txBody>
      </p:sp>
    </p:spTree>
    <p:extLst>
      <p:ext uri="{BB962C8B-B14F-4D97-AF65-F5344CB8AC3E}">
        <p14:creationId xmlns:p14="http://schemas.microsoft.com/office/powerpoint/2010/main" val="22281734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a:t>
            </a:r>
            <a:r>
              <a:rPr lang="en-US" sz="6000" b="0" u="sng" dirty="0">
                <a:solidFill>
                  <a:srgbClr val="FFFF00"/>
                </a:solidFill>
                <a:effectLst/>
              </a:rPr>
              <a:t>:</a:t>
            </a:r>
            <a:r>
              <a:rPr lang="en-US" sz="6000" b="0" dirty="0">
                <a:solidFill>
                  <a:schemeClr val="bg1"/>
                </a:solidFill>
                <a:effectLst/>
              </a:rPr>
              <a:t> </a:t>
            </a:r>
            <a:r>
              <a:rPr lang="vi-VN" sz="6000" b="0" i="0" dirty="0">
                <a:solidFill>
                  <a:schemeClr val="bg1"/>
                </a:solidFill>
                <a:effectLst/>
                <a:latin typeface="+mn-lt"/>
              </a:rPr>
              <a:t>Nếu bước chân con có mỏi. Xin Ngài dừng lại chờ con. Nếu bước chân con rã rời. Xin Ngài hẵng ẵm con trên tay</a:t>
            </a:r>
            <a:endParaRPr lang="en-US" sz="6000" b="0" dirty="0">
              <a:solidFill>
                <a:schemeClr val="bg1"/>
              </a:solidFill>
              <a:effectLst/>
            </a:endParaRPr>
          </a:p>
        </p:txBody>
      </p:sp>
    </p:spTree>
    <p:extLst>
      <p:ext uri="{BB962C8B-B14F-4D97-AF65-F5344CB8AC3E}">
        <p14:creationId xmlns:p14="http://schemas.microsoft.com/office/powerpoint/2010/main" val="41356431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800" b="0" i="0" dirty="0">
                <a:solidFill>
                  <a:schemeClr val="bg1"/>
                </a:solidFill>
                <a:effectLst/>
                <a:latin typeface="+mn-lt"/>
              </a:rPr>
              <a:t>Trong bàn tay Chúa yêu con như trẻ thơ. Ở trong bàn tay của mẹ bình yên hạnh phúc. Và con tiến bước. Cùng với Chúa lòng luôn vững tin. Dẫu cho hiểm nguy bão giông bủa vây. Chúa sẽ dìu con vượt qua bình yên. </a:t>
            </a:r>
            <a:endParaRPr lang="en-US" sz="4600" b="0" dirty="0">
              <a:solidFill>
                <a:schemeClr val="bg1"/>
              </a:solidFill>
              <a:effectLst/>
            </a:endParaRPr>
          </a:p>
        </p:txBody>
      </p:sp>
    </p:spTree>
    <p:extLst>
      <p:ext uri="{BB962C8B-B14F-4D97-AF65-F5344CB8AC3E}">
        <p14:creationId xmlns:p14="http://schemas.microsoft.com/office/powerpoint/2010/main" val="17069123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3714844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666750"/>
            <a:ext cx="5029200" cy="2571750"/>
          </a:xfrm>
        </p:spPr>
        <p:txBody>
          <a:bodyPr>
            <a:normAutofit/>
          </a:bodyPr>
          <a:lstStyle/>
          <a:p>
            <a:r>
              <a:rPr lang="en-US" sz="5400">
                <a:solidFill>
                  <a:srgbClr val="FFFF00"/>
                </a:solidFill>
              </a:rPr>
              <a:t>Ca Kết Lễ</a:t>
            </a:r>
            <a:br>
              <a:rPr lang="en-US" sz="5400">
                <a:solidFill>
                  <a:srgbClr val="FFFF00"/>
                </a:solidFill>
              </a:rPr>
            </a:br>
            <a:r>
              <a:rPr lang="en-US">
                <a:solidFill>
                  <a:srgbClr val="FFFF00"/>
                </a:solidFill>
              </a:rPr>
              <a:t>Lời Cầu Cho Xứ Đạo</a:t>
            </a:r>
            <a:br>
              <a:rPr lang="en-US" sz="2700">
                <a:solidFill>
                  <a:srgbClr val="FFFF00"/>
                </a:solidFill>
              </a:rPr>
            </a:br>
            <a:r>
              <a:rPr lang="en-US" sz="5400" i="1">
                <a:solidFill>
                  <a:schemeClr val="bg1"/>
                </a:solidFill>
              </a:rPr>
              <a:t>Văn Chi</a:t>
            </a:r>
            <a:endParaRPr lang="en-US" sz="5400" b="0" i="1">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0"/>
            <a:ext cx="3429726" cy="5143500"/>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a:t>
            </a:r>
            <a:r>
              <a:rPr lang="en-US" sz="6000" b="0" u="sng">
                <a:solidFill>
                  <a:srgbClr val="FFFF00"/>
                </a:solidFill>
                <a:effectLst/>
              </a:rPr>
              <a:t>k1:</a:t>
            </a:r>
            <a:r>
              <a:rPr lang="en-US" sz="6000" b="0">
                <a:solidFill>
                  <a:schemeClr val="bg1"/>
                </a:solidFill>
                <a:effectLst/>
              </a:rPr>
              <a:t> </a:t>
            </a:r>
            <a:r>
              <a:rPr lang="vi-VN" sz="6000">
                <a:solidFill>
                  <a:schemeClr val="bg1"/>
                </a:solidFill>
              </a:rPr>
              <a:t>Mẹ ơi xứ đạo con đây, nguyện xin dâng hiến Mẹ từ bi. Xin Mẹ luôn đỡ nâng phù trì và thương dẫn dắt trên đường đi.</a:t>
            </a:r>
          </a:p>
        </p:txBody>
      </p:sp>
    </p:spTree>
    <p:extLst>
      <p:ext uri="{BB962C8B-B14F-4D97-AF65-F5344CB8AC3E}">
        <p14:creationId xmlns:p14="http://schemas.microsoft.com/office/powerpoint/2010/main" val="2426266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a:solidFill>
                  <a:srgbClr val="FFFF00"/>
                </a:solidFill>
              </a:rPr>
              <a:t>Đk</a:t>
            </a:r>
            <a:r>
              <a:rPr lang="en-US" sz="4700" b="0" u="sng">
                <a:solidFill>
                  <a:srgbClr val="FFFF00"/>
                </a:solidFill>
                <a:effectLst/>
              </a:rPr>
              <a:t>:</a:t>
            </a:r>
            <a:r>
              <a:rPr lang="en-US" sz="4700" b="0">
                <a:solidFill>
                  <a:schemeClr val="bg1"/>
                </a:solidFill>
                <a:effectLst/>
              </a:rPr>
              <a:t> </a:t>
            </a:r>
            <a:r>
              <a:rPr lang="vi-VN" sz="4700">
                <a:solidFill>
                  <a:schemeClr val="bg1"/>
                </a:solidFill>
              </a:rPr>
              <a:t>Mẹ Maria, xin thương đến xứ đạo con đây. Trong tình yêu Mẹ hiệp nhất yêu thương. Mẹ Maria, xin thương đến xứ đạo con đây. Trong tình yêu Mẹ liên kết muôn tâm hồn.</a:t>
            </a:r>
            <a:endParaRPr lang="en-US" sz="47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a:t>
            </a:r>
            <a:r>
              <a:rPr lang="en-US" sz="5400" b="0" u="sng">
                <a:solidFill>
                  <a:srgbClr val="FFFF00"/>
                </a:solidFill>
                <a:effectLst/>
              </a:rPr>
              <a:t>k2:</a:t>
            </a:r>
            <a:r>
              <a:rPr lang="en-US" sz="5400" b="0">
                <a:solidFill>
                  <a:schemeClr val="bg1"/>
                </a:solidFill>
                <a:effectLst/>
              </a:rPr>
              <a:t> </a:t>
            </a:r>
            <a:r>
              <a:rPr lang="vi-VN" sz="5400">
                <a:solidFill>
                  <a:schemeClr val="bg1"/>
                </a:solidFill>
              </a:rPr>
              <a:t>Mẹ thương xứ đạo con đây, đoàn con liên kết trong niềm vui. muôn người luôn sống theo gương Mẹ, niềm tin mãi sáng lên đẹp tươi.</a:t>
            </a:r>
          </a:p>
        </p:txBody>
      </p:sp>
    </p:spTree>
    <p:extLst>
      <p:ext uri="{BB962C8B-B14F-4D97-AF65-F5344CB8AC3E}">
        <p14:creationId xmlns:p14="http://schemas.microsoft.com/office/powerpoint/2010/main" val="41812037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a:solidFill>
                  <a:srgbClr val="FFFF00"/>
                </a:solidFill>
              </a:rPr>
              <a:t>Đk</a:t>
            </a:r>
            <a:r>
              <a:rPr lang="en-US" sz="4700" b="0" u="sng">
                <a:solidFill>
                  <a:srgbClr val="FFFF00"/>
                </a:solidFill>
                <a:effectLst/>
              </a:rPr>
              <a:t>:</a:t>
            </a:r>
            <a:r>
              <a:rPr lang="en-US" sz="4700" b="0">
                <a:solidFill>
                  <a:schemeClr val="bg1"/>
                </a:solidFill>
                <a:effectLst/>
              </a:rPr>
              <a:t> </a:t>
            </a:r>
            <a:r>
              <a:rPr lang="vi-VN" sz="4700">
                <a:solidFill>
                  <a:schemeClr val="bg1"/>
                </a:solidFill>
              </a:rPr>
              <a:t>Mẹ Maria, xin thương đến xứ đạo con đây. Trong tình yêu Mẹ hiệp nhất yêu thương. Mẹ Maria, xin thương đến xứ đạo con đây. Trong tình yêu Mẹ liên kết muôn tâm hồn.</a:t>
            </a:r>
            <a:endParaRPr lang="en-US" sz="4700" b="0">
              <a:solidFill>
                <a:schemeClr val="bg1"/>
              </a:solidFill>
              <a:effectLst/>
            </a:endParaRPr>
          </a:p>
        </p:txBody>
      </p:sp>
    </p:spTree>
    <p:extLst>
      <p:ext uri="{BB962C8B-B14F-4D97-AF65-F5344CB8AC3E}">
        <p14:creationId xmlns:p14="http://schemas.microsoft.com/office/powerpoint/2010/main" val="153235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440517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3545</TotalTime>
  <Words>2003</Words>
  <Application>Microsoft Macintosh PowerPoint</Application>
  <PresentationFormat>On-screen Show (16:9)</PresentationFormat>
  <Paragraphs>100</Paragraphs>
  <Slides>80</Slides>
  <Notes>0</Notes>
  <HiddenSlides>0</HiddenSlides>
  <MMClips>0</MMClips>
  <ScaleCrop>false</ScaleCrop>
  <HeadingPairs>
    <vt:vector size="6" baseType="variant">
      <vt:variant>
        <vt:lpstr>Fonts Used</vt:lpstr>
      </vt:variant>
      <vt:variant>
        <vt:i4>2</vt:i4>
      </vt:variant>
      <vt:variant>
        <vt:lpstr>Theme</vt:lpstr>
      </vt:variant>
      <vt:variant>
        <vt:i4>11</vt:i4>
      </vt:variant>
      <vt:variant>
        <vt:lpstr>Slide Titles</vt:lpstr>
      </vt:variant>
      <vt:variant>
        <vt:i4>80</vt:i4>
      </vt:variant>
    </vt:vector>
  </HeadingPairs>
  <TitlesOfParts>
    <vt:vector size="93" baseType="lpstr">
      <vt:lpstr>Arial</vt:lpstr>
      <vt:lpstr>UTM American Sans</vt:lpstr>
      <vt:lpstr>Office Theme</vt:lpstr>
      <vt:lpstr>12_Office Theme</vt:lpstr>
      <vt:lpstr>36_Default Design</vt:lpstr>
      <vt:lpstr>10_Office Theme</vt:lpstr>
      <vt:lpstr>37_Default Design</vt:lpstr>
      <vt:lpstr>3_Office Theme</vt:lpstr>
      <vt:lpstr>4_Office Theme</vt:lpstr>
      <vt:lpstr>5_Office Theme</vt:lpstr>
      <vt:lpstr>2_Office Theme</vt:lpstr>
      <vt:lpstr>6_Office Theme</vt:lpstr>
      <vt:lpstr>1_Office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Ngợi Ca  Nguyễn Duy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85 Chúa Nhật XVI Thường Niên Năm A</vt:lpstr>
      <vt:lpstr>Đk: Lạy Chúa, Chúa nhân hậu và luôn khoan hồng.</vt:lpstr>
      <vt:lpstr>Tk1: Lạy Chúa, Ngài nhân hậu và khoan hồng, giàu tình thương với mọi kẻ kêu xin. Lạy Chúa, xin lắng nghe lời con khẩn cầu, tiếng con van nài xin để ý lưu tâm. </vt:lpstr>
      <vt:lpstr>Đk: Lạy Chúa, Chúa nhân hậu và luôn khoan hồng.</vt:lpstr>
      <vt:lpstr>Tk2: Lạy Chúa, mọi dân tộc Ngài tác thành, họ sẽ đến bái phục ở Thiên Nhan. Ngài trổi cao, duy Chúa thôi là Chúa muôn loài Chúa đã làm bao việc quá diệu kỳ. </vt:lpstr>
      <vt:lpstr>Đk: Lạy Chúa, Chúa nhân hậu và luôn khoan hồng.</vt:lpstr>
      <vt:lpstr>Tk3: Lạy Chúa, Ngài tốt lành từ bi nhân hậu, giàu tình thương, Chúa chậm giận oán ghét. Ngài thành tín, xin đoái thương nhìn đến con cùng ban sức mạnh theo lòng Chúa bao dung. </vt:lpstr>
      <vt:lpstr>Đk: Lạy Chúa, Chúa nhân hậu và luôn khoan hồng.</vt:lpstr>
      <vt:lpstr>PowerPoint Presentation</vt:lpstr>
      <vt:lpstr>Lạy Chúa, Lời của Chúa là thần trí và là sự sống. Chúa có những Lời, Lời ban sự sống đời đời.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Trong Bàn Tay Chúa Lê Đức Hùng</vt:lpstr>
      <vt:lpstr>Tk: Đặt bàn tay con trong tay Chúa. Chúa ơi! Tháng năm đời con xin dâng trao cho Ngài đây. Đặt đời con trong bàn tay Chúa. Chúa ơi! Trọn niềm tín thác. Chúa luôn yêu thương quan phòng, chở che dắt dìu</vt:lpstr>
      <vt:lpstr>Đk: Trong bàn tay Chúa yêu con như trẻ thơ. Ở trong bàn tay của mẹ bình yên hạnh phúc. Và con tiến bước. Cùng với Chúa lòng luôn vững tin. Dẫu cho hiểm nguy bão giông bủa vây. Chúa sẽ dìu con vượt qua bình yên. </vt:lpstr>
      <vt:lpstr>***: Nếu bước chân con có mỏi. Xin Ngài dừng lại chờ con. Nếu bước chân con rã rời. Xin Ngài hẵng ẵm con trên tay</vt:lpstr>
      <vt:lpstr>Đk: Trong bàn tay Chúa yêu con như trẻ thơ. Ở trong bàn tay của mẹ bình yên hạnh phúc. Và con tiến bước. Cùng với Chúa lòng luôn vững tin. Dẫu cho hiểm nguy bão giông bủa vây. Chúa sẽ dìu con vượt qua bình yên. </vt:lpstr>
      <vt:lpstr>Tk: Đặt bàn tay con trong tay Chúa. Chúa ơi! Tháng năm đời con xin dâng trao cho Ngài đây. Đặt đời con trong bàn tay Chúa. Chúa ơi! Trọn niềm tín thác. Chúa luôn yêu thương quan phòng, chở che dắt dìu</vt:lpstr>
      <vt:lpstr>Đk: Trong bàn tay Chúa yêu con như trẻ thơ. Ở trong bàn tay của mẹ bình yên hạnh phúc. Và con tiến bước. Cùng với Chúa lòng luôn vững tin. Dẫu cho hiểm nguy bão giông bủa vây. Chúa sẽ dìu con vượt qua bình yên. </vt:lpstr>
      <vt:lpstr>***: Nếu bước chân con có mỏi. Xin Ngài dừng lại chờ con. Nếu bước chân con rã rời. Xin Ngài hẵng ẵm con trên tay</vt:lpstr>
      <vt:lpstr>Đk: Trong bàn tay Chúa yêu con như trẻ thơ. Ở trong bàn tay của mẹ bình yên hạnh phúc. Và con tiến bước. Cùng với Chúa lòng luôn vững tin. Dẫu cho hiểm nguy bão giông bủa vây. Chúa sẽ dìu con vượt qua bình yên. </vt:lpstr>
      <vt:lpstr>PowerPoint Presentation</vt:lpstr>
      <vt:lpstr>PowerPoint Presentation</vt:lpstr>
      <vt:lpstr>Ca Kết Lễ Lời Cầu Cho Xứ Đạo Văn Chi</vt:lpstr>
      <vt:lpstr>Tk1: Mẹ ơi xứ đạo con đây, nguyện xin dâng hiến Mẹ từ bi. Xin Mẹ luôn đỡ nâng phù trì và thương dẫn dắt trên đường đi.</vt:lpstr>
      <vt:lpstr>Đk: Mẹ Maria, xin thương đến xứ đạo con đây. Trong tình yêu Mẹ hiệp nhất yêu thương. Mẹ Maria, xin thương đến xứ đạo con đây. Trong tình yêu Mẹ liên kết muôn tâm hồn.</vt:lpstr>
      <vt:lpstr>Tk2: Mẹ thương xứ đạo con đây, đoàn con liên kết trong niềm vui. muôn người luôn sống theo gương Mẹ, niềm tin mãi sáng lên đẹp tươi.</vt:lpstr>
      <vt:lpstr>Đk: Mẹ Maria, xin thương đến xứ đạo con đây. Trong tình yêu Mẹ hiệp nhất yêu thương. Mẹ Maria, xin thương đến xứ đạo con đây. Trong tình yêu Mẹ liên kết muôn tâm hồn.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Microsoft Office User</cp:lastModifiedBy>
  <cp:revision>47</cp:revision>
  <dcterms:created xsi:type="dcterms:W3CDTF">2023-05-21T07:25:42Z</dcterms:created>
  <dcterms:modified xsi:type="dcterms:W3CDTF">2023-07-22T14:49:23Z</dcterms:modified>
</cp:coreProperties>
</file>