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52" r:id="rId8"/>
    <p:sldMasterId id="2147483964" r:id="rId9"/>
    <p:sldMasterId id="2147483976" r:id="rId10"/>
    <p:sldMasterId id="2147483988" r:id="rId11"/>
  </p:sldMasterIdLst>
  <p:notesMasterIdLst>
    <p:notesMasterId r:id="rId107"/>
  </p:notesMasterIdLst>
  <p:sldIdLst>
    <p:sldId id="507" r:id="rId12"/>
    <p:sldId id="367" r:id="rId13"/>
    <p:sldId id="368" r:id="rId14"/>
    <p:sldId id="369" r:id="rId15"/>
    <p:sldId id="370" r:id="rId16"/>
    <p:sldId id="371" r:id="rId17"/>
    <p:sldId id="372" r:id="rId18"/>
    <p:sldId id="373" r:id="rId19"/>
    <p:sldId id="374" r:id="rId20"/>
    <p:sldId id="585" r:id="rId21"/>
    <p:sldId id="553" r:id="rId22"/>
    <p:sldId id="258" r:id="rId23"/>
    <p:sldId id="260" r:id="rId24"/>
    <p:sldId id="9532" r:id="rId25"/>
    <p:sldId id="9538" r:id="rId26"/>
    <p:sldId id="263" r:id="rId27"/>
    <p:sldId id="9537" r:id="rId28"/>
    <p:sldId id="9539" r:id="rId29"/>
    <p:sldId id="586" r:id="rId30"/>
    <p:sldId id="392" r:id="rId31"/>
    <p:sldId id="393" r:id="rId32"/>
    <p:sldId id="394" r:id="rId33"/>
    <p:sldId id="395" r:id="rId34"/>
    <p:sldId id="396" r:id="rId35"/>
    <p:sldId id="397" r:id="rId36"/>
    <p:sldId id="398" r:id="rId37"/>
    <p:sldId id="399" r:id="rId38"/>
    <p:sldId id="587" r:id="rId39"/>
    <p:sldId id="415" r:id="rId40"/>
    <p:sldId id="536" r:id="rId41"/>
    <p:sldId id="537" r:id="rId42"/>
    <p:sldId id="538" r:id="rId43"/>
    <p:sldId id="9540" r:id="rId44"/>
    <p:sldId id="539" r:id="rId45"/>
    <p:sldId id="9541" r:id="rId46"/>
    <p:sldId id="556" r:id="rId47"/>
    <p:sldId id="9542" r:id="rId48"/>
    <p:sldId id="540" r:id="rId49"/>
    <p:sldId id="9543" r:id="rId50"/>
    <p:sldId id="417" r:id="rId51"/>
    <p:sldId id="9544" r:id="rId52"/>
    <p:sldId id="532"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257" r:id="rId70"/>
    <p:sldId id="9545" r:id="rId71"/>
    <p:sldId id="259" r:id="rId72"/>
    <p:sldId id="9546" r:id="rId73"/>
    <p:sldId id="261" r:id="rId74"/>
    <p:sldId id="9547" r:id="rId75"/>
    <p:sldId id="276" r:id="rId76"/>
    <p:sldId id="503" r:id="rId77"/>
    <p:sldId id="277" r:id="rId78"/>
    <p:sldId id="279" r:id="rId79"/>
    <p:sldId id="9548" r:id="rId80"/>
    <p:sldId id="278" r:id="rId81"/>
    <p:sldId id="9551" r:id="rId82"/>
    <p:sldId id="9552" r:id="rId83"/>
    <p:sldId id="9553" r:id="rId84"/>
    <p:sldId id="290" r:id="rId85"/>
    <p:sldId id="9550" r:id="rId86"/>
    <p:sldId id="9554" r:id="rId87"/>
    <p:sldId id="9555" r:id="rId88"/>
    <p:sldId id="291" r:id="rId89"/>
    <p:sldId id="9549" r:id="rId90"/>
    <p:sldId id="9556" r:id="rId91"/>
    <p:sldId id="9557" r:id="rId92"/>
    <p:sldId id="292" r:id="rId93"/>
    <p:sldId id="588" r:id="rId94"/>
    <p:sldId id="293" r:id="rId95"/>
    <p:sldId id="9561" r:id="rId96"/>
    <p:sldId id="9558" r:id="rId97"/>
    <p:sldId id="9559" r:id="rId98"/>
    <p:sldId id="9562" r:id="rId99"/>
    <p:sldId id="9563" r:id="rId100"/>
    <p:sldId id="9564" r:id="rId101"/>
    <p:sldId id="9567" r:id="rId102"/>
    <p:sldId id="269" r:id="rId103"/>
    <p:sldId id="9565" r:id="rId104"/>
    <p:sldId id="9566" r:id="rId105"/>
    <p:sldId id="589" r:id="rId10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67" autoAdjust="0"/>
    <p:restoredTop sz="94686" autoAdjust="0"/>
  </p:normalViewPr>
  <p:slideViewPr>
    <p:cSldViewPr>
      <p:cViewPr varScale="1">
        <p:scale>
          <a:sx n="65" d="100"/>
          <a:sy n="65" d="100"/>
        </p:scale>
        <p:origin x="192" y="1496"/>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presProps" Target="presProps.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viewProps" Target="viewProps.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theme" Target="theme/theme1.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79199-7694-5A4E-838B-B2E138F7E4AD}" type="datetimeFigureOut">
              <a:rPr lang="en-VN" smtClean="0"/>
              <a:t>29/07/2023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D3B90-1F75-FA48-A43A-CB31334E7429}" type="slidenum">
              <a:rPr lang="en-VN" smtClean="0"/>
              <a:t>‹#›</a:t>
            </a:fld>
            <a:endParaRPr lang="en-VN"/>
          </a:p>
        </p:txBody>
      </p:sp>
    </p:spTree>
    <p:extLst>
      <p:ext uri="{BB962C8B-B14F-4D97-AF65-F5344CB8AC3E}">
        <p14:creationId xmlns:p14="http://schemas.microsoft.com/office/powerpoint/2010/main" val="399078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89</a:t>
            </a:fld>
            <a:endParaRPr lang="en-US"/>
          </a:p>
        </p:txBody>
      </p:sp>
    </p:spTree>
    <p:extLst>
      <p:ext uri="{BB962C8B-B14F-4D97-AF65-F5344CB8AC3E}">
        <p14:creationId xmlns:p14="http://schemas.microsoft.com/office/powerpoint/2010/main" val="299531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90</a:t>
            </a:fld>
            <a:endParaRPr lang="en-US"/>
          </a:p>
        </p:txBody>
      </p:sp>
    </p:spTree>
    <p:extLst>
      <p:ext uri="{BB962C8B-B14F-4D97-AF65-F5344CB8AC3E}">
        <p14:creationId xmlns:p14="http://schemas.microsoft.com/office/powerpoint/2010/main" val="2406335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93</a:t>
            </a:fld>
            <a:endParaRPr lang="en-US"/>
          </a:p>
        </p:txBody>
      </p:sp>
    </p:spTree>
    <p:extLst>
      <p:ext uri="{BB962C8B-B14F-4D97-AF65-F5344CB8AC3E}">
        <p14:creationId xmlns:p14="http://schemas.microsoft.com/office/powerpoint/2010/main" val="3414773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94</a:t>
            </a:fld>
            <a:endParaRPr lang="en-US"/>
          </a:p>
        </p:txBody>
      </p:sp>
    </p:spTree>
    <p:extLst>
      <p:ext uri="{BB962C8B-B14F-4D97-AF65-F5344CB8AC3E}">
        <p14:creationId xmlns:p14="http://schemas.microsoft.com/office/powerpoint/2010/main" val="78888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46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20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24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85</a:t>
            </a:fld>
            <a:endParaRPr lang="en-US"/>
          </a:p>
        </p:txBody>
      </p:sp>
    </p:spTree>
    <p:extLst>
      <p:ext uri="{BB962C8B-B14F-4D97-AF65-F5344CB8AC3E}">
        <p14:creationId xmlns:p14="http://schemas.microsoft.com/office/powerpoint/2010/main" val="187375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86</a:t>
            </a:fld>
            <a:endParaRPr lang="en-US"/>
          </a:p>
        </p:txBody>
      </p:sp>
    </p:spTree>
    <p:extLst>
      <p:ext uri="{BB962C8B-B14F-4D97-AF65-F5344CB8AC3E}">
        <p14:creationId xmlns:p14="http://schemas.microsoft.com/office/powerpoint/2010/main" val="251615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7/29/23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rPr>
            </a:br>
            <a:br>
              <a:rPr lang="en-US" sz="6000" b="0" dirty="0">
                <a:solidFill>
                  <a:srgbClr val="FFFF00"/>
                </a:solidFill>
                <a:effectLst/>
              </a:rPr>
            </a:br>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vi-VN" sz="6700" b="1" dirty="0">
                <a:solidFill>
                  <a:srgbClr val="FFFF00"/>
                </a:solidFill>
                <a:ea typeface="Times New Roman"/>
                <a:cs typeface="Times New Roman" panose="02020603050405020304" pitchFamily="18" charset="0"/>
                <a:sym typeface="Times New Roman"/>
              </a:rPr>
              <a:t>HÀNH TRANG NGƯỜI TRẺ</a:t>
            </a:r>
            <a:br>
              <a:rPr lang="vi-VN" sz="6700" b="1" dirty="0">
                <a:solidFill>
                  <a:srgbClr val="FFFF00"/>
                </a:solidFill>
                <a:ea typeface="Times New Roman"/>
                <a:cs typeface="Times New Roman" panose="02020603050405020304" pitchFamily="18" charset="0"/>
                <a:sym typeface="Times New Roman"/>
              </a:rPr>
            </a:br>
            <a:r>
              <a:rPr lang="vi-VN" sz="6000" b="1" dirty="0">
                <a:solidFill>
                  <a:schemeClr val="bg1"/>
                </a:solidFill>
                <a:ea typeface="Times New Roman"/>
                <a:cs typeface="Times New Roman" panose="02020603050405020304" pitchFamily="18" charset="0"/>
                <a:sym typeface="Times New Roman"/>
              </a:rPr>
              <a:t>Hoàng Đức</a:t>
            </a:r>
            <a:br>
              <a:rPr lang="vi-VN" sz="9600" dirty="0">
                <a:latin typeface="Times New Roman" panose="02020603050405020304" pitchFamily="18" charset="0"/>
                <a:cs typeface="Times New Roman" panose="02020603050405020304" pitchFamily="18" charset="0"/>
              </a:rPr>
            </a:br>
            <a:br>
              <a:rPr lang="en-US" sz="6000" b="0" dirty="0">
                <a:solidFill>
                  <a:srgbClr val="FFFF00"/>
                </a:solidFill>
                <a:effectLst/>
              </a:rPr>
            </a:b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subTitle" idx="1"/>
          </p:nvPr>
        </p:nvSpPr>
        <p:spPr>
          <a:xfrm>
            <a:off x="0" y="0"/>
            <a:ext cx="9144000" cy="5143500"/>
          </a:xfrm>
          <a:prstGeom prst="rect">
            <a:avLst/>
          </a:prstGeom>
          <a:noFill/>
          <a:ln>
            <a:noFill/>
          </a:ln>
        </p:spPr>
        <p:txBody>
          <a:bodyPr spcFirstLastPara="1" vert="horz" wrap="square" lIns="68569" tIns="34275" rIns="68569" bIns="34275" rtlCol="0" anchor="t" anchorCtr="0">
            <a:normAutofit fontScale="77500" lnSpcReduction="20000"/>
          </a:bodyPr>
          <a:lstStyle/>
          <a:p>
            <a:pPr algn="just">
              <a:lnSpc>
                <a:spcPct val="120000"/>
              </a:lnSpc>
              <a:spcBef>
                <a:spcPts val="1800"/>
              </a:spcBef>
              <a:buClr>
                <a:srgbClr val="FFFF00"/>
              </a:buClr>
              <a:buSzPts val="8000"/>
            </a:pPr>
            <a:r>
              <a:rPr lang="vi-VN" sz="6825" b="1" dirty="0">
                <a:solidFill>
                  <a:srgbClr val="FFFF00"/>
                </a:solidFill>
                <a:ea typeface="Times New Roman"/>
                <a:cs typeface="Times New Roman" panose="02020603050405020304" pitchFamily="18" charset="0"/>
                <a:sym typeface="Times New Roman"/>
              </a:rPr>
              <a:t>Đk: </a:t>
            </a:r>
            <a:r>
              <a:rPr lang="vi-VN" sz="6825" b="1" dirty="0">
                <a:solidFill>
                  <a:schemeClr val="bg1"/>
                </a:solidFill>
                <a:cs typeface="Times New Roman" panose="02020603050405020304" pitchFamily="18" charset="0"/>
              </a:rPr>
              <a:t>Lạy Chúa chúng con về từ bốn phương trời. Lạy Chúa chúng con về từ khắp thôn làng, cùng với lớp sóng người hành hương, về nhà Chúa đi, về nhà Chúa đi .</a:t>
            </a:r>
            <a:endParaRPr lang="vi-VN" sz="6825" b="1" dirty="0">
              <a:solidFill>
                <a:schemeClr val="bg1"/>
              </a:solidFill>
              <a:ea typeface="Times New Roman"/>
              <a:cs typeface="Times New Roman" panose="02020603050405020304" pitchFamily="18" charset="0"/>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
          <p:cNvSpPr txBox="1">
            <a:spLocks noGrp="1"/>
          </p:cNvSpPr>
          <p:nvPr>
            <p:ph type="subTitle" idx="1"/>
          </p:nvPr>
        </p:nvSpPr>
        <p:spPr>
          <a:xfrm>
            <a:off x="0" y="0"/>
            <a:ext cx="9201150" cy="5143500"/>
          </a:xfrm>
          <a:prstGeom prst="rect">
            <a:avLst/>
          </a:prstGeom>
          <a:noFill/>
          <a:ln>
            <a:noFill/>
          </a:ln>
        </p:spPr>
        <p:txBody>
          <a:bodyPr spcFirstLastPara="1" vert="horz" wrap="square" lIns="68569" tIns="34275" rIns="68569" bIns="34275" rtlCol="0" anchor="t" anchorCtr="0">
            <a:normAutofit fontScale="92500" lnSpcReduction="20000"/>
          </a:bodyPr>
          <a:lstStyle/>
          <a:p>
            <a:pPr algn="just">
              <a:lnSpc>
                <a:spcPct val="120000"/>
              </a:lnSpc>
              <a:spcBef>
                <a:spcPts val="0"/>
              </a:spcBef>
              <a:buClr>
                <a:srgbClr val="FFFF00"/>
              </a:buClr>
              <a:buSzPct val="100000"/>
            </a:pPr>
            <a:r>
              <a:rPr lang="vi-VN" sz="6000" b="1" dirty="0">
                <a:solidFill>
                  <a:srgbClr val="FFFF00"/>
                </a:solidFill>
                <a:ea typeface="Times New Roman"/>
                <a:cs typeface="Times New Roman"/>
                <a:sym typeface="Times New Roman"/>
              </a:rPr>
              <a:t>Tk1: </a:t>
            </a:r>
            <a:r>
              <a:rPr lang="vi-VN" sz="6600" b="1" dirty="0">
                <a:solidFill>
                  <a:schemeClr val="bg1"/>
                </a:solidFill>
                <a:cs typeface="Times New Roman" panose="02020603050405020304" pitchFamily="18" charset="0"/>
              </a:rPr>
              <a:t>Hành trang con mang theo đầy đau buồn của thế giới, hành trang con mang theo trào căm hờn của kiếp nghèo.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txBox="1">
            <a:spLocks noGrp="1"/>
          </p:cNvSpPr>
          <p:nvPr>
            <p:ph type="subTitle" idx="1"/>
          </p:nvPr>
        </p:nvSpPr>
        <p:spPr>
          <a:xfrm>
            <a:off x="0" y="0"/>
            <a:ext cx="9144000" cy="5143500"/>
          </a:xfrm>
          <a:prstGeom prst="rect">
            <a:avLst/>
          </a:prstGeom>
          <a:noFill/>
          <a:ln>
            <a:noFill/>
          </a:ln>
        </p:spPr>
        <p:txBody>
          <a:bodyPr spcFirstLastPara="1" vert="horz" wrap="square" lIns="68569" tIns="34275" rIns="68569" bIns="34275" rtlCol="0" anchor="t" anchorCtr="0">
            <a:normAutofit/>
          </a:bodyPr>
          <a:lstStyle/>
          <a:p>
            <a:pPr algn="just">
              <a:lnSpc>
                <a:spcPct val="120000"/>
              </a:lnSpc>
              <a:spcBef>
                <a:spcPts val="0"/>
              </a:spcBef>
              <a:buClr>
                <a:schemeClr val="lt1"/>
              </a:buClr>
              <a:buSzPts val="7200"/>
            </a:pPr>
            <a:r>
              <a:rPr lang="en-US" sz="5400" b="1" u="sng" dirty="0">
                <a:solidFill>
                  <a:srgbClr val="FFFF00"/>
                </a:solidFill>
                <a:ea typeface="Tahoma"/>
                <a:cs typeface="Times New Roman" pitchFamily="18" charset="0"/>
                <a:sym typeface="Tahoma"/>
              </a:rPr>
              <a:t>** </a:t>
            </a:r>
            <a:r>
              <a:rPr lang="vi-VN" sz="6000" b="1" dirty="0">
                <a:solidFill>
                  <a:schemeClr val="bg1"/>
                </a:solidFill>
                <a:cs typeface="Times New Roman" panose="02020603050405020304" pitchFamily="18" charset="0"/>
              </a:rPr>
              <a:t>Về đây xin dâng Cha trong lo âu, đưa hai tay quyết chung xây thế giới mới</a:t>
            </a:r>
            <a:endParaRPr lang="en-US" sz="6000" b="1" dirty="0">
              <a:solidFill>
                <a:schemeClr val="bg1"/>
              </a:solidFill>
              <a:cs typeface="Times New Roman" panose="02020603050405020304" pitchFamily="18" charset="0"/>
              <a:sym typeface="Calibri"/>
            </a:endParaRPr>
          </a:p>
          <a:p>
            <a:pPr algn="just">
              <a:lnSpc>
                <a:spcPct val="130000"/>
              </a:lnSpc>
              <a:spcBef>
                <a:spcPts val="1350"/>
              </a:spcBef>
              <a:buClr>
                <a:schemeClr val="dk1"/>
              </a:buClr>
              <a:buSzPts val="9600"/>
            </a:pPr>
            <a:endParaRPr lang="en-US" sz="7200" b="1" dirty="0">
              <a:solidFill>
                <a:schemeClr val="lt1"/>
              </a:solidFill>
              <a:cs typeface="Times New Roman" panose="02020603050405020304" pitchFamily="18" charset="0"/>
              <a:sym typeface="Calibri"/>
            </a:endParaRPr>
          </a:p>
        </p:txBody>
      </p:sp>
    </p:spTree>
    <p:extLst>
      <p:ext uri="{BB962C8B-B14F-4D97-AF65-F5344CB8AC3E}">
        <p14:creationId xmlns:p14="http://schemas.microsoft.com/office/powerpoint/2010/main" val="2539247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subTitle" idx="1"/>
          </p:nvPr>
        </p:nvSpPr>
        <p:spPr>
          <a:xfrm>
            <a:off x="0" y="0"/>
            <a:ext cx="9144000" cy="5143500"/>
          </a:xfrm>
          <a:prstGeom prst="rect">
            <a:avLst/>
          </a:prstGeom>
          <a:noFill/>
          <a:ln>
            <a:noFill/>
          </a:ln>
        </p:spPr>
        <p:txBody>
          <a:bodyPr spcFirstLastPara="1" vert="horz" wrap="square" lIns="68569" tIns="34275" rIns="68569" bIns="34275" rtlCol="0" anchor="t" anchorCtr="0">
            <a:normAutofit fontScale="77500" lnSpcReduction="20000"/>
          </a:bodyPr>
          <a:lstStyle/>
          <a:p>
            <a:pPr algn="just">
              <a:lnSpc>
                <a:spcPct val="120000"/>
              </a:lnSpc>
              <a:spcBef>
                <a:spcPts val="1800"/>
              </a:spcBef>
              <a:buClr>
                <a:srgbClr val="FFFF00"/>
              </a:buClr>
              <a:buSzPts val="8000"/>
            </a:pPr>
            <a:r>
              <a:rPr lang="vi-VN" sz="6825" b="1" dirty="0">
                <a:solidFill>
                  <a:srgbClr val="FFFF00"/>
                </a:solidFill>
                <a:ea typeface="Times New Roman"/>
                <a:cs typeface="Times New Roman" panose="02020603050405020304" pitchFamily="18" charset="0"/>
                <a:sym typeface="Times New Roman"/>
              </a:rPr>
              <a:t>Đk: </a:t>
            </a:r>
            <a:r>
              <a:rPr lang="vi-VN" sz="6825" b="1" dirty="0">
                <a:solidFill>
                  <a:schemeClr val="bg1"/>
                </a:solidFill>
                <a:cs typeface="Times New Roman" panose="02020603050405020304" pitchFamily="18" charset="0"/>
              </a:rPr>
              <a:t>Lạy Chúa chúng con về từ bốn phương trời. Lạy Chúa chúng con về từ khắp thôn làng, cùng với lớp sóng người hành hương, về nhà Chúa đi, về nhà Chúa đi .</a:t>
            </a:r>
            <a:endParaRPr lang="vi-VN" sz="6825" b="1" dirty="0">
              <a:solidFill>
                <a:schemeClr val="bg1"/>
              </a:solidFill>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3147429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subTitle" idx="1"/>
          </p:nvPr>
        </p:nvSpPr>
        <p:spPr>
          <a:xfrm>
            <a:off x="0" y="0"/>
            <a:ext cx="9144000" cy="5143500"/>
          </a:xfrm>
          <a:prstGeom prst="rect">
            <a:avLst/>
          </a:prstGeom>
          <a:noFill/>
          <a:ln>
            <a:noFill/>
          </a:ln>
        </p:spPr>
        <p:txBody>
          <a:bodyPr spcFirstLastPara="1" vert="horz" wrap="square" lIns="68569" tIns="34275" rIns="68569" bIns="34275" rtlCol="0" anchor="t" anchorCtr="0">
            <a:normAutofit fontScale="85000" lnSpcReduction="10000"/>
          </a:bodyPr>
          <a:lstStyle/>
          <a:p>
            <a:pPr algn="just">
              <a:lnSpc>
                <a:spcPct val="130000"/>
              </a:lnSpc>
              <a:spcBef>
                <a:spcPts val="0"/>
              </a:spcBef>
              <a:buClr>
                <a:srgbClr val="FFFF00"/>
              </a:buClr>
              <a:buSzPct val="100000"/>
            </a:pPr>
            <a:r>
              <a:rPr lang="vi-VN" sz="6000" b="1" dirty="0">
                <a:solidFill>
                  <a:srgbClr val="FFFF00"/>
                </a:solidFill>
                <a:ea typeface="Times New Roman"/>
                <a:cs typeface="Times New Roman"/>
                <a:sym typeface="Times New Roman"/>
              </a:rPr>
              <a:t>Tk2: </a:t>
            </a:r>
            <a:r>
              <a:rPr lang="vi-VN" sz="6600" b="1" dirty="0">
                <a:solidFill>
                  <a:schemeClr val="bg1"/>
                </a:solidFill>
                <a:cs typeface="Times New Roman" panose="02020603050405020304" pitchFamily="18" charset="0"/>
              </a:rPr>
              <a:t>Hành trang con mang theo cuộc nổi loạn của người trẻ, hành trang con mang theo niềm lo sợ của kiếp già.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txBox="1">
            <a:spLocks noGrp="1"/>
          </p:cNvSpPr>
          <p:nvPr>
            <p:ph type="subTitle" idx="1"/>
          </p:nvPr>
        </p:nvSpPr>
        <p:spPr>
          <a:xfrm>
            <a:off x="0" y="0"/>
            <a:ext cx="9144000" cy="5143500"/>
          </a:xfrm>
          <a:prstGeom prst="rect">
            <a:avLst/>
          </a:prstGeom>
          <a:noFill/>
          <a:ln>
            <a:noFill/>
          </a:ln>
        </p:spPr>
        <p:txBody>
          <a:bodyPr spcFirstLastPara="1" vert="horz" wrap="square" lIns="68569" tIns="34275" rIns="68569" bIns="34275" rtlCol="0" anchor="t" anchorCtr="0">
            <a:normAutofit/>
          </a:bodyPr>
          <a:lstStyle/>
          <a:p>
            <a:pPr algn="just">
              <a:lnSpc>
                <a:spcPct val="120000"/>
              </a:lnSpc>
              <a:spcBef>
                <a:spcPts val="0"/>
              </a:spcBef>
              <a:buClr>
                <a:schemeClr val="lt1"/>
              </a:buClr>
              <a:buSzPts val="7200"/>
            </a:pPr>
            <a:r>
              <a:rPr lang="en-US" sz="5400" b="1" u="sng" dirty="0">
                <a:solidFill>
                  <a:srgbClr val="FFFF00"/>
                </a:solidFill>
                <a:ea typeface="Tahoma"/>
                <a:cs typeface="Times New Roman" pitchFamily="18" charset="0"/>
                <a:sym typeface="Tahoma"/>
              </a:rPr>
              <a:t>** </a:t>
            </a:r>
            <a:r>
              <a:rPr lang="vi-VN" sz="6000" b="1" dirty="0">
                <a:solidFill>
                  <a:schemeClr val="bg1"/>
                </a:solidFill>
                <a:cs typeface="Times New Roman" panose="02020603050405020304" pitchFamily="18" charset="0"/>
              </a:rPr>
              <a:t>Về đây xin dâng Cha trong lo âu, đưa hai tay quyết chung xây thế giới mới</a:t>
            </a:r>
            <a:endParaRPr lang="en-US" sz="6000" b="1" dirty="0">
              <a:solidFill>
                <a:schemeClr val="bg1"/>
              </a:solidFill>
              <a:cs typeface="Times New Roman" panose="02020603050405020304" pitchFamily="18" charset="0"/>
              <a:sym typeface="Calibri"/>
            </a:endParaRPr>
          </a:p>
          <a:p>
            <a:pPr algn="just">
              <a:lnSpc>
                <a:spcPct val="130000"/>
              </a:lnSpc>
              <a:spcBef>
                <a:spcPts val="1350"/>
              </a:spcBef>
              <a:buClr>
                <a:schemeClr val="dk1"/>
              </a:buClr>
              <a:buSzPts val="9600"/>
            </a:pPr>
            <a:endParaRPr lang="en-US" sz="7200" b="1" dirty="0">
              <a:solidFill>
                <a:schemeClr val="lt1"/>
              </a:solidFill>
              <a:cs typeface="Times New Roman" panose="02020603050405020304" pitchFamily="18" charset="0"/>
              <a:sym typeface="Calibri"/>
            </a:endParaRPr>
          </a:p>
        </p:txBody>
      </p:sp>
    </p:spTree>
    <p:extLst>
      <p:ext uri="{BB962C8B-B14F-4D97-AF65-F5344CB8AC3E}">
        <p14:creationId xmlns:p14="http://schemas.microsoft.com/office/powerpoint/2010/main" val="266138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subTitle" idx="1"/>
          </p:nvPr>
        </p:nvSpPr>
        <p:spPr>
          <a:xfrm>
            <a:off x="0" y="0"/>
            <a:ext cx="9144000" cy="5143500"/>
          </a:xfrm>
          <a:prstGeom prst="rect">
            <a:avLst/>
          </a:prstGeom>
          <a:noFill/>
          <a:ln>
            <a:noFill/>
          </a:ln>
        </p:spPr>
        <p:txBody>
          <a:bodyPr spcFirstLastPara="1" vert="horz" wrap="square" lIns="68569" tIns="34275" rIns="68569" bIns="34275" rtlCol="0" anchor="t" anchorCtr="0">
            <a:normAutofit fontScale="77500" lnSpcReduction="20000"/>
          </a:bodyPr>
          <a:lstStyle/>
          <a:p>
            <a:pPr algn="just">
              <a:lnSpc>
                <a:spcPct val="120000"/>
              </a:lnSpc>
              <a:spcBef>
                <a:spcPts val="1800"/>
              </a:spcBef>
              <a:buClr>
                <a:srgbClr val="FFFF00"/>
              </a:buClr>
              <a:buSzPts val="8000"/>
            </a:pPr>
            <a:r>
              <a:rPr lang="vi-VN" sz="6825" b="1" dirty="0">
                <a:solidFill>
                  <a:srgbClr val="FFFF00"/>
                </a:solidFill>
                <a:ea typeface="Times New Roman"/>
                <a:cs typeface="Times New Roman" panose="02020603050405020304" pitchFamily="18" charset="0"/>
                <a:sym typeface="Times New Roman"/>
              </a:rPr>
              <a:t>Đk: </a:t>
            </a:r>
            <a:r>
              <a:rPr lang="vi-VN" sz="6825" b="1" dirty="0">
                <a:solidFill>
                  <a:schemeClr val="bg1"/>
                </a:solidFill>
                <a:cs typeface="Times New Roman" panose="02020603050405020304" pitchFamily="18" charset="0"/>
              </a:rPr>
              <a:t>Lạy Chúa chúng con về từ bốn phương trời. Lạy Chúa chúng con về từ khắp thôn làng, cùng với lớp sóng người hành hương, về nhà Chúa đi, về nhà Chúa đi .</a:t>
            </a:r>
            <a:endParaRPr lang="vi-VN" sz="6825" b="1" dirty="0">
              <a:solidFill>
                <a:schemeClr val="bg1"/>
              </a:solidFill>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800354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a:solidFill>
                  <a:srgbClr val="FFFF00"/>
                </a:solidFill>
              </a:rPr>
              <a:t>Bài Đọc 1.</a:t>
            </a:r>
          </a:p>
          <a:p>
            <a:r>
              <a:rPr lang="en-US" sz="3200">
                <a:solidFill>
                  <a:srgbClr val="FFFF00"/>
                </a:solidFill>
              </a:rPr>
              <a:t>Thánh vịnh 118.</a:t>
            </a:r>
          </a:p>
          <a:p>
            <a:r>
              <a:rPr lang="vi-VN" sz="3200">
                <a:solidFill>
                  <a:srgbClr val="FFFF00"/>
                </a:solidFill>
              </a:rPr>
              <a:t>Lạy Chúa, con yêu chuộng luật Chúa dường bao. </a:t>
            </a:r>
            <a:endParaRPr lang="en-US" sz="3200">
              <a:solidFill>
                <a:srgbClr val="FFFF00"/>
              </a:solidFill>
            </a:endParaRPr>
          </a:p>
        </p:txBody>
      </p:sp>
      <p:sp>
        <p:nvSpPr>
          <p:cNvPr id="4" name="Rectangle 3"/>
          <p:cNvSpPr/>
          <p:nvPr/>
        </p:nvSpPr>
        <p:spPr>
          <a:xfrm>
            <a:off x="304800" y="4433561"/>
            <a:ext cx="7467600" cy="523220"/>
          </a:xfrm>
          <a:prstGeom prst="rect">
            <a:avLst/>
          </a:prstGeom>
        </p:spPr>
        <p:txBody>
          <a:bodyPr wrap="square">
            <a:spAutoFit/>
          </a:bodyPr>
          <a:lstStyle/>
          <a:p>
            <a:r>
              <a:rPr lang="en-US" sz="2800">
                <a:solidFill>
                  <a:schemeClr val="bg1"/>
                </a:solidFill>
              </a:rPr>
              <a:t>Bài trích sách các Vua quyển thứ nhất.</a:t>
            </a:r>
          </a:p>
        </p:txBody>
      </p:sp>
    </p:spTree>
    <p:extLst>
      <p:ext uri="{BB962C8B-B14F-4D97-AF65-F5344CB8AC3E}">
        <p14:creationId xmlns:p14="http://schemas.microsoft.com/office/powerpoint/2010/main" val="298227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118</a:t>
            </a:r>
            <a:br>
              <a:rPr lang="en-US" b="0" dirty="0">
                <a:solidFill>
                  <a:srgbClr val="FFFF00"/>
                </a:solidFill>
                <a:effectLst/>
              </a:rPr>
            </a:br>
            <a:r>
              <a:rPr lang="en-US" b="0" dirty="0" err="1">
                <a:solidFill>
                  <a:srgbClr val="FFFF00"/>
                </a:solidFill>
                <a:effectLst/>
              </a:rPr>
              <a:t>Chúa</a:t>
            </a:r>
            <a:r>
              <a:rPr lang="en-US" b="0" dirty="0">
                <a:solidFill>
                  <a:srgbClr val="FFFF00"/>
                </a:solidFill>
                <a:effectLst/>
              </a:rPr>
              <a:t> </a:t>
            </a:r>
            <a:r>
              <a:rPr lang="en-US" b="0" dirty="0" err="1">
                <a:solidFill>
                  <a:srgbClr val="FFFF00"/>
                </a:solidFill>
                <a:effectLst/>
              </a:rPr>
              <a:t>Nhật</a:t>
            </a:r>
            <a:r>
              <a:rPr lang="en-US" b="0" dirty="0">
                <a:solidFill>
                  <a:srgbClr val="FFFF00"/>
                </a:solidFill>
                <a:effectLst/>
              </a:rPr>
              <a:t> XVII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dirty="0" err="1">
                <a:solidFill>
                  <a:schemeClr val="bg1"/>
                </a:solidFill>
                <a:effectLst/>
              </a:rPr>
              <a:t>Tường</a:t>
            </a:r>
            <a:r>
              <a:rPr lang="en-US" b="0" dirty="0">
                <a:solidFill>
                  <a:schemeClr val="bg1"/>
                </a:solidFill>
                <a:effectLst/>
              </a:rPr>
              <a:t> </a:t>
            </a:r>
            <a:r>
              <a:rPr lang="en-US" b="0" dirty="0" err="1">
                <a:solidFill>
                  <a:schemeClr val="bg1"/>
                </a:solidFill>
                <a:effectLst/>
              </a:rPr>
              <a:t>Ân</a:t>
            </a:r>
            <a:br>
              <a:rPr lang="en-US" b="0" dirty="0">
                <a:solidFill>
                  <a:schemeClr val="bg1"/>
                </a:solidFill>
                <a:effectLst/>
              </a:rPr>
            </a:br>
            <a:r>
              <a:rPr lang="en-US" b="0" dirty="0">
                <a:solidFill>
                  <a:schemeClr val="bg1"/>
                </a:solidFill>
                <a:effectLst/>
              </a:rPr>
              <a:t>04 </a:t>
            </a:r>
            <a:r>
              <a:rPr lang="en-US" b="0" dirty="0" err="1">
                <a:solidFill>
                  <a:schemeClr val="bg1"/>
                </a:solidFill>
                <a:effectLst/>
              </a:rPr>
              <a:t>Câu</a:t>
            </a:r>
            <a:endParaRPr lang="en-US" b="0" dirty="0">
              <a:solidFill>
                <a:srgbClr val="FFFF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pháp của Chúa biết bao. </a:t>
            </a:r>
            <a:endParaRPr lang="vi-VN" sz="8000" b="0" dirty="0">
              <a:solidFill>
                <a:schemeClr val="bg1"/>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Trong suốt cuộc đời con có Ngài làm gia nghiệp</a:t>
            </a:r>
            <a:r>
              <a:rPr lang="en-US" sz="5400" dirty="0">
                <a:solidFill>
                  <a:schemeClr val="bg1"/>
                </a:solidFill>
              </a:rPr>
              <a:t>, </a:t>
            </a:r>
            <a:r>
              <a:rPr lang="en-US" sz="5400" dirty="0" err="1">
                <a:solidFill>
                  <a:schemeClr val="bg1"/>
                </a:solidFill>
              </a:rPr>
              <a:t>và</a:t>
            </a:r>
            <a:r>
              <a:rPr lang="en-US" sz="5400" dirty="0">
                <a:solidFill>
                  <a:schemeClr val="bg1"/>
                </a:solidFill>
              </a:rPr>
              <a:t> con </a:t>
            </a:r>
            <a:r>
              <a:rPr lang="en-US" sz="5400" dirty="0" err="1">
                <a:solidFill>
                  <a:schemeClr val="bg1"/>
                </a:solidFill>
              </a:rPr>
              <a:t>tuân</a:t>
            </a:r>
            <a:r>
              <a:rPr lang="en-US" sz="5400" dirty="0">
                <a:solidFill>
                  <a:schemeClr val="bg1"/>
                </a:solidFill>
              </a:rPr>
              <a:t> </a:t>
            </a:r>
            <a:r>
              <a:rPr lang="en-US" sz="5400" dirty="0" err="1">
                <a:solidFill>
                  <a:schemeClr val="bg1"/>
                </a:solidFill>
              </a:rPr>
              <a:t>giữ</a:t>
            </a:r>
            <a:r>
              <a:rPr lang="en-US" sz="5400" dirty="0">
                <a:solidFill>
                  <a:schemeClr val="bg1"/>
                </a:solidFill>
              </a:rPr>
              <a:t> </a:t>
            </a:r>
            <a:r>
              <a:rPr lang="en-US" sz="5400" dirty="0" err="1">
                <a:solidFill>
                  <a:schemeClr val="bg1"/>
                </a:solidFill>
              </a:rPr>
              <a:t>luât</a:t>
            </a:r>
            <a:r>
              <a:rPr lang="en-US" sz="5400" dirty="0">
                <a:solidFill>
                  <a:schemeClr val="bg1"/>
                </a:solidFill>
              </a:rPr>
              <a:t> </a:t>
            </a:r>
            <a:r>
              <a:rPr lang="en-US" sz="5400" dirty="0" err="1">
                <a:solidFill>
                  <a:schemeClr val="bg1"/>
                </a:solidFill>
              </a:rPr>
              <a:t>pháp</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thương</a:t>
            </a:r>
            <a:r>
              <a:rPr lang="en-US" sz="5400" dirty="0">
                <a:solidFill>
                  <a:schemeClr val="bg1"/>
                </a:solidFill>
              </a:rPr>
              <a:t> ban. </a:t>
            </a:r>
            <a:r>
              <a:rPr lang="en-US" sz="5400" dirty="0" err="1">
                <a:solidFill>
                  <a:schemeClr val="bg1"/>
                </a:solidFill>
              </a:rPr>
              <a:t>Ôi</a:t>
            </a:r>
            <a:r>
              <a:rPr lang="en-US" sz="5400" dirty="0">
                <a:solidFill>
                  <a:schemeClr val="bg1"/>
                </a:solidFill>
              </a:rPr>
              <a:t> </a:t>
            </a:r>
            <a:r>
              <a:rPr lang="en-US" sz="5400" dirty="0" err="1">
                <a:solidFill>
                  <a:schemeClr val="bg1"/>
                </a:solidFill>
              </a:rPr>
              <a:t>cao</a:t>
            </a:r>
            <a:r>
              <a:rPr lang="en-US" sz="5400" dirty="0">
                <a:solidFill>
                  <a:schemeClr val="bg1"/>
                </a:solidFill>
              </a:rPr>
              <a:t> </a:t>
            </a:r>
            <a:r>
              <a:rPr lang="en-US" sz="5400" dirty="0" err="1">
                <a:solidFill>
                  <a:schemeClr val="bg1"/>
                </a:solidFill>
              </a:rPr>
              <a:t>quý</a:t>
            </a:r>
            <a:r>
              <a:rPr lang="en-US" sz="5400" dirty="0">
                <a:solidFill>
                  <a:schemeClr val="bg1"/>
                </a:solidFill>
              </a:rPr>
              <a:t> </a:t>
            </a:r>
            <a:r>
              <a:rPr lang="en-US" sz="5400" dirty="0" err="1">
                <a:solidFill>
                  <a:schemeClr val="bg1"/>
                </a:solidFill>
              </a:rPr>
              <a:t>vô</a:t>
            </a:r>
            <a:r>
              <a:rPr lang="en-US" sz="5400" dirty="0">
                <a:solidFill>
                  <a:schemeClr val="bg1"/>
                </a:solidFill>
              </a:rPr>
              <a:t> </a:t>
            </a:r>
            <a:r>
              <a:rPr lang="en-US" sz="5400" dirty="0" err="1">
                <a:solidFill>
                  <a:schemeClr val="bg1"/>
                </a:solidFill>
              </a:rPr>
              <a:t>vàn</a:t>
            </a:r>
            <a:r>
              <a:rPr lang="en-US" sz="5400" dirty="0">
                <a:solidFill>
                  <a:schemeClr val="bg1"/>
                </a:solidFill>
              </a:rPr>
              <a:t> </a:t>
            </a:r>
            <a:r>
              <a:rPr lang="en-US" sz="5400" dirty="0" err="1">
                <a:solidFill>
                  <a:schemeClr val="bg1"/>
                </a:solidFill>
              </a:rPr>
              <a:t>lời</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phán</a:t>
            </a:r>
            <a:r>
              <a:rPr lang="en-US" sz="5400" dirty="0">
                <a:solidFill>
                  <a:schemeClr val="bg1"/>
                </a:solidFill>
              </a:rPr>
              <a:t> </a:t>
            </a:r>
            <a:r>
              <a:rPr lang="en-US" sz="5400" dirty="0" err="1">
                <a:solidFill>
                  <a:schemeClr val="bg1"/>
                </a:solidFill>
              </a:rPr>
              <a:t>nhất</a:t>
            </a:r>
            <a:r>
              <a:rPr lang="en-US" sz="5400" dirty="0">
                <a:solidFill>
                  <a:schemeClr val="bg1"/>
                </a:solidFill>
              </a:rPr>
              <a:t> </a:t>
            </a:r>
            <a:r>
              <a:rPr lang="en-US" sz="5400" dirty="0" err="1">
                <a:solidFill>
                  <a:schemeClr val="bg1"/>
                </a:solidFill>
              </a:rPr>
              <a:t>trên</a:t>
            </a:r>
            <a:r>
              <a:rPr lang="en-US" sz="5400" dirty="0">
                <a:solidFill>
                  <a:schemeClr val="bg1"/>
                </a:solidFill>
              </a:rPr>
              <a:t> </a:t>
            </a:r>
            <a:r>
              <a:rPr lang="en-US" sz="5400" dirty="0" err="1">
                <a:solidFill>
                  <a:schemeClr val="bg1"/>
                </a:solidFill>
              </a:rPr>
              <a:t>trần</a:t>
            </a:r>
            <a:r>
              <a:rPr lang="en-US" sz="5400" dirty="0">
                <a:solidFill>
                  <a:schemeClr val="bg1"/>
                </a:solidFill>
              </a:rPr>
              <a:t> </a:t>
            </a:r>
            <a:r>
              <a:rPr lang="en-US" sz="5400" dirty="0" err="1">
                <a:solidFill>
                  <a:schemeClr val="bg1"/>
                </a:solidFill>
              </a:rPr>
              <a:t>gian</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79509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pháp của Chúa biết bao. </a:t>
            </a:r>
            <a:endParaRPr lang="vi-VN" sz="8000" b="0" dirty="0">
              <a:solidFill>
                <a:schemeClr val="bg1"/>
              </a:solidFill>
              <a:effectLst/>
            </a:endParaRPr>
          </a:p>
        </p:txBody>
      </p:sp>
    </p:spTree>
    <p:extLst>
      <p:ext uri="{BB962C8B-B14F-4D97-AF65-F5344CB8AC3E}">
        <p14:creationId xmlns:p14="http://schemas.microsoft.com/office/powerpoint/2010/main" val="1721486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Xin Chúa tỏ lòng thương theo lượng cả hải hà, vì giao ước mới Ngài đã hứa khi xưa. Xin ban phúc ân Ngài để con luôn sống vui bình an.</a:t>
            </a:r>
            <a:endParaRPr lang="en-US" sz="5400" b="0" dirty="0">
              <a:solidFill>
                <a:schemeClr val="bg1"/>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pháp của Chúa biết bao. </a:t>
            </a:r>
            <a:endParaRPr lang="vi-VN" sz="8000" b="0" dirty="0">
              <a:solidFill>
                <a:schemeClr val="bg1"/>
              </a:solidFill>
              <a:effectLst/>
            </a:endParaRPr>
          </a:p>
        </p:txBody>
      </p:sp>
    </p:spTree>
    <p:extLst>
      <p:ext uri="{BB962C8B-B14F-4D97-AF65-F5344CB8AC3E}">
        <p14:creationId xmlns:p14="http://schemas.microsoft.com/office/powerpoint/2010/main" val="583798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en-VN" sz="5400" b="0" dirty="0">
                <a:solidFill>
                  <a:schemeClr val="bg1"/>
                </a:solidFill>
                <a:effectLst/>
              </a:rPr>
              <a:t>Lời Chúa thật cao sang, trên đời gì sánh bằng. Lời Ngài soi sáng và dẫn dắt con đi, không bước theo gian tà, mọi đam mê tránh xa thật xa.</a:t>
            </a:r>
            <a:endParaRPr lang="vi-VN" sz="5400" b="0" dirty="0">
              <a:solidFill>
                <a:schemeClr val="bg1"/>
              </a:solidFill>
              <a:effectLst/>
            </a:endParaRPr>
          </a:p>
        </p:txBody>
      </p:sp>
    </p:spTree>
    <p:extLst>
      <p:ext uri="{BB962C8B-B14F-4D97-AF65-F5344CB8AC3E}">
        <p14:creationId xmlns:p14="http://schemas.microsoft.com/office/powerpoint/2010/main" val="109751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pháp của Chúa biết bao. </a:t>
            </a:r>
            <a:endParaRPr lang="vi-VN" sz="8000" b="0" dirty="0">
              <a:solidFill>
                <a:schemeClr val="bg1"/>
              </a:solidFill>
              <a:effectLst/>
            </a:endParaRPr>
          </a:p>
        </p:txBody>
      </p:sp>
    </p:spTree>
    <p:extLst>
      <p:ext uri="{BB962C8B-B14F-4D97-AF65-F5344CB8AC3E}">
        <p14:creationId xmlns:p14="http://schemas.microsoft.com/office/powerpoint/2010/main" val="3846227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Tk4:</a:t>
            </a:r>
            <a:r>
              <a:rPr lang="en-US" sz="5400" b="0" dirty="0">
                <a:solidFill>
                  <a:schemeClr val="bg1"/>
                </a:solidFill>
                <a:effectLst/>
              </a:rPr>
              <a:t> </a:t>
            </a:r>
            <a:r>
              <a:rPr lang="en-VN" sz="5400" b="0" dirty="0">
                <a:solidFill>
                  <a:schemeClr val="bg1"/>
                </a:solidFill>
                <a:effectLst/>
              </a:rPr>
              <a:t>Nghiêm huấn kỳ diệu thay đây lời Ngài chỉ dạy, hồn con khao khát và sẽ mãi tuân theo. </a:t>
            </a:r>
            <a:r>
              <a:rPr lang="en-VN" sz="5400" dirty="0">
                <a:solidFill>
                  <a:schemeClr val="bg1"/>
                </a:solidFill>
              </a:rPr>
              <a:t>Xin soi sáng dẫn đường kẻ ngu ngơ ra khỏi mộng mơ</a:t>
            </a:r>
            <a:endParaRPr lang="vi-VN" sz="5400" b="0" dirty="0">
              <a:solidFill>
                <a:schemeClr val="bg1"/>
              </a:solidFill>
              <a:effectLst/>
            </a:endParaRPr>
          </a:p>
        </p:txBody>
      </p:sp>
    </p:spTree>
    <p:extLst>
      <p:ext uri="{BB962C8B-B14F-4D97-AF65-F5344CB8AC3E}">
        <p14:creationId xmlns:p14="http://schemas.microsoft.com/office/powerpoint/2010/main" val="3958784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pháp của Chúa biết bao. </a:t>
            </a:r>
            <a:endParaRPr lang="vi-VN" sz="8000" b="0" dirty="0">
              <a:solidFill>
                <a:schemeClr val="bg1"/>
              </a:solidFill>
              <a:effectLst/>
            </a:endParaRPr>
          </a:p>
        </p:txBody>
      </p:sp>
    </p:spTree>
    <p:extLst>
      <p:ext uri="{BB962C8B-B14F-4D97-AF65-F5344CB8AC3E}">
        <p14:creationId xmlns:p14="http://schemas.microsoft.com/office/powerpoint/2010/main" val="3634238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a:solidFill>
                  <a:srgbClr val="FFFF00"/>
                </a:solidFill>
              </a:rPr>
              <a:t>Bài đọc 2</a:t>
            </a:r>
          </a:p>
          <a:p>
            <a:r>
              <a:rPr lang="en-US" sz="3600">
                <a:solidFill>
                  <a:srgbClr val="FFFF00"/>
                </a:solidFill>
              </a:rPr>
              <a:t>Bài trích thư của thánh Phaôlô tông đồ</a:t>
            </a:r>
          </a:p>
          <a:p>
            <a:r>
              <a:rPr lang="en-US" sz="3600">
                <a:solidFill>
                  <a:srgbClr val="FFFF00"/>
                </a:solidFill>
              </a:rPr>
              <a:t>Gửi tín hữu Rôma.</a:t>
            </a:r>
          </a:p>
        </p:txBody>
      </p:sp>
      <p:sp>
        <p:nvSpPr>
          <p:cNvPr id="7" name="TextBox 6"/>
          <p:cNvSpPr txBox="1"/>
          <p:nvPr/>
        </p:nvSpPr>
        <p:spPr>
          <a:xfrm>
            <a:off x="152400" y="3714750"/>
            <a:ext cx="8117928" cy="1200329"/>
          </a:xfrm>
          <a:prstGeom prst="rect">
            <a:avLst/>
          </a:prstGeom>
          <a:noFill/>
        </p:spPr>
        <p:txBody>
          <a:bodyPr wrap="none" rtlCol="0">
            <a:spAutoFit/>
          </a:bodyPr>
          <a:lstStyle/>
          <a:p>
            <a:r>
              <a:rPr lang="en-US" sz="3600">
                <a:solidFill>
                  <a:srgbClr val="FFFF00"/>
                </a:solidFill>
              </a:rPr>
              <a:t>Thiên Chúa đã tiên định cho họ nên </a:t>
            </a:r>
          </a:p>
          <a:p>
            <a:r>
              <a:rPr lang="en-US" sz="3600">
                <a:solidFill>
                  <a:srgbClr val="FFFF00"/>
                </a:solidFill>
              </a:rPr>
              <a:t>đồng hình đồng dạng với Con của Người.</a:t>
            </a:r>
          </a:p>
        </p:txBody>
      </p:sp>
    </p:spTree>
    <p:extLst>
      <p:ext uri="{BB962C8B-B14F-4D97-AF65-F5344CB8AC3E}">
        <p14:creationId xmlns:p14="http://schemas.microsoft.com/office/powerpoint/2010/main" val="3493787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dirty="0">
                <a:solidFill>
                  <a:schemeClr val="bg1"/>
                </a:solidFill>
              </a:rPr>
              <a:t>Lạy Chúa, Lời của Chúa là thần trí và là sự sống. Chúa có những Lời, Lời ban sự sống đời đời.</a:t>
            </a:r>
            <a:endParaRPr lang="en-US" sz="60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772251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2554545"/>
          </a:xfrm>
          <a:prstGeom prst="rect">
            <a:avLst/>
          </a:prstGeom>
        </p:spPr>
        <p:txBody>
          <a:bodyPr wrap="square">
            <a:spAutoFit/>
          </a:bodyPr>
          <a:lstStyle/>
          <a:p>
            <a:pPr algn="just"/>
            <a:r>
              <a:rPr lang="vi-VN" sz="3200"/>
              <a:t>Nước Trời quả là một kho tàng vô giá, một viên ngọc quý báu mà bất cứ người khôn ngoan nào cũng đều nhất quyết chiếm cho bằng được.</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895600" y="2579204"/>
            <a:ext cx="6400800" cy="1169166"/>
          </a:xfrm>
          <a:prstGeom prst="rect">
            <a:avLst/>
          </a:prstGeom>
        </p:spPr>
        <p:txBody>
          <a:bodyPr wrap="square">
            <a:spAutoFit/>
          </a:bodyPr>
          <a:lstStyle/>
          <a:p>
            <a:pPr marL="0" indent="0" algn="just">
              <a:lnSpc>
                <a:spcPct val="120000"/>
              </a:lnSpc>
              <a:spcBef>
                <a:spcPts val="1350"/>
              </a:spcBef>
              <a:buNone/>
            </a:pPr>
            <a:r>
              <a:rPr lang="en-US" sz="6600" b="1" dirty="0" err="1">
                <a:solidFill>
                  <a:srgbClr val="FFFF00"/>
                </a:solidFill>
                <a:latin typeface="+mj-lt"/>
                <a:ea typeface="Tahoma" pitchFamily="34" charset="0"/>
                <a:cs typeface="Tahoma" pitchFamily="34" charset="0"/>
              </a:rPr>
              <a:t>Bài</a:t>
            </a:r>
            <a:r>
              <a:rPr lang="en-US" sz="6600" b="1" dirty="0">
                <a:solidFill>
                  <a:srgbClr val="FFFF00"/>
                </a:solidFill>
                <a:latin typeface="+mj-lt"/>
                <a:ea typeface="Tahoma" pitchFamily="34" charset="0"/>
                <a:cs typeface="Tahoma" pitchFamily="34" charset="0"/>
              </a:rPr>
              <a:t> Ca </a:t>
            </a:r>
            <a:r>
              <a:rPr lang="en-US" sz="6600" b="1" dirty="0" err="1">
                <a:solidFill>
                  <a:srgbClr val="FFFF00"/>
                </a:solidFill>
                <a:latin typeface="+mj-lt"/>
                <a:ea typeface="Tahoma" pitchFamily="34" charset="0"/>
                <a:cs typeface="Tahoma" pitchFamily="34" charset="0"/>
              </a:rPr>
              <a:t>Dâng</a:t>
            </a:r>
            <a:r>
              <a:rPr lang="en-US" sz="6600" b="1" dirty="0">
                <a:solidFill>
                  <a:srgbClr val="FFFF00"/>
                </a:solidFill>
                <a:latin typeface="+mj-lt"/>
                <a:ea typeface="Tahoma" pitchFamily="34" charset="0"/>
                <a:cs typeface="Tahoma" pitchFamily="34" charset="0"/>
              </a:rPr>
              <a:t> </a:t>
            </a:r>
            <a:r>
              <a:rPr lang="en-US" sz="6600" b="1" dirty="0" err="1">
                <a:solidFill>
                  <a:srgbClr val="FFFF00"/>
                </a:solidFill>
                <a:latin typeface="+mj-lt"/>
                <a:ea typeface="Tahoma" pitchFamily="34" charset="0"/>
                <a:cs typeface="Tahoma" pitchFamily="34" charset="0"/>
              </a:rPr>
              <a:t>Hiến</a:t>
            </a:r>
            <a:endParaRPr lang="en-US" sz="6600" b="1" dirty="0">
              <a:solidFill>
                <a:srgbClr val="FFFF00"/>
              </a:solidFill>
              <a:latin typeface="+mj-lt"/>
              <a:ea typeface="Tahoma" pitchFamily="34" charset="0"/>
              <a:cs typeface="Tahoma" pitchFamily="34" charset="0"/>
            </a:endParaRPr>
          </a:p>
        </p:txBody>
      </p:sp>
    </p:spTree>
    <p:extLst>
      <p:ext uri="{BB962C8B-B14F-4D97-AF65-F5344CB8AC3E}">
        <p14:creationId xmlns:p14="http://schemas.microsoft.com/office/powerpoint/2010/main" val="123585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FF00"/>
                </a:solidFill>
                <a:ea typeface="Tahoma" pitchFamily="34" charset="0"/>
                <a:cs typeface="Tahoma" pitchFamily="34" charset="0"/>
              </a:rPr>
              <a:t>Tk1: </a:t>
            </a:r>
            <a:r>
              <a:rPr lang="vi-VN" sz="6600" b="1" dirty="0">
                <a:solidFill>
                  <a:schemeClr val="bg1"/>
                </a:solidFill>
                <a:ea typeface="Tahoma" pitchFamily="34" charset="0"/>
                <a:cs typeface="Tahoma" pitchFamily="34" charset="0"/>
              </a:rPr>
              <a:t>Con dâng lên Ngài niềm cảm mến vô biên, con dâng lên Ngài ôi trái tim dịu hiền. </a:t>
            </a:r>
          </a:p>
        </p:txBody>
      </p:sp>
    </p:spTree>
    <p:extLst>
      <p:ext uri="{BB962C8B-B14F-4D97-AF65-F5344CB8AC3E}">
        <p14:creationId xmlns:p14="http://schemas.microsoft.com/office/powerpoint/2010/main" val="3682711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FF00"/>
                </a:solidFill>
                <a:ea typeface="Tahoma" pitchFamily="34" charset="0"/>
                <a:cs typeface="Tahoma" pitchFamily="34" charset="0"/>
              </a:rPr>
              <a:t>Đk: </a:t>
            </a:r>
            <a:r>
              <a:rPr lang="vi-VN" sz="6600" b="1" dirty="0">
                <a:solidFill>
                  <a:schemeClr val="bg1"/>
                </a:solidFill>
                <a:ea typeface="Tahoma" pitchFamily="34" charset="0"/>
                <a:cs typeface="Tahoma" pitchFamily="34" charset="0"/>
              </a:rPr>
              <a:t>Chúa ơi, tình Ngài cao </a:t>
            </a:r>
            <a:r>
              <a:rPr lang="en-US" sz="6600" b="1" dirty="0" err="1">
                <a:solidFill>
                  <a:schemeClr val="bg1"/>
                </a:solidFill>
                <a:ea typeface="Tahoma" pitchFamily="34" charset="0"/>
                <a:cs typeface="Tahoma" pitchFamily="34" charset="0"/>
              </a:rPr>
              <a:t>hơn</a:t>
            </a:r>
            <a:r>
              <a:rPr lang="vi-VN" sz="6600" b="1" dirty="0">
                <a:solidFill>
                  <a:schemeClr val="bg1"/>
                </a:solidFill>
                <a:ea typeface="Tahoma" pitchFamily="34" charset="0"/>
                <a:cs typeface="Tahoma" pitchFamily="34" charset="0"/>
              </a:rPr>
              <a:t> thái sơn, chứa chan bao tình mến thương. </a:t>
            </a:r>
          </a:p>
        </p:txBody>
      </p:sp>
    </p:spTree>
    <p:extLst>
      <p:ext uri="{BB962C8B-B14F-4D97-AF65-F5344CB8AC3E}">
        <p14:creationId xmlns:p14="http://schemas.microsoft.com/office/powerpoint/2010/main" val="3608558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FF00"/>
                </a:solidFill>
                <a:ea typeface="Tahoma" pitchFamily="34" charset="0"/>
                <a:cs typeface="Tahoma" pitchFamily="34" charset="0"/>
              </a:rPr>
              <a:t>Tk2: </a:t>
            </a:r>
            <a:r>
              <a:rPr lang="vi-VN" sz="6600" b="1" dirty="0">
                <a:solidFill>
                  <a:schemeClr val="bg1"/>
                </a:solidFill>
                <a:ea typeface="Tahoma" pitchFamily="34" charset="0"/>
                <a:cs typeface="Tahoma" pitchFamily="34" charset="0"/>
              </a:rPr>
              <a:t>Con dâng lên Ngài trọn thân xác tâm tư, đã bao nhiêu lần ghi dấu chân mịt mờ.</a:t>
            </a:r>
          </a:p>
        </p:txBody>
      </p:sp>
    </p:spTree>
    <p:extLst>
      <p:ext uri="{BB962C8B-B14F-4D97-AF65-F5344CB8AC3E}">
        <p14:creationId xmlns:p14="http://schemas.microsoft.com/office/powerpoint/2010/main" val="456147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FF00"/>
                </a:solidFill>
                <a:ea typeface="Tahoma" pitchFamily="34" charset="0"/>
                <a:cs typeface="Tahoma" pitchFamily="34" charset="0"/>
              </a:rPr>
              <a:t>Đk: </a:t>
            </a:r>
            <a:r>
              <a:rPr lang="vi-VN" sz="6600" b="1" dirty="0">
                <a:solidFill>
                  <a:schemeClr val="bg1"/>
                </a:solidFill>
                <a:ea typeface="Tahoma" pitchFamily="34" charset="0"/>
                <a:cs typeface="Tahoma" pitchFamily="34" charset="0"/>
              </a:rPr>
              <a:t>Chúa ơi, tình Ngài cao </a:t>
            </a:r>
            <a:r>
              <a:rPr lang="en-US" sz="6600" b="1" dirty="0" err="1">
                <a:solidFill>
                  <a:schemeClr val="bg1"/>
                </a:solidFill>
                <a:ea typeface="Tahoma" pitchFamily="34" charset="0"/>
                <a:cs typeface="Tahoma" pitchFamily="34" charset="0"/>
              </a:rPr>
              <a:t>hơn</a:t>
            </a:r>
            <a:r>
              <a:rPr lang="vi-VN" sz="6600" b="1" dirty="0">
                <a:solidFill>
                  <a:schemeClr val="bg1"/>
                </a:solidFill>
                <a:ea typeface="Tahoma" pitchFamily="34" charset="0"/>
                <a:cs typeface="Tahoma" pitchFamily="34" charset="0"/>
              </a:rPr>
              <a:t> thái sơn, chứa chan bao tình mến thương. </a:t>
            </a:r>
          </a:p>
        </p:txBody>
      </p:sp>
    </p:spTree>
    <p:extLst>
      <p:ext uri="{BB962C8B-B14F-4D97-AF65-F5344CB8AC3E}">
        <p14:creationId xmlns:p14="http://schemas.microsoft.com/office/powerpoint/2010/main" val="1363183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ea typeface="Tahoma" pitchFamily="34" charset="0"/>
                <a:cs typeface="Tahoma" pitchFamily="34" charset="0"/>
              </a:rPr>
              <a:t>Tk3: </a:t>
            </a:r>
            <a:r>
              <a:rPr lang="vi-VN" sz="6000" b="1" dirty="0">
                <a:solidFill>
                  <a:schemeClr val="bg1"/>
                </a:solidFill>
                <a:ea typeface="Tahoma" pitchFamily="34" charset="0"/>
                <a:cs typeface="Tahoma" pitchFamily="34" charset="0"/>
              </a:rPr>
              <a:t>Con dâng lên Ngài niềm tin đã bao phen, lung lay phiêu dạt xao xuyến trên dòng đời. </a:t>
            </a:r>
          </a:p>
          <a:p>
            <a:pPr marL="0" indent="0" algn="just">
              <a:lnSpc>
                <a:spcPct val="120000"/>
              </a:lnSpc>
              <a:spcBef>
                <a:spcPts val="1350"/>
              </a:spcBef>
              <a:buNone/>
            </a:pPr>
            <a:endParaRPr lang="vi-VN" sz="6000" b="1" dirty="0">
              <a:solidFill>
                <a:schemeClr val="bg1"/>
              </a:solidFill>
              <a:ea typeface="Tahoma" pitchFamily="34" charset="0"/>
              <a:cs typeface="Tahoma" pitchFamily="34" charset="0"/>
            </a:endParaRPr>
          </a:p>
          <a:p>
            <a:pPr marL="0" indent="0" algn="just">
              <a:lnSpc>
                <a:spcPct val="120000"/>
              </a:lnSpc>
              <a:spcBef>
                <a:spcPts val="1350"/>
              </a:spcBef>
              <a:buNone/>
            </a:pPr>
            <a:endParaRPr lang="vi-VN" sz="6000" b="1" dirty="0">
              <a:solidFill>
                <a:schemeClr val="bg1"/>
              </a:solidFill>
              <a:ea typeface="Tahoma" pitchFamily="34" charset="0"/>
              <a:cs typeface="Tahoma" pitchFamily="34" charset="0"/>
            </a:endParaRPr>
          </a:p>
          <a:p>
            <a:pPr marL="0" indent="0" algn="just">
              <a:lnSpc>
                <a:spcPct val="120000"/>
              </a:lnSpc>
              <a:spcBef>
                <a:spcPts val="1350"/>
              </a:spcBef>
              <a:buNone/>
            </a:pPr>
            <a:endParaRPr lang="vi-VN" sz="6000" b="1" dirty="0">
              <a:solidFill>
                <a:schemeClr val="bg1"/>
              </a:solidFill>
              <a:ea typeface="Tahoma" pitchFamily="34" charset="0"/>
              <a:cs typeface="Tahoma" pitchFamily="34" charset="0"/>
            </a:endParaRPr>
          </a:p>
          <a:p>
            <a:pPr marL="0" indent="0" algn="just">
              <a:lnSpc>
                <a:spcPct val="120000"/>
              </a:lnSpc>
              <a:spcBef>
                <a:spcPts val="1350"/>
              </a:spcBef>
              <a:buNone/>
            </a:pPr>
            <a:endParaRPr lang="vi-VN" sz="6000" b="1" dirty="0">
              <a:solidFill>
                <a:schemeClr val="bg1"/>
              </a:solidFill>
              <a:ea typeface="Tahoma" pitchFamily="34" charset="0"/>
              <a:cs typeface="Tahoma" pitchFamily="34" charset="0"/>
            </a:endParaRPr>
          </a:p>
        </p:txBody>
      </p:sp>
    </p:spTree>
    <p:extLst>
      <p:ext uri="{BB962C8B-B14F-4D97-AF65-F5344CB8AC3E}">
        <p14:creationId xmlns:p14="http://schemas.microsoft.com/office/powerpoint/2010/main" val="5852361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FF00"/>
                </a:solidFill>
                <a:ea typeface="Tahoma" pitchFamily="34" charset="0"/>
                <a:cs typeface="Tahoma" pitchFamily="34" charset="0"/>
              </a:rPr>
              <a:t>Đk: </a:t>
            </a:r>
            <a:r>
              <a:rPr lang="vi-VN" sz="6600" b="1" dirty="0">
                <a:solidFill>
                  <a:schemeClr val="bg1"/>
                </a:solidFill>
                <a:ea typeface="Tahoma" pitchFamily="34" charset="0"/>
                <a:cs typeface="Tahoma" pitchFamily="34" charset="0"/>
              </a:rPr>
              <a:t>Chúa ơi, tình Ngài cao </a:t>
            </a:r>
            <a:r>
              <a:rPr lang="en-US" sz="6600" b="1" dirty="0" err="1">
                <a:solidFill>
                  <a:schemeClr val="bg1"/>
                </a:solidFill>
                <a:ea typeface="Tahoma" pitchFamily="34" charset="0"/>
                <a:cs typeface="Tahoma" pitchFamily="34" charset="0"/>
              </a:rPr>
              <a:t>hơn</a:t>
            </a:r>
            <a:r>
              <a:rPr lang="vi-VN" sz="6600" b="1" dirty="0">
                <a:solidFill>
                  <a:schemeClr val="bg1"/>
                </a:solidFill>
                <a:ea typeface="Tahoma" pitchFamily="34" charset="0"/>
                <a:cs typeface="Tahoma" pitchFamily="34" charset="0"/>
              </a:rPr>
              <a:t> thái sơn, chứa chan bao tình mến thương. </a:t>
            </a:r>
          </a:p>
        </p:txBody>
      </p:sp>
    </p:spTree>
    <p:extLst>
      <p:ext uri="{BB962C8B-B14F-4D97-AF65-F5344CB8AC3E}">
        <p14:creationId xmlns:p14="http://schemas.microsoft.com/office/powerpoint/2010/main" val="191050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8000" b="1" i="0" dirty="0" err="1">
                <a:solidFill>
                  <a:srgbClr val="FFFF00"/>
                </a:solidFill>
                <a:effectLst/>
              </a:rPr>
              <a:t>Dâng</a:t>
            </a:r>
            <a:r>
              <a:rPr lang="en-US" sz="8000" b="1" i="0" dirty="0">
                <a:solidFill>
                  <a:srgbClr val="FFFF00"/>
                </a:solidFill>
                <a:effectLst/>
              </a:rPr>
              <a:t> </a:t>
            </a:r>
            <a:r>
              <a:rPr lang="en-US" sz="8000" b="1" i="0" dirty="0" err="1">
                <a:solidFill>
                  <a:srgbClr val="FFFF00"/>
                </a:solidFill>
                <a:effectLst/>
              </a:rPr>
              <a:t>Ngài</a:t>
            </a:r>
            <a:br>
              <a:rPr lang="en-US" sz="3600" dirty="0"/>
            </a:br>
            <a:r>
              <a:rPr lang="en-US" sz="6000" b="0" i="0" dirty="0">
                <a:solidFill>
                  <a:schemeClr val="bg1"/>
                </a:solidFill>
                <a:effectLst/>
                <a:latin typeface="+mn-lt"/>
              </a:rPr>
              <a:t>Thy </a:t>
            </a:r>
            <a:r>
              <a:rPr lang="en-US" sz="6000" b="0" i="0" dirty="0" err="1">
                <a:solidFill>
                  <a:schemeClr val="bg1"/>
                </a:solidFill>
                <a:effectLst/>
                <a:latin typeface="+mn-lt"/>
              </a:rPr>
              <a:t>Yên</a:t>
            </a:r>
            <a:endParaRPr lang="en-US" sz="6600" b="0" i="1" dirty="0">
              <a:solidFill>
                <a:schemeClr val="bg1"/>
              </a:solidFill>
              <a:effectLst/>
              <a:latin typeface="+mn-lt"/>
            </a:endParaRPr>
          </a:p>
        </p:txBody>
      </p:sp>
    </p:spTree>
    <p:extLst>
      <p:ext uri="{BB962C8B-B14F-4D97-AF65-F5344CB8AC3E}">
        <p14:creationId xmlns:p14="http://schemas.microsoft.com/office/powerpoint/2010/main" val="3538784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n-lt"/>
              </a:rPr>
              <a:t>Đk</a:t>
            </a:r>
            <a:r>
              <a:rPr lang="en-US" sz="5400" b="0" u="sng" dirty="0">
                <a:solidFill>
                  <a:srgbClr val="FFFF00"/>
                </a:solidFill>
                <a:effectLst/>
                <a:latin typeface="+mn-lt"/>
              </a:rPr>
              <a:t>:</a:t>
            </a:r>
            <a:r>
              <a:rPr lang="en-US" sz="5400" b="0" dirty="0">
                <a:solidFill>
                  <a:schemeClr val="bg1"/>
                </a:solidFill>
                <a:effectLst/>
                <a:latin typeface="+mn-lt"/>
              </a:rPr>
              <a:t> </a:t>
            </a:r>
            <a:r>
              <a:rPr lang="vi-VN" sz="5400" b="0" i="0" dirty="0">
                <a:solidFill>
                  <a:schemeClr val="bg1"/>
                </a:solidFill>
                <a:effectLst/>
                <a:latin typeface="+mn-lt"/>
              </a:rPr>
              <a:t>Dâng Ngài lòng mến vô biên, niềm tin vẹn tuyền ngàn lời ước nguyện. Dâng Ngài cuộc sống hôm nay, hạnh phúc tương lai, con tha thiết dâng Ngài. </a:t>
            </a:r>
            <a:endParaRPr lang="en-US" sz="5400" b="0" dirty="0">
              <a:solidFill>
                <a:schemeClr val="bg1"/>
              </a:solidFill>
              <a:effectLst/>
              <a:latin typeface="+mn-lt"/>
            </a:endParaRPr>
          </a:p>
        </p:txBody>
      </p:sp>
    </p:spTree>
    <p:extLst>
      <p:ext uri="{BB962C8B-B14F-4D97-AF65-F5344CB8AC3E}">
        <p14:creationId xmlns:p14="http://schemas.microsoft.com/office/powerpoint/2010/main" val="171877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latin typeface="+mn-lt"/>
              </a:rPr>
              <a:t>***</a:t>
            </a:r>
            <a:r>
              <a:rPr lang="en-US" sz="5400" b="0" u="sng" dirty="0">
                <a:solidFill>
                  <a:srgbClr val="FFFF00"/>
                </a:solidFill>
                <a:effectLst/>
                <a:latin typeface="+mn-lt"/>
              </a:rPr>
              <a:t>:</a:t>
            </a:r>
            <a:r>
              <a:rPr lang="en-US" sz="5400" b="0" dirty="0">
                <a:solidFill>
                  <a:schemeClr val="bg1"/>
                </a:solidFill>
                <a:effectLst/>
                <a:latin typeface="+mn-lt"/>
              </a:rPr>
              <a:t> </a:t>
            </a:r>
            <a:r>
              <a:rPr lang="vi-VN" sz="5400" b="0" i="0" dirty="0">
                <a:solidFill>
                  <a:schemeClr val="bg1"/>
                </a:solidFill>
                <a:effectLst/>
                <a:latin typeface="+mn-lt"/>
              </a:rPr>
              <a:t>Dâng Ngài lời hát đơn sơ, nguồn vui tin thờ, trọn đời mộng mơ. Xin cho ngày mai ấm êm, tình nồng hồng phúc bên Cha hiền triền miên.</a:t>
            </a:r>
            <a:endParaRPr lang="en-US" sz="5400" b="0" dirty="0">
              <a:solidFill>
                <a:schemeClr val="bg1"/>
              </a:solidFill>
              <a:effectLst/>
              <a:latin typeface="+mn-lt"/>
            </a:endParaRPr>
          </a:p>
        </p:txBody>
      </p:sp>
    </p:spTree>
    <p:extLst>
      <p:ext uri="{BB962C8B-B14F-4D97-AF65-F5344CB8AC3E}">
        <p14:creationId xmlns:p14="http://schemas.microsoft.com/office/powerpoint/2010/main" val="49545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latin typeface="+mn-lt"/>
              </a:rPr>
              <a:t>Tk1:</a:t>
            </a:r>
            <a:r>
              <a:rPr lang="en-US" sz="6000" b="0" dirty="0">
                <a:solidFill>
                  <a:srgbClr val="FFFF00"/>
                </a:solidFill>
                <a:effectLst/>
                <a:latin typeface="+mn-lt"/>
              </a:rPr>
              <a:t> </a:t>
            </a:r>
            <a:r>
              <a:rPr lang="vi-VN" sz="6000" b="0" i="0" dirty="0">
                <a:solidFill>
                  <a:schemeClr val="bg1"/>
                </a:solidFill>
                <a:effectLst/>
                <a:latin typeface="+mn-lt"/>
              </a:rPr>
              <a:t>Con luôn mơ ước nhiều, niềm vui êm ru sớm chiều. Dù đời có bao lần ước nguyền đẹp nụ hoa xuân. </a:t>
            </a:r>
            <a:endParaRPr lang="vi-VN" sz="6000" b="0" dirty="0">
              <a:solidFill>
                <a:schemeClr val="bg1"/>
              </a:solidFill>
              <a:effectLst/>
              <a:latin typeface="+mn-lt"/>
            </a:endParaRPr>
          </a:p>
        </p:txBody>
      </p:sp>
    </p:spTree>
    <p:extLst>
      <p:ext uri="{BB962C8B-B14F-4D97-AF65-F5344CB8AC3E}">
        <p14:creationId xmlns:p14="http://schemas.microsoft.com/office/powerpoint/2010/main" val="520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u="sng" dirty="0">
                <a:solidFill>
                  <a:srgbClr val="FFFF00"/>
                </a:solidFill>
                <a:latin typeface="+mn-lt"/>
              </a:rPr>
              <a:t>***</a:t>
            </a:r>
            <a:r>
              <a:rPr lang="en-US" sz="6000" b="0" u="sng" dirty="0">
                <a:solidFill>
                  <a:srgbClr val="FFFF00"/>
                </a:solidFill>
                <a:effectLst/>
                <a:latin typeface="+mn-lt"/>
              </a:rPr>
              <a:t>:</a:t>
            </a:r>
            <a:r>
              <a:rPr lang="en-US" sz="6000" b="0" dirty="0">
                <a:solidFill>
                  <a:srgbClr val="FFFF00"/>
                </a:solidFill>
                <a:effectLst/>
                <a:latin typeface="+mn-lt"/>
              </a:rPr>
              <a:t> </a:t>
            </a:r>
            <a:r>
              <a:rPr lang="vi-VN" sz="6000" b="0" i="0" dirty="0">
                <a:solidFill>
                  <a:schemeClr val="bg1"/>
                </a:solidFill>
                <a:effectLst/>
                <a:latin typeface="+mn-lt"/>
              </a:rPr>
              <a:t>Nay xin vâng ý Cha dìu đưa thuyền con bến xa, thoát bóng đêm mịt mờ về quê yêu dấu mong chờ.</a:t>
            </a:r>
            <a:endParaRPr lang="vi-VN" sz="6000" b="0" dirty="0">
              <a:solidFill>
                <a:schemeClr val="bg1"/>
              </a:solidFill>
              <a:effectLst/>
              <a:latin typeface="+mn-lt"/>
            </a:endParaRPr>
          </a:p>
        </p:txBody>
      </p:sp>
    </p:spTree>
    <p:extLst>
      <p:ext uri="{BB962C8B-B14F-4D97-AF65-F5344CB8AC3E}">
        <p14:creationId xmlns:p14="http://schemas.microsoft.com/office/powerpoint/2010/main" val="33761724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n-lt"/>
              </a:rPr>
              <a:t>Đk</a:t>
            </a:r>
            <a:r>
              <a:rPr lang="en-US" sz="5400" b="0" u="sng" dirty="0">
                <a:solidFill>
                  <a:srgbClr val="FFFF00"/>
                </a:solidFill>
                <a:effectLst/>
                <a:latin typeface="+mn-lt"/>
              </a:rPr>
              <a:t>:</a:t>
            </a:r>
            <a:r>
              <a:rPr lang="en-US" sz="5400" b="0" dirty="0">
                <a:solidFill>
                  <a:schemeClr val="bg1"/>
                </a:solidFill>
                <a:effectLst/>
                <a:latin typeface="+mn-lt"/>
              </a:rPr>
              <a:t> </a:t>
            </a:r>
            <a:r>
              <a:rPr lang="vi-VN" sz="5400" b="0" i="0" dirty="0">
                <a:solidFill>
                  <a:schemeClr val="bg1"/>
                </a:solidFill>
                <a:effectLst/>
                <a:latin typeface="+mn-lt"/>
              </a:rPr>
              <a:t>Dâng Ngài lòng mến vô biên, niềm tin vẹn tuyền ngàn lời ước nguyện. Dâng Ngài cuộc sống hôm nay, hạnh phúc tương lai, con tha thiết dâng Ngài. </a:t>
            </a:r>
            <a:endParaRPr lang="en-US" sz="5400" b="0" dirty="0">
              <a:solidFill>
                <a:schemeClr val="bg1"/>
              </a:solidFill>
              <a:effectLst/>
              <a:latin typeface="+mn-lt"/>
            </a:endParaRPr>
          </a:p>
        </p:txBody>
      </p:sp>
    </p:spTree>
    <p:extLst>
      <p:ext uri="{BB962C8B-B14F-4D97-AF65-F5344CB8AC3E}">
        <p14:creationId xmlns:p14="http://schemas.microsoft.com/office/powerpoint/2010/main" val="32144353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latin typeface="+mn-lt"/>
              </a:rPr>
              <a:t>***</a:t>
            </a:r>
            <a:r>
              <a:rPr lang="en-US" sz="5400" b="0" u="sng" dirty="0">
                <a:solidFill>
                  <a:srgbClr val="FFFF00"/>
                </a:solidFill>
                <a:effectLst/>
                <a:latin typeface="+mn-lt"/>
              </a:rPr>
              <a:t>:</a:t>
            </a:r>
            <a:r>
              <a:rPr lang="en-US" sz="5400" b="0" dirty="0">
                <a:solidFill>
                  <a:schemeClr val="bg1"/>
                </a:solidFill>
                <a:effectLst/>
                <a:latin typeface="+mn-lt"/>
              </a:rPr>
              <a:t> </a:t>
            </a:r>
            <a:r>
              <a:rPr lang="vi-VN" sz="5400" b="0" i="0" dirty="0">
                <a:solidFill>
                  <a:schemeClr val="bg1"/>
                </a:solidFill>
                <a:effectLst/>
                <a:latin typeface="+mn-lt"/>
              </a:rPr>
              <a:t>Dâng Ngài lời hát đơn sơ, nguồn vui tin thờ, trọn đời mộng mơ. Xin cho ngày mai ấm êm, tình nồng hồng phúc bên Cha hiền triền miên.</a:t>
            </a:r>
            <a:endParaRPr lang="en-US" sz="5400" b="0" dirty="0">
              <a:solidFill>
                <a:schemeClr val="bg1"/>
              </a:solidFill>
              <a:effectLst/>
              <a:latin typeface="+mn-lt"/>
            </a:endParaRPr>
          </a:p>
        </p:txBody>
      </p:sp>
    </p:spTree>
    <p:extLst>
      <p:ext uri="{BB962C8B-B14F-4D97-AF65-F5344CB8AC3E}">
        <p14:creationId xmlns:p14="http://schemas.microsoft.com/office/powerpoint/2010/main" val="42843107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rPr>
              <a:t>Tk2:</a:t>
            </a:r>
            <a:r>
              <a:rPr lang="vi-VN" sz="6000" b="0" i="0" dirty="0">
                <a:solidFill>
                  <a:schemeClr val="bg1"/>
                </a:solidFill>
                <a:effectLst/>
                <a:latin typeface="+mn-lt"/>
              </a:rPr>
              <a:t> Bao lo âu khổ sầu, đời con vương hoen úa màu. Ngàn ngàn nỗi u hoài, bao lần niềm tin nhạt phai. </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Nhưng Cha thương xót nhiều, ngày đêm Ngài luôn mến yêu, mãi tưới chan muôn đời hồng ân tha thiết cao vời.</a:t>
            </a:r>
            <a:endParaRPr lang="en-US" sz="6000" b="0" dirty="0">
              <a:solidFill>
                <a:schemeClr val="bg1"/>
              </a:solidFill>
              <a:effectLst/>
            </a:endParaRPr>
          </a:p>
        </p:txBody>
      </p:sp>
    </p:spTree>
    <p:extLst>
      <p:ext uri="{BB962C8B-B14F-4D97-AF65-F5344CB8AC3E}">
        <p14:creationId xmlns:p14="http://schemas.microsoft.com/office/powerpoint/2010/main" val="3474723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n-lt"/>
              </a:rPr>
              <a:t>Đk</a:t>
            </a:r>
            <a:r>
              <a:rPr lang="en-US" sz="5400" b="0" u="sng" dirty="0">
                <a:solidFill>
                  <a:srgbClr val="FFFF00"/>
                </a:solidFill>
                <a:effectLst/>
                <a:latin typeface="+mn-lt"/>
              </a:rPr>
              <a:t>:</a:t>
            </a:r>
            <a:r>
              <a:rPr lang="en-US" sz="5400" b="0" dirty="0">
                <a:solidFill>
                  <a:schemeClr val="bg1"/>
                </a:solidFill>
                <a:effectLst/>
                <a:latin typeface="+mn-lt"/>
              </a:rPr>
              <a:t> </a:t>
            </a:r>
            <a:r>
              <a:rPr lang="vi-VN" sz="5400" b="0" i="0" dirty="0">
                <a:solidFill>
                  <a:schemeClr val="bg1"/>
                </a:solidFill>
                <a:effectLst/>
                <a:latin typeface="+mn-lt"/>
              </a:rPr>
              <a:t>Dâng Ngài lòng mến vô biên, niềm tin vẹn tuyền ngàn lời ước nguyện. Dâng Ngài cuộc sống hôm nay, hạnh phúc tương lai, con tha thiết dâng Ngài. </a:t>
            </a:r>
            <a:endParaRPr lang="en-US" sz="5400" b="0" dirty="0">
              <a:solidFill>
                <a:schemeClr val="bg1"/>
              </a:solidFill>
              <a:effectLst/>
              <a:latin typeface="+mn-lt"/>
            </a:endParaRPr>
          </a:p>
        </p:txBody>
      </p:sp>
    </p:spTree>
    <p:extLst>
      <p:ext uri="{BB962C8B-B14F-4D97-AF65-F5344CB8AC3E}">
        <p14:creationId xmlns:p14="http://schemas.microsoft.com/office/powerpoint/2010/main" val="40232460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latin typeface="+mn-lt"/>
              </a:rPr>
              <a:t>***</a:t>
            </a:r>
            <a:r>
              <a:rPr lang="en-US" sz="5400" b="0" u="sng" dirty="0">
                <a:solidFill>
                  <a:srgbClr val="FFFF00"/>
                </a:solidFill>
                <a:effectLst/>
                <a:latin typeface="+mn-lt"/>
              </a:rPr>
              <a:t>:</a:t>
            </a:r>
            <a:r>
              <a:rPr lang="en-US" sz="5400" b="0" dirty="0">
                <a:solidFill>
                  <a:schemeClr val="bg1"/>
                </a:solidFill>
                <a:effectLst/>
                <a:latin typeface="+mn-lt"/>
              </a:rPr>
              <a:t> </a:t>
            </a:r>
            <a:r>
              <a:rPr lang="vi-VN" sz="5400" b="0" i="0" dirty="0">
                <a:solidFill>
                  <a:schemeClr val="bg1"/>
                </a:solidFill>
                <a:effectLst/>
                <a:latin typeface="+mn-lt"/>
              </a:rPr>
              <a:t>Dâng Ngài lời hát đơn sơ, nguồn vui tin thờ, trọn đời mộng mơ. Xin cho ngày mai ấm êm, tình nồng hồng phúc bên Cha hiền triền miên.</a:t>
            </a:r>
            <a:endParaRPr lang="en-US" sz="5400" b="0" dirty="0">
              <a:solidFill>
                <a:schemeClr val="bg1"/>
              </a:solidFill>
              <a:effectLst/>
              <a:latin typeface="+mn-lt"/>
            </a:endParaRPr>
          </a:p>
        </p:txBody>
      </p:sp>
    </p:spTree>
    <p:extLst>
      <p:ext uri="{BB962C8B-B14F-4D97-AF65-F5344CB8AC3E}">
        <p14:creationId xmlns:p14="http://schemas.microsoft.com/office/powerpoint/2010/main" val="41842941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Tk3:</a:t>
            </a:r>
            <a:r>
              <a:rPr lang="en-US" sz="6000" b="0" dirty="0">
                <a:solidFill>
                  <a:schemeClr val="bg1"/>
                </a:solidFill>
                <a:effectLst/>
              </a:rPr>
              <a:t> </a:t>
            </a:r>
            <a:r>
              <a:rPr lang="vi-VN" sz="6000" b="0" i="0" dirty="0">
                <a:solidFill>
                  <a:schemeClr val="bg1"/>
                </a:solidFill>
                <a:effectLst/>
                <a:latin typeface="+mn-lt"/>
              </a:rPr>
              <a:t>Bao đam mê thoáng qua, lần đưa con men lối tà. Nhờ lòng Chúa khoan hồng, rửa sạch hồn con tươi trong. </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Xin Cha ban thánh ân tràn dâng niềm tin vững bền, sống chứng nhân Tin Mừng rồi mai ca khúc tương phùng</a:t>
            </a:r>
            <a:endParaRPr lang="en-US" sz="6000" b="0" dirty="0">
              <a:solidFill>
                <a:schemeClr val="bg1"/>
              </a:solidFill>
              <a:effectLst/>
            </a:endParaRPr>
          </a:p>
        </p:txBody>
      </p:sp>
    </p:spTree>
    <p:extLst>
      <p:ext uri="{BB962C8B-B14F-4D97-AF65-F5344CB8AC3E}">
        <p14:creationId xmlns:p14="http://schemas.microsoft.com/office/powerpoint/2010/main" val="29790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n-lt"/>
              </a:rPr>
              <a:t>Đk</a:t>
            </a:r>
            <a:r>
              <a:rPr lang="en-US" sz="5400" b="0" u="sng" dirty="0">
                <a:solidFill>
                  <a:srgbClr val="FFFF00"/>
                </a:solidFill>
                <a:effectLst/>
                <a:latin typeface="+mn-lt"/>
              </a:rPr>
              <a:t>:</a:t>
            </a:r>
            <a:r>
              <a:rPr lang="en-US" sz="5400" b="0" dirty="0">
                <a:solidFill>
                  <a:schemeClr val="bg1"/>
                </a:solidFill>
                <a:effectLst/>
                <a:latin typeface="+mn-lt"/>
              </a:rPr>
              <a:t> </a:t>
            </a:r>
            <a:r>
              <a:rPr lang="vi-VN" sz="5400" b="0" i="0" dirty="0">
                <a:solidFill>
                  <a:schemeClr val="bg1"/>
                </a:solidFill>
                <a:effectLst/>
                <a:latin typeface="+mn-lt"/>
              </a:rPr>
              <a:t>Dâng Ngài lòng mến vô biên, niềm tin vẹn tuyền ngàn lời ước nguyện. Dâng Ngài cuộc sống hôm nay, hạnh phúc tương lai, con tha thiết dâng Ngài. </a:t>
            </a:r>
            <a:endParaRPr lang="en-US" sz="5400" b="0" dirty="0">
              <a:solidFill>
                <a:schemeClr val="bg1"/>
              </a:solidFill>
              <a:effectLst/>
              <a:latin typeface="+mn-lt"/>
            </a:endParaRPr>
          </a:p>
        </p:txBody>
      </p:sp>
    </p:spTree>
    <p:extLst>
      <p:ext uri="{BB962C8B-B14F-4D97-AF65-F5344CB8AC3E}">
        <p14:creationId xmlns:p14="http://schemas.microsoft.com/office/powerpoint/2010/main" val="12538972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latin typeface="+mn-lt"/>
              </a:rPr>
              <a:t>***</a:t>
            </a:r>
            <a:r>
              <a:rPr lang="en-US" sz="5400" b="0" u="sng" dirty="0">
                <a:solidFill>
                  <a:srgbClr val="FFFF00"/>
                </a:solidFill>
                <a:effectLst/>
                <a:latin typeface="+mn-lt"/>
              </a:rPr>
              <a:t>:</a:t>
            </a:r>
            <a:r>
              <a:rPr lang="en-US" sz="5400" b="0" dirty="0">
                <a:solidFill>
                  <a:schemeClr val="bg1"/>
                </a:solidFill>
                <a:effectLst/>
                <a:latin typeface="+mn-lt"/>
              </a:rPr>
              <a:t> </a:t>
            </a:r>
            <a:r>
              <a:rPr lang="vi-VN" sz="5400" b="0" i="0" dirty="0">
                <a:solidFill>
                  <a:schemeClr val="bg1"/>
                </a:solidFill>
                <a:effectLst/>
                <a:latin typeface="+mn-lt"/>
              </a:rPr>
              <a:t>Dâng Ngài lời hát đơn sơ, nguồn vui tin thờ, trọn đời mộng mơ. Xin cho ngày mai ấm êm, tình nồng hồng phúc bên Cha hiền triền miên.</a:t>
            </a:r>
            <a:endParaRPr lang="en-US" sz="5400" b="0" dirty="0">
              <a:solidFill>
                <a:schemeClr val="bg1"/>
              </a:solidFill>
              <a:effectLst/>
              <a:latin typeface="+mn-lt"/>
            </a:endParaRPr>
          </a:p>
        </p:txBody>
      </p:sp>
    </p:spTree>
    <p:extLst>
      <p:ext uri="{BB962C8B-B14F-4D97-AF65-F5344CB8AC3E}">
        <p14:creationId xmlns:p14="http://schemas.microsoft.com/office/powerpoint/2010/main" val="39969179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en-US" sz="7200" b="0" dirty="0" err="1">
                <a:solidFill>
                  <a:srgbClr val="FFFF00"/>
                </a:solidFill>
                <a:effectLst/>
              </a:rPr>
              <a:t>Tạ</a:t>
            </a:r>
            <a:r>
              <a:rPr lang="en-US" sz="7200" b="0" dirty="0">
                <a:solidFill>
                  <a:srgbClr val="FFFF00"/>
                </a:solidFill>
                <a:effectLst/>
              </a:rPr>
              <a:t> </a:t>
            </a:r>
            <a:r>
              <a:rPr lang="en-US" sz="7200" b="0" dirty="0" err="1">
                <a:solidFill>
                  <a:srgbClr val="FFFF00"/>
                </a:solidFill>
                <a:effectLst/>
              </a:rPr>
              <a:t>Ơn</a:t>
            </a:r>
            <a:r>
              <a:rPr lang="en-US" sz="7200" b="0" dirty="0">
                <a:solidFill>
                  <a:srgbClr val="FFFF00"/>
                </a:solidFill>
                <a:effectLst/>
              </a:rPr>
              <a:t> </a:t>
            </a:r>
            <a:r>
              <a:rPr lang="en-US" sz="7200" b="0" dirty="0" err="1">
                <a:solidFill>
                  <a:srgbClr val="FFFF00"/>
                </a:solidFill>
                <a:effectLst/>
              </a:rPr>
              <a:t>Chúa</a:t>
            </a:r>
            <a:r>
              <a:rPr lang="en-US" sz="7200" b="0" dirty="0">
                <a:solidFill>
                  <a:srgbClr val="FFFF00"/>
                </a:solidFill>
                <a:effectLst/>
              </a:rPr>
              <a:t> </a:t>
            </a:r>
            <a:r>
              <a:rPr lang="en-US" sz="7200" b="0" dirty="0" err="1">
                <a:solidFill>
                  <a:srgbClr val="FFFF00"/>
                </a:solidFill>
                <a:effectLst/>
              </a:rPr>
              <a:t>Và</a:t>
            </a:r>
            <a:r>
              <a:rPr lang="en-US" sz="7200" b="0" dirty="0">
                <a:solidFill>
                  <a:srgbClr val="FFFF00"/>
                </a:solidFill>
                <a:effectLst/>
              </a:rPr>
              <a:t> </a:t>
            </a:r>
            <a:r>
              <a:rPr lang="en-US" sz="7200" b="0" dirty="0" err="1">
                <a:solidFill>
                  <a:srgbClr val="FFFF00"/>
                </a:solidFill>
                <a:effectLst/>
              </a:rPr>
              <a:t>Mẹ</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FF00"/>
                </a:solidFill>
                <a:cs typeface="Times New Roman" panose="02020603050405020304" pitchFamily="18" charset="0"/>
              </a:rPr>
              <a:t>Đk: </a:t>
            </a:r>
            <a:r>
              <a:rPr lang="vi-VN" altLang="en-US" sz="6000" b="1" dirty="0">
                <a:solidFill>
                  <a:schemeClr val="bg1"/>
                </a:solidFill>
                <a:cs typeface="Times New Roman" panose="02020603050405020304" pitchFamily="18" charset="0"/>
              </a:rPr>
              <a:t>Chúng con xin tạ ơn Chúa uy quyền toàn năng, tình yêu chúa nào biết chi báo đền. </a:t>
            </a:r>
            <a:endParaRPr lang="vi-VN" altLang="en-US"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2094819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FF00"/>
                </a:solidFill>
                <a:cs typeface="Times New Roman" panose="02020603050405020304" pitchFamily="18" charset="0"/>
              </a:rPr>
              <a:t>***: </a:t>
            </a:r>
            <a:r>
              <a:rPr lang="vi-VN" altLang="en-US" sz="6000" b="1" dirty="0">
                <a:solidFill>
                  <a:schemeClr val="bg1"/>
                </a:solidFill>
                <a:cs typeface="Times New Roman" panose="02020603050405020304" pitchFamily="18" charset="0"/>
              </a:rPr>
              <a:t>Chúa muôn đời là Chúa khắp vũ trụ trời đất, ngàn vinh quang cao chiếu hiển trị đời đời.</a:t>
            </a:r>
          </a:p>
          <a:p>
            <a:pPr marL="0" indent="0" algn="just">
              <a:lnSpc>
                <a:spcPct val="120000"/>
              </a:lnSpc>
              <a:spcBef>
                <a:spcPts val="0"/>
              </a:spcBef>
              <a:buNone/>
            </a:pPr>
            <a:endParaRPr lang="vi-VN" altLang="en-US"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67197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Tk1: </a:t>
            </a:r>
            <a:r>
              <a:rPr lang="vi-VN" altLang="en-US" sz="6000" b="1" dirty="0">
                <a:solidFill>
                  <a:schemeClr val="bg1"/>
                </a:solidFill>
                <a:cs typeface="Times New Roman" panose="02020603050405020304" pitchFamily="18" charset="0"/>
              </a:rPr>
              <a:t>Vì tình chúa đã chất chứa trong trái tim mẹ hiền luôn trìu mến mãi cứu giúp chở che nguyện cầu. </a:t>
            </a:r>
          </a:p>
          <a:p>
            <a:pPr marL="0" indent="0" algn="just">
              <a:lnSpc>
                <a:spcPct val="120000"/>
              </a:lnSpc>
              <a:spcBef>
                <a:spcPts val="1350"/>
              </a:spcBef>
              <a:buNone/>
            </a:pP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41928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 </a:t>
            </a:r>
            <a:r>
              <a:rPr lang="vi-VN" altLang="en-US" sz="6000" b="1" dirty="0">
                <a:solidFill>
                  <a:schemeClr val="bg1"/>
                </a:solidFill>
                <a:cs typeface="Times New Roman" panose="02020603050405020304" pitchFamily="18" charset="0"/>
              </a:rPr>
              <a:t>Ngàn phúc ân vẫn nhờ mẹ, ngàn khổ đau cũng nhờ mẹ, nhờ mẹ thương dâng chúa trót đời tạ ơn.</a:t>
            </a:r>
          </a:p>
          <a:p>
            <a:pPr marL="0" indent="0" algn="just">
              <a:lnSpc>
                <a:spcPct val="120000"/>
              </a:lnSpc>
              <a:spcBef>
                <a:spcPts val="1350"/>
              </a:spcBef>
              <a:buNone/>
            </a:pP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3003270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FF00"/>
                </a:solidFill>
                <a:cs typeface="Times New Roman" panose="02020603050405020304" pitchFamily="18" charset="0"/>
              </a:rPr>
              <a:t>Đk: </a:t>
            </a:r>
            <a:r>
              <a:rPr lang="vi-VN" altLang="en-US" sz="6000" b="1" dirty="0">
                <a:solidFill>
                  <a:schemeClr val="bg1"/>
                </a:solidFill>
                <a:cs typeface="Times New Roman" panose="02020603050405020304" pitchFamily="18" charset="0"/>
              </a:rPr>
              <a:t>Chúng con xin tạ ơn Chúa uy quyền toàn năng, tình yêu chúa nào biết chi báo đền. </a:t>
            </a:r>
            <a:endParaRPr lang="vi-VN" altLang="en-US"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64936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FF00"/>
                </a:solidFill>
                <a:cs typeface="Times New Roman" panose="02020603050405020304" pitchFamily="18" charset="0"/>
              </a:rPr>
              <a:t>***: </a:t>
            </a:r>
            <a:r>
              <a:rPr lang="vi-VN" altLang="en-US" sz="6000" b="1" dirty="0">
                <a:solidFill>
                  <a:schemeClr val="bg1"/>
                </a:solidFill>
                <a:cs typeface="Times New Roman" panose="02020603050405020304" pitchFamily="18" charset="0"/>
              </a:rPr>
              <a:t>Chúa muôn đời là Chúa khắp vũ trụ trời đất, ngàn vinh quang cao chiếu hiển trị đời đời.</a:t>
            </a:r>
          </a:p>
          <a:p>
            <a:pPr marL="0" indent="0" algn="just">
              <a:lnSpc>
                <a:spcPct val="120000"/>
              </a:lnSpc>
              <a:spcBef>
                <a:spcPts val="0"/>
              </a:spcBef>
              <a:buNone/>
            </a:pPr>
            <a:endParaRPr lang="vi-VN" altLang="en-US"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6002921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altLang="en-US" sz="6000" b="1" dirty="0">
                <a:solidFill>
                  <a:srgbClr val="FFFF00"/>
                </a:solidFill>
                <a:cs typeface="Times New Roman" panose="02020603050405020304" pitchFamily="18" charset="0"/>
              </a:rPr>
              <a:t>Tk2:  </a:t>
            </a:r>
            <a:r>
              <a:rPr lang="vi-VN" altLang="en-US" sz="6000" b="1" dirty="0">
                <a:solidFill>
                  <a:schemeClr val="bg1"/>
                </a:solidFill>
                <a:cs typeface="Times New Roman" panose="02020603050405020304" pitchFamily="18" charset="0"/>
              </a:rPr>
              <a:t>Vì tình Chúa ôi miên man muôn tháng năm không tàn, dâng triều sóng vỗ lớp lớp biển khơi vang rền. </a:t>
            </a:r>
          </a:p>
        </p:txBody>
      </p:sp>
    </p:spTree>
    <p:extLst>
      <p:ext uri="{BB962C8B-B14F-4D97-AF65-F5344CB8AC3E}">
        <p14:creationId xmlns:p14="http://schemas.microsoft.com/office/powerpoint/2010/main" val="21007483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altLang="en-US" sz="6000" b="1" dirty="0">
                <a:solidFill>
                  <a:srgbClr val="FFFF00"/>
                </a:solidFill>
                <a:cs typeface="Times New Roman" panose="02020603050405020304" pitchFamily="18" charset="0"/>
              </a:rPr>
              <a:t>***:  </a:t>
            </a:r>
            <a:r>
              <a:rPr lang="vi-VN" altLang="en-US" sz="6000" b="1" dirty="0">
                <a:solidFill>
                  <a:schemeClr val="bg1"/>
                </a:solidFill>
                <a:cs typeface="Times New Roman" panose="02020603050405020304" pitchFamily="18" charset="0"/>
              </a:rPr>
              <a:t>Lòng Chúa thương ôi huyền diệu, quyền Chúa trên muôn thần lực. Nguồn an vui chan chứa thánh ân không ngơi.</a:t>
            </a:r>
          </a:p>
          <a:p>
            <a:pPr marL="0" indent="0" algn="just">
              <a:spcBef>
                <a:spcPts val="1350"/>
              </a:spcBef>
              <a:buNone/>
            </a:pP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4032102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FF00"/>
                </a:solidFill>
                <a:cs typeface="Times New Roman" panose="02020603050405020304" pitchFamily="18" charset="0"/>
              </a:rPr>
              <a:t>Đk: </a:t>
            </a:r>
            <a:r>
              <a:rPr lang="vi-VN" altLang="en-US" sz="6000" b="1" dirty="0">
                <a:solidFill>
                  <a:schemeClr val="bg1"/>
                </a:solidFill>
                <a:cs typeface="Times New Roman" panose="02020603050405020304" pitchFamily="18" charset="0"/>
              </a:rPr>
              <a:t>Chúng con xin tạ ơn Chúa uy quyền toàn năng, tình yêu chúa nào biết chi báo đền. </a:t>
            </a:r>
            <a:endParaRPr lang="vi-VN" altLang="en-US"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043449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FF00"/>
                </a:solidFill>
                <a:cs typeface="Times New Roman" panose="02020603050405020304" pitchFamily="18" charset="0"/>
              </a:rPr>
              <a:t>***: </a:t>
            </a:r>
            <a:r>
              <a:rPr lang="vi-VN" altLang="en-US" sz="6000" b="1" dirty="0">
                <a:solidFill>
                  <a:schemeClr val="bg1"/>
                </a:solidFill>
                <a:cs typeface="Times New Roman" panose="02020603050405020304" pitchFamily="18" charset="0"/>
              </a:rPr>
              <a:t>Chúa muôn đời là Chúa khắp vũ trụ trời đất, ngàn vinh quang cao chiếu hiển trị đời đời.</a:t>
            </a:r>
          </a:p>
          <a:p>
            <a:pPr marL="0" indent="0" algn="just">
              <a:lnSpc>
                <a:spcPct val="120000"/>
              </a:lnSpc>
              <a:spcBef>
                <a:spcPts val="0"/>
              </a:spcBef>
              <a:buNone/>
            </a:pPr>
            <a:endParaRPr lang="vi-VN" altLang="en-US"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4542306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577946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2208</Words>
  <Application>Microsoft Macintosh PowerPoint</Application>
  <PresentationFormat>On-screen Show (16:9)</PresentationFormat>
  <Paragraphs>117</Paragraphs>
  <Slides>95</Slides>
  <Notes>13</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95</vt:i4>
      </vt:variant>
    </vt:vector>
  </HeadingPairs>
  <TitlesOfParts>
    <vt:vector size="110" baseType="lpstr">
      <vt:lpstr>Arial</vt:lpstr>
      <vt:lpstr>Calibri</vt:lpstr>
      <vt:lpstr>Times New Roman</vt:lpstr>
      <vt:lpstr>UTM American Sans</vt:lpstr>
      <vt:lpstr>Office Theme</vt:lpstr>
      <vt:lpstr>12_Office Theme</vt:lpstr>
      <vt:lpstr>36_Default Design</vt:lpstr>
      <vt:lpstr>10_Office Theme</vt:lpstr>
      <vt:lpstr>37_Default Design</vt:lpstr>
      <vt:lpstr>4_Office Theme</vt:lpstr>
      <vt:lpstr>6_Office Theme</vt:lpstr>
      <vt:lpstr>1_Office Theme</vt:lpstr>
      <vt:lpstr>3_Office Theme</vt:lpstr>
      <vt:lpstr>7_Office Theme</vt:lpstr>
      <vt:lpstr>8_Office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HÀNH TRANG NGƯỜI TRẺ Hoàng Đức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118 Chúa Nhật XVII Thường Niên Năm A Tường Ân 04 Câu</vt:lpstr>
      <vt:lpstr>Đk: Lạy Chúa, con yêu chuộng luật pháp của Chúa biết bao. </vt:lpstr>
      <vt:lpstr>Tk1: Trong suốt cuộc đời con có Ngài làm gia nghiệp, và con tuân giữ luât pháp Chúa thương ban. Ôi cao quý vô vàn lời Chúa phán nhất trên trần gian.</vt:lpstr>
      <vt:lpstr>Đk: Lạy Chúa, con yêu chuộng luật pháp của Chúa biết bao. </vt:lpstr>
      <vt:lpstr>Tk2: Xin Chúa tỏ lòng thương theo lượng cả hải hà, vì giao ước mới Ngài đã hứa khi xưa. Xin ban phúc ân Ngài để con luôn sống vui bình an.</vt:lpstr>
      <vt:lpstr>Đk: Lạy Chúa, con yêu chuộng luật pháp của Chúa biết bao. </vt:lpstr>
      <vt:lpstr>Tk3: Lời Chúa thật cao sang, trên đời gì sánh bằng. Lời Ngài soi sáng và dẫn dắt con đi, không bước theo gian tà, mọi đam mê tránh xa thật xa.</vt:lpstr>
      <vt:lpstr>Đk: Lạy Chúa, con yêu chuộng luật pháp của Chúa biết bao. </vt:lpstr>
      <vt:lpstr>Tk4: Nghiêm huấn kỳ diệu thay đây lời Ngài chỉ dạy, hồn con khao khát và sẽ mãi tuân theo. Xin soi sáng dẫn đường kẻ ngu ngơ ra khỏi mộng mơ</vt:lpstr>
      <vt:lpstr>Đk: Lạy Chúa, con yêu chuộng luật pháp của Chúa biết bao. </vt:lpstr>
      <vt:lpstr>PowerPoint Presentation</vt:lpstr>
      <vt:lpstr>Lạy Chúa, Lời của Chúa là thần trí và là sự sống. Chúa có những Lời, Lời ban sự sống đời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Dâng Ngài Thy Yên</vt:lpstr>
      <vt:lpstr>Đk: Dâng Ngài lòng mến vô biên, niềm tin vẹn tuyền ngàn lời ước nguyện. Dâng Ngài cuộc sống hôm nay, hạnh phúc tương lai, con tha thiết dâng Ngài. </vt:lpstr>
      <vt:lpstr>***: Dâng Ngài lời hát đơn sơ, nguồn vui tin thờ, trọn đời mộng mơ. Xin cho ngày mai ấm êm, tình nồng hồng phúc bên Cha hiền triền miên.</vt:lpstr>
      <vt:lpstr>Tk1: Con luôn mơ ước nhiều, niềm vui êm ru sớm chiều. Dù đời có bao lần ước nguyền đẹp nụ hoa xuân. </vt:lpstr>
      <vt:lpstr>***: Nay xin vâng ý Cha dìu đưa thuyền con bến xa, thoát bóng đêm mịt mờ về quê yêu dấu mong chờ.</vt:lpstr>
      <vt:lpstr>Đk: Dâng Ngài lòng mến vô biên, niềm tin vẹn tuyền ngàn lời ước nguyện. Dâng Ngài cuộc sống hôm nay, hạnh phúc tương lai, con tha thiết dâng Ngài. </vt:lpstr>
      <vt:lpstr>***: Dâng Ngài lời hát đơn sơ, nguồn vui tin thờ, trọn đời mộng mơ. Xin cho ngày mai ấm êm, tình nồng hồng phúc bên Cha hiền triền miên.</vt:lpstr>
      <vt:lpstr>Tk2: Bao lo âu khổ sầu, đời con vương hoen úa màu. Ngàn ngàn nỗi u hoài, bao lần niềm tin nhạt phai. </vt:lpstr>
      <vt:lpstr>***: Nhưng Cha thương xót nhiều, ngày đêm Ngài luôn mến yêu, mãi tưới chan muôn đời hồng ân tha thiết cao vời.</vt:lpstr>
      <vt:lpstr>Đk: Dâng Ngài lòng mến vô biên, niềm tin vẹn tuyền ngàn lời ước nguyện. Dâng Ngài cuộc sống hôm nay, hạnh phúc tương lai, con tha thiết dâng Ngài. </vt:lpstr>
      <vt:lpstr>***: Dâng Ngài lời hát đơn sơ, nguồn vui tin thờ, trọn đời mộng mơ. Xin cho ngày mai ấm êm, tình nồng hồng phúc bên Cha hiền triền miên.</vt:lpstr>
      <vt:lpstr>Tk3: Bao đam mê thoáng qua, lần đưa con men lối tà. Nhờ lòng Chúa khoan hồng, rửa sạch hồn con tươi trong. </vt:lpstr>
      <vt:lpstr>***: Xin Cha ban thánh ân tràn dâng niềm tin vững bền, sống chứng nhân Tin Mừng rồi mai ca khúc tương phùng</vt:lpstr>
      <vt:lpstr>Đk: Dâng Ngài lòng mến vô biên, niềm tin vẹn tuyền ngàn lời ước nguyện. Dâng Ngài cuộc sống hôm nay, hạnh phúc tương lai, con tha thiết dâng Ngài. </vt:lpstr>
      <vt:lpstr>***: Dâng Ngài lời hát đơn sơ, nguồn vui tin thờ, trọn đời mộng mơ. Xin cho ngày mai ấm êm, tình nồng hồng phúc bên Cha hiền triền miên.</vt:lpstr>
      <vt:lpstr>PowerPoint Presentation</vt:lpstr>
      <vt:lpstr>PowerPoint Presentation</vt:lpstr>
      <vt:lpstr>Ca Kết Lễ Tạ Ơn Chúa Và Mẹ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61</cp:revision>
  <dcterms:created xsi:type="dcterms:W3CDTF">2023-05-21T07:25:42Z</dcterms:created>
  <dcterms:modified xsi:type="dcterms:W3CDTF">2023-07-29T15:05:02Z</dcterms:modified>
</cp:coreProperties>
</file>