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736" r:id="rId6"/>
    <p:sldMasterId id="2147483748" r:id="rId7"/>
    <p:sldMasterId id="2147483928" r:id="rId8"/>
    <p:sldMasterId id="2147483952" r:id="rId9"/>
    <p:sldMasterId id="2147483964" r:id="rId10"/>
    <p:sldMasterId id="2147483976" r:id="rId11"/>
  </p:sldMasterIdLst>
  <p:sldIdLst>
    <p:sldId id="507" r:id="rId12"/>
    <p:sldId id="367" r:id="rId13"/>
    <p:sldId id="368" r:id="rId14"/>
    <p:sldId id="369" r:id="rId15"/>
    <p:sldId id="370" r:id="rId16"/>
    <p:sldId id="371" r:id="rId17"/>
    <p:sldId id="372" r:id="rId18"/>
    <p:sldId id="373" r:id="rId19"/>
    <p:sldId id="374" r:id="rId20"/>
    <p:sldId id="601" r:id="rId21"/>
    <p:sldId id="553" r:id="rId22"/>
    <p:sldId id="257" r:id="rId23"/>
    <p:sldId id="260" r:id="rId24"/>
    <p:sldId id="607" r:id="rId25"/>
    <p:sldId id="265" r:id="rId26"/>
    <p:sldId id="608" r:id="rId27"/>
    <p:sldId id="602" r:id="rId28"/>
    <p:sldId id="392" r:id="rId29"/>
    <p:sldId id="393" r:id="rId30"/>
    <p:sldId id="394" r:id="rId31"/>
    <p:sldId id="395" r:id="rId32"/>
    <p:sldId id="396" r:id="rId33"/>
    <p:sldId id="397" r:id="rId34"/>
    <p:sldId id="398" r:id="rId35"/>
    <p:sldId id="399" r:id="rId36"/>
    <p:sldId id="606" r:id="rId37"/>
    <p:sldId id="415" r:id="rId38"/>
    <p:sldId id="536" r:id="rId39"/>
    <p:sldId id="538" r:id="rId40"/>
    <p:sldId id="586" r:id="rId41"/>
    <p:sldId id="539" r:id="rId42"/>
    <p:sldId id="625" r:id="rId43"/>
    <p:sldId id="556" r:id="rId44"/>
    <p:sldId id="626" r:id="rId45"/>
    <p:sldId id="603" r:id="rId46"/>
    <p:sldId id="542" r:id="rId47"/>
    <p:sldId id="532" r:id="rId48"/>
    <p:sldId id="549" r:id="rId49"/>
    <p:sldId id="400" r:id="rId50"/>
    <p:sldId id="401" r:id="rId51"/>
    <p:sldId id="402" r:id="rId52"/>
    <p:sldId id="403" r:id="rId53"/>
    <p:sldId id="404" r:id="rId54"/>
    <p:sldId id="405" r:id="rId55"/>
    <p:sldId id="406" r:id="rId56"/>
    <p:sldId id="407" r:id="rId57"/>
    <p:sldId id="408" r:id="rId58"/>
    <p:sldId id="409" r:id="rId59"/>
    <p:sldId id="410" r:id="rId60"/>
    <p:sldId id="411" r:id="rId61"/>
    <p:sldId id="412" r:id="rId62"/>
    <p:sldId id="550" r:id="rId63"/>
    <p:sldId id="558" r:id="rId64"/>
    <p:sldId id="559" r:id="rId65"/>
    <p:sldId id="560" r:id="rId66"/>
    <p:sldId id="612" r:id="rId67"/>
    <p:sldId id="561" r:id="rId68"/>
    <p:sldId id="613" r:id="rId69"/>
    <p:sldId id="614" r:id="rId70"/>
    <p:sldId id="598" r:id="rId71"/>
    <p:sldId id="615" r:id="rId72"/>
    <p:sldId id="616" r:id="rId73"/>
    <p:sldId id="995" r:id="rId74"/>
    <p:sldId id="503" r:id="rId75"/>
    <p:sldId id="277" r:id="rId76"/>
    <p:sldId id="278" r:id="rId77"/>
    <p:sldId id="617" r:id="rId78"/>
    <p:sldId id="279" r:id="rId79"/>
    <p:sldId id="618" r:id="rId80"/>
    <p:sldId id="290" r:id="rId81"/>
    <p:sldId id="619" r:id="rId82"/>
    <p:sldId id="621" r:id="rId83"/>
    <p:sldId id="622" r:id="rId84"/>
    <p:sldId id="291" r:id="rId85"/>
    <p:sldId id="620" r:id="rId86"/>
    <p:sldId id="623" r:id="rId87"/>
    <p:sldId id="624" r:id="rId88"/>
    <p:sldId id="292" r:id="rId89"/>
    <p:sldId id="293" r:id="rId90"/>
    <p:sldId id="609" r:id="rId91"/>
    <p:sldId id="259" r:id="rId92"/>
    <p:sldId id="261" r:id="rId93"/>
    <p:sldId id="263" r:id="rId94"/>
    <p:sldId id="610" r:id="rId95"/>
    <p:sldId id="267" r:id="rId96"/>
    <p:sldId id="611" r:id="rId97"/>
    <p:sldId id="605" r:id="rId9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054" autoAdjust="0"/>
    <p:restoredTop sz="94662" autoAdjust="0"/>
  </p:normalViewPr>
  <p:slideViewPr>
    <p:cSldViewPr>
      <p:cViewPr varScale="1">
        <p:scale>
          <a:sx n="69" d="100"/>
          <a:sy n="69" d="100"/>
        </p:scale>
        <p:origin x="208" y="1408"/>
      </p:cViewPr>
      <p:guideLst>
        <p:guide orient="horz" pos="1620"/>
        <p:guide pos="2880"/>
      </p:guideLst>
    </p:cSldViewPr>
  </p:slideViewPr>
  <p:outlineViewPr>
    <p:cViewPr>
      <p:scale>
        <a:sx n="33" d="100"/>
        <a:sy n="33" d="100"/>
      </p:scale>
      <p:origin x="0" y="2288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84" Type="http://schemas.openxmlformats.org/officeDocument/2006/relationships/slide" Target="slides/slide73.xml"/><Relationship Id="rId89" Type="http://schemas.openxmlformats.org/officeDocument/2006/relationships/slide" Target="slides/slide78.xml"/><Relationship Id="rId16" Type="http://schemas.openxmlformats.org/officeDocument/2006/relationships/slide" Target="slides/slide5.xml"/><Relationship Id="rId11" Type="http://schemas.openxmlformats.org/officeDocument/2006/relationships/slideMaster" Target="slideMasters/slideMaster11.xml"/><Relationship Id="rId32" Type="http://schemas.openxmlformats.org/officeDocument/2006/relationships/slide" Target="slides/slide21.xml"/><Relationship Id="rId37" Type="http://schemas.openxmlformats.org/officeDocument/2006/relationships/slide" Target="slides/slide26.xml"/><Relationship Id="rId53" Type="http://schemas.openxmlformats.org/officeDocument/2006/relationships/slide" Target="slides/slide42.xml"/><Relationship Id="rId58" Type="http://schemas.openxmlformats.org/officeDocument/2006/relationships/slide" Target="slides/slide47.xml"/><Relationship Id="rId74" Type="http://schemas.openxmlformats.org/officeDocument/2006/relationships/slide" Target="slides/slide63.xml"/><Relationship Id="rId79" Type="http://schemas.openxmlformats.org/officeDocument/2006/relationships/slide" Target="slides/slide68.xml"/><Relationship Id="rId102" Type="http://schemas.openxmlformats.org/officeDocument/2006/relationships/tableStyles" Target="tableStyles.xml"/><Relationship Id="rId5" Type="http://schemas.openxmlformats.org/officeDocument/2006/relationships/slideMaster" Target="slideMasters/slideMaster5.xml"/><Relationship Id="rId90" Type="http://schemas.openxmlformats.org/officeDocument/2006/relationships/slide" Target="slides/slide79.xml"/><Relationship Id="rId95" Type="http://schemas.openxmlformats.org/officeDocument/2006/relationships/slide" Target="slides/slide84.xml"/><Relationship Id="rId22" Type="http://schemas.openxmlformats.org/officeDocument/2006/relationships/slide" Target="slides/slide11.xml"/><Relationship Id="rId27" Type="http://schemas.openxmlformats.org/officeDocument/2006/relationships/slide" Target="slides/slide16.xml"/><Relationship Id="rId43" Type="http://schemas.openxmlformats.org/officeDocument/2006/relationships/slide" Target="slides/slide32.xml"/><Relationship Id="rId48" Type="http://schemas.openxmlformats.org/officeDocument/2006/relationships/slide" Target="slides/slide37.xml"/><Relationship Id="rId64" Type="http://schemas.openxmlformats.org/officeDocument/2006/relationships/slide" Target="slides/slide53.xml"/><Relationship Id="rId69" Type="http://schemas.openxmlformats.org/officeDocument/2006/relationships/slide" Target="slides/slide58.xml"/><Relationship Id="rId80" Type="http://schemas.openxmlformats.org/officeDocument/2006/relationships/slide" Target="slides/slide69.xml"/><Relationship Id="rId85" Type="http://schemas.openxmlformats.org/officeDocument/2006/relationships/slide" Target="slides/slide7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slide" Target="slides/slide77.xml"/><Relationship Id="rId91" Type="http://schemas.openxmlformats.org/officeDocument/2006/relationships/slide" Target="slides/slide80.xml"/><Relationship Id="rId96" Type="http://schemas.openxmlformats.org/officeDocument/2006/relationships/slide" Target="slides/slide8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slide" Target="slides/slide75.xml"/><Relationship Id="rId94" Type="http://schemas.openxmlformats.org/officeDocument/2006/relationships/slide" Target="slides/slide8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97" Type="http://schemas.openxmlformats.org/officeDocument/2006/relationships/slide" Target="slides/slide86.xml"/><Relationship Id="rId7" Type="http://schemas.openxmlformats.org/officeDocument/2006/relationships/slideMaster" Target="slideMasters/slideMaster7.xml"/><Relationship Id="rId71" Type="http://schemas.openxmlformats.org/officeDocument/2006/relationships/slide" Target="slides/slide60.xml"/><Relationship Id="rId92" Type="http://schemas.openxmlformats.org/officeDocument/2006/relationships/slide" Target="slides/slide81.xml"/><Relationship Id="rId2" Type="http://schemas.openxmlformats.org/officeDocument/2006/relationships/slideMaster" Target="slideMasters/slideMaster2.xml"/><Relationship Id="rId29" Type="http://schemas.openxmlformats.org/officeDocument/2006/relationships/slide" Target="slides/slide18.xml"/><Relationship Id="rId24" Type="http://schemas.openxmlformats.org/officeDocument/2006/relationships/slide" Target="slides/slide13.xml"/><Relationship Id="rId40" Type="http://schemas.openxmlformats.org/officeDocument/2006/relationships/slide" Target="slides/slide29.xml"/><Relationship Id="rId45" Type="http://schemas.openxmlformats.org/officeDocument/2006/relationships/slide" Target="slides/slide34.xml"/><Relationship Id="rId66" Type="http://schemas.openxmlformats.org/officeDocument/2006/relationships/slide" Target="slides/slide55.xml"/><Relationship Id="rId87" Type="http://schemas.openxmlformats.org/officeDocument/2006/relationships/slide" Target="slides/slide76.xml"/><Relationship Id="rId61" Type="http://schemas.openxmlformats.org/officeDocument/2006/relationships/slide" Target="slides/slide50.xml"/><Relationship Id="rId82" Type="http://schemas.openxmlformats.org/officeDocument/2006/relationships/slide" Target="slides/slide71.xml"/><Relationship Id="rId19" Type="http://schemas.openxmlformats.org/officeDocument/2006/relationships/slide" Target="slides/slide8.xml"/><Relationship Id="rId14" Type="http://schemas.openxmlformats.org/officeDocument/2006/relationships/slide" Target="slides/slide3.xml"/><Relationship Id="rId30" Type="http://schemas.openxmlformats.org/officeDocument/2006/relationships/slide" Target="slides/slide19.xml"/><Relationship Id="rId35" Type="http://schemas.openxmlformats.org/officeDocument/2006/relationships/slide" Target="slides/slide24.xml"/><Relationship Id="rId56" Type="http://schemas.openxmlformats.org/officeDocument/2006/relationships/slide" Target="slides/slide45.xml"/><Relationship Id="rId77" Type="http://schemas.openxmlformats.org/officeDocument/2006/relationships/slide" Target="slides/slide66.xml"/><Relationship Id="rId100"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93" Type="http://schemas.openxmlformats.org/officeDocument/2006/relationships/slide" Target="slides/slide82.xml"/><Relationship Id="rId98" Type="http://schemas.openxmlformats.org/officeDocument/2006/relationships/slide" Target="slides/slide87.xml"/><Relationship Id="rId3" Type="http://schemas.openxmlformats.org/officeDocument/2006/relationships/slideMaster" Target="slideMasters/slideMaster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8/5/23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8/5/23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27065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05611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574934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900443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753556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797714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8/5/23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499521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8/5/23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64052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8/5/23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698273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8/5/23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3911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8/5/23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41353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8/5/23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39311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078394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17460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8/5/23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8/5/23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8/5/23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8/5/23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8/5/23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8/5/23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8/5/23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8/5/23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8/5/23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8/5/23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8/5/23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8/5/23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8/5/23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8/5/23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3173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2649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8/5/23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9246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8/5/23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45073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8/5/23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1304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8/5/23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3066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8/5/23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7711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8/5/23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6434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8/5/23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4837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9847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6319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8393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8/5/23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55899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08459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8/5/23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487706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8/5/23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276859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8/5/23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566810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8/5/23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282853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8/5/23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07406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8/5/23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848544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300550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6772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8/5/23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8/5/23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8/5/23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8/5/23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8/5/23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8/5/23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8/5/23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485791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886929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701683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8/5/23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540508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8/5/23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761579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8/5/23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966871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8/5/23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601179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8/5/23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315101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8/5/23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1053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357707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8/5/23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918727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230147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233569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8/5/23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883719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8/5/23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000678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8/5/23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610130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8/5/23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225183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8/5/23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902965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8/5/23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0709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1.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1.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8/5/23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8/5/23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3019837"/>
      </p:ext>
    </p:extLst>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8/5/23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7712005"/>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8/5/23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8/5/23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8/5/23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59674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8/5/23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6632493"/>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8/5/23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8/5/23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4768010"/>
      </p:ext>
    </p:extLst>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3.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rgbClr val="006600"/>
                </a:solidFill>
                <a:effectLst/>
              </a:rPr>
              <a:t>Chúa</a:t>
            </a:r>
            <a:r>
              <a:rPr lang="en-US" b="0" dirty="0">
                <a:solidFill>
                  <a:srgbClr val="006600"/>
                </a:solidFill>
                <a:effectLst/>
              </a:rPr>
              <a:t> </a:t>
            </a:r>
            <a:r>
              <a:rPr lang="en-US" b="0" dirty="0" err="1">
                <a:solidFill>
                  <a:srgbClr val="006600"/>
                </a:solidFill>
                <a:effectLst/>
              </a:rPr>
              <a:t>Nhật</a:t>
            </a:r>
            <a:r>
              <a:rPr lang="en-US" b="0" dirty="0">
                <a:solidFill>
                  <a:srgbClr val="006600"/>
                </a:solidFill>
                <a:effectLst/>
              </a:rPr>
              <a:t> XVIII TN </a:t>
            </a:r>
            <a:r>
              <a:rPr lang="en-US" b="0" dirty="0" err="1">
                <a:solidFill>
                  <a:srgbClr val="006600"/>
                </a:solidFill>
                <a:effectLst/>
              </a:rPr>
              <a:t>Năm</a:t>
            </a:r>
            <a:r>
              <a:rPr lang="en-US" b="0" dirty="0">
                <a:solidFill>
                  <a:srgbClr val="006600"/>
                </a:solidFill>
                <a:effectLst/>
              </a:rPr>
              <a:t> A</a:t>
            </a:r>
            <a:br>
              <a:rPr lang="en-US" b="0" dirty="0">
                <a:solidFill>
                  <a:srgbClr val="006600"/>
                </a:solidFill>
                <a:effectLst/>
              </a:rPr>
            </a:br>
            <a:r>
              <a:rPr lang="en-US" b="0" dirty="0" err="1">
                <a:solidFill>
                  <a:srgbClr val="006600"/>
                </a:solidFill>
                <a:effectLst/>
              </a:rPr>
              <a:t>Lễ</a:t>
            </a:r>
            <a:r>
              <a:rPr lang="en-US" b="0" dirty="0">
                <a:solidFill>
                  <a:srgbClr val="006600"/>
                </a:solidFill>
                <a:effectLst/>
              </a:rPr>
              <a:t> </a:t>
            </a:r>
            <a:r>
              <a:rPr lang="en-US" b="0" dirty="0" err="1">
                <a:solidFill>
                  <a:srgbClr val="006600"/>
                </a:solidFill>
                <a:effectLst/>
              </a:rPr>
              <a:t>Hiển</a:t>
            </a:r>
            <a:r>
              <a:rPr lang="en-US" b="0" dirty="0">
                <a:solidFill>
                  <a:srgbClr val="006600"/>
                </a:solidFill>
                <a:effectLst/>
              </a:rPr>
              <a:t> Dung</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5" y="0"/>
            <a:ext cx="9136950" cy="514350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rgbClr val="006600"/>
                </a:solidFill>
                <a:effectLst/>
              </a:rPr>
              <a:t>Chúa</a:t>
            </a:r>
            <a:r>
              <a:rPr lang="en-US" b="0" dirty="0">
                <a:solidFill>
                  <a:srgbClr val="006600"/>
                </a:solidFill>
                <a:effectLst/>
              </a:rPr>
              <a:t> </a:t>
            </a:r>
            <a:r>
              <a:rPr lang="en-US" b="0" dirty="0" err="1">
                <a:solidFill>
                  <a:srgbClr val="006600"/>
                </a:solidFill>
                <a:effectLst/>
              </a:rPr>
              <a:t>Nhật</a:t>
            </a:r>
            <a:r>
              <a:rPr lang="en-US" b="0" dirty="0">
                <a:solidFill>
                  <a:srgbClr val="006600"/>
                </a:solidFill>
                <a:effectLst/>
              </a:rPr>
              <a:t> XVIII TN </a:t>
            </a:r>
            <a:r>
              <a:rPr lang="en-US" b="0" dirty="0" err="1">
                <a:solidFill>
                  <a:srgbClr val="006600"/>
                </a:solidFill>
                <a:effectLst/>
              </a:rPr>
              <a:t>Năm</a:t>
            </a:r>
            <a:r>
              <a:rPr lang="en-US" b="0" dirty="0">
                <a:solidFill>
                  <a:srgbClr val="006600"/>
                </a:solidFill>
                <a:effectLst/>
              </a:rPr>
              <a:t> A</a:t>
            </a:r>
            <a:br>
              <a:rPr lang="en-US" b="0" dirty="0">
                <a:solidFill>
                  <a:srgbClr val="006600"/>
                </a:solidFill>
                <a:effectLst/>
              </a:rPr>
            </a:br>
            <a:r>
              <a:rPr lang="en-US" b="0" dirty="0" err="1">
                <a:solidFill>
                  <a:srgbClr val="006600"/>
                </a:solidFill>
                <a:effectLst/>
              </a:rPr>
              <a:t>Lễ</a:t>
            </a:r>
            <a:r>
              <a:rPr lang="en-US" b="0" dirty="0">
                <a:solidFill>
                  <a:srgbClr val="006600"/>
                </a:solidFill>
                <a:effectLst/>
              </a:rPr>
              <a:t> </a:t>
            </a:r>
            <a:r>
              <a:rPr lang="en-US" b="0" dirty="0" err="1">
                <a:solidFill>
                  <a:srgbClr val="006600"/>
                </a:solidFill>
                <a:effectLst/>
              </a:rPr>
              <a:t>Hiển</a:t>
            </a:r>
            <a:r>
              <a:rPr lang="en-US" b="0" dirty="0">
                <a:solidFill>
                  <a:srgbClr val="006600"/>
                </a:solidFill>
                <a:effectLst/>
              </a:rPr>
              <a:t> Dung</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5" y="0"/>
            <a:ext cx="9136950" cy="5143500"/>
          </a:xfrm>
          <a:prstGeom prst="rect">
            <a:avLst/>
          </a:prstGeom>
        </p:spPr>
      </p:pic>
    </p:spTree>
    <p:extLst>
      <p:ext uri="{BB962C8B-B14F-4D97-AF65-F5344CB8AC3E}">
        <p14:creationId xmlns:p14="http://schemas.microsoft.com/office/powerpoint/2010/main" val="3326460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95350"/>
            <a:ext cx="9144000" cy="4248150"/>
          </a:xfrm>
        </p:spPr>
        <p:txBody>
          <a:bodyPr>
            <a:normAutofit fontScale="90000"/>
          </a:bodyPr>
          <a:lstStyle/>
          <a:p>
            <a:br>
              <a:rPr lang="en-US" sz="6000" b="0" dirty="0">
                <a:solidFill>
                  <a:srgbClr val="C00000"/>
                </a:solidFill>
                <a:effectLst/>
              </a:rPr>
            </a:br>
            <a:r>
              <a:rPr lang="en-US" sz="6000" b="0" dirty="0">
                <a:solidFill>
                  <a:srgbClr val="C00000"/>
                </a:solidFill>
                <a:effectLst/>
              </a:rPr>
              <a:t>Ca </a:t>
            </a:r>
            <a:r>
              <a:rPr lang="en-US" sz="6000" b="0" dirty="0" err="1">
                <a:solidFill>
                  <a:srgbClr val="C00000"/>
                </a:solidFill>
                <a:effectLst/>
              </a:rPr>
              <a:t>Nhập</a:t>
            </a:r>
            <a:r>
              <a:rPr lang="en-US" sz="6000" b="0" dirty="0">
                <a:solidFill>
                  <a:srgbClr val="C00000"/>
                </a:solidFill>
                <a:effectLst/>
              </a:rPr>
              <a:t> </a:t>
            </a:r>
            <a:r>
              <a:rPr lang="en-US" sz="6000" b="0" dirty="0" err="1">
                <a:solidFill>
                  <a:srgbClr val="C00000"/>
                </a:solidFill>
                <a:effectLst/>
              </a:rPr>
              <a:t>Lễ</a:t>
            </a:r>
            <a:br>
              <a:rPr lang="en-US" sz="6000" b="0" dirty="0">
                <a:solidFill>
                  <a:srgbClr val="C00000"/>
                </a:solidFill>
                <a:effectLst/>
              </a:rPr>
            </a:br>
            <a:r>
              <a:rPr lang="en-US" sz="6000" b="1" dirty="0">
                <a:solidFill>
                  <a:srgbClr val="C00000"/>
                </a:solidFill>
                <a:latin typeface="+mn-lt"/>
                <a:cs typeface="Times New Roman" panose="02020603050405020304" pitchFamily="18" charset="0"/>
              </a:rPr>
              <a:t>LÊN ĐƯỜNG VỀ NHÀ CHA</a:t>
            </a:r>
            <a:br>
              <a:rPr lang="en-US" sz="6000" b="0" i="1" dirty="0">
                <a:solidFill>
                  <a:srgbClr val="C00000"/>
                </a:solidFill>
                <a:effectLst/>
              </a:rPr>
            </a:br>
            <a:br>
              <a:rPr lang="en-US" sz="6000" b="0" i="1" dirty="0">
                <a:solidFill>
                  <a:srgbClr val="C00000"/>
                </a:solidFill>
                <a:effectLst/>
              </a:rPr>
            </a:br>
            <a:endParaRPr lang="en-US" sz="6000" b="0" i="1" dirty="0">
              <a:solidFill>
                <a:srgbClr val="C00000"/>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0" y="0"/>
            <a:ext cx="9144000" cy="5143500"/>
          </a:xfrm>
        </p:spPr>
        <p:txBody>
          <a:bodyPr>
            <a:normAutofit fontScale="85000" lnSpcReduction="20000"/>
          </a:bodyPr>
          <a:lstStyle/>
          <a:p>
            <a:pPr algn="just">
              <a:lnSpc>
                <a:spcPct val="120000"/>
              </a:lnSpc>
              <a:spcBef>
                <a:spcPts val="1800"/>
              </a:spcBef>
            </a:pPr>
            <a:r>
              <a:rPr lang="vi-VN" sz="6000" b="1" dirty="0">
                <a:solidFill>
                  <a:srgbClr val="C00000"/>
                </a:solidFill>
                <a:cs typeface="Times New Roman" panose="02020603050405020304" pitchFamily="18" charset="0"/>
              </a:rPr>
              <a:t>Đk: </a:t>
            </a:r>
            <a:r>
              <a:rPr lang="vi-VN" sz="6000" b="1" dirty="0">
                <a:solidFill>
                  <a:srgbClr val="006600"/>
                </a:solidFill>
                <a:cs typeface="Times New Roman" panose="02020603050405020304" pitchFamily="18" charset="0"/>
              </a:rPr>
              <a:t>Nào cùng nắm tay nhau đi về nhà Cha, về nhà Cha tim ta rộn lên vui sướng. Hát vang vang (theo cung đàn). Ngợi khen Đấng (đã hy sinh). Hiến thân mình trên thập hình vì chúng ta.</a:t>
            </a:r>
          </a:p>
          <a:p>
            <a:pPr algn="just">
              <a:lnSpc>
                <a:spcPct val="150000"/>
              </a:lnSpc>
              <a:spcBef>
                <a:spcPts val="1800"/>
              </a:spcBef>
            </a:pPr>
            <a:endParaRPr lang="vi-VN" sz="6000" b="1" dirty="0">
              <a:solidFill>
                <a:srgbClr val="006600"/>
              </a:solidFill>
              <a:cs typeface="Times New Roman" panose="02020603050405020304" pitchFamily="18" charset="0"/>
            </a:endParaRPr>
          </a:p>
        </p:txBody>
      </p:sp>
    </p:spTree>
    <p:extLst>
      <p:ext uri="{BB962C8B-B14F-4D97-AF65-F5344CB8AC3E}">
        <p14:creationId xmlns:p14="http://schemas.microsoft.com/office/powerpoint/2010/main" val="1127821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ubTitle" idx="1"/>
          </p:nvPr>
        </p:nvSpPr>
        <p:spPr>
          <a:xfrm>
            <a:off x="0" y="0"/>
            <a:ext cx="9144000" cy="5143500"/>
          </a:xfrm>
        </p:spPr>
        <p:txBody>
          <a:bodyPr>
            <a:normAutofit fontScale="92500"/>
          </a:bodyPr>
          <a:lstStyle/>
          <a:p>
            <a:pPr algn="just">
              <a:lnSpc>
                <a:spcPct val="120000"/>
              </a:lnSpc>
              <a:spcBef>
                <a:spcPts val="1800"/>
              </a:spcBef>
            </a:pPr>
            <a:r>
              <a:rPr lang="vi-VN" sz="5400" b="1" dirty="0">
                <a:solidFill>
                  <a:srgbClr val="C00000"/>
                </a:solidFill>
                <a:cs typeface="Times New Roman" panose="02020603050405020304" pitchFamily="18" charset="0"/>
              </a:rPr>
              <a:t>Tk1: </a:t>
            </a:r>
            <a:r>
              <a:rPr lang="vi-VN" sz="5400" b="1" dirty="0">
                <a:solidFill>
                  <a:srgbClr val="006600"/>
                </a:solidFill>
                <a:cs typeface="Times New Roman" panose="02020603050405020304" pitchFamily="18" charset="0"/>
              </a:rPr>
              <a:t>Thánh cung chan hòa ánh sáng, có cung đàn dịu nhạc thánh. Bánh rượu nào thơm ngát, hoa nào đẹp tươi nhất. Tiến dâng lên với trọn niềm tin.</a:t>
            </a:r>
          </a:p>
        </p:txBody>
      </p:sp>
    </p:spTree>
    <p:extLst>
      <p:ext uri="{BB962C8B-B14F-4D97-AF65-F5344CB8AC3E}">
        <p14:creationId xmlns:p14="http://schemas.microsoft.com/office/powerpoint/2010/main" val="41221232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0" y="0"/>
            <a:ext cx="9144000" cy="5143500"/>
          </a:xfrm>
        </p:spPr>
        <p:txBody>
          <a:bodyPr>
            <a:normAutofit fontScale="85000" lnSpcReduction="20000"/>
          </a:bodyPr>
          <a:lstStyle/>
          <a:p>
            <a:pPr algn="just">
              <a:lnSpc>
                <a:spcPct val="120000"/>
              </a:lnSpc>
              <a:spcBef>
                <a:spcPts val="1800"/>
              </a:spcBef>
            </a:pPr>
            <a:r>
              <a:rPr lang="vi-VN" sz="6000" b="1" dirty="0">
                <a:solidFill>
                  <a:srgbClr val="C00000"/>
                </a:solidFill>
                <a:cs typeface="Times New Roman" panose="02020603050405020304" pitchFamily="18" charset="0"/>
              </a:rPr>
              <a:t>Đk: </a:t>
            </a:r>
            <a:r>
              <a:rPr lang="vi-VN" sz="6000" b="1" dirty="0">
                <a:solidFill>
                  <a:srgbClr val="006600"/>
                </a:solidFill>
                <a:cs typeface="Times New Roman" panose="02020603050405020304" pitchFamily="18" charset="0"/>
              </a:rPr>
              <a:t>Nào cùng nắm tay nhau đi về nhà Cha, về nhà Cha tim ta rộn lên vui sướng. Hát vang vang (theo cung đàn). Ngợi khen Đấng (đã hy sinh). Hiến thân mình trên thập hình vì chúng ta.</a:t>
            </a:r>
          </a:p>
          <a:p>
            <a:pPr algn="just">
              <a:lnSpc>
                <a:spcPct val="150000"/>
              </a:lnSpc>
              <a:spcBef>
                <a:spcPts val="1800"/>
              </a:spcBef>
            </a:pPr>
            <a:endParaRPr lang="vi-VN" sz="6000" b="1" dirty="0">
              <a:solidFill>
                <a:srgbClr val="006600"/>
              </a:solidFill>
              <a:cs typeface="Times New Roman" panose="02020603050405020304" pitchFamily="18" charset="0"/>
            </a:endParaRPr>
          </a:p>
        </p:txBody>
      </p:sp>
    </p:spTree>
    <p:extLst>
      <p:ext uri="{BB962C8B-B14F-4D97-AF65-F5344CB8AC3E}">
        <p14:creationId xmlns:p14="http://schemas.microsoft.com/office/powerpoint/2010/main" val="1957713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subTitle" idx="1"/>
          </p:nvPr>
        </p:nvSpPr>
        <p:spPr>
          <a:xfrm>
            <a:off x="0" y="0"/>
            <a:ext cx="9144000" cy="5143500"/>
          </a:xfrm>
        </p:spPr>
        <p:txBody>
          <a:bodyPr>
            <a:normAutofit/>
          </a:bodyPr>
          <a:lstStyle/>
          <a:p>
            <a:pPr algn="just">
              <a:lnSpc>
                <a:spcPct val="120000"/>
              </a:lnSpc>
              <a:spcBef>
                <a:spcPts val="1800"/>
              </a:spcBef>
            </a:pPr>
            <a:r>
              <a:rPr lang="vi-VN" sz="5400" b="1" dirty="0">
                <a:solidFill>
                  <a:srgbClr val="C00000"/>
                </a:solidFill>
                <a:cs typeface="Times New Roman" panose="02020603050405020304" pitchFamily="18" charset="0"/>
              </a:rPr>
              <a:t>Tk2: </a:t>
            </a:r>
            <a:r>
              <a:rPr lang="vi-VN" sz="5400" b="1" dirty="0">
                <a:solidFill>
                  <a:srgbClr val="006600"/>
                </a:solidFill>
                <a:cs typeface="Times New Roman" panose="02020603050405020304" pitchFamily="18" charset="0"/>
              </a:rPr>
              <a:t>Đến bên Cha hiền đừng quên, lắng nghe lời Người nhủ khuyên. Đó là lời chân lý, đó là lời yêu quý, hãy ghi sâu giữ chặt Người ơi.</a:t>
            </a:r>
          </a:p>
          <a:p>
            <a:pPr algn="just">
              <a:lnSpc>
                <a:spcPct val="120000"/>
              </a:lnSpc>
              <a:spcBef>
                <a:spcPts val="1800"/>
              </a:spcBef>
            </a:pPr>
            <a:endParaRPr lang="vi-VN" sz="4950" b="1" dirty="0">
              <a:solidFill>
                <a:srgbClr val="006600"/>
              </a:solidFill>
              <a:cs typeface="Times New Roman" panose="02020603050405020304" pitchFamily="18" charset="0"/>
            </a:endParaRPr>
          </a:p>
          <a:p>
            <a:pPr algn="just">
              <a:lnSpc>
                <a:spcPct val="130000"/>
              </a:lnSpc>
              <a:spcBef>
                <a:spcPts val="1800"/>
              </a:spcBef>
            </a:pPr>
            <a:endParaRPr lang="vi-VN" sz="4950" b="1" dirty="0">
              <a:solidFill>
                <a:srgbClr val="006600"/>
              </a:solidFill>
              <a:cs typeface="Times New Roman" panose="02020603050405020304" pitchFamily="18" charset="0"/>
            </a:endParaRPr>
          </a:p>
          <a:p>
            <a:pPr algn="just">
              <a:lnSpc>
                <a:spcPct val="130000"/>
              </a:lnSpc>
              <a:spcBef>
                <a:spcPts val="1800"/>
              </a:spcBef>
            </a:pPr>
            <a:endParaRPr lang="vi-VN" sz="5400" b="1" dirty="0">
              <a:solidFill>
                <a:srgbClr val="006600"/>
              </a:solidFill>
              <a:cs typeface="Times New Roman" panose="02020603050405020304" pitchFamily="18" charset="0"/>
            </a:endParaRPr>
          </a:p>
          <a:p>
            <a:pPr algn="just">
              <a:lnSpc>
                <a:spcPct val="120000"/>
              </a:lnSpc>
              <a:spcBef>
                <a:spcPts val="1800"/>
              </a:spcBef>
            </a:pPr>
            <a:endParaRPr lang="vi-VN" sz="4950" b="1" dirty="0">
              <a:solidFill>
                <a:srgbClr val="006600"/>
              </a:solidFill>
              <a:cs typeface="Times New Roman" panose="02020603050405020304" pitchFamily="18" charset="0"/>
            </a:endParaRPr>
          </a:p>
          <a:p>
            <a:pPr algn="just">
              <a:lnSpc>
                <a:spcPct val="130000"/>
              </a:lnSpc>
              <a:spcBef>
                <a:spcPts val="1800"/>
              </a:spcBef>
            </a:pPr>
            <a:endParaRPr lang="vi-VN" sz="4950" b="1" dirty="0">
              <a:solidFill>
                <a:srgbClr val="006600"/>
              </a:solidFill>
              <a:cs typeface="Times New Roman" panose="02020603050405020304" pitchFamily="18" charset="0"/>
            </a:endParaRPr>
          </a:p>
        </p:txBody>
      </p:sp>
    </p:spTree>
    <p:extLst>
      <p:ext uri="{BB962C8B-B14F-4D97-AF65-F5344CB8AC3E}">
        <p14:creationId xmlns:p14="http://schemas.microsoft.com/office/powerpoint/2010/main" val="39004719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0" y="0"/>
            <a:ext cx="9144000" cy="5143500"/>
          </a:xfrm>
        </p:spPr>
        <p:txBody>
          <a:bodyPr>
            <a:normAutofit fontScale="85000" lnSpcReduction="20000"/>
          </a:bodyPr>
          <a:lstStyle/>
          <a:p>
            <a:pPr algn="just">
              <a:lnSpc>
                <a:spcPct val="120000"/>
              </a:lnSpc>
              <a:spcBef>
                <a:spcPts val="1800"/>
              </a:spcBef>
            </a:pPr>
            <a:r>
              <a:rPr lang="vi-VN" sz="6000" b="1" dirty="0">
                <a:solidFill>
                  <a:srgbClr val="C00000"/>
                </a:solidFill>
                <a:cs typeface="Times New Roman" panose="02020603050405020304" pitchFamily="18" charset="0"/>
              </a:rPr>
              <a:t>Đk: </a:t>
            </a:r>
            <a:r>
              <a:rPr lang="vi-VN" sz="6000" b="1" dirty="0">
                <a:solidFill>
                  <a:srgbClr val="006600"/>
                </a:solidFill>
                <a:cs typeface="Times New Roman" panose="02020603050405020304" pitchFamily="18" charset="0"/>
              </a:rPr>
              <a:t>Nào cùng nắm tay nhau đi về nhà Cha, về nhà Cha tim ta rộn lên vui sướng. Hát vang vang (theo cung đàn). Ngợi khen Đấng (đã hy sinh). Hiến thân mình trên thập hình vì chúng ta.</a:t>
            </a:r>
          </a:p>
          <a:p>
            <a:pPr algn="just">
              <a:lnSpc>
                <a:spcPct val="150000"/>
              </a:lnSpc>
              <a:spcBef>
                <a:spcPts val="1800"/>
              </a:spcBef>
            </a:pPr>
            <a:endParaRPr lang="vi-VN" sz="6000" b="1" dirty="0">
              <a:solidFill>
                <a:srgbClr val="006600"/>
              </a:solidFill>
              <a:cs typeface="Times New Roman" panose="02020603050405020304" pitchFamily="18" charset="0"/>
            </a:endParaRPr>
          </a:p>
        </p:txBody>
      </p:sp>
    </p:spTree>
    <p:extLst>
      <p:ext uri="{BB962C8B-B14F-4D97-AF65-F5344CB8AC3E}">
        <p14:creationId xmlns:p14="http://schemas.microsoft.com/office/powerpoint/2010/main" val="21407334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rgbClr val="006600"/>
                </a:solidFill>
                <a:effectLst/>
              </a:rPr>
              <a:t>Chúa</a:t>
            </a:r>
            <a:r>
              <a:rPr lang="en-US" b="0" dirty="0">
                <a:solidFill>
                  <a:srgbClr val="006600"/>
                </a:solidFill>
                <a:effectLst/>
              </a:rPr>
              <a:t> </a:t>
            </a:r>
            <a:r>
              <a:rPr lang="en-US" b="0" dirty="0" err="1">
                <a:solidFill>
                  <a:srgbClr val="006600"/>
                </a:solidFill>
                <a:effectLst/>
              </a:rPr>
              <a:t>Nhật</a:t>
            </a:r>
            <a:r>
              <a:rPr lang="en-US" b="0" dirty="0">
                <a:solidFill>
                  <a:srgbClr val="006600"/>
                </a:solidFill>
                <a:effectLst/>
              </a:rPr>
              <a:t> XVIII TN </a:t>
            </a:r>
            <a:r>
              <a:rPr lang="en-US" b="0" dirty="0" err="1">
                <a:solidFill>
                  <a:srgbClr val="006600"/>
                </a:solidFill>
                <a:effectLst/>
              </a:rPr>
              <a:t>Năm</a:t>
            </a:r>
            <a:r>
              <a:rPr lang="en-US" b="0" dirty="0">
                <a:solidFill>
                  <a:srgbClr val="006600"/>
                </a:solidFill>
                <a:effectLst/>
              </a:rPr>
              <a:t> A</a:t>
            </a:r>
            <a:br>
              <a:rPr lang="en-US" b="0" dirty="0">
                <a:solidFill>
                  <a:srgbClr val="006600"/>
                </a:solidFill>
                <a:effectLst/>
              </a:rPr>
            </a:br>
            <a:r>
              <a:rPr lang="en-US" b="0" dirty="0" err="1">
                <a:solidFill>
                  <a:srgbClr val="006600"/>
                </a:solidFill>
                <a:effectLst/>
              </a:rPr>
              <a:t>Lễ</a:t>
            </a:r>
            <a:r>
              <a:rPr lang="en-US" b="0" dirty="0">
                <a:solidFill>
                  <a:srgbClr val="006600"/>
                </a:solidFill>
                <a:effectLst/>
              </a:rPr>
              <a:t> </a:t>
            </a:r>
            <a:r>
              <a:rPr lang="en-US" b="0" dirty="0" err="1">
                <a:solidFill>
                  <a:srgbClr val="006600"/>
                </a:solidFill>
                <a:effectLst/>
              </a:rPr>
              <a:t>Hiển</a:t>
            </a:r>
            <a:r>
              <a:rPr lang="en-US" b="0" dirty="0">
                <a:solidFill>
                  <a:srgbClr val="006600"/>
                </a:solidFill>
                <a:effectLst/>
              </a:rPr>
              <a:t> Dung</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5" y="0"/>
            <a:ext cx="9136950" cy="5143500"/>
          </a:xfrm>
          <a:prstGeom prst="rect">
            <a:avLst/>
          </a:prstGeom>
        </p:spPr>
      </p:pic>
    </p:spTree>
    <p:extLst>
      <p:ext uri="{BB962C8B-B14F-4D97-AF65-F5344CB8AC3E}">
        <p14:creationId xmlns:p14="http://schemas.microsoft.com/office/powerpoint/2010/main" val="24385823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dirty="0">
                <a:solidFill>
                  <a:srgbClr val="006600"/>
                </a:solidFill>
                <a:effectLst/>
                <a:latin typeface="+mj-lt"/>
              </a:rPr>
            </a:br>
            <a:endParaRPr lang="en-US" b="0" dirty="0">
              <a:solidFill>
                <a:srgbClr val="00660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C00000"/>
              </a:solidFill>
              <a:effectLst/>
              <a:latin typeface="+mj-lt"/>
              <a:cs typeface="Times New Roman" panose="02020603050405020304" pitchFamily="18" charset="0"/>
            </a:endParaRPr>
          </a:p>
          <a:p>
            <a:pPr eaLnBrk="1" hangingPunct="1">
              <a:lnSpc>
                <a:spcPct val="150000"/>
              </a:lnSpc>
            </a:pPr>
            <a:r>
              <a:rPr lang="en-US" sz="7200" b="0" dirty="0">
                <a:solidFill>
                  <a:srgbClr val="C00000"/>
                </a:solidFill>
                <a:effectLst/>
                <a:latin typeface="+mj-lt"/>
                <a:cs typeface="Times New Roman" panose="02020603050405020304" pitchFamily="18" charset="0"/>
              </a:rPr>
              <a:t>KINH VINH DANH</a:t>
            </a:r>
            <a:endParaRPr lang="vi-VN" sz="7200" b="0" dirty="0">
              <a:solidFill>
                <a:srgbClr val="C0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dirty="0">
                <a:solidFill>
                  <a:srgbClr val="006600"/>
                </a:solidFill>
                <a:effectLst/>
                <a:latin typeface="+mj-lt"/>
              </a:rPr>
            </a:br>
            <a:endParaRPr lang="en-US" b="0" dirty="0">
              <a:solidFill>
                <a:srgbClr val="00660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dirty="0" err="1">
                <a:solidFill>
                  <a:srgbClr val="C00000"/>
                </a:solidFill>
                <a:effectLst/>
                <a:latin typeface="+mj-lt"/>
                <a:cs typeface="Times New Roman" panose="02020603050405020304" pitchFamily="18" charset="0"/>
              </a:rPr>
              <a:t>Chủ</a:t>
            </a:r>
            <a:r>
              <a:rPr lang="en-US" sz="4000" b="0" u="sng" dirty="0">
                <a:solidFill>
                  <a:srgbClr val="C00000"/>
                </a:solidFill>
                <a:effectLst/>
                <a:latin typeface="+mj-lt"/>
                <a:cs typeface="Times New Roman" panose="02020603050405020304" pitchFamily="18" charset="0"/>
              </a:rPr>
              <a:t> </a:t>
            </a:r>
            <a:r>
              <a:rPr lang="en-US" sz="4000" b="0" u="sng" dirty="0" err="1">
                <a:solidFill>
                  <a:srgbClr val="C00000"/>
                </a:solidFill>
                <a:effectLst/>
                <a:latin typeface="+mj-lt"/>
                <a:cs typeface="Times New Roman" panose="02020603050405020304" pitchFamily="18" charset="0"/>
              </a:rPr>
              <a:t>tế</a:t>
            </a:r>
            <a:r>
              <a:rPr lang="en-US" sz="4000" b="0" u="sng" dirty="0">
                <a:solidFill>
                  <a:srgbClr val="C00000"/>
                </a:solidFill>
                <a:effectLst/>
                <a:latin typeface="+mj-lt"/>
                <a:cs typeface="Times New Roman" panose="02020603050405020304" pitchFamily="18" charset="0"/>
              </a:rPr>
              <a:t>:</a:t>
            </a:r>
            <a:r>
              <a:rPr lang="en-US" sz="4000" b="0" dirty="0">
                <a:solidFill>
                  <a:srgbClr val="C00000"/>
                </a:solidFill>
                <a:effectLst/>
                <a:latin typeface="+mj-lt"/>
                <a:cs typeface="Times New Roman" panose="02020603050405020304" pitchFamily="18" charset="0"/>
              </a:rPr>
              <a:t> </a:t>
            </a:r>
            <a:r>
              <a:rPr lang="en-US" sz="5400" b="0" i="1" dirty="0" err="1">
                <a:solidFill>
                  <a:srgbClr val="C00000"/>
                </a:solidFill>
                <a:effectLst/>
                <a:latin typeface="+mj-lt"/>
                <a:cs typeface="Times New Roman" panose="02020603050405020304" pitchFamily="18" charset="0"/>
              </a:rPr>
              <a:t>Vinh</a:t>
            </a:r>
            <a:r>
              <a:rPr lang="en-US" sz="5400" b="0" i="1" dirty="0">
                <a:solidFill>
                  <a:srgbClr val="C00000"/>
                </a:solidFill>
                <a:effectLst/>
                <a:latin typeface="+mj-lt"/>
                <a:cs typeface="Times New Roman" panose="02020603050405020304" pitchFamily="18" charset="0"/>
              </a:rPr>
              <a:t> </a:t>
            </a:r>
            <a:r>
              <a:rPr lang="en-US" sz="5400" b="0" i="1" dirty="0" err="1">
                <a:solidFill>
                  <a:srgbClr val="C00000"/>
                </a:solidFill>
                <a:effectLst/>
                <a:latin typeface="+mj-lt"/>
                <a:cs typeface="Times New Roman" panose="02020603050405020304" pitchFamily="18" charset="0"/>
              </a:rPr>
              <a:t>danh</a:t>
            </a:r>
            <a:r>
              <a:rPr lang="en-US" sz="5400" b="0" i="1" dirty="0">
                <a:solidFill>
                  <a:srgbClr val="C00000"/>
                </a:solidFill>
                <a:effectLst/>
                <a:latin typeface="+mj-lt"/>
                <a:cs typeface="Times New Roman" panose="02020603050405020304" pitchFamily="18" charset="0"/>
              </a:rPr>
              <a:t> </a:t>
            </a:r>
            <a:r>
              <a:rPr lang="en-US" sz="5400" b="0" i="1" dirty="0" err="1">
                <a:solidFill>
                  <a:srgbClr val="C00000"/>
                </a:solidFill>
                <a:effectLst/>
                <a:latin typeface="+mj-lt"/>
                <a:cs typeface="Times New Roman" panose="02020603050405020304" pitchFamily="18" charset="0"/>
              </a:rPr>
              <a:t>Thiên</a:t>
            </a:r>
            <a:r>
              <a:rPr lang="en-US" sz="5400" b="0" i="1" dirty="0">
                <a:solidFill>
                  <a:srgbClr val="C00000"/>
                </a:solidFill>
                <a:effectLst/>
                <a:latin typeface="+mj-lt"/>
                <a:cs typeface="Times New Roman" panose="02020603050405020304" pitchFamily="18" charset="0"/>
              </a:rPr>
              <a:t> </a:t>
            </a:r>
            <a:r>
              <a:rPr lang="en-US" sz="5400" b="0" i="1" dirty="0" err="1">
                <a:solidFill>
                  <a:srgbClr val="C00000"/>
                </a:solidFill>
                <a:effectLst/>
                <a:latin typeface="+mj-lt"/>
                <a:cs typeface="Times New Roman" panose="02020603050405020304" pitchFamily="18" charset="0"/>
              </a:rPr>
              <a:t>Chúa</a:t>
            </a:r>
            <a:r>
              <a:rPr lang="en-US" sz="5400" b="0" i="1" dirty="0">
                <a:solidFill>
                  <a:srgbClr val="C00000"/>
                </a:solidFill>
                <a:effectLst/>
                <a:latin typeface="+mj-lt"/>
                <a:cs typeface="Times New Roman" panose="02020603050405020304" pitchFamily="18" charset="0"/>
              </a:rPr>
              <a:t> </a:t>
            </a:r>
            <a:r>
              <a:rPr lang="en-US" sz="5400" b="0" i="1" dirty="0" err="1">
                <a:solidFill>
                  <a:srgbClr val="C00000"/>
                </a:solidFill>
                <a:effectLst/>
                <a:latin typeface="+mj-lt"/>
                <a:cs typeface="Times New Roman" panose="02020603050405020304" pitchFamily="18" charset="0"/>
              </a:rPr>
              <a:t>trên</a:t>
            </a:r>
            <a:r>
              <a:rPr lang="en-US" sz="5400" b="0" i="1" dirty="0">
                <a:solidFill>
                  <a:srgbClr val="C00000"/>
                </a:solidFill>
                <a:effectLst/>
                <a:latin typeface="+mj-lt"/>
                <a:cs typeface="Times New Roman" panose="02020603050405020304" pitchFamily="18" charset="0"/>
              </a:rPr>
              <a:t> </a:t>
            </a:r>
            <a:r>
              <a:rPr lang="en-US" sz="5400" b="0" i="1" dirty="0" err="1">
                <a:solidFill>
                  <a:srgbClr val="C00000"/>
                </a:solidFill>
                <a:effectLst/>
                <a:latin typeface="+mj-lt"/>
                <a:cs typeface="Times New Roman" panose="02020603050405020304" pitchFamily="18" charset="0"/>
              </a:rPr>
              <a:t>các</a:t>
            </a:r>
            <a:r>
              <a:rPr lang="en-US" sz="5400" b="0" i="1" dirty="0">
                <a:solidFill>
                  <a:srgbClr val="C00000"/>
                </a:solidFill>
                <a:effectLst/>
                <a:latin typeface="+mj-lt"/>
                <a:cs typeface="Times New Roman" panose="02020603050405020304" pitchFamily="18" charset="0"/>
              </a:rPr>
              <a:t> </a:t>
            </a:r>
            <a:r>
              <a:rPr lang="en-US" sz="5400" b="0" i="1" dirty="0" err="1">
                <a:solidFill>
                  <a:srgbClr val="C00000"/>
                </a:solidFill>
                <a:effectLst/>
                <a:latin typeface="+mj-lt"/>
                <a:cs typeface="Times New Roman" panose="02020603050405020304" pitchFamily="18" charset="0"/>
              </a:rPr>
              <a:t>tầng</a:t>
            </a:r>
            <a:r>
              <a:rPr lang="en-US" sz="5400" b="0" i="1" dirty="0">
                <a:solidFill>
                  <a:srgbClr val="C00000"/>
                </a:solidFill>
                <a:effectLst/>
                <a:latin typeface="+mj-lt"/>
                <a:cs typeface="Times New Roman" panose="02020603050405020304" pitchFamily="18" charset="0"/>
              </a:rPr>
              <a:t> </a:t>
            </a:r>
            <a:r>
              <a:rPr lang="en-US" sz="5400" b="0" i="1" dirty="0" err="1">
                <a:solidFill>
                  <a:srgbClr val="C00000"/>
                </a:solidFill>
                <a:effectLst/>
                <a:latin typeface="+mj-lt"/>
                <a:cs typeface="Times New Roman" panose="02020603050405020304" pitchFamily="18" charset="0"/>
              </a:rPr>
              <a:t>trời</a:t>
            </a:r>
            <a:r>
              <a:rPr lang="en-US" sz="5400" b="0" i="1" dirty="0">
                <a:solidFill>
                  <a:srgbClr val="C00000"/>
                </a:solidFill>
                <a:effectLst/>
                <a:latin typeface="+mj-lt"/>
                <a:cs typeface="Times New Roman" panose="02020603050405020304" pitchFamily="18" charset="0"/>
              </a:rPr>
              <a:t>.</a:t>
            </a:r>
            <a:br>
              <a:rPr lang="en-US" sz="5400" b="0" i="1" dirty="0">
                <a:solidFill>
                  <a:srgbClr val="C00000"/>
                </a:solidFill>
                <a:effectLst/>
                <a:latin typeface="+mj-lt"/>
                <a:cs typeface="Times New Roman" panose="02020603050405020304" pitchFamily="18" charset="0"/>
              </a:rPr>
            </a:br>
            <a:r>
              <a:rPr lang="vi-VN" sz="5400" b="0" dirty="0">
                <a:solidFill>
                  <a:srgbClr val="C00000"/>
                </a:solidFill>
                <a:effectLst/>
                <a:latin typeface="+mj-lt"/>
                <a:cs typeface="Times New Roman" panose="02020603050405020304" pitchFamily="18" charset="0"/>
              </a:rPr>
              <a:t>A+B:</a:t>
            </a:r>
            <a:r>
              <a:rPr lang="vi-VN" sz="5400" b="0" dirty="0">
                <a:solidFill>
                  <a:srgbClr val="006600"/>
                </a:solidFill>
                <a:effectLst/>
                <a:latin typeface="+mj-lt"/>
                <a:cs typeface="Times New Roman" panose="02020603050405020304" pitchFamily="18" charset="0"/>
              </a:rPr>
              <a:t> Và bình an dưới thế cho người thiện tâm</a:t>
            </a:r>
            <a:r>
              <a:rPr lang="en-US" sz="5400" b="0" dirty="0">
                <a:solidFill>
                  <a:srgbClr val="006600"/>
                </a:solidFill>
                <a:effectLst/>
                <a:latin typeface="+mj-lt"/>
                <a:cs typeface="Times New Roman" panose="02020603050405020304" pitchFamily="18" charset="0"/>
              </a:rPr>
              <a:t>.</a:t>
            </a:r>
            <a:endParaRPr lang="vi-VN" sz="5400" b="0" dirty="0">
              <a:solidFill>
                <a:srgbClr val="0066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60784044"/>
      </p:ext>
    </p:extLst>
  </p:cSld>
  <p:clrMapOvr>
    <a:masterClrMapping/>
  </p:clrMapOvr>
  <p:transition spd="slow" advClick="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br>
              <a:rPr lang="en-US" b="0" dirty="0">
                <a:solidFill>
                  <a:srgbClr val="006600"/>
                </a:solidFill>
                <a:effectLst/>
                <a:latin typeface="+mj-lt"/>
              </a:rPr>
            </a:br>
            <a:endParaRPr lang="en-US" b="0" dirty="0">
              <a:solidFill>
                <a:srgbClr val="00660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dirty="0">
                <a:solidFill>
                  <a:srgbClr val="C00000"/>
                </a:solidFill>
                <a:effectLst/>
                <a:latin typeface="+mj-lt"/>
                <a:cs typeface="Times New Roman" panose="02020603050405020304" pitchFamily="18" charset="0"/>
              </a:rPr>
              <a:t>A:</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Chúng</a:t>
            </a:r>
            <a:r>
              <a:rPr lang="en-US" sz="5000" b="0" dirty="0">
                <a:solidFill>
                  <a:srgbClr val="006600"/>
                </a:solidFill>
                <a:effectLst/>
                <a:latin typeface="+mj-lt"/>
                <a:cs typeface="Times New Roman" panose="02020603050405020304" pitchFamily="18" charset="0"/>
              </a:rPr>
              <a:t> con </a:t>
            </a:r>
            <a:r>
              <a:rPr lang="en-US" sz="5000" b="0" dirty="0" err="1">
                <a:solidFill>
                  <a:srgbClr val="006600"/>
                </a:solidFill>
                <a:effectLst/>
                <a:latin typeface="+mj-lt"/>
                <a:cs typeface="Times New Roman" panose="02020603050405020304" pitchFamily="18" charset="0"/>
              </a:rPr>
              <a:t>ca</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ngợi</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Chúa</a:t>
            </a:r>
            <a:r>
              <a:rPr lang="en-US" sz="5000" b="0" dirty="0">
                <a:solidFill>
                  <a:srgbClr val="006600"/>
                </a:solidFill>
                <a:effectLst/>
                <a:latin typeface="+mj-lt"/>
                <a:cs typeface="Times New Roman" panose="02020603050405020304" pitchFamily="18" charset="0"/>
              </a:rPr>
              <a:t>.</a:t>
            </a:r>
          </a:p>
          <a:p>
            <a:pPr algn="l" eaLnBrk="1" hangingPunct="1">
              <a:lnSpc>
                <a:spcPct val="140000"/>
              </a:lnSpc>
            </a:pPr>
            <a:r>
              <a:rPr lang="en-US" sz="5000" b="0" u="sng" dirty="0">
                <a:solidFill>
                  <a:srgbClr val="C00000"/>
                </a:solidFill>
                <a:effectLst/>
                <a:latin typeface="+mj-lt"/>
                <a:cs typeface="Times New Roman" panose="02020603050405020304" pitchFamily="18" charset="0"/>
              </a:rPr>
              <a:t>B:</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Chúng</a:t>
            </a:r>
            <a:r>
              <a:rPr lang="en-US" sz="5000" b="0" dirty="0">
                <a:solidFill>
                  <a:srgbClr val="006600"/>
                </a:solidFill>
                <a:effectLst/>
                <a:latin typeface="+mj-lt"/>
                <a:cs typeface="Times New Roman" panose="02020603050405020304" pitchFamily="18" charset="0"/>
              </a:rPr>
              <a:t> con </a:t>
            </a:r>
            <a:r>
              <a:rPr lang="en-US" sz="5000" b="0" dirty="0" err="1">
                <a:solidFill>
                  <a:srgbClr val="006600"/>
                </a:solidFill>
                <a:effectLst/>
                <a:latin typeface="+mj-lt"/>
                <a:cs typeface="Times New Roman" panose="02020603050405020304" pitchFamily="18" charset="0"/>
              </a:rPr>
              <a:t>chúc</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tụng</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Chúa</a:t>
            </a:r>
            <a:r>
              <a:rPr lang="en-US" sz="5000" b="0" dirty="0">
                <a:solidFill>
                  <a:srgbClr val="006600"/>
                </a:solidFill>
                <a:effectLst/>
                <a:latin typeface="+mj-lt"/>
                <a:cs typeface="Times New Roman" panose="02020603050405020304" pitchFamily="18" charset="0"/>
              </a:rPr>
              <a:t>. </a:t>
            </a:r>
            <a:br>
              <a:rPr lang="en-US" sz="5000" b="0" dirty="0">
                <a:solidFill>
                  <a:srgbClr val="006600"/>
                </a:solidFill>
                <a:effectLst/>
                <a:latin typeface="+mj-lt"/>
                <a:cs typeface="Times New Roman" panose="02020603050405020304" pitchFamily="18" charset="0"/>
              </a:rPr>
            </a:br>
            <a:r>
              <a:rPr lang="en-US" sz="5000" b="0" dirty="0">
                <a:solidFill>
                  <a:srgbClr val="C00000"/>
                </a:solidFill>
                <a:effectLst/>
                <a:latin typeface="+mj-lt"/>
                <a:cs typeface="Times New Roman" panose="02020603050405020304" pitchFamily="18" charset="0"/>
              </a:rPr>
              <a:t>A:</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Chúng</a:t>
            </a:r>
            <a:r>
              <a:rPr lang="en-US" sz="5000" b="0" dirty="0">
                <a:solidFill>
                  <a:srgbClr val="006600"/>
                </a:solidFill>
                <a:effectLst/>
                <a:latin typeface="+mj-lt"/>
                <a:cs typeface="Times New Roman" panose="02020603050405020304" pitchFamily="18" charset="0"/>
              </a:rPr>
              <a:t> con </a:t>
            </a:r>
            <a:r>
              <a:rPr lang="en-US" sz="5000" b="0" dirty="0" err="1">
                <a:solidFill>
                  <a:srgbClr val="006600"/>
                </a:solidFill>
                <a:effectLst/>
                <a:latin typeface="+mj-lt"/>
                <a:cs typeface="Times New Roman" panose="02020603050405020304" pitchFamily="18" charset="0"/>
              </a:rPr>
              <a:t>thờ</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lạy</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Chúa</a:t>
            </a:r>
            <a:r>
              <a:rPr lang="en-US" sz="5000" b="0" dirty="0">
                <a:solidFill>
                  <a:srgbClr val="006600"/>
                </a:solidFill>
                <a:effectLst/>
                <a:latin typeface="+mj-lt"/>
                <a:cs typeface="Times New Roman" panose="02020603050405020304" pitchFamily="18" charset="0"/>
              </a:rPr>
              <a:t>. </a:t>
            </a:r>
          </a:p>
          <a:p>
            <a:pPr algn="l" eaLnBrk="1" hangingPunct="1">
              <a:lnSpc>
                <a:spcPct val="140000"/>
              </a:lnSpc>
            </a:pPr>
            <a:r>
              <a:rPr lang="en-US" sz="5000" b="0" dirty="0">
                <a:solidFill>
                  <a:srgbClr val="C00000"/>
                </a:solidFill>
                <a:effectLst/>
                <a:latin typeface="+mj-lt"/>
                <a:cs typeface="Times New Roman" panose="02020603050405020304" pitchFamily="18" charset="0"/>
              </a:rPr>
              <a:t>B:</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Chúng</a:t>
            </a:r>
            <a:r>
              <a:rPr lang="en-US" sz="5000" b="0" dirty="0">
                <a:solidFill>
                  <a:srgbClr val="006600"/>
                </a:solidFill>
                <a:effectLst/>
                <a:latin typeface="+mj-lt"/>
                <a:cs typeface="Times New Roman" panose="02020603050405020304" pitchFamily="18" charset="0"/>
              </a:rPr>
              <a:t> con </a:t>
            </a:r>
            <a:r>
              <a:rPr lang="en-US" sz="5000" b="0" dirty="0" err="1">
                <a:solidFill>
                  <a:srgbClr val="006600"/>
                </a:solidFill>
                <a:effectLst/>
                <a:latin typeface="+mj-lt"/>
                <a:cs typeface="Times New Roman" panose="02020603050405020304" pitchFamily="18" charset="0"/>
              </a:rPr>
              <a:t>tôn</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vinh</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Chúa</a:t>
            </a:r>
            <a:r>
              <a:rPr lang="en-US" sz="5000" b="0" dirty="0">
                <a:solidFill>
                  <a:srgbClr val="006600"/>
                </a:solidFill>
                <a:effectLst/>
                <a:latin typeface="+mj-lt"/>
                <a:cs typeface="Times New Roman" panose="02020603050405020304" pitchFamily="18" charset="0"/>
              </a:rPr>
              <a:t>.</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br>
              <a:rPr lang="en-US" sz="4000" b="0" dirty="0">
                <a:solidFill>
                  <a:srgbClr val="006600"/>
                </a:solidFill>
                <a:effectLst/>
                <a:latin typeface="+mj-lt"/>
              </a:rPr>
            </a:br>
            <a:endParaRPr lang="en-US" sz="4000" b="0" dirty="0">
              <a:solidFill>
                <a:srgbClr val="006600"/>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dirty="0">
                <a:solidFill>
                  <a:srgbClr val="C00000"/>
                </a:solidFill>
                <a:effectLst/>
                <a:latin typeface="+mj-lt"/>
                <a:cs typeface="Times New Roman" panose="02020603050405020304" pitchFamily="18" charset="0"/>
              </a:rPr>
              <a:t>A:</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Chúng</a:t>
            </a:r>
            <a:r>
              <a:rPr lang="en-US" sz="4800" b="0" dirty="0">
                <a:solidFill>
                  <a:srgbClr val="006600"/>
                </a:solidFill>
                <a:effectLst/>
                <a:latin typeface="+mj-lt"/>
                <a:cs typeface="Times New Roman" panose="02020603050405020304" pitchFamily="18" charset="0"/>
              </a:rPr>
              <a:t> con </a:t>
            </a:r>
            <a:r>
              <a:rPr lang="en-US" sz="4800" b="0" dirty="0" err="1">
                <a:solidFill>
                  <a:srgbClr val="006600"/>
                </a:solidFill>
                <a:effectLst/>
                <a:latin typeface="+mj-lt"/>
                <a:cs typeface="Times New Roman" panose="02020603050405020304" pitchFamily="18" charset="0"/>
              </a:rPr>
              <a:t>cảm</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tạ</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Chúa</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vì</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vinh</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quang</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cao</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cả</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Chúa</a:t>
            </a:r>
            <a:r>
              <a:rPr lang="en-US" sz="4800" b="0" dirty="0">
                <a:solidFill>
                  <a:srgbClr val="006600"/>
                </a:solidFill>
                <a:effectLst/>
                <a:latin typeface="+mj-lt"/>
                <a:cs typeface="Times New Roman" panose="02020603050405020304" pitchFamily="18" charset="0"/>
              </a:rPr>
              <a:t>.</a:t>
            </a:r>
          </a:p>
          <a:p>
            <a:pPr marL="0" indent="0" algn="just" eaLnBrk="1" hangingPunct="1">
              <a:lnSpc>
                <a:spcPct val="140000"/>
              </a:lnSpc>
              <a:buFontTx/>
              <a:buNone/>
            </a:pPr>
            <a:r>
              <a:rPr lang="vi-VN" sz="4800" b="0" dirty="0">
                <a:solidFill>
                  <a:srgbClr val="C00000"/>
                </a:solidFill>
                <a:effectLst/>
                <a:latin typeface="+mj-lt"/>
                <a:cs typeface="Times New Roman" panose="02020603050405020304" pitchFamily="18" charset="0"/>
              </a:rPr>
              <a:t>B:</a:t>
            </a:r>
            <a:r>
              <a:rPr lang="vi-VN" sz="4800" b="0" dirty="0">
                <a:solidFill>
                  <a:srgbClr val="006600"/>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br>
              <a:rPr lang="en-US" sz="4000" b="0" dirty="0">
                <a:solidFill>
                  <a:srgbClr val="006600"/>
                </a:solidFill>
                <a:effectLst/>
                <a:latin typeface="+mj-lt"/>
              </a:rPr>
            </a:br>
            <a:endParaRPr lang="en-US" sz="4000" b="0" dirty="0">
              <a:solidFill>
                <a:srgbClr val="006600"/>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dirty="0">
                <a:solidFill>
                  <a:srgbClr val="C00000"/>
                </a:solidFill>
                <a:effectLst/>
                <a:latin typeface="+mj-lt"/>
                <a:cs typeface="Times New Roman" panose="02020603050405020304" pitchFamily="18" charset="0"/>
              </a:rPr>
              <a:t>A:</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Lạy</a:t>
            </a:r>
            <a:r>
              <a:rPr lang="en-US" sz="4800" b="0" dirty="0">
                <a:solidFill>
                  <a:srgbClr val="006600"/>
                </a:solidFill>
                <a:effectLst/>
                <a:latin typeface="+mj-lt"/>
                <a:cs typeface="Times New Roman" panose="02020603050405020304" pitchFamily="18" charset="0"/>
              </a:rPr>
              <a:t> con </a:t>
            </a:r>
            <a:r>
              <a:rPr lang="en-US" sz="4800" b="0" dirty="0" err="1">
                <a:solidFill>
                  <a:srgbClr val="006600"/>
                </a:solidFill>
                <a:effectLst/>
                <a:latin typeface="+mj-lt"/>
                <a:cs typeface="Times New Roman" panose="02020603050405020304" pitchFamily="18" charset="0"/>
              </a:rPr>
              <a:t>một</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Thiên</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Chúa</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Chúa</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Giêsu</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Kitô</a:t>
            </a:r>
            <a:r>
              <a:rPr lang="en-US" sz="4800" b="0" dirty="0">
                <a:solidFill>
                  <a:srgbClr val="006600"/>
                </a:solidFill>
                <a:effectLst/>
                <a:latin typeface="+mj-lt"/>
                <a:cs typeface="Times New Roman" panose="02020603050405020304" pitchFamily="18" charset="0"/>
              </a:rPr>
              <a:t>.</a:t>
            </a:r>
          </a:p>
          <a:p>
            <a:pPr marL="0" indent="0" algn="just" eaLnBrk="1" hangingPunct="1">
              <a:lnSpc>
                <a:spcPct val="145000"/>
              </a:lnSpc>
              <a:buFontTx/>
              <a:buNone/>
            </a:pPr>
            <a:r>
              <a:rPr lang="vi-VN" sz="4800" b="0" dirty="0">
                <a:solidFill>
                  <a:srgbClr val="C00000"/>
                </a:solidFill>
                <a:effectLst/>
                <a:latin typeface="+mj-lt"/>
                <a:cs typeface="Times New Roman" panose="02020603050405020304" pitchFamily="18" charset="0"/>
              </a:rPr>
              <a:t>B:</a:t>
            </a:r>
            <a:r>
              <a:rPr lang="vi-VN" sz="4800" b="0" dirty="0">
                <a:solidFill>
                  <a:srgbClr val="006600"/>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4000" b="0" dirty="0">
                <a:solidFill>
                  <a:srgbClr val="006600"/>
                </a:solidFill>
                <a:effectLst/>
                <a:latin typeface="+mj-lt"/>
              </a:rPr>
            </a:br>
            <a:endParaRPr lang="en-US" sz="4000" b="0" dirty="0">
              <a:solidFill>
                <a:srgbClr val="006600"/>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dirty="0">
                <a:solidFill>
                  <a:srgbClr val="C00000"/>
                </a:solidFill>
                <a:effectLst/>
                <a:latin typeface="+mj-lt"/>
                <a:cs typeface="Times New Roman" panose="02020603050405020304" pitchFamily="18" charset="0"/>
              </a:rPr>
              <a:t>A:</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Chúa</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xóa</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tội</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trần</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gian</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xin</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thương</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xót</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chúng</a:t>
            </a:r>
            <a:r>
              <a:rPr lang="en-US" sz="5400" b="0" dirty="0">
                <a:solidFill>
                  <a:srgbClr val="006600"/>
                </a:solidFill>
                <a:effectLst/>
                <a:latin typeface="+mj-lt"/>
                <a:cs typeface="Times New Roman" panose="02020603050405020304" pitchFamily="18" charset="0"/>
              </a:rPr>
              <a:t> con.</a:t>
            </a:r>
          </a:p>
          <a:p>
            <a:pPr marL="0" indent="0" algn="just" eaLnBrk="1" hangingPunct="1">
              <a:lnSpc>
                <a:spcPct val="145000"/>
              </a:lnSpc>
              <a:buFontTx/>
              <a:buNone/>
            </a:pPr>
            <a:r>
              <a:rPr lang="en-US" sz="5400" b="0" u="sng" dirty="0">
                <a:solidFill>
                  <a:srgbClr val="C00000"/>
                </a:solidFill>
                <a:effectLst/>
                <a:latin typeface="+mj-lt"/>
                <a:cs typeface="Times New Roman" panose="02020603050405020304" pitchFamily="18" charset="0"/>
              </a:rPr>
              <a:t>B:</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Chúa</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xóa</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tội</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trần</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gian</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xin</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nhậm</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lời</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chúng</a:t>
            </a:r>
            <a:r>
              <a:rPr lang="en-US" sz="5400" b="0" dirty="0">
                <a:solidFill>
                  <a:srgbClr val="006600"/>
                </a:solidFill>
                <a:effectLst/>
                <a:latin typeface="+mj-lt"/>
                <a:cs typeface="Times New Roman" panose="02020603050405020304" pitchFamily="18" charset="0"/>
              </a:rPr>
              <a:t> con </a:t>
            </a:r>
            <a:r>
              <a:rPr lang="en-US" sz="5400" b="0" dirty="0" err="1">
                <a:solidFill>
                  <a:srgbClr val="006600"/>
                </a:solidFill>
                <a:effectLst/>
                <a:latin typeface="+mj-lt"/>
                <a:cs typeface="Times New Roman" panose="02020603050405020304" pitchFamily="18" charset="0"/>
              </a:rPr>
              <a:t>cầu</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khẩn</a:t>
            </a:r>
            <a:r>
              <a:rPr lang="en-US" sz="5400" b="0" dirty="0">
                <a:solidFill>
                  <a:srgbClr val="006600"/>
                </a:solidFill>
                <a:effectLst/>
                <a:latin typeface="+mj-lt"/>
                <a:cs typeface="Times New Roman" panose="02020603050405020304" pitchFamily="18" charset="0"/>
              </a:rPr>
              <a:t>.</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br>
              <a:rPr lang="en-US" sz="4000" b="0" dirty="0">
                <a:solidFill>
                  <a:srgbClr val="006600"/>
                </a:solidFill>
                <a:effectLst/>
                <a:latin typeface="+mj-lt"/>
              </a:rPr>
            </a:br>
            <a:endParaRPr lang="en-US" sz="4000" b="0" dirty="0">
              <a:solidFill>
                <a:srgbClr val="006600"/>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dirty="0">
                <a:solidFill>
                  <a:srgbClr val="C00000"/>
                </a:solidFill>
                <a:effectLst/>
                <a:latin typeface="+mj-lt"/>
                <a:cs typeface="Times New Roman" panose="02020603050405020304" pitchFamily="18" charset="0"/>
              </a:rPr>
              <a:t>A:</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Chúa</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ngự</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bên</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hữu</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Đức</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Chúa</a:t>
            </a:r>
            <a:r>
              <a:rPr lang="en-US" sz="4800" b="0" dirty="0">
                <a:solidFill>
                  <a:srgbClr val="006600"/>
                </a:solidFill>
                <a:effectLst/>
                <a:latin typeface="+mj-lt"/>
                <a:cs typeface="Times New Roman" panose="02020603050405020304" pitchFamily="18" charset="0"/>
              </a:rPr>
              <a:t> Cha, </a:t>
            </a:r>
            <a:r>
              <a:rPr lang="en-US" sz="4800" b="0" dirty="0" err="1">
                <a:solidFill>
                  <a:srgbClr val="006600"/>
                </a:solidFill>
                <a:effectLst/>
                <a:latin typeface="+mj-lt"/>
                <a:cs typeface="Times New Roman" panose="02020603050405020304" pitchFamily="18" charset="0"/>
              </a:rPr>
              <a:t>xin</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thương</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xót</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chúng</a:t>
            </a:r>
            <a:r>
              <a:rPr lang="en-US" sz="4800" b="0" dirty="0">
                <a:solidFill>
                  <a:srgbClr val="006600"/>
                </a:solidFill>
                <a:effectLst/>
                <a:latin typeface="+mj-lt"/>
                <a:cs typeface="Times New Roman" panose="02020603050405020304" pitchFamily="18" charset="0"/>
              </a:rPr>
              <a:t> con.</a:t>
            </a:r>
          </a:p>
          <a:p>
            <a:pPr marL="0" indent="0" algn="just" eaLnBrk="1" hangingPunct="1">
              <a:lnSpc>
                <a:spcPct val="150000"/>
              </a:lnSpc>
              <a:buFontTx/>
              <a:buNone/>
            </a:pPr>
            <a:r>
              <a:rPr lang="vi-VN" sz="4800" b="0" u="sng" dirty="0">
                <a:solidFill>
                  <a:srgbClr val="C00000"/>
                </a:solidFill>
                <a:effectLst/>
                <a:latin typeface="+mj-lt"/>
                <a:cs typeface="Times New Roman" panose="02020603050405020304" pitchFamily="18" charset="0"/>
              </a:rPr>
              <a:t>B:</a:t>
            </a:r>
            <a:r>
              <a:rPr lang="vi-VN" sz="4800" b="0" dirty="0">
                <a:solidFill>
                  <a:srgbClr val="006600"/>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br>
              <a:rPr lang="en-US" sz="4000" b="0" dirty="0">
                <a:solidFill>
                  <a:srgbClr val="006600"/>
                </a:solidFill>
                <a:effectLst/>
                <a:latin typeface="+mj-lt"/>
              </a:rPr>
            </a:br>
            <a:endParaRPr lang="en-US" sz="4000" b="0" dirty="0">
              <a:solidFill>
                <a:srgbClr val="006600"/>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dirty="0" err="1">
                <a:solidFill>
                  <a:srgbClr val="006600"/>
                </a:solidFill>
                <a:effectLst/>
                <a:latin typeface="+mj-lt"/>
                <a:cs typeface="Times New Roman" panose="02020603050405020304" pitchFamily="18" charset="0"/>
              </a:rPr>
              <a:t>Chỉ</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có</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Chúa</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là</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Chúa</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chỉ</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có</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Chúa</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là</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đấng</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tối</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cao</a:t>
            </a:r>
            <a:r>
              <a:rPr lang="en-US" sz="4400" b="0" dirty="0">
                <a:solidFill>
                  <a:srgbClr val="006600"/>
                </a:solidFill>
                <a:effectLst/>
                <a:latin typeface="+mj-lt"/>
                <a:cs typeface="Times New Roman" panose="02020603050405020304" pitchFamily="18" charset="0"/>
              </a:rPr>
              <a:t>.</a:t>
            </a:r>
          </a:p>
          <a:p>
            <a:pPr marL="0" indent="0" algn="just" eaLnBrk="1" hangingPunct="1">
              <a:lnSpc>
                <a:spcPct val="140000"/>
              </a:lnSpc>
              <a:buFontTx/>
              <a:buNone/>
            </a:pPr>
            <a:r>
              <a:rPr lang="vi-VN" sz="4400" b="0" u="sng" dirty="0">
                <a:solidFill>
                  <a:srgbClr val="C00000"/>
                </a:solidFill>
                <a:effectLst/>
                <a:latin typeface="+mj-lt"/>
                <a:cs typeface="Times New Roman" panose="02020603050405020304" pitchFamily="18" charset="0"/>
              </a:rPr>
              <a:t>A+</a:t>
            </a:r>
            <a:r>
              <a:rPr lang="en-US" sz="4400" b="0" u="sng" dirty="0">
                <a:solidFill>
                  <a:srgbClr val="C00000"/>
                </a:solidFill>
                <a:effectLst/>
                <a:latin typeface="+mj-lt"/>
                <a:cs typeface="Times New Roman" panose="02020603050405020304" pitchFamily="18" charset="0"/>
              </a:rPr>
              <a:t>B</a:t>
            </a:r>
            <a:r>
              <a:rPr lang="vi-VN" sz="4400" b="0" u="sng" dirty="0">
                <a:solidFill>
                  <a:srgbClr val="C00000"/>
                </a:solidFill>
                <a:effectLst/>
                <a:latin typeface="+mj-lt"/>
                <a:cs typeface="Times New Roman" panose="02020603050405020304" pitchFamily="18" charset="0"/>
              </a:rPr>
              <a:t>:</a:t>
            </a:r>
            <a:r>
              <a:rPr lang="vi-VN" sz="4400" b="0" dirty="0">
                <a:solidFill>
                  <a:srgbClr val="006600"/>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dirty="0">
                <a:solidFill>
                  <a:srgbClr val="C000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dirty="0">
              <a:solidFill>
                <a:srgbClr val="006600"/>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28530396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859"/>
            <a:ext cx="9144000" cy="5107781"/>
          </a:xfrm>
          <a:prstGeom prst="rect">
            <a:avLst/>
          </a:prstGeom>
        </p:spPr>
      </p:pic>
      <p:sp>
        <p:nvSpPr>
          <p:cNvPr id="3" name="Rectangle 2"/>
          <p:cNvSpPr/>
          <p:nvPr/>
        </p:nvSpPr>
        <p:spPr>
          <a:xfrm>
            <a:off x="3276600" y="285751"/>
            <a:ext cx="5867400" cy="2123658"/>
          </a:xfrm>
          <a:prstGeom prst="rect">
            <a:avLst/>
          </a:prstGeom>
        </p:spPr>
        <p:txBody>
          <a:bodyPr wrap="square">
            <a:spAutoFit/>
          </a:bodyPr>
          <a:lstStyle/>
          <a:p>
            <a:r>
              <a:rPr lang="en-US" sz="2400">
                <a:solidFill>
                  <a:srgbClr val="FFFF00"/>
                </a:solidFill>
              </a:rPr>
              <a:t>Bài đọc 1.</a:t>
            </a:r>
          </a:p>
          <a:p>
            <a:r>
              <a:rPr lang="en-US" sz="2400">
                <a:solidFill>
                  <a:srgbClr val="FFFF00"/>
                </a:solidFill>
              </a:rPr>
              <a:t>Thánh vịnh 96.</a:t>
            </a:r>
          </a:p>
          <a:p>
            <a:r>
              <a:rPr lang="vi-VN" sz="2800">
                <a:solidFill>
                  <a:srgbClr val="FFFF00"/>
                </a:solidFill>
              </a:rPr>
              <a:t>Chúa là Vua hiển trị, là Đấng Tối Cao trên khắp địa cầu.</a:t>
            </a:r>
            <a:endParaRPr lang="en-US" sz="2800">
              <a:solidFill>
                <a:srgbClr val="FFFF00"/>
              </a:solidFill>
            </a:endParaRPr>
          </a:p>
          <a:p>
            <a:r>
              <a:rPr lang="en-US" sz="2800">
                <a:solidFill>
                  <a:schemeClr val="bg1"/>
                </a:solidFill>
              </a:rPr>
              <a:t>Bài trích sách ngôn sứ I-sai-a.</a:t>
            </a:r>
          </a:p>
        </p:txBody>
      </p:sp>
    </p:spTree>
    <p:extLst>
      <p:ext uri="{BB962C8B-B14F-4D97-AF65-F5344CB8AC3E}">
        <p14:creationId xmlns:p14="http://schemas.microsoft.com/office/powerpoint/2010/main" val="29822751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b="0" dirty="0" err="1">
                <a:solidFill>
                  <a:srgbClr val="C00000"/>
                </a:solidFill>
                <a:effectLst/>
              </a:rPr>
              <a:t>Thánh</a:t>
            </a:r>
            <a:r>
              <a:rPr lang="en-US" b="0" dirty="0">
                <a:solidFill>
                  <a:srgbClr val="C00000"/>
                </a:solidFill>
                <a:effectLst/>
              </a:rPr>
              <a:t> </a:t>
            </a:r>
            <a:r>
              <a:rPr lang="en-US" b="0" dirty="0" err="1">
                <a:solidFill>
                  <a:srgbClr val="C00000"/>
                </a:solidFill>
                <a:effectLst/>
              </a:rPr>
              <a:t>Vịnh</a:t>
            </a:r>
            <a:r>
              <a:rPr lang="en-US" b="0" dirty="0">
                <a:solidFill>
                  <a:srgbClr val="C00000"/>
                </a:solidFill>
                <a:effectLst/>
              </a:rPr>
              <a:t> 114</a:t>
            </a:r>
            <a:br>
              <a:rPr lang="en-US" b="0" dirty="0">
                <a:solidFill>
                  <a:srgbClr val="C00000"/>
                </a:solidFill>
                <a:effectLst/>
              </a:rPr>
            </a:br>
            <a:r>
              <a:rPr lang="en-US" b="0" dirty="0" err="1">
                <a:solidFill>
                  <a:srgbClr val="C00000"/>
                </a:solidFill>
                <a:effectLst/>
              </a:rPr>
              <a:t>Lễ</a:t>
            </a:r>
            <a:r>
              <a:rPr lang="en-US" b="0" dirty="0">
                <a:solidFill>
                  <a:srgbClr val="C00000"/>
                </a:solidFill>
                <a:effectLst/>
              </a:rPr>
              <a:t> </a:t>
            </a:r>
            <a:r>
              <a:rPr lang="en-US" b="0" dirty="0" err="1">
                <a:solidFill>
                  <a:srgbClr val="C00000"/>
                </a:solidFill>
                <a:effectLst/>
              </a:rPr>
              <a:t>Chúa</a:t>
            </a:r>
            <a:r>
              <a:rPr lang="en-US" b="0" dirty="0">
                <a:solidFill>
                  <a:srgbClr val="C00000"/>
                </a:solidFill>
                <a:effectLst/>
              </a:rPr>
              <a:t> </a:t>
            </a:r>
            <a:r>
              <a:rPr lang="en-US" b="0" dirty="0" err="1">
                <a:solidFill>
                  <a:srgbClr val="C00000"/>
                </a:solidFill>
                <a:effectLst/>
              </a:rPr>
              <a:t>Hiển</a:t>
            </a:r>
            <a:r>
              <a:rPr lang="en-US" b="0" dirty="0">
                <a:solidFill>
                  <a:srgbClr val="C00000"/>
                </a:solidFill>
                <a:effectLst/>
              </a:rPr>
              <a:t> Dung</a:t>
            </a:r>
            <a:br>
              <a:rPr lang="en-US" b="0" dirty="0">
                <a:solidFill>
                  <a:srgbClr val="C00000"/>
                </a:solidFill>
                <a:effectLst/>
              </a:rPr>
            </a:br>
            <a:r>
              <a:rPr lang="en-US" b="0" dirty="0" err="1">
                <a:solidFill>
                  <a:srgbClr val="C00000"/>
                </a:solidFill>
                <a:effectLst/>
              </a:rPr>
              <a:t>Năm</a:t>
            </a:r>
            <a:r>
              <a:rPr lang="en-US" b="0" dirty="0">
                <a:solidFill>
                  <a:srgbClr val="C00000"/>
                </a:solidFill>
                <a:effectLst/>
              </a:rPr>
              <a:t> A</a:t>
            </a:r>
            <a:br>
              <a:rPr lang="en-US" b="0" dirty="0">
                <a:solidFill>
                  <a:srgbClr val="C00000"/>
                </a:solidFill>
                <a:effectLst/>
              </a:rPr>
            </a:br>
            <a:r>
              <a:rPr lang="en-US" b="0" i="1" dirty="0" err="1">
                <a:solidFill>
                  <a:srgbClr val="C00000"/>
                </a:solidFill>
                <a:effectLst/>
              </a:rPr>
              <a:t>Lm</a:t>
            </a:r>
            <a:r>
              <a:rPr lang="en-US" b="0" i="1" dirty="0">
                <a:solidFill>
                  <a:srgbClr val="C00000"/>
                </a:solidFill>
                <a:effectLst/>
              </a:rPr>
              <a:t> </a:t>
            </a:r>
            <a:r>
              <a:rPr lang="en-US" b="0" i="1" dirty="0" err="1">
                <a:solidFill>
                  <a:srgbClr val="C00000"/>
                </a:solidFill>
                <a:effectLst/>
              </a:rPr>
              <a:t>Thái</a:t>
            </a:r>
            <a:r>
              <a:rPr lang="en-US" b="0" i="1" dirty="0">
                <a:solidFill>
                  <a:srgbClr val="C00000"/>
                </a:solidFill>
                <a:effectLst/>
              </a:rPr>
              <a:t> </a:t>
            </a:r>
            <a:r>
              <a:rPr lang="en-US" b="0" i="1" dirty="0" err="1">
                <a:solidFill>
                  <a:srgbClr val="C00000"/>
                </a:solidFill>
                <a:effectLst/>
              </a:rPr>
              <a:t>Nguyên</a:t>
            </a:r>
            <a:br>
              <a:rPr lang="en-US" b="0" i="1" dirty="0">
                <a:solidFill>
                  <a:srgbClr val="C00000"/>
                </a:solidFill>
                <a:effectLst/>
              </a:rPr>
            </a:br>
            <a:r>
              <a:rPr lang="en-US" b="0" i="1" dirty="0">
                <a:solidFill>
                  <a:srgbClr val="C00000"/>
                </a:solidFill>
                <a:effectLst/>
              </a:rPr>
              <a:t>03 </a:t>
            </a:r>
            <a:r>
              <a:rPr lang="en-US" b="0" i="1" dirty="0" err="1">
                <a:solidFill>
                  <a:srgbClr val="C00000"/>
                </a:solidFill>
                <a:effectLst/>
              </a:rPr>
              <a:t>Câu</a:t>
            </a:r>
            <a:endParaRPr lang="en-US" b="0" i="1" dirty="0">
              <a:solidFill>
                <a:srgbClr val="C00000"/>
              </a:solidFill>
              <a:effectLst/>
            </a:endParaRPr>
          </a:p>
        </p:txBody>
      </p:sp>
    </p:spTree>
    <p:extLst>
      <p:ext uri="{BB962C8B-B14F-4D97-AF65-F5344CB8AC3E}">
        <p14:creationId xmlns:p14="http://schemas.microsoft.com/office/powerpoint/2010/main" val="11632459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C00000"/>
                </a:solidFill>
                <a:effectLst/>
              </a:rPr>
              <a:t>Tk1:</a:t>
            </a:r>
            <a:r>
              <a:rPr lang="en-US" sz="5400" b="0" dirty="0">
                <a:solidFill>
                  <a:srgbClr val="006600"/>
                </a:solidFill>
                <a:effectLst/>
              </a:rPr>
              <a:t> </a:t>
            </a:r>
            <a:r>
              <a:rPr lang="vi-VN" sz="5600" b="0" dirty="0">
                <a:solidFill>
                  <a:srgbClr val="006600"/>
                </a:solidFill>
                <a:effectLst/>
              </a:rPr>
              <a:t>Chúa nhân ái và từ bi, chậm bất bình và giàu ân phúc. Chúa từ tâm với hết mọi loài, và từ ái với mọi sinh linh.</a:t>
            </a:r>
            <a:endParaRPr lang="en-US" sz="5600" b="0" dirty="0">
              <a:solidFill>
                <a:srgbClr val="006600"/>
              </a:solidFill>
              <a:effectLst/>
            </a:endParaRPr>
          </a:p>
        </p:txBody>
      </p:sp>
    </p:spTree>
    <p:extLst>
      <p:ext uri="{BB962C8B-B14F-4D97-AF65-F5344CB8AC3E}">
        <p14:creationId xmlns:p14="http://schemas.microsoft.com/office/powerpoint/2010/main" val="1795098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dirty="0">
                <a:solidFill>
                  <a:srgbClr val="006600"/>
                </a:solidFill>
                <a:effectLst/>
                <a:latin typeface="+mj-lt"/>
              </a:rPr>
              <a:t>Lạy Chúa Thánh Thần là Ánh sáng Chân lý vẹn toàn,</a:t>
            </a:r>
            <a:br>
              <a:rPr lang="vi-VN" sz="5400" b="0" dirty="0">
                <a:solidFill>
                  <a:srgbClr val="006600"/>
                </a:solidFill>
                <a:effectLst/>
                <a:latin typeface="+mj-lt"/>
              </a:rPr>
            </a:br>
            <a:r>
              <a:rPr lang="vi-VN" sz="5400" b="0" dirty="0">
                <a:solidFill>
                  <a:srgbClr val="006600"/>
                </a:solidFill>
                <a:effectLst/>
                <a:latin typeface="+mj-lt"/>
              </a:rPr>
              <a:t>Chúa ban những ân huệ thích hợp cho từng thời đại, và dùng nhiều cách thế kỳ diệu để hướng dẫn Hội Thánh,</a:t>
            </a:r>
            <a:endParaRPr lang="en-US" sz="5400" b="0" dirty="0">
              <a:solidFill>
                <a:srgbClr val="006600"/>
              </a:solidFill>
              <a:effectLst/>
              <a:latin typeface="+mj-lt"/>
            </a:endParaRPr>
          </a:p>
        </p:txBody>
      </p:sp>
    </p:spTree>
    <p:extLst>
      <p:ext uri="{BB962C8B-B14F-4D97-AF65-F5344CB8AC3E}">
        <p14:creationId xmlns:p14="http://schemas.microsoft.com/office/powerpoint/2010/main" val="397113529"/>
      </p:ext>
    </p:extLst>
  </p:cSld>
  <p:clrMapOvr>
    <a:masterClrMapping/>
  </p:clrMapOvr>
  <p:transition spd="slow" advClick="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8000" b="0" u="sng" dirty="0" err="1">
                <a:solidFill>
                  <a:srgbClr val="C00000"/>
                </a:solidFill>
                <a:effectLst/>
              </a:rPr>
              <a:t>Đk</a:t>
            </a:r>
            <a:r>
              <a:rPr lang="en-US" sz="8000" b="0" u="sng" dirty="0">
                <a:solidFill>
                  <a:srgbClr val="C00000"/>
                </a:solidFill>
                <a:effectLst/>
              </a:rPr>
              <a:t>:</a:t>
            </a:r>
            <a:r>
              <a:rPr lang="en-US" sz="8000" b="0" dirty="0">
                <a:solidFill>
                  <a:srgbClr val="006600"/>
                </a:solidFill>
                <a:effectLst/>
              </a:rPr>
              <a:t> </a:t>
            </a:r>
            <a:r>
              <a:rPr lang="en-US" sz="8000" b="0" dirty="0" err="1">
                <a:solidFill>
                  <a:srgbClr val="006600"/>
                </a:solidFill>
                <a:effectLst/>
              </a:rPr>
              <a:t>Lạy</a:t>
            </a:r>
            <a:r>
              <a:rPr lang="en-US" sz="8000" b="0" dirty="0">
                <a:solidFill>
                  <a:srgbClr val="006600"/>
                </a:solidFill>
                <a:effectLst/>
              </a:rPr>
              <a:t> </a:t>
            </a:r>
            <a:r>
              <a:rPr lang="en-US" sz="8000" b="0" dirty="0" err="1">
                <a:solidFill>
                  <a:srgbClr val="006600"/>
                </a:solidFill>
                <a:effectLst/>
              </a:rPr>
              <a:t>Chúa</a:t>
            </a:r>
            <a:r>
              <a:rPr lang="en-US" sz="8000" b="0" dirty="0">
                <a:solidFill>
                  <a:srgbClr val="006600"/>
                </a:solidFill>
                <a:effectLst/>
              </a:rPr>
              <a:t>, </a:t>
            </a:r>
            <a:r>
              <a:rPr lang="en-US" sz="8000" b="0" dirty="0" err="1">
                <a:solidFill>
                  <a:srgbClr val="006600"/>
                </a:solidFill>
                <a:effectLst/>
              </a:rPr>
              <a:t>khi</a:t>
            </a:r>
            <a:r>
              <a:rPr lang="en-US" sz="8000" b="0" dirty="0">
                <a:solidFill>
                  <a:srgbClr val="006600"/>
                </a:solidFill>
                <a:effectLst/>
              </a:rPr>
              <a:t> </a:t>
            </a:r>
            <a:r>
              <a:rPr lang="en-US" sz="8000" b="0" dirty="0" err="1">
                <a:solidFill>
                  <a:srgbClr val="006600"/>
                </a:solidFill>
                <a:effectLst/>
              </a:rPr>
              <a:t>Ngài</a:t>
            </a:r>
            <a:r>
              <a:rPr lang="en-US" sz="8000" b="0" dirty="0">
                <a:solidFill>
                  <a:srgbClr val="006600"/>
                </a:solidFill>
                <a:effectLst/>
              </a:rPr>
              <a:t> </a:t>
            </a:r>
            <a:r>
              <a:rPr lang="en-US" sz="8000" b="0" dirty="0" err="1">
                <a:solidFill>
                  <a:srgbClr val="006600"/>
                </a:solidFill>
                <a:effectLst/>
              </a:rPr>
              <a:t>rộng</a:t>
            </a:r>
            <a:r>
              <a:rPr lang="en-US" sz="8000" b="0" dirty="0">
                <a:solidFill>
                  <a:srgbClr val="006600"/>
                </a:solidFill>
                <a:effectLst/>
              </a:rPr>
              <a:t> </a:t>
            </a:r>
            <a:r>
              <a:rPr lang="en-US" sz="8000" b="0" dirty="0" err="1">
                <a:solidFill>
                  <a:srgbClr val="006600"/>
                </a:solidFill>
                <a:effectLst/>
              </a:rPr>
              <a:t>mở</a:t>
            </a:r>
            <a:r>
              <a:rPr lang="en-US" sz="8000" b="0" dirty="0">
                <a:solidFill>
                  <a:srgbClr val="006600"/>
                </a:solidFill>
                <a:effectLst/>
              </a:rPr>
              <a:t> </a:t>
            </a:r>
            <a:r>
              <a:rPr lang="en-US" sz="8000" b="0" dirty="0" err="1">
                <a:solidFill>
                  <a:srgbClr val="006600"/>
                </a:solidFill>
                <a:effectLst/>
              </a:rPr>
              <a:t>tay</a:t>
            </a:r>
            <a:r>
              <a:rPr lang="en-US" sz="8000" b="0" dirty="0">
                <a:solidFill>
                  <a:srgbClr val="006600"/>
                </a:solidFill>
                <a:effectLst/>
              </a:rPr>
              <a:t> ban </a:t>
            </a:r>
            <a:r>
              <a:rPr lang="en-US" sz="8000" b="0" dirty="0" err="1">
                <a:solidFill>
                  <a:srgbClr val="006600"/>
                </a:solidFill>
                <a:effectLst/>
              </a:rPr>
              <a:t>là</a:t>
            </a:r>
            <a:r>
              <a:rPr lang="en-US" sz="8000" b="0" dirty="0">
                <a:solidFill>
                  <a:srgbClr val="006600"/>
                </a:solidFill>
                <a:effectLst/>
              </a:rPr>
              <a:t> bao </a:t>
            </a:r>
            <a:r>
              <a:rPr lang="en-US" sz="8000" b="0" dirty="0" err="1">
                <a:solidFill>
                  <a:srgbClr val="006600"/>
                </a:solidFill>
                <a:effectLst/>
              </a:rPr>
              <a:t>sinh</a:t>
            </a:r>
            <a:r>
              <a:rPr lang="en-US" sz="8000" b="0" dirty="0">
                <a:solidFill>
                  <a:srgbClr val="006600"/>
                </a:solidFill>
                <a:effectLst/>
              </a:rPr>
              <a:t> </a:t>
            </a:r>
            <a:r>
              <a:rPr lang="en-US" sz="8000" b="0" dirty="0" err="1">
                <a:solidFill>
                  <a:srgbClr val="006600"/>
                </a:solidFill>
                <a:effectLst/>
              </a:rPr>
              <a:t>vật</a:t>
            </a:r>
            <a:r>
              <a:rPr lang="en-US" sz="8000" b="0" dirty="0">
                <a:solidFill>
                  <a:srgbClr val="006600"/>
                </a:solidFill>
                <a:effectLst/>
              </a:rPr>
              <a:t> </a:t>
            </a:r>
            <a:r>
              <a:rPr lang="en-US" sz="8000" b="0" dirty="0" err="1">
                <a:solidFill>
                  <a:srgbClr val="006600"/>
                </a:solidFill>
                <a:effectLst/>
              </a:rPr>
              <a:t>thoả</a:t>
            </a:r>
            <a:r>
              <a:rPr lang="en-US" sz="8000" b="0" dirty="0">
                <a:solidFill>
                  <a:srgbClr val="006600"/>
                </a:solidFill>
                <a:effectLst/>
              </a:rPr>
              <a:t> </a:t>
            </a:r>
            <a:r>
              <a:rPr lang="en-US" sz="8000" b="0" dirty="0" err="1">
                <a:solidFill>
                  <a:srgbClr val="006600"/>
                </a:solidFill>
                <a:effectLst/>
              </a:rPr>
              <a:t>thuê</a:t>
            </a:r>
            <a:r>
              <a:rPr lang="en-US" sz="8000" b="0" dirty="0">
                <a:solidFill>
                  <a:srgbClr val="006600"/>
                </a:solidFill>
                <a:effectLst/>
              </a:rPr>
              <a:t> </a:t>
            </a:r>
            <a:r>
              <a:rPr lang="en-US" sz="8000" b="0" dirty="0" err="1">
                <a:solidFill>
                  <a:srgbClr val="006600"/>
                </a:solidFill>
                <a:effectLst/>
              </a:rPr>
              <a:t>muôn</a:t>
            </a:r>
            <a:r>
              <a:rPr lang="en-US" sz="8000" b="0" dirty="0">
                <a:solidFill>
                  <a:srgbClr val="006600"/>
                </a:solidFill>
                <a:effectLst/>
              </a:rPr>
              <a:t> </a:t>
            </a:r>
            <a:r>
              <a:rPr lang="en-US" sz="8000" b="0" dirty="0" err="1">
                <a:solidFill>
                  <a:srgbClr val="006600"/>
                </a:solidFill>
                <a:effectLst/>
              </a:rPr>
              <a:t>vàn</a:t>
            </a:r>
            <a:r>
              <a:rPr lang="en-US" sz="8000" b="0" dirty="0">
                <a:solidFill>
                  <a:srgbClr val="006600"/>
                </a:solidFill>
                <a:effectLst/>
              </a:rPr>
              <a:t>.</a:t>
            </a:r>
            <a:endParaRPr lang="vi-VN" sz="6000" b="0" dirty="0">
              <a:solidFill>
                <a:srgbClr val="006600"/>
              </a:solidFill>
              <a:effectLst/>
            </a:endParaRPr>
          </a:p>
        </p:txBody>
      </p:sp>
    </p:spTree>
    <p:extLst>
      <p:ext uri="{BB962C8B-B14F-4D97-AF65-F5344CB8AC3E}">
        <p14:creationId xmlns:p14="http://schemas.microsoft.com/office/powerpoint/2010/main" val="13256494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000" b="0" u="sng" dirty="0">
                <a:solidFill>
                  <a:srgbClr val="C00000"/>
                </a:solidFill>
                <a:effectLst/>
              </a:rPr>
              <a:t>Tk2:</a:t>
            </a:r>
            <a:r>
              <a:rPr lang="en-US" sz="6000" b="0" dirty="0">
                <a:solidFill>
                  <a:srgbClr val="006600"/>
                </a:solidFill>
                <a:effectLst/>
              </a:rPr>
              <a:t> </a:t>
            </a:r>
            <a:r>
              <a:rPr lang="vi-VN" sz="6000" b="0" dirty="0">
                <a:solidFill>
                  <a:srgbClr val="006600"/>
                </a:solidFill>
                <a:effectLst/>
              </a:rPr>
              <a:t>Chúng sinh hết tình cậy trông nơi Chúa là nguồn mạch sự sống. Chúa rộng tay chúc phúc cho đời, mọi loài mãi sẽ no nê.</a:t>
            </a:r>
            <a:endParaRPr lang="en-US" sz="6000" b="0" dirty="0">
              <a:solidFill>
                <a:srgbClr val="006600"/>
              </a:solidFill>
              <a:effectLst/>
            </a:endParaRPr>
          </a:p>
        </p:txBody>
      </p:sp>
    </p:spTree>
    <p:extLst>
      <p:ext uri="{BB962C8B-B14F-4D97-AF65-F5344CB8AC3E}">
        <p14:creationId xmlns:p14="http://schemas.microsoft.com/office/powerpoint/2010/main" val="37595385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8000" b="0" u="sng" dirty="0" err="1">
                <a:solidFill>
                  <a:srgbClr val="C00000"/>
                </a:solidFill>
                <a:effectLst/>
              </a:rPr>
              <a:t>Đk</a:t>
            </a:r>
            <a:r>
              <a:rPr lang="en-US" sz="8000" b="0" u="sng" dirty="0">
                <a:solidFill>
                  <a:srgbClr val="C00000"/>
                </a:solidFill>
                <a:effectLst/>
              </a:rPr>
              <a:t>:</a:t>
            </a:r>
            <a:r>
              <a:rPr lang="en-US" sz="8000" b="0" dirty="0">
                <a:solidFill>
                  <a:srgbClr val="006600"/>
                </a:solidFill>
                <a:effectLst/>
              </a:rPr>
              <a:t> </a:t>
            </a:r>
            <a:r>
              <a:rPr lang="en-US" sz="8000" b="0" dirty="0" err="1">
                <a:solidFill>
                  <a:srgbClr val="006600"/>
                </a:solidFill>
                <a:effectLst/>
              </a:rPr>
              <a:t>Lạy</a:t>
            </a:r>
            <a:r>
              <a:rPr lang="en-US" sz="8000" b="0" dirty="0">
                <a:solidFill>
                  <a:srgbClr val="006600"/>
                </a:solidFill>
                <a:effectLst/>
              </a:rPr>
              <a:t> </a:t>
            </a:r>
            <a:r>
              <a:rPr lang="en-US" sz="8000" b="0" dirty="0" err="1">
                <a:solidFill>
                  <a:srgbClr val="006600"/>
                </a:solidFill>
                <a:effectLst/>
              </a:rPr>
              <a:t>Chúa</a:t>
            </a:r>
            <a:r>
              <a:rPr lang="en-US" sz="8000" b="0" dirty="0">
                <a:solidFill>
                  <a:srgbClr val="006600"/>
                </a:solidFill>
                <a:effectLst/>
              </a:rPr>
              <a:t>, </a:t>
            </a:r>
            <a:r>
              <a:rPr lang="en-US" sz="8000" b="0" dirty="0" err="1">
                <a:solidFill>
                  <a:srgbClr val="006600"/>
                </a:solidFill>
                <a:effectLst/>
              </a:rPr>
              <a:t>khi</a:t>
            </a:r>
            <a:r>
              <a:rPr lang="en-US" sz="8000" b="0" dirty="0">
                <a:solidFill>
                  <a:srgbClr val="006600"/>
                </a:solidFill>
                <a:effectLst/>
              </a:rPr>
              <a:t> </a:t>
            </a:r>
            <a:r>
              <a:rPr lang="en-US" sz="8000" b="0" dirty="0" err="1">
                <a:solidFill>
                  <a:srgbClr val="006600"/>
                </a:solidFill>
                <a:effectLst/>
              </a:rPr>
              <a:t>Ngài</a:t>
            </a:r>
            <a:r>
              <a:rPr lang="en-US" sz="8000" b="0" dirty="0">
                <a:solidFill>
                  <a:srgbClr val="006600"/>
                </a:solidFill>
                <a:effectLst/>
              </a:rPr>
              <a:t> </a:t>
            </a:r>
            <a:r>
              <a:rPr lang="en-US" sz="8000" b="0" dirty="0" err="1">
                <a:solidFill>
                  <a:srgbClr val="006600"/>
                </a:solidFill>
                <a:effectLst/>
              </a:rPr>
              <a:t>rộng</a:t>
            </a:r>
            <a:r>
              <a:rPr lang="en-US" sz="8000" b="0" dirty="0">
                <a:solidFill>
                  <a:srgbClr val="006600"/>
                </a:solidFill>
                <a:effectLst/>
              </a:rPr>
              <a:t> </a:t>
            </a:r>
            <a:r>
              <a:rPr lang="en-US" sz="8000" b="0" dirty="0" err="1">
                <a:solidFill>
                  <a:srgbClr val="006600"/>
                </a:solidFill>
                <a:effectLst/>
              </a:rPr>
              <a:t>mở</a:t>
            </a:r>
            <a:r>
              <a:rPr lang="en-US" sz="8000" b="0" dirty="0">
                <a:solidFill>
                  <a:srgbClr val="006600"/>
                </a:solidFill>
                <a:effectLst/>
              </a:rPr>
              <a:t> </a:t>
            </a:r>
            <a:r>
              <a:rPr lang="en-US" sz="8000" b="0" dirty="0" err="1">
                <a:solidFill>
                  <a:srgbClr val="006600"/>
                </a:solidFill>
                <a:effectLst/>
              </a:rPr>
              <a:t>tay</a:t>
            </a:r>
            <a:r>
              <a:rPr lang="en-US" sz="8000" b="0" dirty="0">
                <a:solidFill>
                  <a:srgbClr val="006600"/>
                </a:solidFill>
                <a:effectLst/>
              </a:rPr>
              <a:t> ban </a:t>
            </a:r>
            <a:r>
              <a:rPr lang="en-US" sz="8000" b="0" dirty="0" err="1">
                <a:solidFill>
                  <a:srgbClr val="006600"/>
                </a:solidFill>
                <a:effectLst/>
              </a:rPr>
              <a:t>là</a:t>
            </a:r>
            <a:r>
              <a:rPr lang="en-US" sz="8000" b="0" dirty="0">
                <a:solidFill>
                  <a:srgbClr val="006600"/>
                </a:solidFill>
                <a:effectLst/>
              </a:rPr>
              <a:t> bao </a:t>
            </a:r>
            <a:r>
              <a:rPr lang="en-US" sz="8000" b="0" dirty="0" err="1">
                <a:solidFill>
                  <a:srgbClr val="006600"/>
                </a:solidFill>
                <a:effectLst/>
              </a:rPr>
              <a:t>sinh</a:t>
            </a:r>
            <a:r>
              <a:rPr lang="en-US" sz="8000" b="0" dirty="0">
                <a:solidFill>
                  <a:srgbClr val="006600"/>
                </a:solidFill>
                <a:effectLst/>
              </a:rPr>
              <a:t> </a:t>
            </a:r>
            <a:r>
              <a:rPr lang="en-US" sz="8000" b="0" dirty="0" err="1">
                <a:solidFill>
                  <a:srgbClr val="006600"/>
                </a:solidFill>
                <a:effectLst/>
              </a:rPr>
              <a:t>vật</a:t>
            </a:r>
            <a:r>
              <a:rPr lang="en-US" sz="8000" b="0" dirty="0">
                <a:solidFill>
                  <a:srgbClr val="006600"/>
                </a:solidFill>
                <a:effectLst/>
              </a:rPr>
              <a:t> </a:t>
            </a:r>
            <a:r>
              <a:rPr lang="en-US" sz="8000" b="0" dirty="0" err="1">
                <a:solidFill>
                  <a:srgbClr val="006600"/>
                </a:solidFill>
                <a:effectLst/>
              </a:rPr>
              <a:t>thoả</a:t>
            </a:r>
            <a:r>
              <a:rPr lang="en-US" sz="8000" b="0" dirty="0">
                <a:solidFill>
                  <a:srgbClr val="006600"/>
                </a:solidFill>
                <a:effectLst/>
              </a:rPr>
              <a:t> </a:t>
            </a:r>
            <a:r>
              <a:rPr lang="en-US" sz="8000" b="0" dirty="0" err="1">
                <a:solidFill>
                  <a:srgbClr val="006600"/>
                </a:solidFill>
                <a:effectLst/>
              </a:rPr>
              <a:t>thuê</a:t>
            </a:r>
            <a:r>
              <a:rPr lang="en-US" sz="8000" b="0" dirty="0">
                <a:solidFill>
                  <a:srgbClr val="006600"/>
                </a:solidFill>
                <a:effectLst/>
              </a:rPr>
              <a:t> </a:t>
            </a:r>
            <a:r>
              <a:rPr lang="en-US" sz="8000" b="0" dirty="0" err="1">
                <a:solidFill>
                  <a:srgbClr val="006600"/>
                </a:solidFill>
                <a:effectLst/>
              </a:rPr>
              <a:t>muôn</a:t>
            </a:r>
            <a:r>
              <a:rPr lang="en-US" sz="8000" b="0" dirty="0">
                <a:solidFill>
                  <a:srgbClr val="006600"/>
                </a:solidFill>
                <a:effectLst/>
              </a:rPr>
              <a:t> </a:t>
            </a:r>
            <a:r>
              <a:rPr lang="en-US" sz="8000" b="0" dirty="0" err="1">
                <a:solidFill>
                  <a:srgbClr val="006600"/>
                </a:solidFill>
                <a:effectLst/>
              </a:rPr>
              <a:t>vàn</a:t>
            </a:r>
            <a:r>
              <a:rPr lang="en-US" sz="8000" b="0" dirty="0">
                <a:solidFill>
                  <a:srgbClr val="006600"/>
                </a:solidFill>
                <a:effectLst/>
              </a:rPr>
              <a:t>.</a:t>
            </a:r>
            <a:endParaRPr lang="vi-VN" sz="6000" b="0" dirty="0">
              <a:solidFill>
                <a:srgbClr val="006600"/>
              </a:solidFill>
              <a:effectLst/>
            </a:endParaRPr>
          </a:p>
        </p:txBody>
      </p:sp>
    </p:spTree>
    <p:extLst>
      <p:ext uri="{BB962C8B-B14F-4D97-AF65-F5344CB8AC3E}">
        <p14:creationId xmlns:p14="http://schemas.microsoft.com/office/powerpoint/2010/main" val="17619114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600" b="0" u="sng" dirty="0">
                <a:solidFill>
                  <a:srgbClr val="C00000"/>
                </a:solidFill>
                <a:effectLst/>
              </a:rPr>
              <a:t>Tk3:</a:t>
            </a:r>
            <a:r>
              <a:rPr lang="en-US" sz="5600" b="0" dirty="0">
                <a:solidFill>
                  <a:srgbClr val="006600"/>
                </a:solidFill>
                <a:effectLst/>
              </a:rPr>
              <a:t> </a:t>
            </a:r>
            <a:r>
              <a:rPr lang="vi-VN" sz="5600" b="0" dirty="0">
                <a:solidFill>
                  <a:srgbClr val="006600"/>
                </a:solidFill>
                <a:effectLst/>
              </a:rPr>
              <a:t>Chúa luôn thánh thiện công minh trong hết mọi đường nẻo Chúa. Chúa gần ai cất tiếng kêu cầu và thành tín chẳng hề phôi phai.</a:t>
            </a:r>
          </a:p>
        </p:txBody>
      </p:sp>
    </p:spTree>
    <p:extLst>
      <p:ext uri="{BB962C8B-B14F-4D97-AF65-F5344CB8AC3E}">
        <p14:creationId xmlns:p14="http://schemas.microsoft.com/office/powerpoint/2010/main" val="1097510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8000" b="0" u="sng" dirty="0" err="1">
                <a:solidFill>
                  <a:srgbClr val="C00000"/>
                </a:solidFill>
                <a:effectLst/>
              </a:rPr>
              <a:t>Đk</a:t>
            </a:r>
            <a:r>
              <a:rPr lang="en-US" sz="8000" b="0" u="sng" dirty="0">
                <a:solidFill>
                  <a:srgbClr val="C00000"/>
                </a:solidFill>
                <a:effectLst/>
              </a:rPr>
              <a:t>:</a:t>
            </a:r>
            <a:r>
              <a:rPr lang="en-US" sz="8000" b="0" dirty="0">
                <a:solidFill>
                  <a:srgbClr val="006600"/>
                </a:solidFill>
                <a:effectLst/>
              </a:rPr>
              <a:t> </a:t>
            </a:r>
            <a:r>
              <a:rPr lang="en-US" sz="8000" b="0" dirty="0" err="1">
                <a:solidFill>
                  <a:srgbClr val="006600"/>
                </a:solidFill>
                <a:effectLst/>
              </a:rPr>
              <a:t>Lạy</a:t>
            </a:r>
            <a:r>
              <a:rPr lang="en-US" sz="8000" b="0" dirty="0">
                <a:solidFill>
                  <a:srgbClr val="006600"/>
                </a:solidFill>
                <a:effectLst/>
              </a:rPr>
              <a:t> </a:t>
            </a:r>
            <a:r>
              <a:rPr lang="en-US" sz="8000" b="0" dirty="0" err="1">
                <a:solidFill>
                  <a:srgbClr val="006600"/>
                </a:solidFill>
                <a:effectLst/>
              </a:rPr>
              <a:t>Chúa</a:t>
            </a:r>
            <a:r>
              <a:rPr lang="en-US" sz="8000" b="0" dirty="0">
                <a:solidFill>
                  <a:srgbClr val="006600"/>
                </a:solidFill>
                <a:effectLst/>
              </a:rPr>
              <a:t>, </a:t>
            </a:r>
            <a:r>
              <a:rPr lang="en-US" sz="8000" b="0" dirty="0" err="1">
                <a:solidFill>
                  <a:srgbClr val="006600"/>
                </a:solidFill>
                <a:effectLst/>
              </a:rPr>
              <a:t>khi</a:t>
            </a:r>
            <a:r>
              <a:rPr lang="en-US" sz="8000" b="0" dirty="0">
                <a:solidFill>
                  <a:srgbClr val="006600"/>
                </a:solidFill>
                <a:effectLst/>
              </a:rPr>
              <a:t> </a:t>
            </a:r>
            <a:r>
              <a:rPr lang="en-US" sz="8000" b="0" dirty="0" err="1">
                <a:solidFill>
                  <a:srgbClr val="006600"/>
                </a:solidFill>
                <a:effectLst/>
              </a:rPr>
              <a:t>Ngài</a:t>
            </a:r>
            <a:r>
              <a:rPr lang="en-US" sz="8000" b="0" dirty="0">
                <a:solidFill>
                  <a:srgbClr val="006600"/>
                </a:solidFill>
                <a:effectLst/>
              </a:rPr>
              <a:t> </a:t>
            </a:r>
            <a:r>
              <a:rPr lang="en-US" sz="8000" b="0" dirty="0" err="1">
                <a:solidFill>
                  <a:srgbClr val="006600"/>
                </a:solidFill>
                <a:effectLst/>
              </a:rPr>
              <a:t>rộng</a:t>
            </a:r>
            <a:r>
              <a:rPr lang="en-US" sz="8000" b="0" dirty="0">
                <a:solidFill>
                  <a:srgbClr val="006600"/>
                </a:solidFill>
                <a:effectLst/>
              </a:rPr>
              <a:t> </a:t>
            </a:r>
            <a:r>
              <a:rPr lang="en-US" sz="8000" b="0" dirty="0" err="1">
                <a:solidFill>
                  <a:srgbClr val="006600"/>
                </a:solidFill>
                <a:effectLst/>
              </a:rPr>
              <a:t>mở</a:t>
            </a:r>
            <a:r>
              <a:rPr lang="en-US" sz="8000" b="0" dirty="0">
                <a:solidFill>
                  <a:srgbClr val="006600"/>
                </a:solidFill>
                <a:effectLst/>
              </a:rPr>
              <a:t> </a:t>
            </a:r>
            <a:r>
              <a:rPr lang="en-US" sz="8000" b="0" dirty="0" err="1">
                <a:solidFill>
                  <a:srgbClr val="006600"/>
                </a:solidFill>
                <a:effectLst/>
              </a:rPr>
              <a:t>tay</a:t>
            </a:r>
            <a:r>
              <a:rPr lang="en-US" sz="8000" b="0" dirty="0">
                <a:solidFill>
                  <a:srgbClr val="006600"/>
                </a:solidFill>
                <a:effectLst/>
              </a:rPr>
              <a:t> ban </a:t>
            </a:r>
            <a:r>
              <a:rPr lang="en-US" sz="8000" b="0" dirty="0" err="1">
                <a:solidFill>
                  <a:srgbClr val="006600"/>
                </a:solidFill>
                <a:effectLst/>
              </a:rPr>
              <a:t>là</a:t>
            </a:r>
            <a:r>
              <a:rPr lang="en-US" sz="8000" b="0" dirty="0">
                <a:solidFill>
                  <a:srgbClr val="006600"/>
                </a:solidFill>
                <a:effectLst/>
              </a:rPr>
              <a:t> bao </a:t>
            </a:r>
            <a:r>
              <a:rPr lang="en-US" sz="8000" b="0" dirty="0" err="1">
                <a:solidFill>
                  <a:srgbClr val="006600"/>
                </a:solidFill>
                <a:effectLst/>
              </a:rPr>
              <a:t>sinh</a:t>
            </a:r>
            <a:r>
              <a:rPr lang="en-US" sz="8000" b="0" dirty="0">
                <a:solidFill>
                  <a:srgbClr val="006600"/>
                </a:solidFill>
                <a:effectLst/>
              </a:rPr>
              <a:t> </a:t>
            </a:r>
            <a:r>
              <a:rPr lang="en-US" sz="8000" b="0" dirty="0" err="1">
                <a:solidFill>
                  <a:srgbClr val="006600"/>
                </a:solidFill>
                <a:effectLst/>
              </a:rPr>
              <a:t>vật</a:t>
            </a:r>
            <a:r>
              <a:rPr lang="en-US" sz="8000" b="0" dirty="0">
                <a:solidFill>
                  <a:srgbClr val="006600"/>
                </a:solidFill>
                <a:effectLst/>
              </a:rPr>
              <a:t> </a:t>
            </a:r>
            <a:r>
              <a:rPr lang="en-US" sz="8000" b="0" dirty="0" err="1">
                <a:solidFill>
                  <a:srgbClr val="006600"/>
                </a:solidFill>
                <a:effectLst/>
              </a:rPr>
              <a:t>thoả</a:t>
            </a:r>
            <a:r>
              <a:rPr lang="en-US" sz="8000" b="0" dirty="0">
                <a:solidFill>
                  <a:srgbClr val="006600"/>
                </a:solidFill>
                <a:effectLst/>
              </a:rPr>
              <a:t> </a:t>
            </a:r>
            <a:r>
              <a:rPr lang="en-US" sz="8000" b="0" dirty="0" err="1">
                <a:solidFill>
                  <a:srgbClr val="006600"/>
                </a:solidFill>
                <a:effectLst/>
              </a:rPr>
              <a:t>thuê</a:t>
            </a:r>
            <a:r>
              <a:rPr lang="en-US" sz="8000" b="0" dirty="0">
                <a:solidFill>
                  <a:srgbClr val="006600"/>
                </a:solidFill>
                <a:effectLst/>
              </a:rPr>
              <a:t> </a:t>
            </a:r>
            <a:r>
              <a:rPr lang="en-US" sz="8000" b="0" dirty="0" err="1">
                <a:solidFill>
                  <a:srgbClr val="006600"/>
                </a:solidFill>
                <a:effectLst/>
              </a:rPr>
              <a:t>muôn</a:t>
            </a:r>
            <a:r>
              <a:rPr lang="en-US" sz="8000" b="0" dirty="0">
                <a:solidFill>
                  <a:srgbClr val="006600"/>
                </a:solidFill>
                <a:effectLst/>
              </a:rPr>
              <a:t> </a:t>
            </a:r>
            <a:r>
              <a:rPr lang="en-US" sz="8000" b="0" dirty="0" err="1">
                <a:solidFill>
                  <a:srgbClr val="006600"/>
                </a:solidFill>
                <a:effectLst/>
              </a:rPr>
              <a:t>vàn</a:t>
            </a:r>
            <a:r>
              <a:rPr lang="en-US" sz="8000" b="0" dirty="0">
                <a:solidFill>
                  <a:srgbClr val="006600"/>
                </a:solidFill>
                <a:effectLst/>
              </a:rPr>
              <a:t>.</a:t>
            </a:r>
            <a:endParaRPr lang="vi-VN" sz="6000" b="0" dirty="0">
              <a:solidFill>
                <a:srgbClr val="006600"/>
              </a:solidFill>
              <a:effectLst/>
            </a:endParaRPr>
          </a:p>
        </p:txBody>
      </p:sp>
    </p:spTree>
    <p:extLst>
      <p:ext uri="{BB962C8B-B14F-4D97-AF65-F5344CB8AC3E}">
        <p14:creationId xmlns:p14="http://schemas.microsoft.com/office/powerpoint/2010/main" val="10869421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859"/>
            <a:ext cx="9144000" cy="5107781"/>
          </a:xfrm>
          <a:prstGeom prst="rect">
            <a:avLst/>
          </a:prstGeom>
        </p:spPr>
      </p:pic>
      <p:sp>
        <p:nvSpPr>
          <p:cNvPr id="3" name="Rectangle 2"/>
          <p:cNvSpPr/>
          <p:nvPr/>
        </p:nvSpPr>
        <p:spPr>
          <a:xfrm>
            <a:off x="3276600" y="285751"/>
            <a:ext cx="5867400" cy="2616101"/>
          </a:xfrm>
          <a:prstGeom prst="rect">
            <a:avLst/>
          </a:prstGeom>
        </p:spPr>
        <p:txBody>
          <a:bodyPr wrap="square">
            <a:spAutoFit/>
          </a:bodyPr>
          <a:lstStyle/>
          <a:p>
            <a:r>
              <a:rPr lang="en-US" sz="2400">
                <a:solidFill>
                  <a:srgbClr val="FFFF00"/>
                </a:solidFill>
              </a:rPr>
              <a:t>Bài đọc 2.</a:t>
            </a:r>
            <a:br>
              <a:rPr lang="en-US" sz="2400">
                <a:solidFill>
                  <a:srgbClr val="FFFF00"/>
                </a:solidFill>
              </a:rPr>
            </a:br>
            <a:r>
              <a:rPr lang="en-US" sz="2800">
                <a:solidFill>
                  <a:srgbClr val="FFFF00"/>
                </a:solidFill>
              </a:rPr>
              <a:t>Không một thọ tạo nào có thể tách</a:t>
            </a:r>
          </a:p>
          <a:p>
            <a:r>
              <a:rPr lang="en-US" sz="2800">
                <a:solidFill>
                  <a:srgbClr val="FFFF00"/>
                </a:solidFill>
              </a:rPr>
              <a:t>Được chúng ta ra khỏi tình yêu của Thiên Chúa thể hiện nơi Đức Kitô</a:t>
            </a:r>
            <a:r>
              <a:rPr lang="vi-VN" sz="2800">
                <a:solidFill>
                  <a:srgbClr val="FFFF00"/>
                </a:solidFill>
              </a:rPr>
              <a:t>.</a:t>
            </a:r>
            <a:endParaRPr lang="en-US" sz="2800">
              <a:solidFill>
                <a:srgbClr val="FFFF00"/>
              </a:solidFill>
            </a:endParaRPr>
          </a:p>
          <a:p>
            <a:r>
              <a:rPr lang="en-US" sz="2800">
                <a:solidFill>
                  <a:prstClr val="white"/>
                </a:solidFill>
              </a:rPr>
              <a:t>  Bài trích thư thánh Phaolô tông đồ</a:t>
            </a:r>
          </a:p>
          <a:p>
            <a:r>
              <a:rPr lang="en-US" sz="2800">
                <a:solidFill>
                  <a:prstClr val="white"/>
                </a:solidFill>
              </a:rPr>
              <a:t>Gởi tín hữu Rôma.</a:t>
            </a:r>
          </a:p>
        </p:txBody>
      </p:sp>
    </p:spTree>
    <p:extLst>
      <p:ext uri="{BB962C8B-B14F-4D97-AF65-F5344CB8AC3E}">
        <p14:creationId xmlns:p14="http://schemas.microsoft.com/office/powerpoint/2010/main" val="1091837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6600" b="0" dirty="0">
                <a:solidFill>
                  <a:srgbClr val="006600"/>
                </a:solidFill>
                <a:effectLst/>
              </a:rPr>
              <a:t>Chúa phán:” Này là con Ta, rất đẹp lòng Ta. Hãy nghe lời Người, hãy nghe lời Người.”</a:t>
            </a:r>
            <a:endParaRPr lang="en-US" sz="8000" b="0" dirty="0">
              <a:solidFill>
                <a:srgbClr val="006600"/>
              </a:solidFill>
              <a:effectLst/>
            </a:endParaRPr>
          </a:p>
        </p:txBody>
      </p:sp>
      <p:sp>
        <p:nvSpPr>
          <p:cNvPr id="3" name="TextBox 2"/>
          <p:cNvSpPr txBox="1"/>
          <p:nvPr/>
        </p:nvSpPr>
        <p:spPr>
          <a:xfrm>
            <a:off x="0" y="-11705"/>
            <a:ext cx="3886200" cy="646331"/>
          </a:xfrm>
          <a:prstGeom prst="rect">
            <a:avLst/>
          </a:prstGeom>
          <a:noFill/>
        </p:spPr>
        <p:txBody>
          <a:bodyPr wrap="square" rtlCol="0">
            <a:spAutoFit/>
          </a:bodyPr>
          <a:lstStyle/>
          <a:p>
            <a:r>
              <a:rPr lang="en-US" sz="3600" b="1" dirty="0">
                <a:solidFill>
                  <a:srgbClr val="C000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b="1" dirty="0">
                <a:solidFill>
                  <a:srgbClr val="C00000"/>
                </a:solidFill>
              </a:rPr>
              <a:t>Alleluia …</a:t>
            </a:r>
          </a:p>
        </p:txBody>
      </p:sp>
    </p:spTree>
    <p:extLst>
      <p:ext uri="{BB962C8B-B14F-4D97-AF65-F5344CB8AC3E}">
        <p14:creationId xmlns:p14="http://schemas.microsoft.com/office/powerpoint/2010/main" val="37784584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dirty="0">
              <a:solidFill>
                <a:srgbClr val="006600"/>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 y="0"/>
            <a:ext cx="9136069" cy="5143500"/>
          </a:xfrm>
          <a:prstGeom prst="rect">
            <a:avLst/>
          </a:prstGeom>
        </p:spPr>
      </p:pic>
    </p:spTree>
    <p:extLst>
      <p:ext uri="{BB962C8B-B14F-4D97-AF65-F5344CB8AC3E}">
        <p14:creationId xmlns:p14="http://schemas.microsoft.com/office/powerpoint/2010/main" val="28089852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dirty="0">
              <a:solidFill>
                <a:srgbClr val="006600"/>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C000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900" b="0" dirty="0">
                <a:solidFill>
                  <a:srgbClr val="006600"/>
                </a:solidFill>
                <a:effectLst/>
                <a:latin typeface="+mj-lt"/>
              </a:rPr>
              <a:t>này chúng con đang chung lời cầu nguyện cho các</a:t>
            </a:r>
            <a:br>
              <a:rPr lang="vi-VN" sz="5900" b="0" dirty="0">
                <a:solidFill>
                  <a:srgbClr val="006600"/>
                </a:solidFill>
                <a:effectLst/>
                <a:latin typeface="+mj-lt"/>
              </a:rPr>
            </a:br>
            <a:r>
              <a:rPr lang="vi-VN" sz="5900" b="0" dirty="0">
                <a:solidFill>
                  <a:srgbClr val="006600"/>
                </a:solidFill>
                <a:effectLst/>
                <a:latin typeface="+mj-lt"/>
              </a:rPr>
              <a:t>Giám mục, và những người tham dự Thượng Hội đồng Giám mục thế giới.</a:t>
            </a:r>
            <a:endParaRPr lang="en-US" sz="5900" b="0" dirty="0">
              <a:solidFill>
                <a:srgbClr val="006600"/>
              </a:solidFill>
              <a:effectLst/>
              <a:latin typeface="+mj-lt"/>
            </a:endParaRPr>
          </a:p>
        </p:txBody>
      </p:sp>
    </p:spTree>
    <p:extLst>
      <p:ext uri="{BB962C8B-B14F-4D97-AF65-F5344CB8AC3E}">
        <p14:creationId xmlns:p14="http://schemas.microsoft.com/office/powerpoint/2010/main" val="1079944784"/>
      </p:ext>
    </p:extLst>
  </p:cSld>
  <p:clrMapOvr>
    <a:masterClrMapping/>
  </p:clrMapOvr>
  <p:transition spd="slow" advClick="0"/>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C00000"/>
                </a:solidFill>
                <a:effectLst/>
                <a:latin typeface="+mj-lt"/>
                <a:cs typeface="Times New Roman" pitchFamily="18" charset="0"/>
              </a:rPr>
              <a:t>Tôi tin kính một Thiên Chúa là Cha toàn năng, </a:t>
            </a:r>
            <a:r>
              <a:rPr lang="vi-VN" sz="6600" b="0" dirty="0">
                <a:solidFill>
                  <a:srgbClr val="006600"/>
                </a:solidFill>
                <a:effectLst/>
                <a:latin typeface="+mj-lt"/>
                <a:cs typeface="Times New Roman" pitchFamily="18" charset="0"/>
              </a:rPr>
              <a:t>Đấng tạo thành trời đất, muôn vật hữu hình và vô hình. </a:t>
            </a:r>
            <a:endParaRPr lang="en-US" sz="6600" b="0" dirty="0">
              <a:solidFill>
                <a:srgbClr val="006600"/>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rgbClr val="006600"/>
                </a:solidFill>
                <a:effectLst/>
                <a:latin typeface="+mj-lt"/>
                <a:cs typeface="Times New Roman" pitchFamily="18" charset="0"/>
              </a:rPr>
              <a:t>Tôi</a:t>
            </a:r>
            <a:r>
              <a:rPr lang="en-US" sz="6600" b="0" dirty="0">
                <a:solidFill>
                  <a:srgbClr val="006600"/>
                </a:solidFill>
                <a:effectLst/>
                <a:latin typeface="+mj-lt"/>
                <a:cs typeface="Times New Roman" pitchFamily="18" charset="0"/>
              </a:rPr>
              <a:t> tin </a:t>
            </a:r>
            <a:r>
              <a:rPr lang="en-US" sz="6600" b="0" dirty="0" err="1">
                <a:solidFill>
                  <a:srgbClr val="006600"/>
                </a:solidFill>
                <a:effectLst/>
                <a:latin typeface="+mj-lt"/>
                <a:cs typeface="Times New Roman" pitchFamily="18" charset="0"/>
              </a:rPr>
              <a:t>kính</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một</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Chúa</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Giêsu</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Kitô</a:t>
            </a:r>
            <a:r>
              <a:rPr lang="en-US" sz="6600" b="0" dirty="0">
                <a:solidFill>
                  <a:srgbClr val="006600"/>
                </a:solidFill>
                <a:effectLst/>
                <a:latin typeface="+mj-lt"/>
                <a:cs typeface="Times New Roman" pitchFamily="18" charset="0"/>
              </a:rPr>
              <a:t>, Con </a:t>
            </a:r>
            <a:r>
              <a:rPr lang="en-US" sz="6600" b="0" dirty="0" err="1">
                <a:solidFill>
                  <a:srgbClr val="006600"/>
                </a:solidFill>
                <a:effectLst/>
                <a:latin typeface="+mj-lt"/>
                <a:cs typeface="Times New Roman" pitchFamily="18" charset="0"/>
              </a:rPr>
              <a:t>Một</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Thiên</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Chúa</a:t>
            </a:r>
            <a:r>
              <a:rPr lang="en-US" sz="6600" b="0" dirty="0">
                <a:solidFill>
                  <a:srgbClr val="006600"/>
                </a:solidFill>
                <a:effectLst/>
                <a:latin typeface="+mj-lt"/>
                <a:cs typeface="Times New Roman" pitchFamily="18" charset="0"/>
              </a:rPr>
              <a:t>, </a:t>
            </a:r>
            <a:r>
              <a:rPr lang="vi-VN" sz="6600" b="0" dirty="0">
                <a:solidFill>
                  <a:srgbClr val="006600"/>
                </a:solidFill>
                <a:effectLst/>
                <a:latin typeface="+mj-lt"/>
                <a:cs typeface="Times New Roman" pitchFamily="18" charset="0"/>
              </a:rPr>
              <a:t>Sinh bởi Đức Chúa Cha từ trước muôn đời. </a:t>
            </a:r>
            <a:endParaRPr lang="en-US" sz="6600" b="0" dirty="0">
              <a:solidFill>
                <a:srgbClr val="006600"/>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6600"/>
                </a:solidFill>
                <a:effectLst/>
                <a:latin typeface="+mj-lt"/>
                <a:cs typeface="Times New Roman" pitchFamily="18" charset="0"/>
              </a:rPr>
              <a:t>Người là Thiên Chúa bởi Thiên Chúa, Ánh Sáng bởi Ánh Sáng,</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Thiên</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Chúa</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thật</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bởi</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Thiên</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Chúa</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thật</a:t>
            </a:r>
            <a:r>
              <a:rPr lang="en-US" sz="6600" b="0" dirty="0">
                <a:solidFill>
                  <a:srgbClr val="006600"/>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006600"/>
                </a:solidFill>
                <a:effectLst/>
                <a:latin typeface="+mj-lt"/>
              </a:rPr>
              <a:t>được sinh ra mà không phải được tạo thành, đồng bản thể với Đức Chúa Cha: nhờ Người mà muôn vật được tạo thành. </a:t>
            </a:r>
            <a:endParaRPr lang="en-US" sz="6000" b="0" dirty="0">
              <a:solidFill>
                <a:srgbClr val="006600"/>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rgbClr val="006600"/>
                </a:solidFill>
                <a:effectLst/>
                <a:latin typeface="+mj-lt"/>
              </a:rPr>
              <a:t>Vì loài người chúng ta và để cứu độ chúng ta,</a:t>
            </a:r>
            <a:r>
              <a:rPr lang="en-US" sz="7200" b="0" dirty="0">
                <a:solidFill>
                  <a:srgbClr val="006600"/>
                </a:solidFill>
                <a:effectLst/>
                <a:latin typeface="+mj-lt"/>
              </a:rPr>
              <a:t> </a:t>
            </a:r>
            <a:r>
              <a:rPr lang="vi-VN" sz="7200" b="0" dirty="0">
                <a:solidFill>
                  <a:srgbClr val="006600"/>
                </a:solidFill>
                <a:effectLst/>
                <a:latin typeface="+mj-lt"/>
                <a:cs typeface="Times New Roman" pitchFamily="18" charset="0"/>
              </a:rPr>
              <a:t>Người đã từ trời xuống thế. </a:t>
            </a:r>
            <a:endParaRPr lang="en-US" sz="7200" b="0" dirty="0">
              <a:solidFill>
                <a:srgbClr val="006600"/>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C000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rgbClr val="006600"/>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rgbClr val="006600"/>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rgbClr val="006600"/>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rgbClr val="006600"/>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006600"/>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rgbClr val="006600"/>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rgbClr val="006600"/>
                </a:solidFill>
                <a:effectLst/>
                <a:latin typeface="+mj-lt"/>
              </a:rPr>
              <a:t>Người được phụng thờ và tôn vinh cùng với Đức Chúa Cha và Đức Chúa Con: Người đã dùng các tiên tri mà phán dạy. </a:t>
            </a:r>
            <a:endParaRPr lang="en-US" sz="6000" b="0" dirty="0">
              <a:solidFill>
                <a:srgbClr val="006600"/>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800" b="0" dirty="0">
                <a:solidFill>
                  <a:srgbClr val="006600"/>
                </a:solidFill>
                <a:effectLst/>
                <a:latin typeface="+mj-lt"/>
                <a:cs typeface="Times New Roman" pitchFamily="18" charset="0"/>
              </a:rPr>
              <a:t>Xin Chúa làm nên cuộc Hiện Xuống mới trong đời sống Hội</a:t>
            </a:r>
            <a:br>
              <a:rPr lang="vi-VN" sz="4800" b="0" dirty="0">
                <a:solidFill>
                  <a:srgbClr val="006600"/>
                </a:solidFill>
                <a:effectLst/>
                <a:latin typeface="+mj-lt"/>
                <a:cs typeface="Times New Roman" pitchFamily="18" charset="0"/>
              </a:rPr>
            </a:br>
            <a:r>
              <a:rPr lang="vi-VN" sz="4800" b="0" dirty="0">
                <a:solidFill>
                  <a:srgbClr val="006600"/>
                </a:solidFill>
                <a:effectLst/>
                <a:latin typeface="+mj-lt"/>
                <a:cs typeface="Times New Roman" pitchFamily="18" charset="0"/>
              </a:rPr>
              <a:t>Thánh, xin tuôn tràn trên các Mục tử ơn khôn ngoan và thông hiểu, gìn giữ các ngài luôn hiệp thông với nhau trong Chúa,</a:t>
            </a:r>
            <a:endParaRPr lang="en-US" sz="4800" b="0" dirty="0">
              <a:solidFill>
                <a:srgbClr val="006600"/>
              </a:solidFill>
              <a:effectLst/>
              <a:latin typeface="+mj-lt"/>
              <a:cs typeface="Times New Roman" pitchFamily="18" charset="0"/>
            </a:endParaRPr>
          </a:p>
        </p:txBody>
      </p:sp>
    </p:spTree>
    <p:extLst>
      <p:ext uri="{BB962C8B-B14F-4D97-AF65-F5344CB8AC3E}">
        <p14:creationId xmlns:p14="http://schemas.microsoft.com/office/powerpoint/2010/main" val="2122863253"/>
      </p:ext>
    </p:extLst>
  </p:cSld>
  <p:clrMapOvr>
    <a:masterClrMapping/>
  </p:clrMapOvr>
  <p:transition spd="slow" advClick="0"/>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rgbClr val="006600"/>
                </a:solidFill>
                <a:effectLst/>
                <a:latin typeface="+mj-lt"/>
              </a:rPr>
              <a:t>Tôi tin Hội Thánh duy nhất thánh thiện công giáo và tông truyền.</a:t>
            </a:r>
            <a:endParaRPr lang="en-US" sz="8000" b="0" dirty="0">
              <a:solidFill>
                <a:srgbClr val="006600"/>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6600"/>
                </a:solidFill>
                <a:effectLst/>
                <a:latin typeface="+mj-lt"/>
                <a:cs typeface="Times New Roman" pitchFamily="18" charset="0"/>
              </a:rPr>
              <a:t>Tôi tuyên xưng có một Phép Rửa để tha tội. Tôi trông đợi kẻ chết sống lại và sự</a:t>
            </a:r>
            <a:r>
              <a:rPr lang="en-US" sz="6600" b="0" dirty="0">
                <a:solidFill>
                  <a:srgbClr val="006600"/>
                </a:solidFill>
                <a:effectLst/>
                <a:latin typeface="+mj-lt"/>
                <a:cs typeface="Times New Roman" pitchFamily="18" charset="0"/>
              </a:rPr>
              <a:t> </a:t>
            </a:r>
            <a:r>
              <a:rPr lang="vi-VN" sz="6600" b="0" dirty="0">
                <a:solidFill>
                  <a:srgbClr val="006600"/>
                </a:solidFill>
                <a:effectLst/>
                <a:latin typeface="+mj-lt"/>
                <a:cs typeface="Times New Roman" pitchFamily="18" charset="0"/>
              </a:rPr>
              <a:t>sống đời sau. </a:t>
            </a:r>
            <a:r>
              <a:rPr lang="vi-VN" sz="6600" b="0" dirty="0">
                <a:solidFill>
                  <a:srgbClr val="C00000"/>
                </a:solidFill>
                <a:effectLst/>
                <a:latin typeface="+mj-lt"/>
                <a:cs typeface="Times New Roman" pitchFamily="18" charset="0"/>
              </a:rPr>
              <a:t>Amen.</a:t>
            </a:r>
            <a:endParaRPr lang="en-US" sz="6600" b="0"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dirty="0">
              <a:solidFill>
                <a:srgbClr val="006600"/>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2971800" y="971550"/>
            <a:ext cx="6144768" cy="2246769"/>
          </a:xfrm>
          <a:prstGeom prst="rect">
            <a:avLst/>
          </a:prstGeom>
        </p:spPr>
        <p:txBody>
          <a:bodyPr wrap="square">
            <a:spAutoFit/>
          </a:bodyPr>
          <a:lstStyle/>
          <a:p>
            <a:pPr algn="just"/>
            <a:r>
              <a:rPr lang="vi-VN" sz="2800"/>
              <a:t>Chúa Giêsu biến hình để củng cố đức tin cho các môn đệ và chúng ta, hầu mời gọi chúng ta can đảm bước theo Chúa trên đường Thập giá mà tiến tới vinh quang Nước Trời.</a:t>
            </a:r>
            <a:endParaRPr lang="en-US" sz="2800"/>
          </a:p>
        </p:txBody>
      </p:sp>
    </p:spTree>
    <p:extLst>
      <p:ext uri="{BB962C8B-B14F-4D97-AF65-F5344CB8AC3E}">
        <p14:creationId xmlns:p14="http://schemas.microsoft.com/office/powerpoint/2010/main" val="42050980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dirty="0">
              <a:solidFill>
                <a:srgbClr val="006600"/>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2590800" y="2570911"/>
            <a:ext cx="6400800" cy="1723549"/>
          </a:xfrm>
          <a:prstGeom prst="rect">
            <a:avLst/>
          </a:prstGeom>
        </p:spPr>
        <p:txBody>
          <a:bodyPr wrap="square">
            <a:spAutoFit/>
          </a:bodyPr>
          <a:lstStyle/>
          <a:p>
            <a:pPr algn="ctr"/>
            <a:r>
              <a:rPr lang="en-US" sz="6600" b="1" i="1" dirty="0" err="1">
                <a:solidFill>
                  <a:srgbClr val="FFFF00"/>
                </a:solidFill>
              </a:rPr>
              <a:t>Dâng</a:t>
            </a:r>
            <a:r>
              <a:rPr lang="en-US" sz="6600" b="1" i="1" dirty="0">
                <a:solidFill>
                  <a:srgbClr val="FFFF00"/>
                </a:solidFill>
              </a:rPr>
              <a:t> </a:t>
            </a:r>
            <a:r>
              <a:rPr lang="en-US" sz="6600" b="1" i="1" dirty="0" err="1">
                <a:solidFill>
                  <a:srgbClr val="FFFF00"/>
                </a:solidFill>
              </a:rPr>
              <a:t>Chúa</a:t>
            </a:r>
            <a:endParaRPr lang="en-US" sz="6600" b="1" i="1" dirty="0">
              <a:solidFill>
                <a:srgbClr val="FFFF00"/>
              </a:solidFill>
            </a:endParaRPr>
          </a:p>
          <a:p>
            <a:pPr algn="ctr"/>
            <a:r>
              <a:rPr lang="en-US" sz="4000" b="1" i="1" dirty="0" err="1">
                <a:solidFill>
                  <a:schemeClr val="bg1"/>
                </a:solidFill>
              </a:rPr>
              <a:t>Phạm</a:t>
            </a:r>
            <a:r>
              <a:rPr lang="en-US" sz="4000" b="1" i="1" dirty="0">
                <a:solidFill>
                  <a:schemeClr val="bg1"/>
                </a:solidFill>
              </a:rPr>
              <a:t> Minh </a:t>
            </a:r>
            <a:r>
              <a:rPr lang="en-US" sz="4000" b="1" i="1" dirty="0" err="1">
                <a:solidFill>
                  <a:schemeClr val="bg1"/>
                </a:solidFill>
              </a:rPr>
              <a:t>Ký</a:t>
            </a:r>
            <a:endParaRPr lang="en-US" sz="40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700" b="0" u="sng" dirty="0">
                <a:solidFill>
                  <a:srgbClr val="C00000"/>
                </a:solidFill>
                <a:effectLst/>
              </a:rPr>
              <a:t>Tk1:</a:t>
            </a:r>
            <a:r>
              <a:rPr lang="en-US" sz="5700" b="0" dirty="0">
                <a:solidFill>
                  <a:srgbClr val="006600"/>
                </a:solidFill>
                <a:effectLst/>
              </a:rPr>
              <a:t> </a:t>
            </a:r>
            <a:r>
              <a:rPr lang="vi-VN" sz="5700" b="1" i="0" dirty="0">
                <a:solidFill>
                  <a:srgbClr val="006600"/>
                </a:solidFill>
                <a:effectLst/>
                <a:latin typeface="+mn-lt"/>
              </a:rPr>
              <a:t>Xin dâng Chúa bánh thơm lành đem góp về từ chính đồng xanh. Xin dâng Chúa chén nho nồng như máu hồng tràn nét yêu thương.</a:t>
            </a:r>
            <a:endParaRPr lang="en-US" sz="5700" b="1" dirty="0">
              <a:solidFill>
                <a:srgbClr val="006600"/>
              </a:solidFill>
              <a:effectLst/>
              <a:latin typeface="+mn-lt"/>
            </a:endParaRPr>
          </a:p>
        </p:txBody>
      </p:sp>
    </p:spTree>
    <p:extLst>
      <p:ext uri="{BB962C8B-B14F-4D97-AF65-F5344CB8AC3E}">
        <p14:creationId xmlns:p14="http://schemas.microsoft.com/office/powerpoint/2010/main" val="37593992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C00000"/>
                </a:solidFill>
                <a:effectLst/>
              </a:rPr>
              <a:t>Đk</a:t>
            </a:r>
            <a:r>
              <a:rPr lang="en-US" sz="5400" b="0" u="sng" dirty="0">
                <a:solidFill>
                  <a:srgbClr val="C00000"/>
                </a:solidFill>
                <a:effectLst/>
              </a:rPr>
              <a:t>:</a:t>
            </a:r>
            <a:r>
              <a:rPr lang="en-US" sz="5400" b="0" dirty="0">
                <a:solidFill>
                  <a:srgbClr val="006600"/>
                </a:solidFill>
                <a:effectLst/>
              </a:rPr>
              <a:t> </a:t>
            </a:r>
            <a:r>
              <a:rPr lang="vi-VN" sz="5400" b="0" i="0" dirty="0">
                <a:solidFill>
                  <a:srgbClr val="006600"/>
                </a:solidFill>
                <a:effectLst/>
                <a:latin typeface="+mn-lt"/>
              </a:rPr>
              <a:t>Dâng lên Ngài, xin dâng lên Ngài tựa của lễ dâng trong sương chiều, muôn lao nhọc với những vui buồn, đời trần gian là đường thánh giá. </a:t>
            </a:r>
            <a:endParaRPr lang="en-US" sz="5400" b="0" dirty="0">
              <a:solidFill>
                <a:srgbClr val="006600"/>
              </a:solidFill>
              <a:effectLst/>
              <a:latin typeface="+mn-lt"/>
            </a:endParaRPr>
          </a:p>
        </p:txBody>
      </p:sp>
    </p:spTree>
    <p:extLst>
      <p:ext uri="{BB962C8B-B14F-4D97-AF65-F5344CB8AC3E}">
        <p14:creationId xmlns:p14="http://schemas.microsoft.com/office/powerpoint/2010/main" val="40739437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700" u="sng" dirty="0">
                <a:solidFill>
                  <a:srgbClr val="C00000"/>
                </a:solidFill>
              </a:rPr>
              <a:t>***</a:t>
            </a:r>
            <a:r>
              <a:rPr lang="en-US" sz="5700" b="0" u="sng" dirty="0">
                <a:solidFill>
                  <a:srgbClr val="C00000"/>
                </a:solidFill>
                <a:effectLst/>
              </a:rPr>
              <a:t>:</a:t>
            </a:r>
            <a:r>
              <a:rPr lang="en-US" sz="5700" b="0" dirty="0">
                <a:solidFill>
                  <a:srgbClr val="006600"/>
                </a:solidFill>
                <a:effectLst/>
              </a:rPr>
              <a:t> </a:t>
            </a:r>
            <a:r>
              <a:rPr lang="vi-VN" sz="5700" b="0" i="0" dirty="0">
                <a:solidFill>
                  <a:srgbClr val="006600"/>
                </a:solidFill>
                <a:effectLst/>
                <a:latin typeface="+mn-lt"/>
              </a:rPr>
              <a:t>Dâng lên Ngài, xin dâng lên Ngài, hiệp cùng máu Giêsu tuôn tràn, xin Cha nhận ban muôn ơn lành cho xác hồn con thắm tươi xinh.</a:t>
            </a:r>
            <a:endParaRPr lang="en-US" sz="5700" b="0" dirty="0">
              <a:solidFill>
                <a:srgbClr val="006600"/>
              </a:solidFill>
              <a:effectLst/>
              <a:latin typeface="+mn-lt"/>
            </a:endParaRPr>
          </a:p>
        </p:txBody>
      </p:sp>
    </p:spTree>
    <p:extLst>
      <p:ext uri="{BB962C8B-B14F-4D97-AF65-F5344CB8AC3E}">
        <p14:creationId xmlns:p14="http://schemas.microsoft.com/office/powerpoint/2010/main" val="34194083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700" b="0" u="sng" dirty="0">
                <a:solidFill>
                  <a:srgbClr val="C00000"/>
                </a:solidFill>
                <a:effectLst/>
              </a:rPr>
              <a:t>Tk2:</a:t>
            </a:r>
            <a:r>
              <a:rPr lang="vi-VN" sz="5700" b="0" i="0" dirty="0">
                <a:solidFill>
                  <a:srgbClr val="006600"/>
                </a:solidFill>
                <a:effectLst/>
                <a:latin typeface="+mn-lt"/>
              </a:rPr>
              <a:t> Xin dâng Chúa nắng tươi màu, chim hót chào rộn ràng khắp trời thanh. Xin dâng Chúa gió thơm lành, hương quyến hồn lên chốn cao xanh.</a:t>
            </a:r>
            <a:endParaRPr lang="en-US" sz="5700" b="0" dirty="0">
              <a:solidFill>
                <a:srgbClr val="006600"/>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C00000"/>
                </a:solidFill>
                <a:effectLst/>
              </a:rPr>
              <a:t>Đk</a:t>
            </a:r>
            <a:r>
              <a:rPr lang="en-US" sz="5400" b="0" u="sng" dirty="0">
                <a:solidFill>
                  <a:srgbClr val="C00000"/>
                </a:solidFill>
                <a:effectLst/>
              </a:rPr>
              <a:t>:</a:t>
            </a:r>
            <a:r>
              <a:rPr lang="en-US" sz="5400" b="0" dirty="0">
                <a:solidFill>
                  <a:srgbClr val="006600"/>
                </a:solidFill>
                <a:effectLst/>
              </a:rPr>
              <a:t> </a:t>
            </a:r>
            <a:r>
              <a:rPr lang="vi-VN" sz="5400" b="0" i="0" dirty="0">
                <a:solidFill>
                  <a:srgbClr val="006600"/>
                </a:solidFill>
                <a:effectLst/>
                <a:latin typeface="+mn-lt"/>
              </a:rPr>
              <a:t>Dâng lên Ngài, xin dâng lên Ngài tựa của lễ dâng trong sương chiều, muôn lao nhọc với những vui buồn, đời trần gian là đường thánh giá. </a:t>
            </a:r>
            <a:endParaRPr lang="en-US" sz="5400" b="0" dirty="0">
              <a:solidFill>
                <a:srgbClr val="006600"/>
              </a:solidFill>
              <a:effectLst/>
              <a:latin typeface="+mn-lt"/>
            </a:endParaRPr>
          </a:p>
        </p:txBody>
      </p:sp>
    </p:spTree>
    <p:extLst>
      <p:ext uri="{BB962C8B-B14F-4D97-AF65-F5344CB8AC3E}">
        <p14:creationId xmlns:p14="http://schemas.microsoft.com/office/powerpoint/2010/main" val="38746232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700" u="sng" dirty="0">
                <a:solidFill>
                  <a:srgbClr val="C00000"/>
                </a:solidFill>
              </a:rPr>
              <a:t>***</a:t>
            </a:r>
            <a:r>
              <a:rPr lang="en-US" sz="5700" b="0" u="sng" dirty="0">
                <a:solidFill>
                  <a:srgbClr val="C00000"/>
                </a:solidFill>
                <a:effectLst/>
              </a:rPr>
              <a:t>:</a:t>
            </a:r>
            <a:r>
              <a:rPr lang="en-US" sz="5700" b="0" dirty="0">
                <a:solidFill>
                  <a:srgbClr val="006600"/>
                </a:solidFill>
                <a:effectLst/>
              </a:rPr>
              <a:t> </a:t>
            </a:r>
            <a:r>
              <a:rPr lang="vi-VN" sz="5700" b="0" i="0" dirty="0">
                <a:solidFill>
                  <a:srgbClr val="006600"/>
                </a:solidFill>
                <a:effectLst/>
                <a:latin typeface="+mn-lt"/>
              </a:rPr>
              <a:t>Dâng lên Ngài, xin dâng lên Ngài, hiệp cùng máu Giêsu tuôn tràn, xin Cha nhận ban muôn ơn lành cho xác hồn con thắm tươi xinh.</a:t>
            </a:r>
            <a:endParaRPr lang="en-US" sz="5700" b="0" dirty="0">
              <a:solidFill>
                <a:srgbClr val="006600"/>
              </a:solidFill>
              <a:effectLst/>
              <a:latin typeface="+mn-lt"/>
            </a:endParaRPr>
          </a:p>
        </p:txBody>
      </p:sp>
    </p:spTree>
    <p:extLst>
      <p:ext uri="{BB962C8B-B14F-4D97-AF65-F5344CB8AC3E}">
        <p14:creationId xmlns:p14="http://schemas.microsoft.com/office/powerpoint/2010/main" val="521841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400" b="0" dirty="0">
                <a:solidFill>
                  <a:srgbClr val="006600"/>
                </a:solidFill>
                <a:effectLst/>
                <a:latin typeface="+mj-lt"/>
              </a:rPr>
              <a:t>để các ngài cùng nhau tìm hiểu những điều đẹp ý</a:t>
            </a:r>
            <a:r>
              <a:rPr lang="en-US" sz="5400" b="0" dirty="0">
                <a:solidFill>
                  <a:srgbClr val="006600"/>
                </a:solidFill>
                <a:effectLst/>
                <a:latin typeface="+mj-lt"/>
              </a:rPr>
              <a:t> </a:t>
            </a:r>
            <a:r>
              <a:rPr lang="vi-VN" sz="5400" b="0" dirty="0">
                <a:solidFill>
                  <a:srgbClr val="006600"/>
                </a:solidFill>
                <a:effectLst/>
                <a:latin typeface="+mj-lt"/>
              </a:rPr>
              <a:t>Chúa, và hướng dẫn đoàn Dân Chúa thực thi những điều Chúa truyền dạy</a:t>
            </a:r>
            <a:r>
              <a:rPr lang="en-US" sz="5400" b="0" dirty="0">
                <a:solidFill>
                  <a:srgbClr val="006600"/>
                </a:solidFill>
                <a:effectLst/>
                <a:latin typeface="+mj-lt"/>
              </a:rPr>
              <a:t>.</a:t>
            </a:r>
          </a:p>
        </p:txBody>
      </p:sp>
    </p:spTree>
    <p:extLst>
      <p:ext uri="{BB962C8B-B14F-4D97-AF65-F5344CB8AC3E}">
        <p14:creationId xmlns:p14="http://schemas.microsoft.com/office/powerpoint/2010/main" val="3173521748"/>
      </p:ext>
    </p:extLst>
  </p:cSld>
  <p:clrMapOvr>
    <a:masterClrMapping/>
  </p:clrMapOvr>
  <p:transition spd="slow" advClick="0"/>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500" b="0" u="sng" dirty="0">
                <a:solidFill>
                  <a:srgbClr val="C00000"/>
                </a:solidFill>
                <a:effectLst/>
              </a:rPr>
              <a:t>Tk3:</a:t>
            </a:r>
            <a:r>
              <a:rPr lang="en-US" sz="5500" b="0" dirty="0">
                <a:solidFill>
                  <a:srgbClr val="006600"/>
                </a:solidFill>
                <a:effectLst/>
              </a:rPr>
              <a:t> </a:t>
            </a:r>
            <a:r>
              <a:rPr lang="vi-VN" sz="6000" b="0" i="0" dirty="0">
                <a:solidFill>
                  <a:srgbClr val="006600"/>
                </a:solidFill>
                <a:effectLst/>
                <a:latin typeface="+mn-lt"/>
              </a:rPr>
              <a:t> Xin dâng Chúa tiếng ca hoà tươi non tình dệt thành tấm hồn thơ, xin dâng Chúa nét u sầu thấm máu đào trong cõi cô liêu.</a:t>
            </a:r>
            <a:endParaRPr lang="en-US" sz="5500" b="0" dirty="0">
              <a:solidFill>
                <a:srgbClr val="006600"/>
              </a:solidFill>
              <a:effectLst/>
            </a:endParaRPr>
          </a:p>
        </p:txBody>
      </p:sp>
    </p:spTree>
    <p:extLst>
      <p:ext uri="{BB962C8B-B14F-4D97-AF65-F5344CB8AC3E}">
        <p14:creationId xmlns:p14="http://schemas.microsoft.com/office/powerpoint/2010/main" val="41236537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C00000"/>
                </a:solidFill>
                <a:effectLst/>
              </a:rPr>
              <a:t>Đk</a:t>
            </a:r>
            <a:r>
              <a:rPr lang="en-US" sz="5400" b="0" u="sng" dirty="0">
                <a:solidFill>
                  <a:srgbClr val="C00000"/>
                </a:solidFill>
                <a:effectLst/>
              </a:rPr>
              <a:t>:</a:t>
            </a:r>
            <a:r>
              <a:rPr lang="en-US" sz="5400" b="0" dirty="0">
                <a:solidFill>
                  <a:srgbClr val="006600"/>
                </a:solidFill>
                <a:effectLst/>
              </a:rPr>
              <a:t> </a:t>
            </a:r>
            <a:r>
              <a:rPr lang="vi-VN" sz="5400" b="0" i="0" dirty="0">
                <a:solidFill>
                  <a:srgbClr val="006600"/>
                </a:solidFill>
                <a:effectLst/>
                <a:latin typeface="+mn-lt"/>
              </a:rPr>
              <a:t>Dâng lên Ngài, xin dâng lên Ngài tựa của lễ dâng trong sương chiều, muôn lao nhọc với những vui buồn, đời trần gian là đường thánh giá. </a:t>
            </a:r>
            <a:endParaRPr lang="en-US" sz="5400" b="0" dirty="0">
              <a:solidFill>
                <a:srgbClr val="006600"/>
              </a:solidFill>
              <a:effectLst/>
              <a:latin typeface="+mn-lt"/>
            </a:endParaRPr>
          </a:p>
        </p:txBody>
      </p:sp>
    </p:spTree>
    <p:extLst>
      <p:ext uri="{BB962C8B-B14F-4D97-AF65-F5344CB8AC3E}">
        <p14:creationId xmlns:p14="http://schemas.microsoft.com/office/powerpoint/2010/main" val="359643822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700" u="sng" dirty="0">
                <a:solidFill>
                  <a:srgbClr val="C00000"/>
                </a:solidFill>
              </a:rPr>
              <a:t>***</a:t>
            </a:r>
            <a:r>
              <a:rPr lang="en-US" sz="5700" b="0" u="sng" dirty="0">
                <a:solidFill>
                  <a:srgbClr val="C00000"/>
                </a:solidFill>
                <a:effectLst/>
              </a:rPr>
              <a:t>:</a:t>
            </a:r>
            <a:r>
              <a:rPr lang="en-US" sz="5700" b="0" dirty="0">
                <a:solidFill>
                  <a:srgbClr val="006600"/>
                </a:solidFill>
                <a:effectLst/>
              </a:rPr>
              <a:t> </a:t>
            </a:r>
            <a:r>
              <a:rPr lang="vi-VN" sz="5700" b="0" i="0" dirty="0">
                <a:solidFill>
                  <a:srgbClr val="006600"/>
                </a:solidFill>
                <a:effectLst/>
                <a:latin typeface="+mn-lt"/>
              </a:rPr>
              <a:t>Dâng lên Ngài, xin dâng lên Ngài, hiệp cùng máu Giêsu tuôn tràn, xin Cha nhận ban muôn ơn lành cho xác hồn con thắm tươi xinh.</a:t>
            </a:r>
            <a:endParaRPr lang="en-US" sz="5700" b="0" dirty="0">
              <a:solidFill>
                <a:srgbClr val="006600"/>
              </a:solidFill>
              <a:effectLst/>
              <a:latin typeface="+mn-lt"/>
            </a:endParaRPr>
          </a:p>
        </p:txBody>
      </p:sp>
    </p:spTree>
    <p:extLst>
      <p:ext uri="{BB962C8B-B14F-4D97-AF65-F5344CB8AC3E}">
        <p14:creationId xmlns:p14="http://schemas.microsoft.com/office/powerpoint/2010/main" val="12200610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ctrTitle"/>
          </p:nvPr>
        </p:nvSpPr>
        <p:spPr>
          <a:xfrm>
            <a:off x="685800" y="1598613"/>
            <a:ext cx="7772400" cy="1101725"/>
          </a:xfrm>
        </p:spPr>
        <p:txBody>
          <a:bodyPr>
            <a:normAutofit fontScale="90000"/>
          </a:bodyPr>
          <a:lstStyle/>
          <a:p>
            <a:pPr eaLnBrk="1" hangingPunct="1"/>
            <a:br>
              <a:rPr lang="en-US">
                <a:effectLst>
                  <a:outerShdw blurRad="38100" dist="38100" dir="2700000" algn="tl">
                    <a:srgbClr val="000000">
                      <a:alpha val="43137"/>
                    </a:srgbClr>
                  </a:outerShdw>
                </a:effectLst>
                <a:latin typeface="+mj-lt"/>
              </a:rPr>
            </a:br>
            <a:endParaRPr lang="en-US">
              <a:effectLst>
                <a:outerShdw blurRad="38100" dist="38100" dir="2700000" algn="tl">
                  <a:srgbClr val="000000">
                    <a:alpha val="43137"/>
                  </a:srgbClr>
                </a:outerShdw>
              </a:effectLst>
              <a:latin typeface="+mj-lt"/>
            </a:endParaRPr>
          </a:p>
        </p:txBody>
      </p:sp>
      <p:sp>
        <p:nvSpPr>
          <p:cNvPr id="440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2" name="Picture 1">
            <a:extLst>
              <a:ext uri="{FF2B5EF4-FFF2-40B4-BE49-F238E27FC236}">
                <a16:creationId xmlns:a16="http://schemas.microsoft.com/office/drawing/2014/main" id="{B5B8360B-D8D8-A687-6861-9FE9A05CAFC2}"/>
              </a:ext>
            </a:extLst>
          </p:cNvPr>
          <p:cNvPicPr>
            <a:picLocks noChangeAspect="1"/>
          </p:cNvPicPr>
          <p:nvPr/>
        </p:nvPicPr>
        <p:blipFill>
          <a:blip r:embed="rId2"/>
          <a:stretch>
            <a:fillRect/>
          </a:stretch>
        </p:blipFill>
        <p:spPr>
          <a:xfrm>
            <a:off x="0" y="-31116"/>
            <a:ext cx="9222086" cy="5174615"/>
          </a:xfrm>
          <a:prstGeom prst="rect">
            <a:avLst/>
          </a:prstGeom>
        </p:spPr>
      </p:pic>
    </p:spTree>
    <p:extLst>
      <p:ext uri="{BB962C8B-B14F-4D97-AF65-F5344CB8AC3E}">
        <p14:creationId xmlns:p14="http://schemas.microsoft.com/office/powerpoint/2010/main" val="253119373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dirty="0">
              <a:solidFill>
                <a:srgbClr val="006600"/>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223645105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C00000"/>
                </a:solidFill>
                <a:effectLst/>
              </a:rPr>
              <a:t>Ca </a:t>
            </a:r>
            <a:r>
              <a:rPr lang="en-US" sz="6600" b="0" dirty="0" err="1">
                <a:solidFill>
                  <a:srgbClr val="C00000"/>
                </a:solidFill>
                <a:effectLst/>
              </a:rPr>
              <a:t>Nguyện</a:t>
            </a:r>
            <a:r>
              <a:rPr lang="en-US" sz="6600" b="0" dirty="0">
                <a:solidFill>
                  <a:srgbClr val="C00000"/>
                </a:solidFill>
                <a:effectLst/>
              </a:rPr>
              <a:t> </a:t>
            </a:r>
            <a:r>
              <a:rPr lang="en-US" sz="6600" b="0" dirty="0" err="1">
                <a:solidFill>
                  <a:srgbClr val="C00000"/>
                </a:solidFill>
                <a:effectLst/>
              </a:rPr>
              <a:t>Hiệp</a:t>
            </a:r>
            <a:r>
              <a:rPr lang="en-US" sz="6600" b="0" dirty="0">
                <a:solidFill>
                  <a:srgbClr val="C00000"/>
                </a:solidFill>
                <a:effectLst/>
              </a:rPr>
              <a:t> </a:t>
            </a:r>
            <a:r>
              <a:rPr lang="en-US" sz="6600" b="0" dirty="0" err="1">
                <a:solidFill>
                  <a:srgbClr val="C00000"/>
                </a:solidFill>
                <a:effectLst/>
              </a:rPr>
              <a:t>Lễ</a:t>
            </a:r>
            <a:br>
              <a:rPr lang="en-US" sz="6600" b="0" dirty="0">
                <a:solidFill>
                  <a:srgbClr val="C00000"/>
                </a:solidFill>
                <a:effectLst/>
              </a:rPr>
            </a:br>
            <a:r>
              <a:rPr lang="en-US" sz="6600" b="0" dirty="0" err="1">
                <a:solidFill>
                  <a:srgbClr val="C00000"/>
                </a:solidFill>
                <a:effectLst/>
              </a:rPr>
              <a:t>Chúa</a:t>
            </a:r>
            <a:r>
              <a:rPr lang="en-US" sz="6600" b="0" dirty="0">
                <a:solidFill>
                  <a:srgbClr val="C00000"/>
                </a:solidFill>
                <a:effectLst/>
              </a:rPr>
              <a:t> </a:t>
            </a:r>
            <a:r>
              <a:rPr lang="en-US" sz="6600" b="0" dirty="0" err="1">
                <a:solidFill>
                  <a:srgbClr val="C00000"/>
                </a:solidFill>
                <a:effectLst/>
              </a:rPr>
              <a:t>Biến</a:t>
            </a:r>
            <a:r>
              <a:rPr lang="en-US" sz="6600" b="0" dirty="0">
                <a:solidFill>
                  <a:srgbClr val="C00000"/>
                </a:solidFill>
                <a:effectLst/>
              </a:rPr>
              <a:t> </a:t>
            </a:r>
            <a:r>
              <a:rPr lang="en-US" sz="6600" b="0" dirty="0" err="1">
                <a:solidFill>
                  <a:srgbClr val="C00000"/>
                </a:solidFill>
                <a:effectLst/>
              </a:rPr>
              <a:t>Đổi</a:t>
            </a:r>
            <a:r>
              <a:rPr lang="en-US" sz="6600" b="0" dirty="0">
                <a:solidFill>
                  <a:srgbClr val="C00000"/>
                </a:solidFill>
                <a:effectLst/>
              </a:rPr>
              <a:t> </a:t>
            </a:r>
            <a:r>
              <a:rPr lang="en-US" sz="6600" b="0" dirty="0" err="1">
                <a:solidFill>
                  <a:srgbClr val="C00000"/>
                </a:solidFill>
                <a:effectLst/>
              </a:rPr>
              <a:t>Lòng</a:t>
            </a:r>
            <a:r>
              <a:rPr lang="en-US" sz="6600" b="0" dirty="0">
                <a:solidFill>
                  <a:srgbClr val="C00000"/>
                </a:solidFill>
                <a:effectLst/>
              </a:rPr>
              <a:t> Con</a:t>
            </a:r>
            <a:br>
              <a:rPr lang="en-US" sz="6600" b="0" dirty="0">
                <a:solidFill>
                  <a:srgbClr val="C00000"/>
                </a:solidFill>
                <a:effectLst/>
              </a:rPr>
            </a:br>
            <a:r>
              <a:rPr lang="en-US" sz="4000" i="1" dirty="0" err="1">
                <a:solidFill>
                  <a:srgbClr val="C00000"/>
                </a:solidFill>
              </a:rPr>
              <a:t>Vị</a:t>
            </a:r>
            <a:r>
              <a:rPr lang="en-US" sz="4000" i="1" dirty="0">
                <a:solidFill>
                  <a:srgbClr val="C00000"/>
                </a:solidFill>
              </a:rPr>
              <a:t> </a:t>
            </a:r>
            <a:r>
              <a:rPr lang="en-US" sz="4000" i="1" dirty="0" err="1">
                <a:solidFill>
                  <a:srgbClr val="C00000"/>
                </a:solidFill>
              </a:rPr>
              <a:t>Thiên</a:t>
            </a:r>
            <a:endParaRPr lang="en-US" sz="6600" b="0" i="1" dirty="0">
              <a:solidFill>
                <a:srgbClr val="C00000"/>
              </a:solidFill>
              <a:effectLst/>
            </a:endParaRPr>
          </a:p>
        </p:txBody>
      </p:sp>
    </p:spTree>
    <p:extLst>
      <p:ext uri="{BB962C8B-B14F-4D97-AF65-F5344CB8AC3E}">
        <p14:creationId xmlns:p14="http://schemas.microsoft.com/office/powerpoint/2010/main" val="353878427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0" u="sng" dirty="0">
                <a:solidFill>
                  <a:srgbClr val="C00000"/>
                </a:solidFill>
                <a:effectLst/>
              </a:rPr>
              <a:t>Tk1:</a:t>
            </a:r>
            <a:r>
              <a:rPr lang="en-US" sz="5400" b="0" dirty="0">
                <a:solidFill>
                  <a:srgbClr val="006600"/>
                </a:solidFill>
                <a:effectLst/>
              </a:rPr>
              <a:t> </a:t>
            </a:r>
            <a:r>
              <a:rPr lang="en-VN" sz="5400" b="0" dirty="0">
                <a:solidFill>
                  <a:srgbClr val="006600"/>
                </a:solidFill>
                <a:effectLst/>
              </a:rPr>
              <a:t>Chúa muốn con như một đứa trẻ thơ, biết sống đơn sơ và không dối gian. Cùng nhớ vâng nghe Lời dạy của Chúa hầu cho con hưởng hạnh phúc Thiên Đàng.</a:t>
            </a:r>
            <a:endParaRPr lang="vi-VN" sz="5400" b="0" dirty="0">
              <a:solidFill>
                <a:srgbClr val="006600"/>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u="sng" dirty="0">
                <a:solidFill>
                  <a:srgbClr val="C00000"/>
                </a:solidFill>
              </a:rPr>
              <a:t>***</a:t>
            </a:r>
            <a:r>
              <a:rPr lang="en-US" sz="5400" b="0" u="sng" dirty="0">
                <a:solidFill>
                  <a:srgbClr val="C00000"/>
                </a:solidFill>
                <a:effectLst/>
              </a:rPr>
              <a:t>:</a:t>
            </a:r>
            <a:r>
              <a:rPr lang="en-US" sz="5400" b="0" dirty="0">
                <a:solidFill>
                  <a:srgbClr val="006600"/>
                </a:solidFill>
                <a:effectLst/>
              </a:rPr>
              <a:t> </a:t>
            </a:r>
            <a:r>
              <a:rPr lang="en-VN" sz="5400" b="0" dirty="0">
                <a:solidFill>
                  <a:srgbClr val="006600"/>
                </a:solidFill>
                <a:effectLst/>
              </a:rPr>
              <a:t>Chúa hãy cho con một tấm lòng son để biết quan tâm và chia sẻ nhau. Vì chính anh em là hiện thân Chúa yêu hết tha nhân như Chúa yêu con.</a:t>
            </a:r>
            <a:endParaRPr lang="vi-VN" sz="5400" b="0" dirty="0">
              <a:solidFill>
                <a:srgbClr val="006600"/>
              </a:solidFill>
              <a:effectLst/>
            </a:endParaRPr>
          </a:p>
        </p:txBody>
      </p:sp>
    </p:spTree>
    <p:extLst>
      <p:ext uri="{BB962C8B-B14F-4D97-AF65-F5344CB8AC3E}">
        <p14:creationId xmlns:p14="http://schemas.microsoft.com/office/powerpoint/2010/main" val="186476628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C00000"/>
                </a:solidFill>
                <a:effectLst/>
              </a:rPr>
              <a:t>Đk</a:t>
            </a:r>
            <a:r>
              <a:rPr lang="en-US" sz="6000" b="0" u="sng" dirty="0">
                <a:solidFill>
                  <a:srgbClr val="C00000"/>
                </a:solidFill>
                <a:effectLst/>
              </a:rPr>
              <a:t>:</a:t>
            </a:r>
            <a:r>
              <a:rPr lang="en-US" sz="6000" b="0" dirty="0">
                <a:solidFill>
                  <a:srgbClr val="006600"/>
                </a:solidFill>
                <a:effectLst/>
              </a:rPr>
              <a:t> </a:t>
            </a:r>
            <a:r>
              <a:rPr lang="vi-VN" sz="6000" b="0" dirty="0">
                <a:solidFill>
                  <a:srgbClr val="006600"/>
                </a:solidFill>
                <a:effectLst/>
              </a:rPr>
              <a:t>Chúa ơi! Xin Chúa biến đổi lòng con sáng như ánh mặt trời đang toả chiếu. Để con dám sống như Ngài “trao ban”, </a:t>
            </a:r>
            <a:endParaRPr lang="en-US" sz="6000" b="0" dirty="0">
              <a:solidFill>
                <a:srgbClr val="006600"/>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C00000"/>
                </a:solidFill>
              </a:rPr>
              <a:t>***</a:t>
            </a:r>
            <a:r>
              <a:rPr lang="en-US" sz="5400" b="0" u="sng" dirty="0">
                <a:solidFill>
                  <a:srgbClr val="C00000"/>
                </a:solidFill>
                <a:effectLst/>
              </a:rPr>
              <a:t>:</a:t>
            </a:r>
            <a:r>
              <a:rPr lang="en-US" sz="5400" b="0" dirty="0">
                <a:solidFill>
                  <a:srgbClr val="006600"/>
                </a:solidFill>
                <a:effectLst/>
              </a:rPr>
              <a:t> </a:t>
            </a:r>
            <a:r>
              <a:rPr lang="vi-VN" sz="5400" dirty="0">
                <a:solidFill>
                  <a:srgbClr val="006600"/>
                </a:solidFill>
              </a:rPr>
              <a:t>D</a:t>
            </a:r>
            <a:r>
              <a:rPr lang="vi-VN" sz="5400" b="0" dirty="0">
                <a:solidFill>
                  <a:srgbClr val="006600"/>
                </a:solidFill>
                <a:effectLst/>
              </a:rPr>
              <a:t>ám chết như Ngài “hiên ngang” hầu chứng minh cho tình Chúa. Và Chúa hiện diện trong cõi lòng cùng tặng ban sức mạnh để bước đi trên đường.</a:t>
            </a:r>
            <a:endParaRPr lang="en-US" sz="5400" b="0" dirty="0">
              <a:solidFill>
                <a:srgbClr val="006600"/>
              </a:solidFill>
              <a:effectLst/>
            </a:endParaRPr>
          </a:p>
        </p:txBody>
      </p:sp>
    </p:spTree>
    <p:extLst>
      <p:ext uri="{BB962C8B-B14F-4D97-AF65-F5344CB8AC3E}">
        <p14:creationId xmlns:p14="http://schemas.microsoft.com/office/powerpoint/2010/main" val="4077613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b="0" dirty="0">
                <a:solidFill>
                  <a:srgbClr val="006600"/>
                </a:solidFill>
                <a:effectLst/>
                <a:latin typeface="+mj-lt"/>
              </a:rPr>
              <a:t>Các giáo phận Việt Nam chúng con, </a:t>
            </a:r>
            <a:br>
              <a:rPr lang="vi-VN" b="0" dirty="0">
                <a:solidFill>
                  <a:srgbClr val="006600"/>
                </a:solidFill>
                <a:effectLst/>
                <a:latin typeface="+mj-lt"/>
              </a:rPr>
            </a:br>
            <a:r>
              <a:rPr lang="vi-VN" b="0" dirty="0">
                <a:solidFill>
                  <a:srgbClr val="006600"/>
                </a:solidFill>
                <a:effectLst/>
                <a:latin typeface="+mj-lt"/>
              </a:rPr>
              <a:t>luôn muốn cùng chung nhịp bước với Hội Thánh hoàn vũ, xin cho chúng con biết đồng cảm với nỗi thao thức của các Mục tử trên toàn thế giới, ngày càng ý thức hơn về tình hiệp thông,</a:t>
            </a:r>
            <a:endParaRPr lang="en-US" b="0" dirty="0">
              <a:solidFill>
                <a:srgbClr val="006600"/>
              </a:solidFill>
              <a:effectLst/>
              <a:latin typeface="+mj-lt"/>
            </a:endParaRPr>
          </a:p>
        </p:txBody>
      </p:sp>
    </p:spTree>
    <p:extLst>
      <p:ext uri="{BB962C8B-B14F-4D97-AF65-F5344CB8AC3E}">
        <p14:creationId xmlns:p14="http://schemas.microsoft.com/office/powerpoint/2010/main" val="87441073"/>
      </p:ext>
    </p:extLst>
  </p:cSld>
  <p:clrMapOvr>
    <a:masterClrMapping/>
  </p:clrMapOvr>
  <p:transition spd="slow" advClick="0"/>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0" u="sng" dirty="0">
                <a:solidFill>
                  <a:srgbClr val="C00000"/>
                </a:solidFill>
                <a:effectLst/>
              </a:rPr>
              <a:t>Tk2:</a:t>
            </a:r>
            <a:r>
              <a:rPr lang="en-US" sz="5400" b="0" dirty="0">
                <a:solidFill>
                  <a:srgbClr val="006600"/>
                </a:solidFill>
                <a:effectLst/>
              </a:rPr>
              <a:t> </a:t>
            </a:r>
            <a:r>
              <a:rPr lang="vi-VN" sz="5400" b="0" dirty="0">
                <a:solidFill>
                  <a:srgbClr val="006600"/>
                </a:solidFill>
                <a:effectLst/>
              </a:rPr>
              <a:t>Chúa hãy sai con vào chốn lầm than, quyết sống an nhiên để nên chứng nhân. Ở những nơi đâu còn nhiều tranh chấp, cùng đem thương mến xoá hết căm hờn.</a:t>
            </a:r>
            <a:endParaRPr lang="en-US" sz="5400" b="0" dirty="0">
              <a:solidFill>
                <a:srgbClr val="006600"/>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u="sng" dirty="0">
                <a:solidFill>
                  <a:srgbClr val="C00000"/>
                </a:solidFill>
              </a:rPr>
              <a:t>***</a:t>
            </a:r>
            <a:r>
              <a:rPr lang="en-US" sz="5400" b="0" u="sng" dirty="0">
                <a:solidFill>
                  <a:srgbClr val="C00000"/>
                </a:solidFill>
                <a:effectLst/>
              </a:rPr>
              <a:t>:</a:t>
            </a:r>
            <a:r>
              <a:rPr lang="en-US" sz="5400" b="0" dirty="0">
                <a:solidFill>
                  <a:srgbClr val="006600"/>
                </a:solidFill>
                <a:effectLst/>
              </a:rPr>
              <a:t> </a:t>
            </a:r>
            <a:r>
              <a:rPr lang="en-VN" sz="5400" b="0" dirty="0">
                <a:solidFill>
                  <a:srgbClr val="006600"/>
                </a:solidFill>
                <a:effectLst/>
              </a:rPr>
              <a:t>Chúa muốn cho con được hưởng bình an để sẻ chia cho người hay oán than. Cuộc sống hôm nay ngập tràn bế tắc xin Chúa ban cho đời những hy vọng.</a:t>
            </a:r>
            <a:endParaRPr lang="vi-VN" sz="5400" b="0" dirty="0">
              <a:solidFill>
                <a:srgbClr val="006600"/>
              </a:solidFill>
              <a:effectLst/>
            </a:endParaRPr>
          </a:p>
        </p:txBody>
      </p:sp>
    </p:spTree>
    <p:extLst>
      <p:ext uri="{BB962C8B-B14F-4D97-AF65-F5344CB8AC3E}">
        <p14:creationId xmlns:p14="http://schemas.microsoft.com/office/powerpoint/2010/main" val="150649826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C00000"/>
                </a:solidFill>
                <a:effectLst/>
              </a:rPr>
              <a:t>Đk</a:t>
            </a:r>
            <a:r>
              <a:rPr lang="en-US" sz="6000" b="0" u="sng" dirty="0">
                <a:solidFill>
                  <a:srgbClr val="C00000"/>
                </a:solidFill>
                <a:effectLst/>
              </a:rPr>
              <a:t>:</a:t>
            </a:r>
            <a:r>
              <a:rPr lang="en-US" sz="6000" b="0" dirty="0">
                <a:solidFill>
                  <a:srgbClr val="006600"/>
                </a:solidFill>
                <a:effectLst/>
              </a:rPr>
              <a:t> </a:t>
            </a:r>
            <a:r>
              <a:rPr lang="vi-VN" sz="6000" b="0" dirty="0">
                <a:solidFill>
                  <a:srgbClr val="006600"/>
                </a:solidFill>
                <a:effectLst/>
              </a:rPr>
              <a:t>Chúa ơi! Xin Chúa biến đổi lòng con sáng như ánh mặt trời đang toả chiếu. Để con dám sống như Ngài “trao ban”, </a:t>
            </a:r>
            <a:endParaRPr lang="en-US" sz="6000" b="0" dirty="0">
              <a:solidFill>
                <a:srgbClr val="006600"/>
              </a:solidFill>
              <a:effectLst/>
            </a:endParaRPr>
          </a:p>
        </p:txBody>
      </p:sp>
    </p:spTree>
    <p:extLst>
      <p:ext uri="{BB962C8B-B14F-4D97-AF65-F5344CB8AC3E}">
        <p14:creationId xmlns:p14="http://schemas.microsoft.com/office/powerpoint/2010/main" val="142776986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C00000"/>
                </a:solidFill>
              </a:rPr>
              <a:t>***</a:t>
            </a:r>
            <a:r>
              <a:rPr lang="en-US" sz="5400" b="0" u="sng" dirty="0">
                <a:solidFill>
                  <a:srgbClr val="C00000"/>
                </a:solidFill>
                <a:effectLst/>
              </a:rPr>
              <a:t>:</a:t>
            </a:r>
            <a:r>
              <a:rPr lang="en-US" sz="5400" b="0" dirty="0">
                <a:solidFill>
                  <a:srgbClr val="006600"/>
                </a:solidFill>
                <a:effectLst/>
              </a:rPr>
              <a:t> </a:t>
            </a:r>
            <a:r>
              <a:rPr lang="vi-VN" sz="5400" dirty="0">
                <a:solidFill>
                  <a:srgbClr val="006600"/>
                </a:solidFill>
              </a:rPr>
              <a:t>D</a:t>
            </a:r>
            <a:r>
              <a:rPr lang="vi-VN" sz="5400" b="0" dirty="0">
                <a:solidFill>
                  <a:srgbClr val="006600"/>
                </a:solidFill>
                <a:effectLst/>
              </a:rPr>
              <a:t>ám chết như Ngài “hiên ngang” hầu chứng minh cho tình Chúa. Và Chúa hiện diện trong cõi lòng cùng tặng ban sức mạnh để bước đi trên đường.</a:t>
            </a:r>
            <a:endParaRPr lang="en-US" sz="5400" b="0" dirty="0">
              <a:solidFill>
                <a:srgbClr val="006600"/>
              </a:solidFill>
              <a:effectLst/>
            </a:endParaRPr>
          </a:p>
        </p:txBody>
      </p:sp>
    </p:spTree>
    <p:extLst>
      <p:ext uri="{BB962C8B-B14F-4D97-AF65-F5344CB8AC3E}">
        <p14:creationId xmlns:p14="http://schemas.microsoft.com/office/powerpoint/2010/main" val="255122402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C00000"/>
                </a:solidFill>
                <a:effectLst/>
              </a:rPr>
              <a:t>Tk3:</a:t>
            </a:r>
            <a:r>
              <a:rPr lang="en-US" sz="5400" b="0" dirty="0">
                <a:solidFill>
                  <a:srgbClr val="006600"/>
                </a:solidFill>
                <a:effectLst/>
              </a:rPr>
              <a:t> </a:t>
            </a:r>
            <a:r>
              <a:rPr lang="vi-VN" sz="5400" b="0" dirty="0">
                <a:solidFill>
                  <a:srgbClr val="006600"/>
                </a:solidFill>
                <a:effectLst/>
              </a:rPr>
              <a:t>Chúa đã đưa con vào chốn đẹp mơ, Ngài mở tai con để nghe tiếng thơ. Làn gió lên cao cùng ngàn tinh tú nhẹ nâng câu hát xa tới chân trời.</a:t>
            </a:r>
            <a:endParaRPr lang="en-US" sz="5400" b="0" dirty="0">
              <a:solidFill>
                <a:srgbClr val="006600"/>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u="sng" dirty="0">
                <a:solidFill>
                  <a:srgbClr val="C00000"/>
                </a:solidFill>
              </a:rPr>
              <a:t>***</a:t>
            </a:r>
            <a:r>
              <a:rPr lang="en-US" sz="5400" b="0" u="sng" dirty="0">
                <a:solidFill>
                  <a:srgbClr val="C00000"/>
                </a:solidFill>
                <a:effectLst/>
              </a:rPr>
              <a:t>:</a:t>
            </a:r>
            <a:r>
              <a:rPr lang="en-US" sz="5400" b="0" dirty="0">
                <a:solidFill>
                  <a:srgbClr val="006600"/>
                </a:solidFill>
                <a:effectLst/>
              </a:rPr>
              <a:t> </a:t>
            </a:r>
            <a:r>
              <a:rPr lang="en-VN" sz="5400" b="0" dirty="0">
                <a:solidFill>
                  <a:srgbClr val="006600"/>
                </a:solidFill>
                <a:effectLst/>
              </a:rPr>
              <a:t>Chúa hãy cho con được cất bài ca, tình Chúa bao la trời mây thiết tha. Và đến mai sau ngàn năm sóng vỗ cảm mến tri ân tình Chúa muôn đời.</a:t>
            </a:r>
            <a:endParaRPr lang="vi-VN" sz="5400" b="0" dirty="0">
              <a:solidFill>
                <a:srgbClr val="006600"/>
              </a:solidFill>
              <a:effectLst/>
            </a:endParaRPr>
          </a:p>
        </p:txBody>
      </p:sp>
    </p:spTree>
    <p:extLst>
      <p:ext uri="{BB962C8B-B14F-4D97-AF65-F5344CB8AC3E}">
        <p14:creationId xmlns:p14="http://schemas.microsoft.com/office/powerpoint/2010/main" val="106494689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C00000"/>
                </a:solidFill>
                <a:effectLst/>
              </a:rPr>
              <a:t>Đk</a:t>
            </a:r>
            <a:r>
              <a:rPr lang="en-US" sz="6000" b="0" u="sng" dirty="0">
                <a:solidFill>
                  <a:srgbClr val="C00000"/>
                </a:solidFill>
                <a:effectLst/>
              </a:rPr>
              <a:t>:</a:t>
            </a:r>
            <a:r>
              <a:rPr lang="en-US" sz="6000" b="0" dirty="0">
                <a:solidFill>
                  <a:srgbClr val="006600"/>
                </a:solidFill>
                <a:effectLst/>
              </a:rPr>
              <a:t> </a:t>
            </a:r>
            <a:r>
              <a:rPr lang="vi-VN" sz="6000" b="0" dirty="0">
                <a:solidFill>
                  <a:srgbClr val="006600"/>
                </a:solidFill>
                <a:effectLst/>
              </a:rPr>
              <a:t>Chúa ơi! Xin Chúa biến đổi lòng con sáng như ánh mặt trời đang toả chiếu. Để con dám sống như Ngài “trao ban”, </a:t>
            </a:r>
            <a:endParaRPr lang="en-US" sz="6000" b="0" dirty="0">
              <a:solidFill>
                <a:srgbClr val="006600"/>
              </a:solidFill>
              <a:effectLst/>
            </a:endParaRPr>
          </a:p>
        </p:txBody>
      </p:sp>
    </p:spTree>
    <p:extLst>
      <p:ext uri="{BB962C8B-B14F-4D97-AF65-F5344CB8AC3E}">
        <p14:creationId xmlns:p14="http://schemas.microsoft.com/office/powerpoint/2010/main" val="111363745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C00000"/>
                </a:solidFill>
              </a:rPr>
              <a:t>***</a:t>
            </a:r>
            <a:r>
              <a:rPr lang="en-US" sz="5400" b="0" u="sng" dirty="0">
                <a:solidFill>
                  <a:srgbClr val="C00000"/>
                </a:solidFill>
                <a:effectLst/>
              </a:rPr>
              <a:t>:</a:t>
            </a:r>
            <a:r>
              <a:rPr lang="en-US" sz="5400" b="0" dirty="0">
                <a:solidFill>
                  <a:srgbClr val="006600"/>
                </a:solidFill>
                <a:effectLst/>
              </a:rPr>
              <a:t> </a:t>
            </a:r>
            <a:r>
              <a:rPr lang="vi-VN" sz="5400" dirty="0">
                <a:solidFill>
                  <a:srgbClr val="006600"/>
                </a:solidFill>
              </a:rPr>
              <a:t>D</a:t>
            </a:r>
            <a:r>
              <a:rPr lang="vi-VN" sz="5400" b="0" dirty="0">
                <a:solidFill>
                  <a:srgbClr val="006600"/>
                </a:solidFill>
                <a:effectLst/>
              </a:rPr>
              <a:t>ám chết như Ngài “hiên ngang” hầu chứng minh cho tình Chúa. Và Chúa hiện diện trong cõi lòng cùng tặng ban sức mạnh để bước đi trên đường.</a:t>
            </a:r>
            <a:endParaRPr lang="en-US" sz="5400" b="0" dirty="0">
              <a:solidFill>
                <a:srgbClr val="006600"/>
              </a:solidFill>
              <a:effectLst/>
            </a:endParaRPr>
          </a:p>
        </p:txBody>
      </p:sp>
    </p:spTree>
    <p:extLst>
      <p:ext uri="{BB962C8B-B14F-4D97-AF65-F5344CB8AC3E}">
        <p14:creationId xmlns:p14="http://schemas.microsoft.com/office/powerpoint/2010/main" val="310013033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dirty="0">
              <a:solidFill>
                <a:srgbClr val="006600"/>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 y="712128"/>
            <a:ext cx="8763000" cy="4400550"/>
          </a:xfrm>
        </p:spPr>
        <p:txBody>
          <a:bodyPr>
            <a:normAutofit/>
          </a:bodyPr>
          <a:lstStyle/>
          <a:p>
            <a:r>
              <a:rPr lang="en-US" sz="8000" b="0" dirty="0">
                <a:solidFill>
                  <a:srgbClr val="C00000"/>
                </a:solidFill>
                <a:effectLst/>
              </a:rPr>
              <a:t>Ca </a:t>
            </a:r>
            <a:r>
              <a:rPr lang="en-US" sz="8000" b="0" dirty="0" err="1">
                <a:solidFill>
                  <a:srgbClr val="C00000"/>
                </a:solidFill>
                <a:effectLst/>
              </a:rPr>
              <a:t>Kết</a:t>
            </a:r>
            <a:r>
              <a:rPr lang="en-US" sz="8000" b="0" dirty="0">
                <a:solidFill>
                  <a:srgbClr val="C00000"/>
                </a:solidFill>
                <a:effectLst/>
              </a:rPr>
              <a:t> </a:t>
            </a:r>
            <a:r>
              <a:rPr lang="en-US" sz="8000" b="0" dirty="0" err="1">
                <a:solidFill>
                  <a:srgbClr val="C00000"/>
                </a:solidFill>
                <a:effectLst/>
              </a:rPr>
              <a:t>Lễ</a:t>
            </a:r>
            <a:br>
              <a:rPr lang="en-US" sz="8000" b="0" dirty="0">
                <a:solidFill>
                  <a:srgbClr val="C00000"/>
                </a:solidFill>
                <a:effectLst/>
              </a:rPr>
            </a:br>
            <a:r>
              <a:rPr lang="en-US" sz="6600" b="1" dirty="0">
                <a:solidFill>
                  <a:srgbClr val="C00000"/>
                </a:solidFill>
                <a:latin typeface="+mn-lt"/>
                <a:ea typeface="Tahoma" pitchFamily="34" charset="0"/>
                <a:cs typeface="Times New Roman" panose="02020603050405020304" pitchFamily="18" charset="0"/>
              </a:rPr>
              <a:t>THIẾU NHI YÊU CHÚA</a:t>
            </a:r>
            <a:endParaRPr lang="en-US" sz="6000" b="0" i="1" dirty="0">
              <a:solidFill>
                <a:srgbClr val="C00000"/>
              </a:solidFill>
              <a:effectLst/>
            </a:endParaRPr>
          </a:p>
        </p:txBody>
      </p:sp>
    </p:spTree>
    <p:extLst>
      <p:ext uri="{BB962C8B-B14F-4D97-AF65-F5344CB8AC3E}">
        <p14:creationId xmlns:p14="http://schemas.microsoft.com/office/powerpoint/2010/main" val="350850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900" b="0" dirty="0">
                <a:solidFill>
                  <a:srgbClr val="006600"/>
                </a:solidFill>
                <a:effectLst/>
                <a:latin typeface="+mj-lt"/>
              </a:rPr>
              <a:t>thái độ tham gia và lòng nhiệt thành trong sứ vụ của Hội</a:t>
            </a:r>
            <a:br>
              <a:rPr lang="vi-VN" sz="4900" b="0" dirty="0">
                <a:solidFill>
                  <a:srgbClr val="006600"/>
                </a:solidFill>
                <a:effectLst/>
                <a:latin typeface="+mj-lt"/>
              </a:rPr>
            </a:br>
            <a:r>
              <a:rPr lang="vi-VN" sz="4900" b="0" dirty="0">
                <a:solidFill>
                  <a:srgbClr val="006600"/>
                </a:solidFill>
                <a:effectLst/>
                <a:latin typeface="+mj-lt"/>
              </a:rPr>
              <a:t>Thánh, Nhờ lời chuyển cầu của Đức Trinh Nữ Maria, Nữ Vương các Tông đồ và là Mẹ của Hội Thánh,</a:t>
            </a:r>
            <a:endParaRPr lang="en-US" sz="4900" b="0" dirty="0">
              <a:solidFill>
                <a:srgbClr val="006600"/>
              </a:solidFill>
              <a:effectLst/>
              <a:latin typeface="+mj-lt"/>
            </a:endParaRPr>
          </a:p>
        </p:txBody>
      </p:sp>
    </p:spTree>
    <p:extLst>
      <p:ext uri="{BB962C8B-B14F-4D97-AF65-F5344CB8AC3E}">
        <p14:creationId xmlns:p14="http://schemas.microsoft.com/office/powerpoint/2010/main" val="595797344"/>
      </p:ext>
    </p:extLst>
  </p:cSld>
  <p:clrMapOvr>
    <a:masterClrMapping/>
  </p:clrMapOvr>
  <p:transition spd="slow" advClick="0"/>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fontScale="92500" lnSpcReduction="10000"/>
          </a:bodyPr>
          <a:lstStyle/>
          <a:p>
            <a:pPr marL="0" indent="0" algn="just">
              <a:lnSpc>
                <a:spcPct val="120000"/>
              </a:lnSpc>
              <a:spcBef>
                <a:spcPts val="1350"/>
              </a:spcBef>
              <a:buNone/>
            </a:pPr>
            <a:r>
              <a:rPr lang="vi-VN" sz="5400" b="1" dirty="0">
                <a:solidFill>
                  <a:srgbClr val="C00000"/>
                </a:solidFill>
                <a:ea typeface="Tahoma" pitchFamily="34" charset="0"/>
                <a:cs typeface="Times New Roman" panose="02020603050405020304" pitchFamily="18" charset="0"/>
              </a:rPr>
              <a:t>Đk: </a:t>
            </a:r>
            <a:r>
              <a:rPr lang="vi-VN" sz="5400" b="1" dirty="0">
                <a:solidFill>
                  <a:srgbClr val="006600"/>
                </a:solidFill>
                <a:ea typeface="Tahoma" pitchFamily="34" charset="0"/>
                <a:cs typeface="Times New Roman" panose="02020603050405020304" pitchFamily="18" charset="0"/>
              </a:rPr>
              <a:t>Con yêu Chúa Chúa ơi, Chúa là hạnh phúc suốt đời, Chúa là mùa xuân xinh tươi. Con xin Chúa Chúa ơi, suốt đời lòng con yêu Chúa, dâng trọn vầng tim thơ ngây.</a:t>
            </a:r>
          </a:p>
          <a:p>
            <a:pPr marL="0" indent="0" algn="just">
              <a:lnSpc>
                <a:spcPct val="120000"/>
              </a:lnSpc>
              <a:spcBef>
                <a:spcPts val="1350"/>
              </a:spcBef>
              <a:buNone/>
            </a:pPr>
            <a:endParaRPr lang="vi-VN" sz="5400" b="1" dirty="0">
              <a:solidFill>
                <a:srgbClr val="006600"/>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154292864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sz="6000" b="1" dirty="0">
                <a:solidFill>
                  <a:srgbClr val="C00000"/>
                </a:solidFill>
                <a:ea typeface="Tahoma" pitchFamily="34" charset="0"/>
                <a:cs typeface="Times New Roman" panose="02020603050405020304" pitchFamily="18" charset="0"/>
              </a:rPr>
              <a:t>Tk1: </a:t>
            </a:r>
            <a:r>
              <a:rPr lang="vi-VN" sz="6000" b="1" dirty="0">
                <a:solidFill>
                  <a:srgbClr val="006600"/>
                </a:solidFill>
                <a:ea typeface="Tahoma" pitchFamily="34" charset="0"/>
                <a:cs typeface="Times New Roman" panose="02020603050405020304" pitchFamily="18" charset="0"/>
              </a:rPr>
              <a:t>Chúa hãy dạy con yêu người và yêu Chúa, yêu Chúa như yêu mẹ cha, yêu người như yêu anh chị.</a:t>
            </a:r>
          </a:p>
          <a:p>
            <a:pPr marL="0" indent="0" algn="just">
              <a:lnSpc>
                <a:spcPct val="120000"/>
              </a:lnSpc>
              <a:spcBef>
                <a:spcPts val="1350"/>
              </a:spcBef>
              <a:buNone/>
            </a:pPr>
            <a:endParaRPr lang="vi-VN" sz="5775" b="1" dirty="0">
              <a:solidFill>
                <a:srgbClr val="006600"/>
              </a:solidFill>
              <a:ea typeface="Tahoma" pitchFamily="34" charset="0"/>
              <a:cs typeface="Times New Roman" panose="02020603050405020304" pitchFamily="18" charset="0"/>
            </a:endParaRPr>
          </a:p>
          <a:p>
            <a:pPr marL="0" indent="0" algn="just">
              <a:lnSpc>
                <a:spcPct val="120000"/>
              </a:lnSpc>
              <a:spcBef>
                <a:spcPts val="1350"/>
              </a:spcBef>
              <a:buNone/>
            </a:pPr>
            <a:endParaRPr lang="vi-VN" sz="5775" b="1" dirty="0">
              <a:solidFill>
                <a:srgbClr val="006600"/>
              </a:solidFill>
              <a:ea typeface="Tahoma" pitchFamily="34" charset="0"/>
              <a:cs typeface="Times New Roman" panose="02020603050405020304" pitchFamily="18" charset="0"/>
            </a:endParaRPr>
          </a:p>
          <a:p>
            <a:pPr marL="0" indent="0" algn="just">
              <a:lnSpc>
                <a:spcPct val="120000"/>
              </a:lnSpc>
              <a:spcBef>
                <a:spcPts val="1350"/>
              </a:spcBef>
              <a:buNone/>
            </a:pPr>
            <a:endParaRPr lang="vi-VN" sz="5775" b="1" dirty="0">
              <a:solidFill>
                <a:srgbClr val="006600"/>
              </a:solidFill>
              <a:ea typeface="Tahoma" pitchFamily="34" charset="0"/>
              <a:cs typeface="Times New Roman" panose="02020603050405020304" pitchFamily="18" charset="0"/>
            </a:endParaRPr>
          </a:p>
          <a:p>
            <a:pPr marL="0" indent="0" algn="just">
              <a:lnSpc>
                <a:spcPct val="120000"/>
              </a:lnSpc>
              <a:spcBef>
                <a:spcPts val="1350"/>
              </a:spcBef>
              <a:buNone/>
            </a:pPr>
            <a:endParaRPr lang="vi-VN" sz="5775" b="1" dirty="0">
              <a:solidFill>
                <a:srgbClr val="006600"/>
              </a:solidFill>
              <a:ea typeface="Tahoma" pitchFamily="34" charset="0"/>
              <a:cs typeface="Times New Roman" panose="02020603050405020304" pitchFamily="18" charset="0"/>
            </a:endParaRPr>
          </a:p>
          <a:p>
            <a:pPr marL="0" indent="0" algn="just">
              <a:lnSpc>
                <a:spcPct val="120000"/>
              </a:lnSpc>
              <a:spcBef>
                <a:spcPts val="1350"/>
              </a:spcBef>
              <a:buNone/>
            </a:pPr>
            <a:endParaRPr lang="vi-VN" sz="6000" b="1" dirty="0">
              <a:solidFill>
                <a:srgbClr val="006600"/>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170348368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lnSpcReduction="10000"/>
          </a:bodyPr>
          <a:lstStyle/>
          <a:p>
            <a:pPr marL="0" indent="0" algn="just">
              <a:lnSpc>
                <a:spcPct val="120000"/>
              </a:lnSpc>
              <a:spcBef>
                <a:spcPts val="1350"/>
              </a:spcBef>
              <a:buNone/>
            </a:pPr>
            <a:r>
              <a:rPr lang="vi-VN" sz="4950" b="1" dirty="0">
                <a:solidFill>
                  <a:srgbClr val="C00000"/>
                </a:solidFill>
                <a:ea typeface="Tahoma" pitchFamily="34" charset="0"/>
                <a:cs typeface="Times New Roman" panose="02020603050405020304" pitchFamily="18" charset="0"/>
              </a:rPr>
              <a:t>Đk: </a:t>
            </a:r>
            <a:r>
              <a:rPr lang="vi-VN" sz="4950" b="1" dirty="0">
                <a:solidFill>
                  <a:srgbClr val="006600"/>
                </a:solidFill>
                <a:ea typeface="Tahoma" pitchFamily="34" charset="0"/>
                <a:cs typeface="Times New Roman" panose="02020603050405020304" pitchFamily="18" charset="0"/>
              </a:rPr>
              <a:t>Con yêu Chúa Chúa ơi, Chúa là hạnh phúc suốt đời, Chúa là mùa xuân xinh tươi. Con xin Chúa Chúa ơi, suốt đời lòng con yêu Chúa, dâng trọn vầng tim thơ ngây.</a:t>
            </a:r>
          </a:p>
          <a:p>
            <a:pPr marL="0" indent="0" algn="just">
              <a:lnSpc>
                <a:spcPct val="120000"/>
              </a:lnSpc>
              <a:spcBef>
                <a:spcPts val="1350"/>
              </a:spcBef>
              <a:buNone/>
            </a:pPr>
            <a:endParaRPr lang="vi-VN" sz="4950" b="1" dirty="0">
              <a:solidFill>
                <a:srgbClr val="006600"/>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47790359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lnSpcReduction="10000"/>
          </a:bodyPr>
          <a:lstStyle/>
          <a:p>
            <a:pPr marL="0" indent="0" algn="just">
              <a:lnSpc>
                <a:spcPct val="120000"/>
              </a:lnSpc>
              <a:spcBef>
                <a:spcPts val="1350"/>
              </a:spcBef>
              <a:buNone/>
            </a:pPr>
            <a:r>
              <a:rPr lang="vi-VN" sz="6000" b="1" dirty="0">
                <a:solidFill>
                  <a:srgbClr val="C00000"/>
                </a:solidFill>
                <a:ea typeface="Tahoma" pitchFamily="34" charset="0"/>
                <a:cs typeface="Times New Roman" panose="02020603050405020304" pitchFamily="18" charset="0"/>
              </a:rPr>
              <a:t>Tk2: </a:t>
            </a:r>
            <a:r>
              <a:rPr lang="vi-VN" sz="6000" b="1" dirty="0">
                <a:solidFill>
                  <a:srgbClr val="006600"/>
                </a:solidFill>
                <a:ea typeface="Tahoma" pitchFamily="34" charset="0"/>
                <a:cs typeface="Times New Roman" panose="02020603050405020304" pitchFamily="18" charset="0"/>
              </a:rPr>
              <a:t>Chúa hãy dạy con vâng lời mẹ cha kính mến. Luôn sống theo những lời khuyên, trọn đời con thơ ngoan hiền.</a:t>
            </a:r>
          </a:p>
          <a:p>
            <a:pPr marL="0" indent="0" algn="just">
              <a:lnSpc>
                <a:spcPct val="120000"/>
              </a:lnSpc>
              <a:spcBef>
                <a:spcPts val="1350"/>
              </a:spcBef>
              <a:buNone/>
            </a:pPr>
            <a:endParaRPr lang="vi-VN" sz="6000" b="1" dirty="0">
              <a:solidFill>
                <a:srgbClr val="006600"/>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338187373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lnSpcReduction="10000"/>
          </a:bodyPr>
          <a:lstStyle/>
          <a:p>
            <a:pPr marL="0" indent="0" algn="just">
              <a:lnSpc>
                <a:spcPct val="120000"/>
              </a:lnSpc>
              <a:spcBef>
                <a:spcPts val="1350"/>
              </a:spcBef>
              <a:buNone/>
            </a:pPr>
            <a:r>
              <a:rPr lang="vi-VN" sz="4950" b="1" dirty="0">
                <a:solidFill>
                  <a:srgbClr val="C00000"/>
                </a:solidFill>
                <a:ea typeface="Tahoma" pitchFamily="34" charset="0"/>
                <a:cs typeface="Times New Roman" panose="02020603050405020304" pitchFamily="18" charset="0"/>
              </a:rPr>
              <a:t>Đk: </a:t>
            </a:r>
            <a:r>
              <a:rPr lang="vi-VN" sz="4950" b="1" dirty="0">
                <a:solidFill>
                  <a:srgbClr val="006600"/>
                </a:solidFill>
                <a:ea typeface="Tahoma" pitchFamily="34" charset="0"/>
                <a:cs typeface="Times New Roman" panose="02020603050405020304" pitchFamily="18" charset="0"/>
              </a:rPr>
              <a:t>Con yêu Chúa Chúa ơi, Chúa là hạnh phúc suốt đời, Chúa là mùa xuân xinh tươi. Con xin Chúa Chúa ơi, suốt đời lòng con yêu Chúa, dâng trọn vầng tim thơ ngây.</a:t>
            </a:r>
          </a:p>
          <a:p>
            <a:pPr marL="0" indent="0" algn="just">
              <a:lnSpc>
                <a:spcPct val="120000"/>
              </a:lnSpc>
              <a:spcBef>
                <a:spcPts val="1350"/>
              </a:spcBef>
              <a:buNone/>
            </a:pPr>
            <a:endParaRPr lang="vi-VN" sz="4950" b="1" dirty="0">
              <a:solidFill>
                <a:srgbClr val="006600"/>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300886802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638"/>
            <a:ext cx="9144000" cy="5143500"/>
          </a:xfrm>
        </p:spPr>
        <p:txBody>
          <a:bodyPr>
            <a:noAutofit/>
          </a:bodyPr>
          <a:lstStyle/>
          <a:p>
            <a:pPr marL="0" indent="0" algn="just">
              <a:lnSpc>
                <a:spcPct val="120000"/>
              </a:lnSpc>
              <a:spcBef>
                <a:spcPts val="1350"/>
              </a:spcBef>
              <a:buNone/>
            </a:pPr>
            <a:r>
              <a:rPr lang="vi-VN" sz="5800" b="1" dirty="0">
                <a:solidFill>
                  <a:srgbClr val="C00000"/>
                </a:solidFill>
                <a:ea typeface="Tahoma" pitchFamily="34" charset="0"/>
                <a:cs typeface="Times New Roman" panose="02020603050405020304" pitchFamily="18" charset="0"/>
              </a:rPr>
              <a:t>Tk3: </a:t>
            </a:r>
            <a:r>
              <a:rPr lang="vi-VN" sz="5800" b="1" dirty="0">
                <a:solidFill>
                  <a:srgbClr val="006600"/>
                </a:solidFill>
                <a:ea typeface="Tahoma" pitchFamily="34" charset="0"/>
                <a:cs typeface="Times New Roman" panose="02020603050405020304" pitchFamily="18" charset="0"/>
              </a:rPr>
              <a:t>Chúa hãy dạy con trong từng lời ăn tiếng nói. Luôn biết đơn sơ thành tâm, thắm hồng con tim chân thật.</a:t>
            </a:r>
          </a:p>
          <a:p>
            <a:pPr marL="0" indent="0" algn="just">
              <a:lnSpc>
                <a:spcPct val="120000"/>
              </a:lnSpc>
              <a:spcBef>
                <a:spcPts val="1350"/>
              </a:spcBef>
              <a:buNone/>
            </a:pPr>
            <a:endParaRPr lang="vi-VN" sz="5800" b="1" dirty="0">
              <a:solidFill>
                <a:srgbClr val="006600"/>
              </a:solidFill>
              <a:ea typeface="Tahoma" pitchFamily="34" charset="0"/>
              <a:cs typeface="Times New Roman" panose="02020603050405020304" pitchFamily="18" charset="0"/>
            </a:endParaRPr>
          </a:p>
          <a:p>
            <a:pPr marL="0" indent="0" algn="just">
              <a:lnSpc>
                <a:spcPct val="120000"/>
              </a:lnSpc>
              <a:spcBef>
                <a:spcPts val="1350"/>
              </a:spcBef>
              <a:buNone/>
            </a:pPr>
            <a:endParaRPr lang="vi-VN" sz="5800" b="1" dirty="0">
              <a:solidFill>
                <a:srgbClr val="006600"/>
              </a:solidFill>
              <a:ea typeface="Tahoma" pitchFamily="34" charset="0"/>
              <a:cs typeface="Times New Roman" panose="02020603050405020304" pitchFamily="18" charset="0"/>
            </a:endParaRPr>
          </a:p>
          <a:p>
            <a:pPr marL="0" indent="0" algn="just">
              <a:lnSpc>
                <a:spcPct val="120000"/>
              </a:lnSpc>
              <a:spcBef>
                <a:spcPts val="1350"/>
              </a:spcBef>
              <a:buNone/>
            </a:pPr>
            <a:endParaRPr lang="vi-VN" sz="5800" b="1" dirty="0">
              <a:solidFill>
                <a:srgbClr val="006600"/>
              </a:solidFill>
              <a:ea typeface="Tahoma" pitchFamily="34" charset="0"/>
              <a:cs typeface="Times New Roman" panose="02020603050405020304" pitchFamily="18" charset="0"/>
            </a:endParaRPr>
          </a:p>
          <a:p>
            <a:pPr marL="0" indent="0" algn="just">
              <a:lnSpc>
                <a:spcPct val="120000"/>
              </a:lnSpc>
              <a:spcBef>
                <a:spcPts val="1350"/>
              </a:spcBef>
              <a:buNone/>
            </a:pPr>
            <a:endParaRPr lang="vi-VN" sz="5800" b="1" dirty="0">
              <a:solidFill>
                <a:srgbClr val="006600"/>
              </a:solidFill>
              <a:ea typeface="Tahoma" pitchFamily="34" charset="0"/>
              <a:cs typeface="Times New Roman" panose="02020603050405020304" pitchFamily="18" charset="0"/>
            </a:endParaRPr>
          </a:p>
          <a:p>
            <a:pPr marL="0" indent="0" algn="just">
              <a:lnSpc>
                <a:spcPct val="140000"/>
              </a:lnSpc>
              <a:spcBef>
                <a:spcPts val="1350"/>
              </a:spcBef>
              <a:buNone/>
            </a:pPr>
            <a:endParaRPr lang="vi-VN" sz="5800" b="1" dirty="0">
              <a:solidFill>
                <a:srgbClr val="006600"/>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133239489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lnSpcReduction="10000"/>
          </a:bodyPr>
          <a:lstStyle/>
          <a:p>
            <a:pPr marL="0" indent="0" algn="just">
              <a:lnSpc>
                <a:spcPct val="120000"/>
              </a:lnSpc>
              <a:spcBef>
                <a:spcPts val="1350"/>
              </a:spcBef>
              <a:buNone/>
            </a:pPr>
            <a:r>
              <a:rPr lang="vi-VN" sz="4950" b="1" dirty="0">
                <a:solidFill>
                  <a:srgbClr val="C00000"/>
                </a:solidFill>
                <a:ea typeface="Tahoma" pitchFamily="34" charset="0"/>
                <a:cs typeface="Times New Roman" panose="02020603050405020304" pitchFamily="18" charset="0"/>
              </a:rPr>
              <a:t>Đk: </a:t>
            </a:r>
            <a:r>
              <a:rPr lang="vi-VN" sz="4950" b="1" dirty="0">
                <a:solidFill>
                  <a:srgbClr val="006600"/>
                </a:solidFill>
                <a:ea typeface="Tahoma" pitchFamily="34" charset="0"/>
                <a:cs typeface="Times New Roman" panose="02020603050405020304" pitchFamily="18" charset="0"/>
              </a:rPr>
              <a:t>Con yêu Chúa Chúa ơi, Chúa là hạnh phúc suốt đời, Chúa là mùa xuân xinh tươi. Con xin Chúa Chúa ơi, suốt đời lòng con yêu Chúa, dâng trọn vầng tim thơ ngây.</a:t>
            </a:r>
          </a:p>
          <a:p>
            <a:pPr marL="0" indent="0" algn="just">
              <a:lnSpc>
                <a:spcPct val="120000"/>
              </a:lnSpc>
              <a:spcBef>
                <a:spcPts val="1350"/>
              </a:spcBef>
              <a:buNone/>
            </a:pPr>
            <a:endParaRPr lang="vi-VN" sz="4950" b="1" dirty="0">
              <a:solidFill>
                <a:srgbClr val="006600"/>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45481733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dirty="0">
              <a:solidFill>
                <a:srgbClr val="006600"/>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extLst>
      <p:ext uri="{BB962C8B-B14F-4D97-AF65-F5344CB8AC3E}">
        <p14:creationId xmlns:p14="http://schemas.microsoft.com/office/powerpoint/2010/main" val="2853039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dirty="0">
                <a:solidFill>
                  <a:srgbClr val="006600"/>
                </a:solidFill>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vi-VN" sz="5400" b="0" dirty="0">
                <a:solidFill>
                  <a:srgbClr val="C00000"/>
                </a:solidFill>
                <a:effectLst/>
                <a:latin typeface="+mj-lt"/>
                <a:cs typeface="Times New Roman" pitchFamily="18" charset="0"/>
              </a:rPr>
              <a:t>Amen.</a:t>
            </a:r>
            <a:endParaRPr lang="en-US" sz="5400" b="0"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1316580595"/>
      </p:ext>
    </p:extLst>
  </p:cSld>
  <p:clrMapOvr>
    <a:masterClrMapping/>
  </p:clrMapOvr>
  <p:transition spd="slow" advClick="0"/>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1185</TotalTime>
  <Words>2343</Words>
  <Application>Microsoft Macintosh PowerPoint</Application>
  <PresentationFormat>On-screen Show (16:9)</PresentationFormat>
  <Paragraphs>116</Paragraphs>
  <Slides>87</Slides>
  <Notes>0</Notes>
  <HiddenSlides>0</HiddenSlides>
  <MMClips>0</MMClips>
  <ScaleCrop>false</ScaleCrop>
  <HeadingPairs>
    <vt:vector size="6" baseType="variant">
      <vt:variant>
        <vt:lpstr>Fonts Used</vt:lpstr>
      </vt:variant>
      <vt:variant>
        <vt:i4>2</vt:i4>
      </vt:variant>
      <vt:variant>
        <vt:lpstr>Theme</vt:lpstr>
      </vt:variant>
      <vt:variant>
        <vt:i4>11</vt:i4>
      </vt:variant>
      <vt:variant>
        <vt:lpstr>Slide Titles</vt:lpstr>
      </vt:variant>
      <vt:variant>
        <vt:i4>87</vt:i4>
      </vt:variant>
    </vt:vector>
  </HeadingPairs>
  <TitlesOfParts>
    <vt:vector size="100" baseType="lpstr">
      <vt:lpstr>Arial</vt:lpstr>
      <vt:lpstr>UTM American Sans</vt:lpstr>
      <vt:lpstr>Office Theme</vt:lpstr>
      <vt:lpstr>12_Office Theme</vt:lpstr>
      <vt:lpstr>36_Default Design</vt:lpstr>
      <vt:lpstr>10_Office Theme</vt:lpstr>
      <vt:lpstr>37_Default Design</vt:lpstr>
      <vt:lpstr>4_Office Theme</vt:lpstr>
      <vt:lpstr>5_Office Theme</vt:lpstr>
      <vt:lpstr>6_Office Theme</vt:lpstr>
      <vt:lpstr>1_Office Theme</vt:lpstr>
      <vt:lpstr>3_Office Theme</vt:lpstr>
      <vt:lpstr>7_Office Theme</vt:lpstr>
      <vt:lpstr>Chúa Nhật XVIII TN Năm A Lễ Hiển Dung</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Chúa Nhật XVIII TN Năm A Lễ Hiển Dung</vt:lpstr>
      <vt:lpstr> Ca Nhập Lễ LÊN ĐƯỜNG VỀ NHÀ CHA  </vt:lpstr>
      <vt:lpstr>PowerPoint Presentation</vt:lpstr>
      <vt:lpstr>PowerPoint Presentation</vt:lpstr>
      <vt:lpstr>PowerPoint Presentation</vt:lpstr>
      <vt:lpstr>PowerPoint Presentation</vt:lpstr>
      <vt:lpstr>PowerPoint Presentation</vt:lpstr>
      <vt:lpstr>Chúa Nhật XVIII TN Năm A Lễ Hiển Dung</vt:lpstr>
      <vt:lpstr> </vt:lpstr>
      <vt:lpstr> </vt:lpstr>
      <vt:lpstr> </vt:lpstr>
      <vt:lpstr> </vt:lpstr>
      <vt:lpstr> </vt:lpstr>
      <vt:lpstr> </vt:lpstr>
      <vt:lpstr> </vt:lpstr>
      <vt:lpstr> </vt:lpstr>
      <vt:lpstr>PowerPoint Presentation</vt:lpstr>
      <vt:lpstr>PowerPoint Presentation</vt:lpstr>
      <vt:lpstr>Thánh Vịnh 114 Lễ Chúa Hiển Dung Năm A Lm Thái Nguyên 03 Câu</vt:lpstr>
      <vt:lpstr>Tk1: Chúa nhân ái và từ bi, chậm bất bình và giàu ân phúc. Chúa từ tâm với hết mọi loài, và từ ái với mọi sinh linh.</vt:lpstr>
      <vt:lpstr>Đk: Lạy Chúa, khi Ngài rộng mở tay ban là bao sinh vật thoả thuê muôn vàn.</vt:lpstr>
      <vt:lpstr>Tk2: Chúng sinh hết tình cậy trông nơi Chúa là nguồn mạch sự sống. Chúa rộng tay chúc phúc cho đời, mọi loài mãi sẽ no nê.</vt:lpstr>
      <vt:lpstr>Đk: Lạy Chúa, khi Ngài rộng mở tay ban là bao sinh vật thoả thuê muôn vàn.</vt:lpstr>
      <vt:lpstr>Tk3: Chúa luôn thánh thiện công minh trong hết mọi đường nẻo Chúa. Chúa gần ai cất tiếng kêu cầu và thành tín chẳng hề phôi phai.</vt:lpstr>
      <vt:lpstr>Đk: Lạy Chúa, khi Ngài rộng mở tay ban là bao sinh vật thoả thuê muôn vàn.</vt:lpstr>
      <vt:lpstr>PowerPoint Presentation</vt:lpstr>
      <vt:lpstr>Chúa phán:” Này là con Ta, rất đẹp lòng Ta. Hãy nghe lời Người, hãy nghe lời Người.”</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Xin dâng Chúa bánh thơm lành đem góp về từ chính đồng xanh. Xin dâng Chúa chén nho nồng như máu hồng tràn nét yêu thương.</vt:lpstr>
      <vt:lpstr>Đk: Dâng lên Ngài, xin dâng lên Ngài tựa của lễ dâng trong sương chiều, muôn lao nhọc với những vui buồn, đời trần gian là đường thánh giá. </vt:lpstr>
      <vt:lpstr>***: Dâng lên Ngài, xin dâng lên Ngài, hiệp cùng máu Giêsu tuôn tràn, xin Cha nhận ban muôn ơn lành cho xác hồn con thắm tươi xinh.</vt:lpstr>
      <vt:lpstr>Tk2: Xin dâng Chúa nắng tươi màu, chim hót chào rộn ràng khắp trời thanh. Xin dâng Chúa gió thơm lành, hương quyến hồn lên chốn cao xanh.</vt:lpstr>
      <vt:lpstr>Đk: Dâng lên Ngài, xin dâng lên Ngài tựa của lễ dâng trong sương chiều, muôn lao nhọc với những vui buồn, đời trần gian là đường thánh giá. </vt:lpstr>
      <vt:lpstr>***: Dâng lên Ngài, xin dâng lên Ngài, hiệp cùng máu Giêsu tuôn tràn, xin Cha nhận ban muôn ơn lành cho xác hồn con thắm tươi xinh.</vt:lpstr>
      <vt:lpstr>Tk3:  Xin dâng Chúa tiếng ca hoà tươi non tình dệt thành tấm hồn thơ, xin dâng Chúa nét u sầu thấm máu đào trong cõi cô liêu.</vt:lpstr>
      <vt:lpstr>Đk: Dâng lên Ngài, xin dâng lên Ngài tựa của lễ dâng trong sương chiều, muôn lao nhọc với những vui buồn, đời trần gian là đường thánh giá. </vt:lpstr>
      <vt:lpstr>***: Dâng lên Ngài, xin dâng lên Ngài, hiệp cùng máu Giêsu tuôn tràn, xin Cha nhận ban muôn ơn lành cho xác hồn con thắm tươi xinh.</vt:lpstr>
      <vt:lpstr> </vt:lpstr>
      <vt:lpstr>PowerPoint Presentation</vt:lpstr>
      <vt:lpstr>Ca Nguyện Hiệp Lễ Chúa Biến Đổi Lòng Con Vị Thiên</vt:lpstr>
      <vt:lpstr>Tk1: Chúa muốn con như một đứa trẻ thơ, biết sống đơn sơ và không dối gian. Cùng nhớ vâng nghe Lời dạy của Chúa hầu cho con hưởng hạnh phúc Thiên Đàng.</vt:lpstr>
      <vt:lpstr>***: Chúa hãy cho con một tấm lòng son để biết quan tâm và chia sẻ nhau. Vì chính anh em là hiện thân Chúa yêu hết tha nhân như Chúa yêu con.</vt:lpstr>
      <vt:lpstr>Đk: Chúa ơi! Xin Chúa biến đổi lòng con sáng như ánh mặt trời đang toả chiếu. Để con dám sống như Ngài “trao ban”, </vt:lpstr>
      <vt:lpstr>***: Dám chết như Ngài “hiên ngang” hầu chứng minh cho tình Chúa. Và Chúa hiện diện trong cõi lòng cùng tặng ban sức mạnh để bước đi trên đường.</vt:lpstr>
      <vt:lpstr>Tk2: Chúa hãy sai con vào chốn lầm than, quyết sống an nhiên để nên chứng nhân. Ở những nơi đâu còn nhiều tranh chấp, cùng đem thương mến xoá hết căm hờn.</vt:lpstr>
      <vt:lpstr>***: Chúa muốn cho con được hưởng bình an để sẻ chia cho người hay oán than. Cuộc sống hôm nay ngập tràn bế tắc xin Chúa ban cho đời những hy vọng.</vt:lpstr>
      <vt:lpstr>Đk: Chúa ơi! Xin Chúa biến đổi lòng con sáng như ánh mặt trời đang toả chiếu. Để con dám sống như Ngài “trao ban”, </vt:lpstr>
      <vt:lpstr>***: Dám chết như Ngài “hiên ngang” hầu chứng minh cho tình Chúa. Và Chúa hiện diện trong cõi lòng cùng tặng ban sức mạnh để bước đi trên đường.</vt:lpstr>
      <vt:lpstr>Tk3: Chúa đã đưa con vào chốn đẹp mơ, Ngài mở tai con để nghe tiếng thơ. Làn gió lên cao cùng ngàn tinh tú nhẹ nâng câu hát xa tới chân trời.</vt:lpstr>
      <vt:lpstr>***: Chúa hãy cho con được cất bài ca, tình Chúa bao la trời mây thiết tha. Và đến mai sau ngàn năm sóng vỗ cảm mến tri ân tình Chúa muôn đời.</vt:lpstr>
      <vt:lpstr>Đk: Chúa ơi! Xin Chúa biến đổi lòng con sáng như ánh mặt trời đang toả chiếu. Để con dám sống như Ngài “trao ban”, </vt:lpstr>
      <vt:lpstr>***: Dám chết như Ngài “hiên ngang” hầu chứng minh cho tình Chúa. Và Chúa hiện diện trong cõi lòng cùng tặng ban sức mạnh để bước đi trên đường.</vt:lpstr>
      <vt:lpstr>PowerPoint Presentation</vt:lpstr>
      <vt:lpstr>Ca Kết Lễ THIẾU NHI YÊU CHÚA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Microsoft Office User</cp:lastModifiedBy>
  <cp:revision>76</cp:revision>
  <dcterms:created xsi:type="dcterms:W3CDTF">2023-05-21T07:25:42Z</dcterms:created>
  <dcterms:modified xsi:type="dcterms:W3CDTF">2023-08-05T15:34:01Z</dcterms:modified>
</cp:coreProperties>
</file>