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48" r:id="rId9"/>
    <p:sldMasterId id="2147483960" r:id="rId10"/>
    <p:sldMasterId id="2147484140" r:id="rId11"/>
    <p:sldMasterId id="2147484164" r:id="rId12"/>
    <p:sldMasterId id="2147484176" r:id="rId13"/>
    <p:sldMasterId id="2147484188" r:id="rId14"/>
  </p:sldMasterIdLst>
  <p:notesMasterIdLst>
    <p:notesMasterId r:id="rId163"/>
  </p:notesMasterIdLst>
  <p:sldIdLst>
    <p:sldId id="256" r:id="rId15"/>
    <p:sldId id="9927" r:id="rId16"/>
    <p:sldId id="9928" r:id="rId17"/>
    <p:sldId id="9960" r:id="rId18"/>
    <p:sldId id="9929" r:id="rId19"/>
    <p:sldId id="9961" r:id="rId20"/>
    <p:sldId id="9964" r:id="rId21"/>
    <p:sldId id="9965" r:id="rId22"/>
    <p:sldId id="9931" r:id="rId23"/>
    <p:sldId id="9962" r:id="rId24"/>
    <p:sldId id="9966" r:id="rId25"/>
    <p:sldId id="9967" r:id="rId26"/>
    <p:sldId id="9959" r:id="rId27"/>
    <p:sldId id="9963" r:id="rId28"/>
    <p:sldId id="9968" r:id="rId29"/>
    <p:sldId id="9969" r:id="rId30"/>
    <p:sldId id="1620" r:id="rId31"/>
    <p:sldId id="9970" r:id="rId32"/>
    <p:sldId id="9971" r:id="rId33"/>
    <p:sldId id="9973" r:id="rId34"/>
    <p:sldId id="9974" r:id="rId35"/>
    <p:sldId id="9986" r:id="rId36"/>
    <p:sldId id="9977" r:id="rId37"/>
    <p:sldId id="9978" r:id="rId38"/>
    <p:sldId id="9987" r:id="rId39"/>
    <p:sldId id="9981" r:id="rId40"/>
    <p:sldId id="9982" r:id="rId41"/>
    <p:sldId id="9988" r:id="rId42"/>
    <p:sldId id="10064" r:id="rId43"/>
    <p:sldId id="9855" r:id="rId44"/>
    <p:sldId id="9856" r:id="rId45"/>
    <p:sldId id="9857" r:id="rId46"/>
    <p:sldId id="9858" r:id="rId47"/>
    <p:sldId id="9859" r:id="rId48"/>
    <p:sldId id="9860" r:id="rId49"/>
    <p:sldId id="9861" r:id="rId50"/>
    <p:sldId id="9862" r:id="rId51"/>
    <p:sldId id="9883" r:id="rId52"/>
    <p:sldId id="9835" r:id="rId53"/>
    <p:sldId id="9863" r:id="rId54"/>
    <p:sldId id="9989" r:id="rId55"/>
    <p:sldId id="9864" r:id="rId56"/>
    <p:sldId id="9990" r:id="rId57"/>
    <p:sldId id="9866" r:id="rId58"/>
    <p:sldId id="9991" r:id="rId59"/>
    <p:sldId id="9868" r:id="rId60"/>
    <p:sldId id="9992" r:id="rId61"/>
    <p:sldId id="9884" r:id="rId62"/>
    <p:sldId id="9837" r:id="rId63"/>
    <p:sldId id="10066" r:id="rId64"/>
    <p:sldId id="9899" r:id="rId65"/>
    <p:sldId id="9885" r:id="rId66"/>
    <p:sldId id="9886" r:id="rId67"/>
    <p:sldId id="9887" r:id="rId68"/>
    <p:sldId id="9888" r:id="rId69"/>
    <p:sldId id="9889" r:id="rId70"/>
    <p:sldId id="9890" r:id="rId71"/>
    <p:sldId id="9891" r:id="rId72"/>
    <p:sldId id="9892" r:id="rId73"/>
    <p:sldId id="9893" r:id="rId74"/>
    <p:sldId id="9894" r:id="rId75"/>
    <p:sldId id="9895" r:id="rId76"/>
    <p:sldId id="9896" r:id="rId77"/>
    <p:sldId id="9897" r:id="rId78"/>
    <p:sldId id="9898" r:id="rId79"/>
    <p:sldId id="9902" r:id="rId80"/>
    <p:sldId id="9934" r:id="rId81"/>
    <p:sldId id="9994" r:id="rId82"/>
    <p:sldId id="10075" r:id="rId83"/>
    <p:sldId id="10076" r:id="rId84"/>
    <p:sldId id="9935" r:id="rId85"/>
    <p:sldId id="9995" r:id="rId86"/>
    <p:sldId id="10073" r:id="rId87"/>
    <p:sldId id="10074" r:id="rId88"/>
    <p:sldId id="9938" r:id="rId89"/>
    <p:sldId id="9996" r:id="rId90"/>
    <p:sldId id="9939" r:id="rId91"/>
    <p:sldId id="9993" r:id="rId92"/>
    <p:sldId id="9669" r:id="rId93"/>
    <p:sldId id="10063" r:id="rId94"/>
    <p:sldId id="9901" r:id="rId95"/>
    <p:sldId id="9940" r:id="rId96"/>
    <p:sldId id="9941" r:id="rId97"/>
    <p:sldId id="9998" r:id="rId98"/>
    <p:sldId id="9942" r:id="rId99"/>
    <p:sldId id="9999" r:id="rId100"/>
    <p:sldId id="10077" r:id="rId101"/>
    <p:sldId id="10078" r:id="rId102"/>
    <p:sldId id="9944" r:id="rId103"/>
    <p:sldId id="10000" r:id="rId104"/>
    <p:sldId id="10079" r:id="rId105"/>
    <p:sldId id="10080" r:id="rId106"/>
    <p:sldId id="9946" r:id="rId107"/>
    <p:sldId id="10001" r:id="rId108"/>
    <p:sldId id="10081" r:id="rId109"/>
    <p:sldId id="10082" r:id="rId110"/>
    <p:sldId id="9997" r:id="rId111"/>
    <p:sldId id="10002" r:id="rId112"/>
    <p:sldId id="10083" r:id="rId113"/>
    <p:sldId id="10084" r:id="rId114"/>
    <p:sldId id="10067" r:id="rId115"/>
    <p:sldId id="10068" r:id="rId116"/>
    <p:sldId id="10013" r:id="rId117"/>
    <p:sldId id="10014" r:id="rId118"/>
    <p:sldId id="10015" r:id="rId119"/>
    <p:sldId id="10016" r:id="rId120"/>
    <p:sldId id="10025" r:id="rId121"/>
    <p:sldId id="10085" r:id="rId122"/>
    <p:sldId id="10019" r:id="rId123"/>
    <p:sldId id="10020" r:id="rId124"/>
    <p:sldId id="10027" r:id="rId125"/>
    <p:sldId id="10086" r:id="rId126"/>
    <p:sldId id="10023" r:id="rId127"/>
    <p:sldId id="10024" r:id="rId128"/>
    <p:sldId id="10029" r:id="rId129"/>
    <p:sldId id="10087" r:id="rId130"/>
    <p:sldId id="10069" r:id="rId131"/>
    <p:sldId id="10070" r:id="rId132"/>
    <p:sldId id="10034" r:id="rId133"/>
    <p:sldId id="10035" r:id="rId134"/>
    <p:sldId id="10036" r:id="rId135"/>
    <p:sldId id="10037" r:id="rId136"/>
    <p:sldId id="10038" r:id="rId137"/>
    <p:sldId id="10039" r:id="rId138"/>
    <p:sldId id="10047" r:id="rId139"/>
    <p:sldId id="10048" r:id="rId140"/>
    <p:sldId id="10088" r:id="rId141"/>
    <p:sldId id="10089" r:id="rId142"/>
    <p:sldId id="10090" r:id="rId143"/>
    <p:sldId id="10091" r:id="rId144"/>
    <p:sldId id="10042" r:id="rId145"/>
    <p:sldId id="10043" r:id="rId146"/>
    <p:sldId id="10049" r:id="rId147"/>
    <p:sldId id="10050" r:id="rId148"/>
    <p:sldId id="9900" r:id="rId149"/>
    <p:sldId id="10071" r:id="rId150"/>
    <p:sldId id="9948" r:id="rId151"/>
    <p:sldId id="257" r:id="rId152"/>
    <p:sldId id="10051" r:id="rId153"/>
    <p:sldId id="263" r:id="rId154"/>
    <p:sldId id="10052" r:id="rId155"/>
    <p:sldId id="10054" r:id="rId156"/>
    <p:sldId id="10055" r:id="rId157"/>
    <p:sldId id="269" r:id="rId158"/>
    <p:sldId id="10053" r:id="rId159"/>
    <p:sldId id="10056" r:id="rId160"/>
    <p:sldId id="10057" r:id="rId161"/>
    <p:sldId id="10072" r:id="rId1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autoAdjust="0"/>
  </p:normalViewPr>
  <p:slideViewPr>
    <p:cSldViewPr>
      <p:cViewPr varScale="1">
        <p:scale>
          <a:sx n="162" d="100"/>
          <a:sy n="162" d="100"/>
        </p:scale>
        <p:origin x="240" y="184"/>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59" Type="http://schemas.openxmlformats.org/officeDocument/2006/relationships/slide" Target="slides/slide145.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149" Type="http://schemas.openxmlformats.org/officeDocument/2006/relationships/slide" Target="slides/slide135.xml"/><Relationship Id="rId5" Type="http://schemas.openxmlformats.org/officeDocument/2006/relationships/slideMaster" Target="slideMasters/slideMaster5.xml"/><Relationship Id="rId95" Type="http://schemas.openxmlformats.org/officeDocument/2006/relationships/slide" Target="slides/slide81.xml"/><Relationship Id="rId160" Type="http://schemas.openxmlformats.org/officeDocument/2006/relationships/slide" Target="slides/slide146.xml"/><Relationship Id="rId22" Type="http://schemas.openxmlformats.org/officeDocument/2006/relationships/slide" Target="slides/slide8.xml"/><Relationship Id="rId43" Type="http://schemas.openxmlformats.org/officeDocument/2006/relationships/slide" Target="slides/slide29.xml"/><Relationship Id="rId64" Type="http://schemas.openxmlformats.org/officeDocument/2006/relationships/slide" Target="slides/slide50.xml"/><Relationship Id="rId118" Type="http://schemas.openxmlformats.org/officeDocument/2006/relationships/slide" Target="slides/slide104.xml"/><Relationship Id="rId139" Type="http://schemas.openxmlformats.org/officeDocument/2006/relationships/slide" Target="slides/slide125.xml"/><Relationship Id="rId85" Type="http://schemas.openxmlformats.org/officeDocument/2006/relationships/slide" Target="slides/slide71.xml"/><Relationship Id="rId150" Type="http://schemas.openxmlformats.org/officeDocument/2006/relationships/slide" Target="slides/slide136.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40" Type="http://schemas.openxmlformats.org/officeDocument/2006/relationships/slide" Target="slides/slide126.xml"/><Relationship Id="rId145" Type="http://schemas.openxmlformats.org/officeDocument/2006/relationships/slide" Target="slides/slide131.xml"/><Relationship Id="rId161" Type="http://schemas.openxmlformats.org/officeDocument/2006/relationships/slide" Target="slides/slide147.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slide" Target="slides/slide105.xml"/><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130" Type="http://schemas.openxmlformats.org/officeDocument/2006/relationships/slide" Target="slides/slide116.xml"/><Relationship Id="rId135" Type="http://schemas.openxmlformats.org/officeDocument/2006/relationships/slide" Target="slides/slide121.xml"/><Relationship Id="rId151" Type="http://schemas.openxmlformats.org/officeDocument/2006/relationships/slide" Target="slides/slide137.xml"/><Relationship Id="rId156" Type="http://schemas.openxmlformats.org/officeDocument/2006/relationships/slide" Target="slides/slide142.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16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162" Type="http://schemas.openxmlformats.org/officeDocument/2006/relationships/slide" Target="slides/slide14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slide" Target="slides/slide143.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slide" Target="slides/slide134.xml"/><Relationship Id="rId16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2.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54" Type="http://schemas.openxmlformats.org/officeDocument/2006/relationships/slide" Target="slides/slide140.xml"/><Relationship Id="rId16" Type="http://schemas.openxmlformats.org/officeDocument/2006/relationships/slide" Target="slides/slide2.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90" Type="http://schemas.openxmlformats.org/officeDocument/2006/relationships/slide" Target="slides/slide76.xml"/><Relationship Id="rId165" Type="http://schemas.openxmlformats.org/officeDocument/2006/relationships/viewProps" Target="viewProps.xml"/><Relationship Id="rId27" Type="http://schemas.openxmlformats.org/officeDocument/2006/relationships/slide" Target="slides/slide13.xml"/><Relationship Id="rId48" Type="http://schemas.openxmlformats.org/officeDocument/2006/relationships/slide" Target="slides/slide34.xml"/><Relationship Id="rId69" Type="http://schemas.openxmlformats.org/officeDocument/2006/relationships/slide" Target="slides/slide55.xml"/><Relationship Id="rId113" Type="http://schemas.openxmlformats.org/officeDocument/2006/relationships/slide" Target="slides/slide99.xml"/><Relationship Id="rId134" Type="http://schemas.openxmlformats.org/officeDocument/2006/relationships/slide" Target="slides/slide120.xml"/><Relationship Id="rId80" Type="http://schemas.openxmlformats.org/officeDocument/2006/relationships/slide" Target="slides/slide66.xml"/><Relationship Id="rId155"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6/8/23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138</a:t>
            </a:fld>
            <a:endParaRPr lang="en-US"/>
          </a:p>
        </p:txBody>
      </p:sp>
    </p:spTree>
    <p:extLst>
      <p:ext uri="{BB962C8B-B14F-4D97-AF65-F5344CB8AC3E}">
        <p14:creationId xmlns:p14="http://schemas.microsoft.com/office/powerpoint/2010/main" val="251615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139</a:t>
            </a:fld>
            <a:endParaRPr lang="en-US"/>
          </a:p>
        </p:txBody>
      </p:sp>
    </p:spTree>
    <p:extLst>
      <p:ext uri="{BB962C8B-B14F-4D97-AF65-F5344CB8AC3E}">
        <p14:creationId xmlns:p14="http://schemas.microsoft.com/office/powerpoint/2010/main" val="285052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142</a:t>
            </a:fld>
            <a:endParaRPr lang="en-US"/>
          </a:p>
        </p:txBody>
      </p:sp>
    </p:spTree>
    <p:extLst>
      <p:ext uri="{BB962C8B-B14F-4D97-AF65-F5344CB8AC3E}">
        <p14:creationId xmlns:p14="http://schemas.microsoft.com/office/powerpoint/2010/main" val="420672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143</a:t>
            </a:fld>
            <a:endParaRPr lang="en-US"/>
          </a:p>
        </p:txBody>
      </p:sp>
    </p:spTree>
    <p:extLst>
      <p:ext uri="{BB962C8B-B14F-4D97-AF65-F5344CB8AC3E}">
        <p14:creationId xmlns:p14="http://schemas.microsoft.com/office/powerpoint/2010/main" val="3635043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146</a:t>
            </a:fld>
            <a:endParaRPr lang="en-US"/>
          </a:p>
        </p:txBody>
      </p:sp>
    </p:spTree>
    <p:extLst>
      <p:ext uri="{BB962C8B-B14F-4D97-AF65-F5344CB8AC3E}">
        <p14:creationId xmlns:p14="http://schemas.microsoft.com/office/powerpoint/2010/main" val="21330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147</a:t>
            </a:fld>
            <a:endParaRPr lang="en-US"/>
          </a:p>
        </p:txBody>
      </p:sp>
    </p:spTree>
    <p:extLst>
      <p:ext uri="{BB962C8B-B14F-4D97-AF65-F5344CB8AC3E}">
        <p14:creationId xmlns:p14="http://schemas.microsoft.com/office/powerpoint/2010/main" val="394814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6/8/23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1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5.xml"/></Relationships>
</file>

<file path=ppt/slides/_rels/slide1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8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3528E07C-2758-73DB-6271-643B47F3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 y="0"/>
            <a:ext cx="9141769"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300" u="sng" dirty="0">
                <a:solidFill>
                  <a:srgbClr val="FF0000"/>
                </a:solidFill>
                <a:latin typeface="+mj-lt"/>
              </a:rPr>
              <a:t>***:</a:t>
            </a:r>
            <a:r>
              <a:rPr lang="vi-VN" sz="6300" b="0" dirty="0">
                <a:solidFill>
                  <a:srgbClr val="002060"/>
                </a:solidFill>
                <a:latin typeface="+mj-lt"/>
              </a:rPr>
              <a:t> </a:t>
            </a:r>
            <a:r>
              <a:rPr lang="vi-VN" sz="6300" b="1" i="0" dirty="0">
                <a:solidFill>
                  <a:srgbClr val="003399"/>
                </a:solidFill>
                <a:effectLst/>
              </a:rPr>
              <a:t>Đây là dòng suối mát giữa sa mạc hoang khô cháy, này là bóng cây giữa hành trình cành nặng trĩu trái ngon trường sinh</a:t>
            </a:r>
            <a:endParaRPr lang="vi-VN" sz="6300" b="1" dirty="0">
              <a:solidFill>
                <a:srgbClr val="003399"/>
              </a:solidFill>
            </a:endParaRPr>
          </a:p>
        </p:txBody>
      </p:sp>
    </p:spTree>
    <p:extLst>
      <p:ext uri="{BB962C8B-B14F-4D97-AF65-F5344CB8AC3E}">
        <p14:creationId xmlns:p14="http://schemas.microsoft.com/office/powerpoint/2010/main" val="3661331092"/>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208687807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3528E07C-2758-73DB-6271-643B47F3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 y="0"/>
            <a:ext cx="9141769" cy="5143500"/>
          </a:xfrm>
          <a:prstGeom prst="rect">
            <a:avLst/>
          </a:prstGeom>
        </p:spPr>
      </p:pic>
    </p:spTree>
    <p:extLst>
      <p:ext uri="{BB962C8B-B14F-4D97-AF65-F5344CB8AC3E}">
        <p14:creationId xmlns:p14="http://schemas.microsoft.com/office/powerpoint/2010/main" val="27378266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28" y="555526"/>
            <a:ext cx="9182842" cy="31700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0000"/>
                </a:solidFill>
                <a:effectLst>
                  <a:outerShdw blurRad="50800" dist="39000" dir="5460000" algn="tl">
                    <a:srgbClr val="000000">
                      <a:alpha val="38000"/>
                    </a:srgbClr>
                  </a:outerShdw>
                </a:effectLst>
                <a:cs typeface="Arial" pitchFamily="34" charset="0"/>
              </a:rPr>
              <a:t>Ca </a:t>
            </a:r>
            <a:r>
              <a:rPr lang="en-US" sz="6000" b="1" dirty="0" err="1">
                <a:ln w="11430"/>
                <a:solidFill>
                  <a:srgbClr val="FF0000"/>
                </a:solidFill>
                <a:effectLst>
                  <a:outerShdw blurRad="50800" dist="39000" dir="5460000" algn="tl">
                    <a:srgbClr val="000000">
                      <a:alpha val="38000"/>
                    </a:srgbClr>
                  </a:outerShdw>
                </a:effectLst>
                <a:cs typeface="Arial" pitchFamily="34" charset="0"/>
              </a:rPr>
              <a:t>Nguyện</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Hiệp</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Lễ</a:t>
            </a:r>
            <a:endParaRPr lang="en-US" sz="6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8000" b="1" dirty="0" err="1">
                <a:ln w="11430"/>
                <a:solidFill>
                  <a:srgbClr val="FF0000"/>
                </a:solidFill>
                <a:effectLst>
                  <a:outerShdw blurRad="50800" dist="39000" dir="5460000" algn="tl">
                    <a:srgbClr val="000000">
                      <a:alpha val="38000"/>
                    </a:srgbClr>
                  </a:outerShdw>
                </a:effectLst>
                <a:cs typeface="Arial" pitchFamily="34" charset="0"/>
              </a:rPr>
              <a:t>Được</a:t>
            </a:r>
            <a:r>
              <a:rPr lang="en-US" sz="8000" b="1" dirty="0">
                <a:ln w="11430"/>
                <a:solidFill>
                  <a:srgbClr val="FF0000"/>
                </a:solidFill>
                <a:effectLst>
                  <a:outerShdw blurRad="50800" dist="39000" dir="5460000" algn="tl">
                    <a:srgbClr val="000000">
                      <a:alpha val="38000"/>
                    </a:srgbClr>
                  </a:outerShdw>
                </a:effectLst>
                <a:cs typeface="Arial" pitchFamily="34" charset="0"/>
              </a:rPr>
              <a:t> </a:t>
            </a:r>
            <a:r>
              <a:rPr lang="en-US" sz="8000" b="1" dirty="0" err="1">
                <a:ln w="11430"/>
                <a:solidFill>
                  <a:srgbClr val="FF0000"/>
                </a:solidFill>
                <a:effectLst>
                  <a:outerShdw blurRad="50800" dist="39000" dir="5460000" algn="tl">
                    <a:srgbClr val="000000">
                      <a:alpha val="38000"/>
                    </a:srgbClr>
                  </a:outerShdw>
                </a:effectLst>
                <a:cs typeface="Arial" pitchFamily="34" charset="0"/>
              </a:rPr>
              <a:t>Rước</a:t>
            </a:r>
            <a:r>
              <a:rPr lang="en-US" sz="8000" b="1" dirty="0">
                <a:ln w="11430"/>
                <a:solidFill>
                  <a:srgbClr val="FF0000"/>
                </a:solidFill>
                <a:effectLst>
                  <a:outerShdw blurRad="50800" dist="39000" dir="5460000" algn="tl">
                    <a:srgbClr val="000000">
                      <a:alpha val="38000"/>
                    </a:srgbClr>
                  </a:outerShdw>
                </a:effectLst>
                <a:cs typeface="Arial" pitchFamily="34" charset="0"/>
              </a:rPr>
              <a:t> </a:t>
            </a:r>
            <a:r>
              <a:rPr lang="en-US" sz="8000" b="1" dirty="0" err="1">
                <a:ln w="11430"/>
                <a:solidFill>
                  <a:srgbClr val="FF0000"/>
                </a:solidFill>
                <a:effectLst>
                  <a:outerShdw blurRad="50800" dist="39000" dir="5460000" algn="tl">
                    <a:srgbClr val="000000">
                      <a:alpha val="38000"/>
                    </a:srgbClr>
                  </a:outerShdw>
                </a:effectLst>
                <a:cs typeface="Arial" pitchFamily="34" charset="0"/>
              </a:rPr>
              <a:t>Chúa</a:t>
            </a:r>
            <a:endParaRPr lang="en-US" sz="8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i="1" dirty="0" err="1">
                <a:ln w="11430"/>
                <a:solidFill>
                  <a:srgbClr val="003399"/>
                </a:solidFill>
                <a:effectLst>
                  <a:outerShdw blurRad="50800" dist="39000" dir="5460000" algn="tl">
                    <a:srgbClr val="000000">
                      <a:alpha val="38000"/>
                    </a:srgbClr>
                  </a:outerShdw>
                </a:effectLst>
                <a:cs typeface="Arial" pitchFamily="34" charset="0"/>
              </a:rPr>
              <a:t>Lm</a:t>
            </a:r>
            <a:r>
              <a:rPr lang="en-US" sz="6000" b="1" i="1" dirty="0">
                <a:ln w="11430"/>
                <a:solidFill>
                  <a:srgbClr val="003399"/>
                </a:solidFill>
                <a:effectLst>
                  <a:outerShdw blurRad="50800" dist="39000" dir="5460000" algn="tl">
                    <a:srgbClr val="000000">
                      <a:alpha val="38000"/>
                    </a:srgbClr>
                  </a:outerShdw>
                </a:effectLst>
                <a:cs typeface="Arial" pitchFamily="34" charset="0"/>
              </a:rPr>
              <a:t>. </a:t>
            </a:r>
            <a:r>
              <a:rPr lang="en-US" sz="6000" b="1" i="1" dirty="0" err="1">
                <a:ln w="11430"/>
                <a:solidFill>
                  <a:srgbClr val="003399"/>
                </a:solidFill>
                <a:effectLst>
                  <a:outerShdw blurRad="50800" dist="39000" dir="5460000" algn="tl">
                    <a:srgbClr val="000000">
                      <a:alpha val="38000"/>
                    </a:srgbClr>
                  </a:outerShdw>
                </a:effectLst>
                <a:cs typeface="Arial" pitchFamily="34" charset="0"/>
              </a:rPr>
              <a:t>Nguyễn</a:t>
            </a:r>
            <a:r>
              <a:rPr lang="en-US" sz="6000" b="1" i="1" dirty="0">
                <a:ln w="11430"/>
                <a:solidFill>
                  <a:srgbClr val="003399"/>
                </a:solidFill>
                <a:effectLst>
                  <a:outerShdw blurRad="50800" dist="39000" dir="5460000" algn="tl">
                    <a:srgbClr val="000000">
                      <a:alpha val="38000"/>
                    </a:srgbClr>
                  </a:outerShdw>
                </a:effectLst>
                <a:cs typeface="Arial" pitchFamily="34" charset="0"/>
              </a:rPr>
              <a:t> </a:t>
            </a:r>
            <a:r>
              <a:rPr lang="en-US" sz="6000" b="1" i="1" dirty="0" err="1">
                <a:ln w="11430"/>
                <a:solidFill>
                  <a:srgbClr val="003399"/>
                </a:solidFill>
                <a:effectLst>
                  <a:outerShdw blurRad="50800" dist="39000" dir="5460000" algn="tl">
                    <a:srgbClr val="000000">
                      <a:alpha val="38000"/>
                    </a:srgbClr>
                  </a:outerShdw>
                </a:effectLst>
                <a:cs typeface="Arial" pitchFamily="34" charset="0"/>
              </a:rPr>
              <a:t>Duy</a:t>
            </a:r>
            <a:endParaRPr lang="en-US" sz="6000" b="1" i="1" dirty="0">
              <a:ln w="11430"/>
              <a:solidFill>
                <a:srgbClr val="003399"/>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22194530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150" dirty="0" err="1">
                <a:solidFill>
                  <a:srgbClr val="FF0000"/>
                </a:solidFill>
                <a:latin typeface="+mj-lt"/>
              </a:rPr>
              <a:t>Đk</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a:t>
            </a:r>
            <a:r>
              <a:rPr lang="vi-VN" sz="6600" b="0" i="0" dirty="0">
                <a:solidFill>
                  <a:srgbClr val="000080"/>
                </a:solidFill>
                <a:effectLst/>
                <a:latin typeface="Verdana" panose="020B0604030504040204" pitchFamily="34" charset="0"/>
              </a:rPr>
              <a:t> </a:t>
            </a:r>
            <a:r>
              <a:rPr lang="vi-VN" sz="6600" b="1" i="0" dirty="0">
                <a:solidFill>
                  <a:srgbClr val="003399"/>
                </a:solidFill>
                <a:effectLst/>
              </a:rPr>
              <a:t>Lần đầu tiên Chúa đến viếng thăm hồn con. Ôi biết bao êm đềm được rước Chúa trong cuộc đời. </a:t>
            </a:r>
            <a:endParaRPr lang="vi-VN" sz="6600" b="1" spc="-150" dirty="0">
              <a:solidFill>
                <a:srgbClr val="003399"/>
              </a:solidFill>
            </a:endParaRPr>
          </a:p>
        </p:txBody>
      </p:sp>
    </p:spTree>
    <p:extLst>
      <p:ext uri="{BB962C8B-B14F-4D97-AF65-F5344CB8AC3E}">
        <p14:creationId xmlns:p14="http://schemas.microsoft.com/office/powerpoint/2010/main" val="113438632"/>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143500"/>
          </a:xfrm>
        </p:spPr>
        <p:txBody>
          <a:bodyPr anchor="ctr">
            <a:noAutofit/>
          </a:bodyPr>
          <a:lstStyle/>
          <a:p>
            <a:pPr algn="just">
              <a:lnSpc>
                <a:spcPct val="90000"/>
              </a:lnSpc>
              <a:spcBef>
                <a:spcPts val="0"/>
              </a:spcBef>
            </a:pPr>
            <a:r>
              <a:rPr lang="en-US" sz="6200" u="sng" spc="-150" dirty="0">
                <a:solidFill>
                  <a:srgbClr val="FF0000"/>
                </a:solidFill>
                <a:latin typeface="+mj-lt"/>
              </a:rPr>
              <a:t>***</a:t>
            </a:r>
            <a:r>
              <a:rPr lang="en-US" sz="6200" b="0" spc="-150" dirty="0">
                <a:solidFill>
                  <a:srgbClr val="FF0000"/>
                </a:solidFill>
                <a:latin typeface="+mj-lt"/>
              </a:rPr>
              <a:t>:</a:t>
            </a:r>
            <a:r>
              <a:rPr lang="en-US" sz="6200" b="0" spc="-150" dirty="0">
                <a:solidFill>
                  <a:srgbClr val="002060"/>
                </a:solidFill>
                <a:latin typeface="+mj-lt"/>
              </a:rPr>
              <a:t> </a:t>
            </a:r>
            <a:r>
              <a:rPr lang="vi-VN" sz="6200" b="1" i="0" dirty="0">
                <a:solidFill>
                  <a:srgbClr val="003399"/>
                </a:solidFill>
                <a:effectLst/>
              </a:rPr>
              <a:t>Ôi phút giây huyền linh tháng ngày con vẫn hằng xin tựa nai khát tìm đến suối nguồn. Tâm hồn con mong Chúa bao ngày đêm.</a:t>
            </a:r>
            <a:endParaRPr lang="vi-VN" sz="6200" b="1" spc="-150" dirty="0">
              <a:solidFill>
                <a:srgbClr val="003399"/>
              </a:solidFill>
            </a:endParaRPr>
          </a:p>
        </p:txBody>
      </p:sp>
    </p:spTree>
    <p:extLst>
      <p:ext uri="{BB962C8B-B14F-4D97-AF65-F5344CB8AC3E}">
        <p14:creationId xmlns:p14="http://schemas.microsoft.com/office/powerpoint/2010/main" val="350403286"/>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pc="-300" dirty="0">
                <a:solidFill>
                  <a:srgbClr val="FF0000"/>
                </a:solidFill>
                <a:latin typeface="+mj-lt"/>
              </a:rPr>
              <a:t>Tk1:</a:t>
            </a:r>
            <a:r>
              <a:rPr lang="en-US" sz="6200" b="0" spc="-300" dirty="0">
                <a:solidFill>
                  <a:srgbClr val="002060"/>
                </a:solidFill>
                <a:latin typeface="+mj-lt"/>
              </a:rPr>
              <a:t> </a:t>
            </a:r>
            <a:r>
              <a:rPr lang="vi-VN" sz="6200" b="1" i="0" dirty="0">
                <a:solidFill>
                  <a:srgbClr val="003399"/>
                </a:solidFill>
                <a:effectLst/>
              </a:rPr>
              <a:t>Tâm tư con ước mơ bao ngày đêm. Con được kết hiệp với Chúa thì giờ đây Chúa viếng thăm rồi phút giây ân tình đẹp tươi. </a:t>
            </a:r>
            <a:endParaRPr lang="vi-VN" sz="6200" b="0" spc="-150" dirty="0">
              <a:solidFill>
                <a:srgbClr val="003399"/>
              </a:solidFill>
              <a:latin typeface="+mj-lt"/>
            </a:endParaRPr>
          </a:p>
        </p:txBody>
      </p:sp>
    </p:spTree>
    <p:extLst>
      <p:ext uri="{BB962C8B-B14F-4D97-AF65-F5344CB8AC3E}">
        <p14:creationId xmlns:p14="http://schemas.microsoft.com/office/powerpoint/2010/main" val="1479179434"/>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en-US" sz="6200" b="0" spc="-300" dirty="0">
                <a:solidFill>
                  <a:srgbClr val="002060"/>
                </a:solidFill>
                <a:latin typeface="+mj-lt"/>
              </a:rPr>
              <a:t> </a:t>
            </a:r>
            <a:r>
              <a:rPr lang="vi-VN" sz="6200" b="1" i="0" dirty="0">
                <a:solidFill>
                  <a:srgbClr val="003399"/>
                </a:solidFill>
                <a:effectLst/>
              </a:rPr>
              <a:t>Con hân hoan như cánh chim trời trong dòng hạnh phúc tuyệt vời xin được yêu Chúa trọn đời và sống mãi trong niềm vui.</a:t>
            </a:r>
            <a:endParaRPr lang="vi-VN" sz="6200" b="0" spc="-150" dirty="0">
              <a:solidFill>
                <a:srgbClr val="003399"/>
              </a:solidFill>
              <a:latin typeface="+mj-lt"/>
            </a:endParaRPr>
          </a:p>
        </p:txBody>
      </p:sp>
    </p:spTree>
    <p:extLst>
      <p:ext uri="{BB962C8B-B14F-4D97-AF65-F5344CB8AC3E}">
        <p14:creationId xmlns:p14="http://schemas.microsoft.com/office/powerpoint/2010/main" val="57280805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150" dirty="0" err="1">
                <a:solidFill>
                  <a:srgbClr val="FF0000"/>
                </a:solidFill>
                <a:latin typeface="+mj-lt"/>
              </a:rPr>
              <a:t>Đk</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a:t>
            </a:r>
            <a:r>
              <a:rPr lang="vi-VN" sz="6600" b="0" i="0" dirty="0">
                <a:solidFill>
                  <a:srgbClr val="000080"/>
                </a:solidFill>
                <a:effectLst/>
                <a:latin typeface="Verdana" panose="020B0604030504040204" pitchFamily="34" charset="0"/>
              </a:rPr>
              <a:t> </a:t>
            </a:r>
            <a:r>
              <a:rPr lang="vi-VN" sz="6600" b="1" i="0" dirty="0">
                <a:solidFill>
                  <a:srgbClr val="003399"/>
                </a:solidFill>
                <a:effectLst/>
              </a:rPr>
              <a:t>Lần đầu tiên Chúa đến viếng thăm hồn con. Ôi biết bao êm đềm được rước Chúa trong cuộc đời. </a:t>
            </a:r>
            <a:endParaRPr lang="vi-VN" sz="6600" b="1" spc="-150" dirty="0">
              <a:solidFill>
                <a:srgbClr val="003399"/>
              </a:solidFill>
            </a:endParaRPr>
          </a:p>
        </p:txBody>
      </p:sp>
    </p:spTree>
    <p:extLst>
      <p:ext uri="{BB962C8B-B14F-4D97-AF65-F5344CB8AC3E}">
        <p14:creationId xmlns:p14="http://schemas.microsoft.com/office/powerpoint/2010/main" val="360432162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143500"/>
          </a:xfrm>
        </p:spPr>
        <p:txBody>
          <a:bodyPr anchor="ctr">
            <a:noAutofit/>
          </a:bodyPr>
          <a:lstStyle/>
          <a:p>
            <a:pPr algn="just">
              <a:lnSpc>
                <a:spcPct val="90000"/>
              </a:lnSpc>
              <a:spcBef>
                <a:spcPts val="0"/>
              </a:spcBef>
            </a:pPr>
            <a:r>
              <a:rPr lang="en-US" sz="6200" u="sng" spc="-150" dirty="0">
                <a:solidFill>
                  <a:srgbClr val="FF0000"/>
                </a:solidFill>
                <a:latin typeface="+mj-lt"/>
              </a:rPr>
              <a:t>***</a:t>
            </a:r>
            <a:r>
              <a:rPr lang="en-US" sz="6200" b="0" spc="-150" dirty="0">
                <a:solidFill>
                  <a:srgbClr val="FF0000"/>
                </a:solidFill>
                <a:latin typeface="+mj-lt"/>
              </a:rPr>
              <a:t>:</a:t>
            </a:r>
            <a:r>
              <a:rPr lang="en-US" sz="6200" b="0" spc="-150" dirty="0">
                <a:solidFill>
                  <a:srgbClr val="002060"/>
                </a:solidFill>
                <a:latin typeface="+mj-lt"/>
              </a:rPr>
              <a:t> </a:t>
            </a:r>
            <a:r>
              <a:rPr lang="vi-VN" sz="6200" b="1" i="0" dirty="0">
                <a:solidFill>
                  <a:srgbClr val="003399"/>
                </a:solidFill>
                <a:effectLst/>
              </a:rPr>
              <a:t>Ôi phút giây huyền linh tháng ngày con vẫn hằng xin tựa nai khát tìm đến suối nguồn. Tâm hồn con mong Chúa bao ngày đêm.</a:t>
            </a:r>
            <a:endParaRPr lang="vi-VN" sz="6200" b="1" spc="-150" dirty="0">
              <a:solidFill>
                <a:srgbClr val="003399"/>
              </a:solidFill>
            </a:endParaRPr>
          </a:p>
        </p:txBody>
      </p:sp>
    </p:spTree>
    <p:extLst>
      <p:ext uri="{BB962C8B-B14F-4D97-AF65-F5344CB8AC3E}">
        <p14:creationId xmlns:p14="http://schemas.microsoft.com/office/powerpoint/2010/main" val="4286702189"/>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pc="-300" dirty="0">
                <a:solidFill>
                  <a:srgbClr val="FF0000"/>
                </a:solidFill>
                <a:latin typeface="+mj-lt"/>
              </a:rPr>
              <a:t>Tk2:</a:t>
            </a:r>
            <a:r>
              <a:rPr lang="en-US" sz="6200" b="0" spc="-300" dirty="0">
                <a:solidFill>
                  <a:srgbClr val="FF0000"/>
                </a:solidFill>
                <a:latin typeface="+mj-lt"/>
              </a:rPr>
              <a:t> </a:t>
            </a:r>
            <a:r>
              <a:rPr lang="vi-VN" sz="6200" b="1" i="0" dirty="0">
                <a:solidFill>
                  <a:srgbClr val="003399"/>
                </a:solidFill>
                <a:effectLst/>
              </a:rPr>
              <a:t> Con xin dâng trái tim con từ đây để được trung thành với Chúa và lòng con hứa luôn vâng lời những khi cha mẹ dạy khuyên. </a:t>
            </a:r>
            <a:endParaRPr lang="vi-VN" sz="6200" b="0" dirty="0">
              <a:solidFill>
                <a:srgbClr val="003399"/>
              </a:solidFill>
              <a:latin typeface="+mj-lt"/>
            </a:endParaRPr>
          </a:p>
        </p:txBody>
      </p:sp>
    </p:spTree>
    <p:extLst>
      <p:ext uri="{BB962C8B-B14F-4D97-AF65-F5344CB8AC3E}">
        <p14:creationId xmlns:p14="http://schemas.microsoft.com/office/powerpoint/2010/main" val="39725920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0000"/>
                </a:solidFill>
                <a:latin typeface="+mj-lt"/>
              </a:rPr>
              <a:t>ĐK</a:t>
            </a:r>
            <a:r>
              <a:rPr lang="vi-VN" sz="7200" b="0" spc="-150" dirty="0">
                <a:solidFill>
                  <a:srgbClr val="FF0000"/>
                </a:solidFill>
                <a:latin typeface="+mj-lt"/>
              </a:rPr>
              <a:t>:</a:t>
            </a:r>
            <a:r>
              <a:rPr lang="vi-VN" sz="7200" b="0" spc="-150" dirty="0">
                <a:solidFill>
                  <a:srgbClr val="002060"/>
                </a:solidFill>
                <a:latin typeface="+mj-l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Chúa mời gọi con đến dự tiệc thánh, con hân hoan vui mừng, con hân hoan vui mừng tạ ơn Chúa. </a:t>
            </a:r>
            <a:endParaRPr lang="en-US" sz="7200" b="1" dirty="0">
              <a:solidFill>
                <a:srgbClr val="003399"/>
              </a:solidFill>
            </a:endParaRPr>
          </a:p>
        </p:txBody>
      </p:sp>
    </p:spTree>
    <p:extLst>
      <p:ext uri="{BB962C8B-B14F-4D97-AF65-F5344CB8AC3E}">
        <p14:creationId xmlns:p14="http://schemas.microsoft.com/office/powerpoint/2010/main" val="4169990912"/>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en-US" sz="6200" b="0" spc="-300" dirty="0">
                <a:solidFill>
                  <a:srgbClr val="FF0000"/>
                </a:solidFill>
                <a:latin typeface="+mj-lt"/>
              </a:rPr>
              <a:t> </a:t>
            </a:r>
            <a:r>
              <a:rPr lang="vi-VN" sz="6200" b="1" i="0" dirty="0">
                <a:solidFill>
                  <a:srgbClr val="003399"/>
                </a:solidFill>
                <a:effectLst/>
              </a:rPr>
              <a:t>Xin cho con luôn sống ngoan hiền trung thành rước Chúa mỗi ngày, chăm học giáo lý Chúa dạy để sống thánh thiện từ đây.</a:t>
            </a:r>
            <a:endParaRPr lang="vi-VN" sz="6200" b="0" dirty="0">
              <a:solidFill>
                <a:srgbClr val="003399"/>
              </a:solidFill>
              <a:latin typeface="+mj-lt"/>
            </a:endParaRPr>
          </a:p>
        </p:txBody>
      </p:sp>
    </p:spTree>
    <p:extLst>
      <p:ext uri="{BB962C8B-B14F-4D97-AF65-F5344CB8AC3E}">
        <p14:creationId xmlns:p14="http://schemas.microsoft.com/office/powerpoint/2010/main" val="336386145"/>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150" dirty="0" err="1">
                <a:solidFill>
                  <a:srgbClr val="FF0000"/>
                </a:solidFill>
                <a:latin typeface="+mj-lt"/>
              </a:rPr>
              <a:t>Đk</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a:t>
            </a:r>
            <a:r>
              <a:rPr lang="vi-VN" sz="6600" b="0" i="0" dirty="0">
                <a:solidFill>
                  <a:srgbClr val="000080"/>
                </a:solidFill>
                <a:effectLst/>
                <a:latin typeface="Verdana" panose="020B0604030504040204" pitchFamily="34" charset="0"/>
              </a:rPr>
              <a:t> </a:t>
            </a:r>
            <a:r>
              <a:rPr lang="vi-VN" sz="6600" b="1" i="0" dirty="0">
                <a:solidFill>
                  <a:srgbClr val="003399"/>
                </a:solidFill>
                <a:effectLst/>
              </a:rPr>
              <a:t>Lần đầu tiên Chúa đến viếng thăm hồn con. Ôi biết bao êm đềm được rước Chúa trong cuộc đời. </a:t>
            </a:r>
            <a:endParaRPr lang="vi-VN" sz="6600" b="1" spc="-150" dirty="0">
              <a:solidFill>
                <a:srgbClr val="003399"/>
              </a:solidFill>
            </a:endParaRPr>
          </a:p>
        </p:txBody>
      </p:sp>
    </p:spTree>
    <p:extLst>
      <p:ext uri="{BB962C8B-B14F-4D97-AF65-F5344CB8AC3E}">
        <p14:creationId xmlns:p14="http://schemas.microsoft.com/office/powerpoint/2010/main" val="1519536642"/>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143500"/>
          </a:xfrm>
        </p:spPr>
        <p:txBody>
          <a:bodyPr anchor="ctr">
            <a:noAutofit/>
          </a:bodyPr>
          <a:lstStyle/>
          <a:p>
            <a:pPr algn="just">
              <a:lnSpc>
                <a:spcPct val="90000"/>
              </a:lnSpc>
              <a:spcBef>
                <a:spcPts val="0"/>
              </a:spcBef>
            </a:pPr>
            <a:r>
              <a:rPr lang="en-US" sz="6200" u="sng" spc="-150" dirty="0">
                <a:solidFill>
                  <a:srgbClr val="FF0000"/>
                </a:solidFill>
                <a:latin typeface="+mj-lt"/>
              </a:rPr>
              <a:t>***</a:t>
            </a:r>
            <a:r>
              <a:rPr lang="en-US" sz="6200" b="0" spc="-150" dirty="0">
                <a:solidFill>
                  <a:srgbClr val="FF0000"/>
                </a:solidFill>
                <a:latin typeface="+mj-lt"/>
              </a:rPr>
              <a:t>:</a:t>
            </a:r>
            <a:r>
              <a:rPr lang="en-US" sz="6200" b="0" spc="-150" dirty="0">
                <a:solidFill>
                  <a:srgbClr val="002060"/>
                </a:solidFill>
                <a:latin typeface="+mj-lt"/>
              </a:rPr>
              <a:t> </a:t>
            </a:r>
            <a:r>
              <a:rPr lang="vi-VN" sz="6200" b="1" i="0" dirty="0">
                <a:solidFill>
                  <a:srgbClr val="003399"/>
                </a:solidFill>
                <a:effectLst/>
              </a:rPr>
              <a:t>Ôi phút giây huyền linh tháng ngày con vẫn hằng xin tựa nai khát tìm đến suối nguồn. Tâm hồn con mong Chúa bao ngày đêm.</a:t>
            </a:r>
            <a:endParaRPr lang="vi-VN" sz="6200" b="1" spc="-150" dirty="0">
              <a:solidFill>
                <a:srgbClr val="003399"/>
              </a:solidFill>
            </a:endParaRPr>
          </a:p>
        </p:txBody>
      </p:sp>
    </p:spTree>
    <p:extLst>
      <p:ext uri="{BB962C8B-B14F-4D97-AF65-F5344CB8AC3E}">
        <p14:creationId xmlns:p14="http://schemas.microsoft.com/office/powerpoint/2010/main" val="57381335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pc="-300" dirty="0">
                <a:solidFill>
                  <a:srgbClr val="FF0000"/>
                </a:solidFill>
                <a:latin typeface="+mj-lt"/>
              </a:rPr>
              <a:t>Tk3:</a:t>
            </a:r>
            <a:r>
              <a:rPr lang="en-US" sz="6200" b="0" spc="-300" dirty="0">
                <a:solidFill>
                  <a:srgbClr val="002060"/>
                </a:solidFill>
                <a:latin typeface="+mj-lt"/>
              </a:rPr>
              <a:t> </a:t>
            </a:r>
            <a:r>
              <a:rPr lang="vi-VN" sz="6200" b="1" i="0" dirty="0">
                <a:solidFill>
                  <a:srgbClr val="003399"/>
                </a:solidFill>
                <a:effectLst/>
              </a:rPr>
              <a:t>Xin cho con lớn lên trong hồng ân mỗi lần con được rước Chúa để tuổi thơ sẽ không phai tàn mãi luôn như một mùa xuân. </a:t>
            </a:r>
            <a:endParaRPr lang="vi-VN" sz="6200" b="0" dirty="0">
              <a:solidFill>
                <a:srgbClr val="003399"/>
              </a:solidFill>
              <a:latin typeface="+mj-lt"/>
            </a:endParaRPr>
          </a:p>
        </p:txBody>
      </p:sp>
    </p:spTree>
    <p:extLst>
      <p:ext uri="{BB962C8B-B14F-4D97-AF65-F5344CB8AC3E}">
        <p14:creationId xmlns:p14="http://schemas.microsoft.com/office/powerpoint/2010/main" val="196725357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vi-VN" sz="6200" b="1" i="0" dirty="0">
                <a:solidFill>
                  <a:srgbClr val="003399"/>
                </a:solidFill>
                <a:effectLst/>
              </a:rPr>
              <a:t> Đây tay con xin Chúa dắt dìu trên đời nguy khó trăm chiều, Chúa đã thương mến con nhiều Ngài dẫn bước trong tình yêu</a:t>
            </a:r>
            <a:endParaRPr lang="vi-VN" sz="6200" b="0" dirty="0">
              <a:solidFill>
                <a:srgbClr val="003399"/>
              </a:solidFill>
              <a:latin typeface="+mj-lt"/>
            </a:endParaRPr>
          </a:p>
        </p:txBody>
      </p:sp>
    </p:spTree>
    <p:extLst>
      <p:ext uri="{BB962C8B-B14F-4D97-AF65-F5344CB8AC3E}">
        <p14:creationId xmlns:p14="http://schemas.microsoft.com/office/powerpoint/2010/main" val="3418365229"/>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150" dirty="0" err="1">
                <a:solidFill>
                  <a:srgbClr val="FF0000"/>
                </a:solidFill>
                <a:latin typeface="+mj-lt"/>
              </a:rPr>
              <a:t>Đk</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a:t>
            </a:r>
            <a:r>
              <a:rPr lang="vi-VN" sz="6600" b="0" i="0" dirty="0">
                <a:solidFill>
                  <a:srgbClr val="000080"/>
                </a:solidFill>
                <a:effectLst/>
                <a:latin typeface="Verdana" panose="020B0604030504040204" pitchFamily="34" charset="0"/>
              </a:rPr>
              <a:t> </a:t>
            </a:r>
            <a:r>
              <a:rPr lang="vi-VN" sz="6600" b="1" i="0" dirty="0">
                <a:solidFill>
                  <a:srgbClr val="003399"/>
                </a:solidFill>
                <a:effectLst/>
              </a:rPr>
              <a:t>Lần đầu tiên Chúa đến viếng thăm hồn con. Ôi biết bao êm đềm được rước Chúa trong cuộc đời. </a:t>
            </a:r>
            <a:endParaRPr lang="vi-VN" sz="6600" b="1" spc="-150" dirty="0">
              <a:solidFill>
                <a:srgbClr val="003399"/>
              </a:solidFill>
            </a:endParaRPr>
          </a:p>
        </p:txBody>
      </p:sp>
    </p:spTree>
    <p:extLst>
      <p:ext uri="{BB962C8B-B14F-4D97-AF65-F5344CB8AC3E}">
        <p14:creationId xmlns:p14="http://schemas.microsoft.com/office/powerpoint/2010/main" val="3621352329"/>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143500"/>
          </a:xfrm>
        </p:spPr>
        <p:txBody>
          <a:bodyPr anchor="ctr">
            <a:noAutofit/>
          </a:bodyPr>
          <a:lstStyle/>
          <a:p>
            <a:pPr algn="just">
              <a:lnSpc>
                <a:spcPct val="90000"/>
              </a:lnSpc>
              <a:spcBef>
                <a:spcPts val="0"/>
              </a:spcBef>
            </a:pPr>
            <a:r>
              <a:rPr lang="en-US" sz="6200" u="sng" spc="-150" dirty="0">
                <a:solidFill>
                  <a:srgbClr val="FF0000"/>
                </a:solidFill>
                <a:latin typeface="+mj-lt"/>
              </a:rPr>
              <a:t>***</a:t>
            </a:r>
            <a:r>
              <a:rPr lang="en-US" sz="6200" b="0" spc="-150" dirty="0">
                <a:solidFill>
                  <a:srgbClr val="FF0000"/>
                </a:solidFill>
                <a:latin typeface="+mj-lt"/>
              </a:rPr>
              <a:t>:</a:t>
            </a:r>
            <a:r>
              <a:rPr lang="en-US" sz="6200" b="0" spc="-150" dirty="0">
                <a:solidFill>
                  <a:srgbClr val="002060"/>
                </a:solidFill>
                <a:latin typeface="+mj-lt"/>
              </a:rPr>
              <a:t> </a:t>
            </a:r>
            <a:r>
              <a:rPr lang="vi-VN" sz="6200" b="1" i="0" dirty="0">
                <a:solidFill>
                  <a:srgbClr val="003399"/>
                </a:solidFill>
                <a:effectLst/>
              </a:rPr>
              <a:t>Ôi phút giây huyền linh tháng ngày con vẫn hằng xin tựa nai khát tìm đến suối nguồn. Tâm hồn con mong Chúa bao ngày đêm.</a:t>
            </a:r>
            <a:endParaRPr lang="vi-VN" sz="6200" b="1" spc="-150" dirty="0">
              <a:solidFill>
                <a:srgbClr val="003399"/>
              </a:solidFill>
            </a:endParaRPr>
          </a:p>
        </p:txBody>
      </p:sp>
    </p:spTree>
    <p:extLst>
      <p:ext uri="{BB962C8B-B14F-4D97-AF65-F5344CB8AC3E}">
        <p14:creationId xmlns:p14="http://schemas.microsoft.com/office/powerpoint/2010/main" val="1675292309"/>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3528E07C-2758-73DB-6271-643B47F3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 y="0"/>
            <a:ext cx="9141769" cy="5143500"/>
          </a:xfrm>
          <a:prstGeom prst="rect">
            <a:avLst/>
          </a:prstGeom>
        </p:spPr>
      </p:pic>
    </p:spTree>
    <p:extLst>
      <p:ext uri="{BB962C8B-B14F-4D97-AF65-F5344CB8AC3E}">
        <p14:creationId xmlns:p14="http://schemas.microsoft.com/office/powerpoint/2010/main" val="15520140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28" y="555526"/>
            <a:ext cx="9182842" cy="37240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0000"/>
                </a:solidFill>
                <a:effectLst>
                  <a:outerShdw blurRad="50800" dist="39000" dir="5460000" algn="tl">
                    <a:srgbClr val="000000">
                      <a:alpha val="38000"/>
                    </a:srgbClr>
                  </a:outerShdw>
                </a:effectLst>
                <a:cs typeface="Arial" pitchFamily="34" charset="0"/>
              </a:rPr>
              <a:t>Ca </a:t>
            </a:r>
            <a:r>
              <a:rPr lang="en-US" sz="6000" b="1" dirty="0" err="1">
                <a:ln w="11430"/>
                <a:solidFill>
                  <a:srgbClr val="FF0000"/>
                </a:solidFill>
                <a:effectLst>
                  <a:outerShdw blurRad="50800" dist="39000" dir="5460000" algn="tl">
                    <a:srgbClr val="000000">
                      <a:alpha val="38000"/>
                    </a:srgbClr>
                  </a:outerShdw>
                </a:effectLst>
                <a:cs typeface="Arial" pitchFamily="34" charset="0"/>
              </a:rPr>
              <a:t>Nguyện</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Hiệp</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Lễ</a:t>
            </a:r>
            <a:endParaRPr lang="en-US" sz="6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9600" b="1" dirty="0">
                <a:ln w="11430"/>
                <a:solidFill>
                  <a:srgbClr val="FF0000"/>
                </a:solidFill>
                <a:effectLst>
                  <a:outerShdw blurRad="50800" dist="39000" dir="5460000" algn="tl">
                    <a:srgbClr val="000000">
                      <a:alpha val="38000"/>
                    </a:srgbClr>
                  </a:outerShdw>
                </a:effectLst>
                <a:cs typeface="Arial" pitchFamily="34" charset="0"/>
              </a:rPr>
              <a:t>Theo </a:t>
            </a:r>
            <a:r>
              <a:rPr lang="en-US" sz="9600" b="1" dirty="0" err="1">
                <a:ln w="11430"/>
                <a:solidFill>
                  <a:srgbClr val="FF0000"/>
                </a:solidFill>
                <a:effectLst>
                  <a:outerShdw blurRad="50800" dist="39000" dir="5460000" algn="tl">
                    <a:srgbClr val="000000">
                      <a:alpha val="38000"/>
                    </a:srgbClr>
                  </a:outerShdw>
                </a:effectLst>
                <a:cs typeface="Arial" pitchFamily="34" charset="0"/>
              </a:rPr>
              <a:t>Chúa</a:t>
            </a:r>
            <a:endParaRPr lang="en-US" sz="96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8000" b="1" i="1" dirty="0" err="1">
                <a:ln w="11430"/>
                <a:solidFill>
                  <a:srgbClr val="003399"/>
                </a:solidFill>
                <a:effectLst>
                  <a:outerShdw blurRad="50800" dist="39000" dir="5460000" algn="tl">
                    <a:srgbClr val="000000">
                      <a:alpha val="38000"/>
                    </a:srgbClr>
                  </a:outerShdw>
                </a:effectLst>
                <a:cs typeface="Arial" pitchFamily="34" charset="0"/>
              </a:rPr>
              <a:t>Lm</a:t>
            </a:r>
            <a:r>
              <a:rPr lang="en-US" sz="8000" b="1" i="1" dirty="0">
                <a:ln w="11430"/>
                <a:solidFill>
                  <a:srgbClr val="003399"/>
                </a:solidFill>
                <a:effectLst>
                  <a:outerShdw blurRad="50800" dist="39000" dir="5460000" algn="tl">
                    <a:srgbClr val="000000">
                      <a:alpha val="38000"/>
                    </a:srgbClr>
                  </a:outerShdw>
                </a:effectLst>
                <a:cs typeface="Arial" pitchFamily="34" charset="0"/>
              </a:rPr>
              <a:t>. </a:t>
            </a:r>
            <a:r>
              <a:rPr lang="en-US" sz="8000" b="1" i="1" dirty="0" err="1">
                <a:ln w="11430"/>
                <a:solidFill>
                  <a:srgbClr val="003399"/>
                </a:solidFill>
                <a:effectLst>
                  <a:outerShdw blurRad="50800" dist="39000" dir="5460000" algn="tl">
                    <a:srgbClr val="000000">
                      <a:alpha val="38000"/>
                    </a:srgbClr>
                  </a:outerShdw>
                </a:effectLst>
                <a:cs typeface="Arial" pitchFamily="34" charset="0"/>
              </a:rPr>
              <a:t>Thành</a:t>
            </a:r>
            <a:r>
              <a:rPr lang="en-US" sz="8000" b="1" i="1" dirty="0">
                <a:ln w="11430"/>
                <a:solidFill>
                  <a:srgbClr val="003399"/>
                </a:solidFill>
                <a:effectLst>
                  <a:outerShdw blurRad="50800" dist="39000" dir="5460000" algn="tl">
                    <a:srgbClr val="000000">
                      <a:alpha val="38000"/>
                    </a:srgbClr>
                  </a:outerShdw>
                </a:effectLst>
                <a:cs typeface="Arial" pitchFamily="34" charset="0"/>
              </a:rPr>
              <a:t> </a:t>
            </a:r>
            <a:r>
              <a:rPr lang="en-US" sz="8000" b="1" i="1" dirty="0" err="1">
                <a:ln w="11430"/>
                <a:solidFill>
                  <a:srgbClr val="003399"/>
                </a:solidFill>
                <a:effectLst>
                  <a:outerShdw blurRad="50800" dist="39000" dir="5460000" algn="tl">
                    <a:srgbClr val="000000">
                      <a:alpha val="38000"/>
                    </a:srgbClr>
                  </a:outerShdw>
                </a:effectLst>
                <a:cs typeface="Arial" pitchFamily="34" charset="0"/>
              </a:rPr>
              <a:t>Tâm</a:t>
            </a:r>
            <a:endParaRPr lang="en-US" sz="8000" b="1" i="1" dirty="0">
              <a:ln w="11430"/>
              <a:solidFill>
                <a:srgbClr val="003399"/>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21370769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300" b="0" u="sng" spc="-300" dirty="0">
                <a:solidFill>
                  <a:srgbClr val="FF0000"/>
                </a:solidFill>
                <a:latin typeface="+mj-lt"/>
              </a:rPr>
              <a:t>Tk1:</a:t>
            </a:r>
            <a:r>
              <a:rPr lang="en-US" sz="6300" b="0" spc="-300" dirty="0">
                <a:solidFill>
                  <a:srgbClr val="002060"/>
                </a:solidFill>
                <a:latin typeface="+mj-lt"/>
              </a:rPr>
              <a:t> </a:t>
            </a:r>
            <a:r>
              <a:rPr lang="vi-VN" sz="6300" b="1" i="0" dirty="0">
                <a:solidFill>
                  <a:srgbClr val="003399"/>
                </a:solidFill>
                <a:effectLst/>
              </a:rPr>
              <a:t>Này Chúa hỡi, con nguyện xin theo Chúa chẳng khi ngơi. Dù gian truân, con nguyện xin theo Chúa suốt đường đời.</a:t>
            </a:r>
            <a:endParaRPr lang="vi-VN" sz="6300" b="1" spc="-150" dirty="0">
              <a:solidFill>
                <a:srgbClr val="003399"/>
              </a:solidFill>
            </a:endParaRPr>
          </a:p>
        </p:txBody>
      </p:sp>
    </p:spTree>
    <p:extLst>
      <p:ext uri="{BB962C8B-B14F-4D97-AF65-F5344CB8AC3E}">
        <p14:creationId xmlns:p14="http://schemas.microsoft.com/office/powerpoint/2010/main" val="41351093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u="sng" spc="-150" dirty="0">
                <a:solidFill>
                  <a:srgbClr val="FF0000"/>
                </a:solidFill>
                <a:latin typeface="+mj-lt"/>
              </a:rPr>
              <a:t>***</a:t>
            </a:r>
            <a:r>
              <a:rPr lang="vi-VN" sz="7200" b="0" spc="-150" dirty="0">
                <a:solidFill>
                  <a:srgbClr val="FF0000"/>
                </a:solidFill>
                <a:latin typeface="+mj-lt"/>
              </a:rPr>
              <a:t>:</a:t>
            </a:r>
            <a:r>
              <a:rPr lang="vi-VN" sz="7200" b="0" spc="-150" dirty="0">
                <a:solidFill>
                  <a:srgbClr val="002060"/>
                </a:solidFill>
                <a:latin typeface="+mj-l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Chúa ơi! Vì Chúa là lẽ sống của con rồi, là hạnh phúc suốt cuộc đời đến với Ngài nhận lãnh Nước Trời</a:t>
            </a:r>
            <a:endParaRPr lang="en-US" sz="7200" b="1" dirty="0">
              <a:solidFill>
                <a:srgbClr val="003399"/>
              </a:solidFill>
            </a:endParaRPr>
          </a:p>
        </p:txBody>
      </p:sp>
    </p:spTree>
    <p:extLst>
      <p:ext uri="{BB962C8B-B14F-4D97-AF65-F5344CB8AC3E}">
        <p14:creationId xmlns:p14="http://schemas.microsoft.com/office/powerpoint/2010/main" val="3408470190"/>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en-US" sz="6200" b="0" spc="-300" dirty="0">
                <a:solidFill>
                  <a:srgbClr val="002060"/>
                </a:solidFill>
                <a:latin typeface="+mj-lt"/>
              </a:rPr>
              <a:t> </a:t>
            </a:r>
            <a:r>
              <a:rPr lang="vi-VN" sz="6600" b="1" i="0" dirty="0">
                <a:solidFill>
                  <a:srgbClr val="003399"/>
                </a:solidFill>
                <a:effectLst/>
              </a:rPr>
              <a:t>Này có lúc tâm hồn con xao xuyến cay đắng nhiều, thì trung kiên con nguyện xin theo Chúa không dời.</a:t>
            </a:r>
            <a:endParaRPr lang="vi-VN" sz="6200" b="0" spc="-150" dirty="0">
              <a:solidFill>
                <a:srgbClr val="003399"/>
              </a:solidFill>
              <a:latin typeface="+mj-lt"/>
            </a:endParaRPr>
          </a:p>
        </p:txBody>
      </p:sp>
    </p:spTree>
    <p:extLst>
      <p:ext uri="{BB962C8B-B14F-4D97-AF65-F5344CB8AC3E}">
        <p14:creationId xmlns:p14="http://schemas.microsoft.com/office/powerpoint/2010/main" val="3069873400"/>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 Con xin theo Chúa đến giây phút cuối cuộc đời, để đáp ân tình Ngài thương ban cho từ lâu. </a:t>
            </a:r>
            <a:endParaRPr lang="vi-VN" sz="7200" b="1" spc="-150" dirty="0">
              <a:solidFill>
                <a:srgbClr val="003399"/>
              </a:solidFill>
            </a:endParaRPr>
          </a:p>
        </p:txBody>
      </p:sp>
    </p:spTree>
    <p:extLst>
      <p:ext uri="{BB962C8B-B14F-4D97-AF65-F5344CB8AC3E}">
        <p14:creationId xmlns:p14="http://schemas.microsoft.com/office/powerpoint/2010/main" val="2067393984"/>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0000"/>
                </a:solidFill>
                <a:latin typeface="+mj-lt"/>
              </a:rPr>
              <a:t>***</a:t>
            </a:r>
            <a:r>
              <a:rPr lang="en-US" sz="8000" b="0" spc="-150" dirty="0">
                <a:solidFill>
                  <a:srgbClr val="FF0000"/>
                </a:solidFill>
                <a:latin typeface="+mj-lt"/>
              </a:rPr>
              <a:t>:</a:t>
            </a:r>
            <a:r>
              <a:rPr lang="en-US" sz="8000" b="0" spc="-150" dirty="0">
                <a:solidFill>
                  <a:srgbClr val="002060"/>
                </a:solidFill>
                <a:latin typeface="+mj-lt"/>
              </a:rPr>
              <a:t> </a:t>
            </a:r>
            <a:r>
              <a:rPr lang="vi-VN" sz="8000" b="1" i="0" dirty="0">
                <a:solidFill>
                  <a:srgbClr val="003399"/>
                </a:solidFill>
                <a:effectLst/>
              </a:rPr>
              <a:t>Con xin tha thiết thốt lên một lần nữa, là con quyết luôn theo Ngài.</a:t>
            </a:r>
            <a:endParaRPr lang="vi-VN" sz="8000" b="1" spc="-150" dirty="0">
              <a:solidFill>
                <a:srgbClr val="003399"/>
              </a:solidFill>
            </a:endParaRPr>
          </a:p>
        </p:txBody>
      </p:sp>
    </p:spTree>
    <p:extLst>
      <p:ext uri="{BB962C8B-B14F-4D97-AF65-F5344CB8AC3E}">
        <p14:creationId xmlns:p14="http://schemas.microsoft.com/office/powerpoint/2010/main" val="897137179"/>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0000"/>
                </a:solidFill>
                <a:latin typeface="+mj-lt"/>
              </a:rPr>
              <a:t>Tk2:</a:t>
            </a:r>
            <a:r>
              <a:rPr lang="vi-VN" sz="7200" b="1" i="0" dirty="0">
                <a:solidFill>
                  <a:srgbClr val="003399"/>
                </a:solidFill>
                <a:effectLst/>
              </a:rPr>
              <a:t> Này Chúa hỡi, sao Ngài không lên tiếng co con vui? Ngài im hơi co hồn con lo lắng âu sầu nhiều. </a:t>
            </a:r>
            <a:endParaRPr lang="vi-VN" sz="7200" b="0" dirty="0">
              <a:solidFill>
                <a:srgbClr val="003399"/>
              </a:solidFill>
              <a:latin typeface="+mj-lt"/>
            </a:endParaRPr>
          </a:p>
        </p:txBody>
      </p:sp>
    </p:spTree>
    <p:extLst>
      <p:ext uri="{BB962C8B-B14F-4D97-AF65-F5344CB8AC3E}">
        <p14:creationId xmlns:p14="http://schemas.microsoft.com/office/powerpoint/2010/main" val="1229598873"/>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en-US" sz="6200" b="0" spc="-300" dirty="0">
                <a:solidFill>
                  <a:srgbClr val="FF0000"/>
                </a:solidFill>
                <a:latin typeface="+mj-lt"/>
              </a:rPr>
              <a:t> </a:t>
            </a:r>
            <a:r>
              <a:rPr lang="vi-VN" sz="6600" b="1" i="0" dirty="0">
                <a:solidFill>
                  <a:srgbClr val="003399"/>
                </a:solidFill>
                <a:effectLst/>
              </a:rPr>
              <a:t>Này Chúa hỡi, sao Ngài yêu con đến như thế ư? Đành hy sinh nên thần lương nuôi sống muôn người.</a:t>
            </a:r>
            <a:endParaRPr lang="vi-VN" sz="6200" b="0" dirty="0">
              <a:solidFill>
                <a:srgbClr val="003399"/>
              </a:solidFill>
              <a:latin typeface="+mj-lt"/>
            </a:endParaRPr>
          </a:p>
        </p:txBody>
      </p:sp>
    </p:spTree>
    <p:extLst>
      <p:ext uri="{BB962C8B-B14F-4D97-AF65-F5344CB8AC3E}">
        <p14:creationId xmlns:p14="http://schemas.microsoft.com/office/powerpoint/2010/main" val="47925246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 Con xin theo Chúa đến giây phút cuối cuộc đời, để đáp ân tình Ngài thương ban cho từ lâu. </a:t>
            </a:r>
            <a:endParaRPr lang="vi-VN" sz="7200" b="1" spc="-150" dirty="0">
              <a:solidFill>
                <a:srgbClr val="003399"/>
              </a:solidFill>
            </a:endParaRPr>
          </a:p>
        </p:txBody>
      </p:sp>
    </p:spTree>
    <p:extLst>
      <p:ext uri="{BB962C8B-B14F-4D97-AF65-F5344CB8AC3E}">
        <p14:creationId xmlns:p14="http://schemas.microsoft.com/office/powerpoint/2010/main" val="2946987101"/>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0000"/>
                </a:solidFill>
                <a:latin typeface="+mj-lt"/>
              </a:rPr>
              <a:t>***</a:t>
            </a:r>
            <a:r>
              <a:rPr lang="en-US" sz="8000" b="0" spc="-150" dirty="0">
                <a:solidFill>
                  <a:srgbClr val="FF0000"/>
                </a:solidFill>
                <a:latin typeface="+mj-lt"/>
              </a:rPr>
              <a:t>:</a:t>
            </a:r>
            <a:r>
              <a:rPr lang="en-US" sz="8000" b="0" spc="-150" dirty="0">
                <a:solidFill>
                  <a:srgbClr val="002060"/>
                </a:solidFill>
                <a:latin typeface="+mj-lt"/>
              </a:rPr>
              <a:t> </a:t>
            </a:r>
            <a:r>
              <a:rPr lang="vi-VN" sz="8000" b="1" i="0" dirty="0">
                <a:solidFill>
                  <a:srgbClr val="003399"/>
                </a:solidFill>
                <a:effectLst/>
              </a:rPr>
              <a:t>Con xin tha thiết thốt lên một lần nữa, là con quyết luôn theo Ngài.</a:t>
            </a:r>
            <a:endParaRPr lang="vi-VN" sz="8000" b="1" spc="-150" dirty="0">
              <a:solidFill>
                <a:srgbClr val="003399"/>
              </a:solidFill>
            </a:endParaRPr>
          </a:p>
        </p:txBody>
      </p:sp>
    </p:spTree>
    <p:extLst>
      <p:ext uri="{BB962C8B-B14F-4D97-AF65-F5344CB8AC3E}">
        <p14:creationId xmlns:p14="http://schemas.microsoft.com/office/powerpoint/2010/main" val="1718325140"/>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pc="-300" dirty="0">
                <a:solidFill>
                  <a:srgbClr val="FF0000"/>
                </a:solidFill>
                <a:latin typeface="+mj-lt"/>
              </a:rPr>
              <a:t>Tk3:</a:t>
            </a:r>
            <a:r>
              <a:rPr lang="vi-VN" sz="6000" b="1" i="0" dirty="0">
                <a:solidFill>
                  <a:srgbClr val="003399"/>
                </a:solidFill>
                <a:effectLst/>
              </a:rPr>
              <a:t> Này Chúa hỡi, tâm hồn con thao thức suốt canh thâu. Chờ mong sao như đàn nai khao khát nước nguồn trào. </a:t>
            </a:r>
            <a:endParaRPr lang="vi-VN" sz="6200" b="0" dirty="0">
              <a:solidFill>
                <a:srgbClr val="003399"/>
              </a:solidFill>
              <a:latin typeface="+mj-lt"/>
            </a:endParaRPr>
          </a:p>
        </p:txBody>
      </p:sp>
    </p:spTree>
    <p:extLst>
      <p:ext uri="{BB962C8B-B14F-4D97-AF65-F5344CB8AC3E}">
        <p14:creationId xmlns:p14="http://schemas.microsoft.com/office/powerpoint/2010/main" val="4056741961"/>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en-US" sz="6200" b="0" spc="-300" dirty="0">
                <a:solidFill>
                  <a:srgbClr val="FF0000"/>
                </a:solidFill>
                <a:latin typeface="+mj-lt"/>
              </a:rPr>
              <a:t> </a:t>
            </a:r>
            <a:r>
              <a:rPr lang="vi-VN" sz="6600" b="1" i="0" dirty="0">
                <a:solidFill>
                  <a:srgbClr val="003399"/>
                </a:solidFill>
                <a:effectLst/>
              </a:rPr>
              <a:t>Này Chúa hỡi, xin Ngài thương mau đến thăm viếng con. Vì con đây, đang hoài mong Chúa đến thăm hồn. </a:t>
            </a:r>
            <a:endParaRPr lang="vi-VN" sz="6200" b="0" dirty="0">
              <a:solidFill>
                <a:srgbClr val="003399"/>
              </a:solidFill>
              <a:latin typeface="+mj-lt"/>
            </a:endParaRPr>
          </a:p>
        </p:txBody>
      </p:sp>
    </p:spTree>
    <p:extLst>
      <p:ext uri="{BB962C8B-B14F-4D97-AF65-F5344CB8AC3E}">
        <p14:creationId xmlns:p14="http://schemas.microsoft.com/office/powerpoint/2010/main" val="2645582973"/>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 Con xin theo Chúa đến giây phút cuối cuộc đời, để đáp ân tình Ngài thương ban cho từ lâu. </a:t>
            </a:r>
            <a:endParaRPr lang="vi-VN" sz="7200" b="1" spc="-150" dirty="0">
              <a:solidFill>
                <a:srgbClr val="003399"/>
              </a:solidFill>
            </a:endParaRPr>
          </a:p>
        </p:txBody>
      </p:sp>
    </p:spTree>
    <p:extLst>
      <p:ext uri="{BB962C8B-B14F-4D97-AF65-F5344CB8AC3E}">
        <p14:creationId xmlns:p14="http://schemas.microsoft.com/office/powerpoint/2010/main" val="11974756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dirty="0">
                <a:solidFill>
                  <a:srgbClr val="FF0000"/>
                </a:solidFill>
                <a:latin typeface="+mj-lt"/>
              </a:rPr>
              <a:t>Tk</a:t>
            </a:r>
            <a:r>
              <a:rPr lang="vi-VN" sz="6200" u="sng" dirty="0">
                <a:solidFill>
                  <a:srgbClr val="FF0000"/>
                </a:solidFill>
                <a:latin typeface="+mj-lt"/>
              </a:rPr>
              <a:t>3</a:t>
            </a:r>
            <a:r>
              <a:rPr lang="en-US" sz="6200" u="sng" dirty="0">
                <a:solidFill>
                  <a:srgbClr val="FF0000"/>
                </a:solidFill>
                <a:latin typeface="+mj-lt"/>
              </a:rPr>
              <a:t>:</a:t>
            </a:r>
            <a:r>
              <a:rPr lang="vi-VN" sz="6200" b="0" dirty="0">
                <a:solidFill>
                  <a:srgbClr val="002060"/>
                </a:solidFill>
                <a:latin typeface="+mj-lt"/>
              </a:rPr>
              <a:t> </a:t>
            </a:r>
            <a:r>
              <a:rPr lang="vi-VN" sz="6200" b="1" i="0" dirty="0">
                <a:solidFill>
                  <a:srgbClr val="003399"/>
                </a:solidFill>
                <a:effectLst/>
              </a:rPr>
              <a:t>Muôn người từ khắp các nơi ăn cùng một tấm bánh, ngàn giọng nói chung câu nguyện cầu ngàn ánh mắt chung trong niềm tin. </a:t>
            </a:r>
            <a:endParaRPr lang="vi-VN" sz="6200" b="1" dirty="0">
              <a:solidFill>
                <a:srgbClr val="003399"/>
              </a:solidFill>
            </a:endParaRPr>
          </a:p>
        </p:txBody>
      </p:sp>
    </p:spTree>
    <p:extLst>
      <p:ext uri="{BB962C8B-B14F-4D97-AF65-F5344CB8AC3E}">
        <p14:creationId xmlns:p14="http://schemas.microsoft.com/office/powerpoint/2010/main" val="2569564306"/>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0000"/>
                </a:solidFill>
                <a:latin typeface="+mj-lt"/>
              </a:rPr>
              <a:t>***</a:t>
            </a:r>
            <a:r>
              <a:rPr lang="en-US" sz="8000" b="0" spc="-150" dirty="0">
                <a:solidFill>
                  <a:srgbClr val="FF0000"/>
                </a:solidFill>
                <a:latin typeface="+mj-lt"/>
              </a:rPr>
              <a:t>:</a:t>
            </a:r>
            <a:r>
              <a:rPr lang="en-US" sz="8000" b="0" spc="-150" dirty="0">
                <a:solidFill>
                  <a:srgbClr val="002060"/>
                </a:solidFill>
                <a:latin typeface="+mj-lt"/>
              </a:rPr>
              <a:t> </a:t>
            </a:r>
            <a:r>
              <a:rPr lang="vi-VN" sz="8000" b="1" i="0" dirty="0">
                <a:solidFill>
                  <a:srgbClr val="003399"/>
                </a:solidFill>
                <a:effectLst/>
              </a:rPr>
              <a:t>Con xin tha thiết thốt lên một lần nữa, là con quyết luôn theo Ngài.</a:t>
            </a:r>
            <a:endParaRPr lang="vi-VN" sz="8000" b="1" spc="-150" dirty="0">
              <a:solidFill>
                <a:srgbClr val="003399"/>
              </a:solidFill>
            </a:endParaRPr>
          </a:p>
        </p:txBody>
      </p:sp>
    </p:spTree>
    <p:extLst>
      <p:ext uri="{BB962C8B-B14F-4D97-AF65-F5344CB8AC3E}">
        <p14:creationId xmlns:p14="http://schemas.microsoft.com/office/powerpoint/2010/main" val="3786910890"/>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pc="-300" dirty="0">
                <a:solidFill>
                  <a:srgbClr val="FF0000"/>
                </a:solidFill>
                <a:latin typeface="+mj-lt"/>
              </a:rPr>
              <a:t>Tk4:</a:t>
            </a:r>
            <a:r>
              <a:rPr lang="vi-VN" sz="6600" b="1" i="0" dirty="0">
                <a:solidFill>
                  <a:srgbClr val="003399"/>
                </a:solidFill>
                <a:effectLst/>
              </a:rPr>
              <a:t> Này Chúa hỡi, xin Ngài thương ban phúc cho con luôn. Dù ra sao không bội ơn Thiên Chúa ban đầy tràn.</a:t>
            </a:r>
            <a:endParaRPr lang="vi-VN" sz="6200" b="0" dirty="0">
              <a:solidFill>
                <a:srgbClr val="003399"/>
              </a:solidFill>
              <a:latin typeface="+mj-lt"/>
            </a:endParaRPr>
          </a:p>
        </p:txBody>
      </p:sp>
    </p:spTree>
    <p:extLst>
      <p:ext uri="{BB962C8B-B14F-4D97-AF65-F5344CB8AC3E}">
        <p14:creationId xmlns:p14="http://schemas.microsoft.com/office/powerpoint/2010/main" val="2968358741"/>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spc="-300" dirty="0">
                <a:solidFill>
                  <a:srgbClr val="FF0000"/>
                </a:solidFill>
                <a:latin typeface="+mj-lt"/>
              </a:rPr>
              <a:t>***</a:t>
            </a:r>
            <a:r>
              <a:rPr lang="en-US" sz="6200" b="0" u="sng" spc="-300" dirty="0">
                <a:solidFill>
                  <a:srgbClr val="FF0000"/>
                </a:solidFill>
                <a:latin typeface="+mj-lt"/>
              </a:rPr>
              <a:t>:</a:t>
            </a:r>
            <a:r>
              <a:rPr lang="vi-VN" sz="6200" b="1" i="0" dirty="0">
                <a:solidFill>
                  <a:srgbClr val="003399"/>
                </a:solidFill>
                <a:effectLst/>
              </a:rPr>
              <a:t> </a:t>
            </a:r>
            <a:r>
              <a:rPr lang="vi-VN" sz="6000" b="1" i="0" dirty="0">
                <a:solidFill>
                  <a:srgbClr val="003399"/>
                </a:solidFill>
                <a:effectLst/>
              </a:rPr>
              <a:t>Dù thất tín, nhưng bền tâm tin Chúa luôn thứ tha. Tình Cha thương, ôi tình thương không bến không bờ</a:t>
            </a:r>
            <a:r>
              <a:rPr lang="vi-VN" sz="6600" b="1" i="0" dirty="0">
                <a:solidFill>
                  <a:srgbClr val="003399"/>
                </a:solidFill>
                <a:effectLst/>
              </a:rPr>
              <a:t> </a:t>
            </a:r>
            <a:endParaRPr lang="vi-VN" sz="6200" b="0" dirty="0">
              <a:solidFill>
                <a:srgbClr val="003399"/>
              </a:solidFill>
              <a:latin typeface="+mj-lt"/>
            </a:endParaRPr>
          </a:p>
        </p:txBody>
      </p:sp>
    </p:spTree>
    <p:extLst>
      <p:ext uri="{BB962C8B-B14F-4D97-AF65-F5344CB8AC3E}">
        <p14:creationId xmlns:p14="http://schemas.microsoft.com/office/powerpoint/2010/main" val="3100848358"/>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 Con xin theo Chúa đến giây phút cuối cuộc đời, để đáp ân tình Ngài thương ban cho từ lâu. </a:t>
            </a:r>
            <a:endParaRPr lang="vi-VN" sz="7200" b="1" spc="-150" dirty="0">
              <a:solidFill>
                <a:srgbClr val="003399"/>
              </a:solidFill>
            </a:endParaRPr>
          </a:p>
        </p:txBody>
      </p:sp>
    </p:spTree>
    <p:extLst>
      <p:ext uri="{BB962C8B-B14F-4D97-AF65-F5344CB8AC3E}">
        <p14:creationId xmlns:p14="http://schemas.microsoft.com/office/powerpoint/2010/main" val="3902880529"/>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0000"/>
                </a:solidFill>
                <a:latin typeface="+mj-lt"/>
              </a:rPr>
              <a:t>***</a:t>
            </a:r>
            <a:r>
              <a:rPr lang="en-US" sz="8000" b="0" spc="-150" dirty="0">
                <a:solidFill>
                  <a:srgbClr val="FF0000"/>
                </a:solidFill>
                <a:latin typeface="+mj-lt"/>
              </a:rPr>
              <a:t>:</a:t>
            </a:r>
            <a:r>
              <a:rPr lang="en-US" sz="8000" b="0" spc="-150" dirty="0">
                <a:solidFill>
                  <a:srgbClr val="002060"/>
                </a:solidFill>
                <a:latin typeface="+mj-lt"/>
              </a:rPr>
              <a:t> </a:t>
            </a:r>
            <a:r>
              <a:rPr lang="vi-VN" sz="8000" b="1" i="0" dirty="0">
                <a:solidFill>
                  <a:srgbClr val="003399"/>
                </a:solidFill>
                <a:effectLst/>
              </a:rPr>
              <a:t>Con xin tha thiết thốt lên một lần nữa, là con quyết luôn theo Ngài.</a:t>
            </a:r>
            <a:endParaRPr lang="vi-VN" sz="8000" b="1" spc="-150" dirty="0">
              <a:solidFill>
                <a:srgbClr val="003399"/>
              </a:solidFill>
            </a:endParaRPr>
          </a:p>
        </p:txBody>
      </p:sp>
    </p:spTree>
    <p:extLst>
      <p:ext uri="{BB962C8B-B14F-4D97-AF65-F5344CB8AC3E}">
        <p14:creationId xmlns:p14="http://schemas.microsoft.com/office/powerpoint/2010/main" val="942679345"/>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3528E07C-2758-73DB-6271-643B47F3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 y="0"/>
            <a:ext cx="9141769" cy="5143500"/>
          </a:xfrm>
          <a:prstGeom prst="rect">
            <a:avLst/>
          </a:prstGeom>
        </p:spPr>
      </p:pic>
    </p:spTree>
    <p:extLst>
      <p:ext uri="{BB962C8B-B14F-4D97-AF65-F5344CB8AC3E}">
        <p14:creationId xmlns:p14="http://schemas.microsoft.com/office/powerpoint/2010/main" val="12101780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48898"/>
            <a:ext cx="9263992" cy="369331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dirty="0">
                <a:ln w="11430"/>
                <a:solidFill>
                  <a:srgbClr val="FF0000"/>
                </a:solidFill>
                <a:cs typeface="Arial" panose="020B0604020202020204" pitchFamily="34" charset="0"/>
              </a:rPr>
              <a:t>Ca </a:t>
            </a:r>
            <a:r>
              <a:rPr lang="en-US" sz="8800" dirty="0" err="1">
                <a:ln w="11430"/>
                <a:solidFill>
                  <a:srgbClr val="FF0000"/>
                </a:solidFill>
                <a:cs typeface="Arial" panose="020B0604020202020204" pitchFamily="34" charset="0"/>
              </a:rPr>
              <a:t>Kết</a:t>
            </a:r>
            <a:r>
              <a:rPr lang="en-US" sz="8800" dirty="0">
                <a:ln w="11430"/>
                <a:solidFill>
                  <a:srgbClr val="FF0000"/>
                </a:solidFill>
                <a:cs typeface="Arial" panose="020B0604020202020204" pitchFamily="34" charset="0"/>
              </a:rPr>
              <a:t> </a:t>
            </a:r>
            <a:r>
              <a:rPr lang="en-US" sz="8800" dirty="0" err="1">
                <a:ln w="11430"/>
                <a:solidFill>
                  <a:srgbClr val="FF0000"/>
                </a:solidFill>
                <a:cs typeface="Arial" panose="020B0604020202020204" pitchFamily="34" charset="0"/>
              </a:rPr>
              <a:t>Lễ</a:t>
            </a:r>
            <a:endParaRPr lang="en-US" sz="8800" dirty="0">
              <a:ln w="11430"/>
              <a:solidFill>
                <a:srgbClr val="FF0000"/>
              </a:solidFill>
              <a:cs typeface="Arial" panose="020B0604020202020204" pitchFamily="34" charset="0"/>
            </a:endParaRPr>
          </a:p>
          <a:p>
            <a:pPr algn="ctr" fontAlgn="base">
              <a:spcBef>
                <a:spcPct val="0"/>
              </a:spcBef>
              <a:spcAft>
                <a:spcPct val="0"/>
              </a:spcAft>
            </a:pPr>
            <a:r>
              <a:rPr lang="en-US" sz="8000" dirty="0" err="1">
                <a:ln w="11430"/>
                <a:solidFill>
                  <a:srgbClr val="FF0000"/>
                </a:solidFill>
                <a:cs typeface="Arial" panose="020B0604020202020204" pitchFamily="34" charset="0"/>
              </a:rPr>
              <a:t>Tạ</a:t>
            </a:r>
            <a:r>
              <a:rPr lang="en-US" sz="8000" dirty="0">
                <a:ln w="11430"/>
                <a:solidFill>
                  <a:srgbClr val="FF0000"/>
                </a:solidFill>
                <a:cs typeface="Arial" panose="020B0604020202020204" pitchFamily="34" charset="0"/>
              </a:rPr>
              <a:t> </a:t>
            </a:r>
            <a:r>
              <a:rPr lang="en-US" sz="8000" dirty="0" err="1">
                <a:ln w="11430"/>
                <a:solidFill>
                  <a:srgbClr val="FF0000"/>
                </a:solidFill>
                <a:cs typeface="Arial" panose="020B0604020202020204" pitchFamily="34" charset="0"/>
              </a:rPr>
              <a:t>ơn</a:t>
            </a:r>
            <a:r>
              <a:rPr lang="en-US" sz="8000" dirty="0">
                <a:ln w="11430"/>
                <a:solidFill>
                  <a:srgbClr val="FF0000"/>
                </a:solidFill>
                <a:cs typeface="Arial" panose="020B0604020202020204" pitchFamily="34" charset="0"/>
              </a:rPr>
              <a:t> </a:t>
            </a:r>
            <a:r>
              <a:rPr lang="en-US" sz="8000" dirty="0" err="1">
                <a:ln w="11430"/>
                <a:solidFill>
                  <a:srgbClr val="FF0000"/>
                </a:solidFill>
                <a:cs typeface="Arial" panose="020B0604020202020204" pitchFamily="34" charset="0"/>
              </a:rPr>
              <a:t>Chúa</a:t>
            </a:r>
            <a:r>
              <a:rPr lang="en-US" sz="8000" dirty="0">
                <a:ln w="11430"/>
                <a:solidFill>
                  <a:srgbClr val="FF0000"/>
                </a:solidFill>
                <a:cs typeface="Arial" panose="020B0604020202020204" pitchFamily="34" charset="0"/>
              </a:rPr>
              <a:t> </a:t>
            </a:r>
            <a:r>
              <a:rPr lang="en-US" sz="8000" dirty="0" err="1">
                <a:ln w="11430"/>
                <a:solidFill>
                  <a:srgbClr val="FF0000"/>
                </a:solidFill>
                <a:cs typeface="Arial" panose="020B0604020202020204" pitchFamily="34" charset="0"/>
              </a:rPr>
              <a:t>và</a:t>
            </a:r>
            <a:r>
              <a:rPr lang="en-US" sz="8000" dirty="0">
                <a:ln w="11430"/>
                <a:solidFill>
                  <a:srgbClr val="FF0000"/>
                </a:solidFill>
                <a:cs typeface="Arial" panose="020B0604020202020204" pitchFamily="34" charset="0"/>
              </a:rPr>
              <a:t> </a:t>
            </a:r>
            <a:r>
              <a:rPr lang="en-US" sz="8000" dirty="0" err="1">
                <a:ln w="11430"/>
                <a:solidFill>
                  <a:srgbClr val="FF0000"/>
                </a:solidFill>
                <a:cs typeface="Arial" panose="020B0604020202020204" pitchFamily="34" charset="0"/>
              </a:rPr>
              <a:t>Mẹ</a:t>
            </a:r>
            <a:endParaRPr lang="en-US" sz="8000" dirty="0">
              <a:ln w="11430"/>
              <a:solidFill>
                <a:srgbClr val="FF0000"/>
              </a:solidFill>
              <a:cs typeface="Arial" panose="020B0604020202020204" pitchFamily="34" charset="0"/>
            </a:endParaRPr>
          </a:p>
          <a:p>
            <a:pPr algn="ctr" fontAlgn="base">
              <a:spcBef>
                <a:spcPct val="0"/>
              </a:spcBef>
              <a:spcAft>
                <a:spcPct val="0"/>
              </a:spcAft>
            </a:pPr>
            <a:r>
              <a:rPr lang="en-US" sz="6000" i="1" dirty="0">
                <a:ln w="11430"/>
                <a:solidFill>
                  <a:srgbClr val="0B297F"/>
                </a:solidFill>
                <a:cs typeface="Arial" panose="020B0604020202020204" pitchFamily="34" charset="0"/>
              </a:rPr>
              <a:t>Thy </a:t>
            </a:r>
            <a:r>
              <a:rPr lang="en-US" sz="6000" i="1" dirty="0" err="1">
                <a:ln w="11430"/>
                <a:solidFill>
                  <a:srgbClr val="0B297F"/>
                </a:solidFill>
                <a:cs typeface="Arial" panose="020B0604020202020204" pitchFamily="34" charset="0"/>
              </a:rPr>
              <a:t>Yên</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1350"/>
              </a:spcBef>
              <a:buNone/>
            </a:pPr>
            <a:r>
              <a:rPr lang="vi-VN" altLang="en-US" sz="6600" b="1" dirty="0">
                <a:solidFill>
                  <a:srgbClr val="FF0000"/>
                </a:solidFill>
                <a:cs typeface="Times New Roman" panose="02020603050405020304" pitchFamily="18" charset="0"/>
              </a:rPr>
              <a:t>Đk: </a:t>
            </a:r>
            <a:r>
              <a:rPr lang="vi-VN" altLang="en-US" sz="6600" b="1" dirty="0">
                <a:solidFill>
                  <a:srgbClr val="003399"/>
                </a:solidFill>
                <a:cs typeface="Times New Roman" panose="02020603050405020304" pitchFamily="18" charset="0"/>
              </a:rPr>
              <a:t>Chúng con xin tạ ơn Chúa uy quyền toàn năng, tình yêu chúa nào biết chi báo đền. </a:t>
            </a:r>
            <a:endParaRPr lang="vi-VN" altLang="en-US" sz="72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67197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1350"/>
              </a:spcBef>
              <a:buNone/>
            </a:pPr>
            <a:r>
              <a:rPr lang="vi-VN" altLang="en-US" sz="6000" b="1" u="sng" dirty="0">
                <a:solidFill>
                  <a:srgbClr val="FF0000"/>
                </a:solidFill>
                <a:cs typeface="Times New Roman" panose="02020603050405020304" pitchFamily="18" charset="0"/>
              </a:rPr>
              <a:t>***:</a:t>
            </a: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Chúa muôn đời là Chúa khắp vũ trụ trời đất, ngàn vinh quang cao chiếu hiển trị đời đời.</a:t>
            </a:r>
          </a:p>
        </p:txBody>
      </p:sp>
    </p:spTree>
    <p:extLst>
      <p:ext uri="{BB962C8B-B14F-4D97-AF65-F5344CB8AC3E}">
        <p14:creationId xmlns:p14="http://schemas.microsoft.com/office/powerpoint/2010/main" val="384499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u="sng" dirty="0">
                <a:solidFill>
                  <a:srgbClr val="FF0000"/>
                </a:solidFill>
                <a:latin typeface="+mj-lt"/>
              </a:rPr>
              <a:t>***:</a:t>
            </a:r>
            <a:r>
              <a:rPr lang="vi-VN" sz="6200" b="0" dirty="0">
                <a:solidFill>
                  <a:srgbClr val="002060"/>
                </a:solidFill>
                <a:latin typeface="+mj-lt"/>
              </a:rPr>
              <a:t> </a:t>
            </a:r>
            <a:r>
              <a:rPr lang="vi-VN" sz="6200" b="1" i="0" dirty="0">
                <a:solidFill>
                  <a:srgbClr val="003399"/>
                </a:solidFill>
                <a:effectLst/>
              </a:rPr>
              <a:t>Xin Ngài hiệp nhất các dân trong cùng một Thiên Chúa, tình hiệp nhất bao la tràn đầy tựa như nhánh chung trong một cây</a:t>
            </a:r>
            <a:endParaRPr lang="vi-VN" sz="6200" b="1" dirty="0">
              <a:solidFill>
                <a:srgbClr val="003399"/>
              </a:solidFill>
            </a:endParaRPr>
          </a:p>
        </p:txBody>
      </p:sp>
    </p:spTree>
    <p:extLst>
      <p:ext uri="{BB962C8B-B14F-4D97-AF65-F5344CB8AC3E}">
        <p14:creationId xmlns:p14="http://schemas.microsoft.com/office/powerpoint/2010/main" val="2316308584"/>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6600" b="1" dirty="0">
                <a:solidFill>
                  <a:srgbClr val="FF0000"/>
                </a:solidFill>
                <a:cs typeface="Times New Roman" panose="02020603050405020304" pitchFamily="18" charset="0"/>
              </a:rPr>
              <a:t>Tk1: </a:t>
            </a:r>
            <a:r>
              <a:rPr lang="vi-VN" altLang="en-US" sz="6600" b="1" dirty="0">
                <a:solidFill>
                  <a:srgbClr val="003399"/>
                </a:solidFill>
                <a:cs typeface="Times New Roman" panose="02020603050405020304" pitchFamily="18" charset="0"/>
              </a:rPr>
              <a:t>Vì tình chúa đã chất chứa trong trái tim mẹ hiền luôn trìu mến mãi cứu giúp chở che nguyện cầu. </a:t>
            </a:r>
          </a:p>
        </p:txBody>
      </p:sp>
    </p:spTree>
    <p:extLst>
      <p:ext uri="{BB962C8B-B14F-4D97-AF65-F5344CB8AC3E}">
        <p14:creationId xmlns:p14="http://schemas.microsoft.com/office/powerpoint/2010/main" val="1541928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u="sng" dirty="0">
                <a:solidFill>
                  <a:srgbClr val="FF0000"/>
                </a:solidFill>
                <a:cs typeface="Times New Roman" panose="02020603050405020304" pitchFamily="18" charset="0"/>
              </a:rPr>
              <a:t>***:</a:t>
            </a: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Ngàn phúc ân vẫn nhờ mẹ, ngàn khổ đau cũng nhờ mẹ, nhờ mẹ thương dâng chúa trót đời tạ ơn.</a:t>
            </a:r>
          </a:p>
        </p:txBody>
      </p:sp>
    </p:spTree>
    <p:extLst>
      <p:ext uri="{BB962C8B-B14F-4D97-AF65-F5344CB8AC3E}">
        <p14:creationId xmlns:p14="http://schemas.microsoft.com/office/powerpoint/2010/main" val="152583741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1350"/>
              </a:spcBef>
              <a:buNone/>
            </a:pPr>
            <a:r>
              <a:rPr lang="vi-VN" altLang="en-US" sz="6600" b="1" dirty="0">
                <a:solidFill>
                  <a:srgbClr val="FF0000"/>
                </a:solidFill>
                <a:cs typeface="Times New Roman" panose="02020603050405020304" pitchFamily="18" charset="0"/>
              </a:rPr>
              <a:t>Đk: </a:t>
            </a:r>
            <a:r>
              <a:rPr lang="vi-VN" altLang="en-US" sz="6600" b="1" dirty="0">
                <a:solidFill>
                  <a:srgbClr val="003399"/>
                </a:solidFill>
                <a:cs typeface="Times New Roman" panose="02020603050405020304" pitchFamily="18" charset="0"/>
              </a:rPr>
              <a:t>Chúng con xin tạ ơn Chúa uy quyền toàn năng, tình yêu chúa nào biết chi báo đền. </a:t>
            </a:r>
            <a:endParaRPr lang="vi-VN" altLang="en-US" sz="72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0647788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1350"/>
              </a:spcBef>
              <a:buNone/>
            </a:pPr>
            <a:r>
              <a:rPr lang="vi-VN" altLang="en-US" sz="6000" b="1" u="sng" dirty="0">
                <a:solidFill>
                  <a:srgbClr val="FF0000"/>
                </a:solidFill>
                <a:cs typeface="Times New Roman" panose="02020603050405020304" pitchFamily="18" charset="0"/>
              </a:rPr>
              <a:t>***:</a:t>
            </a: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Chúa muôn đời là Chúa khắp vũ trụ trời đất, ngàn vinh quang cao chiếu hiển trị đời đời.</a:t>
            </a:r>
          </a:p>
        </p:txBody>
      </p:sp>
    </p:spTree>
    <p:extLst>
      <p:ext uri="{BB962C8B-B14F-4D97-AF65-F5344CB8AC3E}">
        <p14:creationId xmlns:p14="http://schemas.microsoft.com/office/powerpoint/2010/main" val="5104434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600" b="1" dirty="0">
                <a:solidFill>
                  <a:srgbClr val="FF0000"/>
                </a:solidFill>
                <a:cs typeface="Times New Roman" panose="02020603050405020304" pitchFamily="18" charset="0"/>
              </a:rPr>
              <a:t>Tk2:  </a:t>
            </a:r>
            <a:r>
              <a:rPr lang="vi-VN" altLang="en-US" sz="6600" b="1" dirty="0">
                <a:solidFill>
                  <a:srgbClr val="003399"/>
                </a:solidFill>
                <a:cs typeface="Times New Roman" panose="02020603050405020304" pitchFamily="18" charset="0"/>
              </a:rPr>
              <a:t>Vì tình Chúa ôi miên man muôn tháng năm không tàn, dâng triều sóng vỗ lớp lớp biển khơi vang rền. </a:t>
            </a:r>
            <a:endParaRPr lang="vi-VN" altLang="en-US" sz="6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2102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u="sng" dirty="0">
                <a:solidFill>
                  <a:srgbClr val="FF0000"/>
                </a:solidFill>
                <a:cs typeface="Times New Roman" panose="02020603050405020304" pitchFamily="18" charset="0"/>
              </a:rPr>
              <a:t>***:</a:t>
            </a: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Lòng Chúa thương ôi huyền diệu, quyền Chúa trên muôn thần lực. Nguồn an vui chan chứa thánh ân không ngơi.</a:t>
            </a:r>
          </a:p>
          <a:p>
            <a:pPr marL="0" indent="0" algn="just">
              <a:spcBef>
                <a:spcPts val="1350"/>
              </a:spcBef>
              <a:buNone/>
            </a:pPr>
            <a:endParaRPr lang="vi-VN" altLang="en-US" sz="6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8953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1350"/>
              </a:spcBef>
              <a:buNone/>
            </a:pPr>
            <a:r>
              <a:rPr lang="vi-VN" altLang="en-US" sz="6600" b="1" dirty="0">
                <a:solidFill>
                  <a:srgbClr val="FF0000"/>
                </a:solidFill>
                <a:cs typeface="Times New Roman" panose="02020603050405020304" pitchFamily="18" charset="0"/>
              </a:rPr>
              <a:t>Đk: </a:t>
            </a:r>
            <a:r>
              <a:rPr lang="vi-VN" altLang="en-US" sz="6600" b="1" dirty="0">
                <a:solidFill>
                  <a:srgbClr val="003399"/>
                </a:solidFill>
                <a:cs typeface="Times New Roman" panose="02020603050405020304" pitchFamily="18" charset="0"/>
              </a:rPr>
              <a:t>Chúng con xin tạ ơn Chúa uy quyền toàn năng, tình yêu chúa nào biết chi báo đền. </a:t>
            </a:r>
            <a:endParaRPr lang="vi-VN" altLang="en-US" sz="72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4619233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1350"/>
              </a:spcBef>
              <a:buNone/>
            </a:pPr>
            <a:r>
              <a:rPr lang="vi-VN" altLang="en-US" sz="6000" b="1" u="sng" dirty="0">
                <a:solidFill>
                  <a:srgbClr val="FF0000"/>
                </a:solidFill>
                <a:cs typeface="Times New Roman" panose="02020603050405020304" pitchFamily="18" charset="0"/>
              </a:rPr>
              <a:t>***:</a:t>
            </a:r>
            <a:r>
              <a:rPr lang="vi-VN" altLang="en-US" sz="6000" b="1" dirty="0">
                <a:solidFill>
                  <a:srgbClr val="FF0000"/>
                </a:solidFill>
                <a:cs typeface="Times New Roman" panose="02020603050405020304" pitchFamily="18" charset="0"/>
              </a:rPr>
              <a:t> </a:t>
            </a:r>
            <a:r>
              <a:rPr lang="vi-VN" altLang="en-US" sz="6000" b="1" dirty="0">
                <a:solidFill>
                  <a:srgbClr val="003399"/>
                </a:solidFill>
                <a:cs typeface="Times New Roman" panose="02020603050405020304" pitchFamily="18" charset="0"/>
              </a:rPr>
              <a:t>Chúa muôn đời là Chúa khắp vũ trụ trời đất, ngàn vinh quang cao chiếu hiển trị đời đời.</a:t>
            </a:r>
          </a:p>
        </p:txBody>
      </p:sp>
    </p:spTree>
    <p:extLst>
      <p:ext uri="{BB962C8B-B14F-4D97-AF65-F5344CB8AC3E}">
        <p14:creationId xmlns:p14="http://schemas.microsoft.com/office/powerpoint/2010/main" val="1868660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3528E07C-2758-73DB-6271-643B47F3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 y="0"/>
            <a:ext cx="9141769" cy="5143500"/>
          </a:xfrm>
          <a:prstGeom prst="rect">
            <a:avLst/>
          </a:prstGeom>
        </p:spPr>
      </p:pic>
    </p:spTree>
    <p:extLst>
      <p:ext uri="{BB962C8B-B14F-4D97-AF65-F5344CB8AC3E}">
        <p14:creationId xmlns:p14="http://schemas.microsoft.com/office/powerpoint/2010/main" val="19530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0000"/>
                </a:solidFill>
                <a:latin typeface="+mj-lt"/>
              </a:rPr>
              <a:t>ĐK</a:t>
            </a:r>
            <a:r>
              <a:rPr lang="vi-VN" sz="7200" b="0" spc="-150" dirty="0">
                <a:solidFill>
                  <a:srgbClr val="FF0000"/>
                </a:solidFill>
                <a:latin typeface="+mj-lt"/>
              </a:rPr>
              <a:t>:</a:t>
            </a:r>
            <a:r>
              <a:rPr lang="vi-VN" sz="7200" b="0" spc="-150" dirty="0">
                <a:solidFill>
                  <a:srgbClr val="002060"/>
                </a:solidFill>
                <a:latin typeface="+mj-l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Chúa mời gọi con đến dự tiệc thánh, con hân hoan vui mừng, con hân hoan vui mừng tạ ơn Chúa. </a:t>
            </a:r>
            <a:endParaRPr lang="en-US" sz="7200" b="1" dirty="0">
              <a:solidFill>
                <a:srgbClr val="003399"/>
              </a:solidFill>
            </a:endParaRPr>
          </a:p>
        </p:txBody>
      </p:sp>
    </p:spTree>
    <p:extLst>
      <p:ext uri="{BB962C8B-B14F-4D97-AF65-F5344CB8AC3E}">
        <p14:creationId xmlns:p14="http://schemas.microsoft.com/office/powerpoint/2010/main" val="3928295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u="sng" spc="-150" dirty="0">
                <a:solidFill>
                  <a:srgbClr val="FF0000"/>
                </a:solidFill>
                <a:latin typeface="+mj-lt"/>
              </a:rPr>
              <a:t>***</a:t>
            </a:r>
            <a:r>
              <a:rPr lang="vi-VN" sz="7200" b="0" spc="-150" dirty="0">
                <a:solidFill>
                  <a:srgbClr val="FF0000"/>
                </a:solidFill>
                <a:latin typeface="+mj-lt"/>
              </a:rPr>
              <a:t>:</a:t>
            </a:r>
            <a:r>
              <a:rPr lang="vi-VN" sz="7200" b="0" spc="-150" dirty="0">
                <a:solidFill>
                  <a:srgbClr val="002060"/>
                </a:solidFill>
                <a:latin typeface="+mj-l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Chúa ơi! Vì Chúa là lẽ sống của con rồi, là hạnh phúc suốt cuộc đời đến với Ngài nhận lãnh Nước Trời</a:t>
            </a:r>
            <a:endParaRPr lang="en-US" sz="7200" b="1" dirty="0">
              <a:solidFill>
                <a:srgbClr val="003399"/>
              </a:solidFill>
            </a:endParaRPr>
          </a:p>
        </p:txBody>
      </p:sp>
    </p:spTree>
    <p:extLst>
      <p:ext uri="{BB962C8B-B14F-4D97-AF65-F5344CB8AC3E}">
        <p14:creationId xmlns:p14="http://schemas.microsoft.com/office/powerpoint/2010/main" val="21883170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754F-A240-6249-8B48-6AE2CAD5B186}"/>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682E62C2-02D2-2D48-AC35-B7415A4C3DA7}"/>
              </a:ext>
            </a:extLst>
          </p:cNvPr>
          <p:cNvSpPr>
            <a:spLocks noGrp="1"/>
          </p:cNvSpPr>
          <p:nvPr>
            <p:ph type="subTitle" idx="1"/>
          </p:nvPr>
        </p:nvSpPr>
        <p:spPr/>
        <p:txBody>
          <a:bodyPr/>
          <a:lstStyle/>
          <a:p>
            <a:endParaRPr lang="en-VN"/>
          </a:p>
        </p:txBody>
      </p:sp>
      <p:pic>
        <p:nvPicPr>
          <p:cNvPr id="7" name="Picture 6">
            <a:extLst>
              <a:ext uri="{FF2B5EF4-FFF2-40B4-BE49-F238E27FC236}">
                <a16:creationId xmlns:a16="http://schemas.microsoft.com/office/drawing/2014/main" id="{07A66846-5098-4964-A25A-AE7248367AD6}"/>
              </a:ext>
            </a:extLst>
          </p:cNvPr>
          <p:cNvPicPr>
            <a:picLocks noChangeAspect="1"/>
          </p:cNvPicPr>
          <p:nvPr/>
        </p:nvPicPr>
        <p:blipFill>
          <a:blip r:embed="rId2"/>
          <a:stretch>
            <a:fillRect/>
          </a:stretch>
        </p:blipFill>
        <p:spPr>
          <a:xfrm>
            <a:off x="-223943" y="0"/>
            <a:ext cx="9483610" cy="5143500"/>
          </a:xfrm>
          <a:prstGeom prst="rect">
            <a:avLst/>
          </a:prstGeom>
        </p:spPr>
      </p:pic>
      <p:sp>
        <p:nvSpPr>
          <p:cNvPr id="8" name="Rectangle 7">
            <a:extLst>
              <a:ext uri="{FF2B5EF4-FFF2-40B4-BE49-F238E27FC236}">
                <a16:creationId xmlns:a16="http://schemas.microsoft.com/office/drawing/2014/main" id="{3CA14036-9BB6-451D-A088-4D18964E0F91}"/>
              </a:ext>
            </a:extLst>
          </p:cNvPr>
          <p:cNvSpPr/>
          <p:nvPr/>
        </p:nvSpPr>
        <p:spPr>
          <a:xfrm>
            <a:off x="3036163" y="3102746"/>
            <a:ext cx="2869707" cy="49936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D0290464-B949-4ADA-BB7F-C80069E39154}"/>
              </a:ext>
            </a:extLst>
          </p:cNvPr>
          <p:cNvSpPr/>
          <p:nvPr/>
        </p:nvSpPr>
        <p:spPr>
          <a:xfrm>
            <a:off x="3720184" y="3380317"/>
            <a:ext cx="1384033" cy="392415"/>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2100" b="1" dirty="0">
                <a:ln/>
                <a:solidFill>
                  <a:schemeClr val="accent4"/>
                </a:solidFill>
                <a:latin typeface="Bahnschrift Light" panose="020B0502040204020203" pitchFamily="34" charset="0"/>
                <a:ea typeface="Tahoma" panose="020B0604030504040204" pitchFamily="34" charset="0"/>
                <a:cs typeface="Tahoma" panose="020B0604030504040204" pitchFamily="34" charset="0"/>
              </a:rPr>
              <a:t>THÁNH LỄ</a:t>
            </a:r>
          </a:p>
        </p:txBody>
      </p:sp>
      <p:sp>
        <p:nvSpPr>
          <p:cNvPr id="10" name="Rectangle 9">
            <a:extLst>
              <a:ext uri="{FF2B5EF4-FFF2-40B4-BE49-F238E27FC236}">
                <a16:creationId xmlns:a16="http://schemas.microsoft.com/office/drawing/2014/main" id="{B202ADB5-CC09-437C-8C08-4D4657DC3DBE}"/>
              </a:ext>
            </a:extLst>
          </p:cNvPr>
          <p:cNvSpPr/>
          <p:nvPr/>
        </p:nvSpPr>
        <p:spPr>
          <a:xfrm>
            <a:off x="3023055" y="4646941"/>
            <a:ext cx="2989613" cy="24938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500" b="1" i="1" dirty="0">
                <a:solidFill>
                  <a:schemeClr val="tx1"/>
                </a:solidFill>
                <a:latin typeface="Tahoma" panose="020B0604030504040204" pitchFamily="34" charset="0"/>
                <a:ea typeface="Tahoma" panose="020B0604030504040204" pitchFamily="34" charset="0"/>
                <a:cs typeface="Tahoma" panose="020B0604030504040204" pitchFamily="34" charset="0"/>
              </a:rPr>
              <a:t>GX.Thiên Ân – 11/06/2023</a:t>
            </a:r>
          </a:p>
        </p:txBody>
      </p:sp>
      <p:pic>
        <p:nvPicPr>
          <p:cNvPr id="5" name="Picture 4">
            <a:extLst>
              <a:ext uri="{FF2B5EF4-FFF2-40B4-BE49-F238E27FC236}">
                <a16:creationId xmlns:a16="http://schemas.microsoft.com/office/drawing/2014/main" id="{F1F6EF53-61B7-E3A8-C323-EDA951709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43" y="-138421"/>
            <a:ext cx="9367943" cy="5270754"/>
          </a:xfrm>
          <a:prstGeom prst="rect">
            <a:avLst/>
          </a:prstGeom>
        </p:spPr>
      </p:pic>
    </p:spTree>
    <p:extLst>
      <p:ext uri="{BB962C8B-B14F-4D97-AF65-F5344CB8AC3E}">
        <p14:creationId xmlns:p14="http://schemas.microsoft.com/office/powerpoint/2010/main" val="102472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spcBef>
                <a:spcPts val="0"/>
              </a:spcBef>
            </a:pPr>
            <a:r>
              <a:rPr lang="en-US" sz="6000" b="0" spc="-150" dirty="0">
                <a:solidFill>
                  <a:srgbClr val="FF0000"/>
                </a:solidFill>
                <a:latin typeface="+mj-lt"/>
              </a:rPr>
              <a:t> Ca </a:t>
            </a:r>
            <a:r>
              <a:rPr lang="en-US" sz="6000" b="0" spc="-150" dirty="0" err="1">
                <a:solidFill>
                  <a:srgbClr val="FF0000"/>
                </a:solidFill>
                <a:latin typeface="+mj-lt"/>
              </a:rPr>
              <a:t>Nhập</a:t>
            </a:r>
            <a:r>
              <a:rPr lang="en-US" sz="6000" b="0" spc="-150" dirty="0">
                <a:solidFill>
                  <a:srgbClr val="FF0000"/>
                </a:solidFill>
                <a:latin typeface="+mj-lt"/>
              </a:rPr>
              <a:t> </a:t>
            </a:r>
            <a:r>
              <a:rPr lang="en-US" sz="6000" b="0" spc="-150" dirty="0" err="1">
                <a:solidFill>
                  <a:srgbClr val="FF0000"/>
                </a:solidFill>
                <a:latin typeface="+mj-lt"/>
              </a:rPr>
              <a:t>Lễ</a:t>
            </a:r>
            <a:endParaRPr lang="en-US" sz="6000" b="0" spc="-150" dirty="0">
              <a:solidFill>
                <a:srgbClr val="FF0000"/>
              </a:solidFill>
              <a:latin typeface="+mj-lt"/>
            </a:endParaRPr>
          </a:p>
          <a:p>
            <a:pPr>
              <a:spcBef>
                <a:spcPts val="0"/>
              </a:spcBef>
            </a:pPr>
            <a:r>
              <a:rPr lang="en-US" sz="5400" b="1" i="0" dirty="0">
                <a:solidFill>
                  <a:srgbClr val="FF0000"/>
                </a:solidFill>
                <a:effectLst/>
                <a:latin typeface="+mj-lt"/>
              </a:rPr>
              <a:t>HÒA TIẾNG HÁT NGỢI KHEN</a:t>
            </a:r>
            <a:br>
              <a:rPr lang="en-US" sz="4800" dirty="0"/>
            </a:br>
            <a:r>
              <a:rPr lang="en-US" sz="4800" i="0" dirty="0" err="1">
                <a:solidFill>
                  <a:srgbClr val="003399"/>
                </a:solidFill>
                <a:effectLst/>
              </a:rPr>
              <a:t>Việt</a:t>
            </a:r>
            <a:r>
              <a:rPr lang="en-US" sz="4800" i="0" dirty="0">
                <a:solidFill>
                  <a:srgbClr val="003399"/>
                </a:solidFill>
                <a:effectLst/>
              </a:rPr>
              <a:t> </a:t>
            </a:r>
            <a:r>
              <a:rPr lang="en-US" sz="4800" i="0" dirty="0" err="1">
                <a:solidFill>
                  <a:srgbClr val="003399"/>
                </a:solidFill>
                <a:effectLst/>
              </a:rPr>
              <a:t>Khôi</a:t>
            </a:r>
            <a:endParaRPr lang="en-US" sz="6600" i="1" dirty="0">
              <a:solidFill>
                <a:srgbClr val="003399"/>
              </a:solidFill>
            </a:endParaRPr>
          </a:p>
        </p:txBody>
      </p:sp>
    </p:spTree>
    <p:extLst>
      <p:ext uri="{BB962C8B-B14F-4D97-AF65-F5344CB8AC3E}">
        <p14:creationId xmlns:p14="http://schemas.microsoft.com/office/powerpoint/2010/main" val="33783495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b="0" u="sng" spc="-150" dirty="0">
                <a:solidFill>
                  <a:srgbClr val="FF0000"/>
                </a:solidFill>
                <a:latin typeface="+mj-lt"/>
              </a:rPr>
              <a:t>ĐK</a:t>
            </a:r>
            <a:r>
              <a:rPr lang="vi-VN" sz="6600" b="0" spc="-150" dirty="0">
                <a:solidFill>
                  <a:srgbClr val="FF0000"/>
                </a:solidFill>
                <a:latin typeface="+mj-lt"/>
              </a:rPr>
              <a:t>:</a:t>
            </a:r>
            <a:r>
              <a:rPr lang="vi-VN" sz="6600" b="0" spc="-150" dirty="0">
                <a:solidFill>
                  <a:srgbClr val="002060"/>
                </a:solidFill>
                <a:latin typeface="+mj-lt"/>
              </a:rPr>
              <a:t> </a:t>
            </a:r>
            <a:r>
              <a:rPr lang="vi-VN" sz="6600" b="1" i="0" dirty="0">
                <a:solidFill>
                  <a:srgbClr val="003399"/>
                </a:solidFill>
                <a:effectLst/>
              </a:rPr>
              <a:t>Nào ta đi về nhà Chúa ta nhịp nhàng mau bước lên đền. Nào ta đi về nhà Chúa ta cùng hòa tiếng hát ngợi khen.</a:t>
            </a:r>
            <a:endParaRPr lang="en-US" sz="6600" b="1" dirty="0">
              <a:solidFill>
                <a:srgbClr val="003399"/>
              </a:solidFill>
            </a:endParaRPr>
          </a:p>
        </p:txBody>
      </p:sp>
    </p:spTree>
    <p:extLst>
      <p:ext uri="{BB962C8B-B14F-4D97-AF65-F5344CB8AC3E}">
        <p14:creationId xmlns:p14="http://schemas.microsoft.com/office/powerpoint/2010/main" val="24488096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spcBef>
                <a:spcPts val="0"/>
              </a:spcBef>
            </a:pPr>
            <a:r>
              <a:rPr lang="en-US" sz="7200" b="0" spc="-150" dirty="0">
                <a:solidFill>
                  <a:srgbClr val="FF0000"/>
                </a:solidFill>
                <a:latin typeface="+mj-lt"/>
              </a:rPr>
              <a:t> Ca </a:t>
            </a:r>
            <a:r>
              <a:rPr lang="en-US" sz="7200" b="0" spc="-150" dirty="0" err="1">
                <a:solidFill>
                  <a:srgbClr val="FF0000"/>
                </a:solidFill>
                <a:latin typeface="+mj-lt"/>
              </a:rPr>
              <a:t>Nhập</a:t>
            </a:r>
            <a:r>
              <a:rPr lang="en-US" sz="7200" b="0" spc="-150" dirty="0">
                <a:solidFill>
                  <a:srgbClr val="FF0000"/>
                </a:solidFill>
                <a:latin typeface="+mj-lt"/>
              </a:rPr>
              <a:t> </a:t>
            </a:r>
            <a:r>
              <a:rPr lang="en-US" sz="7200" b="0" spc="-150" dirty="0" err="1">
                <a:solidFill>
                  <a:srgbClr val="FF0000"/>
                </a:solidFill>
                <a:latin typeface="+mj-lt"/>
              </a:rPr>
              <a:t>Lễ</a:t>
            </a:r>
            <a:endParaRPr lang="en-US" sz="7200" b="0" spc="-150" dirty="0">
              <a:solidFill>
                <a:srgbClr val="FF0000"/>
              </a:solidFill>
              <a:latin typeface="+mj-lt"/>
            </a:endParaRPr>
          </a:p>
          <a:p>
            <a:pPr>
              <a:spcBef>
                <a:spcPts val="0"/>
              </a:spcBef>
            </a:pPr>
            <a:r>
              <a:rPr lang="en-US" sz="7200" b="1" i="0" dirty="0">
                <a:solidFill>
                  <a:srgbClr val="FF0000"/>
                </a:solidFill>
                <a:effectLst/>
                <a:latin typeface="+mj-lt"/>
              </a:rPr>
              <a:t>ĐẾN DỰ TIỆC THÁNH</a:t>
            </a:r>
          </a:p>
          <a:p>
            <a:pPr>
              <a:spcBef>
                <a:spcPts val="0"/>
              </a:spcBef>
            </a:pPr>
            <a:r>
              <a:rPr lang="en-US" sz="4400" b="1" i="0" dirty="0" err="1">
                <a:solidFill>
                  <a:srgbClr val="003399"/>
                </a:solidFill>
                <a:effectLst/>
              </a:rPr>
              <a:t>Lm</a:t>
            </a:r>
            <a:r>
              <a:rPr lang="en-US" sz="4400" b="1" i="0" dirty="0">
                <a:solidFill>
                  <a:srgbClr val="003399"/>
                </a:solidFill>
                <a:effectLst/>
              </a:rPr>
              <a:t>. </a:t>
            </a:r>
            <a:r>
              <a:rPr lang="en-US" sz="4400" b="1" i="0" dirty="0" err="1">
                <a:solidFill>
                  <a:srgbClr val="003399"/>
                </a:solidFill>
                <a:effectLst/>
              </a:rPr>
              <a:t>Nguyễn</a:t>
            </a:r>
            <a:r>
              <a:rPr lang="en-US" sz="4400" b="1" i="0" dirty="0">
                <a:solidFill>
                  <a:srgbClr val="003399"/>
                </a:solidFill>
                <a:effectLst/>
              </a:rPr>
              <a:t> </a:t>
            </a:r>
            <a:r>
              <a:rPr lang="en-US" sz="4400" b="1" i="0" dirty="0" err="1">
                <a:solidFill>
                  <a:srgbClr val="003399"/>
                </a:solidFill>
                <a:effectLst/>
              </a:rPr>
              <a:t>Duy</a:t>
            </a:r>
            <a:endParaRPr lang="en-US" sz="6600" b="1" i="1" dirty="0">
              <a:solidFill>
                <a:srgbClr val="003399"/>
              </a:solidFill>
            </a:endParaRPr>
          </a:p>
        </p:txBody>
      </p:sp>
    </p:spTree>
    <p:extLst>
      <p:ext uri="{BB962C8B-B14F-4D97-AF65-F5344CB8AC3E}">
        <p14:creationId xmlns:p14="http://schemas.microsoft.com/office/powerpoint/2010/main" val="23318953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7200" b="0" u="sng" dirty="0">
                <a:solidFill>
                  <a:srgbClr val="FF0000"/>
                </a:solidFill>
                <a:latin typeface="+mj-lt"/>
              </a:rPr>
              <a:t>Tk</a:t>
            </a:r>
            <a:r>
              <a:rPr lang="vi-VN" sz="7200" b="0" u="sng" dirty="0">
                <a:solidFill>
                  <a:srgbClr val="FF0000"/>
                </a:solidFill>
                <a:latin typeface="+mj-lt"/>
              </a:rPr>
              <a:t>1</a:t>
            </a:r>
            <a:r>
              <a:rPr lang="en-US" sz="7200" u="sng" dirty="0">
                <a:solidFill>
                  <a:srgbClr val="FF0000"/>
                </a:solidFill>
                <a:latin typeface="+mj-lt"/>
              </a:rPr>
              <a:t>:</a:t>
            </a:r>
            <a:r>
              <a:rPr lang="vi-VN" sz="7200" b="0" dirty="0">
                <a:solidFill>
                  <a:srgbClr val="002060"/>
                </a:solidFill>
                <a:latin typeface="+mj-lt"/>
              </a:rPr>
              <a:t> </a:t>
            </a:r>
            <a:r>
              <a:rPr lang="vi-VN" sz="7200" b="1" i="0" dirty="0">
                <a:solidFill>
                  <a:srgbClr val="003399"/>
                </a:solidFill>
                <a:effectLst/>
              </a:rPr>
              <a:t>Chính Người là Thiên Chúa ta thờ. Tiến vào cùng chúc tụng Danh Thánh. </a:t>
            </a:r>
            <a:endParaRPr lang="vi-VN" sz="7200" b="1" dirty="0">
              <a:solidFill>
                <a:srgbClr val="003399"/>
              </a:solidFill>
            </a:endParaRPr>
          </a:p>
        </p:txBody>
      </p:sp>
    </p:spTree>
    <p:extLst>
      <p:ext uri="{BB962C8B-B14F-4D97-AF65-F5344CB8AC3E}">
        <p14:creationId xmlns:p14="http://schemas.microsoft.com/office/powerpoint/2010/main" val="19570806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600" u="sng" dirty="0">
                <a:solidFill>
                  <a:srgbClr val="FF0000"/>
                </a:solidFill>
                <a:latin typeface="+mj-lt"/>
              </a:rPr>
              <a:t>***:</a:t>
            </a:r>
            <a:r>
              <a:rPr lang="vi-VN" sz="6600" b="0" dirty="0">
                <a:solidFill>
                  <a:srgbClr val="002060"/>
                </a:solidFill>
                <a:latin typeface="+mj-lt"/>
              </a:rPr>
              <a:t> </a:t>
            </a:r>
            <a:r>
              <a:rPr lang="vi-VN" sz="6600" b="1" i="0" dirty="0">
                <a:solidFill>
                  <a:srgbClr val="003399"/>
                </a:solidFill>
                <a:effectLst/>
              </a:rPr>
              <a:t>Đấng Chí Tôn vạn đại đã tác sinh mọi loài. Và hằng yêu ta đến muôn muôn ngàn </a:t>
            </a:r>
            <a:r>
              <a:rPr lang="vi-VN" sz="6600" b="1" dirty="0">
                <a:solidFill>
                  <a:srgbClr val="003399"/>
                </a:solidFill>
              </a:rPr>
              <a:t>sau</a:t>
            </a:r>
            <a:r>
              <a:rPr lang="vi-VN" sz="6600" b="1" i="0" dirty="0">
                <a:solidFill>
                  <a:srgbClr val="003399"/>
                </a:solidFill>
                <a:effectLst/>
              </a:rPr>
              <a:t>.</a:t>
            </a:r>
            <a:endParaRPr lang="vi-VN" sz="6600" b="1" dirty="0">
              <a:solidFill>
                <a:srgbClr val="003399"/>
              </a:solidFill>
            </a:endParaRPr>
          </a:p>
        </p:txBody>
      </p:sp>
    </p:spTree>
    <p:extLst>
      <p:ext uri="{BB962C8B-B14F-4D97-AF65-F5344CB8AC3E}">
        <p14:creationId xmlns:p14="http://schemas.microsoft.com/office/powerpoint/2010/main" val="11050166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b="0" u="sng" spc="-150" dirty="0">
                <a:solidFill>
                  <a:srgbClr val="FF0000"/>
                </a:solidFill>
                <a:latin typeface="+mj-lt"/>
              </a:rPr>
              <a:t>ĐK</a:t>
            </a:r>
            <a:r>
              <a:rPr lang="vi-VN" sz="6600" b="0" spc="-150" dirty="0">
                <a:solidFill>
                  <a:srgbClr val="FF0000"/>
                </a:solidFill>
                <a:latin typeface="+mj-lt"/>
              </a:rPr>
              <a:t>:</a:t>
            </a:r>
            <a:r>
              <a:rPr lang="vi-VN" sz="6600" b="0" spc="-150" dirty="0">
                <a:solidFill>
                  <a:srgbClr val="002060"/>
                </a:solidFill>
                <a:latin typeface="+mj-lt"/>
              </a:rPr>
              <a:t> </a:t>
            </a:r>
            <a:r>
              <a:rPr lang="vi-VN" sz="6600" b="1" i="0" dirty="0">
                <a:solidFill>
                  <a:srgbClr val="003399"/>
                </a:solidFill>
                <a:effectLst/>
              </a:rPr>
              <a:t>Nào ta đi về nhà Chúa ta nhịp nhàng mau bước lên đền. Nào ta đi về nhà Chúa ta cùng hòa tiếng hát ngợi khen.</a:t>
            </a:r>
            <a:endParaRPr lang="en-US" sz="6600" b="1" dirty="0">
              <a:solidFill>
                <a:srgbClr val="003399"/>
              </a:solidFill>
            </a:endParaRPr>
          </a:p>
        </p:txBody>
      </p:sp>
    </p:spTree>
    <p:extLst>
      <p:ext uri="{BB962C8B-B14F-4D97-AF65-F5344CB8AC3E}">
        <p14:creationId xmlns:p14="http://schemas.microsoft.com/office/powerpoint/2010/main" val="33765994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8000" b="0" u="sng" dirty="0">
                <a:solidFill>
                  <a:srgbClr val="FF0000"/>
                </a:solidFill>
                <a:latin typeface="+mj-lt"/>
              </a:rPr>
              <a:t>Tk</a:t>
            </a:r>
            <a:r>
              <a:rPr lang="vi-VN" sz="8000" b="0" u="sng" dirty="0">
                <a:solidFill>
                  <a:srgbClr val="FF0000"/>
                </a:solidFill>
                <a:latin typeface="+mj-lt"/>
              </a:rPr>
              <a:t>2</a:t>
            </a:r>
            <a:r>
              <a:rPr lang="en-US" sz="8000" u="sng" dirty="0">
                <a:solidFill>
                  <a:srgbClr val="FF0000"/>
                </a:solidFill>
                <a:latin typeface="+mj-lt"/>
              </a:rPr>
              <a:t>:</a:t>
            </a:r>
            <a:r>
              <a:rPr lang="vi-VN" sz="8000" b="0" dirty="0">
                <a:solidFill>
                  <a:srgbClr val="002060"/>
                </a:solidFill>
                <a:latin typeface="+mj-lt"/>
              </a:rPr>
              <a:t> </a:t>
            </a:r>
            <a:r>
              <a:rPr lang="vi-VN" sz="8000" b="1" i="0" dirty="0">
                <a:solidFill>
                  <a:srgbClr val="003399"/>
                </a:solidFill>
                <a:effectLst/>
              </a:rPr>
              <a:t>Chính Người là Thiên Chúa muôn loài. Tín trung và siêu việt cõi thế. </a:t>
            </a:r>
            <a:endParaRPr lang="vi-VN" sz="8000" b="1" dirty="0">
              <a:solidFill>
                <a:srgbClr val="003399"/>
              </a:solidFill>
            </a:endParaRPr>
          </a:p>
        </p:txBody>
      </p:sp>
    </p:spTree>
    <p:extLst>
      <p:ext uri="{BB962C8B-B14F-4D97-AF65-F5344CB8AC3E}">
        <p14:creationId xmlns:p14="http://schemas.microsoft.com/office/powerpoint/2010/main" val="9530246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dirty="0">
                <a:solidFill>
                  <a:srgbClr val="FF0000"/>
                </a:solidFill>
                <a:latin typeface="+mj-lt"/>
              </a:rPr>
              <a:t>***:</a:t>
            </a:r>
            <a:r>
              <a:rPr lang="vi-VN" sz="7200" b="0" dirty="0">
                <a:solidFill>
                  <a:srgbClr val="002060"/>
                </a:solidFill>
                <a:latin typeface="+mj-lt"/>
              </a:rPr>
              <a:t> </a:t>
            </a:r>
            <a:r>
              <a:rPr lang="vi-VN" sz="7200" b="1" i="0" dirty="0">
                <a:solidFill>
                  <a:srgbClr val="003399"/>
                </a:solidFill>
                <a:effectLst/>
              </a:rPr>
              <a:t>Thánh đức muôn ngàn đời Chúa chí nhân mọi loài. Ngài là Vua trên các vua trần ai.</a:t>
            </a:r>
            <a:endParaRPr lang="vi-VN" sz="7200" b="1" dirty="0">
              <a:solidFill>
                <a:srgbClr val="003399"/>
              </a:solidFill>
            </a:endParaRPr>
          </a:p>
        </p:txBody>
      </p:sp>
    </p:spTree>
    <p:extLst>
      <p:ext uri="{BB962C8B-B14F-4D97-AF65-F5344CB8AC3E}">
        <p14:creationId xmlns:p14="http://schemas.microsoft.com/office/powerpoint/2010/main" val="4453835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b="0" u="sng" spc="-150" dirty="0">
                <a:solidFill>
                  <a:srgbClr val="FF0000"/>
                </a:solidFill>
                <a:latin typeface="+mj-lt"/>
              </a:rPr>
              <a:t>ĐK</a:t>
            </a:r>
            <a:r>
              <a:rPr lang="vi-VN" sz="6600" b="0" spc="-150" dirty="0">
                <a:solidFill>
                  <a:srgbClr val="FF0000"/>
                </a:solidFill>
                <a:latin typeface="+mj-lt"/>
              </a:rPr>
              <a:t>:</a:t>
            </a:r>
            <a:r>
              <a:rPr lang="vi-VN" sz="6600" b="0" spc="-150" dirty="0">
                <a:solidFill>
                  <a:srgbClr val="002060"/>
                </a:solidFill>
                <a:latin typeface="+mj-lt"/>
              </a:rPr>
              <a:t> </a:t>
            </a:r>
            <a:r>
              <a:rPr lang="vi-VN" sz="6600" b="1" i="0" dirty="0">
                <a:solidFill>
                  <a:srgbClr val="003399"/>
                </a:solidFill>
                <a:effectLst/>
              </a:rPr>
              <a:t>Nào ta đi về nhà Chúa ta nhịp nhàng mau bước lên đền. Nào ta đi về nhà Chúa ta cùng hòa tiếng hát ngợi khen.</a:t>
            </a:r>
            <a:endParaRPr lang="en-US" sz="6600" b="1" dirty="0">
              <a:solidFill>
                <a:srgbClr val="003399"/>
              </a:solidFill>
            </a:endParaRPr>
          </a:p>
        </p:txBody>
      </p:sp>
    </p:spTree>
    <p:extLst>
      <p:ext uri="{BB962C8B-B14F-4D97-AF65-F5344CB8AC3E}">
        <p14:creationId xmlns:p14="http://schemas.microsoft.com/office/powerpoint/2010/main" val="27137334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8000" b="0" u="sng" dirty="0">
                <a:solidFill>
                  <a:srgbClr val="FF0000"/>
                </a:solidFill>
                <a:latin typeface="+mj-lt"/>
              </a:rPr>
              <a:t>Tk</a:t>
            </a:r>
            <a:r>
              <a:rPr lang="vi-VN" sz="8000" u="sng" dirty="0">
                <a:solidFill>
                  <a:srgbClr val="FF0000"/>
                </a:solidFill>
                <a:latin typeface="+mj-lt"/>
              </a:rPr>
              <a:t>3</a:t>
            </a:r>
            <a:r>
              <a:rPr lang="en-US" sz="8000" u="sng" dirty="0">
                <a:solidFill>
                  <a:srgbClr val="FF0000"/>
                </a:solidFill>
                <a:latin typeface="+mj-lt"/>
              </a:rPr>
              <a:t>:</a:t>
            </a:r>
            <a:r>
              <a:rPr lang="vi-VN" sz="8000" b="0" dirty="0">
                <a:solidFill>
                  <a:srgbClr val="002060"/>
                </a:solidFill>
                <a:latin typeface="+mj-lt"/>
              </a:rPr>
              <a:t> </a:t>
            </a:r>
            <a:r>
              <a:rPr lang="vi-VN" sz="8000" b="1" i="0" dirty="0">
                <a:solidFill>
                  <a:srgbClr val="003399"/>
                </a:solidFill>
                <a:effectLst/>
              </a:rPr>
              <a:t>Hát lên ngợi khen Đấng cửu trùng. Tán tụng tình yêu Ngài kiên vững. </a:t>
            </a:r>
            <a:endParaRPr lang="vi-VN" sz="8000" b="1" dirty="0">
              <a:solidFill>
                <a:srgbClr val="003399"/>
              </a:solidFill>
            </a:endParaRPr>
          </a:p>
        </p:txBody>
      </p:sp>
    </p:spTree>
    <p:extLst>
      <p:ext uri="{BB962C8B-B14F-4D97-AF65-F5344CB8AC3E}">
        <p14:creationId xmlns:p14="http://schemas.microsoft.com/office/powerpoint/2010/main" val="10106364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dirty="0">
                <a:solidFill>
                  <a:srgbClr val="FF0000"/>
                </a:solidFill>
                <a:latin typeface="+mj-lt"/>
              </a:rPr>
              <a:t>***:</a:t>
            </a:r>
            <a:r>
              <a:rPr lang="vi-VN" sz="7200" b="0" dirty="0">
                <a:solidFill>
                  <a:srgbClr val="002060"/>
                </a:solidFill>
                <a:latin typeface="+mj-lt"/>
              </a:rPr>
              <a:t> </a:t>
            </a:r>
            <a:r>
              <a:rPr lang="vi-VN" sz="7200" b="1" i="0" dirty="0">
                <a:solidFill>
                  <a:srgbClr val="003399"/>
                </a:solidFill>
                <a:effectLst/>
              </a:rPr>
              <a:t>Chúa mến yêu loài người đã gánh thay tội đời. Để đời ta luôn sống trong bao niềm vui.</a:t>
            </a:r>
            <a:endParaRPr lang="vi-VN" sz="7200" b="1" dirty="0">
              <a:solidFill>
                <a:srgbClr val="003399"/>
              </a:solidFill>
            </a:endParaRPr>
          </a:p>
        </p:txBody>
      </p:sp>
    </p:spTree>
    <p:extLst>
      <p:ext uri="{BB962C8B-B14F-4D97-AF65-F5344CB8AC3E}">
        <p14:creationId xmlns:p14="http://schemas.microsoft.com/office/powerpoint/2010/main" val="20120758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600" b="0" u="sng" spc="-150" dirty="0">
                <a:solidFill>
                  <a:srgbClr val="FF0000"/>
                </a:solidFill>
                <a:latin typeface="+mj-lt"/>
              </a:rPr>
              <a:t>ĐK</a:t>
            </a:r>
            <a:r>
              <a:rPr lang="vi-VN" sz="6600" b="0" spc="-150" dirty="0">
                <a:solidFill>
                  <a:srgbClr val="FF0000"/>
                </a:solidFill>
                <a:latin typeface="+mj-lt"/>
              </a:rPr>
              <a:t>:</a:t>
            </a:r>
            <a:r>
              <a:rPr lang="vi-VN" sz="6600" b="0" spc="-150" dirty="0">
                <a:solidFill>
                  <a:srgbClr val="002060"/>
                </a:solidFill>
                <a:latin typeface="+mj-lt"/>
              </a:rPr>
              <a:t> </a:t>
            </a:r>
            <a:r>
              <a:rPr lang="vi-VN" sz="6600" b="1" i="0" dirty="0">
                <a:solidFill>
                  <a:srgbClr val="003399"/>
                </a:solidFill>
                <a:effectLst/>
              </a:rPr>
              <a:t>Nào ta đi về nhà Chúa ta nhịp nhàng mau bước lên đền. Nào ta đi về nhà Chúa ta cùng hòa tiếng hát ngợi khen.</a:t>
            </a:r>
            <a:endParaRPr lang="en-US" sz="6600" b="1" dirty="0">
              <a:solidFill>
                <a:srgbClr val="003399"/>
              </a:solidFill>
            </a:endParaRPr>
          </a:p>
        </p:txBody>
      </p:sp>
    </p:spTree>
    <p:extLst>
      <p:ext uri="{BB962C8B-B14F-4D97-AF65-F5344CB8AC3E}">
        <p14:creationId xmlns:p14="http://schemas.microsoft.com/office/powerpoint/2010/main" val="22407381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754F-A240-6249-8B48-6AE2CAD5B186}"/>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682E62C2-02D2-2D48-AC35-B7415A4C3DA7}"/>
              </a:ext>
            </a:extLst>
          </p:cNvPr>
          <p:cNvSpPr>
            <a:spLocks noGrp="1"/>
          </p:cNvSpPr>
          <p:nvPr>
            <p:ph type="subTitle" idx="1"/>
          </p:nvPr>
        </p:nvSpPr>
        <p:spPr/>
        <p:txBody>
          <a:bodyPr/>
          <a:lstStyle/>
          <a:p>
            <a:endParaRPr lang="en-VN"/>
          </a:p>
        </p:txBody>
      </p:sp>
      <p:pic>
        <p:nvPicPr>
          <p:cNvPr id="7" name="Picture 6">
            <a:extLst>
              <a:ext uri="{FF2B5EF4-FFF2-40B4-BE49-F238E27FC236}">
                <a16:creationId xmlns:a16="http://schemas.microsoft.com/office/drawing/2014/main" id="{07A66846-5098-4964-A25A-AE7248367AD6}"/>
              </a:ext>
            </a:extLst>
          </p:cNvPr>
          <p:cNvPicPr>
            <a:picLocks noChangeAspect="1"/>
          </p:cNvPicPr>
          <p:nvPr/>
        </p:nvPicPr>
        <p:blipFill>
          <a:blip r:embed="rId2"/>
          <a:stretch>
            <a:fillRect/>
          </a:stretch>
        </p:blipFill>
        <p:spPr>
          <a:xfrm>
            <a:off x="-223943" y="0"/>
            <a:ext cx="9483610" cy="5143500"/>
          </a:xfrm>
          <a:prstGeom prst="rect">
            <a:avLst/>
          </a:prstGeom>
        </p:spPr>
      </p:pic>
      <p:sp>
        <p:nvSpPr>
          <p:cNvPr id="8" name="Rectangle 7">
            <a:extLst>
              <a:ext uri="{FF2B5EF4-FFF2-40B4-BE49-F238E27FC236}">
                <a16:creationId xmlns:a16="http://schemas.microsoft.com/office/drawing/2014/main" id="{3CA14036-9BB6-451D-A088-4D18964E0F91}"/>
              </a:ext>
            </a:extLst>
          </p:cNvPr>
          <p:cNvSpPr/>
          <p:nvPr/>
        </p:nvSpPr>
        <p:spPr>
          <a:xfrm>
            <a:off x="3036163" y="3102746"/>
            <a:ext cx="2869707" cy="49936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D0290464-B949-4ADA-BB7F-C80069E39154}"/>
              </a:ext>
            </a:extLst>
          </p:cNvPr>
          <p:cNvSpPr/>
          <p:nvPr/>
        </p:nvSpPr>
        <p:spPr>
          <a:xfrm>
            <a:off x="3720184" y="3380317"/>
            <a:ext cx="1384033" cy="392415"/>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2100" b="1" dirty="0">
                <a:ln/>
                <a:solidFill>
                  <a:schemeClr val="accent4"/>
                </a:solidFill>
                <a:latin typeface="Bahnschrift Light" panose="020B0502040204020203" pitchFamily="34" charset="0"/>
                <a:ea typeface="Tahoma" panose="020B0604030504040204" pitchFamily="34" charset="0"/>
                <a:cs typeface="Tahoma" panose="020B0604030504040204" pitchFamily="34" charset="0"/>
              </a:rPr>
              <a:t>THÁNH LỄ</a:t>
            </a:r>
          </a:p>
        </p:txBody>
      </p:sp>
      <p:sp>
        <p:nvSpPr>
          <p:cNvPr id="10" name="Rectangle 9">
            <a:extLst>
              <a:ext uri="{FF2B5EF4-FFF2-40B4-BE49-F238E27FC236}">
                <a16:creationId xmlns:a16="http://schemas.microsoft.com/office/drawing/2014/main" id="{B202ADB5-CC09-437C-8C08-4D4657DC3DBE}"/>
              </a:ext>
            </a:extLst>
          </p:cNvPr>
          <p:cNvSpPr/>
          <p:nvPr/>
        </p:nvSpPr>
        <p:spPr>
          <a:xfrm>
            <a:off x="3023055" y="4646941"/>
            <a:ext cx="2989613" cy="24938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500" b="1" i="1" dirty="0">
                <a:solidFill>
                  <a:schemeClr val="tx1"/>
                </a:solidFill>
                <a:latin typeface="Tahoma" panose="020B0604030504040204" pitchFamily="34" charset="0"/>
                <a:ea typeface="Tahoma" panose="020B0604030504040204" pitchFamily="34" charset="0"/>
                <a:cs typeface="Tahoma" panose="020B0604030504040204" pitchFamily="34" charset="0"/>
              </a:rPr>
              <a:t>GX.Thiên Ân – 11/06/2023</a:t>
            </a:r>
          </a:p>
        </p:txBody>
      </p:sp>
      <p:pic>
        <p:nvPicPr>
          <p:cNvPr id="5" name="Picture 4">
            <a:extLst>
              <a:ext uri="{FF2B5EF4-FFF2-40B4-BE49-F238E27FC236}">
                <a16:creationId xmlns:a16="http://schemas.microsoft.com/office/drawing/2014/main" id="{F1F6EF53-61B7-E3A8-C323-EDA951709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43" y="-138421"/>
            <a:ext cx="9367943" cy="5270754"/>
          </a:xfrm>
          <a:prstGeom prst="rect">
            <a:avLst/>
          </a:prstGeom>
        </p:spPr>
      </p:pic>
    </p:spTree>
    <p:extLst>
      <p:ext uri="{BB962C8B-B14F-4D97-AF65-F5344CB8AC3E}">
        <p14:creationId xmlns:p14="http://schemas.microsoft.com/office/powerpoint/2010/main" val="125268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0000"/>
                </a:solidFill>
                <a:latin typeface="+mj-lt"/>
              </a:rPr>
              <a:t>ĐK</a:t>
            </a:r>
            <a:r>
              <a:rPr lang="vi-VN" sz="7200" b="0" spc="-150" dirty="0">
                <a:solidFill>
                  <a:srgbClr val="FF0000"/>
                </a:solidFill>
                <a:latin typeface="+mj-lt"/>
              </a:rPr>
              <a:t>:</a:t>
            </a:r>
            <a:r>
              <a:rPr lang="vi-VN" sz="7200" b="0" spc="-150" dirty="0">
                <a:solidFill>
                  <a:srgbClr val="002060"/>
                </a:solidFill>
                <a:latin typeface="+mj-l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Chúa mời gọi con đến dự tiệc thánh, con hân hoan vui mừng, con hân hoan vui mừng tạ ơn Chúa. </a:t>
            </a:r>
            <a:endParaRPr lang="en-US" sz="7200" b="1" dirty="0">
              <a:solidFill>
                <a:srgbClr val="003399"/>
              </a:solidFill>
            </a:endParaRPr>
          </a:p>
        </p:txBody>
      </p:sp>
    </p:spTree>
    <p:extLst>
      <p:ext uri="{BB962C8B-B14F-4D97-AF65-F5344CB8AC3E}">
        <p14:creationId xmlns:p14="http://schemas.microsoft.com/office/powerpoint/2010/main" val="33862020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043223" cy="954107"/>
          </a:xfrm>
          <a:prstGeom prst="rect">
            <a:avLst/>
          </a:prstGeom>
          <a:noFill/>
        </p:spPr>
        <p:txBody>
          <a:bodyPr wrap="none" rtlCol="0">
            <a:spAutoFit/>
          </a:bodyPr>
          <a:lstStyle/>
          <a:p>
            <a:r>
              <a:rPr lang="en-US" sz="2800">
                <a:solidFill>
                  <a:srgbClr val="FFFF00"/>
                </a:solidFill>
              </a:rPr>
              <a:t>Bài đọc 1</a:t>
            </a:r>
          </a:p>
          <a:p>
            <a:r>
              <a:rPr lang="en-US" sz="2800">
                <a:solidFill>
                  <a:srgbClr val="FFFF00"/>
                </a:solidFill>
              </a:rPr>
              <a:t>Bài trích sách Đệ Nhị Luật</a:t>
            </a:r>
          </a:p>
        </p:txBody>
      </p:sp>
      <p:sp>
        <p:nvSpPr>
          <p:cNvPr id="9" name="TextBox 8"/>
          <p:cNvSpPr txBox="1"/>
          <p:nvPr/>
        </p:nvSpPr>
        <p:spPr>
          <a:xfrm>
            <a:off x="76200" y="3790951"/>
            <a:ext cx="8382000" cy="1077218"/>
          </a:xfrm>
          <a:prstGeom prst="rect">
            <a:avLst/>
          </a:prstGeom>
          <a:noFill/>
        </p:spPr>
        <p:txBody>
          <a:bodyPr wrap="square" rtlCol="0">
            <a:spAutoFit/>
          </a:bodyPr>
          <a:lstStyle/>
          <a:p>
            <a:r>
              <a:rPr lang="en-US" sz="3200">
                <a:solidFill>
                  <a:srgbClr val="FFFF00"/>
                </a:solidFill>
              </a:rPr>
              <a:t>Thiên Chúa đã ban cho anh em thức ăn mà anh em chũng như cha ông anh em chưa từng biết</a:t>
            </a:r>
          </a:p>
        </p:txBody>
      </p:sp>
    </p:spTree>
    <p:extLst>
      <p:ext uri="{BB962C8B-B14F-4D97-AF65-F5344CB8AC3E}">
        <p14:creationId xmlns:p14="http://schemas.microsoft.com/office/powerpoint/2010/main" val="3707224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147</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X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Thường</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Niên</a:t>
            </a:r>
            <a:br>
              <a:rPr lang="en-US" sz="4400" b="1" dirty="0">
                <a:solidFill>
                  <a:srgbClr val="FF0000"/>
                </a:solidFill>
                <a:effectLst>
                  <a:outerShdw blurRad="38100" dist="38100" dir="2700000" algn="tl">
                    <a:srgbClr val="000000">
                      <a:alpha val="43137"/>
                    </a:srgbClr>
                  </a:outerShdw>
                </a:effectLst>
                <a:latin typeface="+mj-lt"/>
                <a:cs typeface="Tahoma" pitchFamily="34" charset="0"/>
              </a:rPr>
            </a:b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Năm</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Lễ</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Mình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Máu</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p>
          <a:p>
            <a:pPr eaLnBrk="1" hangingPunct="1">
              <a:lnSpc>
                <a:spcPct val="105000"/>
              </a:lnSpc>
              <a:defRPr/>
            </a:pP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Xuân</a:t>
            </a:r>
            <a:r>
              <a:rPr lang="en-US" sz="4400" b="1" i="1" dirty="0">
                <a:solidFill>
                  <a:srgbClr val="003399"/>
                </a:solidFill>
                <a:effectLst>
                  <a:outerShdw blurRad="38100" dist="38100" dir="2700000" algn="tl">
                    <a:srgbClr val="000000">
                      <a:alpha val="43137"/>
                    </a:srgbClr>
                  </a:outerShdw>
                </a:effectLst>
                <a:latin typeface="+mj-lt"/>
                <a:cs typeface="Tahoma" pitchFamily="34" charset="0"/>
              </a:rPr>
              <a:t> Minh</a:t>
            </a:r>
          </a:p>
          <a:p>
            <a:pPr eaLnBrk="1" hangingPunct="1">
              <a:lnSpc>
                <a:spcPct val="105000"/>
              </a:lnSpc>
              <a:defRPr/>
            </a:pPr>
            <a:r>
              <a:rPr lang="en-US" sz="4400" b="1" i="1" dirty="0">
                <a:solidFill>
                  <a:srgbClr val="003399"/>
                </a:solidFill>
                <a:effectLst>
                  <a:outerShdw blurRad="38100" dist="38100" dir="2700000" algn="tl">
                    <a:srgbClr val="000000">
                      <a:alpha val="43137"/>
                    </a:srgbClr>
                  </a:outerShdw>
                </a:effectLst>
                <a:latin typeface="+mj-lt"/>
                <a:cs typeface="Tahoma" pitchFamily="34" charset="0"/>
              </a:rPr>
              <a:t>03 </a:t>
            </a: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0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u="sng" spc="-150" dirty="0">
                <a:solidFill>
                  <a:srgbClr val="FF0000"/>
                </a:solidFill>
                <a:latin typeface="+mj-lt"/>
              </a:rPr>
              <a:t>***</a:t>
            </a:r>
            <a:r>
              <a:rPr lang="vi-VN" sz="7200" b="0" spc="-150" dirty="0">
                <a:solidFill>
                  <a:srgbClr val="FF0000"/>
                </a:solidFill>
                <a:latin typeface="+mj-lt"/>
              </a:rPr>
              <a:t>:</a:t>
            </a:r>
            <a:r>
              <a:rPr lang="vi-VN" sz="7200" b="0" spc="-150" dirty="0">
                <a:solidFill>
                  <a:srgbClr val="002060"/>
                </a:solidFill>
                <a:latin typeface="+mj-l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Chúa ơi! Vì Chúa là lẽ sống của con rồi, là hạnh phúc suốt cuộc đời đến với Ngài nhận lãnh Nước Trời</a:t>
            </a:r>
            <a:endParaRPr lang="en-US" sz="7200" b="1" dirty="0">
              <a:solidFill>
                <a:srgbClr val="003399"/>
              </a:solidFill>
            </a:endParaRPr>
          </a:p>
        </p:txBody>
      </p:sp>
    </p:spTree>
    <p:extLst>
      <p:ext uri="{BB962C8B-B14F-4D97-AF65-F5344CB8AC3E}">
        <p14:creationId xmlns:p14="http://schemas.microsoft.com/office/powerpoint/2010/main" val="218506522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n-lt"/>
              </a:rPr>
              <a:t>Gia-liêm hỡi, hãy vang lời ngợi khen Chúa Trời. Si-on hỡi, hãy ca tụng Thiên Chúa của ngươi.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n-lt"/>
              </a:rPr>
              <a:t>Gia-liêm hỡi, hãy vang lời ngợi khen Chúa Trời. Si-on hỡi, hãy ca tụng Thiên Chúa của ngươi.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53098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dirty="0">
                <a:solidFill>
                  <a:srgbClr val="FF0000"/>
                </a:solidFill>
                <a:effectLst>
                  <a:outerShdw blurRad="38100" dist="38100" dir="2700000" algn="tl">
                    <a:srgbClr val="000000">
                      <a:alpha val="43137"/>
                    </a:srgbClr>
                  </a:outerShdw>
                </a:effectLst>
                <a:cs typeface="Times New Roman" pitchFamily="18" charset="0"/>
              </a:rPr>
              <a:t> </a:t>
            </a:r>
            <a:r>
              <a:rPr lang="vi-VN" sz="4800" b="1" dirty="0">
                <a:solidFill>
                  <a:srgbClr val="003399"/>
                </a:solidFill>
              </a:rPr>
              <a:t>Nào hỡi Gia-liêm, hãy ngợi khen Thiên Chúa của ngươi. Nào hỡi Si-on, hãy tôn vinh Thiên Chúa cửa ngươi. Vì Chúa đã ra tay gài chặt then cửa nhà ngươi. Con cái ngươi trong thành, Người sẽ giáng phúc thi ân.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n-lt"/>
              </a:rPr>
              <a:t>Gia-liêm hỡi, hãy vang lời ngợi khen Chúa Trời. Si-on hỡi, hãy ca tụng Thiên Chúa của ngươi.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48338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48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n-lt"/>
                <a:cs typeface="Times New Roman" pitchFamily="18" charset="0"/>
              </a:rPr>
              <a:t>L</a:t>
            </a:r>
            <a:r>
              <a:rPr lang="vi-VN" sz="4800" b="1" dirty="0">
                <a:solidFill>
                  <a:srgbClr val="003399"/>
                </a:solidFill>
                <a:latin typeface="+mn-lt"/>
              </a:rPr>
              <a:t>ệnh truyền Chúa ban, Ngài truyền xuống khắp cõi trần ai. Lời Chúa phán ra thật lanh chai, chạy rảo đường xa. Người đã khiến tuyết rơi, trải dài như thể lông chiên. Sương giá như tro bụi, Người rải rắc khắp nơi nơi.</a:t>
            </a:r>
            <a:endParaRPr lang="en-US" sz="4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n-lt"/>
              </a:rPr>
              <a:t>Gia-liêm hỡi, hãy vang lời ngợi khen Chúa Trời. Si-on hỡi, hãy ca tụng Thiên Chúa của ngươi.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25642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Tk3:</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vi-VN" sz="4800" b="1" dirty="0">
                <a:solidFill>
                  <a:srgbClr val="003399"/>
                </a:solidFill>
                <a:effectLst>
                  <a:outerShdw blurRad="38100" dist="38100" dir="2700000" algn="tl">
                    <a:srgbClr val="000000">
                      <a:alpha val="43137"/>
                    </a:srgbClr>
                  </a:outerShdw>
                </a:effectLst>
                <a:cs typeface="Times New Roman" pitchFamily="18" charset="0"/>
              </a:rPr>
              <a:t>Người đã ban cho nhà </a:t>
            </a:r>
            <a:br>
              <a:rPr lang="vi-VN" sz="4800" b="1" dirty="0">
                <a:solidFill>
                  <a:srgbClr val="003399"/>
                </a:solidFill>
                <a:effectLst>
                  <a:outerShdw blurRad="38100" dist="38100" dir="2700000" algn="tl">
                    <a:srgbClr val="000000">
                      <a:alpha val="43137"/>
                    </a:srgbClr>
                  </a:outerShdw>
                </a:effectLst>
                <a:cs typeface="Times New Roman" pitchFamily="18" charset="0"/>
              </a:rPr>
            </a:br>
            <a:r>
              <a:rPr lang="vi-VN" sz="4800" b="1" dirty="0">
                <a:solidFill>
                  <a:srgbClr val="003399"/>
                </a:solidFill>
                <a:effectLst>
                  <a:outerShdw blurRad="38100" dist="38100" dir="2700000" algn="tl">
                    <a:srgbClr val="000000">
                      <a:alpha val="43137"/>
                    </a:srgbClr>
                  </a:outerShdw>
                </a:effectLst>
                <a:cs typeface="Times New Roman" pitchFamily="18" charset="0"/>
              </a:rPr>
              <a:t>Gia-cop thánh chỉ của Người. Người đã ban hành luật pháp Chúa cho Is-ra-en. Người đã chẳng khi nao làm vậy với người lân bang. Người đã không cho họ được biết những huấn lệnh Người.</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n-lt"/>
              </a:rPr>
              <a:t>Gia-liêm hỡi, hãy vang lời ngợi khen Chúa Trời. Si-on hỡi, hãy ca tụng Thiên Chúa của ngươi.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449649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1384995"/>
          </a:xfrm>
          <a:prstGeom prst="rect">
            <a:avLst/>
          </a:prstGeom>
          <a:noFill/>
        </p:spPr>
        <p:txBody>
          <a:bodyPr wrap="square" rtlCol="0">
            <a:spAutoFit/>
          </a:bodyPr>
          <a:lstStyle/>
          <a:p>
            <a:r>
              <a:rPr lang="en-US" sz="2800">
                <a:solidFill>
                  <a:srgbClr val="FFFF00"/>
                </a:solidFill>
              </a:rPr>
              <a:t>Bài đọc 2</a:t>
            </a:r>
          </a:p>
          <a:p>
            <a:r>
              <a:rPr lang="en-US" sz="2800">
                <a:solidFill>
                  <a:srgbClr val="FFFF00"/>
                </a:solidFill>
              </a:rPr>
              <a:t>Bài trích thư thánh Phaolô Tông Đồ</a:t>
            </a:r>
          </a:p>
          <a:p>
            <a:r>
              <a:rPr lang="en-US" sz="2800">
                <a:solidFill>
                  <a:srgbClr val="FFFF00"/>
                </a:solidFill>
              </a:rPr>
              <a:t>Gửi tín hữu Cô-rin-tô</a:t>
            </a: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a:solidFill>
                  <a:srgbClr val="FFFF00"/>
                </a:solidFill>
              </a:rPr>
              <a:t>Chỉ một tấm Bánh, nên tuy nhiên nhiều người, chúng ta cũng chỉ là một thân thể.</a:t>
            </a:r>
          </a:p>
        </p:txBody>
      </p:sp>
    </p:spTree>
    <p:extLst>
      <p:ext uri="{BB962C8B-B14F-4D97-AF65-F5344CB8AC3E}">
        <p14:creationId xmlns:p14="http://schemas.microsoft.com/office/powerpoint/2010/main" val="3316720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35859" y="-54442"/>
            <a:ext cx="9144000" cy="5143500"/>
          </a:xfrm>
        </p:spPr>
        <p:txBody>
          <a:bodyPr/>
          <a:lstStyle/>
          <a:p>
            <a:pPr algn="just" eaLnBrk="1" hangingPunct="1">
              <a:lnSpc>
                <a:spcPct val="105000"/>
              </a:lnSpc>
              <a:defRPr/>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Chúa</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phán</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Ta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là</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bánh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từ</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ai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ăn</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bánh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này</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thì</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đời</a:t>
            </a:r>
            <a:r>
              <a:rPr lang="en-US"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54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b="0" u="sng" dirty="0">
                <a:solidFill>
                  <a:srgbClr val="FF0000"/>
                </a:solidFill>
                <a:latin typeface="+mj-lt"/>
              </a:rPr>
              <a:t>Tk</a:t>
            </a:r>
            <a:r>
              <a:rPr lang="vi-VN" sz="6000" b="0" u="sng" dirty="0">
                <a:solidFill>
                  <a:srgbClr val="FF0000"/>
                </a:solidFill>
                <a:latin typeface="+mj-lt"/>
              </a:rPr>
              <a:t>1</a:t>
            </a:r>
            <a:r>
              <a:rPr lang="en-US" sz="6000" u="sng" dirty="0">
                <a:solidFill>
                  <a:srgbClr val="FF0000"/>
                </a:solidFill>
                <a:latin typeface="+mj-lt"/>
              </a:rPr>
              <a:t>:</a:t>
            </a:r>
            <a:r>
              <a:rPr lang="vi-VN" sz="6000" b="0" dirty="0">
                <a:solidFill>
                  <a:srgbClr val="002060"/>
                </a:solidFill>
                <a:latin typeface="+mj-lt"/>
              </a:rPr>
              <a:t> </a:t>
            </a:r>
            <a:r>
              <a:rPr lang="vi-VN" sz="6000" b="1" i="0" dirty="0">
                <a:solidFill>
                  <a:srgbClr val="003399"/>
                </a:solidFill>
                <a:effectLst/>
              </a:rPr>
              <a:t>Đây là tiệc thánh Chúa thương ban tặng cho thế giới, thật hạnh phúc cho con một đời được hưởng nếm hương hoa tình ái. </a:t>
            </a:r>
            <a:endParaRPr lang="vi-VN" sz="6000" b="1" dirty="0">
              <a:solidFill>
                <a:srgbClr val="003399"/>
              </a:solidFill>
            </a:endParaRPr>
          </a:p>
        </p:txBody>
      </p:sp>
    </p:spTree>
    <p:extLst>
      <p:ext uri="{BB962C8B-B14F-4D97-AF65-F5344CB8AC3E}">
        <p14:creationId xmlns:p14="http://schemas.microsoft.com/office/powerpoint/2010/main" val="105727384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3528E07C-2758-73DB-6271-643B47F3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 y="0"/>
            <a:ext cx="9141769" cy="5143500"/>
          </a:xfrm>
          <a:prstGeom prst="rect">
            <a:avLst/>
          </a:prstGeom>
        </p:spPr>
      </p:pic>
    </p:spTree>
    <p:extLst>
      <p:ext uri="{BB962C8B-B14F-4D97-AF65-F5344CB8AC3E}">
        <p14:creationId xmlns:p14="http://schemas.microsoft.com/office/powerpoint/2010/main" val="4217567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400" u="sng" dirty="0">
                <a:solidFill>
                  <a:srgbClr val="FF0000"/>
                </a:solidFill>
                <a:latin typeface="+mj-lt"/>
              </a:rPr>
              <a:t>***:</a:t>
            </a:r>
            <a:r>
              <a:rPr lang="vi-VN" sz="6400" b="0" dirty="0">
                <a:solidFill>
                  <a:srgbClr val="002060"/>
                </a:solidFill>
                <a:latin typeface="+mj-lt"/>
              </a:rPr>
              <a:t> </a:t>
            </a:r>
            <a:r>
              <a:rPr lang="vi-VN" sz="6400" b="1" i="0" dirty="0">
                <a:solidFill>
                  <a:srgbClr val="003399"/>
                </a:solidFill>
                <a:effectLst/>
              </a:rPr>
              <a:t>Nay thịt và máu Chúa nên lương thần nuôi con cái, dự tiệc thánh no say tràn đầy lòng con sướng vui luôn từ đây</a:t>
            </a:r>
            <a:endParaRPr lang="vi-VN" sz="6400" b="1" dirty="0">
              <a:solidFill>
                <a:srgbClr val="003399"/>
              </a:solidFill>
            </a:endParaRPr>
          </a:p>
        </p:txBody>
      </p:sp>
    </p:spTree>
    <p:extLst>
      <p:ext uri="{BB962C8B-B14F-4D97-AF65-F5344CB8AC3E}">
        <p14:creationId xmlns:p14="http://schemas.microsoft.com/office/powerpoint/2010/main" val="204754137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fontScale="90000"/>
          </a:bodyPr>
          <a:lstStyle/>
          <a:p>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3600" b="1" dirty="0">
                <a:solidFill>
                  <a:srgbClr val="FF0000"/>
                </a:solidFill>
                <a:effectLst>
                  <a:outerShdw blurRad="38100" dist="38100" dir="2700000" algn="tl">
                    <a:srgbClr val="000000">
                      <a:alpha val="43137"/>
                    </a:srgbClr>
                  </a:outerShdw>
                </a:effectLst>
                <a:cs typeface="Times New Roman" pitchFamily="18" charset="0"/>
              </a:rPr>
              <a:t>GIAI KHÚC DÂNG TIẾN </a:t>
            </a:r>
            <a:br>
              <a:rPr lang="en-US" sz="3200" b="1" dirty="0">
                <a:solidFill>
                  <a:srgbClr val="FFFF00"/>
                </a:solidFill>
                <a:effectLst>
                  <a:outerShdw blurRad="38100" dist="38100" dir="2700000" algn="tl">
                    <a:srgbClr val="000000">
                      <a:alpha val="43137"/>
                    </a:srgbClr>
                  </a:outerShdw>
                </a:effectLst>
                <a:cs typeface="Times New Roman" pitchFamily="18" charset="0"/>
              </a:rPr>
            </a:br>
            <a:r>
              <a:rPr lang="en-US" sz="3200" b="1" i="1" dirty="0" err="1">
                <a:solidFill>
                  <a:srgbClr val="003399"/>
                </a:solidFill>
                <a:effectLst>
                  <a:outerShdw blurRad="38100" dist="38100" dir="2700000" algn="tl">
                    <a:srgbClr val="000000">
                      <a:alpha val="43137"/>
                    </a:srgbClr>
                  </a:outerShdw>
                </a:effectLst>
                <a:cs typeface="Times New Roman" pitchFamily="18" charset="0"/>
              </a:rPr>
              <a:t>Giang</a:t>
            </a:r>
            <a:r>
              <a:rPr lang="en-US" sz="3200" b="1" i="1" dirty="0">
                <a:solidFill>
                  <a:srgbClr val="003399"/>
                </a:solidFill>
                <a:effectLst>
                  <a:outerShdw blurRad="38100" dist="38100" dir="2700000" algn="tl">
                    <a:srgbClr val="000000">
                      <a:alpha val="43137"/>
                    </a:srgbClr>
                  </a:outerShdw>
                </a:effectLst>
                <a:cs typeface="Times New Roman" pitchFamily="18" charset="0"/>
              </a:rPr>
              <a:t> </a:t>
            </a:r>
            <a:r>
              <a:rPr lang="en-US" sz="3200" b="1" i="1" dirty="0" err="1">
                <a:solidFill>
                  <a:srgbClr val="003399"/>
                </a:solidFill>
                <a:effectLst>
                  <a:outerShdw blurRad="38100" dist="38100" dir="2700000" algn="tl">
                    <a:srgbClr val="000000">
                      <a:alpha val="43137"/>
                    </a:srgbClr>
                  </a:outerShdw>
                </a:effectLst>
                <a:cs typeface="Times New Roman" pitchFamily="18" charset="0"/>
              </a:rPr>
              <a:t>Tâm</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r>
              <a:rPr lang="en-US" sz="6600" b="0" u="sng" spc="-150" dirty="0">
                <a:solidFill>
                  <a:srgbClr val="FF0000"/>
                </a:solidFill>
                <a:latin typeface="+mj-lt"/>
              </a:rPr>
              <a:t>Tk1:</a:t>
            </a:r>
            <a:r>
              <a:rPr lang="vi-VN" sz="6600" b="0" spc="-150" dirty="0">
                <a:solidFill>
                  <a:srgbClr val="FF0000"/>
                </a:solidFill>
                <a:latin typeface="+mj-lt"/>
              </a:rPr>
              <a:t> </a:t>
            </a:r>
            <a:r>
              <a:rPr lang="vi-VN" sz="6600" b="1" i="0" dirty="0">
                <a:solidFill>
                  <a:srgbClr val="003399"/>
                </a:solidFill>
                <a:effectLst/>
              </a:rPr>
              <a:t>Đời con nhỏ bé biết lấy gì tiến dâng Cha, cảm mến tình quá bao la, rộn ràng niềm vui hoan ca. </a:t>
            </a:r>
          </a:p>
        </p:txBody>
      </p:sp>
    </p:spTree>
    <p:extLst>
      <p:ext uri="{BB962C8B-B14F-4D97-AF65-F5344CB8AC3E}">
        <p14:creationId xmlns:p14="http://schemas.microsoft.com/office/powerpoint/2010/main" val="205450444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r>
              <a:rPr lang="en-US" sz="6600" u="sng" spc="-150" dirty="0">
                <a:solidFill>
                  <a:srgbClr val="FF0000"/>
                </a:solidFill>
                <a:latin typeface="+mj-lt"/>
              </a:rPr>
              <a:t>***</a:t>
            </a:r>
            <a:r>
              <a:rPr lang="en-US" sz="6600" b="0" u="sng" spc="-150" dirty="0">
                <a:solidFill>
                  <a:srgbClr val="FF0000"/>
                </a:solidFill>
                <a:latin typeface="+mj-lt"/>
              </a:rPr>
              <a:t>:</a:t>
            </a:r>
            <a:r>
              <a:rPr lang="vi-VN" sz="6600" b="0" spc="-150" dirty="0">
                <a:solidFill>
                  <a:srgbClr val="FF0000"/>
                </a:solidFill>
                <a:latin typeface="+mj-lt"/>
              </a:rPr>
              <a:t> </a:t>
            </a:r>
            <a:r>
              <a:rPr lang="vi-VN" sz="6600" b="1" i="0" dirty="0">
                <a:solidFill>
                  <a:srgbClr val="003399"/>
                </a:solidFill>
                <a:effectLst/>
              </a:rPr>
              <a:t>Lòng con ao ước xin dâng trái tim thơ dại ước muốn sống trong tình Ngài, hát vang tình Cha cao vời.</a:t>
            </a:r>
          </a:p>
        </p:txBody>
      </p:sp>
    </p:spTree>
    <p:extLst>
      <p:ext uri="{BB962C8B-B14F-4D97-AF65-F5344CB8AC3E}">
        <p14:creationId xmlns:p14="http://schemas.microsoft.com/office/powerpoint/2010/main" val="13224692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000" b="0" u="sng" spc="-300" dirty="0">
                <a:solidFill>
                  <a:srgbClr val="FF0000"/>
                </a:solidFill>
                <a:latin typeface="+mj-lt"/>
              </a:rPr>
              <a:t>Đ</a:t>
            </a:r>
            <a:r>
              <a:rPr lang="en-US" sz="6000" b="0" u="sng" spc="-300" dirty="0">
                <a:solidFill>
                  <a:srgbClr val="FF0000"/>
                </a:solidFill>
                <a:latin typeface="+mj-lt"/>
              </a:rPr>
              <a:t>k</a:t>
            </a:r>
            <a:r>
              <a:rPr lang="vi-VN" sz="6000" b="0" spc="-300" dirty="0">
                <a:solidFill>
                  <a:srgbClr val="FF0000"/>
                </a:solidFill>
                <a:latin typeface="+mj-lt"/>
              </a:rPr>
              <a:t>:</a:t>
            </a:r>
            <a:r>
              <a:rPr lang="vi-VN" sz="6000" b="0" spc="-300" dirty="0">
                <a:solidFill>
                  <a:srgbClr val="002060"/>
                </a:solidFill>
                <a:latin typeface="+mj-lt"/>
              </a:rPr>
              <a:t> </a:t>
            </a:r>
            <a:r>
              <a:rPr lang="vi-VN" sz="6000" b="1" i="0" dirty="0">
                <a:solidFill>
                  <a:srgbClr val="003399"/>
                </a:solidFill>
                <a:effectLst/>
              </a:rPr>
              <a:t>Đoàn con dâng tiến đây bánh miến với rượu nho, Cha hỡi bao nhiêu mộng mơ, bao nhiêu tâm tư thành tâm</a:t>
            </a:r>
            <a:endParaRPr lang="vi-VN" sz="6000" b="0" spc="-300" dirty="0">
              <a:solidFill>
                <a:srgbClr val="C00000"/>
              </a:solidFill>
              <a:latin typeface="+mj-lt"/>
            </a:endParaRPr>
          </a:p>
        </p:txBody>
      </p:sp>
    </p:spTree>
    <p:extLst>
      <p:ext uri="{BB962C8B-B14F-4D97-AF65-F5344CB8AC3E}">
        <p14:creationId xmlns:p14="http://schemas.microsoft.com/office/powerpoint/2010/main" val="27944510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dirty="0">
                <a:solidFill>
                  <a:srgbClr val="FF0000"/>
                </a:solidFill>
                <a:latin typeface="+mj-lt"/>
              </a:rPr>
              <a:t>ĐK</a:t>
            </a:r>
            <a:r>
              <a:rPr lang="vi-VN" sz="7200" b="0" spc="-150" dirty="0">
                <a:solidFill>
                  <a:srgbClr val="FF0000"/>
                </a:solidFill>
                <a:latin typeface="+mj-lt"/>
              </a:rPr>
              <a:t>:</a:t>
            </a:r>
            <a:r>
              <a:rPr lang="vi-VN" sz="7200" b="0" spc="-150" dirty="0">
                <a:solidFill>
                  <a:srgbClr val="002060"/>
                </a:solidFill>
                <a:latin typeface="+mj-l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Chúa mời gọi con đến dự tiệc thánh, con hân hoan vui mừng, con hân hoan vui mừng tạ ơn Chúa. </a:t>
            </a:r>
            <a:endParaRPr lang="en-US" sz="7200" b="1" dirty="0">
              <a:solidFill>
                <a:srgbClr val="003399"/>
              </a:solidFill>
            </a:endParaRPr>
          </a:p>
        </p:txBody>
      </p:sp>
    </p:spTree>
    <p:extLst>
      <p:ext uri="{BB962C8B-B14F-4D97-AF65-F5344CB8AC3E}">
        <p14:creationId xmlns:p14="http://schemas.microsoft.com/office/powerpoint/2010/main" val="89712833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600" u="sng" spc="-300" dirty="0">
                <a:solidFill>
                  <a:srgbClr val="FF0000"/>
                </a:solidFill>
                <a:latin typeface="+mj-lt"/>
              </a:rPr>
              <a:t>***</a:t>
            </a:r>
            <a:r>
              <a:rPr lang="vi-VN" sz="6600" b="0" spc="-300" dirty="0">
                <a:solidFill>
                  <a:srgbClr val="FF0000"/>
                </a:solidFill>
                <a:latin typeface="+mj-lt"/>
              </a:rPr>
              <a:t>:</a:t>
            </a:r>
            <a:r>
              <a:rPr lang="vi-VN" sz="6600" b="0" spc="-300" dirty="0">
                <a:solidFill>
                  <a:srgbClr val="002060"/>
                </a:solidFill>
                <a:latin typeface="+mj-lt"/>
              </a:rPr>
              <a:t> </a:t>
            </a:r>
            <a:r>
              <a:rPr lang="vi-VN" sz="6600" b="1" i="0" dirty="0">
                <a:solidFill>
                  <a:srgbClr val="003399"/>
                </a:solidFill>
                <a:effectLst/>
              </a:rPr>
              <a:t>nguyện xin Ngài dủ thương thánh hóa trở nên lương thực cao vời. Để dưỡng nuôi con trên đường đời.</a:t>
            </a:r>
          </a:p>
        </p:txBody>
      </p:sp>
    </p:spTree>
    <p:extLst>
      <p:ext uri="{BB962C8B-B14F-4D97-AF65-F5344CB8AC3E}">
        <p14:creationId xmlns:p14="http://schemas.microsoft.com/office/powerpoint/2010/main" val="269495836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r>
              <a:rPr lang="en-US" sz="6600" b="0" u="sng" spc="-150" dirty="0">
                <a:solidFill>
                  <a:srgbClr val="FF0000"/>
                </a:solidFill>
                <a:latin typeface="+mj-lt"/>
              </a:rPr>
              <a:t>Tk2:</a:t>
            </a:r>
            <a:r>
              <a:rPr lang="en-US" sz="6600" b="0" spc="-150" dirty="0">
                <a:solidFill>
                  <a:srgbClr val="FF0000"/>
                </a:solidFill>
                <a:latin typeface="+mj-lt"/>
              </a:rPr>
              <a:t> </a:t>
            </a:r>
            <a:r>
              <a:rPr lang="vi-VN" sz="6600" b="1" i="0" dirty="0">
                <a:solidFill>
                  <a:srgbClr val="003399"/>
                </a:solidFill>
                <a:effectLst/>
              </a:rPr>
              <a:t>Cùng nhau dâng tiến của lễ đẹp nét đơn sơ, dâng Cha tuổi thơ ươm mơ, hòa cùng lời ca ngây thơ.</a:t>
            </a:r>
          </a:p>
        </p:txBody>
      </p:sp>
    </p:spTree>
    <p:extLst>
      <p:ext uri="{BB962C8B-B14F-4D97-AF65-F5344CB8AC3E}">
        <p14:creationId xmlns:p14="http://schemas.microsoft.com/office/powerpoint/2010/main" val="57600314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r>
              <a:rPr lang="en-US" sz="6600" u="sng" spc="-150" dirty="0">
                <a:solidFill>
                  <a:srgbClr val="FF0000"/>
                </a:solidFill>
                <a:latin typeface="+mj-lt"/>
              </a:rPr>
              <a:t>***</a:t>
            </a:r>
            <a:r>
              <a:rPr lang="en-US" sz="6600" b="0" u="sng" spc="-150" dirty="0">
                <a:solidFill>
                  <a:srgbClr val="FF0000"/>
                </a:solidFill>
                <a:latin typeface="+mj-lt"/>
              </a:rPr>
              <a:t>:</a:t>
            </a:r>
            <a:r>
              <a:rPr lang="en-US" sz="6600" b="0" spc="-150" dirty="0">
                <a:solidFill>
                  <a:srgbClr val="FF0000"/>
                </a:solidFill>
                <a:latin typeface="+mj-lt"/>
              </a:rPr>
              <a:t> </a:t>
            </a:r>
            <a:r>
              <a:rPr lang="vi-VN" sz="6600" b="1" i="0" dirty="0">
                <a:solidFill>
                  <a:srgbClr val="003399"/>
                </a:solidFill>
                <a:effectLst/>
              </a:rPr>
              <a:t>Tình yêu Cha ban hơn bao khát khao mong chờ, mãi mãi mến yêu tin thờ, chúc khen tình Cha vô bờ.</a:t>
            </a:r>
          </a:p>
        </p:txBody>
      </p:sp>
    </p:spTree>
    <p:extLst>
      <p:ext uri="{BB962C8B-B14F-4D97-AF65-F5344CB8AC3E}">
        <p14:creationId xmlns:p14="http://schemas.microsoft.com/office/powerpoint/2010/main" val="107898856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000" b="0" u="sng" spc="-300" dirty="0">
                <a:solidFill>
                  <a:srgbClr val="FF0000"/>
                </a:solidFill>
                <a:latin typeface="+mj-lt"/>
              </a:rPr>
              <a:t>Đ</a:t>
            </a:r>
            <a:r>
              <a:rPr lang="en-US" sz="6000" b="0" u="sng" spc="-300" dirty="0">
                <a:solidFill>
                  <a:srgbClr val="FF0000"/>
                </a:solidFill>
                <a:latin typeface="+mj-lt"/>
              </a:rPr>
              <a:t>k</a:t>
            </a:r>
            <a:r>
              <a:rPr lang="vi-VN" sz="6000" b="0" spc="-300" dirty="0">
                <a:solidFill>
                  <a:srgbClr val="FF0000"/>
                </a:solidFill>
                <a:latin typeface="+mj-lt"/>
              </a:rPr>
              <a:t>:</a:t>
            </a:r>
            <a:r>
              <a:rPr lang="vi-VN" sz="6000" b="0" spc="-300" dirty="0">
                <a:solidFill>
                  <a:srgbClr val="002060"/>
                </a:solidFill>
                <a:latin typeface="+mj-lt"/>
              </a:rPr>
              <a:t> </a:t>
            </a:r>
            <a:r>
              <a:rPr lang="vi-VN" sz="6000" b="1" i="0" dirty="0">
                <a:solidFill>
                  <a:srgbClr val="003399"/>
                </a:solidFill>
                <a:effectLst/>
              </a:rPr>
              <a:t>Đoàn con dâng tiến đây bánh miến với rượu nho, Cha hỡi bao nhiêu mộng mơ, bao nhiêu tâm tư thành tâm</a:t>
            </a:r>
            <a:endParaRPr lang="vi-VN" sz="6000" b="0" spc="-300" dirty="0">
              <a:solidFill>
                <a:srgbClr val="C00000"/>
              </a:solidFill>
              <a:latin typeface="+mj-lt"/>
            </a:endParaRPr>
          </a:p>
        </p:txBody>
      </p:sp>
    </p:spTree>
    <p:extLst>
      <p:ext uri="{BB962C8B-B14F-4D97-AF65-F5344CB8AC3E}">
        <p14:creationId xmlns:p14="http://schemas.microsoft.com/office/powerpoint/2010/main" val="387470492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600" u="sng" spc="-300" dirty="0">
                <a:solidFill>
                  <a:srgbClr val="FF0000"/>
                </a:solidFill>
                <a:latin typeface="+mj-lt"/>
              </a:rPr>
              <a:t>***</a:t>
            </a:r>
            <a:r>
              <a:rPr lang="vi-VN" sz="6600" b="0" spc="-300" dirty="0">
                <a:solidFill>
                  <a:srgbClr val="FF0000"/>
                </a:solidFill>
                <a:latin typeface="+mj-lt"/>
              </a:rPr>
              <a:t>:</a:t>
            </a:r>
            <a:r>
              <a:rPr lang="vi-VN" sz="6600" b="0" spc="-300" dirty="0">
                <a:solidFill>
                  <a:srgbClr val="002060"/>
                </a:solidFill>
                <a:latin typeface="+mj-lt"/>
              </a:rPr>
              <a:t> </a:t>
            </a:r>
            <a:r>
              <a:rPr lang="vi-VN" sz="6600" b="1" i="0" dirty="0">
                <a:solidFill>
                  <a:srgbClr val="003399"/>
                </a:solidFill>
                <a:effectLst/>
              </a:rPr>
              <a:t>nguyện xin Ngài dủ thương thánh hóa trở nên lương thực cao vời. Để dưỡng nuôi con trên đường đời.</a:t>
            </a:r>
          </a:p>
        </p:txBody>
      </p:sp>
    </p:spTree>
    <p:extLst>
      <p:ext uri="{BB962C8B-B14F-4D97-AF65-F5344CB8AC3E}">
        <p14:creationId xmlns:p14="http://schemas.microsoft.com/office/powerpoint/2010/main" val="5379172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r>
              <a:rPr lang="en-US" sz="6600" b="0" u="sng" dirty="0">
                <a:solidFill>
                  <a:srgbClr val="FF0000"/>
                </a:solidFill>
                <a:latin typeface="+mj-lt"/>
              </a:rPr>
              <a:t>Tk</a:t>
            </a:r>
            <a:r>
              <a:rPr lang="vi-VN" sz="6600" b="0" u="sng" dirty="0">
                <a:solidFill>
                  <a:srgbClr val="FF0000"/>
                </a:solidFill>
                <a:latin typeface="+mj-lt"/>
              </a:rPr>
              <a:t>3</a:t>
            </a:r>
            <a:r>
              <a:rPr lang="en-US" sz="6600" b="0" u="sng" dirty="0">
                <a:solidFill>
                  <a:srgbClr val="FF0000"/>
                </a:solidFill>
                <a:latin typeface="+mj-lt"/>
              </a:rPr>
              <a:t>:</a:t>
            </a:r>
            <a:r>
              <a:rPr lang="vi-VN" sz="6600" b="0" dirty="0">
                <a:solidFill>
                  <a:srgbClr val="002060"/>
                </a:solidFill>
                <a:latin typeface="+mj-lt"/>
              </a:rPr>
              <a:t> </a:t>
            </a:r>
            <a:r>
              <a:rPr lang="vi-VN" sz="6600" b="1" i="0" dirty="0">
                <a:solidFill>
                  <a:srgbClr val="003399"/>
                </a:solidFill>
                <a:effectLst/>
              </a:rPr>
              <a:t>Tình yêu Cha mãi chất ngất đầy ắp tim con, dẫu mấy lần lắm cô đơn, dòng đời vòng xoay muôn hướng. </a:t>
            </a:r>
          </a:p>
        </p:txBody>
      </p:sp>
    </p:spTree>
    <p:extLst>
      <p:ext uri="{BB962C8B-B14F-4D97-AF65-F5344CB8AC3E}">
        <p14:creationId xmlns:p14="http://schemas.microsoft.com/office/powerpoint/2010/main" val="230126694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r>
              <a:rPr lang="en-US" sz="6600" u="sng" dirty="0">
                <a:solidFill>
                  <a:srgbClr val="FF0000"/>
                </a:solidFill>
                <a:latin typeface="+mj-lt"/>
              </a:rPr>
              <a:t>***</a:t>
            </a:r>
            <a:r>
              <a:rPr lang="en-US" sz="6600" b="0" u="sng" dirty="0">
                <a:solidFill>
                  <a:srgbClr val="FF0000"/>
                </a:solidFill>
                <a:latin typeface="+mj-lt"/>
              </a:rPr>
              <a:t>:</a:t>
            </a:r>
            <a:r>
              <a:rPr lang="vi-VN" sz="6600" b="0" dirty="0">
                <a:solidFill>
                  <a:srgbClr val="002060"/>
                </a:solidFill>
                <a:latin typeface="+mj-lt"/>
              </a:rPr>
              <a:t> </a:t>
            </a:r>
            <a:r>
              <a:rPr lang="vi-VN" sz="6600" b="1" i="0" dirty="0">
                <a:solidFill>
                  <a:srgbClr val="003399"/>
                </a:solidFill>
                <a:effectLst/>
              </a:rPr>
              <a:t>Nguyện Cha nhận lấy của lễ con dâng đêm ngày, dẫu lúc đức tin vơi đầy, phó dâng dòng đời đổi thay.</a:t>
            </a:r>
          </a:p>
        </p:txBody>
      </p:sp>
    </p:spTree>
    <p:extLst>
      <p:ext uri="{BB962C8B-B14F-4D97-AF65-F5344CB8AC3E}">
        <p14:creationId xmlns:p14="http://schemas.microsoft.com/office/powerpoint/2010/main" val="108375034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000" b="0" u="sng" spc="-300" dirty="0">
                <a:solidFill>
                  <a:srgbClr val="FF0000"/>
                </a:solidFill>
                <a:latin typeface="+mj-lt"/>
              </a:rPr>
              <a:t>Đ</a:t>
            </a:r>
            <a:r>
              <a:rPr lang="en-US" sz="6000" b="0" u="sng" spc="-300" dirty="0">
                <a:solidFill>
                  <a:srgbClr val="FF0000"/>
                </a:solidFill>
                <a:latin typeface="+mj-lt"/>
              </a:rPr>
              <a:t>k</a:t>
            </a:r>
            <a:r>
              <a:rPr lang="vi-VN" sz="6000" b="0" spc="-300" dirty="0">
                <a:solidFill>
                  <a:srgbClr val="FF0000"/>
                </a:solidFill>
                <a:latin typeface="+mj-lt"/>
              </a:rPr>
              <a:t>:</a:t>
            </a:r>
            <a:r>
              <a:rPr lang="vi-VN" sz="6000" b="0" spc="-300" dirty="0">
                <a:solidFill>
                  <a:srgbClr val="002060"/>
                </a:solidFill>
                <a:latin typeface="+mj-lt"/>
              </a:rPr>
              <a:t> </a:t>
            </a:r>
            <a:r>
              <a:rPr lang="vi-VN" sz="6000" b="1" i="0" dirty="0">
                <a:solidFill>
                  <a:srgbClr val="003399"/>
                </a:solidFill>
                <a:effectLst/>
              </a:rPr>
              <a:t>Đoàn con dâng tiến đây bánh miến với rượu nho, Cha hỡi bao nhiêu mộng mơ, bao nhiêu tâm tư thành tâm</a:t>
            </a:r>
            <a:endParaRPr lang="vi-VN" sz="6000" b="0" spc="-300" dirty="0">
              <a:solidFill>
                <a:srgbClr val="C00000"/>
              </a:solidFill>
              <a:latin typeface="+mj-lt"/>
            </a:endParaRPr>
          </a:p>
        </p:txBody>
      </p:sp>
    </p:spTree>
    <p:extLst>
      <p:ext uri="{BB962C8B-B14F-4D97-AF65-F5344CB8AC3E}">
        <p14:creationId xmlns:p14="http://schemas.microsoft.com/office/powerpoint/2010/main" val="396601840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600" u="sng" spc="-300" dirty="0">
                <a:solidFill>
                  <a:srgbClr val="FF0000"/>
                </a:solidFill>
                <a:latin typeface="+mj-lt"/>
              </a:rPr>
              <a:t>***</a:t>
            </a:r>
            <a:r>
              <a:rPr lang="vi-VN" sz="6600" b="0" spc="-300" dirty="0">
                <a:solidFill>
                  <a:srgbClr val="FF0000"/>
                </a:solidFill>
                <a:latin typeface="+mj-lt"/>
              </a:rPr>
              <a:t>:</a:t>
            </a:r>
            <a:r>
              <a:rPr lang="vi-VN" sz="6600" b="0" spc="-300" dirty="0">
                <a:solidFill>
                  <a:srgbClr val="002060"/>
                </a:solidFill>
                <a:latin typeface="+mj-lt"/>
              </a:rPr>
              <a:t> </a:t>
            </a:r>
            <a:r>
              <a:rPr lang="vi-VN" sz="6600" b="1" i="0" dirty="0">
                <a:solidFill>
                  <a:srgbClr val="003399"/>
                </a:solidFill>
                <a:effectLst/>
              </a:rPr>
              <a:t>nguyện xin Ngài dủ thương thánh hóa trở nên lương thực cao vời. Để dưỡng nuôi con trên đường đời.</a:t>
            </a:r>
          </a:p>
        </p:txBody>
      </p:sp>
    </p:spTree>
    <p:extLst>
      <p:ext uri="{BB962C8B-B14F-4D97-AF65-F5344CB8AC3E}">
        <p14:creationId xmlns:p14="http://schemas.microsoft.com/office/powerpoint/2010/main" val="148244978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2371B-C759-1DAC-E149-C80E0B361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u="sng" spc="-150" dirty="0">
                <a:solidFill>
                  <a:srgbClr val="FF0000"/>
                </a:solidFill>
                <a:latin typeface="+mj-lt"/>
              </a:rPr>
              <a:t>***</a:t>
            </a:r>
            <a:r>
              <a:rPr lang="vi-VN" sz="7200" b="0" spc="-150" dirty="0">
                <a:solidFill>
                  <a:srgbClr val="FF0000"/>
                </a:solidFill>
                <a:latin typeface="+mj-lt"/>
              </a:rPr>
              <a:t>:</a:t>
            </a:r>
            <a:r>
              <a:rPr lang="vi-VN" sz="7200" b="0" spc="-150" dirty="0">
                <a:solidFill>
                  <a:srgbClr val="002060"/>
                </a:solidFill>
                <a:latin typeface="+mj-lt"/>
              </a:rPr>
              <a:t> </a:t>
            </a:r>
            <a:r>
              <a:rPr lang="vi-VN" sz="7200" b="0" i="0" dirty="0">
                <a:solidFill>
                  <a:srgbClr val="000080"/>
                </a:solidFill>
                <a:effectLst/>
                <a:latin typeface="Verdana" panose="020B0604030504040204" pitchFamily="34" charset="0"/>
              </a:rPr>
              <a:t> </a:t>
            </a:r>
            <a:r>
              <a:rPr lang="vi-VN" sz="7200" b="1" i="0" dirty="0">
                <a:solidFill>
                  <a:srgbClr val="003399"/>
                </a:solidFill>
                <a:effectLst/>
              </a:rPr>
              <a:t>Chúa ơi! Vì Chúa là lẽ sống của con rồi, là hạnh phúc suốt cuộc đời đến với Ngài nhận lãnh Nước Trời</a:t>
            </a:r>
            <a:endParaRPr lang="en-US" sz="7200" b="1" dirty="0">
              <a:solidFill>
                <a:srgbClr val="003399"/>
              </a:solidFill>
            </a:endParaRPr>
          </a:p>
        </p:txBody>
      </p:sp>
    </p:spTree>
    <p:extLst>
      <p:ext uri="{BB962C8B-B14F-4D97-AF65-F5344CB8AC3E}">
        <p14:creationId xmlns:p14="http://schemas.microsoft.com/office/powerpoint/2010/main" val="343460266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754F-A240-6249-8B48-6AE2CAD5B186}"/>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682E62C2-02D2-2D48-AC35-B7415A4C3DA7}"/>
              </a:ext>
            </a:extLst>
          </p:cNvPr>
          <p:cNvSpPr>
            <a:spLocks noGrp="1"/>
          </p:cNvSpPr>
          <p:nvPr>
            <p:ph type="subTitle" idx="1"/>
          </p:nvPr>
        </p:nvSpPr>
        <p:spPr/>
        <p:txBody>
          <a:bodyPr/>
          <a:lstStyle/>
          <a:p>
            <a:endParaRPr lang="en-VN"/>
          </a:p>
        </p:txBody>
      </p:sp>
      <p:pic>
        <p:nvPicPr>
          <p:cNvPr id="7" name="Picture 6">
            <a:extLst>
              <a:ext uri="{FF2B5EF4-FFF2-40B4-BE49-F238E27FC236}">
                <a16:creationId xmlns:a16="http://schemas.microsoft.com/office/drawing/2014/main" id="{07A66846-5098-4964-A25A-AE7248367AD6}"/>
              </a:ext>
            </a:extLst>
          </p:cNvPr>
          <p:cNvPicPr>
            <a:picLocks noChangeAspect="1"/>
          </p:cNvPicPr>
          <p:nvPr/>
        </p:nvPicPr>
        <p:blipFill>
          <a:blip r:embed="rId2"/>
          <a:stretch>
            <a:fillRect/>
          </a:stretch>
        </p:blipFill>
        <p:spPr>
          <a:xfrm>
            <a:off x="-223943" y="0"/>
            <a:ext cx="9483610" cy="5143500"/>
          </a:xfrm>
          <a:prstGeom prst="rect">
            <a:avLst/>
          </a:prstGeom>
        </p:spPr>
      </p:pic>
      <p:sp>
        <p:nvSpPr>
          <p:cNvPr id="8" name="Rectangle 7">
            <a:extLst>
              <a:ext uri="{FF2B5EF4-FFF2-40B4-BE49-F238E27FC236}">
                <a16:creationId xmlns:a16="http://schemas.microsoft.com/office/drawing/2014/main" id="{3CA14036-9BB6-451D-A088-4D18964E0F91}"/>
              </a:ext>
            </a:extLst>
          </p:cNvPr>
          <p:cNvSpPr/>
          <p:nvPr/>
        </p:nvSpPr>
        <p:spPr>
          <a:xfrm>
            <a:off x="3036163" y="3102746"/>
            <a:ext cx="2869707" cy="49936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D0290464-B949-4ADA-BB7F-C80069E39154}"/>
              </a:ext>
            </a:extLst>
          </p:cNvPr>
          <p:cNvSpPr/>
          <p:nvPr/>
        </p:nvSpPr>
        <p:spPr>
          <a:xfrm>
            <a:off x="3720184" y="3380317"/>
            <a:ext cx="1384033" cy="392415"/>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2100" b="1" dirty="0">
                <a:ln/>
                <a:solidFill>
                  <a:schemeClr val="accent4"/>
                </a:solidFill>
                <a:latin typeface="Bahnschrift Light" panose="020B0502040204020203" pitchFamily="34" charset="0"/>
                <a:ea typeface="Tahoma" panose="020B0604030504040204" pitchFamily="34" charset="0"/>
                <a:cs typeface="Tahoma" panose="020B0604030504040204" pitchFamily="34" charset="0"/>
              </a:rPr>
              <a:t>THÁNH LỄ</a:t>
            </a:r>
          </a:p>
        </p:txBody>
      </p:sp>
      <p:sp>
        <p:nvSpPr>
          <p:cNvPr id="10" name="Rectangle 9">
            <a:extLst>
              <a:ext uri="{FF2B5EF4-FFF2-40B4-BE49-F238E27FC236}">
                <a16:creationId xmlns:a16="http://schemas.microsoft.com/office/drawing/2014/main" id="{B202ADB5-CC09-437C-8C08-4D4657DC3DBE}"/>
              </a:ext>
            </a:extLst>
          </p:cNvPr>
          <p:cNvSpPr/>
          <p:nvPr/>
        </p:nvSpPr>
        <p:spPr>
          <a:xfrm>
            <a:off x="3023055" y="4646941"/>
            <a:ext cx="2989613" cy="24938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500" b="1" i="1" dirty="0">
                <a:solidFill>
                  <a:schemeClr val="tx1"/>
                </a:solidFill>
                <a:latin typeface="Tahoma" panose="020B0604030504040204" pitchFamily="34" charset="0"/>
                <a:ea typeface="Tahoma" panose="020B0604030504040204" pitchFamily="34" charset="0"/>
                <a:cs typeface="Tahoma" panose="020B0604030504040204" pitchFamily="34" charset="0"/>
              </a:rPr>
              <a:t>GX.Thiên Ân – 11/06/2023</a:t>
            </a:r>
          </a:p>
        </p:txBody>
      </p:sp>
      <p:pic>
        <p:nvPicPr>
          <p:cNvPr id="5" name="Picture 4">
            <a:extLst>
              <a:ext uri="{FF2B5EF4-FFF2-40B4-BE49-F238E27FC236}">
                <a16:creationId xmlns:a16="http://schemas.microsoft.com/office/drawing/2014/main" id="{F1F6EF53-61B7-E3A8-C323-EDA951709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43" y="-138421"/>
            <a:ext cx="9367943" cy="5270754"/>
          </a:xfrm>
          <a:prstGeom prst="rect">
            <a:avLst/>
          </a:prstGeom>
        </p:spPr>
      </p:pic>
      <p:pic>
        <p:nvPicPr>
          <p:cNvPr id="6" name="Picture 5">
            <a:extLst>
              <a:ext uri="{FF2B5EF4-FFF2-40B4-BE49-F238E27FC236}">
                <a16:creationId xmlns:a16="http://schemas.microsoft.com/office/drawing/2014/main" id="{9FCECE42-0EF9-F9BA-B680-E8E0DC178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10" y="-257411"/>
            <a:ext cx="9599277" cy="5400911"/>
          </a:xfrm>
          <a:prstGeom prst="rect">
            <a:avLst/>
          </a:prstGeom>
        </p:spPr>
      </p:pic>
    </p:spTree>
    <p:extLst>
      <p:ext uri="{BB962C8B-B14F-4D97-AF65-F5344CB8AC3E}">
        <p14:creationId xmlns:p14="http://schemas.microsoft.com/office/powerpoint/2010/main" val="15345157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28" y="555526"/>
            <a:ext cx="9182842" cy="31700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0000"/>
                </a:solidFill>
                <a:effectLst>
                  <a:outerShdw blurRad="50800" dist="39000" dir="5460000" algn="tl">
                    <a:srgbClr val="000000">
                      <a:alpha val="38000"/>
                    </a:srgbClr>
                  </a:outerShdw>
                </a:effectLst>
                <a:cs typeface="Arial" pitchFamily="34" charset="0"/>
              </a:rPr>
              <a:t>Ca </a:t>
            </a:r>
            <a:r>
              <a:rPr lang="en-US" sz="6000" b="1" dirty="0" err="1">
                <a:ln w="11430"/>
                <a:solidFill>
                  <a:srgbClr val="FF0000"/>
                </a:solidFill>
                <a:effectLst>
                  <a:outerShdw blurRad="50800" dist="39000" dir="5460000" algn="tl">
                    <a:srgbClr val="000000">
                      <a:alpha val="38000"/>
                    </a:srgbClr>
                  </a:outerShdw>
                </a:effectLst>
                <a:cs typeface="Arial" pitchFamily="34" charset="0"/>
              </a:rPr>
              <a:t>Nguyện</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Hiệp</a:t>
            </a:r>
            <a:r>
              <a:rPr lang="en-US" sz="6000" b="1" dirty="0">
                <a:ln w="11430"/>
                <a:solidFill>
                  <a:srgbClr val="FF0000"/>
                </a:solidFill>
                <a:effectLst>
                  <a:outerShdw blurRad="50800" dist="39000" dir="5460000" algn="tl">
                    <a:srgbClr val="000000">
                      <a:alpha val="38000"/>
                    </a:srgbClr>
                  </a:outerShdw>
                </a:effectLst>
                <a:cs typeface="Arial" pitchFamily="34" charset="0"/>
              </a:rPr>
              <a:t> </a:t>
            </a:r>
            <a:r>
              <a:rPr lang="en-US" sz="6000" b="1" dirty="0" err="1">
                <a:ln w="11430"/>
                <a:solidFill>
                  <a:srgbClr val="FF0000"/>
                </a:solidFill>
                <a:effectLst>
                  <a:outerShdw blurRad="50800" dist="39000" dir="5460000" algn="tl">
                    <a:srgbClr val="000000">
                      <a:alpha val="38000"/>
                    </a:srgbClr>
                  </a:outerShdw>
                </a:effectLst>
                <a:cs typeface="Arial" pitchFamily="34" charset="0"/>
              </a:rPr>
              <a:t>Lễ</a:t>
            </a:r>
            <a:endParaRPr lang="en-US" sz="6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8000" b="1" dirty="0" err="1">
                <a:ln w="11430"/>
                <a:solidFill>
                  <a:srgbClr val="FF0000"/>
                </a:solidFill>
                <a:effectLst>
                  <a:outerShdw blurRad="50800" dist="39000" dir="5460000" algn="tl">
                    <a:srgbClr val="000000">
                      <a:alpha val="38000"/>
                    </a:srgbClr>
                  </a:outerShdw>
                </a:effectLst>
                <a:cs typeface="Arial" pitchFamily="34" charset="0"/>
              </a:rPr>
              <a:t>Tâm</a:t>
            </a:r>
            <a:r>
              <a:rPr lang="en-US" sz="8000" b="1" dirty="0">
                <a:ln w="11430"/>
                <a:solidFill>
                  <a:srgbClr val="FF0000"/>
                </a:solidFill>
                <a:effectLst>
                  <a:outerShdw blurRad="50800" dist="39000" dir="5460000" algn="tl">
                    <a:srgbClr val="000000">
                      <a:alpha val="38000"/>
                    </a:srgbClr>
                  </a:outerShdw>
                </a:effectLst>
                <a:cs typeface="Arial" pitchFamily="34" charset="0"/>
              </a:rPr>
              <a:t> </a:t>
            </a:r>
            <a:r>
              <a:rPr lang="en-US" sz="8000" b="1" dirty="0" err="1">
                <a:ln w="11430"/>
                <a:solidFill>
                  <a:srgbClr val="FF0000"/>
                </a:solidFill>
                <a:effectLst>
                  <a:outerShdw blurRad="50800" dist="39000" dir="5460000" algn="tl">
                    <a:srgbClr val="000000">
                      <a:alpha val="38000"/>
                    </a:srgbClr>
                  </a:outerShdw>
                </a:effectLst>
                <a:cs typeface="Arial" pitchFamily="34" charset="0"/>
              </a:rPr>
              <a:t>Tình</a:t>
            </a:r>
            <a:r>
              <a:rPr lang="en-US" sz="8000" b="1" dirty="0">
                <a:ln w="11430"/>
                <a:solidFill>
                  <a:srgbClr val="FF0000"/>
                </a:solidFill>
                <a:effectLst>
                  <a:outerShdw blurRad="50800" dist="39000" dir="5460000" algn="tl">
                    <a:srgbClr val="000000">
                      <a:alpha val="38000"/>
                    </a:srgbClr>
                  </a:outerShdw>
                </a:effectLst>
                <a:cs typeface="Arial" pitchFamily="34" charset="0"/>
              </a:rPr>
              <a:t> </a:t>
            </a:r>
            <a:r>
              <a:rPr lang="en-US" sz="8000" b="1" dirty="0" err="1">
                <a:ln w="11430"/>
                <a:solidFill>
                  <a:srgbClr val="FF0000"/>
                </a:solidFill>
                <a:effectLst>
                  <a:outerShdw blurRad="50800" dist="39000" dir="5460000" algn="tl">
                    <a:srgbClr val="000000">
                      <a:alpha val="38000"/>
                    </a:srgbClr>
                  </a:outerShdw>
                </a:effectLst>
                <a:cs typeface="Arial" pitchFamily="34" charset="0"/>
              </a:rPr>
              <a:t>Với</a:t>
            </a:r>
            <a:r>
              <a:rPr lang="en-US" sz="8000" b="1" dirty="0">
                <a:ln w="11430"/>
                <a:solidFill>
                  <a:srgbClr val="FF0000"/>
                </a:solidFill>
                <a:effectLst>
                  <a:outerShdw blurRad="50800" dist="39000" dir="5460000" algn="tl">
                    <a:srgbClr val="000000">
                      <a:alpha val="38000"/>
                    </a:srgbClr>
                  </a:outerShdw>
                </a:effectLst>
                <a:cs typeface="Arial" pitchFamily="34" charset="0"/>
              </a:rPr>
              <a:t> </a:t>
            </a:r>
            <a:r>
              <a:rPr lang="en-US" sz="8000" b="1" dirty="0" err="1">
                <a:ln w="11430"/>
                <a:solidFill>
                  <a:srgbClr val="FF0000"/>
                </a:solidFill>
                <a:effectLst>
                  <a:outerShdw blurRad="50800" dist="39000" dir="5460000" algn="tl">
                    <a:srgbClr val="000000">
                      <a:alpha val="38000"/>
                    </a:srgbClr>
                  </a:outerShdw>
                </a:effectLst>
                <a:cs typeface="Arial" pitchFamily="34" charset="0"/>
              </a:rPr>
              <a:t>Chúa</a:t>
            </a:r>
            <a:endParaRPr lang="en-US" sz="8000" b="1" dirty="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i="1" dirty="0" err="1">
                <a:ln w="11430"/>
                <a:solidFill>
                  <a:srgbClr val="0B297F"/>
                </a:solidFill>
                <a:effectLst>
                  <a:outerShdw blurRad="50800" dist="39000" dir="5460000" algn="tl">
                    <a:srgbClr val="000000">
                      <a:alpha val="38000"/>
                    </a:srgbClr>
                  </a:outerShdw>
                </a:effectLst>
                <a:cs typeface="Arial" pitchFamily="34" charset="0"/>
              </a:rPr>
              <a:t>Giang</a:t>
            </a:r>
            <a:r>
              <a:rPr lang="en-US" sz="6000" b="1" i="1" dirty="0">
                <a:ln w="11430"/>
                <a:solidFill>
                  <a:srgbClr val="0B297F"/>
                </a:solidFill>
                <a:effectLst>
                  <a:outerShdw blurRad="50800" dist="39000" dir="5460000" algn="tl">
                    <a:srgbClr val="000000">
                      <a:alpha val="38000"/>
                    </a:srgbClr>
                  </a:outerShdw>
                </a:effectLst>
                <a:cs typeface="Arial" pitchFamily="34" charset="0"/>
              </a:rPr>
              <a:t> </a:t>
            </a:r>
            <a:r>
              <a:rPr lang="en-US" sz="6000" b="1" i="1" dirty="0" err="1">
                <a:ln w="11430"/>
                <a:solidFill>
                  <a:srgbClr val="0B297F"/>
                </a:solidFill>
                <a:effectLst>
                  <a:outerShdw blurRad="50800" dist="39000" dir="5460000" algn="tl">
                    <a:srgbClr val="000000">
                      <a:alpha val="38000"/>
                    </a:srgbClr>
                  </a:outerShdw>
                </a:effectLst>
                <a:cs typeface="Arial" pitchFamily="34" charset="0"/>
              </a:rPr>
              <a:t>Tâm</a:t>
            </a:r>
            <a:endParaRPr lang="en-US" sz="6000" b="1" i="1" dirty="0">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398700884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176352949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0000"/>
                </a:solidFill>
                <a:latin typeface="+mj-lt"/>
              </a:rPr>
              <a:t>Tk1:</a:t>
            </a:r>
            <a:r>
              <a:rPr lang="en-US" sz="6600" b="0" spc="-300" dirty="0">
                <a:solidFill>
                  <a:srgbClr val="002060"/>
                </a:solidFill>
                <a:latin typeface="+mj-lt"/>
              </a:rPr>
              <a:t> </a:t>
            </a:r>
            <a:r>
              <a:rPr lang="vi-VN" sz="6600" b="1" i="0" dirty="0">
                <a:solidFill>
                  <a:srgbClr val="003399"/>
                </a:solidFill>
                <a:effectLst/>
              </a:rPr>
              <a:t>Tình yêu Chúa lớn lao con sao đền đáp được? Hồn con nhỏ bé đây, xin luôn mãi yêu Ngài. </a:t>
            </a:r>
            <a:endParaRPr lang="vi-VN" sz="6600" b="0" spc="-150" dirty="0">
              <a:solidFill>
                <a:srgbClr val="003399"/>
              </a:solidFill>
              <a:latin typeface="+mj-lt"/>
            </a:endParaRPr>
          </a:p>
        </p:txBody>
      </p:sp>
    </p:spTree>
    <p:extLst>
      <p:ext uri="{BB962C8B-B14F-4D97-AF65-F5344CB8AC3E}">
        <p14:creationId xmlns:p14="http://schemas.microsoft.com/office/powerpoint/2010/main" val="214326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0000"/>
                </a:solidFill>
                <a:latin typeface="+mj-lt"/>
              </a:rPr>
              <a:t>***</a:t>
            </a:r>
            <a:r>
              <a:rPr lang="en-US" sz="7200" b="0" u="sng" spc="-300" dirty="0">
                <a:solidFill>
                  <a:srgbClr val="FF0000"/>
                </a:solidFill>
                <a:latin typeface="+mj-lt"/>
              </a:rPr>
              <a:t>:</a:t>
            </a:r>
            <a:r>
              <a:rPr lang="en-US" sz="7200" b="0" spc="-300" dirty="0">
                <a:solidFill>
                  <a:srgbClr val="002060"/>
                </a:solidFill>
                <a:latin typeface="+mj-lt"/>
              </a:rPr>
              <a:t> </a:t>
            </a:r>
            <a:r>
              <a:rPr lang="vi-VN" sz="7200" b="1" i="0" dirty="0">
                <a:solidFill>
                  <a:srgbClr val="003399"/>
                </a:solidFill>
                <a:effectLst/>
              </a:rPr>
              <a:t>Tình yêu Chúa lớn lao, tình yêu con sánh sao! Dù nhỏ bé vẫn luôn cậy trông mến yêu.</a:t>
            </a:r>
            <a:endParaRPr lang="vi-VN" sz="7200" b="0" spc="-150" dirty="0">
              <a:solidFill>
                <a:srgbClr val="003399"/>
              </a:solidFill>
              <a:latin typeface="+mj-lt"/>
            </a:endParaRPr>
          </a:p>
        </p:txBody>
      </p:sp>
    </p:spTree>
    <p:extLst>
      <p:ext uri="{BB962C8B-B14F-4D97-AF65-F5344CB8AC3E}">
        <p14:creationId xmlns:p14="http://schemas.microsoft.com/office/powerpoint/2010/main" val="293589065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242960971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374708870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0000"/>
                </a:solidFill>
                <a:latin typeface="+mj-lt"/>
              </a:rPr>
              <a:t>Tk2:</a:t>
            </a:r>
            <a:r>
              <a:rPr lang="en-US" sz="7200" b="0" spc="-300" dirty="0">
                <a:solidFill>
                  <a:srgbClr val="FF0000"/>
                </a:solidFill>
                <a:latin typeface="+mj-lt"/>
              </a:rPr>
              <a:t> </a:t>
            </a:r>
            <a:r>
              <a:rPr lang="vi-VN" sz="7200" b="1" i="0" dirty="0">
                <a:solidFill>
                  <a:srgbClr val="003399"/>
                </a:solidFill>
                <a:effectLst/>
              </a:rPr>
              <a:t>Ngài ngự đến với con hân hoan tràn tâm hồn, Ngài đang sống với con trong nhịp tim hơi thở. </a:t>
            </a:r>
            <a:endParaRPr lang="vi-VN" sz="7200" b="0" dirty="0">
              <a:solidFill>
                <a:srgbClr val="003399"/>
              </a:solidFill>
              <a:latin typeface="+mj-lt"/>
            </a:endParaRPr>
          </a:p>
        </p:txBody>
      </p:sp>
    </p:spTree>
    <p:extLst>
      <p:ext uri="{BB962C8B-B14F-4D97-AF65-F5344CB8AC3E}">
        <p14:creationId xmlns:p14="http://schemas.microsoft.com/office/powerpoint/2010/main" val="20355424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a:solidFill>
                  <a:srgbClr val="FF0000"/>
                </a:solidFill>
                <a:latin typeface="+mj-lt"/>
              </a:rPr>
              <a:t>Tk</a:t>
            </a:r>
            <a:r>
              <a:rPr lang="vi-VN" sz="6600" b="0" u="sng" dirty="0">
                <a:solidFill>
                  <a:srgbClr val="FF0000"/>
                </a:solidFill>
                <a:latin typeface="+mj-lt"/>
              </a:rPr>
              <a:t>2</a:t>
            </a:r>
            <a:r>
              <a:rPr lang="en-US" sz="6600" u="sng" dirty="0">
                <a:solidFill>
                  <a:srgbClr val="FF0000"/>
                </a:solidFill>
                <a:latin typeface="+mj-lt"/>
              </a:rPr>
              <a:t>:</a:t>
            </a:r>
            <a:r>
              <a:rPr lang="vi-VN" sz="6600" b="0" dirty="0">
                <a:solidFill>
                  <a:srgbClr val="002060"/>
                </a:solidFill>
                <a:latin typeface="+mj-lt"/>
              </a:rPr>
              <a:t> </a:t>
            </a:r>
            <a:r>
              <a:rPr lang="vi-VN" sz="6600" b="1" i="0" dirty="0">
                <a:solidFill>
                  <a:srgbClr val="003399"/>
                </a:solidFill>
                <a:effectLst/>
              </a:rPr>
              <a:t>Đây là tiệc thánh chứa chan ân tình và ân phúc, vì tình Chúa yêu thương đời đời Ngài dọn sẵn cho ai nghèo đói. </a:t>
            </a:r>
            <a:endParaRPr lang="vi-VN" sz="6600" b="1" dirty="0">
              <a:solidFill>
                <a:srgbClr val="003399"/>
              </a:solidFill>
            </a:endParaRPr>
          </a:p>
        </p:txBody>
      </p:sp>
    </p:spTree>
    <p:extLst>
      <p:ext uri="{BB962C8B-B14F-4D97-AF65-F5344CB8AC3E}">
        <p14:creationId xmlns:p14="http://schemas.microsoft.com/office/powerpoint/2010/main" val="31589407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0000"/>
                </a:solidFill>
                <a:latin typeface="+mj-lt"/>
              </a:rPr>
              <a:t>***</a:t>
            </a:r>
            <a:r>
              <a:rPr lang="en-US" sz="7200" b="0" u="sng" spc="-300" dirty="0">
                <a:solidFill>
                  <a:srgbClr val="FF0000"/>
                </a:solidFill>
                <a:latin typeface="+mj-lt"/>
              </a:rPr>
              <a:t>:</a:t>
            </a:r>
            <a:r>
              <a:rPr lang="en-US" sz="7200" b="0" spc="-300" dirty="0">
                <a:solidFill>
                  <a:srgbClr val="FF0000"/>
                </a:solidFill>
                <a:latin typeface="+mj-lt"/>
              </a:rPr>
              <a:t> </a:t>
            </a:r>
            <a:r>
              <a:rPr lang="vi-VN" sz="7200" b="1" i="0" dirty="0">
                <a:solidFill>
                  <a:srgbClr val="003399"/>
                </a:solidFill>
                <a:effectLst/>
              </a:rPr>
              <a:t>Đời con sẽ sáng tươi vì được Chúa dẫn đưa. Ngài ở trong con và con ở trong Chúa luôn.</a:t>
            </a:r>
            <a:endParaRPr lang="vi-VN" sz="7200" b="0" dirty="0">
              <a:solidFill>
                <a:srgbClr val="003399"/>
              </a:solidFill>
              <a:latin typeface="+mj-lt"/>
            </a:endParaRPr>
          </a:p>
        </p:txBody>
      </p:sp>
    </p:spTree>
    <p:extLst>
      <p:ext uri="{BB962C8B-B14F-4D97-AF65-F5344CB8AC3E}">
        <p14:creationId xmlns:p14="http://schemas.microsoft.com/office/powerpoint/2010/main" val="399167994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387607165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73047253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0000"/>
                </a:solidFill>
                <a:latin typeface="+mj-lt"/>
              </a:rPr>
              <a:t>Tk3:</a:t>
            </a:r>
            <a:r>
              <a:rPr lang="en-US" sz="7200" b="0" spc="-300" dirty="0">
                <a:solidFill>
                  <a:srgbClr val="002060"/>
                </a:solidFill>
                <a:latin typeface="+mj-lt"/>
              </a:rPr>
              <a:t> </a:t>
            </a:r>
            <a:r>
              <a:rPr lang="vi-VN" sz="7200" b="1" i="0" dirty="0">
                <a:solidFill>
                  <a:srgbClr val="003399"/>
                </a:solidFill>
                <a:effectLst/>
              </a:rPr>
              <a:t>Lòng tràn đầy sướng vui, hân hoan trong tâm hồn. Vì được Chúa ở bên con an chí vững lòng. </a:t>
            </a:r>
            <a:endParaRPr lang="vi-VN" sz="7200" b="0" dirty="0">
              <a:solidFill>
                <a:srgbClr val="003399"/>
              </a:solidFill>
              <a:latin typeface="+mj-lt"/>
            </a:endParaRPr>
          </a:p>
        </p:txBody>
      </p:sp>
    </p:spTree>
    <p:extLst>
      <p:ext uri="{BB962C8B-B14F-4D97-AF65-F5344CB8AC3E}">
        <p14:creationId xmlns:p14="http://schemas.microsoft.com/office/powerpoint/2010/main" val="537380748"/>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0000"/>
                </a:solidFill>
                <a:latin typeface="+mj-lt"/>
              </a:rPr>
              <a:t>***</a:t>
            </a:r>
            <a:r>
              <a:rPr lang="en-US" sz="7200" b="0" u="sng" spc="-300" dirty="0">
                <a:solidFill>
                  <a:srgbClr val="FF0000"/>
                </a:solidFill>
                <a:latin typeface="+mj-lt"/>
              </a:rPr>
              <a:t>:</a:t>
            </a:r>
            <a:r>
              <a:rPr lang="vi-VN" sz="7200" b="1" i="0" dirty="0">
                <a:solidFill>
                  <a:srgbClr val="003399"/>
                </a:solidFill>
                <a:effectLst/>
              </a:rPr>
              <a:t> Nguồn hạnh phúc của con, nguồn gia sản của con, nguyện lòng con được kết hiệp với Chúa luôn.</a:t>
            </a:r>
            <a:endParaRPr lang="vi-VN" sz="7200" b="0" dirty="0">
              <a:solidFill>
                <a:srgbClr val="003399"/>
              </a:solidFill>
              <a:latin typeface="+mj-lt"/>
            </a:endParaRPr>
          </a:p>
        </p:txBody>
      </p:sp>
    </p:spTree>
    <p:extLst>
      <p:ext uri="{BB962C8B-B14F-4D97-AF65-F5344CB8AC3E}">
        <p14:creationId xmlns:p14="http://schemas.microsoft.com/office/powerpoint/2010/main" val="600433111"/>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1283535050"/>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0000"/>
                </a:solidFill>
                <a:latin typeface="+mj-lt"/>
              </a:rPr>
              <a:t>***</a:t>
            </a:r>
            <a:r>
              <a:rPr lang="en-US" sz="6600" b="0" spc="-150" dirty="0">
                <a:solidFill>
                  <a:srgbClr val="FF0000"/>
                </a:solidFill>
                <a:latin typeface="+mj-lt"/>
              </a:rPr>
              <a:t>:</a:t>
            </a:r>
            <a:r>
              <a:rPr lang="en-US" sz="6600" b="0" spc="-150" dirty="0">
                <a:solidFill>
                  <a:srgbClr val="002060"/>
                </a:solidFill>
                <a:latin typeface="+mj-lt"/>
              </a:rPr>
              <a:t> </a:t>
            </a:r>
            <a:r>
              <a:rPr lang="vi-VN" sz="6600" b="1" i="0" dirty="0">
                <a:solidFill>
                  <a:srgbClr val="003399"/>
                </a:solidFill>
                <a:effectLst/>
              </a:rPr>
              <a:t> Vì mến thương con, Chúa đã tự hiến thân mình, nguồn suối ơn thiêng nuôi dưỡng tháng ngày đời chúng con.</a:t>
            </a:r>
            <a:endParaRPr lang="vi-VN" sz="6600" b="1" spc="-150" dirty="0">
              <a:solidFill>
                <a:srgbClr val="003399"/>
              </a:solidFill>
            </a:endParaRPr>
          </a:p>
        </p:txBody>
      </p:sp>
    </p:spTree>
    <p:extLst>
      <p:ext uri="{BB962C8B-B14F-4D97-AF65-F5344CB8AC3E}">
        <p14:creationId xmlns:p14="http://schemas.microsoft.com/office/powerpoint/2010/main" val="243091627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0000"/>
                </a:solidFill>
                <a:latin typeface="+mj-lt"/>
              </a:rPr>
              <a:t>Tk4:</a:t>
            </a:r>
            <a:r>
              <a:rPr lang="en-US" sz="6600" b="0" spc="-300" dirty="0">
                <a:solidFill>
                  <a:srgbClr val="002060"/>
                </a:solidFill>
                <a:latin typeface="+mj-lt"/>
              </a:rPr>
              <a:t> </a:t>
            </a:r>
            <a:r>
              <a:rPr lang="vi-VN" sz="6600" b="1" i="0" dirty="0">
                <a:solidFill>
                  <a:srgbClr val="003399"/>
                </a:solidFill>
                <a:effectLst/>
              </a:rPr>
              <a:t>Ngài hãy hướng dẫn con biết sống theo gương Ngài, trở nên tấm bánh thơm cho nhân thế hưởng dùng. </a:t>
            </a:r>
            <a:endParaRPr lang="vi-VN" sz="6600" b="0" dirty="0">
              <a:solidFill>
                <a:srgbClr val="003399"/>
              </a:solidFill>
              <a:latin typeface="+mj-lt"/>
            </a:endParaRPr>
          </a:p>
        </p:txBody>
      </p:sp>
    </p:spTree>
    <p:extLst>
      <p:ext uri="{BB962C8B-B14F-4D97-AF65-F5344CB8AC3E}">
        <p14:creationId xmlns:p14="http://schemas.microsoft.com/office/powerpoint/2010/main" val="41615349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0000"/>
                </a:solidFill>
                <a:latin typeface="+mj-lt"/>
              </a:rPr>
              <a:t>***</a:t>
            </a:r>
            <a:r>
              <a:rPr lang="en-US" sz="7200" b="0" u="sng" spc="-300" dirty="0">
                <a:solidFill>
                  <a:srgbClr val="FF0000"/>
                </a:solidFill>
                <a:latin typeface="+mj-lt"/>
              </a:rPr>
              <a:t>:</a:t>
            </a:r>
            <a:r>
              <a:rPr lang="en-US" sz="7200" b="0" spc="-300" dirty="0">
                <a:solidFill>
                  <a:srgbClr val="002060"/>
                </a:solidFill>
                <a:latin typeface="+mj-lt"/>
              </a:rPr>
              <a:t> </a:t>
            </a:r>
            <a:r>
              <a:rPr lang="vi-VN" sz="7200" b="1" i="0" dirty="0">
                <a:solidFill>
                  <a:srgbClr val="003399"/>
                </a:solidFill>
                <a:effectLst/>
              </a:rPr>
              <a:t>Đời con sẽ hiến thân, vì hạnh phúc thế nhân, Ngài ơi xin dạy con tình yêu hiến thân.</a:t>
            </a:r>
            <a:endParaRPr lang="vi-VN" sz="7200" b="0" dirty="0">
              <a:solidFill>
                <a:srgbClr val="003399"/>
              </a:solidFill>
              <a:latin typeface="+mj-lt"/>
            </a:endParaRPr>
          </a:p>
        </p:txBody>
      </p:sp>
    </p:spTree>
    <p:extLst>
      <p:ext uri="{BB962C8B-B14F-4D97-AF65-F5344CB8AC3E}">
        <p14:creationId xmlns:p14="http://schemas.microsoft.com/office/powerpoint/2010/main" val="61654530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0000"/>
                </a:solidFill>
                <a:latin typeface="+mj-lt"/>
              </a:rPr>
              <a:t>Đk</a:t>
            </a:r>
            <a:r>
              <a:rPr lang="en-US" sz="7200" b="0" spc="-150" dirty="0">
                <a:solidFill>
                  <a:srgbClr val="FF0000"/>
                </a:solidFill>
                <a:latin typeface="+mj-lt"/>
              </a:rPr>
              <a:t>:</a:t>
            </a:r>
            <a:r>
              <a:rPr lang="en-US" sz="7200" b="0" spc="-150" dirty="0">
                <a:solidFill>
                  <a:srgbClr val="002060"/>
                </a:solidFill>
                <a:latin typeface="+mj-lt"/>
              </a:rPr>
              <a:t> </a:t>
            </a:r>
            <a:r>
              <a:rPr lang="vi-VN" sz="7200" b="1" i="0" dirty="0">
                <a:solidFill>
                  <a:srgbClr val="003399"/>
                </a:solidFill>
                <a:effectLst/>
              </a:rPr>
              <a:t> Lần đầu rước Chúa, ôi Chúa Giêsu Thánh </a:t>
            </a:r>
            <a:r>
              <a:rPr lang="vi-VN" sz="7200" b="1" dirty="0">
                <a:solidFill>
                  <a:srgbClr val="003399"/>
                </a:solidFill>
              </a:rPr>
              <a:t>T</a:t>
            </a:r>
            <a:r>
              <a:rPr lang="vi-VN" sz="7200" b="1" i="0" dirty="0">
                <a:solidFill>
                  <a:srgbClr val="003399"/>
                </a:solidFill>
                <a:effectLst/>
              </a:rPr>
              <a:t>hể, hồn tràn niềm vui chẳng biết nói sao nên lời. </a:t>
            </a:r>
            <a:endParaRPr lang="vi-VN" sz="7200" b="1" spc="-150" dirty="0">
              <a:solidFill>
                <a:srgbClr val="003399"/>
              </a:solidFill>
            </a:endParaRPr>
          </a:p>
        </p:txBody>
      </p:sp>
    </p:spTree>
    <p:extLst>
      <p:ext uri="{BB962C8B-B14F-4D97-AF65-F5344CB8AC3E}">
        <p14:creationId xmlns:p14="http://schemas.microsoft.com/office/powerpoint/2010/main" val="218256810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16247</TotalTime>
  <Words>3386</Words>
  <Application>Microsoft Macintosh PowerPoint</Application>
  <PresentationFormat>On-screen Show (16:9)</PresentationFormat>
  <Paragraphs>188</Paragraphs>
  <Slides>148</Slides>
  <Notes>6</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148</vt:i4>
      </vt:variant>
    </vt:vector>
  </HeadingPairs>
  <TitlesOfParts>
    <vt:vector size="169" baseType="lpstr">
      <vt:lpstr>Arial</vt:lpstr>
      <vt:lpstr>Bahnschrift Light</vt:lpstr>
      <vt:lpstr>Calibri</vt:lpstr>
      <vt:lpstr>Tahoma</vt:lpstr>
      <vt:lpstr>Times New Roman</vt:lpstr>
      <vt:lpstr>UTM American Sans</vt:lpstr>
      <vt:lpstr>Verdana</vt:lpstr>
      <vt:lpstr>Office Theme</vt:lpstr>
      <vt:lpstr>1_Default Design</vt:lpstr>
      <vt:lpstr>Default Design</vt:lpstr>
      <vt:lpstr>36_Default Design</vt:lpstr>
      <vt:lpstr>2_Office Theme</vt:lpstr>
      <vt:lpstr>1_Office Theme</vt:lpstr>
      <vt:lpstr>10_Office Theme</vt:lpstr>
      <vt:lpstr>37_Default Design</vt:lpstr>
      <vt:lpstr>9_Office Theme</vt:lpstr>
      <vt:lpstr>11_Office Theme</vt:lpstr>
      <vt:lpstr>6_Office Theme</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Gia-liêm hỡi, hãy vang lời ngợi khen Chúa Trời. Si-on hỡi, hãy ca tụng Thiên Chúa của ngươi.</vt:lpstr>
      <vt:lpstr>Đk: Gia-liêm hỡi, hãy vang lời ngợi khen Chúa Trời. Si-on hỡi, hãy ca tụng Thiên Chúa của ngươi.</vt:lpstr>
      <vt:lpstr>Tk1: Nào hỡi Gia-liêm, hãy ngợi khen Thiên Chúa của ngươi. Nào hỡi Si-on, hãy tôn vinh Thiên Chúa cửa ngươi. Vì Chúa đã ra tay gài chặt then cửa nhà ngươi. Con cái ngươi trong thành, Người sẽ giáng phúc thi ân.</vt:lpstr>
      <vt:lpstr>Đk: Gia-liêm hỡi, hãy vang lời ngợi khen Chúa Trời. Si-on hỡi, hãy ca tụng Thiên Chúa của ngươi.</vt:lpstr>
      <vt:lpstr>Tk2: Lệnh truyền Chúa ban, Ngài truyền xuống khắp cõi trần ai. Lời Chúa phán ra thật lanh chai, chạy rảo đường xa. Người đã khiến tuyết rơi, trải dài như thể lông chiên. Sương giá như tro bụi, Người rải rắc khắp nơi nơi.</vt:lpstr>
      <vt:lpstr>Đk: Gia-liêm hỡi, hãy vang lời ngợi khen Chúa Trời. Si-on hỡi, hãy ca tụng Thiên Chúa của ngươi.</vt:lpstr>
      <vt:lpstr>Tk3: Người đã ban cho nhà  Gia-cop thánh chỉ của Người. Người đã ban hành luật pháp Chúa cho Is-ra-en. Người đã chẳng khi nao làm vậy với người lân bang. Người đã không cho họ được biết những huấn lệnh Người.</vt:lpstr>
      <vt:lpstr>Đk: Gia-liêm hỡi, hãy vang lời ngợi khen Chúa Trời. Si-on hỡi, hãy ca tụng Thiên Chúa của ngươi.</vt:lpstr>
      <vt:lpstr>PowerPoint Presentation</vt:lpstr>
      <vt:lpstr>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GIAI KHÚC DÂNG TIẾN  Giang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143</cp:revision>
  <dcterms:created xsi:type="dcterms:W3CDTF">2021-05-09T08:36:44Z</dcterms:created>
  <dcterms:modified xsi:type="dcterms:W3CDTF">2023-06-08T07:43:28Z</dcterms:modified>
</cp:coreProperties>
</file>