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80" r:id="rId9"/>
    <p:sldMasterId id="2147483792" r:id="rId10"/>
    <p:sldMasterId id="2147483804" r:id="rId11"/>
    <p:sldMasterId id="2147483816" r:id="rId12"/>
    <p:sldMasterId id="2147483824" r:id="rId13"/>
  </p:sldMasterIdLst>
  <p:notesMasterIdLst>
    <p:notesMasterId r:id="rId136"/>
  </p:notesMasterIdLst>
  <p:sldIdLst>
    <p:sldId id="359" r:id="rId14"/>
    <p:sldId id="262" r:id="rId15"/>
    <p:sldId id="9840" r:id="rId16"/>
    <p:sldId id="282" r:id="rId17"/>
    <p:sldId id="294" r:id="rId18"/>
    <p:sldId id="9842" r:id="rId19"/>
    <p:sldId id="9843" r:id="rId20"/>
    <p:sldId id="9841" r:id="rId21"/>
    <p:sldId id="9844" r:id="rId22"/>
    <p:sldId id="9845" r:id="rId23"/>
    <p:sldId id="261" r:id="rId24"/>
    <p:sldId id="9846" r:id="rId25"/>
    <p:sldId id="9847" r:id="rId26"/>
    <p:sldId id="9835" r:id="rId27"/>
    <p:sldId id="9883" r:id="rId28"/>
    <p:sldId id="9884" r:id="rId29"/>
    <p:sldId id="9885" r:id="rId30"/>
    <p:sldId id="9886" r:id="rId31"/>
    <p:sldId id="9887" r:id="rId32"/>
    <p:sldId id="9888" r:id="rId33"/>
    <p:sldId id="9889" r:id="rId34"/>
    <p:sldId id="9890" r:id="rId35"/>
    <p:sldId id="9891" r:id="rId36"/>
    <p:sldId id="9773" r:id="rId37"/>
    <p:sldId id="9528" r:id="rId38"/>
    <p:sldId id="9848" r:id="rId39"/>
    <p:sldId id="258" r:id="rId40"/>
    <p:sldId id="9849" r:id="rId41"/>
    <p:sldId id="9854" r:id="rId42"/>
    <p:sldId id="9850" r:id="rId43"/>
    <p:sldId id="9851" r:id="rId44"/>
    <p:sldId id="9855" r:id="rId45"/>
    <p:sldId id="264" r:id="rId46"/>
    <p:sldId id="9852" r:id="rId47"/>
    <p:sldId id="9856" r:id="rId48"/>
    <p:sldId id="9836" r:id="rId49"/>
    <p:sldId id="2702" r:id="rId50"/>
    <p:sldId id="9776" r:id="rId51"/>
    <p:sldId id="8853" r:id="rId52"/>
    <p:sldId id="9723" r:id="rId53"/>
    <p:sldId id="9724" r:id="rId54"/>
    <p:sldId id="9725" r:id="rId55"/>
    <p:sldId id="9726" r:id="rId56"/>
    <p:sldId id="9727" r:id="rId57"/>
    <p:sldId id="9728" r:id="rId58"/>
    <p:sldId id="9729" r:id="rId59"/>
    <p:sldId id="9730" r:id="rId60"/>
    <p:sldId id="9731" r:id="rId61"/>
    <p:sldId id="9732" r:id="rId62"/>
    <p:sldId id="9733" r:id="rId63"/>
    <p:sldId id="9734" r:id="rId64"/>
    <p:sldId id="9735" r:id="rId65"/>
    <p:sldId id="9838" r:id="rId66"/>
    <p:sldId id="9789" r:id="rId67"/>
    <p:sldId id="884" r:id="rId68"/>
    <p:sldId id="885" r:id="rId69"/>
    <p:sldId id="888" r:id="rId70"/>
    <p:sldId id="891" r:id="rId71"/>
    <p:sldId id="892" r:id="rId72"/>
    <p:sldId id="9857" r:id="rId73"/>
    <p:sldId id="894" r:id="rId74"/>
    <p:sldId id="895" r:id="rId75"/>
    <p:sldId id="9858" r:id="rId76"/>
    <p:sldId id="909" r:id="rId77"/>
    <p:sldId id="910" r:id="rId78"/>
    <p:sldId id="9859" r:id="rId79"/>
    <p:sldId id="9788" r:id="rId80"/>
    <p:sldId id="9643" r:id="rId81"/>
    <p:sldId id="257" r:id="rId82"/>
    <p:sldId id="271" r:id="rId83"/>
    <p:sldId id="267" r:id="rId84"/>
    <p:sldId id="9839" r:id="rId85"/>
    <p:sldId id="9740" r:id="rId86"/>
    <p:sldId id="313" r:id="rId87"/>
    <p:sldId id="9860" r:id="rId88"/>
    <p:sldId id="9861" r:id="rId89"/>
    <p:sldId id="9664" r:id="rId90"/>
    <p:sldId id="9665" r:id="rId91"/>
    <p:sldId id="9808" r:id="rId92"/>
    <p:sldId id="9807" r:id="rId93"/>
    <p:sldId id="9862" r:id="rId94"/>
    <p:sldId id="9863" r:id="rId95"/>
    <p:sldId id="9806" r:id="rId96"/>
    <p:sldId id="9864" r:id="rId97"/>
    <p:sldId id="9865" r:id="rId98"/>
    <p:sldId id="9837" r:id="rId99"/>
    <p:sldId id="9705" r:id="rId100"/>
    <p:sldId id="9778" r:id="rId101"/>
    <p:sldId id="9867" r:id="rId102"/>
    <p:sldId id="9870" r:id="rId103"/>
    <p:sldId id="9872" r:id="rId104"/>
    <p:sldId id="9868" r:id="rId105"/>
    <p:sldId id="9869" r:id="rId106"/>
    <p:sldId id="9873" r:id="rId107"/>
    <p:sldId id="9875" r:id="rId108"/>
    <p:sldId id="9879" r:id="rId109"/>
    <p:sldId id="9880" r:id="rId110"/>
    <p:sldId id="9876" r:id="rId111"/>
    <p:sldId id="9878" r:id="rId112"/>
    <p:sldId id="9881" r:id="rId113"/>
    <p:sldId id="9882" r:id="rId114"/>
    <p:sldId id="9866" r:id="rId115"/>
    <p:sldId id="9817" r:id="rId116"/>
    <p:sldId id="9818" r:id="rId117"/>
    <p:sldId id="9823" r:id="rId118"/>
    <p:sldId id="9821" r:id="rId119"/>
    <p:sldId id="9824" r:id="rId120"/>
    <p:sldId id="9820" r:id="rId121"/>
    <p:sldId id="9822" r:id="rId122"/>
    <p:sldId id="9828" r:id="rId123"/>
    <p:sldId id="9825" r:id="rId124"/>
    <p:sldId id="9826" r:id="rId125"/>
    <p:sldId id="9827" r:id="rId126"/>
    <p:sldId id="9829" r:id="rId127"/>
    <p:sldId id="9831" r:id="rId128"/>
    <p:sldId id="9830" r:id="rId129"/>
    <p:sldId id="9832" r:id="rId130"/>
    <p:sldId id="9819" r:id="rId131"/>
    <p:sldId id="445" r:id="rId132"/>
    <p:sldId id="441" r:id="rId133"/>
    <p:sldId id="9712" r:id="rId134"/>
    <p:sldId id="9779" r:id="rId1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654" autoAdjust="0"/>
  </p:normalViewPr>
  <p:slideViewPr>
    <p:cSldViewPr>
      <p:cViewPr varScale="1">
        <p:scale>
          <a:sx n="162" d="100"/>
          <a:sy n="162" d="100"/>
        </p:scale>
        <p:origin x="-542" y="-82"/>
      </p:cViewPr>
      <p:guideLst>
        <p:guide orient="horz" pos="1620"/>
        <p:guide pos="2880"/>
      </p:guideLst>
    </p:cSldViewPr>
  </p:slideViewPr>
  <p:outlineViewPr>
    <p:cViewPr>
      <p:scale>
        <a:sx n="33" d="100"/>
        <a:sy n="33" d="100"/>
      </p:scale>
      <p:origin x="0" y="247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viewProps" Target="viewProp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slide" Target="slides/slide116.xml"/><Relationship Id="rId13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slide" Target="slides/slide119.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notesMaster" Target="notesMasters/notesMaster1.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305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8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440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553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228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692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7909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30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28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4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681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20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80148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82542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11215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63215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679665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910151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66000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58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33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92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75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42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654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243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9083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8494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417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7768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15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3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6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1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8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2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8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91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0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3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67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64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138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38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32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31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30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00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4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148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632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34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87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137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4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29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836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456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74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3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449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179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375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515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042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2041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72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65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5721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7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8367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827473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51160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1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1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25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791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6.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a:solidFill>
                  <a:srgbClr val="003399"/>
                </a:solidFill>
                <a:latin typeface="+mj-lt"/>
                <a:cs typeface="Times New Roman" pitchFamily="18" charset="0"/>
              </a:rPr>
              <a:t>Lễ</a:t>
            </a:r>
            <a:r>
              <a:rPr lang="en-US" sz="7000" dirty="0">
                <a:solidFill>
                  <a:srgbClr val="003399"/>
                </a:solidFill>
                <a:latin typeface="+mj-lt"/>
                <a:cs typeface="Times New Roman" pitchFamily="18" charset="0"/>
              </a:rPr>
              <a:t> </a:t>
            </a:r>
            <a:br>
              <a:rPr lang="en-US" sz="7000" dirty="0">
                <a:solidFill>
                  <a:srgbClr val="003399"/>
                </a:solidFill>
                <a:latin typeface="+mj-lt"/>
                <a:cs typeface="Times New Roman" pitchFamily="18" charset="0"/>
              </a:rPr>
            </a:br>
            <a:r>
              <a:rPr lang="en-US" sz="7000" dirty="0" err="1">
                <a:solidFill>
                  <a:srgbClr val="003399"/>
                </a:solidFill>
                <a:latin typeface="+mj-lt"/>
                <a:cs typeface="Times New Roman" pitchFamily="18" charset="0"/>
              </a:rPr>
              <a:t>Thứ</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Năm</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Tuần</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Thánh</a:t>
            </a:r>
            <a:r>
              <a:rPr lang="en-US" sz="7000" dirty="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24898810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a:solidFill>
                  <a:srgbClr val="C00000"/>
                </a:solidFill>
                <a:ea typeface="SimHei" panose="02010609060101010101" pitchFamily="49" charset="-122"/>
                <a:cs typeface="Times New Roman" panose="02020603050405020304" pitchFamily="18" charset="0"/>
              </a:rPr>
              <a:t>Đk</a:t>
            </a:r>
            <a:r>
              <a:rPr lang="en-US" altLang="en-US" sz="6000" b="0" u="sng" dirty="0">
                <a:solidFill>
                  <a:srgbClr val="C00000"/>
                </a:solidFill>
                <a:ea typeface="SimHei" panose="02010609060101010101" pitchFamily="49" charset="-122"/>
                <a:cs typeface="Times New Roman" panose="02020603050405020304" pitchFamily="18" charset="0"/>
              </a:rPr>
              <a:t>:</a:t>
            </a:r>
            <a:r>
              <a:rPr lang="en-US" altLang="en-US" sz="6000" b="0" dirty="0">
                <a:solidFill>
                  <a:srgbClr val="003399"/>
                </a:solidFill>
                <a:ea typeface="SimHei" panose="02010609060101010101" pitchFamily="49" charset="-122"/>
                <a:cs typeface="Times New Roman" panose="02020603050405020304" pitchFamily="18" charset="0"/>
              </a:rPr>
              <a:t> </a:t>
            </a:r>
            <a:r>
              <a:rPr lang="vi-VN" sz="6000" b="0" i="0" dirty="0">
                <a:solidFill>
                  <a:srgbClr val="003299"/>
                </a:solidFill>
                <a:effectLst/>
              </a:rPr>
              <a:t>Lời Ngài khi xưa, Lời Ngài khi xưa con xin nhớ hoài. Tình Ngài thương con, tình Ngài thương con không bến không bờ. </a:t>
            </a:r>
            <a:endParaRPr lang="en-US" sz="60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3327662528"/>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a:t>
            </a:r>
            <a:r>
              <a:rPr lang="vi-VN" sz="6000" b="0" i="0" dirty="0">
                <a:solidFill>
                  <a:srgbClr val="003299"/>
                </a:solidFill>
                <a:effectLst/>
              </a:rPr>
              <a:t>Lời Ngài khi xưa ngàn đời mai sau con luôn ghi nhớ: Hãy thương yêu nhau, hãy thương yêu nhau như chính Thầy.</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68051831"/>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16253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err="1">
                <a:solidFill>
                  <a:srgbClr val="C00000"/>
                </a:solidFill>
                <a:latin typeface="+mj-lt"/>
                <a:ea typeface="Tahoma" pitchFamily="34" charset="0"/>
                <a:cs typeface="Times New Roman" pitchFamily="18" charset="0"/>
              </a:rPr>
              <a:t>Kiệu</a:t>
            </a:r>
            <a:r>
              <a:rPr lang="en-US" sz="5400" dirty="0">
                <a:solidFill>
                  <a:srgbClr val="C00000"/>
                </a:solidFill>
                <a:latin typeface="+mj-lt"/>
                <a:ea typeface="Tahoma" pitchFamily="34" charset="0"/>
                <a:cs typeface="Times New Roman" pitchFamily="18" charset="0"/>
              </a:rPr>
              <a:t> </a:t>
            </a:r>
            <a:r>
              <a:rPr lang="en-US" sz="5400" dirty="0" err="1">
                <a:solidFill>
                  <a:srgbClr val="C00000"/>
                </a:solidFill>
                <a:latin typeface="+mj-lt"/>
                <a:ea typeface="Tahoma" pitchFamily="34" charset="0"/>
                <a:cs typeface="Times New Roman" pitchFamily="18" charset="0"/>
              </a:rPr>
              <a:t>Mình</a:t>
            </a:r>
            <a:r>
              <a:rPr lang="en-US" sz="5400" dirty="0">
                <a:solidFill>
                  <a:srgbClr val="C00000"/>
                </a:solidFill>
                <a:latin typeface="+mj-lt"/>
                <a:ea typeface="Tahoma" pitchFamily="34" charset="0"/>
                <a:cs typeface="Times New Roman" pitchFamily="18" charset="0"/>
              </a:rPr>
              <a:t> </a:t>
            </a:r>
            <a:r>
              <a:rPr lang="en-US" sz="5400" dirty="0" err="1">
                <a:solidFill>
                  <a:srgbClr val="C00000"/>
                </a:solidFill>
                <a:latin typeface="+mj-lt"/>
                <a:ea typeface="Tahoma" pitchFamily="34" charset="0"/>
                <a:cs typeface="Times New Roman" pitchFamily="18" charset="0"/>
              </a:rPr>
              <a:t>Thánh</a:t>
            </a:r>
            <a:r>
              <a:rPr lang="en-US" sz="5400" dirty="0">
                <a:solidFill>
                  <a:srgbClr val="C00000"/>
                </a:solidFill>
                <a:latin typeface="+mj-lt"/>
                <a:ea typeface="Tahoma" pitchFamily="34" charset="0"/>
                <a:cs typeface="Times New Roman" pitchFamily="18" charset="0"/>
              </a:rPr>
              <a:t> </a:t>
            </a:r>
            <a:r>
              <a:rPr lang="en-US" sz="5400" dirty="0" err="1">
                <a:solidFill>
                  <a:srgbClr val="C00000"/>
                </a:solidFill>
                <a:latin typeface="+mj-lt"/>
                <a:ea typeface="Tahoma" pitchFamily="34" charset="0"/>
                <a:cs typeface="Times New Roman" pitchFamily="18" charset="0"/>
              </a:rPr>
              <a:t>Chúa</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a:solidFill>
                  <a:srgbClr val="C00000"/>
                </a:solidFill>
                <a:latin typeface="+mj-lt"/>
                <a:ea typeface="Tahoma" pitchFamily="34" charset="0"/>
                <a:cs typeface="Times New Roman" pitchFamily="18" charset="0"/>
              </a:rPr>
              <a:t>Con </a:t>
            </a:r>
            <a:r>
              <a:rPr lang="en-US" sz="6600" dirty="0" err="1">
                <a:solidFill>
                  <a:srgbClr val="C00000"/>
                </a:solidFill>
                <a:latin typeface="+mj-lt"/>
                <a:ea typeface="Tahoma" pitchFamily="34" charset="0"/>
                <a:cs typeface="Times New Roman" pitchFamily="18" charset="0"/>
              </a:rPr>
              <a:t>Mến</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Yêu</a:t>
            </a:r>
            <a:r>
              <a:rPr lang="en-US" sz="6600" dirty="0">
                <a:solidFill>
                  <a:srgbClr val="C00000"/>
                </a:solidFill>
                <a:latin typeface="+mj-lt"/>
                <a:ea typeface="Tahoma" pitchFamily="34" charset="0"/>
                <a:cs typeface="Times New Roman" pitchFamily="18" charset="0"/>
              </a:rPr>
              <a:t/>
            </a:r>
            <a:br>
              <a:rPr lang="en-US" sz="6600" dirty="0">
                <a:solidFill>
                  <a:srgbClr val="C00000"/>
                </a:solidFill>
                <a:latin typeface="+mj-lt"/>
                <a:ea typeface="Tahoma" pitchFamily="34" charset="0"/>
                <a:cs typeface="Times New Roman" pitchFamily="18" charset="0"/>
              </a:rPr>
            </a:br>
            <a:r>
              <a:rPr lang="en-US" sz="4800" i="1" dirty="0" err="1">
                <a:solidFill>
                  <a:srgbClr val="C00000"/>
                </a:solidFill>
                <a:latin typeface="+mj-lt"/>
                <a:ea typeface="Tahoma" pitchFamily="34" charset="0"/>
                <a:cs typeface="Times New Roman" pitchFamily="18" charset="0"/>
              </a:rPr>
              <a:t>văn</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Thi</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Tâm</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Bảo</a:t>
            </a:r>
            <a:r>
              <a:rPr lang="en-US" sz="7200" b="0" dirty="0">
                <a:solidFill>
                  <a:srgbClr val="C00000"/>
                </a:solidFill>
                <a:latin typeface="+mj-lt"/>
                <a:ea typeface="Tahoma" pitchFamily="34" charset="0"/>
                <a:cs typeface="Times New Roman" pitchFamily="18" charset="0"/>
              </a:rPr>
              <a:t/>
            </a:r>
            <a:br>
              <a:rPr lang="en-US" sz="7200" b="0" dirty="0">
                <a:solidFill>
                  <a:srgbClr val="C00000"/>
                </a:solidFill>
                <a:latin typeface="+mj-lt"/>
                <a:ea typeface="Tahoma" pitchFamily="34" charset="0"/>
                <a:cs typeface="Times New Roman" pitchFamily="18" charset="0"/>
              </a:rPr>
            </a:b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3993713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a:solidFill>
                  <a:srgbClr val="003399"/>
                </a:solidFill>
                <a:latin typeface="+mj-lt"/>
                <a:cs typeface="Times New Roman" panose="02020603050405020304" pitchFamily="18" charset="0"/>
              </a:rPr>
              <a:t>Con </a:t>
            </a:r>
            <a:r>
              <a:rPr lang="en-US" sz="5400" b="0" dirty="0" err="1">
                <a:solidFill>
                  <a:srgbClr val="003399"/>
                </a:solidFill>
                <a:latin typeface="+mj-lt"/>
                <a:cs typeface="Times New Roman" panose="02020603050405020304" pitchFamily="18" charset="0"/>
              </a:rPr>
              <a:t>mến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tin </a:t>
            </a:r>
            <a:r>
              <a:rPr lang="en-US" sz="5400" b="0" dirty="0" err="1">
                <a:solidFill>
                  <a:srgbClr val="003399"/>
                </a:solidFill>
                <a:latin typeface="+mj-lt"/>
                <a:cs typeface="Times New Roman" panose="02020603050405020304" pitchFamily="18" charset="0"/>
              </a:rPr>
              <a:t>thờ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lòng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Cùng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thơ</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ngắm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trông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Thể</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đổ</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ngàn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ơn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Ngài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hiến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thân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nuôi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dưỡng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đoàn</a:t>
            </a:r>
            <a:r>
              <a:rPr lang="en-US" sz="5400" b="0" dirty="0">
                <a:solidFill>
                  <a:srgbClr val="003399"/>
                </a:solidFill>
                <a:latin typeface="+mj-lt"/>
                <a:cs typeface="Times New Roman" panose="02020603050405020304" pitchFamily="18" charset="0"/>
              </a:rPr>
              <a:t> con. </a:t>
            </a:r>
          </a:p>
        </p:txBody>
      </p:sp>
    </p:spTree>
    <p:extLst>
      <p:ext uri="{BB962C8B-B14F-4D97-AF65-F5344CB8AC3E}">
        <p14:creationId xmlns:p14="http://schemas.microsoft.com/office/powerpoint/2010/main" val="340915906"/>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phúc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độc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nhất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đời</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Êm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đềm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nhìn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phúc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nào</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hơn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Lòng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ngây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ngất</a:t>
            </a:r>
            <a:r>
              <a:rPr lang="en-US" sz="5400" b="0" dirty="0">
                <a:solidFill>
                  <a:srgbClr val="003399"/>
                </a:solidFill>
                <a:latin typeface="+mj-lt"/>
                <a:cs typeface="Times New Roman" panose="02020603050405020304" pitchFamily="18" charset="0"/>
              </a:rPr>
              <a:t> tin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phó</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dâng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hồn</a:t>
            </a:r>
            <a:r>
              <a:rPr lang="en-US" sz="54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2362276827"/>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a:solidFill>
                  <a:srgbClr val="C00000"/>
                </a:solidFill>
                <a:latin typeface="+mj-lt"/>
                <a:ea typeface="SimHei" panose="02010609060101010101" pitchFamily="49" charset="-122"/>
                <a:cs typeface="Times New Roman" panose="02020603050405020304" pitchFamily="18" charset="0"/>
              </a:rPr>
              <a:t>Tk2:</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a:solidFill>
                  <a:srgbClr val="003399"/>
                </a:solidFill>
                <a:latin typeface="+mj-lt"/>
                <a:cs typeface="Times New Roman" panose="02020603050405020304" pitchFamily="18" charset="0"/>
              </a:rPr>
              <a:t>Con </a:t>
            </a:r>
            <a:r>
              <a:rPr lang="en-US" sz="6000" b="0" dirty="0" err="1">
                <a:solidFill>
                  <a:srgbClr val="003399"/>
                </a:solidFill>
                <a:latin typeface="+mj-lt"/>
                <a:cs typeface="Times New Roman" panose="02020603050405020304" pitchFamily="18" charset="0"/>
              </a:rPr>
              <a:t>phó</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dâng</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tâm</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hồn</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thật</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thà</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cùng</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với</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lòng</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đội</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ơn</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thiết</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tha</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Nơi</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Thánh</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Thể</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Chúa</a:t>
            </a:r>
            <a:r>
              <a:rPr lang="en-US" sz="6000" b="0" dirty="0">
                <a:solidFill>
                  <a:srgbClr val="003399"/>
                </a:solidFill>
                <a:latin typeface="+mj-lt"/>
                <a:cs typeface="Times New Roman" panose="02020603050405020304" pitchFamily="18" charset="0"/>
              </a:rPr>
              <a:t> ở </a:t>
            </a:r>
            <a:r>
              <a:rPr lang="en-US" sz="6000" b="0" dirty="0" err="1">
                <a:solidFill>
                  <a:srgbClr val="003399"/>
                </a:solidFill>
                <a:latin typeface="+mj-lt"/>
                <a:cs typeface="Times New Roman" panose="02020603050405020304" pitchFamily="18" charset="0"/>
              </a:rPr>
              <a:t>cùng</a:t>
            </a:r>
            <a:r>
              <a:rPr lang="en-US" sz="6000" b="0" dirty="0">
                <a:solidFill>
                  <a:srgbClr val="003399"/>
                </a:solidFill>
                <a:latin typeface="+mj-lt"/>
                <a:cs typeface="Times New Roman" panose="02020603050405020304" pitchFamily="18" charset="0"/>
              </a:rPr>
              <a:t> con, </a:t>
            </a:r>
            <a:r>
              <a:rPr lang="en-US" sz="6000" b="0" dirty="0" err="1">
                <a:solidFill>
                  <a:srgbClr val="003399"/>
                </a:solidFill>
                <a:latin typeface="+mj-lt"/>
                <a:cs typeface="Times New Roman" panose="02020603050405020304" pitchFamily="18" charset="0"/>
              </a:rPr>
              <a:t>hằng</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xót</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thương</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trợ</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giúp</a:t>
            </a:r>
            <a:r>
              <a:rPr lang="en-US" sz="6000" b="0" dirty="0">
                <a:solidFill>
                  <a:srgbClr val="003399"/>
                </a:solidFill>
                <a:latin typeface="+mj-lt"/>
                <a:cs typeface="Times New Roman" panose="02020603050405020304" pitchFamily="18" charset="0"/>
              </a:rPr>
              <a:t> </a:t>
            </a:r>
            <a:r>
              <a:rPr lang="en-US" sz="6000" b="0" dirty="0" err="1">
                <a:solidFill>
                  <a:srgbClr val="003399"/>
                </a:solidFill>
                <a:latin typeface="+mj-lt"/>
                <a:cs typeface="Times New Roman" panose="02020603050405020304" pitchFamily="18" charset="0"/>
              </a:rPr>
              <a:t>ủi</a:t>
            </a:r>
            <a:r>
              <a:rPr lang="en-US" sz="6000" b="0" dirty="0">
                <a:solidFill>
                  <a:srgbClr val="003399"/>
                </a:solidFill>
                <a:latin typeface="+mj-lt"/>
                <a:cs typeface="Times New Roman" panose="02020603050405020304" pitchFamily="18" charset="0"/>
              </a:rPr>
              <a:t> an. </a:t>
            </a:r>
          </a:p>
        </p:txBody>
      </p:sp>
    </p:spTree>
    <p:extLst>
      <p:ext uri="{BB962C8B-B14F-4D97-AF65-F5344CB8AC3E}">
        <p14:creationId xmlns:p14="http://schemas.microsoft.com/office/powerpoint/2010/main" val="1998175937"/>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phúc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độc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nhất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đời</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Êm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đềm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nhìn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phúc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nào</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hơn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Lòng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ngây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ngất</a:t>
            </a:r>
            <a:r>
              <a:rPr lang="en-US" sz="5400" b="0" dirty="0">
                <a:solidFill>
                  <a:srgbClr val="003399"/>
                </a:solidFill>
                <a:latin typeface="+mj-lt"/>
                <a:cs typeface="Times New Roman" panose="02020603050405020304" pitchFamily="18" charset="0"/>
              </a:rPr>
              <a:t> tin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phó</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dâng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hồn</a:t>
            </a:r>
            <a:r>
              <a:rPr lang="en-US" sz="54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2362276827"/>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a:solidFill>
                  <a:srgbClr val="C00000"/>
                </a:solidFill>
                <a:latin typeface="+mj-lt"/>
                <a:ea typeface="SimHei" panose="02010609060101010101" pitchFamily="49" charset="-122"/>
                <a:cs typeface="Times New Roman" panose="02020603050405020304" pitchFamily="18" charset="0"/>
              </a:rPr>
              <a:t>Tk3:</a:t>
            </a:r>
            <a:r>
              <a:rPr lang="en-US" altLang="en-US" sz="5700" b="0" dirty="0">
                <a:solidFill>
                  <a:srgbClr val="003399"/>
                </a:solidFill>
                <a:latin typeface="+mj-lt"/>
                <a:ea typeface="SimHei" panose="02010609060101010101" pitchFamily="49" charset="-122"/>
                <a:cs typeface="Times New Roman" panose="02020603050405020304" pitchFamily="18" charset="0"/>
              </a:rPr>
              <a:t> </a:t>
            </a:r>
            <a:r>
              <a:rPr lang="en-US" sz="5700" b="0" dirty="0">
                <a:solidFill>
                  <a:srgbClr val="003399"/>
                </a:solidFill>
                <a:latin typeface="+mj-lt"/>
                <a:cs typeface="Times New Roman" panose="02020603050405020304" pitchFamily="18" charset="0"/>
              </a:rPr>
              <a:t>Con </a:t>
            </a:r>
            <a:r>
              <a:rPr lang="en-US" sz="5700" b="0" dirty="0" err="1">
                <a:solidFill>
                  <a:srgbClr val="003399"/>
                </a:solidFill>
                <a:latin typeface="+mj-lt"/>
                <a:cs typeface="Times New Roman" panose="02020603050405020304" pitchFamily="18" charset="0"/>
              </a:rPr>
              <a:t>khấn</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xin</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cho</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bận</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tu</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trì</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hằng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dõi</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đường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chông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gai</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Chúa</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đi</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Luôn</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tiến</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thẳng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tới</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đỉnh</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tuyệt</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cao</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miệng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hát</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ca</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lòng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thỏa</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nhường</a:t>
            </a:r>
            <a:r>
              <a:rPr lang="en-US" sz="5700" b="0" dirty="0">
                <a:solidFill>
                  <a:srgbClr val="003399"/>
                </a:solidFill>
                <a:latin typeface="+mj-lt"/>
                <a:cs typeface="Times New Roman" panose="02020603050405020304" pitchFamily="18" charset="0"/>
              </a:rPr>
              <a:t> </a:t>
            </a:r>
            <a:r>
              <a:rPr lang="en-US" sz="5700" b="0" dirty="0" err="1">
                <a:solidFill>
                  <a:srgbClr val="003399"/>
                </a:solidFill>
                <a:latin typeface="+mj-lt"/>
                <a:cs typeface="Times New Roman" panose="02020603050405020304" pitchFamily="18" charset="0"/>
              </a:rPr>
              <a:t>bao</a:t>
            </a:r>
            <a:r>
              <a:rPr lang="en-US" sz="57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1998175937"/>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phúc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độc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nhất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đời</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Êm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đềm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nhìn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hạnh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phúc</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nào</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hơn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Lòng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ngây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ngất</a:t>
            </a:r>
            <a:r>
              <a:rPr lang="en-US" sz="5400" b="0" dirty="0">
                <a:solidFill>
                  <a:srgbClr val="003399"/>
                </a:solidFill>
                <a:latin typeface="+mj-lt"/>
                <a:cs typeface="Times New Roman" panose="02020603050405020304" pitchFamily="18" charset="0"/>
              </a:rPr>
              <a:t> tin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yêu</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phó</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dâng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hồn</a:t>
            </a:r>
            <a:r>
              <a:rPr lang="en-US" sz="54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40896863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5400" dirty="0">
                <a:solidFill>
                  <a:srgbClr val="C00000"/>
                </a:solidFill>
                <a:cs typeface="Tahoma" pitchFamily="34" charset="0"/>
              </a:rPr>
              <a:t>Tk</a:t>
            </a:r>
            <a:r>
              <a:rPr lang="en-US" altLang="en-US" sz="5400" dirty="0">
                <a:solidFill>
                  <a:srgbClr val="C00000"/>
                </a:solidFill>
                <a:cs typeface="Tahoma" pitchFamily="34" charset="0"/>
              </a:rPr>
              <a:t>3</a:t>
            </a:r>
            <a:r>
              <a:rPr lang="vi-VN" altLang="en-US" sz="5400" dirty="0">
                <a:solidFill>
                  <a:srgbClr val="C00000"/>
                </a:solidFill>
                <a:cs typeface="Tahoma" pitchFamily="34" charset="0"/>
              </a:rPr>
              <a:t>:  </a:t>
            </a:r>
            <a:r>
              <a:rPr lang="vi-VN" altLang="en-US" sz="5400" dirty="0">
                <a:solidFill>
                  <a:srgbClr val="003299"/>
                </a:solidFill>
                <a:cs typeface="Tahoma" pitchFamily="34" charset="0"/>
              </a:rPr>
              <a:t>Suốt cuộc đời tôi chỉ muốn cao rao lòng thương xót Chúa Trời cao. Vì lòng </a:t>
            </a:r>
            <a:r>
              <a:rPr lang="en-US" altLang="en-US" sz="5400" dirty="0" err="1">
                <a:solidFill>
                  <a:srgbClr val="003299"/>
                </a:solidFill>
                <a:cs typeface="Tahoma" pitchFamily="34" charset="0"/>
              </a:rPr>
              <a:t>Chúa</a:t>
            </a:r>
            <a:r>
              <a:rPr lang="en-US" altLang="en-US" sz="5400" dirty="0">
                <a:solidFill>
                  <a:srgbClr val="003299"/>
                </a:solidFill>
                <a:cs typeface="Tahoma" pitchFamily="34" charset="0"/>
              </a:rPr>
              <a:t> </a:t>
            </a:r>
            <a:r>
              <a:rPr lang="vi-VN" altLang="en-US" sz="5400" dirty="0">
                <a:solidFill>
                  <a:srgbClr val="003299"/>
                </a:solidFill>
                <a:cs typeface="Tahoma" pitchFamily="34" charset="0"/>
              </a:rPr>
              <a:t>mến thương ta ôi lạ lùng nơi thập giá ph</a:t>
            </a:r>
            <a:r>
              <a:rPr lang="en-US" altLang="en-US" sz="5400" dirty="0" err="1">
                <a:solidFill>
                  <a:srgbClr val="003299"/>
                </a:solidFill>
                <a:cs typeface="Tahoma" pitchFamily="34" charset="0"/>
              </a:rPr>
              <a:t>ô</a:t>
            </a:r>
            <a:r>
              <a:rPr lang="vi-VN" altLang="en-US" sz="5400" dirty="0">
                <a:solidFill>
                  <a:srgbClr val="003299"/>
                </a:solidFill>
                <a:cs typeface="Tahoma" pitchFamily="34" charset="0"/>
              </a:rPr>
              <a:t> bày ra.</a:t>
            </a:r>
          </a:p>
        </p:txBody>
      </p:sp>
    </p:spTree>
    <p:extLst>
      <p:ext uri="{BB962C8B-B14F-4D97-AF65-F5344CB8AC3E}">
        <p14:creationId xmlns:p14="http://schemas.microsoft.com/office/powerpoint/2010/main" val="38977351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38050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a:solidFill>
                  <a:srgbClr val="C00000"/>
                </a:solidFill>
                <a:latin typeface="+mj-lt"/>
                <a:ea typeface="Tahoma" pitchFamily="34" charset="0"/>
                <a:cs typeface="Times New Roman" pitchFamily="18" charset="0"/>
              </a:rPr>
              <a:t>Đây</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Phép</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Nhiệm</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Mầu</a:t>
            </a:r>
            <a:r>
              <a:rPr lang="en-US" sz="6600" dirty="0">
                <a:solidFill>
                  <a:srgbClr val="C00000"/>
                </a:solidFill>
                <a:latin typeface="+mj-lt"/>
                <a:ea typeface="Tahoma" pitchFamily="34" charset="0"/>
                <a:cs typeface="Times New Roman" pitchFamily="18" charset="0"/>
              </a:rPr>
              <a:t/>
            </a:r>
            <a:br>
              <a:rPr lang="en-US" sz="6600" dirty="0">
                <a:solidFill>
                  <a:srgbClr val="C00000"/>
                </a:solidFill>
                <a:latin typeface="+mj-lt"/>
                <a:ea typeface="Tahoma" pitchFamily="34" charset="0"/>
                <a:cs typeface="Times New Roman" pitchFamily="18" charset="0"/>
              </a:rPr>
            </a:br>
            <a:r>
              <a:rPr lang="en-US" sz="4800" i="1" dirty="0" err="1">
                <a:solidFill>
                  <a:srgbClr val="C00000"/>
                </a:solidFill>
                <a:latin typeface="+mj-lt"/>
                <a:ea typeface="Tahoma" pitchFamily="34" charset="0"/>
                <a:cs typeface="Times New Roman" pitchFamily="18" charset="0"/>
              </a:rPr>
              <a:t>Hoài</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Chiên</a:t>
            </a:r>
            <a:r>
              <a:rPr lang="en-US" sz="7200" b="0" dirty="0">
                <a:solidFill>
                  <a:srgbClr val="C00000"/>
                </a:solidFill>
                <a:latin typeface="+mj-lt"/>
                <a:ea typeface="Tahoma" pitchFamily="34" charset="0"/>
                <a:cs typeface="Times New Roman" pitchFamily="18" charset="0"/>
              </a:rPr>
              <a:t/>
            </a:r>
            <a:br>
              <a:rPr lang="en-US" sz="7200" b="0" dirty="0">
                <a:solidFill>
                  <a:srgbClr val="C00000"/>
                </a:solidFill>
                <a:latin typeface="+mj-lt"/>
                <a:ea typeface="Tahoma" pitchFamily="34" charset="0"/>
                <a:cs typeface="Times New Roman" pitchFamily="18" charset="0"/>
              </a:rPr>
            </a:b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108253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Đây</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phép</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nhiệm</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mầu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cực</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linh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khôn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sánh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Thiên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Chúa</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cao</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quang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bởi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nơi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Thiên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Đình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ngự</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trong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Mình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Thánh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để</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nuôi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trần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gian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Chúng</a:t>
            </a:r>
            <a:r>
              <a:rPr lang="en-US" altLang="en-US" sz="5400" dirty="0">
                <a:solidFill>
                  <a:srgbClr val="003399"/>
                </a:solidFill>
                <a:latin typeface="+mj-lt"/>
                <a:cs typeface="Times New Roman" panose="02020603050405020304" pitchFamily="18" charset="0"/>
              </a:rPr>
              <a:t> con </a:t>
            </a:r>
            <a:r>
              <a:rPr lang="en-US" altLang="en-US" sz="5400" dirty="0" err="1">
                <a:solidFill>
                  <a:srgbClr val="003399"/>
                </a:solidFill>
                <a:latin typeface="+mj-lt"/>
                <a:cs typeface="Times New Roman" panose="02020603050405020304" pitchFamily="18" charset="0"/>
              </a:rPr>
              <a:t>ngày</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đêm</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mến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yêu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thành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tâm</a:t>
            </a:r>
            <a:r>
              <a:rPr lang="en-US" altLang="en-US" sz="5400" dirty="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204064242"/>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Giê-su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nhân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lành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đoàn</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kính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là</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lương</a:t>
            </a:r>
            <a:r>
              <a:rPr lang="en-US" sz="5400" b="0" dirty="0">
                <a:solidFill>
                  <a:srgbClr val="003399"/>
                </a:solidFill>
                <a:latin typeface="+mj-lt"/>
                <a:cs typeface="Times New Roman" panose="02020603050405020304" pitchFamily="18" charset="0"/>
              </a:rPr>
              <a:t> ban </a:t>
            </a:r>
            <a:r>
              <a:rPr lang="en-US" sz="5400" b="0" dirty="0" err="1">
                <a:solidFill>
                  <a:srgbClr val="003399"/>
                </a:solidFill>
                <a:latin typeface="+mj-lt"/>
                <a:cs typeface="Times New Roman" panose="02020603050405020304" pitchFamily="18" charset="0"/>
              </a:rPr>
              <a:t>cho</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cái</a:t>
            </a:r>
            <a:r>
              <a:rPr lang="en-US" sz="5400" b="0" dirty="0">
                <a:solidFill>
                  <a:srgbClr val="003399"/>
                </a:solidFill>
                <a:latin typeface="+mj-lt"/>
                <a:cs typeface="Times New Roman" panose="02020603050405020304" pitchFamily="18" charset="0"/>
              </a:rPr>
              <a:t>. Qua </a:t>
            </a:r>
            <a:r>
              <a:rPr lang="en-US" sz="5400" b="0" dirty="0" err="1">
                <a:solidFill>
                  <a:srgbClr val="003399"/>
                </a:solidFill>
                <a:latin typeface="+mj-lt"/>
                <a:cs typeface="Times New Roman" panose="02020603050405020304" pitchFamily="18" charset="0"/>
              </a:rPr>
              <a:t>nơi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lưu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đày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về</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nơi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mong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chờ</a:t>
            </a:r>
            <a:r>
              <a:rPr lang="en-US" sz="5400" b="0" dirty="0">
                <a:solidFill>
                  <a:srgbClr val="003399"/>
                </a:solidFill>
                <a:latin typeface="+mj-lt"/>
                <a:cs typeface="Times New Roman" panose="02020603050405020304" pitchFamily="18" charset="0"/>
              </a:rPr>
              <a:t>, say </a:t>
            </a:r>
            <a:r>
              <a:rPr lang="en-US" sz="5400" b="0" dirty="0" err="1">
                <a:solidFill>
                  <a:srgbClr val="003399"/>
                </a:solidFill>
                <a:latin typeface="+mj-lt"/>
                <a:cs typeface="Times New Roman" panose="02020603050405020304" pitchFamily="18" charset="0"/>
              </a:rPr>
              <a:t>nguồn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ey6u </a:t>
            </a:r>
            <a:r>
              <a:rPr lang="en-US" sz="5400" b="0" dirty="0" err="1">
                <a:solidFill>
                  <a:srgbClr val="003399"/>
                </a:solidFill>
                <a:latin typeface="+mj-lt"/>
                <a:cs typeface="Times New Roman" panose="02020603050405020304" pitchFamily="18" charset="0"/>
              </a:rPr>
              <a:t>thiết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suốt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đời</a:t>
            </a:r>
            <a:r>
              <a:rPr lang="en-US" sz="54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2589688485"/>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Tk2:</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altLang="en-US" sz="5400" dirty="0">
                <a:solidFill>
                  <a:srgbClr val="003399"/>
                </a:solidFill>
                <a:latin typeface="+mj-lt"/>
                <a:cs typeface="Times New Roman" panose="02020603050405020304" pitchFamily="18" charset="0"/>
              </a:rPr>
              <a:t>Con </a:t>
            </a:r>
            <a:r>
              <a:rPr lang="en-US" altLang="en-US" sz="5400" dirty="0" err="1">
                <a:solidFill>
                  <a:srgbClr val="003399"/>
                </a:solidFill>
                <a:latin typeface="+mj-lt"/>
                <a:cs typeface="Times New Roman" panose="02020603050405020304" pitchFamily="18" charset="0"/>
              </a:rPr>
              <a:t>cái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trên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đời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cùng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ăn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một</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bánh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thân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xác</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Giê-su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xuống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muôn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ơn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lành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Đoàn</a:t>
            </a:r>
            <a:r>
              <a:rPr lang="en-US" altLang="en-US" sz="5400" dirty="0">
                <a:solidFill>
                  <a:srgbClr val="003399"/>
                </a:solidFill>
                <a:latin typeface="+mj-lt"/>
                <a:cs typeface="Times New Roman" panose="02020603050405020304" pitchFamily="18" charset="0"/>
              </a:rPr>
              <a:t> con </a:t>
            </a:r>
            <a:r>
              <a:rPr lang="en-US" altLang="en-US" sz="5400" dirty="0" err="1">
                <a:solidFill>
                  <a:srgbClr val="003399"/>
                </a:solidFill>
                <a:latin typeface="+mj-lt"/>
                <a:cs typeface="Times New Roman" panose="02020603050405020304" pitchFamily="18" charset="0"/>
              </a:rPr>
              <a:t>âu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yếm</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kết</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hiệp</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cùng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nhau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sống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trong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tình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yêu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đến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muôn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đời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sau</a:t>
            </a:r>
            <a:r>
              <a:rPr lang="en-US" altLang="en-US" sz="5400" dirty="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16412"/>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Giê-su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nhân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lành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đoàn</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kính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là</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lương</a:t>
            </a:r>
            <a:r>
              <a:rPr lang="en-US" sz="5400" b="0" dirty="0">
                <a:solidFill>
                  <a:srgbClr val="003399"/>
                </a:solidFill>
                <a:latin typeface="+mj-lt"/>
                <a:cs typeface="Times New Roman" panose="02020603050405020304" pitchFamily="18" charset="0"/>
              </a:rPr>
              <a:t> ban </a:t>
            </a:r>
            <a:r>
              <a:rPr lang="en-US" sz="5400" b="0" dirty="0" err="1">
                <a:solidFill>
                  <a:srgbClr val="003399"/>
                </a:solidFill>
                <a:latin typeface="+mj-lt"/>
                <a:cs typeface="Times New Roman" panose="02020603050405020304" pitchFamily="18" charset="0"/>
              </a:rPr>
              <a:t>cho</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cái</a:t>
            </a:r>
            <a:r>
              <a:rPr lang="en-US" sz="5400" b="0" dirty="0">
                <a:solidFill>
                  <a:srgbClr val="003399"/>
                </a:solidFill>
                <a:latin typeface="+mj-lt"/>
                <a:cs typeface="Times New Roman" panose="02020603050405020304" pitchFamily="18" charset="0"/>
              </a:rPr>
              <a:t>. Qua </a:t>
            </a:r>
            <a:r>
              <a:rPr lang="en-US" sz="5400" b="0" dirty="0" err="1">
                <a:solidFill>
                  <a:srgbClr val="003399"/>
                </a:solidFill>
                <a:latin typeface="+mj-lt"/>
                <a:cs typeface="Times New Roman" panose="02020603050405020304" pitchFamily="18" charset="0"/>
              </a:rPr>
              <a:t>nơi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lưu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đày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về</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nơi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mong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chờ</a:t>
            </a:r>
            <a:r>
              <a:rPr lang="en-US" sz="5400" b="0" dirty="0">
                <a:solidFill>
                  <a:srgbClr val="003399"/>
                </a:solidFill>
                <a:latin typeface="+mj-lt"/>
                <a:cs typeface="Times New Roman" panose="02020603050405020304" pitchFamily="18" charset="0"/>
              </a:rPr>
              <a:t>, say </a:t>
            </a:r>
            <a:r>
              <a:rPr lang="en-US" sz="5400" b="0" dirty="0" err="1">
                <a:solidFill>
                  <a:srgbClr val="003399"/>
                </a:solidFill>
                <a:latin typeface="+mj-lt"/>
                <a:cs typeface="Times New Roman" panose="02020603050405020304" pitchFamily="18" charset="0"/>
              </a:rPr>
              <a:t>nguồn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ey6u </a:t>
            </a:r>
            <a:r>
              <a:rPr lang="en-US" sz="5400" b="0" dirty="0" err="1">
                <a:solidFill>
                  <a:srgbClr val="003399"/>
                </a:solidFill>
                <a:latin typeface="+mj-lt"/>
                <a:cs typeface="Times New Roman" panose="02020603050405020304" pitchFamily="18" charset="0"/>
              </a:rPr>
              <a:t>thiết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suốt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đời</a:t>
            </a:r>
            <a:r>
              <a:rPr lang="en-US" sz="54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3284379212"/>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Tk3:</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altLang="en-US" sz="5400" dirty="0">
                <a:solidFill>
                  <a:srgbClr val="003399"/>
                </a:solidFill>
                <a:latin typeface="+mj-lt"/>
                <a:cs typeface="Times New Roman" panose="02020603050405020304" pitchFamily="18" charset="0"/>
              </a:rPr>
              <a:t>Nay </a:t>
            </a:r>
            <a:r>
              <a:rPr lang="en-US" altLang="en-US" sz="5400" dirty="0" err="1">
                <a:solidFill>
                  <a:srgbClr val="003399"/>
                </a:solidFill>
                <a:latin typeface="+mj-lt"/>
                <a:cs typeface="Times New Roman" panose="02020603050405020304" pitchFamily="18" charset="0"/>
              </a:rPr>
              <a:t>khắp</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cộng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đồng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tình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yêu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nung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nấu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trong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Chúa</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Giê-su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Thánh</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Thể</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nhiệm</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mầu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Lòng</a:t>
            </a:r>
            <a:r>
              <a:rPr lang="en-US" altLang="en-US" sz="5400" dirty="0">
                <a:solidFill>
                  <a:srgbClr val="003399"/>
                </a:solidFill>
                <a:latin typeface="+mj-lt"/>
                <a:cs typeface="Times New Roman" panose="02020603050405020304" pitchFamily="18" charset="0"/>
              </a:rPr>
              <a:t> con </a:t>
            </a:r>
            <a:r>
              <a:rPr lang="en-US" altLang="en-US" sz="5400" dirty="0" err="1">
                <a:solidFill>
                  <a:srgbClr val="003399"/>
                </a:solidFill>
                <a:latin typeface="+mj-lt"/>
                <a:cs typeface="Times New Roman" panose="02020603050405020304" pitchFamily="18" charset="0"/>
              </a:rPr>
              <a:t>ao</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ước</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nghĩa</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trọng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bền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lâu</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đến</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khi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hiệp</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trong</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Chúa</a:t>
            </a:r>
            <a:r>
              <a:rPr lang="en-US" altLang="en-US" sz="5400" dirty="0">
                <a:solidFill>
                  <a:srgbClr val="003399"/>
                </a:solidFill>
                <a:latin typeface="+mj-lt"/>
                <a:cs typeface="Times New Roman" panose="02020603050405020304" pitchFamily="18" charset="0"/>
              </a:rPr>
              <a:t> ta </a:t>
            </a:r>
            <a:r>
              <a:rPr lang="en-US" altLang="en-US" sz="5400" dirty="0" err="1">
                <a:solidFill>
                  <a:srgbClr val="003399"/>
                </a:solidFill>
                <a:latin typeface="+mj-lt"/>
                <a:cs typeface="Times New Roman" panose="02020603050405020304" pitchFamily="18" charset="0"/>
              </a:rPr>
              <a:t>đời</a:t>
            </a:r>
            <a:r>
              <a:rPr lang="en-US" altLang="en-US" sz="5400" dirty="0">
                <a:solidFill>
                  <a:srgbClr val="003399"/>
                </a:solidFill>
                <a:latin typeface="+mj-lt"/>
                <a:cs typeface="Times New Roman" panose="02020603050405020304" pitchFamily="18" charset="0"/>
              </a:rPr>
              <a:t> </a:t>
            </a:r>
            <a:r>
              <a:rPr lang="en-US" altLang="en-US" sz="5400" dirty="0" err="1">
                <a:solidFill>
                  <a:srgbClr val="003399"/>
                </a:solidFill>
                <a:latin typeface="+mj-lt"/>
                <a:cs typeface="Times New Roman" panose="02020603050405020304" pitchFamily="18" charset="0"/>
              </a:rPr>
              <a:t>sau</a:t>
            </a:r>
            <a:r>
              <a:rPr lang="en-US" altLang="en-US" sz="5400" dirty="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16412"/>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Giê-su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nhân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lành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đoàn</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kính</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thờ</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là</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lương</a:t>
            </a:r>
            <a:r>
              <a:rPr lang="en-US" sz="5400" b="0" dirty="0">
                <a:solidFill>
                  <a:srgbClr val="003399"/>
                </a:solidFill>
                <a:latin typeface="+mj-lt"/>
                <a:cs typeface="Times New Roman" panose="02020603050405020304" pitchFamily="18" charset="0"/>
              </a:rPr>
              <a:t> ban </a:t>
            </a:r>
            <a:r>
              <a:rPr lang="en-US" sz="5400" b="0" dirty="0" err="1">
                <a:solidFill>
                  <a:srgbClr val="003399"/>
                </a:solidFill>
                <a:latin typeface="+mj-lt"/>
                <a:cs typeface="Times New Roman" panose="02020603050405020304" pitchFamily="18" charset="0"/>
              </a:rPr>
              <a:t>cho</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cái</a:t>
            </a:r>
            <a:r>
              <a:rPr lang="en-US" sz="5400" b="0" dirty="0">
                <a:solidFill>
                  <a:srgbClr val="003399"/>
                </a:solidFill>
                <a:latin typeface="+mj-lt"/>
                <a:cs typeface="Times New Roman" panose="02020603050405020304" pitchFamily="18" charset="0"/>
              </a:rPr>
              <a:t>. Qua </a:t>
            </a:r>
            <a:r>
              <a:rPr lang="en-US" sz="5400" b="0" dirty="0" err="1">
                <a:solidFill>
                  <a:srgbClr val="003399"/>
                </a:solidFill>
                <a:latin typeface="+mj-lt"/>
                <a:cs typeface="Times New Roman" panose="02020603050405020304" pitchFamily="18" charset="0"/>
              </a:rPr>
              <a:t>nơi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lưu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đày</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về</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nơi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mong</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chờ</a:t>
            </a:r>
            <a:r>
              <a:rPr lang="en-US" sz="5400" b="0" dirty="0">
                <a:solidFill>
                  <a:srgbClr val="003399"/>
                </a:solidFill>
                <a:latin typeface="+mj-lt"/>
                <a:cs typeface="Times New Roman" panose="02020603050405020304" pitchFamily="18" charset="0"/>
              </a:rPr>
              <a:t>, say </a:t>
            </a:r>
            <a:r>
              <a:rPr lang="en-US" sz="5400" b="0" dirty="0" err="1">
                <a:solidFill>
                  <a:srgbClr val="003399"/>
                </a:solidFill>
                <a:latin typeface="+mj-lt"/>
                <a:cs typeface="Times New Roman" panose="02020603050405020304" pitchFamily="18" charset="0"/>
              </a:rPr>
              <a:t>nguồn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tình</a:t>
            </a:r>
            <a:r>
              <a:rPr lang="en-US" sz="5400" b="0" dirty="0">
                <a:solidFill>
                  <a:srgbClr val="003399"/>
                </a:solidFill>
                <a:latin typeface="+mj-lt"/>
                <a:cs typeface="Times New Roman" panose="02020603050405020304" pitchFamily="18" charset="0"/>
              </a:rPr>
              <a:t> ey6u </a:t>
            </a:r>
            <a:r>
              <a:rPr lang="en-US" sz="5400" b="0" dirty="0" err="1">
                <a:solidFill>
                  <a:srgbClr val="003399"/>
                </a:solidFill>
                <a:latin typeface="+mj-lt"/>
                <a:cs typeface="Times New Roman" panose="02020603050405020304" pitchFamily="18" charset="0"/>
              </a:rPr>
              <a:t>thiết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tha</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suốt</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đời</a:t>
            </a:r>
            <a:r>
              <a:rPr lang="en-US" sz="5400" b="0"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3284379212"/>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32218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dirty="0" err="1">
                <a:solidFill>
                  <a:srgbClr val="C00000"/>
                </a:solidFill>
                <a:effectLst>
                  <a:outerShdw blurRad="38100" dist="38100" dir="2700000" algn="tl">
                    <a:srgbClr val="000000">
                      <a:alpha val="43137"/>
                    </a:srgbClr>
                  </a:outerShdw>
                </a:effectLst>
                <a:latin typeface="+mj-lt"/>
                <a:cs typeface="Times New Roman" pitchFamily="18" charset="0"/>
              </a:rPr>
              <a:t>Đây</a:t>
            </a:r>
            <a:r>
              <a:rPr lang="en-US" sz="8000"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a:solidFill>
                  <a:srgbClr val="C00000"/>
                </a:solidFill>
                <a:effectLst>
                  <a:outerShdw blurRad="38100" dist="38100" dir="2700000" algn="tl">
                    <a:srgbClr val="000000">
                      <a:alpha val="43137"/>
                    </a:srgbClr>
                  </a:outerShdw>
                </a:effectLst>
                <a:latin typeface="+mj-lt"/>
                <a:cs typeface="Times New Roman" pitchFamily="18" charset="0"/>
              </a:rPr>
              <a:t>Nhiệm</a:t>
            </a:r>
            <a:r>
              <a:rPr lang="en-US" sz="8000"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a:solidFill>
                  <a:srgbClr val="C00000"/>
                </a:solidFill>
                <a:effectLst>
                  <a:outerShdw blurRad="38100" dist="38100" dir="2700000" algn="tl">
                    <a:srgbClr val="000000">
                      <a:alpha val="43137"/>
                    </a:srgbClr>
                  </a:outerShdw>
                </a:effectLst>
                <a:latin typeface="+mj-lt"/>
                <a:cs typeface="Times New Roman" pitchFamily="18" charset="0"/>
              </a:rPr>
              <a:t>Tích</a:t>
            </a:r>
            <a: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br>
            <a:endParaRPr lang="vi-VN" sz="8000" b="0"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27331641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dirty="0">
                <a:solidFill>
                  <a:srgbClr val="003399"/>
                </a:solidFill>
                <a:effectLst>
                  <a:outerShdw blurRad="38100" dist="38100" dir="2700000" algn="tl">
                    <a:srgbClr val="000000">
                      <a:alpha val="43137"/>
                    </a:srgbClr>
                  </a:outerShdw>
                </a:effectLst>
                <a:latin typeface="+mj-lt"/>
              </a:rPr>
              <a:t> </a:t>
            </a:r>
            <a:r>
              <a:rPr lang="en-US" sz="5000" dirty="0" err="1">
                <a:solidFill>
                  <a:srgbClr val="003399"/>
                </a:solidFill>
                <a:latin typeface="+mj-lt"/>
                <a:cs typeface="Times New Roman" panose="02020603050405020304" pitchFamily="18" charset="0"/>
              </a:rPr>
              <a:t>Đây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nhiệm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tích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vô</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cùng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cao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quý</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Nào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ta </a:t>
            </a:r>
            <a:r>
              <a:rPr lang="en-US" sz="5000" dirty="0" err="1">
                <a:solidFill>
                  <a:srgbClr val="003399"/>
                </a:solidFill>
                <a:latin typeface="+mj-lt"/>
                <a:cs typeface="Times New Roman" panose="02020603050405020304" pitchFamily="18" charset="0"/>
              </a:rPr>
              <a:t>phục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bái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tôn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thờ</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Và</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dấu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tích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ngàn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xưa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lưu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kỳ</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Phải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kính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nhường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nghi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lễ</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mới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đây</a:t>
            </a:r>
            <a:r>
              <a:rPr lang="en-US" sz="5000" dirty="0">
                <a:solidFill>
                  <a:srgbClr val="003399"/>
                </a:solidFill>
                <a:latin typeface="+mj-lt"/>
                <a:cs typeface="Times New Roman" panose="02020603050405020304" pitchFamily="18" charset="0"/>
              </a:rPr>
              <a:t>. Ta </a:t>
            </a:r>
            <a:r>
              <a:rPr lang="en-US" sz="5000" dirty="0" err="1">
                <a:solidFill>
                  <a:srgbClr val="003399"/>
                </a:solidFill>
                <a:latin typeface="+mj-lt"/>
                <a:cs typeface="Times New Roman" panose="02020603050405020304" pitchFamily="18" charset="0"/>
              </a:rPr>
              <a:t>hãy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lấy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đức</a:t>
            </a:r>
            <a:r>
              <a:rPr lang="en-US" sz="5000" dirty="0">
                <a:solidFill>
                  <a:srgbClr val="003399"/>
                </a:solidFill>
                <a:latin typeface="+mj-lt"/>
                <a:cs typeface="Times New Roman" panose="02020603050405020304" pitchFamily="18" charset="0"/>
              </a:rPr>
              <a:t> tin </a:t>
            </a:r>
            <a:r>
              <a:rPr lang="en-US" sz="5000" dirty="0" err="1">
                <a:solidFill>
                  <a:srgbClr val="003399"/>
                </a:solidFill>
                <a:latin typeface="+mj-lt"/>
                <a:cs typeface="Times New Roman" panose="02020603050405020304" pitchFamily="18" charset="0"/>
              </a:rPr>
              <a:t>bù</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lại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nếu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giác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quan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không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cảm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thấy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gì</a:t>
            </a:r>
            <a:r>
              <a:rPr lang="en-US" sz="5000" dirty="0">
                <a:solidFill>
                  <a:srgbClr val="003399"/>
                </a:solidFill>
                <a:latin typeface="+mj-lt"/>
                <a:cs typeface="Times New Roman" panose="02020603050405020304" pitchFamily="18" charset="0"/>
              </a:rPr>
              <a:t>. </a:t>
            </a:r>
            <a:endParaRPr lang="vi-VN" sz="5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Dâng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về</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Chúa</a:t>
            </a:r>
            <a:r>
              <a:rPr lang="en-US" b="0" dirty="0">
                <a:solidFill>
                  <a:srgbClr val="003399"/>
                </a:solidFill>
                <a:latin typeface="+mj-lt"/>
                <a:cs typeface="Times New Roman" panose="02020603050405020304" pitchFamily="18" charset="0"/>
              </a:rPr>
              <a:t> Cha </a:t>
            </a:r>
            <a:r>
              <a:rPr lang="en-US" b="0" dirty="0" err="1">
                <a:solidFill>
                  <a:srgbClr val="003399"/>
                </a:solidFill>
                <a:latin typeface="+mj-lt"/>
                <a:cs typeface="Times New Roman" panose="02020603050405020304" pitchFamily="18" charset="0"/>
              </a:rPr>
              <a:t>và</a:t>
            </a:r>
            <a:r>
              <a:rPr lang="en-US" b="0" dirty="0">
                <a:solidFill>
                  <a:srgbClr val="003399"/>
                </a:solidFill>
                <a:latin typeface="+mj-lt"/>
                <a:cs typeface="Times New Roman" panose="02020603050405020304" pitchFamily="18" charset="0"/>
              </a:rPr>
              <a:t> Con </a:t>
            </a:r>
            <a:r>
              <a:rPr lang="en-US" b="0" dirty="0" err="1">
                <a:solidFill>
                  <a:srgbClr val="003399"/>
                </a:solidFill>
                <a:latin typeface="+mj-lt"/>
                <a:cs typeface="Times New Roman" panose="02020603050405020304" pitchFamily="18" charset="0"/>
              </a:rPr>
              <a:t>Chúa</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lời</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tán</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dương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mừng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chúc</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vang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hòa</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cùng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vinh</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phước</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quyền</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uy</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danh</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giá</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Tựa</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khói</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trầm</a:t>
            </a:r>
            <a:r>
              <a:rPr lang="en-US" b="0" dirty="0">
                <a:solidFill>
                  <a:srgbClr val="003399"/>
                </a:solidFill>
                <a:latin typeface="+mj-lt"/>
                <a:cs typeface="Times New Roman" panose="02020603050405020304" pitchFamily="18" charset="0"/>
              </a:rPr>
              <a:t> bay </a:t>
            </a:r>
            <a:r>
              <a:rPr lang="en-US" b="0" dirty="0" err="1">
                <a:solidFill>
                  <a:srgbClr val="003399"/>
                </a:solidFill>
                <a:latin typeface="+mj-lt"/>
                <a:cs typeface="Times New Roman" panose="02020603050405020304" pitchFamily="18" charset="0"/>
              </a:rPr>
              <a:t>tỏa</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ngát</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hương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Để</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tiến</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Chúa</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Thánh</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linh</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nhân</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hậu</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khúc</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tán</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dương</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cảm</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tạ</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suốt</a:t>
            </a:r>
            <a:r>
              <a:rPr lang="en-US" b="0" dirty="0">
                <a:solidFill>
                  <a:srgbClr val="003399"/>
                </a:solidFill>
                <a:latin typeface="+mj-lt"/>
                <a:cs typeface="Times New Roman" panose="02020603050405020304" pitchFamily="18" charset="0"/>
              </a:rPr>
              <a:t> </a:t>
            </a:r>
            <a:r>
              <a:rPr lang="en-US" b="0" dirty="0" err="1">
                <a:solidFill>
                  <a:srgbClr val="003399"/>
                </a:solidFill>
                <a:latin typeface="+mj-lt"/>
                <a:cs typeface="Times New Roman" panose="02020603050405020304" pitchFamily="18" charset="0"/>
              </a:rPr>
              <a:t>đời</a:t>
            </a:r>
            <a:r>
              <a:rPr lang="en-US" b="0" dirty="0">
                <a:solidFill>
                  <a:srgbClr val="003399"/>
                </a:solidFill>
                <a:latin typeface="+mj-lt"/>
                <a:cs typeface="Times New Roman" panose="02020603050405020304" pitchFamily="18" charset="0"/>
              </a:rPr>
              <a:t>. </a:t>
            </a:r>
            <a:endParaRPr lang="vi-VN"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193558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a:solidFill>
                  <a:srgbClr val="003399"/>
                </a:solidFill>
                <a:latin typeface="+mj-lt"/>
                <a:cs typeface="Times New Roman" pitchFamily="18" charset="0"/>
              </a:rPr>
              <a:t>Lễ</a:t>
            </a:r>
            <a:r>
              <a:rPr lang="en-US" sz="7000" dirty="0">
                <a:solidFill>
                  <a:srgbClr val="003399"/>
                </a:solidFill>
                <a:latin typeface="+mj-lt"/>
                <a:cs typeface="Times New Roman" pitchFamily="18" charset="0"/>
              </a:rPr>
              <a:t> </a:t>
            </a:r>
            <a:br>
              <a:rPr lang="en-US" sz="7000" dirty="0">
                <a:solidFill>
                  <a:srgbClr val="003399"/>
                </a:solidFill>
                <a:latin typeface="+mj-lt"/>
                <a:cs typeface="Times New Roman" pitchFamily="18" charset="0"/>
              </a:rPr>
            </a:br>
            <a:r>
              <a:rPr lang="en-US" sz="7000" dirty="0" err="1">
                <a:solidFill>
                  <a:srgbClr val="003399"/>
                </a:solidFill>
                <a:latin typeface="+mj-lt"/>
                <a:cs typeface="Times New Roman" pitchFamily="18" charset="0"/>
              </a:rPr>
              <a:t>Thứ</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Năm</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Tuần</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Thánh</a:t>
            </a:r>
            <a:r>
              <a:rPr lang="en-US" sz="7000" dirty="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1554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78313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390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884922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9875753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59805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latin typeface="+mj-lt"/>
                <a:ea typeface="Tahoma" pitchFamily="34" charset="0"/>
                <a:cs typeface="Times New Roman" pitchFamily="18" charset="0"/>
              </a:rPr>
              <a:t>Ca </a:t>
            </a:r>
            <a:r>
              <a:rPr lang="en-US" sz="6600" b="0" u="sng" dirty="0" err="1">
                <a:solidFill>
                  <a:srgbClr val="C00000"/>
                </a:solidFill>
                <a:latin typeface="+mj-lt"/>
                <a:ea typeface="Tahoma" pitchFamily="34" charset="0"/>
                <a:cs typeface="Times New Roman" pitchFamily="18" charset="0"/>
              </a:rPr>
              <a:t>nhập</a:t>
            </a:r>
            <a:r>
              <a:rPr lang="en-US" sz="6600" b="0" u="sng" dirty="0">
                <a:solidFill>
                  <a:srgbClr val="C00000"/>
                </a:solidFill>
                <a:latin typeface="+mj-lt"/>
                <a:ea typeface="Tahoma" pitchFamily="34" charset="0"/>
                <a:cs typeface="Times New Roman" pitchFamily="18" charset="0"/>
              </a:rPr>
              <a:t> </a:t>
            </a:r>
            <a:r>
              <a:rPr lang="en-US" sz="6600" b="0" u="sng" dirty="0" err="1">
                <a:solidFill>
                  <a:srgbClr val="C00000"/>
                </a:solidFill>
                <a:latin typeface="+mj-lt"/>
                <a:ea typeface="Tahoma" pitchFamily="34" charset="0"/>
                <a:cs typeface="Times New Roman" pitchFamily="18" charset="0"/>
              </a:rPr>
              <a:t>lễ</a:t>
            </a:r>
            <a:r>
              <a:rPr lang="en-US" sz="6600" b="0" u="sng" dirty="0">
                <a:solidFill>
                  <a:srgbClr val="C00000"/>
                </a:solidFill>
                <a:latin typeface="+mj-lt"/>
                <a:ea typeface="Tahoma" pitchFamily="34" charset="0"/>
                <a:cs typeface="Times New Roman" pitchFamily="18" charset="0"/>
              </a:rPr>
              <a:t/>
            </a:r>
            <a:br>
              <a:rPr lang="en-US" sz="6600" b="0" u="sng" dirty="0">
                <a:solidFill>
                  <a:srgbClr val="C00000"/>
                </a:solidFill>
                <a:latin typeface="+mj-lt"/>
                <a:ea typeface="Tahoma" pitchFamily="34" charset="0"/>
                <a:cs typeface="Times New Roman" pitchFamily="18" charset="0"/>
              </a:rPr>
            </a:br>
            <a:r>
              <a:rPr lang="en-US" sz="7200" dirty="0" err="1">
                <a:solidFill>
                  <a:srgbClr val="C00000"/>
                </a:solidFill>
                <a:latin typeface="+mj-lt"/>
                <a:ea typeface="Tahoma" pitchFamily="34" charset="0"/>
                <a:cs typeface="Times New Roman" pitchFamily="18" charset="0"/>
              </a:rPr>
              <a:t>Thập</a:t>
            </a:r>
            <a:r>
              <a:rPr lang="en-US" sz="7200" dirty="0">
                <a:solidFill>
                  <a:srgbClr val="C00000"/>
                </a:solidFill>
                <a:latin typeface="+mj-lt"/>
                <a:ea typeface="Tahoma" pitchFamily="34" charset="0"/>
                <a:cs typeface="Times New Roman" pitchFamily="18" charset="0"/>
              </a:rPr>
              <a:t> </a:t>
            </a:r>
            <a:r>
              <a:rPr lang="en-US" sz="7200" dirty="0" err="1">
                <a:solidFill>
                  <a:srgbClr val="C00000"/>
                </a:solidFill>
                <a:latin typeface="+mj-lt"/>
                <a:ea typeface="Tahoma" pitchFamily="34" charset="0"/>
                <a:cs typeface="Times New Roman" pitchFamily="18" charset="0"/>
              </a:rPr>
              <a:t>Giá</a:t>
            </a:r>
            <a:r>
              <a:rPr lang="en-US" sz="7200" dirty="0">
                <a:solidFill>
                  <a:srgbClr val="C00000"/>
                </a:solidFill>
                <a:latin typeface="+mj-lt"/>
                <a:ea typeface="Tahoma" pitchFamily="34" charset="0"/>
                <a:cs typeface="Times New Roman" pitchFamily="18" charset="0"/>
              </a:rPr>
              <a:t> </a:t>
            </a:r>
            <a:r>
              <a:rPr lang="en-US" sz="7200" dirty="0" err="1">
                <a:solidFill>
                  <a:srgbClr val="C00000"/>
                </a:solidFill>
                <a:latin typeface="+mj-lt"/>
                <a:ea typeface="Tahoma" pitchFamily="34" charset="0"/>
                <a:cs typeface="Times New Roman" pitchFamily="18" charset="0"/>
              </a:rPr>
              <a:t>Đức</a:t>
            </a:r>
            <a:r>
              <a:rPr lang="en-US" sz="7200" dirty="0">
                <a:solidFill>
                  <a:srgbClr val="C00000"/>
                </a:solidFill>
                <a:latin typeface="+mj-lt"/>
                <a:ea typeface="Tahoma" pitchFamily="34" charset="0"/>
                <a:cs typeface="Times New Roman" pitchFamily="18" charset="0"/>
              </a:rPr>
              <a:t> </a:t>
            </a:r>
            <a:r>
              <a:rPr lang="en-US" sz="7200" dirty="0" err="1">
                <a:solidFill>
                  <a:srgbClr val="C00000"/>
                </a:solidFill>
                <a:latin typeface="+mj-lt"/>
                <a:ea typeface="Tahoma" pitchFamily="34" charset="0"/>
                <a:cs typeface="Times New Roman" pitchFamily="18" charset="0"/>
              </a:rPr>
              <a:t>Kitô</a:t>
            </a:r>
            <a:r>
              <a:rPr lang="en-US" sz="7200" dirty="0">
                <a:solidFill>
                  <a:srgbClr val="C00000"/>
                </a:solidFill>
                <a:latin typeface="+mj-lt"/>
                <a:ea typeface="Tahoma" pitchFamily="34" charset="0"/>
                <a:cs typeface="Times New Roman" pitchFamily="18" charset="0"/>
              </a:rPr>
              <a:t/>
            </a:r>
            <a:br>
              <a:rPr lang="en-US" sz="7200" dirty="0">
                <a:solidFill>
                  <a:srgbClr val="C00000"/>
                </a:solidFill>
                <a:latin typeface="+mj-lt"/>
                <a:ea typeface="Tahoma" pitchFamily="34" charset="0"/>
                <a:cs typeface="Times New Roman" pitchFamily="18" charset="0"/>
              </a:rPr>
            </a:br>
            <a:r>
              <a:rPr lang="en-US" i="1" dirty="0" err="1">
                <a:solidFill>
                  <a:srgbClr val="C00000"/>
                </a:solidFill>
                <a:latin typeface="+mj-lt"/>
                <a:ea typeface="Tahoma" pitchFamily="34" charset="0"/>
                <a:cs typeface="Times New Roman" pitchFamily="18" charset="0"/>
              </a:rPr>
              <a:t>Thành</a:t>
            </a:r>
            <a:r>
              <a:rPr lang="en-US" i="1" dirty="0">
                <a:solidFill>
                  <a:srgbClr val="C00000"/>
                </a:solidFill>
                <a:latin typeface="+mj-lt"/>
                <a:ea typeface="Tahoma" pitchFamily="34" charset="0"/>
                <a:cs typeface="Times New Roman" pitchFamily="18" charset="0"/>
              </a:rPr>
              <a:t> </a:t>
            </a:r>
            <a:r>
              <a:rPr lang="en-US" i="1" dirty="0" err="1">
                <a:solidFill>
                  <a:srgbClr val="C00000"/>
                </a:solidFill>
                <a:latin typeface="+mj-lt"/>
                <a:ea typeface="Tahoma" pitchFamily="34" charset="0"/>
                <a:cs typeface="Times New Roman" pitchFamily="18" charset="0"/>
              </a:rPr>
              <a:t>Tâm</a:t>
            </a:r>
            <a:r>
              <a:rPr lang="en-US" i="1" dirty="0">
                <a:solidFill>
                  <a:srgbClr val="C00000"/>
                </a:solidFill>
                <a:latin typeface="+mj-lt"/>
                <a:ea typeface="Tahoma" pitchFamily="34" charset="0"/>
                <a:cs typeface="Times New Roman" pitchFamily="18" charset="0"/>
              </a:rPr>
              <a:t> </a:t>
            </a:r>
            <a:endParaRPr lang="en-US" sz="54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894297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383367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481368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a:solidFill>
                  <a:srgbClr val="003399"/>
                </a:solidFill>
                <a:latin typeface="+mj-lt"/>
                <a:cs typeface="Times New Roman" pitchFamily="18" charset="0"/>
              </a:rPr>
              <a:t>Lễ</a:t>
            </a:r>
            <a:r>
              <a:rPr lang="en-US" sz="7000" dirty="0">
                <a:solidFill>
                  <a:srgbClr val="003399"/>
                </a:solidFill>
                <a:latin typeface="+mj-lt"/>
                <a:cs typeface="Times New Roman" pitchFamily="18" charset="0"/>
              </a:rPr>
              <a:t> </a:t>
            </a:r>
            <a:br>
              <a:rPr lang="en-US" sz="7000" dirty="0">
                <a:solidFill>
                  <a:srgbClr val="003399"/>
                </a:solidFill>
                <a:latin typeface="+mj-lt"/>
                <a:cs typeface="Times New Roman" pitchFamily="18" charset="0"/>
              </a:rPr>
            </a:br>
            <a:r>
              <a:rPr lang="en-US" sz="7000" dirty="0" err="1">
                <a:solidFill>
                  <a:srgbClr val="003399"/>
                </a:solidFill>
                <a:latin typeface="+mj-lt"/>
                <a:cs typeface="Times New Roman" pitchFamily="18" charset="0"/>
              </a:rPr>
              <a:t>Thứ</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Năm</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Tuần</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Thánh</a:t>
            </a:r>
            <a:r>
              <a:rPr lang="en-US" sz="7000" dirty="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1454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138499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a:solidFill>
                  <a:srgbClr val="FFFF00"/>
                </a:solidFill>
              </a:rPr>
              <a:t>ĐỨC CHÚA ĐÃ XỨC DẦU TẤN PHONG TÔI,</a:t>
            </a:r>
          </a:p>
          <a:p>
            <a:r>
              <a:rPr lang="en-US" sz="2800">
                <a:solidFill>
                  <a:srgbClr val="FFFF00"/>
                </a:solidFill>
              </a:rPr>
              <a:t>SAI TÔI ĐI LOAN BÁO TIN MỪNG CHO KẺ NGHÈO HÈN,</a:t>
            </a:r>
          </a:p>
          <a:p>
            <a:r>
              <a:rPr lang="en-US" sz="2800">
                <a:solidFill>
                  <a:srgbClr val="FFFF00"/>
                </a:solidFill>
              </a:rPr>
              <a:t>VÀ TẶNG CHO HỌ DẦU THƠM HOAN LẠC.</a:t>
            </a:r>
          </a:p>
        </p:txBody>
      </p:sp>
      <p:sp>
        <p:nvSpPr>
          <p:cNvPr id="5" name="TextBox 4"/>
          <p:cNvSpPr txBox="1"/>
          <p:nvPr/>
        </p:nvSpPr>
        <p:spPr>
          <a:xfrm>
            <a:off x="2819400" y="4324350"/>
            <a:ext cx="5791200" cy="646331"/>
          </a:xfrm>
          <a:prstGeom prst="rect">
            <a:avLst/>
          </a:prstGeom>
          <a:noFill/>
        </p:spPr>
        <p:txBody>
          <a:bodyPr wrap="square" rtlCol="0">
            <a:spAutoFit/>
          </a:bodyPr>
          <a:lstStyle/>
          <a:p>
            <a:r>
              <a:rPr lang="en-US" sz="3600">
                <a:solidFill>
                  <a:srgbClr val="FFFF00"/>
                </a:solidFill>
              </a:rPr>
              <a:t>Bài trích sách ngôn sứ I-sai-a</a:t>
            </a:r>
          </a:p>
        </p:txBody>
      </p:sp>
    </p:spTree>
    <p:extLst>
      <p:ext uri="{BB962C8B-B14F-4D97-AF65-F5344CB8AC3E}">
        <p14:creationId xmlns:p14="http://schemas.microsoft.com/office/powerpoint/2010/main" val="2192325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a:solidFill>
                  <a:srgbClr val="C00000"/>
                </a:solidFill>
                <a:latin typeface="+mj-lt"/>
                <a:cs typeface="Times New Roman" panose="02020603050405020304" pitchFamily="18" charset="0"/>
              </a:rPr>
              <a:t>Vịnh</a:t>
            </a:r>
            <a:r>
              <a:rPr lang="en-US" sz="8800" b="1" dirty="0">
                <a:solidFill>
                  <a:srgbClr val="C00000"/>
                </a:solidFill>
                <a:latin typeface="+mj-lt"/>
                <a:cs typeface="Times New Roman" panose="02020603050405020304" pitchFamily="18" charset="0"/>
              </a:rPr>
              <a:t> 115</a:t>
            </a:r>
          </a:p>
          <a:p>
            <a:pPr algn="ctr"/>
            <a:r>
              <a:rPr lang="en-US" sz="6600" b="1" i="1" dirty="0" err="1">
                <a:solidFill>
                  <a:srgbClr val="C00000"/>
                </a:solidFill>
                <a:latin typeface="+mj-lt"/>
                <a:cs typeface="Times New Roman" panose="02020603050405020304" pitchFamily="18" charset="0"/>
              </a:rPr>
              <a:t>Đinh</a:t>
            </a:r>
            <a:r>
              <a:rPr lang="en-US" sz="6600" b="1" i="1" dirty="0">
                <a:solidFill>
                  <a:srgbClr val="C00000"/>
                </a:solidFill>
                <a:latin typeface="+mj-lt"/>
                <a:cs typeface="Times New Roman" panose="02020603050405020304" pitchFamily="18" charset="0"/>
              </a:rPr>
              <a:t> </a:t>
            </a:r>
            <a:r>
              <a:rPr lang="en-US" sz="6600" b="1" i="1" dirty="0" err="1">
                <a:solidFill>
                  <a:srgbClr val="C00000"/>
                </a:solidFill>
                <a:latin typeface="+mj-lt"/>
                <a:cs typeface="Times New Roman" panose="02020603050405020304" pitchFamily="18" charset="0"/>
              </a:rPr>
              <a:t>Công</a:t>
            </a:r>
            <a:r>
              <a:rPr lang="en-US" sz="6600" b="1" i="1" dirty="0">
                <a:solidFill>
                  <a:srgbClr val="C00000"/>
                </a:solidFill>
                <a:latin typeface="+mj-lt"/>
                <a:cs typeface="Times New Roman" panose="02020603050405020304" pitchFamily="18" charset="0"/>
              </a:rPr>
              <a:t> </a:t>
            </a:r>
            <a:r>
              <a:rPr lang="en-US" sz="6600" b="1" i="1" dirty="0" err="1">
                <a:solidFill>
                  <a:srgbClr val="C00000"/>
                </a:solidFill>
                <a:latin typeface="+mj-lt"/>
                <a:cs typeface="Times New Roman" panose="02020603050405020304" pitchFamily="18" charset="0"/>
              </a:rPr>
              <a:t>Huỳnh</a:t>
            </a:r>
            <a:endParaRPr lang="en-US" sz="6600" b="1" i="1" dirty="0">
              <a:solidFill>
                <a:srgbClr val="C00000"/>
              </a:solidFill>
              <a:latin typeface="+mj-lt"/>
              <a:cs typeface="Times New Roman" panose="02020603050405020304" pitchFamily="18" charset="0"/>
            </a:endParaRPr>
          </a:p>
          <a:p>
            <a:pPr algn="ctr"/>
            <a:r>
              <a:rPr lang="en-US" sz="6600" b="1" i="1" dirty="0">
                <a:solidFill>
                  <a:srgbClr val="C00000"/>
                </a:solidFill>
                <a:latin typeface="+mj-lt"/>
                <a:cs typeface="Times New Roman" panose="02020603050405020304" pitchFamily="18" charset="0"/>
              </a:rPr>
              <a:t>03 </a:t>
            </a:r>
            <a:r>
              <a:rPr lang="en-US" sz="6600" b="1" i="1" dirty="0" err="1">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dirty="0">
                <a:solidFill>
                  <a:srgbClr val="C00000"/>
                </a:solidFill>
                <a:cs typeface="Tahoma" pitchFamily="34" charset="0"/>
              </a:rPr>
              <a:t>Đk:  </a:t>
            </a:r>
            <a:r>
              <a:rPr lang="vi-VN" altLang="en-US" sz="6600" dirty="0">
                <a:solidFill>
                  <a:srgbClr val="003299"/>
                </a:solidFill>
                <a:cs typeface="Tahoma" pitchFamily="34" charset="0"/>
              </a:rPr>
              <a:t>Chén chúc tụng là sự thông hiệp máu Chúa Kitô, là sự thông hiệp máu Chúa Kitô</a:t>
            </a:r>
            <a:r>
              <a:rPr lang="en-US" altLang="en-US" sz="6600" dirty="0">
                <a:solidFill>
                  <a:srgbClr val="003299"/>
                </a:solidFill>
                <a:cs typeface="Tahoma" pitchFamily="34" charset="0"/>
              </a:rPr>
              <a:t>.</a:t>
            </a:r>
            <a:endParaRPr lang="vi-VN" altLang="en-US" sz="6600" dirty="0">
              <a:solidFill>
                <a:srgbClr val="003299"/>
              </a:solidFill>
              <a:cs typeface="Tahoma" pitchFamily="34" charset="0"/>
            </a:endParaRPr>
          </a:p>
        </p:txBody>
      </p:sp>
    </p:spTree>
    <p:extLst>
      <p:ext uri="{BB962C8B-B14F-4D97-AF65-F5344CB8AC3E}">
        <p14:creationId xmlns:p14="http://schemas.microsoft.com/office/powerpoint/2010/main" val="142995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30000"/>
              </a:lnSpc>
              <a:spcBef>
                <a:spcPts val="1350"/>
              </a:spcBef>
              <a:buNone/>
            </a:pPr>
            <a:r>
              <a:rPr lang="vi-VN" altLang="en-US" sz="6000" dirty="0">
                <a:solidFill>
                  <a:srgbClr val="C00000"/>
                </a:solidFill>
                <a:cs typeface="Tahoma" pitchFamily="34" charset="0"/>
              </a:rPr>
              <a:t>Tk1: </a:t>
            </a:r>
            <a:r>
              <a:rPr lang="vi-VN" altLang="en-US" sz="6000" dirty="0">
                <a:solidFill>
                  <a:srgbClr val="003299"/>
                </a:solidFill>
                <a:cs typeface="Tahoma" pitchFamily="34" charset="0"/>
              </a:rPr>
              <a:t>Nào biết lấy gì, lấy gì mà đền đáp Chúa, vì từng ngày qua Ngài ban xuống muôn ơn lành</a:t>
            </a:r>
            <a:r>
              <a:rPr lang="en-US" altLang="en-US" sz="6000" dirty="0">
                <a:solidFill>
                  <a:srgbClr val="003299"/>
                </a:solidFill>
                <a:cs typeface="Tahoma" pitchFamily="34" charset="0"/>
              </a:rPr>
              <a:t>.</a:t>
            </a:r>
            <a:endParaRPr lang="vi-VN" altLang="en-US" sz="6000" dirty="0">
              <a:solidFill>
                <a:srgbClr val="003299"/>
              </a:solidFill>
              <a:cs typeface="Tahoma" pitchFamily="34" charset="0"/>
            </a:endParaRPr>
          </a:p>
        </p:txBody>
      </p:sp>
    </p:spTree>
    <p:extLst>
      <p:ext uri="{BB962C8B-B14F-4D97-AF65-F5344CB8AC3E}">
        <p14:creationId xmlns:p14="http://schemas.microsoft.com/office/powerpoint/2010/main" val="82893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30000"/>
              </a:lnSpc>
              <a:spcBef>
                <a:spcPts val="1350"/>
              </a:spcBef>
              <a:buNone/>
            </a:pPr>
            <a:r>
              <a:rPr lang="vi-VN" altLang="en-US" sz="6000" u="sng" dirty="0">
                <a:solidFill>
                  <a:srgbClr val="C00000"/>
                </a:solidFill>
                <a:cs typeface="Tahoma" pitchFamily="34" charset="0"/>
              </a:rPr>
              <a:t>**:</a:t>
            </a:r>
            <a:r>
              <a:rPr lang="vi-VN" altLang="en-US" sz="6000" dirty="0">
                <a:solidFill>
                  <a:srgbClr val="003299"/>
                </a:solidFill>
                <a:cs typeface="Tahoma" pitchFamily="34" charset="0"/>
              </a:rPr>
              <a:t> Tôi sẽ nâng chén mừng ơn cứu độ, miệng tôi cất tiếng cầu xin thánh danh Chúa Trời.</a:t>
            </a:r>
          </a:p>
        </p:txBody>
      </p:sp>
    </p:spTree>
    <p:extLst>
      <p:ext uri="{BB962C8B-B14F-4D97-AF65-F5344CB8AC3E}">
        <p14:creationId xmlns:p14="http://schemas.microsoft.com/office/powerpoint/2010/main" val="1020742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dirty="0">
                <a:solidFill>
                  <a:srgbClr val="C00000"/>
                </a:solidFill>
                <a:cs typeface="Tahoma" pitchFamily="34" charset="0"/>
              </a:rPr>
              <a:t>Đk:  </a:t>
            </a:r>
            <a:r>
              <a:rPr lang="vi-VN" altLang="en-US" sz="6600" dirty="0">
                <a:solidFill>
                  <a:srgbClr val="003299"/>
                </a:solidFill>
                <a:cs typeface="Tahoma" pitchFamily="34" charset="0"/>
              </a:rPr>
              <a:t>Chén chúc tụng là sự thông hiệp máu Chúa Kitô, là sự thông hiệp máu Chúa Kitô</a:t>
            </a:r>
            <a:r>
              <a:rPr lang="en-US" altLang="en-US" sz="6600" dirty="0">
                <a:solidFill>
                  <a:srgbClr val="003299"/>
                </a:solidFill>
                <a:cs typeface="Tahoma" pitchFamily="34" charset="0"/>
              </a:rPr>
              <a:t>.</a:t>
            </a:r>
            <a:endParaRPr lang="vi-VN" altLang="en-US" sz="6600" dirty="0">
              <a:solidFill>
                <a:srgbClr val="003299"/>
              </a:solidFill>
              <a:cs typeface="Tahoma" pitchFamily="34" charset="0"/>
            </a:endParaRPr>
          </a:p>
        </p:txBody>
      </p:sp>
    </p:spTree>
    <p:extLst>
      <p:ext uri="{BB962C8B-B14F-4D97-AF65-F5344CB8AC3E}">
        <p14:creationId xmlns:p14="http://schemas.microsoft.com/office/powerpoint/2010/main" val="146585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362643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000" dirty="0">
                <a:solidFill>
                  <a:srgbClr val="C00000"/>
                </a:solidFill>
                <a:cs typeface="Tahoma" pitchFamily="34" charset="0"/>
              </a:rPr>
              <a:t>Tk2:  </a:t>
            </a:r>
            <a:r>
              <a:rPr lang="vi-VN" altLang="en-US" sz="6000" dirty="0">
                <a:solidFill>
                  <a:srgbClr val="003299"/>
                </a:solidFill>
                <a:cs typeface="Tahoma" pitchFamily="34" charset="0"/>
              </a:rPr>
              <a:t>Sự chết trên đời đối với Ngài thật là đắt giá, của kẻ lòng ngay hằng luôn hiếu trung với Ngài</a:t>
            </a:r>
            <a:r>
              <a:rPr lang="en-US" altLang="en-US" sz="6000" dirty="0">
                <a:solidFill>
                  <a:srgbClr val="003299"/>
                </a:solidFill>
                <a:cs typeface="Tahoma" pitchFamily="34" charset="0"/>
              </a:rPr>
              <a:t>.</a:t>
            </a:r>
            <a:endParaRPr lang="vi-VN" altLang="en-US" sz="6000" dirty="0">
              <a:solidFill>
                <a:srgbClr val="003299"/>
              </a:solidFill>
              <a:cs typeface="Tahoma" pitchFamily="34" charset="0"/>
            </a:endParaRPr>
          </a:p>
        </p:txBody>
      </p:sp>
    </p:spTree>
    <p:extLst>
      <p:ext uri="{BB962C8B-B14F-4D97-AF65-F5344CB8AC3E}">
        <p14:creationId xmlns:p14="http://schemas.microsoft.com/office/powerpoint/2010/main" val="3655839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003299"/>
                </a:solidFill>
                <a:cs typeface="Tahoma" pitchFamily="34" charset="0"/>
              </a:rPr>
              <a:t> Xích xiềng buộc tôi Ngài đã tháo cởi, này tôi tớ Chúa là con của nữ tỳ Ngài. </a:t>
            </a:r>
          </a:p>
        </p:txBody>
      </p:sp>
    </p:spTree>
    <p:extLst>
      <p:ext uri="{BB962C8B-B14F-4D97-AF65-F5344CB8AC3E}">
        <p14:creationId xmlns:p14="http://schemas.microsoft.com/office/powerpoint/2010/main" val="171789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dirty="0">
                <a:solidFill>
                  <a:srgbClr val="C00000"/>
                </a:solidFill>
                <a:cs typeface="Tahoma" pitchFamily="34" charset="0"/>
              </a:rPr>
              <a:t>Đk:  </a:t>
            </a:r>
            <a:r>
              <a:rPr lang="vi-VN" altLang="en-US" sz="6600" dirty="0">
                <a:solidFill>
                  <a:srgbClr val="003299"/>
                </a:solidFill>
                <a:cs typeface="Tahoma" pitchFamily="34" charset="0"/>
              </a:rPr>
              <a:t>Chén chúc tụng là sự thông hiệp máu Chúa Kitô, là sự thông hiệp máu Chúa Kitô</a:t>
            </a:r>
            <a:r>
              <a:rPr lang="en-US" altLang="en-US" sz="6600" dirty="0">
                <a:solidFill>
                  <a:srgbClr val="003299"/>
                </a:solidFill>
                <a:cs typeface="Tahoma" pitchFamily="34" charset="0"/>
              </a:rPr>
              <a:t>.</a:t>
            </a:r>
            <a:endParaRPr lang="vi-VN" altLang="en-US" sz="6600" dirty="0">
              <a:solidFill>
                <a:srgbClr val="003299"/>
              </a:solidFill>
              <a:cs typeface="Tahoma" pitchFamily="34" charset="0"/>
            </a:endParaRPr>
          </a:p>
        </p:txBody>
      </p:sp>
    </p:spTree>
    <p:extLst>
      <p:ext uri="{BB962C8B-B14F-4D97-AF65-F5344CB8AC3E}">
        <p14:creationId xmlns:p14="http://schemas.microsoft.com/office/powerpoint/2010/main" val="15640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000" dirty="0">
                <a:solidFill>
                  <a:srgbClr val="C00000"/>
                </a:solidFill>
                <a:cs typeface="Tahoma" pitchFamily="34" charset="0"/>
              </a:rPr>
              <a:t>Tk3: </a:t>
            </a:r>
            <a:r>
              <a:rPr lang="vi-VN" altLang="en-US" sz="6000" dirty="0">
                <a:solidFill>
                  <a:srgbClr val="003299"/>
                </a:solidFill>
                <a:cs typeface="Tahoma" pitchFamily="34" charset="0"/>
              </a:rPr>
              <a:t>Lời đã khấn nguyền với Ngài này tôi xin giữ, trọn một niềm tin thành tâm trước muôn dân Ngài.</a:t>
            </a:r>
          </a:p>
        </p:txBody>
      </p:sp>
    </p:spTree>
    <p:extLst>
      <p:ext uri="{BB962C8B-B14F-4D97-AF65-F5344CB8AC3E}">
        <p14:creationId xmlns:p14="http://schemas.microsoft.com/office/powerpoint/2010/main" val="279623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000" u="sng" dirty="0">
                <a:solidFill>
                  <a:srgbClr val="C00000"/>
                </a:solidFill>
                <a:cs typeface="Tahoma" pitchFamily="34" charset="0"/>
              </a:rPr>
              <a:t>**:</a:t>
            </a:r>
            <a:r>
              <a:rPr lang="vi-VN" altLang="en-US" sz="6000" dirty="0">
                <a:solidFill>
                  <a:srgbClr val="003299"/>
                </a:solidFill>
                <a:cs typeface="Tahoma" pitchFamily="34" charset="0"/>
              </a:rPr>
              <a:t> Tôi sẽ dâng lễ tạ ơn Chúa Trời, cầu danh thánh Chúa được vinh sáng muôn muôn đời.</a:t>
            </a:r>
          </a:p>
        </p:txBody>
      </p:sp>
    </p:spTree>
    <p:extLst>
      <p:ext uri="{BB962C8B-B14F-4D97-AF65-F5344CB8AC3E}">
        <p14:creationId xmlns:p14="http://schemas.microsoft.com/office/powerpoint/2010/main" val="272815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dirty="0">
                <a:solidFill>
                  <a:srgbClr val="C00000"/>
                </a:solidFill>
                <a:cs typeface="Tahoma" pitchFamily="34" charset="0"/>
              </a:rPr>
              <a:t>Đk:  </a:t>
            </a:r>
            <a:r>
              <a:rPr lang="vi-VN" altLang="en-US" sz="6600" dirty="0">
                <a:solidFill>
                  <a:srgbClr val="003299"/>
                </a:solidFill>
                <a:cs typeface="Tahoma" pitchFamily="34" charset="0"/>
              </a:rPr>
              <a:t>Chén chúc tụng là sự thông hiệp máu Chúa Kitô, là sự thông hiệp máu Chúa Kitô</a:t>
            </a:r>
            <a:r>
              <a:rPr lang="en-US" altLang="en-US" sz="6600" dirty="0">
                <a:solidFill>
                  <a:srgbClr val="003299"/>
                </a:solidFill>
                <a:cs typeface="Tahoma" pitchFamily="34" charset="0"/>
              </a:rPr>
              <a:t>.</a:t>
            </a:r>
            <a:endParaRPr lang="vi-VN" altLang="en-US" sz="6600" dirty="0">
              <a:solidFill>
                <a:srgbClr val="003299"/>
              </a:solidFill>
              <a:cs typeface="Tahoma" pitchFamily="34" charset="0"/>
            </a:endParaRPr>
          </a:p>
        </p:txBody>
      </p:sp>
    </p:spTree>
    <p:extLst>
      <p:ext uri="{BB962C8B-B14F-4D97-AF65-F5344CB8AC3E}">
        <p14:creationId xmlns:p14="http://schemas.microsoft.com/office/powerpoint/2010/main" val="1385281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954107"/>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a:solidFill>
                  <a:srgbClr val="FFFF00"/>
                </a:solidFill>
              </a:rPr>
              <a:t>MỖI LẦN ĂN BÁNH VÀ UỐNG CHÉN NÀY,</a:t>
            </a:r>
          </a:p>
          <a:p>
            <a:r>
              <a:rPr lang="en-US" sz="2800">
                <a:solidFill>
                  <a:srgbClr val="FFFF00"/>
                </a:solidFill>
              </a:rPr>
              <a:t>LÀ ANH EM LOAN TRUYỀN CHÚA ĐÃ CHỊU CHẾT. </a:t>
            </a:r>
          </a:p>
        </p:txBody>
      </p:sp>
      <p:sp>
        <p:nvSpPr>
          <p:cNvPr id="5" name="TextBox 4"/>
          <p:cNvSpPr txBox="1"/>
          <p:nvPr/>
        </p:nvSpPr>
        <p:spPr>
          <a:xfrm>
            <a:off x="3124200" y="3790950"/>
            <a:ext cx="5791200" cy="1200329"/>
          </a:xfrm>
          <a:prstGeom prst="rect">
            <a:avLst/>
          </a:prstGeom>
          <a:noFill/>
        </p:spPr>
        <p:txBody>
          <a:bodyPr wrap="square" rtlCol="0">
            <a:spAutoFit/>
          </a:bodyPr>
          <a:lstStyle/>
          <a:p>
            <a:r>
              <a:rPr lang="en-US" sz="3600">
                <a:solidFill>
                  <a:srgbClr val="FFFF00"/>
                </a:solidFill>
              </a:rPr>
              <a:t>Bài trích thánh Phaolo tông đồ gửi tín hữu Cô-rin-tô</a:t>
            </a:r>
          </a:p>
        </p:txBody>
      </p:sp>
    </p:spTree>
    <p:extLst>
      <p:ext uri="{BB962C8B-B14F-4D97-AF65-F5344CB8AC3E}">
        <p14:creationId xmlns:p14="http://schemas.microsoft.com/office/powerpoint/2010/main" val="1035019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a:bodyPr>
          <a:lstStyle/>
          <a:p>
            <a:pPr marL="0" indent="0" algn="just">
              <a:lnSpc>
                <a:spcPct val="120000"/>
              </a:lnSpc>
              <a:buNone/>
            </a:pPr>
            <a:r>
              <a:rPr lang="en-US" sz="5200" b="0" dirty="0" err="1">
                <a:solidFill>
                  <a:srgbClr val="003399"/>
                </a:solidFill>
                <a:latin typeface="+mj-lt"/>
                <a:cs typeface="Times New Roman" panose="02020603050405020304" pitchFamily="18" charset="0"/>
              </a:rPr>
              <a:t>Chúa</a:t>
            </a:r>
            <a:r>
              <a:rPr lang="en-US" sz="5200" b="0" dirty="0">
                <a:solidFill>
                  <a:srgbClr val="003399"/>
                </a:solidFill>
                <a:latin typeface="+mj-lt"/>
                <a:cs typeface="Times New Roman" panose="02020603050405020304" pitchFamily="18" charset="0"/>
              </a:rPr>
              <a:t> </a:t>
            </a:r>
            <a:r>
              <a:rPr lang="en-US" sz="5200" dirty="0" err="1">
                <a:solidFill>
                  <a:srgbClr val="003399"/>
                </a:solidFill>
                <a:latin typeface="+mj-lt"/>
                <a:cs typeface="Times New Roman" panose="02020603050405020304" pitchFamily="18" charset="0"/>
              </a:rPr>
              <a:t>phán</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Thầy</a:t>
            </a:r>
            <a:r>
              <a:rPr lang="en-US" sz="5200" b="0" dirty="0">
                <a:solidFill>
                  <a:srgbClr val="003399"/>
                </a:solidFill>
                <a:latin typeface="+mj-lt"/>
                <a:cs typeface="Times New Roman" panose="02020603050405020304" pitchFamily="18" charset="0"/>
              </a:rPr>
              <a:t> ban </a:t>
            </a:r>
            <a:r>
              <a:rPr lang="en-US" sz="5200" b="0" dirty="0" err="1">
                <a:solidFill>
                  <a:srgbClr val="003399"/>
                </a:solidFill>
                <a:latin typeface="+mj-lt"/>
                <a:cs typeface="Times New Roman" panose="02020603050405020304" pitchFamily="18" charset="0"/>
              </a:rPr>
              <a:t>cho</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các</a:t>
            </a:r>
            <a:r>
              <a:rPr lang="en-US" sz="5200" b="0" dirty="0">
                <a:solidFill>
                  <a:srgbClr val="003399"/>
                </a:solidFill>
                <a:latin typeface="+mj-lt"/>
                <a:cs typeface="Times New Roman" panose="02020603050405020304" pitchFamily="18" charset="0"/>
              </a:rPr>
              <a:t> con </a:t>
            </a:r>
            <a:r>
              <a:rPr lang="en-US" sz="5200" b="0" dirty="0" err="1">
                <a:solidFill>
                  <a:srgbClr val="003399"/>
                </a:solidFill>
                <a:latin typeface="+mj-lt"/>
                <a:cs typeface="Times New Roman" panose="02020603050405020304" pitchFamily="18" charset="0"/>
              </a:rPr>
              <a:t>điều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răn</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mới</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là</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các</a:t>
            </a:r>
            <a:r>
              <a:rPr lang="en-US" sz="5200" b="0" dirty="0">
                <a:solidFill>
                  <a:srgbClr val="003399"/>
                </a:solidFill>
                <a:latin typeface="+mj-lt"/>
                <a:cs typeface="Times New Roman" panose="02020603050405020304" pitchFamily="18" charset="0"/>
              </a:rPr>
              <a:t> con </a:t>
            </a:r>
            <a:r>
              <a:rPr lang="en-US" sz="5200" b="0" dirty="0" err="1">
                <a:solidFill>
                  <a:srgbClr val="003399"/>
                </a:solidFill>
                <a:latin typeface="+mj-lt"/>
                <a:cs typeface="Times New Roman" panose="02020603050405020304" pitchFamily="18" charset="0"/>
              </a:rPr>
              <a:t>hãy</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yêu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thương</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nhau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như</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Thầy</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đã</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yêu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thương</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các</a:t>
            </a:r>
            <a:r>
              <a:rPr lang="en-US" sz="5200" b="0" dirty="0">
                <a:solidFill>
                  <a:srgbClr val="003399"/>
                </a:solidFill>
                <a:latin typeface="+mj-lt"/>
                <a:cs typeface="Times New Roman" panose="02020603050405020304" pitchFamily="18" charset="0"/>
              </a:rPr>
              <a:t> con”</a:t>
            </a:r>
            <a:endParaRPr lang="en-US" sz="3300" b="0" u="sng" dirty="0">
              <a:solidFill>
                <a:srgbClr val="003399"/>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a:solidFill>
                  <a:srgbClr val="C00000"/>
                </a:solidFill>
              </a:rPr>
              <a:t>Tung Hô Tin Mừng</a:t>
            </a:r>
          </a:p>
        </p:txBody>
      </p:sp>
    </p:spTree>
    <p:extLst>
      <p:ext uri="{BB962C8B-B14F-4D97-AF65-F5344CB8AC3E}">
        <p14:creationId xmlns:p14="http://schemas.microsoft.com/office/powerpoint/2010/main" val="119664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280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162989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38441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003399"/>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35133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389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399422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570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97455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8179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42945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2258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2480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5400" dirty="0">
                <a:solidFill>
                  <a:srgbClr val="C00000"/>
                </a:solidFill>
                <a:cs typeface="Tahoma" pitchFamily="34" charset="0"/>
              </a:rPr>
              <a:t>T</a:t>
            </a:r>
            <a:r>
              <a:rPr lang="vi-VN" altLang="en-US" sz="5400" dirty="0">
                <a:solidFill>
                  <a:srgbClr val="C00000"/>
                </a:solidFill>
                <a:cs typeface="Tahoma" pitchFamily="34" charset="0"/>
              </a:rPr>
              <a:t>k</a:t>
            </a:r>
            <a:r>
              <a:rPr lang="en-US" altLang="en-US" sz="5400" dirty="0">
                <a:solidFill>
                  <a:srgbClr val="C00000"/>
                </a:solidFill>
                <a:cs typeface="Tahoma" pitchFamily="34" charset="0"/>
              </a:rPr>
              <a:t>1</a:t>
            </a:r>
            <a:r>
              <a:rPr lang="vi-VN" altLang="en-US" sz="5400" dirty="0">
                <a:solidFill>
                  <a:srgbClr val="C00000"/>
                </a:solidFill>
                <a:cs typeface="Tahoma" pitchFamily="34" charset="0"/>
              </a:rPr>
              <a:t>: </a:t>
            </a:r>
            <a:r>
              <a:rPr lang="vi-VN" altLang="en-US" sz="5400" dirty="0">
                <a:solidFill>
                  <a:srgbClr val="003299"/>
                </a:solidFill>
                <a:cs typeface="Tahoma" pitchFamily="34" charset="0"/>
              </a:rPr>
              <a:t>Nếu chỉ vì tội lỗi của Ađam, mà sự chết đã tràn lan. Thì sự chết Đức Kitô trên thập hình nên nguồn sống cho tr</a:t>
            </a:r>
            <a:r>
              <a:rPr lang="en-US" altLang="en-US" sz="5400" dirty="0" err="1">
                <a:solidFill>
                  <a:srgbClr val="003299"/>
                </a:solidFill>
                <a:cs typeface="Tahoma" pitchFamily="34" charset="0"/>
              </a:rPr>
              <a:t>ầ</a:t>
            </a:r>
            <a:r>
              <a:rPr lang="vi-VN" altLang="en-US" sz="5400" dirty="0">
                <a:solidFill>
                  <a:srgbClr val="003299"/>
                </a:solidFill>
                <a:cs typeface="Tahoma" pitchFamily="34" charset="0"/>
              </a:rPr>
              <a:t>n gian.</a:t>
            </a:r>
          </a:p>
        </p:txBody>
      </p:sp>
    </p:spTree>
    <p:extLst>
      <p:ext uri="{BB962C8B-B14F-4D97-AF65-F5344CB8AC3E}">
        <p14:creationId xmlns:p14="http://schemas.microsoft.com/office/powerpoint/2010/main" val="427798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2345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003399"/>
                </a:solidFill>
                <a:effectLst/>
                <a:latin typeface="+mj-lt"/>
              </a:rPr>
              <a:t>Tôi tin Hội Thánh duy nhất thánh thiện công giáo và tông truyền.</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8784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003399"/>
                </a:solidFill>
                <a:effectLst/>
                <a:latin typeface="+mj-lt"/>
                <a:cs typeface="Times New Roman" pitchFamily="18" charset="0"/>
              </a:rPr>
              <a:t>Amen.</a:t>
            </a:r>
            <a:endParaRPr lang="en-US" sz="6600" b="1" u="sng"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203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6865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2769989"/>
          </a:xfrm>
          <a:prstGeom prst="rect">
            <a:avLst/>
          </a:prstGeom>
          <a:noFill/>
        </p:spPr>
        <p:txBody>
          <a:bodyPr wrap="square" rtlCol="0">
            <a:spAutoFit/>
          </a:bodyPr>
          <a:lstStyle/>
          <a:p>
            <a:pPr algn="ctr"/>
            <a:r>
              <a:rPr lang="en-US" sz="5400" b="1" dirty="0" err="1">
                <a:solidFill>
                  <a:srgbClr val="C00000"/>
                </a:solidFill>
                <a:cs typeface="Times New Roman" panose="02020603050405020304" pitchFamily="18" charset="0"/>
              </a:rPr>
              <a:t>Nghi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thức</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Rửa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Chân</a:t>
            </a:r>
            <a:endParaRPr lang="en-US" sz="5400" b="1" dirty="0">
              <a:solidFill>
                <a:srgbClr val="C00000"/>
              </a:solidFill>
              <a:cs typeface="Times New Roman" panose="02020603050405020304" pitchFamily="18" charset="0"/>
            </a:endParaRPr>
          </a:p>
          <a:p>
            <a:pPr algn="ctr"/>
            <a:r>
              <a:rPr lang="en-US" sz="7200" b="1" dirty="0" err="1">
                <a:solidFill>
                  <a:srgbClr val="C00000"/>
                </a:solidFill>
                <a:cs typeface="Times New Roman" panose="02020603050405020304" pitchFamily="18" charset="0"/>
              </a:rPr>
              <a:t>Luật</a:t>
            </a:r>
            <a:r>
              <a:rPr lang="en-US" sz="7200" b="1" dirty="0">
                <a:solidFill>
                  <a:srgbClr val="C00000"/>
                </a:solidFill>
                <a:cs typeface="Times New Roman" panose="02020603050405020304" pitchFamily="18" charset="0"/>
              </a:rPr>
              <a:t> </a:t>
            </a:r>
            <a:r>
              <a:rPr lang="en-US" sz="7200" b="1" dirty="0" err="1">
                <a:solidFill>
                  <a:srgbClr val="C00000"/>
                </a:solidFill>
                <a:cs typeface="Times New Roman" panose="02020603050405020304" pitchFamily="18" charset="0"/>
              </a:rPr>
              <a:t>Yêu</a:t>
            </a:r>
            <a:r>
              <a:rPr lang="en-US" sz="7200" b="1" dirty="0">
                <a:solidFill>
                  <a:srgbClr val="C00000"/>
                </a:solidFill>
                <a:cs typeface="Times New Roman" panose="02020603050405020304" pitchFamily="18" charset="0"/>
              </a:rPr>
              <a:t> </a:t>
            </a:r>
            <a:r>
              <a:rPr lang="en-US" sz="7200" b="1" dirty="0" err="1">
                <a:solidFill>
                  <a:srgbClr val="C00000"/>
                </a:solidFill>
                <a:cs typeface="Times New Roman" panose="02020603050405020304" pitchFamily="18" charset="0"/>
              </a:rPr>
              <a:t>Thương</a:t>
            </a:r>
            <a:endParaRPr lang="en-US" sz="7200" b="1" dirty="0">
              <a:solidFill>
                <a:srgbClr val="C00000"/>
              </a:solidFill>
              <a:cs typeface="Times New Roman" panose="02020603050405020304" pitchFamily="18" charset="0"/>
            </a:endParaRPr>
          </a:p>
          <a:p>
            <a:pPr algn="ctr"/>
            <a:r>
              <a:rPr lang="en-US" sz="4800" b="1" i="1" dirty="0" err="1">
                <a:solidFill>
                  <a:srgbClr val="C00000"/>
                </a:solidFill>
                <a:cs typeface="Times New Roman" panose="02020603050405020304" pitchFamily="18" charset="0"/>
              </a:rPr>
              <a:t>Nguyễn</a:t>
            </a:r>
            <a:r>
              <a:rPr lang="en-US" sz="4800" b="1" i="1" dirty="0">
                <a:solidFill>
                  <a:srgbClr val="C00000"/>
                </a:solidFill>
                <a:cs typeface="Times New Roman" panose="02020603050405020304" pitchFamily="18" charset="0"/>
              </a:rPr>
              <a:t> </a:t>
            </a:r>
            <a:r>
              <a:rPr lang="en-US" sz="4800" b="1" i="1" dirty="0" err="1">
                <a:solidFill>
                  <a:srgbClr val="C00000"/>
                </a:solidFill>
                <a:cs typeface="Times New Roman" panose="02020603050405020304" pitchFamily="18" charset="0"/>
              </a:rPr>
              <a:t>Duy</a:t>
            </a:r>
            <a:endParaRPr lang="en-US" sz="4800" b="1"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90599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dirty="0">
                <a:solidFill>
                  <a:srgbClr val="C00000"/>
                </a:solidFill>
                <a:ea typeface="Tahoma" pitchFamily="34" charset="0"/>
                <a:cs typeface="Tahoma" pitchFamily="34" charset="0"/>
              </a:rPr>
              <a:t>Tk1: </a:t>
            </a:r>
            <a:r>
              <a:rPr lang="vi-VN" sz="6000" dirty="0">
                <a:solidFill>
                  <a:srgbClr val="003299"/>
                </a:solidFill>
                <a:ea typeface="Tahoma" pitchFamily="34" charset="0"/>
                <a:cs typeface="Tahoma" pitchFamily="34" charset="0"/>
              </a:rPr>
              <a:t>Cho con một điều răn mới yêu thương luật Chúa muôn đời. Cho con một lời dấu yêu, con ơi hãy yêu mến nhau. </a:t>
            </a:r>
          </a:p>
        </p:txBody>
      </p:sp>
    </p:spTree>
    <p:extLst>
      <p:ext uri="{BB962C8B-B14F-4D97-AF65-F5344CB8AC3E}">
        <p14:creationId xmlns:p14="http://schemas.microsoft.com/office/powerpoint/2010/main" val="134842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Theo gương Thầy yêu thương trước, hy sinh mà hiến thân mình. Hy sinh vì người dấu yêu liều cả tấm thân tình yêu chính nhân.</a:t>
            </a:r>
          </a:p>
        </p:txBody>
      </p:sp>
    </p:spTree>
    <p:extLst>
      <p:ext uri="{BB962C8B-B14F-4D97-AF65-F5344CB8AC3E}">
        <p14:creationId xmlns:p14="http://schemas.microsoft.com/office/powerpoint/2010/main" val="447730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600" dirty="0">
                <a:solidFill>
                  <a:srgbClr val="C00000"/>
                </a:solidFill>
                <a:ea typeface="Tahoma" panose="020B0604030504040204" pitchFamily="34" charset="0"/>
                <a:cs typeface="Tahoma" panose="020B0604030504040204" pitchFamily="34" charset="0"/>
              </a:rPr>
              <a:t>Đk: </a:t>
            </a:r>
            <a:r>
              <a:rPr lang="vi-VN" sz="6600" dirty="0">
                <a:solidFill>
                  <a:srgbClr val="003299"/>
                </a:solidFill>
                <a:ea typeface="Tahoma" panose="020B0604030504040204" pitchFamily="34" charset="0"/>
                <a:cs typeface="Tahoma" panose="020B0604030504040204" pitchFamily="34" charset="0"/>
              </a:rPr>
              <a:t>Yêu thương là điều răn mới, anh em hãy mến yêu nhau.</a:t>
            </a:r>
            <a:r>
              <a:rPr lang="en-US" sz="6600" dirty="0">
                <a:solidFill>
                  <a:srgbClr val="003299"/>
                </a:solidFill>
                <a:ea typeface="Tahoma" panose="020B0604030504040204" pitchFamily="34" charset="0"/>
                <a:cs typeface="Tahoma" panose="020B0604030504040204" pitchFamily="34" charset="0"/>
              </a:rPr>
              <a:t> </a:t>
            </a:r>
            <a:r>
              <a:rPr lang="vi-VN" sz="6600" dirty="0">
                <a:solidFill>
                  <a:srgbClr val="003299"/>
                </a:solidFill>
                <a:ea typeface="Tahoma" panose="020B0604030504040204" pitchFamily="34" charset="0"/>
                <a:cs typeface="Tahoma" panose="020B0604030504040204" pitchFamily="34" charset="0"/>
              </a:rPr>
              <a:t>Yêu thương người ta sẽ biết, anh em là môn đệ Thầy.</a:t>
            </a:r>
          </a:p>
        </p:txBody>
      </p:sp>
    </p:spTree>
    <p:extLst>
      <p:ext uri="{BB962C8B-B14F-4D97-AF65-F5344CB8AC3E}">
        <p14:creationId xmlns:p14="http://schemas.microsoft.com/office/powerpoint/2010/main" val="1594372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dirty="0">
                <a:solidFill>
                  <a:srgbClr val="C00000"/>
                </a:solidFill>
                <a:ea typeface="Tahoma" pitchFamily="34" charset="0"/>
                <a:cs typeface="Tahoma" pitchFamily="34" charset="0"/>
              </a:rPr>
              <a:t>Tk2: </a:t>
            </a:r>
            <a:r>
              <a:rPr lang="vi-VN" sz="6000" dirty="0">
                <a:solidFill>
                  <a:srgbClr val="C00000"/>
                </a:solidFill>
              </a:rPr>
              <a:t> </a:t>
            </a:r>
            <a:r>
              <a:rPr lang="vi-VN" sz="6000" dirty="0">
                <a:solidFill>
                  <a:srgbClr val="003299"/>
                </a:solidFill>
                <a:ea typeface="Tahoma" panose="020B0604030504040204" pitchFamily="34" charset="0"/>
                <a:cs typeface="Tahoma" panose="020B0604030504040204" pitchFamily="34" charset="0"/>
              </a:rPr>
              <a:t>Cho con ngàn lời yêu dấu vẫn không bằng chính gương Thầy, hôm nay Thầy dùng nước đây, đôi tay rửa chân chúng con. </a:t>
            </a:r>
          </a:p>
        </p:txBody>
      </p:sp>
    </p:spTree>
    <p:extLst>
      <p:ext uri="{BB962C8B-B14F-4D97-AF65-F5344CB8AC3E}">
        <p14:creationId xmlns:p14="http://schemas.microsoft.com/office/powerpoint/2010/main" val="2492687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Con ơi ngần ngại chi nữa nay con làm cũng như Thầy. </a:t>
            </a:r>
            <a:r>
              <a:rPr lang="vi-VN" sz="5400" dirty="0">
                <a:solidFill>
                  <a:srgbClr val="003299"/>
                </a:solidFill>
              </a:rPr>
              <a:t> </a:t>
            </a:r>
            <a:r>
              <a:rPr lang="vi-VN" sz="5400" dirty="0">
                <a:solidFill>
                  <a:srgbClr val="003299"/>
                </a:solidFill>
                <a:ea typeface="Tahoma" panose="020B0604030504040204" pitchFamily="34" charset="0"/>
                <a:cs typeface="Tahoma" panose="020B0604030504040204" pitchFamily="34" charset="0"/>
              </a:rPr>
              <a:t>Con xem Thầy là Chúa con mà Thầy rửa chân từng người chúng con.</a:t>
            </a:r>
          </a:p>
        </p:txBody>
      </p:sp>
    </p:spTree>
    <p:extLst>
      <p:ext uri="{BB962C8B-B14F-4D97-AF65-F5344CB8AC3E}">
        <p14:creationId xmlns:p14="http://schemas.microsoft.com/office/powerpoint/2010/main" val="366754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2294359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600" dirty="0">
                <a:solidFill>
                  <a:srgbClr val="C00000"/>
                </a:solidFill>
                <a:ea typeface="Tahoma" panose="020B0604030504040204" pitchFamily="34" charset="0"/>
                <a:cs typeface="Tahoma" panose="020B0604030504040204" pitchFamily="34" charset="0"/>
              </a:rPr>
              <a:t>Đk: </a:t>
            </a:r>
            <a:r>
              <a:rPr lang="vi-VN" sz="6600" dirty="0">
                <a:solidFill>
                  <a:srgbClr val="003299"/>
                </a:solidFill>
                <a:ea typeface="Tahoma" panose="020B0604030504040204" pitchFamily="34" charset="0"/>
                <a:cs typeface="Tahoma" panose="020B0604030504040204" pitchFamily="34" charset="0"/>
              </a:rPr>
              <a:t>Yêu thương là điều răn mới, anh em hãy mến yêu nhau.</a:t>
            </a:r>
            <a:r>
              <a:rPr lang="en-US" sz="6600" dirty="0">
                <a:solidFill>
                  <a:srgbClr val="003299"/>
                </a:solidFill>
                <a:ea typeface="Tahoma" panose="020B0604030504040204" pitchFamily="34" charset="0"/>
                <a:cs typeface="Tahoma" panose="020B0604030504040204" pitchFamily="34" charset="0"/>
              </a:rPr>
              <a:t> </a:t>
            </a:r>
            <a:r>
              <a:rPr lang="vi-VN" sz="6600" dirty="0">
                <a:solidFill>
                  <a:srgbClr val="003299"/>
                </a:solidFill>
                <a:ea typeface="Tahoma" panose="020B0604030504040204" pitchFamily="34" charset="0"/>
                <a:cs typeface="Tahoma" panose="020B0604030504040204" pitchFamily="34" charset="0"/>
              </a:rPr>
              <a:t>Yêu thương người ta sẽ biết, anh em là môn đệ Thầy.</a:t>
            </a:r>
          </a:p>
        </p:txBody>
      </p:sp>
    </p:spTree>
    <p:extLst>
      <p:ext uri="{BB962C8B-B14F-4D97-AF65-F5344CB8AC3E}">
        <p14:creationId xmlns:p14="http://schemas.microsoft.com/office/powerpoint/2010/main" val="2847473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000" dirty="0">
                <a:solidFill>
                  <a:srgbClr val="C00000"/>
                </a:solidFill>
                <a:ea typeface="Tahoma" panose="020B0604030504040204" pitchFamily="34" charset="0"/>
                <a:cs typeface="Tahoma" panose="020B0604030504040204" pitchFamily="34" charset="0"/>
              </a:rPr>
              <a:t>Tk3: </a:t>
            </a:r>
            <a:r>
              <a:rPr lang="vi-VN" sz="6000" dirty="0">
                <a:solidFill>
                  <a:srgbClr val="003299"/>
                </a:solidFill>
                <a:ea typeface="Tahoma" panose="020B0604030504040204" pitchFamily="34" charset="0"/>
                <a:cs typeface="Tahoma" panose="020B0604030504040204" pitchFamily="34" charset="0"/>
              </a:rPr>
              <a:t>Yêu thương là hy sinh trước cho con cả chính thân mình. Yêu thương cần chi đắn đo, không xem lợi thua trước sau.</a:t>
            </a:r>
          </a:p>
        </p:txBody>
      </p:sp>
    </p:spTree>
    <p:extLst>
      <p:ext uri="{BB962C8B-B14F-4D97-AF65-F5344CB8AC3E}">
        <p14:creationId xmlns:p14="http://schemas.microsoft.com/office/powerpoint/2010/main" val="1288202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Yêu thương dù muôn nguy khó, kiên tâm chẳng nghĩ xa gần. Yêu thương mùa xuân ngát hương tỏa lan bốn phương này con biết chăng.</a:t>
            </a:r>
          </a:p>
        </p:txBody>
      </p:sp>
    </p:spTree>
    <p:extLst>
      <p:ext uri="{BB962C8B-B14F-4D97-AF65-F5344CB8AC3E}">
        <p14:creationId xmlns:p14="http://schemas.microsoft.com/office/powerpoint/2010/main" val="2792360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600" dirty="0">
                <a:solidFill>
                  <a:srgbClr val="C00000"/>
                </a:solidFill>
                <a:ea typeface="Tahoma" panose="020B0604030504040204" pitchFamily="34" charset="0"/>
                <a:cs typeface="Tahoma" panose="020B0604030504040204" pitchFamily="34" charset="0"/>
              </a:rPr>
              <a:t>Đk: </a:t>
            </a:r>
            <a:r>
              <a:rPr lang="vi-VN" sz="6600" dirty="0">
                <a:solidFill>
                  <a:srgbClr val="003299"/>
                </a:solidFill>
                <a:ea typeface="Tahoma" panose="020B0604030504040204" pitchFamily="34" charset="0"/>
                <a:cs typeface="Tahoma" panose="020B0604030504040204" pitchFamily="34" charset="0"/>
              </a:rPr>
              <a:t>Yêu thương là điều răn mới, anh em hãy mến yêu nhau.</a:t>
            </a:r>
            <a:r>
              <a:rPr lang="en-US" sz="6600" dirty="0">
                <a:solidFill>
                  <a:srgbClr val="003299"/>
                </a:solidFill>
                <a:ea typeface="Tahoma" panose="020B0604030504040204" pitchFamily="34" charset="0"/>
                <a:cs typeface="Tahoma" panose="020B0604030504040204" pitchFamily="34" charset="0"/>
              </a:rPr>
              <a:t> </a:t>
            </a:r>
            <a:r>
              <a:rPr lang="vi-VN" sz="6600" dirty="0">
                <a:solidFill>
                  <a:srgbClr val="003299"/>
                </a:solidFill>
                <a:ea typeface="Tahoma" panose="020B0604030504040204" pitchFamily="34" charset="0"/>
                <a:cs typeface="Tahoma" panose="020B0604030504040204" pitchFamily="34" charset="0"/>
              </a:rPr>
              <a:t>Yêu thương người ta sẽ biết, anh em là môn đệ Thầy.</a:t>
            </a:r>
          </a:p>
        </p:txBody>
      </p:sp>
    </p:spTree>
    <p:extLst>
      <p:ext uri="{BB962C8B-B14F-4D97-AF65-F5344CB8AC3E}">
        <p14:creationId xmlns:p14="http://schemas.microsoft.com/office/powerpoint/2010/main" val="3916990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5800" dirty="0">
                <a:solidFill>
                  <a:srgbClr val="C00000"/>
                </a:solidFill>
                <a:ea typeface="Tahoma" panose="020B0604030504040204" pitchFamily="34" charset="0"/>
                <a:cs typeface="Tahoma" panose="020B0604030504040204" pitchFamily="34" charset="0"/>
              </a:rPr>
              <a:t>Tk4: </a:t>
            </a:r>
            <a:r>
              <a:rPr lang="vi-VN" sz="5800" dirty="0">
                <a:solidFill>
                  <a:srgbClr val="003299"/>
                </a:solidFill>
                <a:ea typeface="Tahoma" panose="020B0604030504040204" pitchFamily="34" charset="0"/>
                <a:cs typeface="Tahoma" panose="020B0604030504040204" pitchFamily="34" charset="0"/>
              </a:rPr>
              <a:t>Yêu thương tìm nguồn vui đến cho nhau nặng nỗi ưu phiền. Yêu thương bừng lên xóa tan</a:t>
            </a:r>
            <a:r>
              <a:rPr lang="en-US" sz="5800" dirty="0">
                <a:solidFill>
                  <a:srgbClr val="003299"/>
                </a:solidFill>
                <a:ea typeface="Tahoma" panose="020B0604030504040204" pitchFamily="34" charset="0"/>
                <a:cs typeface="Tahoma" panose="020B0604030504040204" pitchFamily="34" charset="0"/>
              </a:rPr>
              <a:t> </a:t>
            </a:r>
            <a:r>
              <a:rPr lang="vi-VN" sz="5800" dirty="0">
                <a:solidFill>
                  <a:srgbClr val="003299"/>
                </a:solidFill>
                <a:ea typeface="Tahoma" panose="020B0604030504040204" pitchFamily="34" charset="0"/>
                <a:cs typeface="Tahoma" panose="020B0604030504040204" pitchFamily="34" charset="0"/>
              </a:rPr>
              <a:t>bao nhiêu hờn căm ghét ghen. </a:t>
            </a:r>
          </a:p>
        </p:txBody>
      </p:sp>
    </p:spTree>
    <p:extLst>
      <p:ext uri="{BB962C8B-B14F-4D97-AF65-F5344CB8AC3E}">
        <p14:creationId xmlns:p14="http://schemas.microsoft.com/office/powerpoint/2010/main" val="4199534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5700" u="sng" dirty="0">
                <a:solidFill>
                  <a:srgbClr val="C00000"/>
                </a:solidFill>
                <a:ea typeface="Tahoma" panose="020B0604030504040204" pitchFamily="34" charset="0"/>
                <a:cs typeface="Tahoma" panose="020B0604030504040204" pitchFamily="34" charset="0"/>
              </a:rPr>
              <a:t>**:</a:t>
            </a:r>
            <a:r>
              <a:rPr lang="vi-VN" sz="5700" dirty="0">
                <a:solidFill>
                  <a:srgbClr val="003299"/>
                </a:solidFill>
                <a:ea typeface="Tahoma" panose="020B0604030504040204" pitchFamily="34" charset="0"/>
                <a:cs typeface="Tahoma" panose="020B0604030504040204" pitchFamily="34" charset="0"/>
              </a:rPr>
              <a:t> Yêu thương dọi nguồn chân lý cho ai lầm lỡ ê chề. Yêu thương làm cho khắp nơi được luôn thắm tươi hạnh phúc mãi thôi. </a:t>
            </a:r>
          </a:p>
        </p:txBody>
      </p:sp>
    </p:spTree>
    <p:extLst>
      <p:ext uri="{BB962C8B-B14F-4D97-AF65-F5344CB8AC3E}">
        <p14:creationId xmlns:p14="http://schemas.microsoft.com/office/powerpoint/2010/main" val="3846924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600" dirty="0">
                <a:solidFill>
                  <a:srgbClr val="C00000"/>
                </a:solidFill>
                <a:ea typeface="Tahoma" panose="020B0604030504040204" pitchFamily="34" charset="0"/>
                <a:cs typeface="Tahoma" panose="020B0604030504040204" pitchFamily="34" charset="0"/>
              </a:rPr>
              <a:t>Đk: </a:t>
            </a:r>
            <a:r>
              <a:rPr lang="vi-VN" sz="6600" dirty="0">
                <a:solidFill>
                  <a:srgbClr val="003299"/>
                </a:solidFill>
                <a:ea typeface="Tahoma" panose="020B0604030504040204" pitchFamily="34" charset="0"/>
                <a:cs typeface="Tahoma" panose="020B0604030504040204" pitchFamily="34" charset="0"/>
              </a:rPr>
              <a:t>Yêu thương là điều răn mới, anh em hãy mến yêu nhau.</a:t>
            </a:r>
            <a:r>
              <a:rPr lang="en-US" sz="6600" dirty="0">
                <a:solidFill>
                  <a:srgbClr val="003299"/>
                </a:solidFill>
                <a:ea typeface="Tahoma" panose="020B0604030504040204" pitchFamily="34" charset="0"/>
                <a:cs typeface="Tahoma" panose="020B0604030504040204" pitchFamily="34" charset="0"/>
              </a:rPr>
              <a:t> </a:t>
            </a:r>
            <a:r>
              <a:rPr lang="vi-VN" sz="6600" dirty="0">
                <a:solidFill>
                  <a:srgbClr val="003299"/>
                </a:solidFill>
                <a:ea typeface="Tahoma" panose="020B0604030504040204" pitchFamily="34" charset="0"/>
                <a:cs typeface="Tahoma" panose="020B0604030504040204" pitchFamily="34" charset="0"/>
              </a:rPr>
              <a:t>Yêu thương người ta sẽ biết, anh em là môn đệ Thầy.</a:t>
            </a:r>
          </a:p>
        </p:txBody>
      </p:sp>
    </p:spTree>
    <p:extLst>
      <p:ext uri="{BB962C8B-B14F-4D97-AF65-F5344CB8AC3E}">
        <p14:creationId xmlns:p14="http://schemas.microsoft.com/office/powerpoint/2010/main" val="1821426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0951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latin typeface="+mj-lt"/>
                <a:cs typeface="Times New Roman" pitchFamily="18" charset="0"/>
              </a:rPr>
              <a:t>Ca </a:t>
            </a:r>
            <a:r>
              <a:rPr lang="en-US" sz="5400" b="0" dirty="0" err="1">
                <a:solidFill>
                  <a:srgbClr val="C00000"/>
                </a:solidFill>
                <a:latin typeface="+mj-lt"/>
                <a:cs typeface="Times New Roman" pitchFamily="18" charset="0"/>
              </a:rPr>
              <a:t>Dâng</a:t>
            </a:r>
            <a:r>
              <a:rPr lang="en-US" sz="5400" b="0" dirty="0">
                <a:solidFill>
                  <a:srgbClr val="C00000"/>
                </a:solidFill>
                <a:latin typeface="+mj-lt"/>
                <a:cs typeface="Times New Roman" pitchFamily="18" charset="0"/>
              </a:rPr>
              <a:t> </a:t>
            </a:r>
            <a:r>
              <a:rPr lang="en-US" sz="5400" b="0" dirty="0" err="1">
                <a:solidFill>
                  <a:srgbClr val="C00000"/>
                </a:solidFill>
                <a:latin typeface="+mj-lt"/>
                <a:cs typeface="Times New Roman" pitchFamily="18" charset="0"/>
              </a:rPr>
              <a:t>Lễ</a:t>
            </a:r>
            <a:r>
              <a:rPr lang="en-US" sz="8000" b="0" dirty="0">
                <a:solidFill>
                  <a:srgbClr val="C00000"/>
                </a:solidFill>
                <a:latin typeface="+mj-lt"/>
                <a:cs typeface="Times New Roman" pitchFamily="18" charset="0"/>
              </a:rPr>
              <a:t/>
            </a:r>
            <a:br>
              <a:rPr lang="en-US" sz="8000" b="0" dirty="0">
                <a:solidFill>
                  <a:srgbClr val="C00000"/>
                </a:solidFill>
                <a:latin typeface="+mj-lt"/>
                <a:cs typeface="Times New Roman" pitchFamily="18" charset="0"/>
              </a:rPr>
            </a:br>
            <a:r>
              <a:rPr lang="en-US" sz="5400" dirty="0">
                <a:solidFill>
                  <a:srgbClr val="C00000"/>
                </a:solidFill>
                <a:latin typeface="+mj-lt"/>
                <a:cs typeface="Times New Roman" pitchFamily="18" charset="0"/>
              </a:rPr>
              <a:t>Hy </a:t>
            </a:r>
            <a:r>
              <a:rPr lang="en-US" sz="5400" dirty="0" err="1">
                <a:solidFill>
                  <a:srgbClr val="C00000"/>
                </a:solidFill>
                <a:latin typeface="+mj-lt"/>
                <a:cs typeface="Times New Roman" pitchFamily="18" charset="0"/>
              </a:rPr>
              <a:t>Lễ</a:t>
            </a:r>
            <a:r>
              <a:rPr lang="en-US" sz="5400" dirty="0">
                <a:solidFill>
                  <a:srgbClr val="C00000"/>
                </a:solidFill>
                <a:latin typeface="+mj-lt"/>
                <a:cs typeface="Times New Roman" pitchFamily="18" charset="0"/>
              </a:rPr>
              <a:t> </a:t>
            </a:r>
            <a:r>
              <a:rPr lang="en-US" sz="5400" dirty="0" err="1">
                <a:solidFill>
                  <a:srgbClr val="C00000"/>
                </a:solidFill>
                <a:latin typeface="+mj-lt"/>
                <a:cs typeface="Times New Roman" pitchFamily="18" charset="0"/>
              </a:rPr>
              <a:t>Vượt</a:t>
            </a:r>
            <a:r>
              <a:rPr lang="en-US" sz="5400" dirty="0">
                <a:solidFill>
                  <a:srgbClr val="C00000"/>
                </a:solidFill>
                <a:latin typeface="+mj-lt"/>
                <a:cs typeface="Times New Roman" pitchFamily="18" charset="0"/>
              </a:rPr>
              <a:t> Qua</a:t>
            </a:r>
            <a:r>
              <a:rPr lang="en-US" b="0" dirty="0">
                <a:solidFill>
                  <a:srgbClr val="C00000"/>
                </a:solidFill>
                <a:latin typeface="+mj-lt"/>
                <a:cs typeface="Times New Roman" pitchFamily="18" charset="0"/>
              </a:rPr>
              <a:t/>
            </a:r>
            <a:br>
              <a:rPr lang="en-US" b="0" dirty="0">
                <a:solidFill>
                  <a:srgbClr val="C00000"/>
                </a:solidFill>
                <a:latin typeface="+mj-lt"/>
                <a:cs typeface="Times New Roman" pitchFamily="18" charset="0"/>
              </a:rPr>
            </a:br>
            <a:r>
              <a:rPr lang="en-US" sz="4800" i="1" dirty="0" err="1">
                <a:solidFill>
                  <a:srgbClr val="C00000"/>
                </a:solidFill>
                <a:latin typeface="+mj-lt"/>
                <a:cs typeface="Times New Roman" pitchFamily="18" charset="0"/>
              </a:rPr>
              <a:t>Viết</a:t>
            </a:r>
            <a:r>
              <a:rPr lang="en-US" sz="4800" i="1" dirty="0">
                <a:solidFill>
                  <a:srgbClr val="C00000"/>
                </a:solidFill>
                <a:latin typeface="+mj-lt"/>
                <a:cs typeface="Times New Roman" pitchFamily="18" charset="0"/>
              </a:rPr>
              <a:t> Chung</a:t>
            </a:r>
            <a:endParaRPr lang="en-US" sz="4800" b="0" i="1" dirty="0">
              <a:solidFill>
                <a:srgbClr val="C00000"/>
              </a:solidFill>
              <a:latin typeface="+mj-lt"/>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dirty="0">
                <a:solidFill>
                  <a:srgbClr val="C00000"/>
                </a:solidFill>
                <a:ea typeface="Tahoma" pitchFamily="34" charset="0"/>
                <a:cs typeface="Tahoma" pitchFamily="34" charset="0"/>
              </a:rPr>
              <a:t>T</a:t>
            </a:r>
            <a:r>
              <a:rPr lang="vi-VN" sz="5400" dirty="0">
                <a:solidFill>
                  <a:srgbClr val="C00000"/>
                </a:solidFill>
                <a:ea typeface="Tahoma" pitchFamily="34" charset="0"/>
                <a:cs typeface="Tahoma" pitchFamily="34" charset="0"/>
              </a:rPr>
              <a:t>k</a:t>
            </a:r>
            <a:r>
              <a:rPr lang="en-US" sz="5400" dirty="0">
                <a:solidFill>
                  <a:srgbClr val="C00000"/>
                </a:solidFill>
                <a:ea typeface="Tahoma" pitchFamily="34" charset="0"/>
                <a:cs typeface="Tahoma" pitchFamily="34" charset="0"/>
              </a:rPr>
              <a:t>1</a:t>
            </a:r>
            <a:r>
              <a:rPr lang="vi-VN" sz="5400" dirty="0">
                <a:solidFill>
                  <a:srgbClr val="C00000"/>
                </a:solidFill>
                <a:ea typeface="Tahoma" pitchFamily="34" charset="0"/>
                <a:cs typeface="Tahoma" pitchFamily="34" charset="0"/>
              </a:rPr>
              <a:t>: </a:t>
            </a:r>
            <a:r>
              <a:rPr lang="vi-VN" sz="5400" dirty="0">
                <a:solidFill>
                  <a:srgbClr val="003299"/>
                </a:solidFill>
                <a:ea typeface="Tahoma" pitchFamily="34" charset="0"/>
                <a:cs typeface="Tahoma" pitchFamily="34" charset="0"/>
              </a:rPr>
              <a:t>Hy lễ dâng ngày Vượt Qua là xác thể Con Chúa. Đã treo lên giữa thập tự, đau đớn tang thương chẳng còn gì, để xoá hết lỗi lầm của chúng ta.</a:t>
            </a:r>
            <a:endParaRPr lang="vi-VN" sz="6000" dirty="0">
              <a:solidFill>
                <a:srgbClr val="003299"/>
              </a:solidFill>
              <a:ea typeface="Tahoma" pitchFamily="34" charset="0"/>
              <a:cs typeface="Tahoma" pitchFamily="34" charset="0"/>
            </a:endParaRPr>
          </a:p>
        </p:txBody>
      </p:sp>
    </p:spTree>
    <p:extLst>
      <p:ext uri="{BB962C8B-B14F-4D97-AF65-F5344CB8AC3E}">
        <p14:creationId xmlns:p14="http://schemas.microsoft.com/office/powerpoint/2010/main" val="183362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17375182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00" dirty="0">
                <a:solidFill>
                  <a:srgbClr val="C00000"/>
                </a:solidFill>
                <a:ea typeface="Tahoma" pitchFamily="34" charset="0"/>
                <a:cs typeface="Tahoma" pitchFamily="34" charset="0"/>
              </a:rPr>
              <a:t>Đk: </a:t>
            </a:r>
            <a:r>
              <a:rPr lang="vi-VN" sz="4700" dirty="0">
                <a:solidFill>
                  <a:srgbClr val="003299"/>
                </a:solidFill>
                <a:ea typeface="Tahoma" pitchFamily="34" charset="0"/>
                <a:cs typeface="Tahoma" pitchFamily="34" charset="0"/>
              </a:rPr>
              <a:t>Với hiến lễ thánh thiện và cao cả, hoan hỉ chào đón Vượt Qua, nguyện xin Chúa giao hoà</a:t>
            </a:r>
            <a:r>
              <a:rPr lang="en-US" sz="4700" dirty="0">
                <a:solidFill>
                  <a:srgbClr val="003299"/>
                </a:solidFill>
                <a:ea typeface="Tahoma" pitchFamily="34" charset="0"/>
                <a:cs typeface="Tahoma" pitchFamily="34" charset="0"/>
              </a:rPr>
              <a:t>. </a:t>
            </a:r>
            <a:r>
              <a:rPr lang="vi-VN" sz="4700" dirty="0">
                <a:solidFill>
                  <a:srgbClr val="003299"/>
                </a:solidFill>
                <a:ea typeface="Tahoma" pitchFamily="34" charset="0"/>
                <a:cs typeface="Tahoma" pitchFamily="34" charset="0"/>
              </a:rPr>
              <a:t>Luôn canh tân Giáo Hội trong đức tin với danh Chúa vang xa gần, nhân loại sống bình an.</a:t>
            </a:r>
          </a:p>
        </p:txBody>
      </p:sp>
    </p:spTree>
    <p:extLst>
      <p:ext uri="{BB962C8B-B14F-4D97-AF65-F5344CB8AC3E}">
        <p14:creationId xmlns:p14="http://schemas.microsoft.com/office/powerpoint/2010/main" val="3209046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dirty="0">
                <a:solidFill>
                  <a:srgbClr val="C00000"/>
                </a:solidFill>
                <a:ea typeface="Tahoma" pitchFamily="34" charset="0"/>
                <a:cs typeface="Tahoma" pitchFamily="34" charset="0"/>
              </a:rPr>
              <a:t>Tk2: </a:t>
            </a:r>
            <a:r>
              <a:rPr lang="vi-VN" sz="5200" dirty="0">
                <a:solidFill>
                  <a:srgbClr val="003299"/>
                </a:solidFill>
                <a:ea typeface="Tahoma" pitchFamily="34" charset="0"/>
                <a:cs typeface="Tahoma" pitchFamily="34" charset="0"/>
              </a:rPr>
              <a:t>Hy lễ đón mừng Phục Sinh, là máu thịt trao hiến. Chúa hy sinh với khổ hình, nh</a:t>
            </a:r>
            <a:r>
              <a:rPr lang="en-US" sz="5200" dirty="0" err="1">
                <a:solidFill>
                  <a:srgbClr val="003299"/>
                </a:solidFill>
                <a:ea typeface="Tahoma" pitchFamily="34" charset="0"/>
                <a:cs typeface="Tahoma" pitchFamily="34" charset="0"/>
              </a:rPr>
              <a:t>ư</a:t>
            </a:r>
            <a:r>
              <a:rPr lang="vi-VN" sz="5200" dirty="0">
                <a:solidFill>
                  <a:srgbClr val="003299"/>
                </a:solidFill>
                <a:ea typeface="Tahoma" pitchFamily="34" charset="0"/>
                <a:cs typeface="Tahoma" pitchFamily="34" charset="0"/>
              </a:rPr>
              <a:t>ng đã vinh quang thắng tử thần, giải thoát ách nô lệ của chúng sinh.</a:t>
            </a:r>
          </a:p>
        </p:txBody>
      </p:sp>
    </p:spTree>
    <p:extLst>
      <p:ext uri="{BB962C8B-B14F-4D97-AF65-F5344CB8AC3E}">
        <p14:creationId xmlns:p14="http://schemas.microsoft.com/office/powerpoint/2010/main" val="1922271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00" dirty="0">
                <a:solidFill>
                  <a:srgbClr val="C00000"/>
                </a:solidFill>
                <a:ea typeface="Tahoma" pitchFamily="34" charset="0"/>
                <a:cs typeface="Tahoma" pitchFamily="34" charset="0"/>
              </a:rPr>
              <a:t>Đk: </a:t>
            </a:r>
            <a:r>
              <a:rPr lang="vi-VN" sz="4700" dirty="0">
                <a:solidFill>
                  <a:srgbClr val="003299"/>
                </a:solidFill>
                <a:ea typeface="Tahoma" pitchFamily="34" charset="0"/>
                <a:cs typeface="Tahoma" pitchFamily="34" charset="0"/>
              </a:rPr>
              <a:t>Với hiến lễ thánh thiện và cao cả, hoan hỉ chào đón Vượt Qua, nguyện xin Chúa giao hoà</a:t>
            </a:r>
            <a:r>
              <a:rPr lang="en-US" sz="4700" dirty="0">
                <a:solidFill>
                  <a:srgbClr val="003299"/>
                </a:solidFill>
                <a:ea typeface="Tahoma" pitchFamily="34" charset="0"/>
                <a:cs typeface="Tahoma" pitchFamily="34" charset="0"/>
              </a:rPr>
              <a:t>. </a:t>
            </a:r>
            <a:r>
              <a:rPr lang="vi-VN" sz="4700" dirty="0">
                <a:solidFill>
                  <a:srgbClr val="003299"/>
                </a:solidFill>
                <a:ea typeface="Tahoma" pitchFamily="34" charset="0"/>
                <a:cs typeface="Tahoma" pitchFamily="34" charset="0"/>
              </a:rPr>
              <a:t>Luôn canh tân Giáo Hội trong đức tin với danh Chúa vang xa gần, nhân loại sống bình an.</a:t>
            </a:r>
          </a:p>
        </p:txBody>
      </p:sp>
    </p:spTree>
    <p:extLst>
      <p:ext uri="{BB962C8B-B14F-4D97-AF65-F5344CB8AC3E}">
        <p14:creationId xmlns:p14="http://schemas.microsoft.com/office/powerpoint/2010/main" val="30928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0963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a:solidFill>
                  <a:srgbClr val="C00000"/>
                </a:solidFill>
                <a:latin typeface="+mj-lt"/>
                <a:ea typeface="Tahoma" pitchFamily="34" charset="0"/>
                <a:cs typeface="Times New Roman" pitchFamily="18" charset="0"/>
              </a:rPr>
              <a:t>Hiệp</a:t>
            </a:r>
            <a:r>
              <a:rPr lang="en-US" sz="5400" b="0" dirty="0">
                <a:solidFill>
                  <a:srgbClr val="C00000"/>
                </a:solidFill>
                <a:latin typeface="+mj-lt"/>
                <a:ea typeface="Tahoma" pitchFamily="34" charset="0"/>
                <a:cs typeface="Times New Roman" pitchFamily="18" charset="0"/>
              </a:rPr>
              <a:t> </a:t>
            </a:r>
            <a:r>
              <a:rPr lang="en-US" sz="5400" b="0" dirty="0" err="1">
                <a:solidFill>
                  <a:srgbClr val="C00000"/>
                </a:solidFill>
                <a:latin typeface="+mj-lt"/>
                <a:ea typeface="Tahoma" pitchFamily="34" charset="0"/>
                <a:cs typeface="Times New Roman" pitchFamily="18" charset="0"/>
              </a:rPr>
              <a:t>Lễ</a:t>
            </a:r>
            <a:r>
              <a:rPr lang="en-US" sz="5400" b="0" dirty="0">
                <a:solidFill>
                  <a:srgbClr val="C00000"/>
                </a:solidFill>
                <a:latin typeface="+mj-lt"/>
                <a:ea typeface="Tahoma" pitchFamily="34" charset="0"/>
                <a:cs typeface="Times New Roman" pitchFamily="18" charset="0"/>
              </a:rPr>
              <a:t> </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a:solidFill>
                  <a:srgbClr val="C00000"/>
                </a:solidFill>
                <a:latin typeface="+mj-lt"/>
                <a:ea typeface="Tahoma" pitchFamily="34" charset="0"/>
                <a:cs typeface="Times New Roman" pitchFamily="18" charset="0"/>
              </a:rPr>
              <a:t>Có</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một</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tình</a:t>
            </a:r>
            <a:r>
              <a:rPr lang="en-US" sz="6600" dirty="0">
                <a:solidFill>
                  <a:srgbClr val="C00000"/>
                </a:solidFill>
                <a:latin typeface="+mj-lt"/>
                <a:ea typeface="Tahoma" pitchFamily="34" charset="0"/>
                <a:cs typeface="Times New Roman" pitchFamily="18" charset="0"/>
              </a:rPr>
              <a:t> </a:t>
            </a:r>
            <a:r>
              <a:rPr lang="en-US" sz="6600" dirty="0" err="1">
                <a:solidFill>
                  <a:srgbClr val="C00000"/>
                </a:solidFill>
                <a:latin typeface="+mj-lt"/>
                <a:ea typeface="Tahoma" pitchFamily="34" charset="0"/>
                <a:cs typeface="Times New Roman" pitchFamily="18" charset="0"/>
              </a:rPr>
              <a:t>yêu</a:t>
            </a:r>
            <a:r>
              <a:rPr lang="en-US" sz="6600" dirty="0">
                <a:solidFill>
                  <a:srgbClr val="C00000"/>
                </a:solidFill>
                <a:latin typeface="+mj-lt"/>
                <a:ea typeface="Tahoma" pitchFamily="34" charset="0"/>
                <a:cs typeface="Times New Roman" pitchFamily="18" charset="0"/>
              </a:rPr>
              <a:t/>
            </a:r>
            <a:br>
              <a:rPr lang="en-US" sz="6600" dirty="0">
                <a:solidFill>
                  <a:srgbClr val="C00000"/>
                </a:solidFill>
                <a:latin typeface="+mj-lt"/>
                <a:ea typeface="Tahoma" pitchFamily="34" charset="0"/>
                <a:cs typeface="Times New Roman" pitchFamily="18" charset="0"/>
              </a:rPr>
            </a:br>
            <a:r>
              <a:rPr lang="en-US" sz="4800" i="1" dirty="0" err="1">
                <a:solidFill>
                  <a:srgbClr val="C00000"/>
                </a:solidFill>
                <a:latin typeface="+mj-lt"/>
                <a:ea typeface="Tahoma" pitchFamily="34" charset="0"/>
                <a:cs typeface="Times New Roman" pitchFamily="18" charset="0"/>
              </a:rPr>
              <a:t>Lm</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Ân</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Đức</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a:solidFill>
                  <a:srgbClr val="C00000"/>
                </a:solidFill>
                <a:ea typeface="SimHei" panose="02010609060101010101" pitchFamily="49" charset="-122"/>
                <a:cs typeface="Times New Roman" panose="02020603050405020304" pitchFamily="18" charset="0"/>
              </a:rPr>
              <a:t>Đk</a:t>
            </a:r>
            <a:r>
              <a:rPr lang="en-US" altLang="en-US" sz="5400" b="0" u="sng" dirty="0">
                <a:solidFill>
                  <a:srgbClr val="C00000"/>
                </a:solidFill>
                <a:ea typeface="SimHei" panose="02010609060101010101" pitchFamily="49" charset="-122"/>
                <a:cs typeface="Times New Roman" panose="02020603050405020304" pitchFamily="18" charset="0"/>
              </a:rPr>
              <a:t>:</a:t>
            </a:r>
            <a:r>
              <a:rPr lang="en-US" altLang="en-US" sz="5400" b="0" dirty="0">
                <a:solidFill>
                  <a:srgbClr val="003399"/>
                </a:solidFill>
                <a:ea typeface="SimHei" panose="02010609060101010101" pitchFamily="49" charset="-122"/>
                <a:cs typeface="Times New Roman" panose="02020603050405020304" pitchFamily="18" charset="0"/>
              </a:rPr>
              <a:t> </a:t>
            </a:r>
            <a:r>
              <a:rPr lang="vi-VN" sz="5400" i="0" dirty="0">
                <a:solidFill>
                  <a:srgbClr val="003299"/>
                </a:solidFill>
                <a:effectLst/>
              </a:rPr>
              <a:t>Có một Tình Yêu, Tình Yêu lạ lùng như thế đó rất bao la hơn đại dương kia sóng ru hát câu tình ca. Chúa thương con nhiều đang khi con còn trong bóng tối, </a:t>
            </a:r>
            <a:endParaRPr lang="en-US" sz="54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118685872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đang khi con là thân yếu đuối. Chúa đã thương nhìn đến con dắt dìu dẫn đưa trong tình yêu thắm nồng.</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8772308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C00000"/>
                </a:solidFill>
                <a:ea typeface="SimHei" panose="02010609060101010101" pitchFamily="49" charset="-122"/>
                <a:cs typeface="Times New Roman" panose="02020603050405020304" pitchFamily="18" charset="0"/>
              </a:rPr>
              <a:t>Tk1:</a:t>
            </a:r>
            <a:r>
              <a:rPr lang="en-US" altLang="en-US" sz="5000" b="0" dirty="0">
                <a:solidFill>
                  <a:srgbClr val="003399"/>
                </a:solidFill>
                <a:ea typeface="SimHei" panose="02010609060101010101" pitchFamily="49" charset="-122"/>
                <a:cs typeface="Times New Roman" panose="02020603050405020304" pitchFamily="18" charset="0"/>
              </a:rPr>
              <a:t> </a:t>
            </a:r>
            <a:r>
              <a:rPr lang="vi-VN" sz="5000" b="0" i="0" dirty="0">
                <a:solidFill>
                  <a:srgbClr val="003299"/>
                </a:solidFill>
                <a:effectLst/>
              </a:rPr>
              <a:t>Tình nào yêu con hơn bao mối tình trần gian. Tình Người đã chết chỉ vì yêu tha thiết. Thánh giá nhuộm máu bằng chứng cho Tình Yêu. Đấng Thánh tự hiến làm giá chuộc trần gian.</a:t>
            </a:r>
            <a:endParaRPr lang="en-US" sz="5000" b="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a:solidFill>
                  <a:srgbClr val="C00000"/>
                </a:solidFill>
                <a:ea typeface="SimHei" panose="02010609060101010101" pitchFamily="49" charset="-122"/>
                <a:cs typeface="Times New Roman" panose="02020603050405020304" pitchFamily="18" charset="0"/>
              </a:rPr>
              <a:t>Đk</a:t>
            </a:r>
            <a:r>
              <a:rPr lang="en-US" altLang="en-US" sz="5400" b="0" u="sng" dirty="0">
                <a:solidFill>
                  <a:srgbClr val="C00000"/>
                </a:solidFill>
                <a:ea typeface="SimHei" panose="02010609060101010101" pitchFamily="49" charset="-122"/>
                <a:cs typeface="Times New Roman" panose="02020603050405020304" pitchFamily="18" charset="0"/>
              </a:rPr>
              <a:t>:</a:t>
            </a:r>
            <a:r>
              <a:rPr lang="en-US" altLang="en-US" sz="5400" b="0" dirty="0">
                <a:solidFill>
                  <a:srgbClr val="003399"/>
                </a:solidFill>
                <a:ea typeface="SimHei" panose="02010609060101010101" pitchFamily="49" charset="-122"/>
                <a:cs typeface="Times New Roman" panose="02020603050405020304" pitchFamily="18" charset="0"/>
              </a:rPr>
              <a:t> </a:t>
            </a:r>
            <a:r>
              <a:rPr lang="vi-VN" sz="5400" i="0" dirty="0">
                <a:solidFill>
                  <a:srgbClr val="003299"/>
                </a:solidFill>
                <a:effectLst/>
              </a:rPr>
              <a:t>Có một Tình Yêu, Tình Yêu lạ lùng như thế đó rất bao la hơn đại dương kia sóng ru hát câu tình ca. Chúa thương con nhiều đang khi con còn trong bóng tối, </a:t>
            </a:r>
            <a:endParaRPr lang="en-US" sz="54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đang khi con là thân yếu đuối. Chúa đã thương nhìn đến con dắt dìu dẫn đưa trong tình yêu thắm nồng.</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2300501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5400" dirty="0">
                <a:solidFill>
                  <a:srgbClr val="C00000"/>
                </a:solidFill>
                <a:cs typeface="Tahoma" pitchFamily="34" charset="0"/>
              </a:rPr>
              <a:t>Tk</a:t>
            </a:r>
            <a:r>
              <a:rPr lang="en-US" altLang="en-US" sz="5400" dirty="0">
                <a:solidFill>
                  <a:srgbClr val="C00000"/>
                </a:solidFill>
                <a:cs typeface="Tahoma" pitchFamily="34" charset="0"/>
              </a:rPr>
              <a:t>2</a:t>
            </a:r>
            <a:r>
              <a:rPr lang="vi-VN" altLang="en-US" sz="5400" dirty="0">
                <a:solidFill>
                  <a:srgbClr val="C00000"/>
                </a:solidFill>
                <a:cs typeface="Tahoma" pitchFamily="34" charset="0"/>
              </a:rPr>
              <a:t>:  </a:t>
            </a:r>
            <a:r>
              <a:rPr lang="vi-VN" altLang="en-US" sz="5400" dirty="0">
                <a:solidFill>
                  <a:srgbClr val="003299"/>
                </a:solidFill>
                <a:cs typeface="Tahoma" pitchFamily="34" charset="0"/>
              </a:rPr>
              <a:t>Nếu xưa nhờ chút máu của con chiên, mà dân thoát ách lầm than. Giờ nhờ máu Đức Ki-tô trên thập hình ta được thứ tha tội khiên.</a:t>
            </a:r>
          </a:p>
        </p:txBody>
      </p:sp>
    </p:spTree>
    <p:extLst>
      <p:ext uri="{BB962C8B-B14F-4D97-AF65-F5344CB8AC3E}">
        <p14:creationId xmlns:p14="http://schemas.microsoft.com/office/powerpoint/2010/main" val="15130942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200" b="0" u="sng" dirty="0">
                <a:solidFill>
                  <a:srgbClr val="C00000"/>
                </a:solidFill>
                <a:ea typeface="SimHei" panose="02010609060101010101" pitchFamily="49" charset="-122"/>
                <a:cs typeface="Times New Roman" panose="02020603050405020304" pitchFamily="18" charset="0"/>
              </a:rPr>
              <a:t>Tk2:</a:t>
            </a:r>
            <a:r>
              <a:rPr lang="en-US" altLang="en-US" sz="5200" b="0" dirty="0">
                <a:solidFill>
                  <a:srgbClr val="003399"/>
                </a:solidFill>
                <a:ea typeface="SimHei" panose="02010609060101010101" pitchFamily="49" charset="-122"/>
                <a:cs typeface="Times New Roman" panose="02020603050405020304" pitchFamily="18" charset="0"/>
              </a:rPr>
              <a:t> </a:t>
            </a:r>
            <a:r>
              <a:rPr lang="vi-VN" sz="5200" b="0" i="0" dirty="0">
                <a:solidFill>
                  <a:srgbClr val="003299"/>
                </a:solidFill>
                <a:effectLst/>
              </a:rPr>
              <a:t>Tình nào yêu con đang khi con là tội nhân. Là tình thương xót không để con hư mất. Chúa muốn dùng con làm chứng nhân Tình Yêu. Chúa muốn đời con là khúc nhạc tình yêu.</a:t>
            </a:r>
            <a:endParaRPr lang="en-US" sz="5200" b="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575151728"/>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a:solidFill>
                  <a:srgbClr val="C00000"/>
                </a:solidFill>
                <a:ea typeface="SimHei" panose="02010609060101010101" pitchFamily="49" charset="-122"/>
                <a:cs typeface="Times New Roman" panose="02020603050405020304" pitchFamily="18" charset="0"/>
              </a:rPr>
              <a:t>Đk</a:t>
            </a:r>
            <a:r>
              <a:rPr lang="en-US" altLang="en-US" sz="5400" b="0" u="sng" dirty="0">
                <a:solidFill>
                  <a:srgbClr val="C00000"/>
                </a:solidFill>
                <a:ea typeface="SimHei" panose="02010609060101010101" pitchFamily="49" charset="-122"/>
                <a:cs typeface="Times New Roman" panose="02020603050405020304" pitchFamily="18" charset="0"/>
              </a:rPr>
              <a:t>:</a:t>
            </a:r>
            <a:r>
              <a:rPr lang="en-US" altLang="en-US" sz="5400" b="0" dirty="0">
                <a:solidFill>
                  <a:srgbClr val="003399"/>
                </a:solidFill>
                <a:ea typeface="SimHei" panose="02010609060101010101" pitchFamily="49" charset="-122"/>
                <a:cs typeface="Times New Roman" panose="02020603050405020304" pitchFamily="18" charset="0"/>
              </a:rPr>
              <a:t> </a:t>
            </a:r>
            <a:r>
              <a:rPr lang="vi-VN" sz="5400" i="0" dirty="0">
                <a:solidFill>
                  <a:srgbClr val="003299"/>
                </a:solidFill>
                <a:effectLst/>
              </a:rPr>
              <a:t>Có một Tình Yêu, Tình Yêu lạ lùng như thế đó rất bao la hơn đại dương kia sóng ru hát câu tình ca. Chúa thương con nhiều đang khi con còn trong bóng tối, </a:t>
            </a:r>
            <a:endParaRPr lang="en-US" sz="54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42141789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đang khi con là thân yếu đuối. Chúa đã thương nhìn đến con dắt dìu dẫn đưa trong tình yêu thắm nồng.</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042705110"/>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200" b="0" u="sng" dirty="0">
                <a:solidFill>
                  <a:srgbClr val="C00000"/>
                </a:solidFill>
                <a:ea typeface="SimHei" panose="02010609060101010101" pitchFamily="49" charset="-122"/>
                <a:cs typeface="Times New Roman" panose="02020603050405020304" pitchFamily="18" charset="0"/>
              </a:rPr>
              <a:t>Tk3:</a:t>
            </a:r>
            <a:r>
              <a:rPr lang="en-US" altLang="en-US" sz="5200" b="0" dirty="0">
                <a:solidFill>
                  <a:srgbClr val="003399"/>
                </a:solidFill>
                <a:ea typeface="SimHei" panose="02010609060101010101" pitchFamily="49" charset="-122"/>
                <a:cs typeface="Times New Roman" panose="02020603050405020304" pitchFamily="18" charset="0"/>
              </a:rPr>
              <a:t> </a:t>
            </a:r>
            <a:r>
              <a:rPr lang="vi-VN" sz="5200" b="0" i="0" dirty="0">
                <a:solidFill>
                  <a:srgbClr val="003299"/>
                </a:solidFill>
                <a:effectLst/>
              </a:rPr>
              <a:t>Tình nào yêu con nâng con lên hàng bạn thân. Cùng con liên kết trong tình yêu giao ước. Chúa chiếm đoạt con bằng Thánh linh dịu êm. Chúa quyến rũ con bằng tiếng gọi tình yêu.</a:t>
            </a:r>
            <a:endParaRPr lang="en-US" sz="5200" b="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575151728"/>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a:solidFill>
                  <a:srgbClr val="C00000"/>
                </a:solidFill>
                <a:ea typeface="SimHei" panose="02010609060101010101" pitchFamily="49" charset="-122"/>
                <a:cs typeface="Times New Roman" panose="02020603050405020304" pitchFamily="18" charset="0"/>
              </a:rPr>
              <a:t>Đk</a:t>
            </a:r>
            <a:r>
              <a:rPr lang="en-US" altLang="en-US" sz="5400" b="0" u="sng" dirty="0">
                <a:solidFill>
                  <a:srgbClr val="C00000"/>
                </a:solidFill>
                <a:ea typeface="SimHei" panose="02010609060101010101" pitchFamily="49" charset="-122"/>
                <a:cs typeface="Times New Roman" panose="02020603050405020304" pitchFamily="18" charset="0"/>
              </a:rPr>
              <a:t>:</a:t>
            </a:r>
            <a:r>
              <a:rPr lang="en-US" altLang="en-US" sz="5400" b="0" dirty="0">
                <a:solidFill>
                  <a:srgbClr val="003399"/>
                </a:solidFill>
                <a:ea typeface="SimHei" panose="02010609060101010101" pitchFamily="49" charset="-122"/>
                <a:cs typeface="Times New Roman" panose="02020603050405020304" pitchFamily="18" charset="0"/>
              </a:rPr>
              <a:t> </a:t>
            </a:r>
            <a:r>
              <a:rPr lang="vi-VN" sz="5400" i="0" dirty="0">
                <a:solidFill>
                  <a:srgbClr val="003299"/>
                </a:solidFill>
                <a:effectLst/>
              </a:rPr>
              <a:t>Có một Tình Yêu, Tình Yêu lạ lùng như thế đó rất bao la hơn đại dương kia sóng ru hát câu tình ca. Chúa thương con nhiều đang khi con còn trong bóng tối, </a:t>
            </a:r>
            <a:endParaRPr lang="en-US" sz="54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1440243107"/>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đang khi con là thân yếu đuối. Chúa đã thương nhìn đến con dắt dìu dẫn đưa trong tình yêu thắm nồng.</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63131670"/>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82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a:solidFill>
                  <a:srgbClr val="C00000"/>
                </a:solidFill>
                <a:latin typeface="+mj-lt"/>
                <a:ea typeface="Tahoma" pitchFamily="34" charset="0"/>
                <a:cs typeface="Times New Roman" pitchFamily="18" charset="0"/>
              </a:rPr>
              <a:t>Kết</a:t>
            </a:r>
            <a:r>
              <a:rPr lang="en-US" sz="5400" b="0" dirty="0">
                <a:solidFill>
                  <a:srgbClr val="C00000"/>
                </a:solidFill>
                <a:latin typeface="+mj-lt"/>
                <a:ea typeface="Tahoma" pitchFamily="34" charset="0"/>
                <a:cs typeface="Times New Roman" pitchFamily="18" charset="0"/>
              </a:rPr>
              <a:t> </a:t>
            </a:r>
            <a:r>
              <a:rPr lang="en-US" sz="5400" b="0" dirty="0" err="1">
                <a:solidFill>
                  <a:srgbClr val="C00000"/>
                </a:solidFill>
                <a:latin typeface="+mj-lt"/>
                <a:ea typeface="Tahoma" pitchFamily="34" charset="0"/>
                <a:cs typeface="Times New Roman" pitchFamily="18" charset="0"/>
              </a:rPr>
              <a:t>Lễ</a:t>
            </a:r>
            <a:r>
              <a:rPr lang="en-US" sz="5400" b="0" dirty="0">
                <a:solidFill>
                  <a:srgbClr val="C00000"/>
                </a:solidFill>
                <a:latin typeface="+mj-lt"/>
                <a:ea typeface="Tahoma" pitchFamily="34" charset="0"/>
                <a:cs typeface="Times New Roman" pitchFamily="18" charset="0"/>
              </a:rPr>
              <a:t> </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b="0" dirty="0" err="1">
                <a:solidFill>
                  <a:srgbClr val="C00000"/>
                </a:solidFill>
                <a:ea typeface="Tahoma" pitchFamily="34" charset="0"/>
                <a:cs typeface="Times New Roman" pitchFamily="18" charset="0"/>
              </a:rPr>
              <a:t>Hã</a:t>
            </a:r>
            <a:r>
              <a:rPr lang="en-US" sz="6600" dirty="0" err="1">
                <a:solidFill>
                  <a:srgbClr val="C00000"/>
                </a:solidFill>
                <a:ea typeface="Tahoma" pitchFamily="34" charset="0"/>
                <a:cs typeface="Times New Roman" pitchFamily="18" charset="0"/>
              </a:rPr>
              <a:t>y</a:t>
            </a:r>
            <a:r>
              <a:rPr lang="en-US" sz="6600" dirty="0">
                <a:solidFill>
                  <a:srgbClr val="C00000"/>
                </a:solidFill>
                <a:ea typeface="Tahoma" pitchFamily="34" charset="0"/>
                <a:cs typeface="Times New Roman" pitchFamily="18" charset="0"/>
              </a:rPr>
              <a:t> </a:t>
            </a:r>
            <a:r>
              <a:rPr lang="en-US" sz="6600" dirty="0" err="1">
                <a:solidFill>
                  <a:srgbClr val="C00000"/>
                </a:solidFill>
                <a:ea typeface="Tahoma" pitchFamily="34" charset="0"/>
                <a:cs typeface="Times New Roman" pitchFamily="18" charset="0"/>
              </a:rPr>
              <a:t>Yêu</a:t>
            </a:r>
            <a:r>
              <a:rPr lang="en-US" sz="6600" dirty="0">
                <a:solidFill>
                  <a:srgbClr val="C00000"/>
                </a:solidFill>
                <a:ea typeface="Tahoma" pitchFamily="34" charset="0"/>
                <a:cs typeface="Times New Roman" pitchFamily="18" charset="0"/>
              </a:rPr>
              <a:t> </a:t>
            </a:r>
            <a:r>
              <a:rPr lang="en-US" sz="6600" dirty="0" err="1">
                <a:solidFill>
                  <a:srgbClr val="C00000"/>
                </a:solidFill>
                <a:ea typeface="Tahoma" pitchFamily="34" charset="0"/>
                <a:cs typeface="Times New Roman" pitchFamily="18" charset="0"/>
              </a:rPr>
              <a:t>Thương</a:t>
            </a:r>
            <a:r>
              <a:rPr lang="en-US" sz="6600" dirty="0">
                <a:solidFill>
                  <a:srgbClr val="C00000"/>
                </a:solidFill>
                <a:ea typeface="Tahoma" pitchFamily="34" charset="0"/>
                <a:cs typeface="Times New Roman" pitchFamily="18" charset="0"/>
              </a:rPr>
              <a:t> </a:t>
            </a:r>
            <a:r>
              <a:rPr lang="en-US" sz="6600" dirty="0" err="1">
                <a:solidFill>
                  <a:srgbClr val="C00000"/>
                </a:solidFill>
                <a:ea typeface="Tahoma" pitchFamily="34" charset="0"/>
                <a:cs typeface="Times New Roman" pitchFamily="18" charset="0"/>
              </a:rPr>
              <a:t>Nhau</a:t>
            </a:r>
            <a:r>
              <a:rPr lang="en-US" sz="6600" dirty="0">
                <a:solidFill>
                  <a:srgbClr val="C00000"/>
                </a:solidFill>
                <a:latin typeface="+mj-lt"/>
                <a:ea typeface="Tahoma" pitchFamily="34" charset="0"/>
                <a:cs typeface="Times New Roman" pitchFamily="18" charset="0"/>
              </a:rPr>
              <a:t/>
            </a:r>
            <a:br>
              <a:rPr lang="en-US" sz="6600" dirty="0">
                <a:solidFill>
                  <a:srgbClr val="C00000"/>
                </a:solidFill>
                <a:latin typeface="+mj-lt"/>
                <a:ea typeface="Tahoma" pitchFamily="34" charset="0"/>
                <a:cs typeface="Times New Roman" pitchFamily="18" charset="0"/>
              </a:rPr>
            </a:br>
            <a:r>
              <a:rPr lang="en-US" sz="4800" i="1" dirty="0" err="1">
                <a:solidFill>
                  <a:srgbClr val="C00000"/>
                </a:solidFill>
                <a:latin typeface="+mj-lt"/>
                <a:ea typeface="Tahoma" pitchFamily="34" charset="0"/>
                <a:cs typeface="Times New Roman" pitchFamily="18" charset="0"/>
              </a:rPr>
              <a:t>Lm</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Thành</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Tâm</a:t>
            </a:r>
            <a:r>
              <a:rPr lang="en-US" sz="4800" i="1" dirty="0">
                <a:solidFill>
                  <a:srgbClr val="C00000"/>
                </a:solidFill>
                <a:latin typeface="+mj-lt"/>
                <a:ea typeface="Tahoma" pitchFamily="34" charset="0"/>
                <a:cs typeface="Times New Roman" pitchFamily="18" charset="0"/>
              </a:rPr>
              <a:t> </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9164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2715754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800" b="0" u="sng" dirty="0">
                <a:solidFill>
                  <a:srgbClr val="C00000"/>
                </a:solidFill>
                <a:ea typeface="SimHei" panose="02010609060101010101" pitchFamily="49" charset="-122"/>
                <a:cs typeface="Times New Roman" panose="02020603050405020304" pitchFamily="18" charset="0"/>
              </a:rPr>
              <a:t>Tk1:</a:t>
            </a:r>
            <a:r>
              <a:rPr lang="en-US" altLang="en-US" sz="5800" b="0" dirty="0">
                <a:solidFill>
                  <a:srgbClr val="003399"/>
                </a:solidFill>
                <a:ea typeface="SimHei" panose="02010609060101010101" pitchFamily="49" charset="-122"/>
                <a:cs typeface="Times New Roman" panose="02020603050405020304" pitchFamily="18" charset="0"/>
              </a:rPr>
              <a:t> </a:t>
            </a:r>
            <a:r>
              <a:rPr lang="vi-VN" sz="5800" b="0" i="0" dirty="0">
                <a:solidFill>
                  <a:srgbClr val="003399"/>
                </a:solidFill>
                <a:effectLst/>
              </a:rPr>
              <a:t>Một chiều năm xưa giữa bữa tiệc vui, thì thầm bên tai Chúa nói biệt ly, này đoàn con ơi chớ hãi sợ chi, Ta sẽ ra đi nhưng Ta lại tới. </a:t>
            </a:r>
            <a:endParaRPr lang="en-US" sz="5800" b="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146345437"/>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5800" i="0" u="sng" dirty="0">
                <a:solidFill>
                  <a:srgbClr val="C00000"/>
                </a:solidFill>
                <a:effectLst/>
              </a:rPr>
              <a:t>**:</a:t>
            </a:r>
            <a:r>
              <a:rPr lang="vi-VN" sz="5800" i="0" dirty="0">
                <a:solidFill>
                  <a:srgbClr val="003299"/>
                </a:solidFill>
                <a:effectLst/>
              </a:rPr>
              <a:t> </a:t>
            </a:r>
            <a:r>
              <a:rPr lang="vi-VN" sz="5800" b="0" i="0" dirty="0">
                <a:solidFill>
                  <a:srgbClr val="003399"/>
                </a:solidFill>
                <a:effectLst/>
              </a:rPr>
              <a:t>Về cùng Cha Ta Đấng đã gọi Ta, một thời gian thôi chẳng có là bao, vì này Ta đi lo cho các ngươi, dọn chỗ các ngươi bên Ta sau này</a:t>
            </a:r>
            <a:endParaRPr lang="en-US" sz="5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005446"/>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a:solidFill>
                  <a:srgbClr val="C00000"/>
                </a:solidFill>
                <a:ea typeface="SimHei" panose="02010609060101010101" pitchFamily="49" charset="-122"/>
                <a:cs typeface="Times New Roman" panose="02020603050405020304" pitchFamily="18" charset="0"/>
              </a:rPr>
              <a:t>Đk</a:t>
            </a:r>
            <a:r>
              <a:rPr lang="en-US" altLang="en-US" sz="6000" b="0" u="sng" dirty="0">
                <a:solidFill>
                  <a:srgbClr val="C00000"/>
                </a:solidFill>
                <a:ea typeface="SimHei" panose="02010609060101010101" pitchFamily="49" charset="-122"/>
                <a:cs typeface="Times New Roman" panose="02020603050405020304" pitchFamily="18" charset="0"/>
              </a:rPr>
              <a:t>:</a:t>
            </a:r>
            <a:r>
              <a:rPr lang="en-US" altLang="en-US" sz="6000" b="0" dirty="0">
                <a:solidFill>
                  <a:srgbClr val="003399"/>
                </a:solidFill>
                <a:ea typeface="SimHei" panose="02010609060101010101" pitchFamily="49" charset="-122"/>
                <a:cs typeface="Times New Roman" panose="02020603050405020304" pitchFamily="18" charset="0"/>
              </a:rPr>
              <a:t> </a:t>
            </a:r>
            <a:r>
              <a:rPr lang="vi-VN" sz="6000" b="0" i="0" dirty="0">
                <a:solidFill>
                  <a:srgbClr val="003299"/>
                </a:solidFill>
                <a:effectLst/>
              </a:rPr>
              <a:t>Lời Ngài khi xưa, Lời Ngài khi xưa con xin nhớ hoài. Tình Ngài thương con, tình Ngài thương con không bến không bờ. </a:t>
            </a:r>
            <a:endParaRPr lang="en-US" sz="60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931970113"/>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a:t>
            </a:r>
            <a:r>
              <a:rPr lang="vi-VN" sz="6000" b="0" i="0" dirty="0">
                <a:solidFill>
                  <a:srgbClr val="003299"/>
                </a:solidFill>
                <a:effectLst/>
              </a:rPr>
              <a:t>Lời Ngài khi xưa ngàn đời mai sau con luôn ghi nhớ: Hãy thương yêu nhau, hãy thương yêu nhau như chính Thầy.</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06508278"/>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800" b="0" u="sng" dirty="0">
                <a:solidFill>
                  <a:srgbClr val="C00000"/>
                </a:solidFill>
                <a:ea typeface="SimHei" panose="02010609060101010101" pitchFamily="49" charset="-122"/>
                <a:cs typeface="Times New Roman" panose="02020603050405020304" pitchFamily="18" charset="0"/>
              </a:rPr>
              <a:t>Tk2:</a:t>
            </a:r>
            <a:r>
              <a:rPr lang="en-US" altLang="en-US" sz="5800" b="0" dirty="0">
                <a:solidFill>
                  <a:srgbClr val="003399"/>
                </a:solidFill>
                <a:ea typeface="SimHei" panose="02010609060101010101" pitchFamily="49" charset="-122"/>
                <a:cs typeface="Times New Roman" panose="02020603050405020304" pitchFamily="18" charset="0"/>
              </a:rPr>
              <a:t> </a:t>
            </a:r>
            <a:r>
              <a:rPr lang="vi-VN" sz="5800" b="0" i="0" dirty="0">
                <a:solidFill>
                  <a:srgbClr val="003399"/>
                </a:solidFill>
                <a:effectLst/>
              </a:rPr>
              <a:t>Này đoàn chiên ơi giữ vững niềm tin, vì này Ta đi sẽ có lợi hơn. </a:t>
            </a:r>
            <a:r>
              <a:rPr lang="vi-VN" sz="5800" dirty="0">
                <a:solidFill>
                  <a:srgbClr val="003399"/>
                </a:solidFill>
              </a:rPr>
              <a:t>Đ</a:t>
            </a:r>
            <a:r>
              <a:rPr lang="vi-VN" sz="5800" b="0" i="0" dirty="0">
                <a:solidFill>
                  <a:srgbClr val="003399"/>
                </a:solidFill>
                <a:effectLst/>
              </a:rPr>
              <a:t>ừng buồn lo chi sẽ có ngày vui, khi Đấng Ủi An nơi Cha ngự đến, </a:t>
            </a:r>
            <a:endParaRPr lang="en-US" sz="5800" b="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4217141495"/>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5400" i="0" u="sng" dirty="0">
                <a:solidFill>
                  <a:srgbClr val="C00000"/>
                </a:solidFill>
                <a:effectLst/>
              </a:rPr>
              <a:t>**:</a:t>
            </a:r>
            <a:r>
              <a:rPr lang="vi-VN" sz="5400" i="0" dirty="0">
                <a:solidFill>
                  <a:srgbClr val="003299"/>
                </a:solidFill>
                <a:effectLst/>
              </a:rPr>
              <a:t> </a:t>
            </a:r>
            <a:r>
              <a:rPr lang="vi-VN" sz="5400" b="0" i="0" dirty="0">
                <a:solidFill>
                  <a:srgbClr val="003399"/>
                </a:solidFill>
                <a:effectLst/>
              </a:rPr>
              <a:t>Ngài là Ngôi Ba xuất phát từ Cha, và Ngài thay Ta hướng dẫn đường đi, là nguồn ơn thiêng yêu thương chứa chan, ban sức, thêm ơn, ủi an, vỗ về.</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23277504"/>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a:solidFill>
                  <a:srgbClr val="C00000"/>
                </a:solidFill>
                <a:ea typeface="SimHei" panose="02010609060101010101" pitchFamily="49" charset="-122"/>
                <a:cs typeface="Times New Roman" panose="02020603050405020304" pitchFamily="18" charset="0"/>
              </a:rPr>
              <a:t>Đk</a:t>
            </a:r>
            <a:r>
              <a:rPr lang="en-US" altLang="en-US" sz="6000" b="0" u="sng" dirty="0">
                <a:solidFill>
                  <a:srgbClr val="C00000"/>
                </a:solidFill>
                <a:ea typeface="SimHei" panose="02010609060101010101" pitchFamily="49" charset="-122"/>
                <a:cs typeface="Times New Roman" panose="02020603050405020304" pitchFamily="18" charset="0"/>
              </a:rPr>
              <a:t>:</a:t>
            </a:r>
            <a:r>
              <a:rPr lang="en-US" altLang="en-US" sz="6000" b="0" dirty="0">
                <a:solidFill>
                  <a:srgbClr val="003399"/>
                </a:solidFill>
                <a:ea typeface="SimHei" panose="02010609060101010101" pitchFamily="49" charset="-122"/>
                <a:cs typeface="Times New Roman" panose="02020603050405020304" pitchFamily="18" charset="0"/>
              </a:rPr>
              <a:t> </a:t>
            </a:r>
            <a:r>
              <a:rPr lang="vi-VN" sz="6000" b="0" i="0" dirty="0">
                <a:solidFill>
                  <a:srgbClr val="003299"/>
                </a:solidFill>
                <a:effectLst/>
              </a:rPr>
              <a:t>Lời Ngài khi xưa, Lời Ngài khi xưa con xin nhớ hoài. Tình Ngài thương con, tình Ngài thương con không bến không bờ. </a:t>
            </a:r>
            <a:endParaRPr lang="en-US" sz="60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3837617687"/>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a:t>
            </a:r>
            <a:r>
              <a:rPr lang="vi-VN" sz="6000" b="0" i="0" dirty="0">
                <a:solidFill>
                  <a:srgbClr val="003299"/>
                </a:solidFill>
                <a:effectLst/>
              </a:rPr>
              <a:t>Lời Ngài khi xưa ngàn đời mai sau con luôn ghi nhớ: Hãy thương yêu nhau, hãy thương yêu nhau như chính Thầy.</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79253817"/>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ea typeface="SimHei" panose="02010609060101010101" pitchFamily="49" charset="-122"/>
                <a:cs typeface="Times New Roman" panose="02020603050405020304" pitchFamily="18" charset="0"/>
              </a:rPr>
              <a:t>Tk3:</a:t>
            </a:r>
            <a:r>
              <a:rPr lang="en-US" altLang="en-US" sz="5400" b="0" dirty="0">
                <a:solidFill>
                  <a:srgbClr val="003399"/>
                </a:solidFill>
                <a:ea typeface="SimHei" panose="02010609060101010101" pitchFamily="49" charset="-122"/>
                <a:cs typeface="Times New Roman" panose="02020603050405020304" pitchFamily="18" charset="0"/>
              </a:rPr>
              <a:t> </a:t>
            </a:r>
            <a:r>
              <a:rPr lang="vi-VN" sz="5400" b="0" i="0" dirty="0">
                <a:solidFill>
                  <a:srgbClr val="003299"/>
                </a:solidFill>
                <a:effectLst/>
              </a:rPr>
              <a:t>Thầy là cây nho chính của vườn nho, còn người trông nom chính Chúa là Cha. Ngành nào trong Ta sẽ trổ nhiều hoa, Cha sẽ tỉa đi cho nho mọng trái. </a:t>
            </a:r>
            <a:endParaRPr lang="en-US" sz="5400" b="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963744555"/>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5400" i="0" u="sng" dirty="0">
                <a:solidFill>
                  <a:srgbClr val="C00000"/>
                </a:solidFill>
                <a:effectLst/>
              </a:rPr>
              <a:t>**:</a:t>
            </a:r>
            <a:r>
              <a:rPr lang="vi-VN" sz="5400" i="0" dirty="0">
                <a:solidFill>
                  <a:srgbClr val="003299"/>
                </a:solidFill>
                <a:effectLst/>
              </a:rPr>
              <a:t> </a:t>
            </a:r>
            <a:r>
              <a:rPr lang="vi-VN" sz="5400" b="0" i="0" dirty="0">
                <a:solidFill>
                  <a:srgbClr val="003299"/>
                </a:solidFill>
                <a:effectLst/>
              </a:rPr>
              <a:t>Ngành nào không chia sức sống của Ta, thì này Cha Ta sẽ ném ngoài xa. Ngành nào không lo liên kết với cây, sẽ héo khô ngay không sinh ích gì</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82625124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2943</Words>
  <Application>Microsoft Office PowerPoint</Application>
  <PresentationFormat>On-screen Show (16:9)</PresentationFormat>
  <Paragraphs>139</Paragraphs>
  <Slides>122</Slides>
  <Notes>0</Notes>
  <HiddenSlides>0</HiddenSlides>
  <MMClips>0</MMClips>
  <ScaleCrop>false</ScaleCrop>
  <HeadingPairs>
    <vt:vector size="4" baseType="variant">
      <vt:variant>
        <vt:lpstr>Theme</vt:lpstr>
      </vt:variant>
      <vt:variant>
        <vt:i4>13</vt:i4>
      </vt:variant>
      <vt:variant>
        <vt:lpstr>Slide Titles</vt:lpstr>
      </vt:variant>
      <vt:variant>
        <vt:i4>122</vt:i4>
      </vt:variant>
    </vt:vector>
  </HeadingPairs>
  <TitlesOfParts>
    <vt:vector size="135" baseType="lpstr">
      <vt:lpstr>Office Theme</vt:lpstr>
      <vt:lpstr>11_Office Theme</vt:lpstr>
      <vt:lpstr>2_Office Theme</vt:lpstr>
      <vt:lpstr>3_Office Theme</vt:lpstr>
      <vt:lpstr>4_Office Theme</vt:lpstr>
      <vt:lpstr>5_Office Theme</vt:lpstr>
      <vt:lpstr>1_Office Theme</vt:lpstr>
      <vt:lpstr>6_Office Theme</vt:lpstr>
      <vt:lpstr>9_Office Theme</vt:lpstr>
      <vt:lpstr>10_Office Theme</vt:lpstr>
      <vt:lpstr>7_Office Theme</vt:lpstr>
      <vt:lpstr>36_Default Design</vt:lpstr>
      <vt:lpstr>8_Office Theme</vt:lpstr>
      <vt:lpstr>Lễ  Thứ Năm Tuần Thánh </vt:lpstr>
      <vt:lpstr>Ca nhập lễ Thập Giá Đức Kitô Thành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Lễ  Thứ Năm Tuần Thánh </vt:lpstr>
      <vt:lpstr> </vt:lpstr>
      <vt:lpstr> </vt:lpstr>
      <vt:lpstr> </vt:lpstr>
      <vt:lpstr> </vt:lpstr>
      <vt:lpstr> </vt:lpstr>
      <vt:lpstr> </vt:lpstr>
      <vt:lpstr> </vt:lpstr>
      <vt:lpstr> </vt:lpstr>
      <vt:lpstr>Lễ  Thứ Năm Tuần Thánh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Hy Lễ Vượt Qua Viết Chung</vt:lpstr>
      <vt:lpstr>PowerPoint Presentation</vt:lpstr>
      <vt:lpstr>PowerPoint Presentation</vt:lpstr>
      <vt:lpstr>PowerPoint Presentation</vt:lpstr>
      <vt:lpstr>PowerPoint Presentation</vt:lpstr>
      <vt:lpstr>PowerPoint Presentation</vt:lpstr>
      <vt:lpstr>Ca Nguyện Hiệp Lễ  Có một tình yêu Lm. Ân Đức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Lễ  Hãy Yêu Thương Nhau Lm. Thành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Kiệu Mình Thánh Chúa Con Mến Yêu văn Thi- Tâm Bảo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Đây Phép Nhiệm Mầu Hoài Chiên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Nhiệm Tích </vt:lpstr>
      <vt:lpstr>**: Đây nhiệm tích vô cùng cao quý. Nào chúng ta phục bái tôn thờ. Và dấu tích ngàn xưa lưu kỳ. Phải kính nhường nghi lễ mới đây. Ta hãy lấy đức tin bù lại, nếu giác quan không cảm thấy gì. </vt:lpstr>
      <vt:lpstr>**: Dâng về Chúa Cha và Con Chúa lời tán dương mừng chúc vang hòa, cùng vinh phước quyền uy danh giá. Tựa khói trầm bay tỏa ngát hương. Để tiến Chúa Thánh linh nhân hậu, khúc tán dương cảm tạ suốt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196</cp:revision>
  <dcterms:created xsi:type="dcterms:W3CDTF">2021-05-09T08:36:44Z</dcterms:created>
  <dcterms:modified xsi:type="dcterms:W3CDTF">2023-04-05T07:49:16Z</dcterms:modified>
</cp:coreProperties>
</file>