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notesMasterIdLst>
    <p:notesMasterId r:id="rId48"/>
  </p:notesMasterIdLst>
  <p:sldIdLst>
    <p:sldId id="9793" r:id="rId3"/>
    <p:sldId id="9583" r:id="rId4"/>
    <p:sldId id="9528" r:id="rId5"/>
    <p:sldId id="2640" r:id="rId6"/>
    <p:sldId id="9804" r:id="rId7"/>
    <p:sldId id="2641" r:id="rId8"/>
    <p:sldId id="9800" r:id="rId9"/>
    <p:sldId id="9688" r:id="rId10"/>
    <p:sldId id="9801" r:id="rId11"/>
    <p:sldId id="2644" r:id="rId12"/>
    <p:sldId id="9802" r:id="rId13"/>
    <p:sldId id="2647" r:id="rId14"/>
    <p:sldId id="9803" r:id="rId15"/>
    <p:sldId id="9792" r:id="rId16"/>
    <p:sldId id="9791" r:id="rId17"/>
    <p:sldId id="2702" r:id="rId18"/>
    <p:sldId id="9794" r:id="rId19"/>
    <p:sldId id="8853" r:id="rId20"/>
    <p:sldId id="9795" r:id="rId21"/>
    <p:sldId id="9643" r:id="rId22"/>
    <p:sldId id="9664" r:id="rId23"/>
    <p:sldId id="9765" r:id="rId24"/>
    <p:sldId id="9788" r:id="rId25"/>
    <p:sldId id="9766" r:id="rId26"/>
    <p:sldId id="9789" r:id="rId27"/>
    <p:sldId id="9708" r:id="rId28"/>
    <p:sldId id="9790" r:id="rId29"/>
    <p:sldId id="312" r:id="rId30"/>
    <p:sldId id="9796" r:id="rId31"/>
    <p:sldId id="9775" r:id="rId32"/>
    <p:sldId id="9776" r:id="rId33"/>
    <p:sldId id="9777" r:id="rId34"/>
    <p:sldId id="9778" r:id="rId35"/>
    <p:sldId id="9779" r:id="rId36"/>
    <p:sldId id="9785" r:id="rId37"/>
    <p:sldId id="9780" r:id="rId38"/>
    <p:sldId id="9781" r:id="rId39"/>
    <p:sldId id="9782" r:id="rId40"/>
    <p:sldId id="9786" r:id="rId41"/>
    <p:sldId id="9783" r:id="rId42"/>
    <p:sldId id="9784" r:id="rId43"/>
    <p:sldId id="9799" r:id="rId44"/>
    <p:sldId id="9705" r:id="rId45"/>
    <p:sldId id="9797" r:id="rId46"/>
    <p:sldId id="9798" r:id="rId4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4" autoAdjust="0"/>
    <p:restoredTop sz="94729" autoAdjust="0"/>
  </p:normalViewPr>
  <p:slideViewPr>
    <p:cSldViewPr>
      <p:cViewPr varScale="1">
        <p:scale>
          <a:sx n="124" d="100"/>
          <a:sy n="124" d="100"/>
        </p:scale>
        <p:origin x="192" y="512"/>
      </p:cViewPr>
      <p:guideLst>
        <p:guide orient="horz" pos="1620"/>
        <p:guide pos="2880"/>
      </p:guideLst>
    </p:cSldViewPr>
  </p:slideViewPr>
  <p:outlineViewPr>
    <p:cViewPr>
      <p:scale>
        <a:sx n="33" d="100"/>
        <a:sy n="33" d="100"/>
      </p:scale>
      <p:origin x="0" y="1801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2C2E55-0B7A-46B6-89E3-C427EE1C5D7F}" type="datetimeFigureOut">
              <a:rPr lang="en-US" smtClean="0"/>
              <a:t>4/4/23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BE05B-CEB4-4C3A-A639-A17791DAD581}" type="slidenum">
              <a:rPr lang="en-US" smtClean="0"/>
              <a:t>‹#›</a:t>
            </a:fld>
            <a:endParaRPr lang="en-US"/>
          </a:p>
        </p:txBody>
      </p:sp>
    </p:spTree>
    <p:extLst>
      <p:ext uri="{BB962C8B-B14F-4D97-AF65-F5344CB8AC3E}">
        <p14:creationId xmlns:p14="http://schemas.microsoft.com/office/powerpoint/2010/main" val="1591124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7222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6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7037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039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728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485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3670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804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669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984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788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4/4/23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95358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00513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800" b="0" u="sng" dirty="0">
                <a:solidFill>
                  <a:srgbClr val="F3F30D"/>
                </a:solidFill>
                <a:cs typeface="Times New Roman" panose="02020603050405020304" pitchFamily="18" charset="0"/>
              </a:rPr>
              <a:t>Tk3:</a:t>
            </a:r>
            <a:r>
              <a:rPr lang="en-US" sz="4800" b="0" dirty="0">
                <a:solidFill>
                  <a:srgbClr val="F3F30D"/>
                </a:solidFill>
                <a:cs typeface="Times New Roman" panose="02020603050405020304" pitchFamily="18" charset="0"/>
              </a:rPr>
              <a:t> </a:t>
            </a:r>
            <a:r>
              <a:rPr lang="vi-VN" sz="4800" b="0" i="0" dirty="0">
                <a:solidFill>
                  <a:schemeClr val="bg1"/>
                </a:solidFill>
                <a:effectLst/>
              </a:rPr>
              <a:t>Chính Ngài thật là Đấng con hằng luôn tin cậy. Chính Ngài là Thiên Chúa con thờ kính đêm ngày. Đây vận mạng của con do ở Chúa an bài. Ơn phù trợ, giải thoát con van nài.</a:t>
            </a:r>
            <a:endParaRPr lang="en-US" sz="4800" b="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168687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fontScale="92500"/>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800" b="0" i="0" dirty="0" err="1">
                <a:solidFill>
                  <a:schemeClr val="bg1"/>
                </a:solidFill>
                <a:effectLst/>
              </a:rPr>
              <a:t>Lạy</a:t>
            </a:r>
            <a:r>
              <a:rPr lang="en-US" sz="8800" b="0" i="0" dirty="0">
                <a:solidFill>
                  <a:schemeClr val="bg1"/>
                </a:solidFill>
                <a:effectLst/>
              </a:rPr>
              <a:t> Cha, con </a:t>
            </a:r>
            <a:r>
              <a:rPr lang="en-US" sz="8800" b="0" i="0" dirty="0" err="1">
                <a:solidFill>
                  <a:schemeClr val="bg1"/>
                </a:solidFill>
                <a:effectLst/>
              </a:rPr>
              <a:t>phó</a:t>
            </a:r>
            <a:r>
              <a:rPr lang="en-US" sz="8800" b="0" i="0" dirty="0">
                <a:solidFill>
                  <a:schemeClr val="bg1"/>
                </a:solidFill>
                <a:effectLst/>
              </a:rPr>
              <a:t> </a:t>
            </a:r>
            <a:r>
              <a:rPr lang="en-US" sz="8800" b="0" i="0" dirty="0" err="1">
                <a:solidFill>
                  <a:schemeClr val="bg1"/>
                </a:solidFill>
                <a:effectLst/>
              </a:rPr>
              <a:t>linh</a:t>
            </a:r>
            <a:r>
              <a:rPr lang="en-US" sz="8800" b="0" i="0" dirty="0">
                <a:solidFill>
                  <a:schemeClr val="bg1"/>
                </a:solidFill>
                <a:effectLst/>
              </a:rPr>
              <a:t> </a:t>
            </a:r>
            <a:r>
              <a:rPr lang="en-US" sz="8800" b="0" i="0" dirty="0" err="1">
                <a:solidFill>
                  <a:schemeClr val="bg1"/>
                </a:solidFill>
                <a:effectLst/>
              </a:rPr>
              <a:t>hồn</a:t>
            </a:r>
            <a:r>
              <a:rPr lang="en-US" sz="8800" b="0" i="0" dirty="0">
                <a:solidFill>
                  <a:schemeClr val="bg1"/>
                </a:solidFill>
                <a:effectLst/>
              </a:rPr>
              <a:t> </a:t>
            </a:r>
            <a:r>
              <a:rPr lang="en-US" sz="8800" b="0" i="0" dirty="0" err="1">
                <a:solidFill>
                  <a:schemeClr val="bg1"/>
                </a:solidFill>
                <a:effectLst/>
              </a:rPr>
              <a:t>của</a:t>
            </a:r>
            <a:r>
              <a:rPr lang="en-US" sz="8800" b="0" i="0" dirty="0">
                <a:solidFill>
                  <a:schemeClr val="bg1"/>
                </a:solidFill>
                <a:effectLst/>
              </a:rPr>
              <a:t> con </a:t>
            </a:r>
            <a:r>
              <a:rPr lang="en-US" sz="8800" b="0" i="0" dirty="0" err="1">
                <a:solidFill>
                  <a:schemeClr val="bg1"/>
                </a:solidFill>
                <a:effectLst/>
              </a:rPr>
              <a:t>trong</a:t>
            </a:r>
            <a:r>
              <a:rPr lang="en-US" sz="8800" b="0" i="0" dirty="0">
                <a:solidFill>
                  <a:schemeClr val="bg1"/>
                </a:solidFill>
                <a:effectLst/>
              </a:rPr>
              <a:t> </a:t>
            </a:r>
            <a:r>
              <a:rPr lang="en-US" sz="8800" b="0" i="0" dirty="0" err="1">
                <a:solidFill>
                  <a:schemeClr val="bg1"/>
                </a:solidFill>
                <a:effectLst/>
              </a:rPr>
              <a:t>tay</a:t>
            </a:r>
            <a:r>
              <a:rPr lang="en-US" sz="8800" b="0" i="0" dirty="0">
                <a:solidFill>
                  <a:schemeClr val="bg1"/>
                </a:solidFill>
                <a:effectLst/>
              </a:rPr>
              <a:t> </a:t>
            </a:r>
            <a:r>
              <a:rPr lang="en-US" sz="8800" b="0" i="0" dirty="0" err="1">
                <a:solidFill>
                  <a:schemeClr val="bg1"/>
                </a:solidFill>
                <a:effectLst/>
              </a:rPr>
              <a:t>Ngài</a:t>
            </a:r>
            <a:r>
              <a:rPr lang="en-US" sz="8800" b="0" i="0" dirty="0">
                <a:solidFill>
                  <a:schemeClr val="bg1"/>
                </a:solidFill>
                <a:effectLst/>
              </a:rPr>
              <a:t>.</a:t>
            </a:r>
            <a:endParaRPr lang="en-US" sz="7200" b="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636794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Autofit/>
          </a:bodyPr>
          <a:lstStyle/>
          <a:p>
            <a:pPr algn="just" fontAlgn="base"/>
            <a:r>
              <a:rPr lang="en-US" sz="5100" b="0" u="sng" dirty="0">
                <a:solidFill>
                  <a:srgbClr val="F3F30D"/>
                </a:solidFill>
                <a:latin typeface="+mj-lt"/>
                <a:cs typeface="Times New Roman" panose="02020603050405020304" pitchFamily="18" charset="0"/>
              </a:rPr>
              <a:t>Tk4:</a:t>
            </a:r>
            <a:r>
              <a:rPr lang="en-US" sz="5100" b="0" dirty="0">
                <a:solidFill>
                  <a:schemeClr val="bg1"/>
                </a:solidFill>
                <a:latin typeface="+mj-lt"/>
                <a:cs typeface="Times New Roman" panose="02020603050405020304" pitchFamily="18" charset="0"/>
              </a:rPr>
              <a:t> </a:t>
            </a:r>
            <a:r>
              <a:rPr lang="vi-VN" sz="5000" b="0" i="0" dirty="0">
                <a:solidFill>
                  <a:schemeClr val="bg1"/>
                </a:solidFill>
                <a:effectLst/>
              </a:rPr>
              <a:t>Xin tỏa ngời Nhan Thánh bao từ bi, dịu hiền. Đến bảo vệ mạng con theo lượng Chúa nhân từ. Hãy mạnh dạn này ai trông cậy Chúa không rời. Thêm can trường, luôn vững tin nơi Ngài.</a:t>
            </a:r>
          </a:p>
        </p:txBody>
      </p:sp>
    </p:spTree>
    <p:extLst>
      <p:ext uri="{BB962C8B-B14F-4D97-AF65-F5344CB8AC3E}">
        <p14:creationId xmlns:p14="http://schemas.microsoft.com/office/powerpoint/2010/main" val="2992179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fontScale="92500"/>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800" b="0" i="0" dirty="0" err="1">
                <a:solidFill>
                  <a:schemeClr val="bg1"/>
                </a:solidFill>
                <a:effectLst/>
              </a:rPr>
              <a:t>Lạy</a:t>
            </a:r>
            <a:r>
              <a:rPr lang="en-US" sz="8800" b="0" i="0" dirty="0">
                <a:solidFill>
                  <a:schemeClr val="bg1"/>
                </a:solidFill>
                <a:effectLst/>
              </a:rPr>
              <a:t> Cha, con </a:t>
            </a:r>
            <a:r>
              <a:rPr lang="en-US" sz="8800" b="0" i="0" dirty="0" err="1">
                <a:solidFill>
                  <a:schemeClr val="bg1"/>
                </a:solidFill>
                <a:effectLst/>
              </a:rPr>
              <a:t>phó</a:t>
            </a:r>
            <a:r>
              <a:rPr lang="en-US" sz="8800" b="0" i="0" dirty="0">
                <a:solidFill>
                  <a:schemeClr val="bg1"/>
                </a:solidFill>
                <a:effectLst/>
              </a:rPr>
              <a:t> </a:t>
            </a:r>
            <a:r>
              <a:rPr lang="en-US" sz="8800" b="0" i="0" dirty="0" err="1">
                <a:solidFill>
                  <a:schemeClr val="bg1"/>
                </a:solidFill>
                <a:effectLst/>
              </a:rPr>
              <a:t>linh</a:t>
            </a:r>
            <a:r>
              <a:rPr lang="en-US" sz="8800" b="0" i="0" dirty="0">
                <a:solidFill>
                  <a:schemeClr val="bg1"/>
                </a:solidFill>
                <a:effectLst/>
              </a:rPr>
              <a:t> </a:t>
            </a:r>
            <a:r>
              <a:rPr lang="en-US" sz="8800" b="0" i="0" dirty="0" err="1">
                <a:solidFill>
                  <a:schemeClr val="bg1"/>
                </a:solidFill>
                <a:effectLst/>
              </a:rPr>
              <a:t>hồn</a:t>
            </a:r>
            <a:r>
              <a:rPr lang="en-US" sz="8800" b="0" i="0" dirty="0">
                <a:solidFill>
                  <a:schemeClr val="bg1"/>
                </a:solidFill>
                <a:effectLst/>
              </a:rPr>
              <a:t> </a:t>
            </a:r>
            <a:r>
              <a:rPr lang="en-US" sz="8800" b="0" i="0" dirty="0" err="1">
                <a:solidFill>
                  <a:schemeClr val="bg1"/>
                </a:solidFill>
                <a:effectLst/>
              </a:rPr>
              <a:t>của</a:t>
            </a:r>
            <a:r>
              <a:rPr lang="en-US" sz="8800" b="0" i="0" dirty="0">
                <a:solidFill>
                  <a:schemeClr val="bg1"/>
                </a:solidFill>
                <a:effectLst/>
              </a:rPr>
              <a:t> con </a:t>
            </a:r>
            <a:r>
              <a:rPr lang="en-US" sz="8800" b="0" i="0" dirty="0" err="1">
                <a:solidFill>
                  <a:schemeClr val="bg1"/>
                </a:solidFill>
                <a:effectLst/>
              </a:rPr>
              <a:t>trong</a:t>
            </a:r>
            <a:r>
              <a:rPr lang="en-US" sz="8800" b="0" i="0" dirty="0">
                <a:solidFill>
                  <a:schemeClr val="bg1"/>
                </a:solidFill>
                <a:effectLst/>
              </a:rPr>
              <a:t> </a:t>
            </a:r>
            <a:r>
              <a:rPr lang="en-US" sz="8800" b="0" i="0" dirty="0" err="1">
                <a:solidFill>
                  <a:schemeClr val="bg1"/>
                </a:solidFill>
                <a:effectLst/>
              </a:rPr>
              <a:t>tay</a:t>
            </a:r>
            <a:r>
              <a:rPr lang="en-US" sz="8800" b="0" i="0" dirty="0">
                <a:solidFill>
                  <a:schemeClr val="bg1"/>
                </a:solidFill>
                <a:effectLst/>
              </a:rPr>
              <a:t> </a:t>
            </a:r>
            <a:r>
              <a:rPr lang="en-US" sz="8800" b="0" i="0" dirty="0" err="1">
                <a:solidFill>
                  <a:schemeClr val="bg1"/>
                </a:solidFill>
                <a:effectLst/>
              </a:rPr>
              <a:t>Ngài</a:t>
            </a:r>
            <a:r>
              <a:rPr lang="en-US" sz="8800" b="0" i="0" dirty="0">
                <a:solidFill>
                  <a:schemeClr val="bg1"/>
                </a:solidFill>
                <a:effectLst/>
              </a:rPr>
              <a:t>.</a:t>
            </a:r>
            <a:endParaRPr lang="en-US" sz="7200" b="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048961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590550"/>
            <a:ext cx="5548830" cy="707886"/>
          </a:xfrm>
          <a:prstGeom prst="rect">
            <a:avLst/>
          </a:prstGeom>
          <a:noFill/>
        </p:spPr>
        <p:txBody>
          <a:bodyPr wrap="square" rtlCol="0">
            <a:spAutoFit/>
          </a:bodyPr>
          <a:lstStyle/>
          <a:p>
            <a:r>
              <a:rPr lang="en-US" sz="4000">
                <a:solidFill>
                  <a:prstClr val="white"/>
                </a:solidFill>
              </a:rPr>
              <a:t>THỨ SÁU TUẦN THÁNH</a:t>
            </a:r>
          </a:p>
        </p:txBody>
      </p:sp>
      <p:sp>
        <p:nvSpPr>
          <p:cNvPr id="5" name="TextBox 4"/>
          <p:cNvSpPr txBox="1"/>
          <p:nvPr/>
        </p:nvSpPr>
        <p:spPr>
          <a:xfrm>
            <a:off x="685800" y="1504950"/>
            <a:ext cx="3886200" cy="584775"/>
          </a:xfrm>
          <a:prstGeom prst="rect">
            <a:avLst/>
          </a:prstGeom>
          <a:noFill/>
        </p:spPr>
        <p:txBody>
          <a:bodyPr wrap="square" rtlCol="0">
            <a:spAutoFit/>
          </a:bodyPr>
          <a:lstStyle/>
          <a:p>
            <a:r>
              <a:rPr lang="en-US" sz="32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SUY TÔN THÁNH GIÁ</a:t>
            </a:r>
          </a:p>
        </p:txBody>
      </p:sp>
    </p:spTree>
    <p:extLst>
      <p:ext uri="{BB962C8B-B14F-4D97-AF65-F5344CB8AC3E}">
        <p14:creationId xmlns:p14="http://schemas.microsoft.com/office/powerpoint/2010/main" val="2776894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FFFF00"/>
              </a:solidFill>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FFFF00"/>
              </a:solidFill>
              <a:latin typeface="+mj-lt"/>
              <a:ea typeface="Tahoma" pitchFamily="34" charset="0"/>
              <a:cs typeface="Times New Roman" pitchFamily="18" charset="0"/>
            </a:endParaRPr>
          </a:p>
          <a:p>
            <a:pPr marL="0" indent="0" algn="just">
              <a:lnSpc>
                <a:spcPct val="120000"/>
              </a:lnSpc>
              <a:buNone/>
            </a:pPr>
            <a:endParaRPr lang="en-US" sz="6000" b="0" dirty="0">
              <a:solidFill>
                <a:srgbClr val="FFFF00"/>
              </a:solidFill>
              <a:latin typeface="+mj-lt"/>
              <a:ea typeface="SimHei" pitchFamily="49" charset="-122"/>
              <a:cs typeface="Times New Roman" panose="02020603050405020304" pitchFamily="18" charset="0"/>
            </a:endParaRPr>
          </a:p>
        </p:txBody>
      </p:sp>
      <p:sp>
        <p:nvSpPr>
          <p:cNvPr id="2" name="AutoShape 2">
            <a:extLst>
              <a:ext uri="{FF2B5EF4-FFF2-40B4-BE49-F238E27FC236}">
                <a16:creationId xmlns:a16="http://schemas.microsoft.com/office/drawing/2014/main"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TextBox 6"/>
          <p:cNvSpPr txBox="1"/>
          <p:nvPr/>
        </p:nvSpPr>
        <p:spPr>
          <a:xfrm>
            <a:off x="4587240" y="133350"/>
            <a:ext cx="4419600" cy="3046988"/>
          </a:xfrm>
          <a:prstGeom prst="rect">
            <a:avLst/>
          </a:prstGeom>
          <a:noFill/>
          <a:ln>
            <a:solidFill>
              <a:srgbClr val="FFFF00"/>
            </a:solidFill>
          </a:ln>
        </p:spPr>
        <p:txBody>
          <a:bodyPr wrap="square" rtlCol="0">
            <a:spAutoFit/>
          </a:bodyPr>
          <a:lstStyle/>
          <a:p>
            <a:pPr algn="just"/>
            <a:r>
              <a:rPr lang="en-US" sz="32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NGƯỜI ĐÃ HỌC ĐƯỢC THẾ NÀO LÀ VÂNG PHỤC, VÀ TRỞ NÊN NGUỒN ƠN CỨU ĐỘ VĨNH CỮU CHO NHỮNG AI TÙNG PHỤC NGƯỜI.</a:t>
            </a:r>
          </a:p>
        </p:txBody>
      </p:sp>
      <p:sp>
        <p:nvSpPr>
          <p:cNvPr id="8" name="TextBox 7"/>
          <p:cNvSpPr txBox="1"/>
          <p:nvPr/>
        </p:nvSpPr>
        <p:spPr>
          <a:xfrm>
            <a:off x="0" y="133350"/>
            <a:ext cx="1981200" cy="646331"/>
          </a:xfrm>
          <a:prstGeom prst="rect">
            <a:avLst/>
          </a:prstGeom>
          <a:noFill/>
        </p:spPr>
        <p:txBody>
          <a:bodyPr wrap="square" rtlCol="0">
            <a:spAutoFit/>
          </a:bodyPr>
          <a:lstStyle/>
          <a:p>
            <a:r>
              <a:rPr lang="en-US" sz="3600" dirty="0" err="1">
                <a:solidFill>
                  <a:srgbClr val="FFFF00"/>
                </a:solidFill>
              </a:rPr>
              <a:t>Bài</a:t>
            </a:r>
            <a:r>
              <a:rPr lang="en-US" sz="3600" dirty="0">
                <a:solidFill>
                  <a:srgbClr val="FFFF00"/>
                </a:solidFill>
              </a:rPr>
              <a:t> </a:t>
            </a:r>
            <a:r>
              <a:rPr lang="en-US" sz="3600" dirty="0" err="1">
                <a:solidFill>
                  <a:srgbClr val="FFFF00"/>
                </a:solidFill>
              </a:rPr>
              <a:t>đọc</a:t>
            </a:r>
            <a:r>
              <a:rPr lang="en-US" sz="3600">
                <a:solidFill>
                  <a:srgbClr val="FFFF00"/>
                </a:solidFill>
              </a:rPr>
              <a:t> 2</a:t>
            </a:r>
            <a:endParaRPr lang="en-US" sz="3600" dirty="0">
              <a:solidFill>
                <a:srgbClr val="FFFF00"/>
              </a:solidFill>
            </a:endParaRPr>
          </a:p>
        </p:txBody>
      </p:sp>
      <p:sp>
        <p:nvSpPr>
          <p:cNvPr id="3" name="TextBox 2"/>
          <p:cNvSpPr txBox="1"/>
          <p:nvPr/>
        </p:nvSpPr>
        <p:spPr>
          <a:xfrm>
            <a:off x="4267200" y="4324350"/>
            <a:ext cx="4739640" cy="523220"/>
          </a:xfrm>
          <a:prstGeom prst="rect">
            <a:avLst/>
          </a:prstGeom>
          <a:noFill/>
        </p:spPr>
        <p:txBody>
          <a:bodyPr wrap="square" rtlCol="0">
            <a:spAutoFit/>
          </a:bodyPr>
          <a:lstStyle/>
          <a:p>
            <a:r>
              <a:rPr lang="en-US" sz="2800" b="1">
                <a:solidFill>
                  <a:srgbClr val="FFFF00"/>
                </a:solidFill>
              </a:rPr>
              <a:t>Bài trích thư gửi tín hữu Híp-ri</a:t>
            </a:r>
          </a:p>
        </p:txBody>
      </p:sp>
    </p:spTree>
    <p:extLst>
      <p:ext uri="{BB962C8B-B14F-4D97-AF65-F5344CB8AC3E}">
        <p14:creationId xmlns:p14="http://schemas.microsoft.com/office/powerpoint/2010/main" val="129505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742950"/>
            <a:ext cx="9144000" cy="4400550"/>
          </a:xfrm>
        </p:spPr>
        <p:txBody>
          <a:bodyPr>
            <a:normAutofit fontScale="92500"/>
          </a:bodyPr>
          <a:lstStyle/>
          <a:p>
            <a:pPr marL="0" indent="0" algn="just">
              <a:lnSpc>
                <a:spcPct val="120000"/>
              </a:lnSpc>
              <a:buNone/>
            </a:pPr>
            <a:r>
              <a:rPr lang="vi-VN" sz="5200" dirty="0">
                <a:solidFill>
                  <a:schemeClr val="bg1"/>
                </a:solidFill>
                <a:latin typeface="+mj-lt"/>
                <a:cs typeface="Times New Roman" panose="02020603050405020304" pitchFamily="18" charset="0"/>
              </a:rPr>
              <a:t>Đức Kitô vì chúng ta đã vâng lời cho đến chết và chết trên thập giá. Vì thế Thiên Chúa đã tôn vinh Người, ban cho Người một danh hiệu vượt trên mọi danh hiệu.</a:t>
            </a:r>
          </a:p>
        </p:txBody>
      </p:sp>
      <p:sp>
        <p:nvSpPr>
          <p:cNvPr id="2" name="TextBox 1"/>
          <p:cNvSpPr txBox="1"/>
          <p:nvPr/>
        </p:nvSpPr>
        <p:spPr>
          <a:xfrm>
            <a:off x="0" y="0"/>
            <a:ext cx="9144000" cy="707886"/>
          </a:xfrm>
          <a:prstGeom prst="rect">
            <a:avLst/>
          </a:prstGeom>
          <a:noFill/>
        </p:spPr>
        <p:txBody>
          <a:bodyPr wrap="square" rtlCol="0">
            <a:spAutoFit/>
          </a:bodyPr>
          <a:lstStyle/>
          <a:p>
            <a:r>
              <a:rPr lang="en-US" sz="4000" i="1" u="sng">
                <a:solidFill>
                  <a:srgbClr val="FFFF00"/>
                </a:solidFill>
              </a:rPr>
              <a:t>Tung Hô Tin Mừng</a:t>
            </a:r>
          </a:p>
        </p:txBody>
      </p:sp>
    </p:spTree>
    <p:extLst>
      <p:ext uri="{BB962C8B-B14F-4D97-AF65-F5344CB8AC3E}">
        <p14:creationId xmlns:p14="http://schemas.microsoft.com/office/powerpoint/2010/main" val="1196643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590550"/>
            <a:ext cx="5548830" cy="707886"/>
          </a:xfrm>
          <a:prstGeom prst="rect">
            <a:avLst/>
          </a:prstGeom>
          <a:noFill/>
        </p:spPr>
        <p:txBody>
          <a:bodyPr wrap="square" rtlCol="0">
            <a:spAutoFit/>
          </a:bodyPr>
          <a:lstStyle/>
          <a:p>
            <a:r>
              <a:rPr lang="en-US" sz="4000">
                <a:solidFill>
                  <a:prstClr val="white"/>
                </a:solidFill>
              </a:rPr>
              <a:t>THỨ SÁU TUẦN THÁNH</a:t>
            </a:r>
          </a:p>
        </p:txBody>
      </p:sp>
      <p:sp>
        <p:nvSpPr>
          <p:cNvPr id="5" name="TextBox 4"/>
          <p:cNvSpPr txBox="1"/>
          <p:nvPr/>
        </p:nvSpPr>
        <p:spPr>
          <a:xfrm>
            <a:off x="685800" y="1504950"/>
            <a:ext cx="3886200" cy="584775"/>
          </a:xfrm>
          <a:prstGeom prst="rect">
            <a:avLst/>
          </a:prstGeom>
          <a:noFill/>
        </p:spPr>
        <p:txBody>
          <a:bodyPr wrap="square" rtlCol="0">
            <a:spAutoFit/>
          </a:bodyPr>
          <a:lstStyle/>
          <a:p>
            <a:r>
              <a:rPr lang="en-US" sz="32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SUY TÔN THÁNH GIÁ</a:t>
            </a:r>
          </a:p>
        </p:txBody>
      </p:sp>
    </p:spTree>
    <p:extLst>
      <p:ext uri="{BB962C8B-B14F-4D97-AF65-F5344CB8AC3E}">
        <p14:creationId xmlns:p14="http://schemas.microsoft.com/office/powerpoint/2010/main" val="409672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55D74B-3637-1260-2540-F13DBF7BD6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a:blipFill>
            <a:blip r:embed="rId3"/>
            <a:tile tx="0" ty="0" sx="100000" sy="100000" flip="none" algn="tl"/>
          </a:blipFill>
        </p:spPr>
      </p:pic>
    </p:spTree>
    <p:extLst>
      <p:ext uri="{BB962C8B-B14F-4D97-AF65-F5344CB8AC3E}">
        <p14:creationId xmlns:p14="http://schemas.microsoft.com/office/powerpoint/2010/main" val="16930538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590550"/>
            <a:ext cx="5548830" cy="707886"/>
          </a:xfrm>
          <a:prstGeom prst="rect">
            <a:avLst/>
          </a:prstGeom>
          <a:noFill/>
        </p:spPr>
        <p:txBody>
          <a:bodyPr wrap="square" rtlCol="0">
            <a:spAutoFit/>
          </a:bodyPr>
          <a:lstStyle/>
          <a:p>
            <a:r>
              <a:rPr lang="en-US" sz="4000">
                <a:solidFill>
                  <a:prstClr val="white"/>
                </a:solidFill>
              </a:rPr>
              <a:t>THỨ SÁU TUẦN THÁNH</a:t>
            </a:r>
          </a:p>
        </p:txBody>
      </p:sp>
      <p:sp>
        <p:nvSpPr>
          <p:cNvPr id="5" name="TextBox 4"/>
          <p:cNvSpPr txBox="1"/>
          <p:nvPr/>
        </p:nvSpPr>
        <p:spPr>
          <a:xfrm>
            <a:off x="685800" y="1504950"/>
            <a:ext cx="3886200" cy="584775"/>
          </a:xfrm>
          <a:prstGeom prst="rect">
            <a:avLst/>
          </a:prstGeom>
          <a:noFill/>
        </p:spPr>
        <p:txBody>
          <a:bodyPr wrap="square" rtlCol="0">
            <a:spAutoFit/>
          </a:bodyPr>
          <a:lstStyle/>
          <a:p>
            <a:r>
              <a:rPr lang="en-US" sz="32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SUY TÔN THÁNH GIÁ</a:t>
            </a:r>
          </a:p>
        </p:txBody>
      </p:sp>
    </p:spTree>
    <p:extLst>
      <p:ext uri="{BB962C8B-B14F-4D97-AF65-F5344CB8AC3E}">
        <p14:creationId xmlns:p14="http://schemas.microsoft.com/office/powerpoint/2010/main" val="2751692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FFFF00"/>
              </a:solidFill>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FFFF00"/>
              </a:solidFill>
              <a:latin typeface="+mj-lt"/>
              <a:ea typeface="Tahoma" pitchFamily="34" charset="0"/>
              <a:cs typeface="Times New Roman" pitchFamily="18" charset="0"/>
            </a:endParaRPr>
          </a:p>
          <a:p>
            <a:pPr marL="0" indent="0" algn="just">
              <a:lnSpc>
                <a:spcPct val="120000"/>
              </a:lnSpc>
              <a:buNone/>
            </a:pPr>
            <a:endParaRPr lang="en-US" sz="6000" b="0" dirty="0">
              <a:solidFill>
                <a:srgbClr val="FFFF00"/>
              </a:solidFill>
              <a:latin typeface="+mj-lt"/>
              <a:ea typeface="SimHei" pitchFamily="49" charset="-122"/>
              <a:cs typeface="Times New Roman" panose="02020603050405020304" pitchFamily="18" charset="0"/>
            </a:endParaRPr>
          </a:p>
        </p:txBody>
      </p:sp>
      <p:sp>
        <p:nvSpPr>
          <p:cNvPr id="2" name="AutoShape 2">
            <a:extLst>
              <a:ext uri="{FF2B5EF4-FFF2-40B4-BE49-F238E27FC236}">
                <a16:creationId xmlns:a16="http://schemas.microsoft.com/office/drawing/2014/main"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4495800" y="456515"/>
            <a:ext cx="4419600" cy="1077218"/>
          </a:xfrm>
          <a:prstGeom prst="rect">
            <a:avLst/>
          </a:prstGeom>
          <a:noFill/>
          <a:ln>
            <a:solidFill>
              <a:srgbClr val="FFFF00"/>
            </a:solidFill>
          </a:ln>
        </p:spPr>
        <p:txBody>
          <a:bodyPr wrap="square" rtlCol="0">
            <a:spAutoFit/>
          </a:bodyPr>
          <a:lstStyle/>
          <a:p>
            <a:pPr algn="just"/>
            <a:r>
              <a:rPr lang="en-US" sz="32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NGƯỜI ĐÃ BỊ ĐÂM VÌ CHÚNG TA PHẠM TỘI</a:t>
            </a:r>
          </a:p>
        </p:txBody>
      </p:sp>
      <p:sp>
        <p:nvSpPr>
          <p:cNvPr id="8" name="TextBox 7"/>
          <p:cNvSpPr txBox="1"/>
          <p:nvPr/>
        </p:nvSpPr>
        <p:spPr>
          <a:xfrm>
            <a:off x="0" y="133350"/>
            <a:ext cx="1981200" cy="646331"/>
          </a:xfrm>
          <a:prstGeom prst="rect">
            <a:avLst/>
          </a:prstGeom>
          <a:noFill/>
        </p:spPr>
        <p:txBody>
          <a:bodyPr wrap="square" rtlCol="0">
            <a:spAutoFit/>
          </a:bodyPr>
          <a:lstStyle/>
          <a:p>
            <a:r>
              <a:rPr lang="en-US" sz="3600">
                <a:solidFill>
                  <a:srgbClr val="FFFF00"/>
                </a:solidFill>
              </a:rPr>
              <a:t>Bài đọc 1</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089944"/>
            <a:ext cx="6280150"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6232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63246"/>
            <a:ext cx="6096000" cy="4476750"/>
          </a:xfrm>
        </p:spPr>
        <p:txBody>
          <a:bodyPr>
            <a:normAutofit/>
          </a:bodyPr>
          <a:lstStyle/>
          <a:p>
            <a:r>
              <a:rPr lang="en-US" sz="5400" b="0">
                <a:solidFill>
                  <a:srgbClr val="FFFF00"/>
                </a:solidFill>
                <a:latin typeface="+mj-lt"/>
                <a:cs typeface="Times New Roman" pitchFamily="18" charset="0"/>
              </a:rPr>
              <a:t>Suy Tôn Thánh Giá</a:t>
            </a:r>
            <a:endParaRPr lang="en-US" sz="6000" b="0" i="1" dirty="0">
              <a:solidFill>
                <a:schemeClr val="bg1"/>
              </a:solidFill>
              <a:latin typeface="+mj-lt"/>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47650"/>
            <a:ext cx="3124200" cy="4686299"/>
          </a:xfrm>
          <a:prstGeom prst="rect">
            <a:avLst/>
          </a:prstGeom>
        </p:spPr>
      </p:pic>
      <p:sp>
        <p:nvSpPr>
          <p:cNvPr id="4" name="TextBox 3">
            <a:extLst>
              <a:ext uri="{FF2B5EF4-FFF2-40B4-BE49-F238E27FC236}">
                <a16:creationId xmlns:a16="http://schemas.microsoft.com/office/drawing/2014/main" id="{B708E5E3-526D-6642-0733-FC0A3E2E555F}"/>
              </a:ext>
            </a:extLst>
          </p:cNvPr>
          <p:cNvSpPr txBox="1"/>
          <p:nvPr/>
        </p:nvSpPr>
        <p:spPr>
          <a:xfrm>
            <a:off x="3360506" y="2724150"/>
            <a:ext cx="4572000" cy="1661993"/>
          </a:xfrm>
          <a:prstGeom prst="rect">
            <a:avLst/>
          </a:prstGeom>
          <a:noFill/>
        </p:spPr>
        <p:txBody>
          <a:bodyPr wrap="square">
            <a:spAutoFit/>
          </a:bodyPr>
          <a:lstStyle/>
          <a:p>
            <a:pPr algn="ctr"/>
            <a:r>
              <a:rPr lang="en-US" sz="5400" b="1" dirty="0" err="1">
                <a:solidFill>
                  <a:srgbClr val="FFFF00"/>
                </a:solidFill>
                <a:cs typeface="Times New Roman" panose="02020603050405020304" pitchFamily="18" charset="0"/>
              </a:rPr>
              <a:t>Dân</a:t>
            </a:r>
            <a:r>
              <a:rPr lang="en-US" sz="5400" b="1" dirty="0">
                <a:solidFill>
                  <a:srgbClr val="FFFF00"/>
                </a:solidFill>
                <a:cs typeface="Times New Roman" panose="02020603050405020304" pitchFamily="18" charset="0"/>
              </a:rPr>
              <a:t> Ta </a:t>
            </a:r>
            <a:r>
              <a:rPr lang="en-US" sz="5400" b="1" dirty="0" err="1">
                <a:solidFill>
                  <a:srgbClr val="FFFF00"/>
                </a:solidFill>
                <a:cs typeface="Times New Roman" panose="02020603050405020304" pitchFamily="18" charset="0"/>
              </a:rPr>
              <a:t>Ơi</a:t>
            </a:r>
            <a:endParaRPr lang="en-US" sz="5400" b="1" dirty="0">
              <a:solidFill>
                <a:srgbClr val="FFFF00"/>
              </a:solidFill>
              <a:cs typeface="Times New Roman" panose="02020603050405020304" pitchFamily="18" charset="0"/>
            </a:endParaRPr>
          </a:p>
          <a:p>
            <a:pPr algn="ctr"/>
            <a:r>
              <a:rPr lang="en-US" sz="4800" b="1" i="1" dirty="0" err="1">
                <a:solidFill>
                  <a:prstClr val="white"/>
                </a:solidFill>
                <a:cs typeface="Times New Roman" panose="02020603050405020304" pitchFamily="18" charset="0"/>
              </a:rPr>
              <a:t>Lm</a:t>
            </a:r>
            <a:r>
              <a:rPr lang="en-US" sz="4800" b="1" i="1" dirty="0">
                <a:solidFill>
                  <a:prstClr val="white"/>
                </a:solidFill>
                <a:cs typeface="Times New Roman" panose="02020603050405020304" pitchFamily="18" charset="0"/>
              </a:rPr>
              <a:t>. Kim Long</a:t>
            </a:r>
          </a:p>
        </p:txBody>
      </p:sp>
    </p:spTree>
    <p:extLst>
      <p:ext uri="{BB962C8B-B14F-4D97-AF65-F5344CB8AC3E}">
        <p14:creationId xmlns:p14="http://schemas.microsoft.com/office/powerpoint/2010/main" val="1978810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6600" u="sng">
                <a:solidFill>
                  <a:srgbClr val="F3F30D"/>
                </a:solidFill>
                <a:latin typeface="+mj-lt"/>
                <a:ea typeface="SimHei" panose="02010609060101010101" pitchFamily="49" charset="-122"/>
                <a:cs typeface="Times New Roman" panose="02020603050405020304" pitchFamily="18" charset="0"/>
              </a:rPr>
              <a:t>Đk</a:t>
            </a:r>
            <a:r>
              <a:rPr lang="en-US" altLang="en-US" sz="6600" b="0" u="sng">
                <a:solidFill>
                  <a:srgbClr val="F3F30D"/>
                </a:solidFill>
                <a:latin typeface="+mj-lt"/>
                <a:ea typeface="SimHei" panose="02010609060101010101" pitchFamily="49" charset="-122"/>
                <a:cs typeface="Times New Roman" panose="02020603050405020304" pitchFamily="18" charset="0"/>
              </a:rPr>
              <a:t>:</a:t>
            </a:r>
            <a:r>
              <a:rPr lang="en-US" altLang="en-US" sz="6600" b="0">
                <a:solidFill>
                  <a:schemeClr val="bg1"/>
                </a:solidFill>
                <a:latin typeface="+mj-lt"/>
                <a:ea typeface="SimHei" panose="02010609060101010101" pitchFamily="49" charset="-122"/>
                <a:cs typeface="Times New Roman" panose="02020603050405020304" pitchFamily="18" charset="0"/>
              </a:rPr>
              <a:t> </a:t>
            </a:r>
            <a:r>
              <a:rPr lang="vi-VN" sz="6600">
                <a:solidFill>
                  <a:schemeClr val="bg1"/>
                </a:solidFill>
                <a:latin typeface="+mj-lt"/>
                <a:cs typeface="Times New Roman" panose="02020603050405020304" pitchFamily="18" charset="0"/>
              </a:rPr>
              <a:t> Dân ta ơi! Dân ta ơi! Ta đã làm gì cho ngươi? Hay Ta đã làm phiền chi ngươi? Hãy trả lời Ta đi.</a:t>
            </a:r>
            <a:endParaRPr lang="en-US" sz="66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094159413"/>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6500" u="sng">
                <a:solidFill>
                  <a:srgbClr val="F3F30D"/>
                </a:solidFill>
                <a:latin typeface="+mj-lt"/>
                <a:ea typeface="SimHei" panose="02010609060101010101" pitchFamily="49" charset="-122"/>
                <a:cs typeface="Times New Roman" panose="02020603050405020304" pitchFamily="18" charset="0"/>
              </a:rPr>
              <a:t>Tk1</a:t>
            </a:r>
            <a:r>
              <a:rPr lang="en-US" altLang="en-US" sz="6500" b="0" u="sng">
                <a:solidFill>
                  <a:srgbClr val="F3F30D"/>
                </a:solidFill>
                <a:latin typeface="+mj-lt"/>
                <a:ea typeface="SimHei" panose="02010609060101010101" pitchFamily="49" charset="-122"/>
                <a:cs typeface="Times New Roman" panose="02020603050405020304" pitchFamily="18" charset="0"/>
              </a:rPr>
              <a:t>:</a:t>
            </a:r>
            <a:r>
              <a:rPr lang="en-US" altLang="en-US" sz="6500" b="0">
                <a:solidFill>
                  <a:schemeClr val="bg1"/>
                </a:solidFill>
                <a:latin typeface="+mj-lt"/>
                <a:ea typeface="SimHei" panose="02010609060101010101" pitchFamily="49" charset="-122"/>
                <a:cs typeface="Times New Roman" panose="02020603050405020304" pitchFamily="18" charset="0"/>
              </a:rPr>
              <a:t> </a:t>
            </a:r>
            <a:r>
              <a:rPr lang="vi-VN" sz="6500">
                <a:solidFill>
                  <a:schemeClr val="bg1"/>
                </a:solidFill>
                <a:latin typeface="+mj-lt"/>
                <a:cs typeface="Times New Roman" panose="02020603050405020304" pitchFamily="18" charset="0"/>
              </a:rPr>
              <a:t> Phải chăng vì Ta đã đưa ngươi ra khỏi đất Ai cập mà ngươi dọn thập tự cho </a:t>
            </a:r>
            <a:r>
              <a:rPr lang="en-US" sz="6500">
                <a:solidFill>
                  <a:schemeClr val="bg1"/>
                </a:solidFill>
                <a:latin typeface="+mj-lt"/>
                <a:cs typeface="Times New Roman" panose="02020603050405020304" pitchFamily="18" charset="0"/>
              </a:rPr>
              <a:t>Đ</a:t>
            </a:r>
            <a:r>
              <a:rPr lang="vi-VN" sz="6500">
                <a:solidFill>
                  <a:schemeClr val="bg1"/>
                </a:solidFill>
                <a:latin typeface="+mj-lt"/>
                <a:cs typeface="Times New Roman" panose="02020603050405020304" pitchFamily="18" charset="0"/>
              </a:rPr>
              <a:t>ấng đã cứu ngươi?</a:t>
            </a:r>
            <a:endParaRPr lang="en-US" sz="65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602773524"/>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6600" u="sng">
                <a:solidFill>
                  <a:srgbClr val="F3F30D"/>
                </a:solidFill>
                <a:latin typeface="+mj-lt"/>
                <a:ea typeface="SimHei" panose="02010609060101010101" pitchFamily="49" charset="-122"/>
                <a:cs typeface="Times New Roman" panose="02020603050405020304" pitchFamily="18" charset="0"/>
              </a:rPr>
              <a:t>Đk</a:t>
            </a:r>
            <a:r>
              <a:rPr lang="en-US" altLang="en-US" sz="6600" b="0" u="sng">
                <a:solidFill>
                  <a:srgbClr val="F3F30D"/>
                </a:solidFill>
                <a:latin typeface="+mj-lt"/>
                <a:ea typeface="SimHei" panose="02010609060101010101" pitchFamily="49" charset="-122"/>
                <a:cs typeface="Times New Roman" panose="02020603050405020304" pitchFamily="18" charset="0"/>
              </a:rPr>
              <a:t>:</a:t>
            </a:r>
            <a:r>
              <a:rPr lang="en-US" altLang="en-US" sz="6600" b="0">
                <a:solidFill>
                  <a:schemeClr val="bg1"/>
                </a:solidFill>
                <a:latin typeface="+mj-lt"/>
                <a:ea typeface="SimHei" panose="02010609060101010101" pitchFamily="49" charset="-122"/>
                <a:cs typeface="Times New Roman" panose="02020603050405020304" pitchFamily="18" charset="0"/>
              </a:rPr>
              <a:t> </a:t>
            </a:r>
            <a:r>
              <a:rPr lang="vi-VN" sz="6600">
                <a:solidFill>
                  <a:schemeClr val="bg1"/>
                </a:solidFill>
                <a:latin typeface="+mj-lt"/>
                <a:cs typeface="Times New Roman" panose="02020603050405020304" pitchFamily="18" charset="0"/>
              </a:rPr>
              <a:t> Dân ta ơi! Dân ta ơi! Ta đã làm gì cho ngươi? Hay Ta đã làm phiền chi ngươi? Hãy trả lời Ta đi.</a:t>
            </a:r>
            <a:endParaRPr lang="en-US" sz="66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421037346"/>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400" u="sng">
                <a:solidFill>
                  <a:srgbClr val="F3F30D"/>
                </a:solidFill>
                <a:latin typeface="+mj-lt"/>
                <a:ea typeface="SimHei" panose="02010609060101010101" pitchFamily="49" charset="-122"/>
                <a:cs typeface="Times New Roman" panose="02020603050405020304" pitchFamily="18" charset="0"/>
              </a:rPr>
              <a:t>Tk2</a:t>
            </a:r>
            <a:r>
              <a:rPr lang="en-US" altLang="en-US" sz="5400" b="0" u="sng">
                <a:solidFill>
                  <a:srgbClr val="F3F30D"/>
                </a:solidFill>
                <a:latin typeface="+mj-lt"/>
                <a:ea typeface="SimHei" panose="02010609060101010101" pitchFamily="49" charset="-122"/>
                <a:cs typeface="Times New Roman" panose="02020603050405020304" pitchFamily="18" charset="0"/>
              </a:rPr>
              <a:t>:</a:t>
            </a:r>
            <a:r>
              <a:rPr lang="en-US" altLang="en-US" sz="5400">
                <a:solidFill>
                  <a:schemeClr val="bg1"/>
                </a:solidFill>
                <a:latin typeface="+mj-lt"/>
                <a:ea typeface="SimHei" panose="02010609060101010101" pitchFamily="49" charset="-122"/>
                <a:cs typeface="Times New Roman" panose="02020603050405020304" pitchFamily="18" charset="0"/>
              </a:rPr>
              <a:t> </a:t>
            </a:r>
            <a:r>
              <a:rPr lang="vi-VN" sz="5400">
                <a:solidFill>
                  <a:schemeClr val="bg1"/>
                </a:solidFill>
                <a:latin typeface="+mj-lt"/>
                <a:cs typeface="Times New Roman" panose="02020603050405020304" pitchFamily="18" charset="0"/>
              </a:rPr>
              <a:t>Phải chăng Ta đã dẫn ngươi qua sa mạc bốn mươi năm trường, cho ngươi ăn Mana, và đưa ngươi vào </a:t>
            </a:r>
            <a:r>
              <a:rPr lang="en-US" sz="5400">
                <a:solidFill>
                  <a:schemeClr val="bg1"/>
                </a:solidFill>
                <a:latin typeface="+mj-lt"/>
                <a:cs typeface="Times New Roman" panose="02020603050405020304" pitchFamily="18" charset="0"/>
              </a:rPr>
              <a:t>Đ</a:t>
            </a:r>
            <a:r>
              <a:rPr lang="vi-VN" sz="5400">
                <a:solidFill>
                  <a:schemeClr val="bg1"/>
                </a:solidFill>
                <a:latin typeface="+mj-lt"/>
                <a:cs typeface="Times New Roman" panose="02020603050405020304" pitchFamily="18" charset="0"/>
              </a:rPr>
              <a:t>ất Hứa mà ngươi dọn thập tự cho </a:t>
            </a:r>
            <a:r>
              <a:rPr lang="en-US" sz="5400">
                <a:solidFill>
                  <a:schemeClr val="bg1"/>
                </a:solidFill>
                <a:latin typeface="+mj-lt"/>
                <a:cs typeface="Times New Roman" panose="02020603050405020304" pitchFamily="18" charset="0"/>
              </a:rPr>
              <a:t>Đ</a:t>
            </a:r>
            <a:r>
              <a:rPr lang="vi-VN" sz="5400">
                <a:solidFill>
                  <a:schemeClr val="bg1"/>
                </a:solidFill>
                <a:latin typeface="+mj-lt"/>
                <a:cs typeface="Times New Roman" panose="02020603050405020304" pitchFamily="18" charset="0"/>
              </a:rPr>
              <a:t>ấng đã cứu ngươi?</a:t>
            </a:r>
          </a:p>
        </p:txBody>
      </p:sp>
    </p:spTree>
    <p:extLst>
      <p:ext uri="{BB962C8B-B14F-4D97-AF65-F5344CB8AC3E}">
        <p14:creationId xmlns:p14="http://schemas.microsoft.com/office/powerpoint/2010/main" val="1626271364"/>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6600" u="sng">
                <a:solidFill>
                  <a:srgbClr val="F3F30D"/>
                </a:solidFill>
                <a:latin typeface="+mj-lt"/>
                <a:ea typeface="SimHei" panose="02010609060101010101" pitchFamily="49" charset="-122"/>
                <a:cs typeface="Times New Roman" panose="02020603050405020304" pitchFamily="18" charset="0"/>
              </a:rPr>
              <a:t>Đk</a:t>
            </a:r>
            <a:r>
              <a:rPr lang="en-US" altLang="en-US" sz="6600" b="0" u="sng">
                <a:solidFill>
                  <a:srgbClr val="F3F30D"/>
                </a:solidFill>
                <a:latin typeface="+mj-lt"/>
                <a:ea typeface="SimHei" panose="02010609060101010101" pitchFamily="49" charset="-122"/>
                <a:cs typeface="Times New Roman" panose="02020603050405020304" pitchFamily="18" charset="0"/>
              </a:rPr>
              <a:t>:</a:t>
            </a:r>
            <a:r>
              <a:rPr lang="en-US" altLang="en-US" sz="6600" b="0">
                <a:solidFill>
                  <a:schemeClr val="bg1"/>
                </a:solidFill>
                <a:latin typeface="+mj-lt"/>
                <a:ea typeface="SimHei" panose="02010609060101010101" pitchFamily="49" charset="-122"/>
                <a:cs typeface="Times New Roman" panose="02020603050405020304" pitchFamily="18" charset="0"/>
              </a:rPr>
              <a:t> </a:t>
            </a:r>
            <a:r>
              <a:rPr lang="vi-VN" sz="6600">
                <a:solidFill>
                  <a:schemeClr val="bg1"/>
                </a:solidFill>
                <a:latin typeface="+mj-lt"/>
                <a:cs typeface="Times New Roman" panose="02020603050405020304" pitchFamily="18" charset="0"/>
              </a:rPr>
              <a:t> Dân ta ơi! Dân ta ơi! Ta đã làm gì cho ngươi? Hay Ta đã làm phiền chi ngươi? Hãy trả lời Ta đi.</a:t>
            </a:r>
            <a:endParaRPr lang="en-US" sz="66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717448506"/>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000" b="0" u="sng" dirty="0">
                <a:solidFill>
                  <a:srgbClr val="F3F30D"/>
                </a:solidFill>
                <a:latin typeface="+mj-lt"/>
                <a:ea typeface="SimHei" panose="02010609060101010101" pitchFamily="49" charset="-122"/>
                <a:cs typeface="Times New Roman" panose="02020603050405020304" pitchFamily="18" charset="0"/>
              </a:rPr>
              <a:t>Tk3</a:t>
            </a:r>
            <a:r>
              <a:rPr lang="en-US" altLang="en-US" sz="5000" b="0" u="sng">
                <a:solidFill>
                  <a:srgbClr val="F3F30D"/>
                </a:solidFill>
                <a:latin typeface="+mj-lt"/>
                <a:ea typeface="SimHei" panose="02010609060101010101" pitchFamily="49" charset="-122"/>
                <a:cs typeface="Times New Roman" panose="02020603050405020304" pitchFamily="18" charset="0"/>
              </a:rPr>
              <a:t>:</a:t>
            </a:r>
            <a:r>
              <a:rPr lang="en-US" altLang="en-US" sz="5000" b="0">
                <a:solidFill>
                  <a:schemeClr val="bg1"/>
                </a:solidFill>
                <a:latin typeface="+mj-lt"/>
                <a:ea typeface="SimHei" panose="02010609060101010101" pitchFamily="49" charset="-122"/>
                <a:cs typeface="Times New Roman" panose="02020603050405020304" pitchFamily="18" charset="0"/>
              </a:rPr>
              <a:t> </a:t>
            </a:r>
            <a:r>
              <a:rPr lang="vi-VN" sz="5000">
                <a:solidFill>
                  <a:schemeClr val="bg1"/>
                </a:solidFill>
                <a:latin typeface="+mj-lt"/>
                <a:cs typeface="Times New Roman" panose="02020603050405020304" pitchFamily="18" charset="0"/>
              </a:rPr>
              <a:t>Có chi phải làm mà Ta đã không làm cho ngươi? Ta trồng ngươi như vun trồng cây nho quý, mà ngươi lấy đòng đâm thấu tim ta, cùng dâng Ta của cay đắng với dấm chua.</a:t>
            </a:r>
            <a:endParaRPr lang="en-US" sz="5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463974988"/>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6600" u="sng">
                <a:solidFill>
                  <a:srgbClr val="F3F30D"/>
                </a:solidFill>
                <a:latin typeface="+mj-lt"/>
                <a:ea typeface="SimHei" panose="02010609060101010101" pitchFamily="49" charset="-122"/>
                <a:cs typeface="Times New Roman" panose="02020603050405020304" pitchFamily="18" charset="0"/>
              </a:rPr>
              <a:t>Đk</a:t>
            </a:r>
            <a:r>
              <a:rPr lang="en-US" altLang="en-US" sz="6600" b="0" u="sng">
                <a:solidFill>
                  <a:srgbClr val="F3F30D"/>
                </a:solidFill>
                <a:latin typeface="+mj-lt"/>
                <a:ea typeface="SimHei" panose="02010609060101010101" pitchFamily="49" charset="-122"/>
                <a:cs typeface="Times New Roman" panose="02020603050405020304" pitchFamily="18" charset="0"/>
              </a:rPr>
              <a:t>:</a:t>
            </a:r>
            <a:r>
              <a:rPr lang="en-US" altLang="en-US" sz="6600" b="0">
                <a:solidFill>
                  <a:schemeClr val="bg1"/>
                </a:solidFill>
                <a:latin typeface="+mj-lt"/>
                <a:ea typeface="SimHei" panose="02010609060101010101" pitchFamily="49" charset="-122"/>
                <a:cs typeface="Times New Roman" panose="02020603050405020304" pitchFamily="18" charset="0"/>
              </a:rPr>
              <a:t> </a:t>
            </a:r>
            <a:r>
              <a:rPr lang="vi-VN" sz="6600">
                <a:solidFill>
                  <a:schemeClr val="bg1"/>
                </a:solidFill>
                <a:latin typeface="+mj-lt"/>
                <a:cs typeface="Times New Roman" panose="02020603050405020304" pitchFamily="18" charset="0"/>
              </a:rPr>
              <a:t> Dân ta ơi! Dân ta ơi! Ta đã làm gì cho ngươi? Hay Ta đã làm phiền chi ngươi? Hãy trả lời Ta đi.</a:t>
            </a:r>
            <a:endParaRPr lang="en-US" sz="66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011805431"/>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236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590550"/>
            <a:ext cx="5548830" cy="707886"/>
          </a:xfrm>
          <a:prstGeom prst="rect">
            <a:avLst/>
          </a:prstGeom>
          <a:noFill/>
        </p:spPr>
        <p:txBody>
          <a:bodyPr wrap="square" rtlCol="0">
            <a:spAutoFit/>
          </a:bodyPr>
          <a:lstStyle/>
          <a:p>
            <a:r>
              <a:rPr lang="en-US" sz="4000">
                <a:solidFill>
                  <a:prstClr val="white"/>
                </a:solidFill>
              </a:rPr>
              <a:t>THỨ SÁU TUẦN THÁNH</a:t>
            </a:r>
          </a:p>
        </p:txBody>
      </p:sp>
      <p:sp>
        <p:nvSpPr>
          <p:cNvPr id="5" name="TextBox 4"/>
          <p:cNvSpPr txBox="1"/>
          <p:nvPr/>
        </p:nvSpPr>
        <p:spPr>
          <a:xfrm>
            <a:off x="685800" y="1504950"/>
            <a:ext cx="3886200" cy="584775"/>
          </a:xfrm>
          <a:prstGeom prst="rect">
            <a:avLst/>
          </a:prstGeom>
          <a:noFill/>
        </p:spPr>
        <p:txBody>
          <a:bodyPr wrap="square" rtlCol="0">
            <a:spAutoFit/>
          </a:bodyPr>
          <a:lstStyle/>
          <a:p>
            <a:r>
              <a:rPr lang="en-US" sz="32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SUY TÔN THÁNH GIÁ</a:t>
            </a:r>
          </a:p>
        </p:txBody>
      </p:sp>
    </p:spTree>
    <p:extLst>
      <p:ext uri="{BB962C8B-B14F-4D97-AF65-F5344CB8AC3E}">
        <p14:creationId xmlns:p14="http://schemas.microsoft.com/office/powerpoint/2010/main" val="2751692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414B13-3667-4DE9-A310-573FDBDEE528}"/>
              </a:ext>
            </a:extLst>
          </p:cNvPr>
          <p:cNvSpPr txBox="1"/>
          <p:nvPr/>
        </p:nvSpPr>
        <p:spPr>
          <a:xfrm>
            <a:off x="0" y="1123950"/>
            <a:ext cx="9144000" cy="3477875"/>
          </a:xfrm>
          <a:prstGeom prst="rect">
            <a:avLst/>
          </a:prstGeom>
          <a:noFill/>
        </p:spPr>
        <p:txBody>
          <a:bodyPr wrap="square" rtlCol="0">
            <a:spAutoFit/>
          </a:bodyPr>
          <a:lstStyle/>
          <a:p>
            <a:pPr algn="ctr"/>
            <a:r>
              <a:rPr lang="en-US" sz="8800" b="1" dirty="0" err="1">
                <a:solidFill>
                  <a:srgbClr val="FFFF00"/>
                </a:solidFill>
                <a:latin typeface="+mj-lt"/>
                <a:cs typeface="Times New Roman" panose="02020603050405020304" pitchFamily="18" charset="0"/>
              </a:rPr>
              <a:t>Thánh</a:t>
            </a:r>
            <a:r>
              <a:rPr lang="en-US" sz="8800" b="1" dirty="0">
                <a:solidFill>
                  <a:srgbClr val="FFFF00"/>
                </a:solidFill>
                <a:latin typeface="+mj-lt"/>
                <a:cs typeface="Times New Roman" panose="02020603050405020304" pitchFamily="18" charset="0"/>
              </a:rPr>
              <a:t> </a:t>
            </a:r>
            <a:r>
              <a:rPr lang="en-US" sz="8800" b="1" dirty="0" err="1">
                <a:solidFill>
                  <a:srgbClr val="FFFF00"/>
                </a:solidFill>
                <a:latin typeface="+mj-lt"/>
                <a:cs typeface="Times New Roman" panose="02020603050405020304" pitchFamily="18" charset="0"/>
              </a:rPr>
              <a:t>Vịnh</a:t>
            </a:r>
            <a:r>
              <a:rPr lang="en-US" sz="8800" b="1" dirty="0">
                <a:solidFill>
                  <a:srgbClr val="FFFF00"/>
                </a:solidFill>
                <a:latin typeface="+mj-lt"/>
                <a:cs typeface="Times New Roman" panose="02020603050405020304" pitchFamily="18" charset="0"/>
              </a:rPr>
              <a:t> 30</a:t>
            </a:r>
          </a:p>
          <a:p>
            <a:pPr algn="ctr"/>
            <a:r>
              <a:rPr lang="en-US" sz="6600" b="1" i="1" dirty="0" err="1">
                <a:solidFill>
                  <a:schemeClr val="bg1"/>
                </a:solidFill>
                <a:latin typeface="+mj-lt"/>
                <a:cs typeface="Times New Roman" panose="02020603050405020304" pitchFamily="18" charset="0"/>
              </a:rPr>
              <a:t>Lm</a:t>
            </a:r>
            <a:r>
              <a:rPr lang="en-US" sz="6600" b="1" i="1" dirty="0">
                <a:solidFill>
                  <a:schemeClr val="bg1"/>
                </a:solidFill>
                <a:latin typeface="+mj-lt"/>
                <a:cs typeface="Times New Roman" panose="02020603050405020304" pitchFamily="18" charset="0"/>
              </a:rPr>
              <a:t>. Thanh </a:t>
            </a:r>
            <a:r>
              <a:rPr lang="en-US" sz="6600" b="1" i="1" dirty="0" err="1">
                <a:solidFill>
                  <a:schemeClr val="bg1"/>
                </a:solidFill>
                <a:latin typeface="+mj-lt"/>
                <a:cs typeface="Times New Roman" panose="02020603050405020304" pitchFamily="18" charset="0"/>
              </a:rPr>
              <a:t>Lâm</a:t>
            </a:r>
            <a:endParaRPr lang="en-US" sz="6600" b="1" i="1" dirty="0">
              <a:solidFill>
                <a:schemeClr val="bg1"/>
              </a:solidFill>
              <a:latin typeface="+mj-lt"/>
              <a:cs typeface="Times New Roman" panose="02020603050405020304" pitchFamily="18" charset="0"/>
            </a:endParaRPr>
          </a:p>
          <a:p>
            <a:pPr algn="ctr"/>
            <a:r>
              <a:rPr lang="en-US" sz="6600" b="1" i="1" dirty="0">
                <a:solidFill>
                  <a:schemeClr val="bg1"/>
                </a:solidFill>
                <a:latin typeface="+mj-lt"/>
                <a:cs typeface="Times New Roman" panose="02020603050405020304" pitchFamily="18" charset="0"/>
              </a:rPr>
              <a:t>4 </a:t>
            </a:r>
            <a:r>
              <a:rPr lang="en-US" sz="6600" b="1" i="1" dirty="0" err="1">
                <a:solidFill>
                  <a:schemeClr val="bg1"/>
                </a:solidFill>
                <a:latin typeface="+mj-lt"/>
                <a:cs typeface="Times New Roman" panose="02020603050405020304" pitchFamily="18" charset="0"/>
              </a:rPr>
              <a:t>câu</a:t>
            </a:r>
            <a:endParaRPr lang="en-US" sz="6600" b="1" i="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882410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414B13-3667-4DE9-A310-573FDBDEE528}"/>
              </a:ext>
            </a:extLst>
          </p:cNvPr>
          <p:cNvSpPr txBox="1"/>
          <p:nvPr/>
        </p:nvSpPr>
        <p:spPr>
          <a:xfrm>
            <a:off x="0" y="0"/>
            <a:ext cx="9144000" cy="4339650"/>
          </a:xfrm>
          <a:prstGeom prst="rect">
            <a:avLst/>
          </a:prstGeom>
          <a:noFill/>
        </p:spPr>
        <p:txBody>
          <a:bodyPr wrap="square" rtlCol="0">
            <a:spAutoFit/>
          </a:bodyPr>
          <a:lstStyle/>
          <a:p>
            <a:pPr algn="ctr"/>
            <a:r>
              <a:rPr lang="en-US" sz="7200" b="1">
                <a:solidFill>
                  <a:srgbClr val="FFFF00"/>
                </a:solidFill>
                <a:cs typeface="Times New Roman" panose="02020603050405020304" pitchFamily="18" charset="0"/>
              </a:rPr>
              <a:t>Ca Nguyện Hiệp Lễ</a:t>
            </a:r>
          </a:p>
          <a:p>
            <a:pPr algn="ctr"/>
            <a:r>
              <a:rPr lang="en-US" sz="7200" b="1">
                <a:solidFill>
                  <a:srgbClr val="FFFF00"/>
                </a:solidFill>
                <a:cs typeface="Times New Roman" panose="02020603050405020304" pitchFamily="18" charset="0"/>
              </a:rPr>
              <a:t>Thánh Vịnh </a:t>
            </a:r>
            <a:r>
              <a:rPr lang="en-US" sz="7200" b="1" dirty="0">
                <a:solidFill>
                  <a:srgbClr val="FFFF00"/>
                </a:solidFill>
                <a:cs typeface="Times New Roman" panose="02020603050405020304" pitchFamily="18" charset="0"/>
              </a:rPr>
              <a:t>21</a:t>
            </a:r>
          </a:p>
          <a:p>
            <a:pPr algn="ctr"/>
            <a:r>
              <a:rPr lang="en-US" sz="6600" b="1" i="1" dirty="0" err="1">
                <a:solidFill>
                  <a:prstClr val="white"/>
                </a:solidFill>
                <a:cs typeface="Times New Roman" panose="02020603050405020304" pitchFamily="18" charset="0"/>
              </a:rPr>
              <a:t>Lm</a:t>
            </a:r>
            <a:r>
              <a:rPr lang="en-US" sz="6600" b="1" i="1" dirty="0">
                <a:solidFill>
                  <a:prstClr val="white"/>
                </a:solidFill>
                <a:cs typeface="Times New Roman" panose="02020603050405020304" pitchFamily="18" charset="0"/>
              </a:rPr>
              <a:t>. Kim Long</a:t>
            </a:r>
          </a:p>
          <a:p>
            <a:pPr algn="ctr"/>
            <a:r>
              <a:rPr lang="en-US" sz="6600" b="1" i="1">
                <a:solidFill>
                  <a:prstClr val="white"/>
                </a:solidFill>
                <a:cs typeface="Times New Roman" panose="02020603050405020304" pitchFamily="18" charset="0"/>
              </a:rPr>
              <a:t>5 câu</a:t>
            </a:r>
            <a:endParaRPr lang="en-US" sz="6600" b="1" i="1" dirty="0">
              <a:solidFill>
                <a:prstClr val="white"/>
              </a:solidFill>
              <a:cs typeface="Times New Roman" panose="02020603050405020304" pitchFamily="18" charset="0"/>
            </a:endParaRPr>
          </a:p>
        </p:txBody>
      </p:sp>
    </p:spTree>
    <p:extLst>
      <p:ext uri="{BB962C8B-B14F-4D97-AF65-F5344CB8AC3E}">
        <p14:creationId xmlns:p14="http://schemas.microsoft.com/office/powerpoint/2010/main" val="2684782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Ôi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Thiên</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Chúa</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Ôi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Thiên</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Chúa</a:t>
            </a:r>
            <a:r>
              <a:rPr lang="en-US" sz="8000" b="0" dirty="0">
                <a:solidFill>
                  <a:schemeClr val="bg1"/>
                </a:solidFill>
                <a:latin typeface="+mj-lt"/>
                <a:cs typeface="Times New Roman" panose="02020603050405020304" pitchFamily="18" charset="0"/>
              </a:rPr>
              <a:t>! Sao </a:t>
            </a:r>
            <a:r>
              <a:rPr lang="en-US" sz="8000" b="0" dirty="0" err="1">
                <a:solidFill>
                  <a:schemeClr val="bg1"/>
                </a:solidFill>
                <a:latin typeface="+mj-lt"/>
                <a:cs typeface="Times New Roman" panose="02020603050405020304" pitchFamily="18" charset="0"/>
              </a:rPr>
              <a:t>Ngài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nỡ</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bỏ</a:t>
            </a:r>
            <a:r>
              <a:rPr lang="en-US" sz="8000" b="0" dirty="0">
                <a:solidFill>
                  <a:schemeClr val="bg1"/>
                </a:solidFill>
                <a:latin typeface="+mj-lt"/>
                <a:cs typeface="Times New Roman" panose="02020603050405020304" pitchFamily="18" charset="0"/>
              </a:rPr>
              <a:t> con.</a:t>
            </a:r>
            <a:endParaRPr lang="en-US" sz="7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134270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ormAutofit/>
          </a:bodyPr>
          <a:lstStyle/>
          <a:p>
            <a:pPr algn="just">
              <a:lnSpc>
                <a:spcPct val="118000"/>
              </a:lnSpc>
            </a:pPr>
            <a:r>
              <a:rPr lang="en-US" sz="5400" b="0" u="sng" dirty="0">
                <a:solidFill>
                  <a:srgbClr val="FFFF00"/>
                </a:solidFill>
                <a:latin typeface="+mj-lt"/>
                <a:cs typeface="Times New Roman" panose="02020603050405020304" pitchFamily="18" charset="0"/>
              </a:rPr>
              <a:t>Tk1:</a:t>
            </a:r>
            <a:r>
              <a:rPr lang="en-US" sz="5400" b="0" dirty="0">
                <a:solidFill>
                  <a:srgbClr val="FFFF00"/>
                </a:solidFill>
                <a:latin typeface="+mj-lt"/>
                <a:cs typeface="Times New Roman" panose="02020603050405020304" pitchFamily="18" charset="0"/>
              </a:rPr>
              <a:t> </a:t>
            </a:r>
            <a:r>
              <a:rPr lang="vi-VN" sz="5400" b="0" dirty="0">
                <a:solidFill>
                  <a:schemeClr val="bg1"/>
                </a:solidFill>
                <a:latin typeface="+mj-lt"/>
                <a:cs typeface="Times New Roman" panose="02020603050405020304" pitchFamily="18" charset="0"/>
              </a:rPr>
              <a:t>Bao người nhiếc mắng, vừa thấy bóng con là họ đã </a:t>
            </a:r>
            <a:r>
              <a:rPr lang="vi-VN" sz="5400" b="0">
                <a:solidFill>
                  <a:schemeClr val="bg1"/>
                </a:solidFill>
                <a:latin typeface="+mj-lt"/>
                <a:cs typeface="Times New Roman" panose="02020603050405020304" pitchFamily="18" charset="0"/>
              </a:rPr>
              <a:t>chê bai :  </a:t>
            </a:r>
            <a:r>
              <a:rPr lang="vi-VN" sz="5400" b="0" dirty="0">
                <a:solidFill>
                  <a:schemeClr val="bg1"/>
                </a:solidFill>
                <a:latin typeface="+mj-lt"/>
                <a:cs typeface="Times New Roman" panose="02020603050405020304" pitchFamily="18" charset="0"/>
              </a:rPr>
              <a:t>Tên này luôn kính tin Chúa Trời, nếu thương tình, hẳn là Ngài lo giải thoát</a:t>
            </a:r>
            <a:r>
              <a:rPr lang="en-US" sz="5400" b="0" dirty="0">
                <a:solidFill>
                  <a:schemeClr val="bg1"/>
                </a:solidFill>
                <a:latin typeface="+mj-lt"/>
                <a:cs typeface="Times New Roman" panose="02020603050405020304" pitchFamily="18" charset="0"/>
              </a:rPr>
              <a:t>.</a:t>
            </a:r>
          </a:p>
        </p:txBody>
      </p:sp>
    </p:spTree>
    <p:extLst>
      <p:ext uri="{BB962C8B-B14F-4D97-AF65-F5344CB8AC3E}">
        <p14:creationId xmlns:p14="http://schemas.microsoft.com/office/powerpoint/2010/main" val="3832220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Ôi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Thiên</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Chúa</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Ôi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Thiên</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Chúa</a:t>
            </a:r>
            <a:r>
              <a:rPr lang="en-US" sz="8000" b="0" dirty="0">
                <a:solidFill>
                  <a:schemeClr val="bg1"/>
                </a:solidFill>
                <a:latin typeface="+mj-lt"/>
                <a:cs typeface="Times New Roman" panose="02020603050405020304" pitchFamily="18" charset="0"/>
              </a:rPr>
              <a:t>! Sao </a:t>
            </a:r>
            <a:r>
              <a:rPr lang="en-US" sz="8000" b="0" dirty="0" err="1">
                <a:solidFill>
                  <a:schemeClr val="bg1"/>
                </a:solidFill>
                <a:latin typeface="+mj-lt"/>
                <a:cs typeface="Times New Roman" panose="02020603050405020304" pitchFamily="18" charset="0"/>
              </a:rPr>
              <a:t>Ngài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nỡ</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bỏ</a:t>
            </a:r>
            <a:r>
              <a:rPr lang="en-US" sz="8000" b="0" dirty="0">
                <a:solidFill>
                  <a:schemeClr val="bg1"/>
                </a:solidFill>
                <a:latin typeface="+mj-lt"/>
                <a:cs typeface="Times New Roman" panose="02020603050405020304" pitchFamily="18" charset="0"/>
              </a:rPr>
              <a:t> con.</a:t>
            </a:r>
            <a:endParaRPr lang="en-US" sz="7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9796961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a:lnSpc>
                <a:spcPct val="110000"/>
              </a:lnSpc>
            </a:pPr>
            <a:endParaRPr lang="en-US" sz="1100" b="0" u="sng" dirty="0">
              <a:solidFill>
                <a:srgbClr val="F3F30D"/>
              </a:solidFill>
              <a:latin typeface="+mj-lt"/>
              <a:cs typeface="Times New Roman" panose="02020603050405020304" pitchFamily="18" charset="0"/>
            </a:endParaRPr>
          </a:p>
          <a:p>
            <a:pPr algn="just">
              <a:lnSpc>
                <a:spcPct val="110000"/>
              </a:lnSpc>
            </a:pPr>
            <a:r>
              <a:rPr lang="en-US" sz="5400" b="0" u="sng" dirty="0">
                <a:solidFill>
                  <a:srgbClr val="F3F30D"/>
                </a:solidFill>
                <a:latin typeface="+mj-lt"/>
                <a:cs typeface="Times New Roman" panose="02020603050405020304" pitchFamily="18" charset="0"/>
              </a:rPr>
              <a:t>Tk2:</a:t>
            </a:r>
            <a:r>
              <a:rPr lang="en-US" sz="5400" b="0" dirty="0">
                <a:solidFill>
                  <a:schemeClr val="bg1"/>
                </a:solidFill>
                <a:latin typeface="+mj-lt"/>
                <a:cs typeface="Times New Roman" panose="02020603050405020304" pitchFamily="18" charset="0"/>
              </a:rPr>
              <a:t> </a:t>
            </a:r>
            <a:r>
              <a:rPr lang="vi-VN" sz="5400" b="0" dirty="0">
                <a:solidFill>
                  <a:schemeClr val="bg1"/>
                </a:solidFill>
                <a:latin typeface="+mj-lt"/>
                <a:cs typeface="Times New Roman" panose="02020603050405020304" pitchFamily="18" charset="0"/>
              </a:rPr>
              <a:t>Ác thù xấn tới, tựa lũ chó vây chặt, đâm thủng chân tay.  Xương xẩu con đếm xem vắn dài, mắt căm hờn nhìn chòng chọc con nhạo báng.</a:t>
            </a:r>
            <a:endParaRPr lang="en-US" sz="54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930273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Ôi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Thiên</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Chúa</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Ôi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Thiên</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Chúa</a:t>
            </a:r>
            <a:r>
              <a:rPr lang="en-US" sz="8000" b="0" dirty="0">
                <a:solidFill>
                  <a:schemeClr val="bg1"/>
                </a:solidFill>
                <a:latin typeface="+mj-lt"/>
                <a:cs typeface="Times New Roman" panose="02020603050405020304" pitchFamily="18" charset="0"/>
              </a:rPr>
              <a:t>! Sao </a:t>
            </a:r>
            <a:r>
              <a:rPr lang="en-US" sz="8000" b="0" dirty="0" err="1">
                <a:solidFill>
                  <a:schemeClr val="bg1"/>
                </a:solidFill>
                <a:latin typeface="+mj-lt"/>
                <a:cs typeface="Times New Roman" panose="02020603050405020304" pitchFamily="18" charset="0"/>
              </a:rPr>
              <a:t>Ngài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nỡ</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bỏ</a:t>
            </a:r>
            <a:r>
              <a:rPr lang="en-US" sz="8000" b="0" dirty="0">
                <a:solidFill>
                  <a:schemeClr val="bg1"/>
                </a:solidFill>
                <a:latin typeface="+mj-lt"/>
                <a:cs typeface="Times New Roman" panose="02020603050405020304" pitchFamily="18" charset="0"/>
              </a:rPr>
              <a:t> con.</a:t>
            </a:r>
            <a:endParaRPr lang="en-US" sz="7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289785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0"/>
            <a:ext cx="9144000" cy="5143500"/>
          </a:xfrm>
        </p:spPr>
        <p:txBody>
          <a:bodyPr>
            <a:normAutofit/>
          </a:bodyPr>
          <a:lstStyle/>
          <a:p>
            <a:pPr marL="0" indent="0" algn="just">
              <a:lnSpc>
                <a:spcPct val="120000"/>
              </a:lnSpc>
              <a:buNone/>
            </a:pPr>
            <a:r>
              <a:rPr lang="en-US" sz="4400" b="0" u="sng" dirty="0">
                <a:solidFill>
                  <a:srgbClr val="F3F30D"/>
                </a:solidFill>
                <a:latin typeface="+mj-lt"/>
                <a:cs typeface="Times New Roman" panose="02020603050405020304" pitchFamily="18" charset="0"/>
              </a:rPr>
              <a:t>Tk3:</a:t>
            </a:r>
            <a:r>
              <a:rPr lang="en-US" sz="4400" b="0" dirty="0">
                <a:solidFill>
                  <a:srgbClr val="F3F30D"/>
                </a:solidFill>
                <a:latin typeface="+mj-lt"/>
                <a:cs typeface="Times New Roman" panose="02020603050405020304" pitchFamily="18" charset="0"/>
              </a:rPr>
              <a:t> </a:t>
            </a:r>
            <a:r>
              <a:rPr lang="vi-VN" sz="5400" b="0" dirty="0">
                <a:solidFill>
                  <a:schemeClr val="bg1"/>
                </a:solidFill>
                <a:latin typeface="+mj-lt"/>
                <a:cs typeface="Times New Roman" panose="02020603050405020304" pitchFamily="18" charset="0"/>
              </a:rPr>
              <a:t>Chia phần áo khoác, còn chiếc áo trong họ cũng bắt thăm luôn.  Ôi lạy Thiên Chúa con nương nhờ, cứu con cùng, Ngài đừng lìa xa, bỏ thí. </a:t>
            </a:r>
            <a:endParaRPr lang="en-US" sz="44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4128713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Ôi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Thiên</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Chúa</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Ôi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Thiên</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Chúa</a:t>
            </a:r>
            <a:r>
              <a:rPr lang="en-US" sz="8000" b="0" dirty="0">
                <a:solidFill>
                  <a:schemeClr val="bg1"/>
                </a:solidFill>
                <a:latin typeface="+mj-lt"/>
                <a:cs typeface="Times New Roman" panose="02020603050405020304" pitchFamily="18" charset="0"/>
              </a:rPr>
              <a:t>! Sao </a:t>
            </a:r>
            <a:r>
              <a:rPr lang="en-US" sz="8000" b="0" dirty="0" err="1">
                <a:solidFill>
                  <a:schemeClr val="bg1"/>
                </a:solidFill>
                <a:latin typeface="+mj-lt"/>
                <a:cs typeface="Times New Roman" panose="02020603050405020304" pitchFamily="18" charset="0"/>
              </a:rPr>
              <a:t>Ngài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nỡ</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bỏ</a:t>
            </a:r>
            <a:r>
              <a:rPr lang="en-US" sz="8000" b="0" dirty="0">
                <a:solidFill>
                  <a:schemeClr val="bg1"/>
                </a:solidFill>
                <a:latin typeface="+mj-lt"/>
                <a:cs typeface="Times New Roman" panose="02020603050405020304" pitchFamily="18" charset="0"/>
              </a:rPr>
              <a:t> con.</a:t>
            </a:r>
            <a:endParaRPr lang="en-US" sz="7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0146896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Autofit/>
          </a:bodyPr>
          <a:lstStyle/>
          <a:p>
            <a:pPr algn="just">
              <a:lnSpc>
                <a:spcPct val="110000"/>
              </a:lnSpc>
            </a:pPr>
            <a:r>
              <a:rPr lang="en-US" sz="5200" b="0" u="sng" dirty="0">
                <a:solidFill>
                  <a:srgbClr val="F3F30D"/>
                </a:solidFill>
                <a:latin typeface="+mj-lt"/>
                <a:cs typeface="Times New Roman" panose="02020603050405020304" pitchFamily="18" charset="0"/>
              </a:rPr>
              <a:t>Tk4:</a:t>
            </a:r>
            <a:r>
              <a:rPr lang="en-US" sz="5200" b="0" dirty="0">
                <a:solidFill>
                  <a:schemeClr val="bg1"/>
                </a:solidFill>
                <a:latin typeface="+mj-lt"/>
                <a:cs typeface="Times New Roman" panose="02020603050405020304" pitchFamily="18" charset="0"/>
              </a:rPr>
              <a:t> </a:t>
            </a:r>
            <a:r>
              <a:rPr lang="vi-VN" sz="5200" b="0" dirty="0">
                <a:solidFill>
                  <a:schemeClr val="bg1"/>
                </a:solidFill>
                <a:latin typeface="+mj-lt"/>
                <a:cs typeface="Times New Roman" panose="02020603050405020304" pitchFamily="18" charset="0"/>
              </a:rPr>
              <a:t>Con nguyện mãi mãi, truyền bá Thánh Danh Ngài cho khắp anh em.  Xin được lên tiếng nơi công hội, tiến dâng Ngài một bài ngợi ca mừng kính. </a:t>
            </a:r>
            <a:endParaRPr lang="en-US" sz="5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410996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Ôi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Thiên</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Chúa</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Ôi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Thiên</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Chúa</a:t>
            </a:r>
            <a:r>
              <a:rPr lang="en-US" sz="8000" b="0" dirty="0">
                <a:solidFill>
                  <a:schemeClr val="bg1"/>
                </a:solidFill>
                <a:latin typeface="+mj-lt"/>
                <a:cs typeface="Times New Roman" panose="02020603050405020304" pitchFamily="18" charset="0"/>
              </a:rPr>
              <a:t>! Sao </a:t>
            </a:r>
            <a:r>
              <a:rPr lang="en-US" sz="8000" b="0" dirty="0" err="1">
                <a:solidFill>
                  <a:schemeClr val="bg1"/>
                </a:solidFill>
                <a:latin typeface="+mj-lt"/>
                <a:cs typeface="Times New Roman" panose="02020603050405020304" pitchFamily="18" charset="0"/>
              </a:rPr>
              <a:t>Ngài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nỡ</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bỏ</a:t>
            </a:r>
            <a:r>
              <a:rPr lang="en-US" sz="8000" b="0" dirty="0">
                <a:solidFill>
                  <a:schemeClr val="bg1"/>
                </a:solidFill>
                <a:latin typeface="+mj-lt"/>
                <a:cs typeface="Times New Roman" panose="02020603050405020304" pitchFamily="18" charset="0"/>
              </a:rPr>
              <a:t> con.</a:t>
            </a:r>
            <a:endParaRPr lang="en-US" sz="7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289785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fontScale="92500"/>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800" b="0" i="0" dirty="0" err="1">
                <a:solidFill>
                  <a:schemeClr val="bg1"/>
                </a:solidFill>
                <a:effectLst/>
              </a:rPr>
              <a:t>Lạy</a:t>
            </a:r>
            <a:r>
              <a:rPr lang="en-US" sz="8800" b="0" i="0" dirty="0">
                <a:solidFill>
                  <a:schemeClr val="bg1"/>
                </a:solidFill>
                <a:effectLst/>
              </a:rPr>
              <a:t> Cha, con </a:t>
            </a:r>
            <a:r>
              <a:rPr lang="en-US" sz="8800" b="0" i="0" dirty="0" err="1">
                <a:solidFill>
                  <a:schemeClr val="bg1"/>
                </a:solidFill>
                <a:effectLst/>
              </a:rPr>
              <a:t>phó</a:t>
            </a:r>
            <a:r>
              <a:rPr lang="en-US" sz="8800" b="0" i="0" dirty="0">
                <a:solidFill>
                  <a:schemeClr val="bg1"/>
                </a:solidFill>
                <a:effectLst/>
              </a:rPr>
              <a:t> </a:t>
            </a:r>
            <a:r>
              <a:rPr lang="en-US" sz="8800" b="0" i="0" dirty="0" err="1">
                <a:solidFill>
                  <a:schemeClr val="bg1"/>
                </a:solidFill>
                <a:effectLst/>
              </a:rPr>
              <a:t>linh</a:t>
            </a:r>
            <a:r>
              <a:rPr lang="en-US" sz="8800" b="0" i="0" dirty="0">
                <a:solidFill>
                  <a:schemeClr val="bg1"/>
                </a:solidFill>
                <a:effectLst/>
              </a:rPr>
              <a:t> </a:t>
            </a:r>
            <a:r>
              <a:rPr lang="en-US" sz="8800" b="0" i="0" dirty="0" err="1">
                <a:solidFill>
                  <a:schemeClr val="bg1"/>
                </a:solidFill>
                <a:effectLst/>
              </a:rPr>
              <a:t>hồn</a:t>
            </a:r>
            <a:r>
              <a:rPr lang="en-US" sz="8800" b="0" i="0" dirty="0">
                <a:solidFill>
                  <a:schemeClr val="bg1"/>
                </a:solidFill>
                <a:effectLst/>
              </a:rPr>
              <a:t> </a:t>
            </a:r>
            <a:r>
              <a:rPr lang="en-US" sz="8800" b="0" i="0" dirty="0" err="1">
                <a:solidFill>
                  <a:schemeClr val="bg1"/>
                </a:solidFill>
                <a:effectLst/>
              </a:rPr>
              <a:t>của</a:t>
            </a:r>
            <a:r>
              <a:rPr lang="en-US" sz="8800" b="0" i="0" dirty="0">
                <a:solidFill>
                  <a:schemeClr val="bg1"/>
                </a:solidFill>
                <a:effectLst/>
              </a:rPr>
              <a:t> con </a:t>
            </a:r>
            <a:r>
              <a:rPr lang="en-US" sz="8800" b="0" i="0" dirty="0" err="1">
                <a:solidFill>
                  <a:schemeClr val="bg1"/>
                </a:solidFill>
                <a:effectLst/>
              </a:rPr>
              <a:t>trong</a:t>
            </a:r>
            <a:r>
              <a:rPr lang="en-US" sz="8800" b="0" i="0" dirty="0">
                <a:solidFill>
                  <a:schemeClr val="bg1"/>
                </a:solidFill>
                <a:effectLst/>
              </a:rPr>
              <a:t> </a:t>
            </a:r>
            <a:r>
              <a:rPr lang="en-US" sz="8800" b="0" i="0" dirty="0" err="1">
                <a:solidFill>
                  <a:schemeClr val="bg1"/>
                </a:solidFill>
                <a:effectLst/>
              </a:rPr>
              <a:t>tay</a:t>
            </a:r>
            <a:r>
              <a:rPr lang="en-US" sz="8800" b="0" i="0" dirty="0">
                <a:solidFill>
                  <a:schemeClr val="bg1"/>
                </a:solidFill>
                <a:effectLst/>
              </a:rPr>
              <a:t> </a:t>
            </a:r>
            <a:r>
              <a:rPr lang="en-US" sz="8800" b="0" i="0" dirty="0" err="1">
                <a:solidFill>
                  <a:schemeClr val="bg1"/>
                </a:solidFill>
                <a:effectLst/>
              </a:rPr>
              <a:t>Ngài</a:t>
            </a:r>
            <a:r>
              <a:rPr lang="en-US" sz="8800" b="0" i="0" dirty="0">
                <a:solidFill>
                  <a:schemeClr val="bg1"/>
                </a:solidFill>
                <a:effectLst/>
              </a:rPr>
              <a:t>.</a:t>
            </a:r>
            <a:endParaRPr lang="en-US" sz="7200" b="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3156653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0"/>
            <a:ext cx="9144000" cy="5143500"/>
          </a:xfrm>
        </p:spPr>
        <p:txBody>
          <a:bodyPr>
            <a:normAutofit/>
          </a:bodyPr>
          <a:lstStyle/>
          <a:p>
            <a:pPr marL="0" indent="0" algn="just">
              <a:lnSpc>
                <a:spcPct val="120000"/>
              </a:lnSpc>
              <a:buNone/>
            </a:pPr>
            <a:r>
              <a:rPr lang="en-US" sz="5200" b="0" u="sng" dirty="0">
                <a:solidFill>
                  <a:srgbClr val="F3F30D"/>
                </a:solidFill>
                <a:latin typeface="+mj-lt"/>
                <a:cs typeface="Times New Roman" panose="02020603050405020304" pitchFamily="18" charset="0"/>
              </a:rPr>
              <a:t>Tk5:</a:t>
            </a:r>
            <a:r>
              <a:rPr lang="en-US" sz="5200" b="0" dirty="0">
                <a:solidFill>
                  <a:srgbClr val="F3F30D"/>
                </a:solidFill>
                <a:latin typeface="+mj-lt"/>
                <a:cs typeface="Times New Roman" panose="02020603050405020304" pitchFamily="18" charset="0"/>
              </a:rPr>
              <a:t> </a:t>
            </a:r>
            <a:r>
              <a:rPr lang="vi-VN" sz="5200" b="0" dirty="0">
                <a:solidFill>
                  <a:schemeClr val="bg1"/>
                </a:solidFill>
                <a:latin typeface="+mj-lt"/>
                <a:cs typeface="Times New Roman" panose="02020603050405020304" pitchFamily="18" charset="0"/>
              </a:rPr>
              <a:t>Ai sợ kính Chúa, nào cất tiếng lên mà cung chúc tôn vinh.  Miêu duệ Gia-cóp mau ca mừng, Ích-diên nào thần phục quyền uy của Chúa. </a:t>
            </a:r>
            <a:endParaRPr lang="en-US" sz="5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8437342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Ôi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Thiên</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Chúa</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Ôi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Thiên</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Chúa</a:t>
            </a:r>
            <a:r>
              <a:rPr lang="en-US" sz="8000" b="0" dirty="0">
                <a:solidFill>
                  <a:schemeClr val="bg1"/>
                </a:solidFill>
                <a:latin typeface="+mj-lt"/>
                <a:cs typeface="Times New Roman" panose="02020603050405020304" pitchFamily="18" charset="0"/>
              </a:rPr>
              <a:t>! Sao </a:t>
            </a:r>
            <a:r>
              <a:rPr lang="en-US" sz="8000" b="0" dirty="0" err="1">
                <a:solidFill>
                  <a:schemeClr val="bg1"/>
                </a:solidFill>
                <a:latin typeface="+mj-lt"/>
                <a:cs typeface="Times New Roman" panose="02020603050405020304" pitchFamily="18" charset="0"/>
              </a:rPr>
              <a:t>Ngài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nỡ</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bỏ</a:t>
            </a:r>
            <a:r>
              <a:rPr lang="en-US" sz="8000" b="0" dirty="0">
                <a:solidFill>
                  <a:schemeClr val="bg1"/>
                </a:solidFill>
                <a:latin typeface="+mj-lt"/>
                <a:cs typeface="Times New Roman" panose="02020603050405020304" pitchFamily="18" charset="0"/>
              </a:rPr>
              <a:t> con.</a:t>
            </a:r>
            <a:endParaRPr lang="en-US" sz="7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039506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590550"/>
            <a:ext cx="5548830" cy="707886"/>
          </a:xfrm>
          <a:prstGeom prst="rect">
            <a:avLst/>
          </a:prstGeom>
          <a:noFill/>
        </p:spPr>
        <p:txBody>
          <a:bodyPr wrap="square" rtlCol="0">
            <a:spAutoFit/>
          </a:bodyPr>
          <a:lstStyle/>
          <a:p>
            <a:r>
              <a:rPr lang="en-US" sz="4000">
                <a:solidFill>
                  <a:prstClr val="white"/>
                </a:solidFill>
              </a:rPr>
              <a:t>THỨ SÁU TUẦN THÁNH</a:t>
            </a:r>
          </a:p>
        </p:txBody>
      </p:sp>
      <p:sp>
        <p:nvSpPr>
          <p:cNvPr id="5" name="TextBox 4"/>
          <p:cNvSpPr txBox="1"/>
          <p:nvPr/>
        </p:nvSpPr>
        <p:spPr>
          <a:xfrm>
            <a:off x="685800" y="1504950"/>
            <a:ext cx="3886200" cy="584775"/>
          </a:xfrm>
          <a:prstGeom prst="rect">
            <a:avLst/>
          </a:prstGeom>
          <a:noFill/>
        </p:spPr>
        <p:txBody>
          <a:bodyPr wrap="square" rtlCol="0">
            <a:spAutoFit/>
          </a:bodyPr>
          <a:lstStyle/>
          <a:p>
            <a:r>
              <a:rPr lang="en-US" sz="32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SUY TÔN THÁNH GIÁ</a:t>
            </a:r>
          </a:p>
        </p:txBody>
      </p:sp>
    </p:spTree>
    <p:extLst>
      <p:ext uri="{BB962C8B-B14F-4D97-AF65-F5344CB8AC3E}">
        <p14:creationId xmlns:p14="http://schemas.microsoft.com/office/powerpoint/2010/main" val="3938121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55D74B-3637-1260-2540-F13DBF7BD6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a:blipFill>
            <a:blip r:embed="rId3"/>
            <a:tile tx="0" ty="0" sx="100000" sy="100000" flip="none" algn="tl"/>
          </a:blipFill>
        </p:spPr>
      </p:pic>
    </p:spTree>
    <p:extLst>
      <p:ext uri="{BB962C8B-B14F-4D97-AF65-F5344CB8AC3E}">
        <p14:creationId xmlns:p14="http://schemas.microsoft.com/office/powerpoint/2010/main" val="8306782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590550"/>
            <a:ext cx="5548830" cy="707886"/>
          </a:xfrm>
          <a:prstGeom prst="rect">
            <a:avLst/>
          </a:prstGeom>
          <a:noFill/>
        </p:spPr>
        <p:txBody>
          <a:bodyPr wrap="square" rtlCol="0">
            <a:spAutoFit/>
          </a:bodyPr>
          <a:lstStyle/>
          <a:p>
            <a:r>
              <a:rPr lang="en-US" sz="4000">
                <a:solidFill>
                  <a:prstClr val="white"/>
                </a:solidFill>
              </a:rPr>
              <a:t>THỨ SÁU TUẦN THÁNH</a:t>
            </a:r>
          </a:p>
        </p:txBody>
      </p:sp>
      <p:sp>
        <p:nvSpPr>
          <p:cNvPr id="5" name="TextBox 4"/>
          <p:cNvSpPr txBox="1"/>
          <p:nvPr/>
        </p:nvSpPr>
        <p:spPr>
          <a:xfrm>
            <a:off x="685800" y="1504950"/>
            <a:ext cx="3886200" cy="584775"/>
          </a:xfrm>
          <a:prstGeom prst="rect">
            <a:avLst/>
          </a:prstGeom>
          <a:noFill/>
        </p:spPr>
        <p:txBody>
          <a:bodyPr wrap="square" rtlCol="0">
            <a:spAutoFit/>
          </a:bodyPr>
          <a:lstStyle/>
          <a:p>
            <a:r>
              <a:rPr lang="en-US" sz="32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SUY TÔN THÁNH GIÁ</a:t>
            </a:r>
          </a:p>
        </p:txBody>
      </p:sp>
    </p:spTree>
    <p:extLst>
      <p:ext uri="{BB962C8B-B14F-4D97-AF65-F5344CB8AC3E}">
        <p14:creationId xmlns:p14="http://schemas.microsoft.com/office/powerpoint/2010/main" val="27516928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79040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fontScale="92500"/>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800" b="0" i="0" dirty="0" err="1">
                <a:solidFill>
                  <a:schemeClr val="bg1"/>
                </a:solidFill>
                <a:effectLst/>
              </a:rPr>
              <a:t>Lạy</a:t>
            </a:r>
            <a:r>
              <a:rPr lang="en-US" sz="8800" b="0" i="0" dirty="0">
                <a:solidFill>
                  <a:schemeClr val="bg1"/>
                </a:solidFill>
                <a:effectLst/>
              </a:rPr>
              <a:t> Cha, con </a:t>
            </a:r>
            <a:r>
              <a:rPr lang="en-US" sz="8800" b="0" i="0" dirty="0" err="1">
                <a:solidFill>
                  <a:schemeClr val="bg1"/>
                </a:solidFill>
                <a:effectLst/>
              </a:rPr>
              <a:t>phó</a:t>
            </a:r>
            <a:r>
              <a:rPr lang="en-US" sz="8800" b="0" i="0" dirty="0">
                <a:solidFill>
                  <a:schemeClr val="bg1"/>
                </a:solidFill>
                <a:effectLst/>
              </a:rPr>
              <a:t> </a:t>
            </a:r>
            <a:r>
              <a:rPr lang="en-US" sz="8800" b="0" i="0" dirty="0" err="1">
                <a:solidFill>
                  <a:schemeClr val="bg1"/>
                </a:solidFill>
                <a:effectLst/>
              </a:rPr>
              <a:t>linh</a:t>
            </a:r>
            <a:r>
              <a:rPr lang="en-US" sz="8800" b="0" i="0" dirty="0">
                <a:solidFill>
                  <a:schemeClr val="bg1"/>
                </a:solidFill>
                <a:effectLst/>
              </a:rPr>
              <a:t> </a:t>
            </a:r>
            <a:r>
              <a:rPr lang="en-US" sz="8800" b="0" i="0" dirty="0" err="1">
                <a:solidFill>
                  <a:schemeClr val="bg1"/>
                </a:solidFill>
                <a:effectLst/>
              </a:rPr>
              <a:t>hồn</a:t>
            </a:r>
            <a:r>
              <a:rPr lang="en-US" sz="8800" b="0" i="0" dirty="0">
                <a:solidFill>
                  <a:schemeClr val="bg1"/>
                </a:solidFill>
                <a:effectLst/>
              </a:rPr>
              <a:t> </a:t>
            </a:r>
            <a:r>
              <a:rPr lang="en-US" sz="8800" b="0" i="0" dirty="0" err="1">
                <a:solidFill>
                  <a:schemeClr val="bg1"/>
                </a:solidFill>
                <a:effectLst/>
              </a:rPr>
              <a:t>của</a:t>
            </a:r>
            <a:r>
              <a:rPr lang="en-US" sz="8800" b="0" i="0" dirty="0">
                <a:solidFill>
                  <a:schemeClr val="bg1"/>
                </a:solidFill>
                <a:effectLst/>
              </a:rPr>
              <a:t> con </a:t>
            </a:r>
            <a:r>
              <a:rPr lang="en-US" sz="8800" b="0" i="0" dirty="0" err="1">
                <a:solidFill>
                  <a:schemeClr val="bg1"/>
                </a:solidFill>
                <a:effectLst/>
              </a:rPr>
              <a:t>trong</a:t>
            </a:r>
            <a:r>
              <a:rPr lang="en-US" sz="8800" b="0" i="0" dirty="0">
                <a:solidFill>
                  <a:schemeClr val="bg1"/>
                </a:solidFill>
                <a:effectLst/>
              </a:rPr>
              <a:t> </a:t>
            </a:r>
            <a:r>
              <a:rPr lang="en-US" sz="8800" b="0" i="0" dirty="0" err="1">
                <a:solidFill>
                  <a:schemeClr val="bg1"/>
                </a:solidFill>
                <a:effectLst/>
              </a:rPr>
              <a:t>tay</a:t>
            </a:r>
            <a:r>
              <a:rPr lang="en-US" sz="8800" b="0" i="0" dirty="0">
                <a:solidFill>
                  <a:schemeClr val="bg1"/>
                </a:solidFill>
                <a:effectLst/>
              </a:rPr>
              <a:t> </a:t>
            </a:r>
            <a:r>
              <a:rPr lang="en-US" sz="8800" b="0" i="0" dirty="0" err="1">
                <a:solidFill>
                  <a:schemeClr val="bg1"/>
                </a:solidFill>
                <a:effectLst/>
              </a:rPr>
              <a:t>Ngài</a:t>
            </a:r>
            <a:r>
              <a:rPr lang="en-US" sz="8800" b="0" i="0" dirty="0">
                <a:solidFill>
                  <a:schemeClr val="bg1"/>
                </a:solidFill>
                <a:effectLst/>
              </a:rPr>
              <a:t>.</a:t>
            </a:r>
            <a:endParaRPr lang="en-US" sz="7200" b="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542877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ormAutofit fontScale="92500" lnSpcReduction="10000"/>
          </a:bodyPr>
          <a:lstStyle/>
          <a:p>
            <a:pPr algn="just">
              <a:lnSpc>
                <a:spcPct val="118000"/>
              </a:lnSpc>
            </a:pPr>
            <a:r>
              <a:rPr lang="en-US" sz="5400" b="0" u="sng" dirty="0">
                <a:solidFill>
                  <a:srgbClr val="FFFF00"/>
                </a:solidFill>
                <a:latin typeface="+mj-lt"/>
                <a:cs typeface="Times New Roman" panose="02020603050405020304" pitchFamily="18" charset="0"/>
              </a:rPr>
              <a:t>Tk1:</a:t>
            </a:r>
            <a:r>
              <a:rPr lang="en-US" sz="5400" b="0" dirty="0">
                <a:solidFill>
                  <a:srgbClr val="FFFF00"/>
                </a:solidFill>
                <a:latin typeface="+mj-lt"/>
                <a:cs typeface="Times New Roman" panose="02020603050405020304" pitchFamily="18" charset="0"/>
              </a:rPr>
              <a:t> </a:t>
            </a:r>
            <a:r>
              <a:rPr lang="vi-VN" sz="5400" b="0" i="0" dirty="0">
                <a:solidFill>
                  <a:schemeClr val="bg1"/>
                </a:solidFill>
                <a:effectLst/>
              </a:rPr>
              <a:t>Con tìm về núp bóng bên mình Chúa nương nhờ. Chớ để lòng con tủi thân, sầu héo bao giờ. Linh hồn này xin phó dâng về Chúa trung hậu. Xin rủ tình ban xuống ơn cứu độ.</a:t>
            </a:r>
            <a:endParaRPr lang="en-US" sz="5400" b="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950269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fontScale="92500"/>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800" b="0" i="0" dirty="0" err="1">
                <a:solidFill>
                  <a:schemeClr val="bg1"/>
                </a:solidFill>
                <a:effectLst/>
              </a:rPr>
              <a:t>Lạy</a:t>
            </a:r>
            <a:r>
              <a:rPr lang="en-US" sz="8800" b="0" i="0" dirty="0">
                <a:solidFill>
                  <a:schemeClr val="bg1"/>
                </a:solidFill>
                <a:effectLst/>
              </a:rPr>
              <a:t> Cha, con </a:t>
            </a:r>
            <a:r>
              <a:rPr lang="en-US" sz="8800" b="0" i="0" dirty="0" err="1">
                <a:solidFill>
                  <a:schemeClr val="bg1"/>
                </a:solidFill>
                <a:effectLst/>
              </a:rPr>
              <a:t>phó</a:t>
            </a:r>
            <a:r>
              <a:rPr lang="en-US" sz="8800" b="0" i="0" dirty="0">
                <a:solidFill>
                  <a:schemeClr val="bg1"/>
                </a:solidFill>
                <a:effectLst/>
              </a:rPr>
              <a:t> </a:t>
            </a:r>
            <a:r>
              <a:rPr lang="en-US" sz="8800" b="0" i="0" dirty="0" err="1">
                <a:solidFill>
                  <a:schemeClr val="bg1"/>
                </a:solidFill>
                <a:effectLst/>
              </a:rPr>
              <a:t>linh</a:t>
            </a:r>
            <a:r>
              <a:rPr lang="en-US" sz="8800" b="0" i="0" dirty="0">
                <a:solidFill>
                  <a:schemeClr val="bg1"/>
                </a:solidFill>
                <a:effectLst/>
              </a:rPr>
              <a:t> </a:t>
            </a:r>
            <a:r>
              <a:rPr lang="en-US" sz="8800" b="0" i="0" dirty="0" err="1">
                <a:solidFill>
                  <a:schemeClr val="bg1"/>
                </a:solidFill>
                <a:effectLst/>
              </a:rPr>
              <a:t>hồn</a:t>
            </a:r>
            <a:r>
              <a:rPr lang="en-US" sz="8800" b="0" i="0" dirty="0">
                <a:solidFill>
                  <a:schemeClr val="bg1"/>
                </a:solidFill>
                <a:effectLst/>
              </a:rPr>
              <a:t> </a:t>
            </a:r>
            <a:r>
              <a:rPr lang="en-US" sz="8800" b="0" i="0" dirty="0" err="1">
                <a:solidFill>
                  <a:schemeClr val="bg1"/>
                </a:solidFill>
                <a:effectLst/>
              </a:rPr>
              <a:t>của</a:t>
            </a:r>
            <a:r>
              <a:rPr lang="en-US" sz="8800" b="0" i="0" dirty="0">
                <a:solidFill>
                  <a:schemeClr val="bg1"/>
                </a:solidFill>
                <a:effectLst/>
              </a:rPr>
              <a:t> con </a:t>
            </a:r>
            <a:r>
              <a:rPr lang="en-US" sz="8800" b="0" i="0" dirty="0" err="1">
                <a:solidFill>
                  <a:schemeClr val="bg1"/>
                </a:solidFill>
                <a:effectLst/>
              </a:rPr>
              <a:t>trong</a:t>
            </a:r>
            <a:r>
              <a:rPr lang="en-US" sz="8800" b="0" i="0" dirty="0">
                <a:solidFill>
                  <a:schemeClr val="bg1"/>
                </a:solidFill>
                <a:effectLst/>
              </a:rPr>
              <a:t> </a:t>
            </a:r>
            <a:r>
              <a:rPr lang="en-US" sz="8800" b="0" i="0" dirty="0" err="1">
                <a:solidFill>
                  <a:schemeClr val="bg1"/>
                </a:solidFill>
                <a:effectLst/>
              </a:rPr>
              <a:t>tay</a:t>
            </a:r>
            <a:r>
              <a:rPr lang="en-US" sz="8800" b="0" i="0" dirty="0">
                <a:solidFill>
                  <a:schemeClr val="bg1"/>
                </a:solidFill>
                <a:effectLst/>
              </a:rPr>
              <a:t> </a:t>
            </a:r>
            <a:r>
              <a:rPr lang="en-US" sz="8800" b="0" i="0" dirty="0" err="1">
                <a:solidFill>
                  <a:schemeClr val="bg1"/>
                </a:solidFill>
                <a:effectLst/>
              </a:rPr>
              <a:t>Ngài</a:t>
            </a:r>
            <a:r>
              <a:rPr lang="en-US" sz="8800" b="0" i="0" dirty="0">
                <a:solidFill>
                  <a:schemeClr val="bg1"/>
                </a:solidFill>
                <a:effectLst/>
              </a:rPr>
              <a:t>.</a:t>
            </a:r>
            <a:endParaRPr lang="en-US" sz="7200" b="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034419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Autofit/>
          </a:bodyPr>
          <a:lstStyle/>
          <a:p>
            <a:pPr algn="just" fontAlgn="base"/>
            <a:r>
              <a:rPr lang="en-US" sz="5000" b="0" u="sng" dirty="0">
                <a:solidFill>
                  <a:srgbClr val="F3F30D"/>
                </a:solidFill>
                <a:cs typeface="Times New Roman" panose="02020603050405020304" pitchFamily="18" charset="0"/>
              </a:rPr>
              <a:t>Tk2:</a:t>
            </a:r>
            <a:r>
              <a:rPr lang="en-US" sz="5000" b="0" dirty="0">
                <a:solidFill>
                  <a:schemeClr val="bg1"/>
                </a:solidFill>
                <a:cs typeface="Times New Roman" panose="02020603050405020304" pitchFamily="18" charset="0"/>
              </a:rPr>
              <a:t> </a:t>
            </a:r>
            <a:r>
              <a:rPr lang="vi-VN" sz="5000" b="0" i="0" dirty="0">
                <a:solidFill>
                  <a:schemeClr val="bg1"/>
                </a:solidFill>
                <a:effectLst/>
              </a:rPr>
              <a:t>Quân địch thù vây xúm quanh chọc phá, trêu ghẹo. Đám bạn bè thân thiết nay nhạo báng, chê cười. Hết mọi người xa lánh không nhìn đến thân này. Như chiếc bình nay đã vỡ tan tành.</a:t>
            </a:r>
          </a:p>
        </p:txBody>
      </p:sp>
    </p:spTree>
    <p:extLst>
      <p:ext uri="{BB962C8B-B14F-4D97-AF65-F5344CB8AC3E}">
        <p14:creationId xmlns:p14="http://schemas.microsoft.com/office/powerpoint/2010/main" val="3327416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fontScale="92500"/>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800" b="0" i="0" dirty="0" err="1">
                <a:solidFill>
                  <a:schemeClr val="bg1"/>
                </a:solidFill>
                <a:effectLst/>
              </a:rPr>
              <a:t>Lạy</a:t>
            </a:r>
            <a:r>
              <a:rPr lang="en-US" sz="8800" b="0" i="0" dirty="0">
                <a:solidFill>
                  <a:schemeClr val="bg1"/>
                </a:solidFill>
                <a:effectLst/>
              </a:rPr>
              <a:t> Cha, con </a:t>
            </a:r>
            <a:r>
              <a:rPr lang="en-US" sz="8800" b="0" i="0" dirty="0" err="1">
                <a:solidFill>
                  <a:schemeClr val="bg1"/>
                </a:solidFill>
                <a:effectLst/>
              </a:rPr>
              <a:t>phó</a:t>
            </a:r>
            <a:r>
              <a:rPr lang="en-US" sz="8800" b="0" i="0" dirty="0">
                <a:solidFill>
                  <a:schemeClr val="bg1"/>
                </a:solidFill>
                <a:effectLst/>
              </a:rPr>
              <a:t> </a:t>
            </a:r>
            <a:r>
              <a:rPr lang="en-US" sz="8800" b="0" i="0" dirty="0" err="1">
                <a:solidFill>
                  <a:schemeClr val="bg1"/>
                </a:solidFill>
                <a:effectLst/>
              </a:rPr>
              <a:t>linh</a:t>
            </a:r>
            <a:r>
              <a:rPr lang="en-US" sz="8800" b="0" i="0" dirty="0">
                <a:solidFill>
                  <a:schemeClr val="bg1"/>
                </a:solidFill>
                <a:effectLst/>
              </a:rPr>
              <a:t> </a:t>
            </a:r>
            <a:r>
              <a:rPr lang="en-US" sz="8800" b="0" i="0" dirty="0" err="1">
                <a:solidFill>
                  <a:schemeClr val="bg1"/>
                </a:solidFill>
                <a:effectLst/>
              </a:rPr>
              <a:t>hồn</a:t>
            </a:r>
            <a:r>
              <a:rPr lang="en-US" sz="8800" b="0" i="0" dirty="0">
                <a:solidFill>
                  <a:schemeClr val="bg1"/>
                </a:solidFill>
                <a:effectLst/>
              </a:rPr>
              <a:t> </a:t>
            </a:r>
            <a:r>
              <a:rPr lang="en-US" sz="8800" b="0" i="0" dirty="0" err="1">
                <a:solidFill>
                  <a:schemeClr val="bg1"/>
                </a:solidFill>
                <a:effectLst/>
              </a:rPr>
              <a:t>của</a:t>
            </a:r>
            <a:r>
              <a:rPr lang="en-US" sz="8800" b="0" i="0" dirty="0">
                <a:solidFill>
                  <a:schemeClr val="bg1"/>
                </a:solidFill>
                <a:effectLst/>
              </a:rPr>
              <a:t> con </a:t>
            </a:r>
            <a:r>
              <a:rPr lang="en-US" sz="8800" b="0" i="0" dirty="0" err="1">
                <a:solidFill>
                  <a:schemeClr val="bg1"/>
                </a:solidFill>
                <a:effectLst/>
              </a:rPr>
              <a:t>trong</a:t>
            </a:r>
            <a:r>
              <a:rPr lang="en-US" sz="8800" b="0" i="0" dirty="0">
                <a:solidFill>
                  <a:schemeClr val="bg1"/>
                </a:solidFill>
                <a:effectLst/>
              </a:rPr>
              <a:t> </a:t>
            </a:r>
            <a:r>
              <a:rPr lang="en-US" sz="8800" b="0" i="0" dirty="0" err="1">
                <a:solidFill>
                  <a:schemeClr val="bg1"/>
                </a:solidFill>
                <a:effectLst/>
              </a:rPr>
              <a:t>tay</a:t>
            </a:r>
            <a:r>
              <a:rPr lang="en-US" sz="8800" b="0" i="0" dirty="0">
                <a:solidFill>
                  <a:schemeClr val="bg1"/>
                </a:solidFill>
                <a:effectLst/>
              </a:rPr>
              <a:t> </a:t>
            </a:r>
            <a:r>
              <a:rPr lang="en-US" sz="8800" b="0" i="0" dirty="0" err="1">
                <a:solidFill>
                  <a:schemeClr val="bg1"/>
                </a:solidFill>
                <a:effectLst/>
              </a:rPr>
              <a:t>Ngài</a:t>
            </a:r>
            <a:r>
              <a:rPr lang="en-US" sz="8800" b="0" i="0" dirty="0">
                <a:solidFill>
                  <a:schemeClr val="bg1"/>
                </a:solidFill>
                <a:effectLst/>
              </a:rPr>
              <a:t>.</a:t>
            </a:r>
            <a:endParaRPr lang="en-US" sz="7200" b="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121100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1163</TotalTime>
  <Words>949</Words>
  <Application>Microsoft Macintosh PowerPoint</Application>
  <PresentationFormat>On-screen Show (16:9)</PresentationFormat>
  <Paragraphs>72</Paragraphs>
  <Slides>45</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45</vt:i4>
      </vt:variant>
    </vt:vector>
  </HeadingPairs>
  <TitlesOfParts>
    <vt:vector size="50" baseType="lpstr">
      <vt:lpstr>Arial</vt:lpstr>
      <vt:lpstr>Calibri</vt:lpstr>
      <vt:lpstr>UTM American Sans</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Suy Tôn Thánh Giá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Microsoft Office User</cp:lastModifiedBy>
  <cp:revision>169</cp:revision>
  <dcterms:created xsi:type="dcterms:W3CDTF">2021-05-09T08:36:44Z</dcterms:created>
  <dcterms:modified xsi:type="dcterms:W3CDTF">2023-04-04T15:30:05Z</dcterms:modified>
</cp:coreProperties>
</file>