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32" r:id="rId3"/>
    <p:sldMasterId id="2147483744" r:id="rId4"/>
    <p:sldMasterId id="2147483804" r:id="rId5"/>
    <p:sldMasterId id="2147483840" r:id="rId6"/>
    <p:sldMasterId id="2147483900" r:id="rId7"/>
  </p:sldMasterIdLst>
  <p:sldIdLst>
    <p:sldId id="276" r:id="rId8"/>
    <p:sldId id="409" r:id="rId9"/>
    <p:sldId id="343" r:id="rId10"/>
    <p:sldId id="341" r:id="rId11"/>
    <p:sldId id="260" r:id="rId12"/>
    <p:sldId id="263" r:id="rId13"/>
    <p:sldId id="344" r:id="rId14"/>
    <p:sldId id="265" r:id="rId15"/>
    <p:sldId id="345" r:id="rId16"/>
    <p:sldId id="346" r:id="rId17"/>
    <p:sldId id="307" r:id="rId18"/>
    <p:sldId id="288" r:id="rId19"/>
    <p:sldId id="278" r:id="rId20"/>
    <p:sldId id="321" r:id="rId21"/>
    <p:sldId id="353" r:id="rId22"/>
    <p:sldId id="349" r:id="rId23"/>
    <p:sldId id="350" r:id="rId24"/>
    <p:sldId id="351" r:id="rId25"/>
    <p:sldId id="352" r:id="rId26"/>
    <p:sldId id="348" r:id="rId27"/>
    <p:sldId id="411" r:id="rId28"/>
    <p:sldId id="370" r:id="rId29"/>
    <p:sldId id="354" r:id="rId30"/>
    <p:sldId id="355" r:id="rId31"/>
    <p:sldId id="356" r:id="rId32"/>
    <p:sldId id="357" r:id="rId33"/>
    <p:sldId id="262" r:id="rId34"/>
    <p:sldId id="358" r:id="rId35"/>
    <p:sldId id="371" r:id="rId36"/>
    <p:sldId id="372" r:id="rId37"/>
    <p:sldId id="361" r:id="rId38"/>
    <p:sldId id="269" r:id="rId39"/>
    <p:sldId id="373" r:id="rId40"/>
    <p:sldId id="374" r:id="rId41"/>
    <p:sldId id="375" r:id="rId42"/>
    <p:sldId id="365" r:id="rId43"/>
    <p:sldId id="366" r:id="rId44"/>
    <p:sldId id="376" r:id="rId45"/>
    <p:sldId id="377" r:id="rId46"/>
    <p:sldId id="378" r:id="rId47"/>
    <p:sldId id="312" r:id="rId48"/>
    <p:sldId id="347" r:id="rId49"/>
    <p:sldId id="379" r:id="rId50"/>
    <p:sldId id="399" r:id="rId51"/>
    <p:sldId id="400" r:id="rId52"/>
    <p:sldId id="401" r:id="rId53"/>
    <p:sldId id="402" r:id="rId54"/>
    <p:sldId id="406" r:id="rId55"/>
    <p:sldId id="404" r:id="rId56"/>
    <p:sldId id="407" r:id="rId57"/>
    <p:sldId id="408" r:id="rId58"/>
    <p:sldId id="398" r:id="rId59"/>
    <p:sldId id="410" r:id="rId6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4681" autoAdjust="0"/>
  </p:normalViewPr>
  <p:slideViewPr>
    <p:cSldViewPr>
      <p:cViewPr>
        <p:scale>
          <a:sx n="171" d="100"/>
          <a:sy n="171" d="100"/>
        </p:scale>
        <p:origin x="-298" y="-34"/>
      </p:cViewPr>
      <p:guideLst>
        <p:guide orient="horz" pos="1620"/>
        <p:guide pos="2880"/>
      </p:guideLst>
    </p:cSldViewPr>
  </p:slideViewPr>
  <p:outlineViewPr>
    <p:cViewPr>
      <p:scale>
        <a:sx n="33" d="100"/>
        <a:sy n="33" d="100"/>
      </p:scale>
      <p:origin x="0" y="28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499196"/>
      </p:ext>
    </p:extLst>
  </p:cSld>
  <p:clrMapOvr>
    <a:masterClrMapping/>
  </p:clrMapOvr>
  <p:transition spd="slow"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742149"/>
      </p:ext>
    </p:extLst>
  </p:cSld>
  <p:clrMapOvr>
    <a:masterClrMapping/>
  </p:clrMapOvr>
  <p:transition spd="slow"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05655"/>
      </p:ext>
    </p:extLst>
  </p:cSld>
  <p:clrMapOvr>
    <a:masterClrMapping/>
  </p:clrMapOvr>
  <p:transition spd="slow"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653119"/>
      </p:ext>
    </p:extLst>
  </p:cSld>
  <p:clrMapOvr>
    <a:masterClrMapping/>
  </p:clrMapOvr>
  <p:transition spd="slow"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470934"/>
      </p:ext>
    </p:extLst>
  </p:cSld>
  <p:clrMapOvr>
    <a:masterClrMapping/>
  </p:clrMapOvr>
  <p:transition spd="slow"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926508"/>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86497"/>
      </p:ext>
    </p:extLst>
  </p:cSld>
  <p:clrMapOvr>
    <a:masterClrMapping/>
  </p:clrMapOvr>
  <p:transition spd="slow"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387657"/>
      </p:ext>
    </p:extLst>
  </p:cSld>
  <p:clrMapOvr>
    <a:masterClrMapping/>
  </p:clrMapOvr>
  <p:transition spd="slow"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818957"/>
      </p:ext>
    </p:extLst>
  </p:cSld>
  <p:clrMapOvr>
    <a:masterClrMapping/>
  </p:clrMapOvr>
  <p:transition spd="slow"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610666"/>
      </p:ext>
    </p:extLst>
  </p:cSld>
  <p:clrMapOvr>
    <a:masterClrMapping/>
  </p:clrMapOvr>
  <p:transition spd="slow"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235843"/>
      </p:ext>
    </p:extLst>
  </p:cSld>
  <p:clrMapOvr>
    <a:masterClrMapping/>
  </p:clrMapOvr>
  <p:transition spd="slow"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519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604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710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287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1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333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833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128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567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228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0142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6298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664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655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60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644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100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1380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91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1196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469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8668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5700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8668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67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6830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4816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0953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287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26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1171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831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20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0665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5675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0825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04316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dirty="0">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dirty="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spTree>
    <p:extLst>
      <p:ext uri="{BB962C8B-B14F-4D97-AF65-F5344CB8AC3E}">
        <p14:creationId xmlns:p14="http://schemas.microsoft.com/office/powerpoint/2010/main" val="26380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8686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70788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vi-VN" sz="4000">
                <a:solidFill>
                  <a:srgbClr val="FFFF00"/>
                </a:solidFill>
              </a:rPr>
              <a:t>Cả trái đất hãy tung hô Thiên Chúa.</a:t>
            </a:r>
          </a:p>
        </p:txBody>
      </p:sp>
      <p:sp>
        <p:nvSpPr>
          <p:cNvPr id="5" name="TextBox 4"/>
          <p:cNvSpPr txBox="1"/>
          <p:nvPr/>
        </p:nvSpPr>
        <p:spPr>
          <a:xfrm>
            <a:off x="2971800" y="4400550"/>
            <a:ext cx="5715000" cy="584775"/>
          </a:xfrm>
          <a:prstGeom prst="rect">
            <a:avLst/>
          </a:prstGeom>
          <a:noFill/>
        </p:spPr>
        <p:txBody>
          <a:bodyPr wrap="square" rtlCol="0">
            <a:spAutoFit/>
          </a:bodyPr>
          <a:lstStyle/>
          <a:p>
            <a:r>
              <a:rPr lang="en-US" sz="3200">
                <a:solidFill>
                  <a:srgbClr val="FFFF00"/>
                </a:solidFill>
              </a:rPr>
              <a:t>Bài trích sách Công vụ Tồng Đồ</a:t>
            </a:r>
          </a:p>
        </p:txBody>
      </p:sp>
    </p:spTree>
    <p:extLst>
      <p:ext uri="{BB962C8B-B14F-4D97-AF65-F5344CB8AC3E}">
        <p14:creationId xmlns:p14="http://schemas.microsoft.com/office/powerpoint/2010/main" val="159434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a:solidFill>
                  <a:srgbClr val="003399"/>
                </a:solidFill>
                <a:effectLst>
                  <a:outerShdw blurRad="38100" dist="38100" dir="2700000" algn="tl">
                    <a:srgbClr val="000000">
                      <a:alpha val="43137"/>
                    </a:srgbClr>
                  </a:outerShdw>
                </a:effectLst>
                <a:latin typeface="+mj-lt"/>
                <a:cs typeface="Times New Roman" pitchFamily="18" charset="0"/>
              </a:rPr>
              <a:t>Cả trái đất, hãy tung hô Chúa.</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1">
                <a:solidFill>
                  <a:srgbClr val="003399"/>
                </a:solidFill>
                <a:effectLst>
                  <a:outerShdw blurRad="38100" dist="38100" dir="2700000" algn="tl">
                    <a:srgbClr val="000000">
                      <a:alpha val="43137"/>
                    </a:srgbClr>
                  </a:outerShdw>
                </a:effectLst>
                <a:latin typeface="+mj-lt"/>
                <a:cs typeface="Times New Roman" pitchFamily="18" charset="0"/>
              </a:rPr>
              <a:t>Chúa nói: “ Tôi là bánh hằng sống từ trời xuống, ai ăn bánh này, sẽ được sống muôn đời.”</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8908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54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5400" b="1" dirty="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5400" b="1" dirty="0">
                <a:solidFill>
                  <a:srgbClr val="FF0000"/>
                </a:solidFill>
                <a:effectLst>
                  <a:outerShdw blurRad="38100" dist="38100" dir="2700000" algn="tl">
                    <a:srgbClr val="000000">
                      <a:alpha val="43137"/>
                    </a:srgbClr>
                  </a:outerShdw>
                </a:effectLst>
                <a:latin typeface="+mj-lt"/>
                <a:cs typeface="Times New Roman" pitchFamily="18" charset="0"/>
              </a:rPr>
              <a:t>TÌNH YÊU MẾN</a:t>
            </a:r>
          </a:p>
        </p:txBody>
      </p:sp>
    </p:spTree>
    <p:extLst>
      <p:ext uri="{BB962C8B-B14F-4D97-AF65-F5344CB8AC3E}">
        <p14:creationId xmlns:p14="http://schemas.microsoft.com/office/powerpoint/2010/main" val="3120866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4800" b="1" dirty="0">
                <a:solidFill>
                  <a:srgbClr val="FF0000"/>
                </a:solidFill>
                <a:ea typeface="Tahoma" pitchFamily="34" charset="0"/>
                <a:cs typeface="Times New Roman" panose="02020603050405020304" pitchFamily="18" charset="0"/>
              </a:rPr>
              <a:t>Tk1: </a:t>
            </a:r>
            <a:r>
              <a:rPr lang="vi-VN" sz="4800" b="1" dirty="0">
                <a:solidFill>
                  <a:srgbClr val="003399"/>
                </a:solidFill>
                <a:ea typeface="Tahoma" pitchFamily="34" charset="0"/>
                <a:cs typeface="Times New Roman" panose="02020603050405020304" pitchFamily="18" charset="0"/>
              </a:rPr>
              <a:t>Cuộc đời này con có gì mà dâng Chúa đây ? Những luống cày sâu trời tối mau cha chưa kịp về. Mẹ bận rộn từng ngày lo no cơm ấm áo, có chi đâu Ngài ơi có chi dâng Ngài.</a:t>
            </a:r>
          </a:p>
          <a:p>
            <a:pPr marL="0" indent="0" algn="just">
              <a:lnSpc>
                <a:spcPct val="120000"/>
              </a:lnSpc>
              <a:spcBef>
                <a:spcPts val="1350"/>
              </a:spcBef>
              <a:buNone/>
            </a:pPr>
            <a:endParaRPr lang="vi-VN" sz="48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48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2242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5400" b="1" dirty="0">
                <a:solidFill>
                  <a:srgbClr val="FF0000"/>
                </a:solidFill>
                <a:ea typeface="Tahoma" pitchFamily="34" charset="0"/>
                <a:cs typeface="Times New Roman" panose="02020603050405020304" pitchFamily="18" charset="0"/>
              </a:rPr>
              <a:t>Đk: </a:t>
            </a:r>
            <a:r>
              <a:rPr lang="vi-VN" sz="5400" b="1" dirty="0">
                <a:solidFill>
                  <a:srgbClr val="003399"/>
                </a:solidFill>
                <a:ea typeface="Tahoma" pitchFamily="34" charset="0"/>
                <a:cs typeface="Times New Roman" panose="02020603050405020304" pitchFamily="18" charset="0"/>
              </a:rPr>
              <a:t>Con xin tiến dâng lên tình yêu mến, nhờ những hy sinh được êm ấm gia đình. Con xin tiến dâng lên tình yêu mến, nguyện Chúa đoái thương gia đình con được bình yên. </a:t>
            </a:r>
          </a:p>
          <a:p>
            <a:pPr marL="0" indent="0" algn="just">
              <a:lnSpc>
                <a:spcPct val="120000"/>
              </a:lnSpc>
              <a:spcBef>
                <a:spcPts val="1350"/>
              </a:spcBef>
              <a:buNone/>
            </a:pPr>
            <a:endParaRPr lang="vi-VN" sz="54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3372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4950" b="1" dirty="0">
                <a:solidFill>
                  <a:srgbClr val="FF0000"/>
                </a:solidFill>
                <a:ea typeface="Tahoma" pitchFamily="34" charset="0"/>
                <a:cs typeface="Times New Roman" panose="02020603050405020304" pitchFamily="18" charset="0"/>
              </a:rPr>
              <a:t>Tk2: </a:t>
            </a:r>
            <a:r>
              <a:rPr lang="vi-VN" sz="4950" b="1" dirty="0">
                <a:solidFill>
                  <a:srgbClr val="003399"/>
                </a:solidFill>
                <a:ea typeface="Tahoma" pitchFamily="34" charset="0"/>
                <a:cs typeface="Times New Roman" panose="02020603050405020304" pitchFamily="18" charset="0"/>
              </a:rPr>
              <a:t>Đời tuyệt vời luôn thắm nồng tình yêu thiết tha, gương sáng mẹ cha ngày tháng qua luôn luôn hiền hòa. Mẹ dặn dò đừng buồn nhau không vui mái ấm, mến yêu nhau đẹp sao lễ dâng lên Ngài.</a:t>
            </a:r>
          </a:p>
          <a:p>
            <a:pPr marL="0" indent="0" algn="just">
              <a:lnSpc>
                <a:spcPct val="120000"/>
              </a:lnSpc>
              <a:spcBef>
                <a:spcPts val="1350"/>
              </a:spcBef>
              <a:buNone/>
            </a:pPr>
            <a:endParaRPr lang="vi-VN" sz="54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87222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5400" b="1" dirty="0">
                <a:solidFill>
                  <a:srgbClr val="FF0000"/>
                </a:solidFill>
                <a:ea typeface="Tahoma" pitchFamily="34" charset="0"/>
                <a:cs typeface="Times New Roman" panose="02020603050405020304" pitchFamily="18" charset="0"/>
              </a:rPr>
              <a:t>Đk: </a:t>
            </a:r>
            <a:r>
              <a:rPr lang="vi-VN" sz="5400" b="1" dirty="0">
                <a:solidFill>
                  <a:srgbClr val="003399"/>
                </a:solidFill>
                <a:ea typeface="Tahoma" pitchFamily="34" charset="0"/>
                <a:cs typeface="Times New Roman" panose="02020603050405020304" pitchFamily="18" charset="0"/>
              </a:rPr>
              <a:t>Con xin tiến dâng lên tình yêu mến, nhờ những hy sinh được êm ấm gia đình. Con xin tiến dâng lên tình yêu mến, nguyện Chúa đoái thương gia đình con được bình yên. </a:t>
            </a:r>
          </a:p>
          <a:p>
            <a:pPr marL="0" indent="0" algn="just">
              <a:lnSpc>
                <a:spcPct val="120000"/>
              </a:lnSpc>
              <a:spcBef>
                <a:spcPts val="1350"/>
              </a:spcBef>
              <a:buNone/>
            </a:pPr>
            <a:endParaRPr lang="vi-VN" sz="54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7363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7148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1489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DEC1BAD-C2C7-4913-DC5B-0BD7C9988165}"/>
              </a:ext>
            </a:extLst>
          </p:cNvPr>
          <p:cNvSpPr/>
          <p:nvPr/>
        </p:nvSpPr>
        <p:spPr>
          <a:xfrm>
            <a:off x="0" y="0"/>
            <a:ext cx="9144000" cy="5143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996959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54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cs typeface="Times New Roman" pitchFamily="18" charset="0"/>
              </a:rPr>
              <a:t>nguyện</a:t>
            </a:r>
            <a:r>
              <a:rPr lang="en-US"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5400" b="1" dirty="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5400" b="1" dirty="0">
                <a:solidFill>
                  <a:srgbClr val="FF0000"/>
                </a:solidFill>
                <a:effectLst>
                  <a:outerShdw blurRad="38100" dist="38100" dir="2700000" algn="tl">
                    <a:srgbClr val="000000">
                      <a:alpha val="43137"/>
                    </a:srgbClr>
                  </a:outerShdw>
                </a:effectLst>
                <a:latin typeface="+mj-lt"/>
                <a:cs typeface="Times New Roman" pitchFamily="18" charset="0"/>
              </a:rPr>
              <a:t>TÌNH YÊU MẾN</a:t>
            </a:r>
          </a:p>
        </p:txBody>
      </p:sp>
    </p:spTree>
    <p:extLst>
      <p:ext uri="{BB962C8B-B14F-4D97-AF65-F5344CB8AC3E}">
        <p14:creationId xmlns:p14="http://schemas.microsoft.com/office/powerpoint/2010/main" val="2985941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800" b="1" dirty="0">
                <a:solidFill>
                  <a:srgbClr val="FF0000"/>
                </a:solidFill>
                <a:ea typeface="Tahoma" pitchFamily="34" charset="0"/>
                <a:cs typeface="Tahoma" pitchFamily="34" charset="0"/>
              </a:rPr>
              <a:t>Đk: </a:t>
            </a:r>
            <a:r>
              <a:rPr lang="vi-VN" sz="5800" b="1" dirty="0">
                <a:solidFill>
                  <a:srgbClr val="003399"/>
                </a:solidFill>
                <a:ea typeface="Tahoma" pitchFamily="34" charset="0"/>
                <a:cs typeface="Tahoma" pitchFamily="34" charset="0"/>
              </a:rPr>
              <a:t>Xin cho tôi được mến yêu Ngài, và xin cho tôi được bước theo Ngài. Dù tình tôi chóng tan như làn khói, </a:t>
            </a:r>
          </a:p>
        </p:txBody>
      </p:sp>
    </p:spTree>
    <p:extLst>
      <p:ext uri="{BB962C8B-B14F-4D97-AF65-F5344CB8AC3E}">
        <p14:creationId xmlns:p14="http://schemas.microsoft.com/office/powerpoint/2010/main" val="94176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600" b="1" u="sng" dirty="0">
                <a:solidFill>
                  <a:srgbClr val="FF0000"/>
                </a:solidFill>
                <a:ea typeface="Tahoma" pitchFamily="34" charset="0"/>
                <a:cs typeface="Tahoma" pitchFamily="34" charset="0"/>
              </a:rPr>
              <a:t>***:</a:t>
            </a:r>
            <a:r>
              <a:rPr lang="vi-VN" sz="6600" b="1" dirty="0">
                <a:solidFill>
                  <a:schemeClr val="tx2"/>
                </a:solidFill>
                <a:ea typeface="Tahoma" pitchFamily="34" charset="0"/>
                <a:cs typeface="Tahoma" pitchFamily="34" charset="0"/>
              </a:rPr>
              <a:t> </a:t>
            </a:r>
            <a:r>
              <a:rPr lang="vi-VN" sz="6600" b="1" dirty="0">
                <a:solidFill>
                  <a:srgbClr val="003399"/>
                </a:solidFill>
                <a:ea typeface="Tahoma" pitchFamily="34" charset="0"/>
                <a:cs typeface="Tahoma" pitchFamily="34" charset="0"/>
              </a:rPr>
              <a:t>Bàn chân tôi bé như lá non trên cành. Nhưng tôi xin được mến yêu Ngài, </a:t>
            </a:r>
          </a:p>
        </p:txBody>
      </p:sp>
    </p:spTree>
    <p:extLst>
      <p:ext uri="{BB962C8B-B14F-4D97-AF65-F5344CB8AC3E}">
        <p14:creationId xmlns:p14="http://schemas.microsoft.com/office/powerpoint/2010/main" val="2892915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400" b="1" u="sng" dirty="0">
                <a:solidFill>
                  <a:srgbClr val="FF0000"/>
                </a:solidFill>
                <a:ea typeface="Tahoma" pitchFamily="34" charset="0"/>
                <a:cs typeface="Tahoma" pitchFamily="34" charset="0"/>
              </a:rPr>
              <a:t>***:</a:t>
            </a:r>
            <a:r>
              <a:rPr lang="vi-VN" sz="5400" b="1" dirty="0">
                <a:solidFill>
                  <a:schemeClr val="tx2"/>
                </a:solidFill>
                <a:ea typeface="Tahoma" pitchFamily="34" charset="0"/>
                <a:cs typeface="Tahoma" pitchFamily="34" charset="0"/>
              </a:rPr>
              <a:t> </a:t>
            </a:r>
            <a:r>
              <a:rPr lang="vi-VN" sz="5300" b="1" dirty="0">
                <a:solidFill>
                  <a:srgbClr val="003399"/>
                </a:solidFill>
                <a:ea typeface="Tahoma" pitchFamily="34" charset="0"/>
                <a:cs typeface="Tahoma" pitchFamily="34" charset="0"/>
              </a:rPr>
              <a:t>Và luôn trung kiên tìm dấu chân Ngài, nhờ tình yêu đỡ nâng tôi đêm ngày, và niềm vui Chúa ban sẽ luôn dư đầy.</a:t>
            </a:r>
          </a:p>
          <a:p>
            <a:pPr marL="0" indent="0" algn="just">
              <a:lnSpc>
                <a:spcPct val="130000"/>
              </a:lnSpc>
              <a:spcBef>
                <a:spcPts val="1350"/>
              </a:spcBef>
              <a:buNone/>
            </a:pPr>
            <a:r>
              <a:rPr lang="vi-VN" sz="5400" b="1" dirty="0">
                <a:solidFill>
                  <a:schemeClr val="tx2"/>
                </a:solidFill>
                <a:ea typeface="Tahoma" pitchFamily="34" charset="0"/>
                <a:cs typeface="Tahoma" pitchFamily="34" charset="0"/>
              </a:rPr>
              <a:t> </a:t>
            </a:r>
          </a:p>
          <a:p>
            <a:pPr marL="0" indent="0" algn="just">
              <a:lnSpc>
                <a:spcPct val="130000"/>
              </a:lnSpc>
              <a:spcBef>
                <a:spcPts val="1350"/>
              </a:spcBef>
              <a:buNone/>
            </a:pPr>
            <a:endParaRPr lang="vi-VN" sz="5400" b="1" dirty="0">
              <a:solidFill>
                <a:schemeClr val="tx2"/>
              </a:solidFill>
              <a:ea typeface="Tahoma" pitchFamily="34" charset="0"/>
              <a:cs typeface="Tahoma" pitchFamily="34" charset="0"/>
            </a:endParaRPr>
          </a:p>
          <a:p>
            <a:pPr marL="0" indent="0" algn="just">
              <a:lnSpc>
                <a:spcPct val="130000"/>
              </a:lnSpc>
              <a:spcBef>
                <a:spcPts val="1350"/>
              </a:spcBef>
              <a:buNone/>
            </a:pPr>
            <a:endParaRPr lang="en-US" sz="5400" b="1" dirty="0">
              <a:solidFill>
                <a:schemeClr val="tx2"/>
              </a:solidFill>
              <a:ea typeface="Tahoma" pitchFamily="34" charset="0"/>
              <a:cs typeface="Tahoma" pitchFamily="34" charset="0"/>
            </a:endParaRPr>
          </a:p>
        </p:txBody>
      </p:sp>
    </p:spTree>
    <p:extLst>
      <p:ext uri="{BB962C8B-B14F-4D97-AF65-F5344CB8AC3E}">
        <p14:creationId xmlns:p14="http://schemas.microsoft.com/office/powerpoint/2010/main" val="2776099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600" b="1" dirty="0">
                <a:solidFill>
                  <a:srgbClr val="FF0000"/>
                </a:solidFill>
                <a:ea typeface="Tahoma" pitchFamily="34" charset="0"/>
                <a:cs typeface="Tahoma" pitchFamily="34" charset="0"/>
              </a:rPr>
              <a:t>Tk1: </a:t>
            </a:r>
            <a:r>
              <a:rPr lang="vi-VN" sz="6600" b="1" dirty="0">
                <a:solidFill>
                  <a:srgbClr val="003399"/>
                </a:solidFill>
                <a:ea typeface="Tahoma" pitchFamily="34" charset="0"/>
                <a:cs typeface="Tahoma" pitchFamily="34" charset="0"/>
              </a:rPr>
              <a:t>Chúa cho tôi kiếp sống con người một đời, và lòng tôi đêm ngày băn khoăn thao thức. </a:t>
            </a:r>
          </a:p>
        </p:txBody>
      </p:sp>
    </p:spTree>
    <p:extLst>
      <p:ext uri="{BB962C8B-B14F-4D97-AF65-F5344CB8AC3E}">
        <p14:creationId xmlns:p14="http://schemas.microsoft.com/office/powerpoint/2010/main" val="2686684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000" b="1" u="sng" dirty="0">
                <a:solidFill>
                  <a:srgbClr val="FF0000"/>
                </a:solidFill>
                <a:ea typeface="Tahoma" pitchFamily="34" charset="0"/>
                <a:cs typeface="Tahoma" pitchFamily="34" charset="0"/>
              </a:rPr>
              <a:t>***:</a:t>
            </a:r>
            <a:r>
              <a:rPr lang="vi-VN" sz="6000" b="1" dirty="0">
                <a:solidFill>
                  <a:schemeClr val="tx2"/>
                </a:solidFill>
                <a:ea typeface="Tahoma" pitchFamily="34" charset="0"/>
                <a:cs typeface="Tahoma" pitchFamily="34" charset="0"/>
              </a:rPr>
              <a:t> </a:t>
            </a:r>
            <a:r>
              <a:rPr lang="vi-VN" sz="6000" b="1" dirty="0">
                <a:solidFill>
                  <a:srgbClr val="003399"/>
                </a:solidFill>
                <a:ea typeface="Tahoma" pitchFamily="34" charset="0"/>
                <a:cs typeface="Tahoma" pitchFamily="34" charset="0"/>
              </a:rPr>
              <a:t>Tìm về đâu khi đời tôi chưa biết Ngài, khi đời tôi chưa có Ngài, để được yên vui kiếp người. </a:t>
            </a:r>
          </a:p>
        </p:txBody>
      </p:sp>
    </p:spTree>
    <p:extLst>
      <p:ext uri="{BB962C8B-B14F-4D97-AF65-F5344CB8AC3E}">
        <p14:creationId xmlns:p14="http://schemas.microsoft.com/office/powerpoint/2010/main" val="505792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800" b="1" dirty="0">
                <a:solidFill>
                  <a:srgbClr val="FF0000"/>
                </a:solidFill>
                <a:ea typeface="Tahoma" pitchFamily="34" charset="0"/>
                <a:cs typeface="Tahoma" pitchFamily="34" charset="0"/>
              </a:rPr>
              <a:t>Đk: </a:t>
            </a:r>
            <a:r>
              <a:rPr lang="vi-VN" sz="5800" b="1" dirty="0">
                <a:solidFill>
                  <a:srgbClr val="003399"/>
                </a:solidFill>
                <a:ea typeface="Tahoma" pitchFamily="34" charset="0"/>
                <a:cs typeface="Tahoma" pitchFamily="34" charset="0"/>
              </a:rPr>
              <a:t>Xin cho tôi được mến yêu Ngài, và xin cho tôi được bước theo Ngài. Dù tình tôi chóng tan như làn khói, </a:t>
            </a:r>
          </a:p>
        </p:txBody>
      </p:sp>
    </p:spTree>
    <p:extLst>
      <p:ext uri="{BB962C8B-B14F-4D97-AF65-F5344CB8AC3E}">
        <p14:creationId xmlns:p14="http://schemas.microsoft.com/office/powerpoint/2010/main" val="3650054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600" b="1" u="sng" dirty="0">
                <a:solidFill>
                  <a:srgbClr val="FF0000"/>
                </a:solidFill>
                <a:ea typeface="Tahoma" pitchFamily="34" charset="0"/>
                <a:cs typeface="Tahoma" pitchFamily="34" charset="0"/>
              </a:rPr>
              <a:t>***:</a:t>
            </a:r>
            <a:r>
              <a:rPr lang="vi-VN" sz="6600" b="1" dirty="0">
                <a:solidFill>
                  <a:schemeClr val="tx2"/>
                </a:solidFill>
                <a:ea typeface="Tahoma" pitchFamily="34" charset="0"/>
                <a:cs typeface="Tahoma" pitchFamily="34" charset="0"/>
              </a:rPr>
              <a:t> </a:t>
            </a:r>
            <a:r>
              <a:rPr lang="vi-VN" sz="6600" b="1" dirty="0">
                <a:solidFill>
                  <a:srgbClr val="003399"/>
                </a:solidFill>
                <a:ea typeface="Tahoma" pitchFamily="34" charset="0"/>
                <a:cs typeface="Tahoma" pitchFamily="34" charset="0"/>
              </a:rPr>
              <a:t>Bàn chân tôi bé như lá non trên cành. Nhưng tôi xin được mến yêu Ngài, </a:t>
            </a:r>
          </a:p>
        </p:txBody>
      </p:sp>
    </p:spTree>
    <p:extLst>
      <p:ext uri="{BB962C8B-B14F-4D97-AF65-F5344CB8AC3E}">
        <p14:creationId xmlns:p14="http://schemas.microsoft.com/office/powerpoint/2010/main" val="415125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54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cs typeface="Times New Roman" pitchFamily="18" charset="0"/>
              </a:rPr>
              <a:t>nhập</a:t>
            </a:r>
            <a:r>
              <a:rPr lang="en-US"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5400" b="1" dirty="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5400" b="1" dirty="0">
                <a:solidFill>
                  <a:srgbClr val="FF0000"/>
                </a:solidFill>
                <a:effectLst>
                  <a:outerShdw blurRad="38100" dist="38100" dir="2700000" algn="tl">
                    <a:srgbClr val="000000">
                      <a:alpha val="43137"/>
                    </a:srgbClr>
                  </a:outerShdw>
                </a:effectLst>
                <a:latin typeface="+mj-lt"/>
                <a:cs typeface="Times New Roman" pitchFamily="18" charset="0"/>
              </a:rPr>
              <a:t>KHẢI HOÀN CA</a:t>
            </a:r>
          </a:p>
        </p:txBody>
      </p:sp>
    </p:spTree>
    <p:extLst>
      <p:ext uri="{BB962C8B-B14F-4D97-AF65-F5344CB8AC3E}">
        <p14:creationId xmlns:p14="http://schemas.microsoft.com/office/powerpoint/2010/main" val="3178528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400" b="1" u="sng" dirty="0">
                <a:solidFill>
                  <a:srgbClr val="FF0000"/>
                </a:solidFill>
                <a:ea typeface="Tahoma" pitchFamily="34" charset="0"/>
                <a:cs typeface="Tahoma" pitchFamily="34" charset="0"/>
              </a:rPr>
              <a:t>***:</a:t>
            </a:r>
            <a:r>
              <a:rPr lang="vi-VN" sz="5400" b="1" dirty="0">
                <a:solidFill>
                  <a:schemeClr val="tx2"/>
                </a:solidFill>
                <a:ea typeface="Tahoma" pitchFamily="34" charset="0"/>
                <a:cs typeface="Tahoma" pitchFamily="34" charset="0"/>
              </a:rPr>
              <a:t> </a:t>
            </a:r>
            <a:r>
              <a:rPr lang="vi-VN" sz="5300" b="1" dirty="0">
                <a:solidFill>
                  <a:srgbClr val="003399"/>
                </a:solidFill>
                <a:ea typeface="Tahoma" pitchFamily="34" charset="0"/>
                <a:cs typeface="Tahoma" pitchFamily="34" charset="0"/>
              </a:rPr>
              <a:t>Và luôn trung kiên tìm dấu chân Ngài, nhờ tình yêu đỡ nâng tôi đêm ngày, và niềm vui Chúa ban sẽ luôn dư đầy.</a:t>
            </a:r>
          </a:p>
          <a:p>
            <a:pPr marL="0" indent="0" algn="just">
              <a:lnSpc>
                <a:spcPct val="130000"/>
              </a:lnSpc>
              <a:spcBef>
                <a:spcPts val="1350"/>
              </a:spcBef>
              <a:buNone/>
            </a:pPr>
            <a:r>
              <a:rPr lang="vi-VN" sz="5400" b="1" dirty="0">
                <a:solidFill>
                  <a:schemeClr val="tx2"/>
                </a:solidFill>
                <a:ea typeface="Tahoma" pitchFamily="34" charset="0"/>
                <a:cs typeface="Tahoma" pitchFamily="34" charset="0"/>
              </a:rPr>
              <a:t> </a:t>
            </a:r>
          </a:p>
          <a:p>
            <a:pPr marL="0" indent="0" algn="just">
              <a:lnSpc>
                <a:spcPct val="130000"/>
              </a:lnSpc>
              <a:spcBef>
                <a:spcPts val="1350"/>
              </a:spcBef>
              <a:buNone/>
            </a:pPr>
            <a:endParaRPr lang="vi-VN" sz="5400" b="1" dirty="0">
              <a:solidFill>
                <a:schemeClr val="tx2"/>
              </a:solidFill>
              <a:ea typeface="Tahoma" pitchFamily="34" charset="0"/>
              <a:cs typeface="Tahoma" pitchFamily="34" charset="0"/>
            </a:endParaRPr>
          </a:p>
          <a:p>
            <a:pPr marL="0" indent="0" algn="just">
              <a:lnSpc>
                <a:spcPct val="130000"/>
              </a:lnSpc>
              <a:spcBef>
                <a:spcPts val="1350"/>
              </a:spcBef>
              <a:buNone/>
            </a:pPr>
            <a:endParaRPr lang="en-US" sz="5400" b="1" dirty="0">
              <a:solidFill>
                <a:schemeClr val="tx2"/>
              </a:solidFill>
              <a:ea typeface="Tahoma" pitchFamily="34" charset="0"/>
              <a:cs typeface="Tahoma" pitchFamily="34" charset="0"/>
            </a:endParaRPr>
          </a:p>
        </p:txBody>
      </p:sp>
    </p:spTree>
    <p:extLst>
      <p:ext uri="{BB962C8B-B14F-4D97-AF65-F5344CB8AC3E}">
        <p14:creationId xmlns:p14="http://schemas.microsoft.com/office/powerpoint/2010/main" val="1613461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sz="6600" b="1" dirty="0">
                <a:solidFill>
                  <a:srgbClr val="FF0000"/>
                </a:solidFill>
                <a:ea typeface="Tahoma" pitchFamily="34" charset="0"/>
                <a:cs typeface="Tahoma" pitchFamily="34" charset="0"/>
              </a:rPr>
              <a:t>Tk2: </a:t>
            </a:r>
            <a:r>
              <a:rPr lang="vi-VN" sz="6600" b="1" dirty="0">
                <a:solidFill>
                  <a:srgbClr val="003399"/>
                </a:solidFill>
                <a:ea typeface="Tahoma" pitchFamily="34" charset="0"/>
                <a:cs typeface="Tahoma" pitchFamily="34" charset="0"/>
              </a:rPr>
              <a:t>Chúa đưa tôi qua những nẻo đường trần gian, Ngài để tôi đi tìm cho tôi lẽ sống, </a:t>
            </a:r>
          </a:p>
        </p:txBody>
      </p:sp>
    </p:spTree>
    <p:extLst>
      <p:ext uri="{BB962C8B-B14F-4D97-AF65-F5344CB8AC3E}">
        <p14:creationId xmlns:p14="http://schemas.microsoft.com/office/powerpoint/2010/main" val="198206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000" b="1" u="sng" dirty="0">
                <a:solidFill>
                  <a:srgbClr val="FF0000"/>
                </a:solidFill>
                <a:ea typeface="Tahoma" pitchFamily="34" charset="0"/>
                <a:cs typeface="Tahoma" pitchFamily="34" charset="0"/>
              </a:rPr>
              <a:t>***:</a:t>
            </a:r>
            <a:r>
              <a:rPr lang="vi-VN" sz="6000" b="1" dirty="0">
                <a:solidFill>
                  <a:schemeClr val="tx2"/>
                </a:solidFill>
                <a:ea typeface="Tahoma" pitchFamily="34" charset="0"/>
                <a:cs typeface="Tahoma" pitchFamily="34" charset="0"/>
              </a:rPr>
              <a:t> </a:t>
            </a:r>
            <a:r>
              <a:rPr lang="vi-VN" sz="6000" b="1" dirty="0">
                <a:solidFill>
                  <a:srgbClr val="003399"/>
                </a:solidFill>
                <a:ea typeface="Tahoma" pitchFamily="34" charset="0"/>
                <a:cs typeface="Tahoma" pitchFamily="34" charset="0"/>
              </a:rPr>
              <a:t>Và lòng tôi đâu hoài mong chi giữa đời, tôi chỉ xin theo bước Ngài, gieo niềm tin nơi nước Trời.</a:t>
            </a:r>
          </a:p>
        </p:txBody>
      </p:sp>
    </p:spTree>
    <p:extLst>
      <p:ext uri="{BB962C8B-B14F-4D97-AF65-F5344CB8AC3E}">
        <p14:creationId xmlns:p14="http://schemas.microsoft.com/office/powerpoint/2010/main" val="843717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800" b="1" dirty="0">
                <a:solidFill>
                  <a:srgbClr val="FF0000"/>
                </a:solidFill>
                <a:ea typeface="Tahoma" pitchFamily="34" charset="0"/>
                <a:cs typeface="Tahoma" pitchFamily="34" charset="0"/>
              </a:rPr>
              <a:t>Đk: </a:t>
            </a:r>
            <a:r>
              <a:rPr lang="vi-VN" sz="5800" b="1" dirty="0">
                <a:solidFill>
                  <a:srgbClr val="003399"/>
                </a:solidFill>
                <a:ea typeface="Tahoma" pitchFamily="34" charset="0"/>
                <a:cs typeface="Tahoma" pitchFamily="34" charset="0"/>
              </a:rPr>
              <a:t>Xin cho tôi được mến yêu Ngài, và xin cho tôi được bước theo Ngài. Dù tình tôi chóng tan như làn khói, </a:t>
            </a:r>
          </a:p>
        </p:txBody>
      </p:sp>
    </p:spTree>
    <p:extLst>
      <p:ext uri="{BB962C8B-B14F-4D97-AF65-F5344CB8AC3E}">
        <p14:creationId xmlns:p14="http://schemas.microsoft.com/office/powerpoint/2010/main" val="2567545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600" b="1" u="sng" dirty="0">
                <a:solidFill>
                  <a:srgbClr val="FF0000"/>
                </a:solidFill>
                <a:ea typeface="Tahoma" pitchFamily="34" charset="0"/>
                <a:cs typeface="Tahoma" pitchFamily="34" charset="0"/>
              </a:rPr>
              <a:t>***:</a:t>
            </a:r>
            <a:r>
              <a:rPr lang="vi-VN" sz="6600" b="1" dirty="0">
                <a:solidFill>
                  <a:schemeClr val="tx2"/>
                </a:solidFill>
                <a:ea typeface="Tahoma" pitchFamily="34" charset="0"/>
                <a:cs typeface="Tahoma" pitchFamily="34" charset="0"/>
              </a:rPr>
              <a:t> </a:t>
            </a:r>
            <a:r>
              <a:rPr lang="vi-VN" sz="6600" b="1" dirty="0">
                <a:solidFill>
                  <a:srgbClr val="003399"/>
                </a:solidFill>
                <a:ea typeface="Tahoma" pitchFamily="34" charset="0"/>
                <a:cs typeface="Tahoma" pitchFamily="34" charset="0"/>
              </a:rPr>
              <a:t>Bàn chân tôi bé như lá non trên cành. Nhưng tôi xin được mến yêu Ngài, </a:t>
            </a:r>
          </a:p>
        </p:txBody>
      </p:sp>
    </p:spTree>
    <p:extLst>
      <p:ext uri="{BB962C8B-B14F-4D97-AF65-F5344CB8AC3E}">
        <p14:creationId xmlns:p14="http://schemas.microsoft.com/office/powerpoint/2010/main" val="286967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400" b="1" u="sng" dirty="0">
                <a:solidFill>
                  <a:srgbClr val="FF0000"/>
                </a:solidFill>
                <a:ea typeface="Tahoma" pitchFamily="34" charset="0"/>
                <a:cs typeface="Tahoma" pitchFamily="34" charset="0"/>
              </a:rPr>
              <a:t>***:</a:t>
            </a:r>
            <a:r>
              <a:rPr lang="vi-VN" sz="5400" b="1" dirty="0">
                <a:solidFill>
                  <a:schemeClr val="tx2"/>
                </a:solidFill>
                <a:ea typeface="Tahoma" pitchFamily="34" charset="0"/>
                <a:cs typeface="Tahoma" pitchFamily="34" charset="0"/>
              </a:rPr>
              <a:t> </a:t>
            </a:r>
            <a:r>
              <a:rPr lang="vi-VN" sz="5300" b="1" dirty="0">
                <a:solidFill>
                  <a:srgbClr val="003399"/>
                </a:solidFill>
                <a:ea typeface="Tahoma" pitchFamily="34" charset="0"/>
                <a:cs typeface="Tahoma" pitchFamily="34" charset="0"/>
              </a:rPr>
              <a:t>Và luôn trung kiên tìm dấu chân Ngài, nhờ tình yêu đỡ nâng tôi đêm ngày, và niềm vui Chúa ban sẽ luôn dư đầy.</a:t>
            </a:r>
          </a:p>
          <a:p>
            <a:pPr marL="0" indent="0" algn="just">
              <a:lnSpc>
                <a:spcPct val="130000"/>
              </a:lnSpc>
              <a:spcBef>
                <a:spcPts val="1350"/>
              </a:spcBef>
              <a:buNone/>
            </a:pPr>
            <a:r>
              <a:rPr lang="vi-VN" sz="5400" b="1" dirty="0">
                <a:solidFill>
                  <a:schemeClr val="tx2"/>
                </a:solidFill>
                <a:ea typeface="Tahoma" pitchFamily="34" charset="0"/>
                <a:cs typeface="Tahoma" pitchFamily="34" charset="0"/>
              </a:rPr>
              <a:t> </a:t>
            </a:r>
          </a:p>
          <a:p>
            <a:pPr marL="0" indent="0" algn="just">
              <a:lnSpc>
                <a:spcPct val="130000"/>
              </a:lnSpc>
              <a:spcBef>
                <a:spcPts val="1350"/>
              </a:spcBef>
              <a:buNone/>
            </a:pPr>
            <a:endParaRPr lang="vi-VN" sz="5400" b="1" dirty="0">
              <a:solidFill>
                <a:schemeClr val="tx2"/>
              </a:solidFill>
              <a:ea typeface="Tahoma" pitchFamily="34" charset="0"/>
              <a:cs typeface="Tahoma" pitchFamily="34" charset="0"/>
            </a:endParaRPr>
          </a:p>
          <a:p>
            <a:pPr marL="0" indent="0" algn="just">
              <a:lnSpc>
                <a:spcPct val="130000"/>
              </a:lnSpc>
              <a:spcBef>
                <a:spcPts val="1350"/>
              </a:spcBef>
              <a:buNone/>
            </a:pPr>
            <a:endParaRPr lang="en-US" sz="5400" b="1" dirty="0">
              <a:solidFill>
                <a:schemeClr val="tx2"/>
              </a:solidFill>
              <a:ea typeface="Tahoma" pitchFamily="34" charset="0"/>
              <a:cs typeface="Tahoma" pitchFamily="34" charset="0"/>
            </a:endParaRPr>
          </a:p>
        </p:txBody>
      </p:sp>
    </p:spTree>
    <p:extLst>
      <p:ext uri="{BB962C8B-B14F-4D97-AF65-F5344CB8AC3E}">
        <p14:creationId xmlns:p14="http://schemas.microsoft.com/office/powerpoint/2010/main" val="1181077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600" b="1" dirty="0">
                <a:solidFill>
                  <a:srgbClr val="FF0000"/>
                </a:solidFill>
                <a:ea typeface="Tahoma" pitchFamily="34" charset="0"/>
                <a:cs typeface="Tahoma" pitchFamily="34" charset="0"/>
              </a:rPr>
              <a:t>Tk3: </a:t>
            </a:r>
            <a:r>
              <a:rPr lang="vi-VN" sz="6600" b="1" dirty="0">
                <a:solidFill>
                  <a:srgbClr val="003399"/>
                </a:solidFill>
                <a:ea typeface="Tahoma" pitchFamily="34" charset="0"/>
                <a:cs typeface="Tahoma" pitchFamily="34" charset="0"/>
              </a:rPr>
              <a:t>Biết bao lần tôi ngắm mây trời nhẹ bay và thầm mong tôi được như mây theo gió. </a:t>
            </a:r>
          </a:p>
        </p:txBody>
      </p:sp>
    </p:spTree>
    <p:extLst>
      <p:ext uri="{BB962C8B-B14F-4D97-AF65-F5344CB8AC3E}">
        <p14:creationId xmlns:p14="http://schemas.microsoft.com/office/powerpoint/2010/main" val="517387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000" b="1" u="sng" dirty="0">
                <a:solidFill>
                  <a:srgbClr val="FF0000"/>
                </a:solidFill>
                <a:ea typeface="Tahoma" pitchFamily="34" charset="0"/>
                <a:cs typeface="Tahoma" pitchFamily="34" charset="0"/>
              </a:rPr>
              <a:t>***:</a:t>
            </a:r>
            <a:r>
              <a:rPr lang="vi-VN" sz="6000" b="1" dirty="0">
                <a:solidFill>
                  <a:schemeClr val="tx2"/>
                </a:solidFill>
                <a:ea typeface="Tahoma" pitchFamily="34" charset="0"/>
                <a:cs typeface="Tahoma" pitchFamily="34" charset="0"/>
              </a:rPr>
              <a:t> </a:t>
            </a:r>
            <a:r>
              <a:rPr lang="vi-VN" sz="6000" b="1" dirty="0">
                <a:solidFill>
                  <a:srgbClr val="003399"/>
                </a:solidFill>
                <a:ea typeface="Tahoma" pitchFamily="34" charset="0"/>
                <a:cs typeface="Tahoma" pitchFamily="34" charset="0"/>
              </a:rPr>
              <a:t>Để đời tôi theo Ngài đi khắp đó đây, sống đời yêu thương mỗi ngày cho tình anh em dâng đầy.</a:t>
            </a:r>
          </a:p>
          <a:p>
            <a:pPr marL="0" indent="0" algn="just">
              <a:lnSpc>
                <a:spcPct val="120000"/>
              </a:lnSpc>
              <a:spcBef>
                <a:spcPts val="1350"/>
              </a:spcBef>
              <a:buNone/>
            </a:pPr>
            <a:endParaRPr lang="vi-VN" sz="6000" b="1" dirty="0">
              <a:solidFill>
                <a:schemeClr val="tx2"/>
              </a:solidFill>
              <a:ea typeface="Tahoma" pitchFamily="34" charset="0"/>
              <a:cs typeface="Tahoma" pitchFamily="34" charset="0"/>
            </a:endParaRPr>
          </a:p>
          <a:p>
            <a:pPr marL="0" indent="0" algn="just">
              <a:lnSpc>
                <a:spcPct val="120000"/>
              </a:lnSpc>
              <a:spcBef>
                <a:spcPts val="1350"/>
              </a:spcBef>
              <a:buNone/>
            </a:pPr>
            <a:endParaRPr lang="vi-VN" sz="6000" b="1" dirty="0">
              <a:solidFill>
                <a:schemeClr val="tx2"/>
              </a:solidFill>
              <a:ea typeface="Tahoma" pitchFamily="34" charset="0"/>
              <a:cs typeface="Tahoma" pitchFamily="34" charset="0"/>
            </a:endParaRPr>
          </a:p>
          <a:p>
            <a:pPr marL="0" indent="0" algn="just">
              <a:lnSpc>
                <a:spcPct val="120000"/>
              </a:lnSpc>
              <a:spcBef>
                <a:spcPts val="1350"/>
              </a:spcBef>
              <a:buNone/>
            </a:pPr>
            <a:endParaRPr lang="en-US" sz="6000" b="1" dirty="0">
              <a:solidFill>
                <a:schemeClr val="tx2"/>
              </a:solidFill>
              <a:ea typeface="Tahoma" pitchFamily="34" charset="0"/>
              <a:cs typeface="Tahoma" pitchFamily="34" charset="0"/>
            </a:endParaRPr>
          </a:p>
        </p:txBody>
      </p:sp>
    </p:spTree>
    <p:extLst>
      <p:ext uri="{BB962C8B-B14F-4D97-AF65-F5344CB8AC3E}">
        <p14:creationId xmlns:p14="http://schemas.microsoft.com/office/powerpoint/2010/main" val="3898018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800" b="1" dirty="0">
                <a:solidFill>
                  <a:srgbClr val="FF0000"/>
                </a:solidFill>
                <a:ea typeface="Tahoma" pitchFamily="34" charset="0"/>
                <a:cs typeface="Tahoma" pitchFamily="34" charset="0"/>
              </a:rPr>
              <a:t>Đk: </a:t>
            </a:r>
            <a:r>
              <a:rPr lang="vi-VN" sz="5800" b="1" dirty="0">
                <a:solidFill>
                  <a:srgbClr val="003399"/>
                </a:solidFill>
                <a:ea typeface="Tahoma" pitchFamily="34" charset="0"/>
                <a:cs typeface="Tahoma" pitchFamily="34" charset="0"/>
              </a:rPr>
              <a:t>Xin cho tôi được mến yêu Ngài, và xin cho tôi được bước theo Ngài. Dù tình tôi chóng tan như làn khói, </a:t>
            </a:r>
          </a:p>
        </p:txBody>
      </p:sp>
    </p:spTree>
    <p:extLst>
      <p:ext uri="{BB962C8B-B14F-4D97-AF65-F5344CB8AC3E}">
        <p14:creationId xmlns:p14="http://schemas.microsoft.com/office/powerpoint/2010/main" val="2653384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600" b="1" u="sng" dirty="0">
                <a:solidFill>
                  <a:srgbClr val="FF0000"/>
                </a:solidFill>
                <a:ea typeface="Tahoma" pitchFamily="34" charset="0"/>
                <a:cs typeface="Tahoma" pitchFamily="34" charset="0"/>
              </a:rPr>
              <a:t>***:</a:t>
            </a:r>
            <a:r>
              <a:rPr lang="vi-VN" sz="6600" b="1" dirty="0">
                <a:solidFill>
                  <a:schemeClr val="tx2"/>
                </a:solidFill>
                <a:ea typeface="Tahoma" pitchFamily="34" charset="0"/>
                <a:cs typeface="Tahoma" pitchFamily="34" charset="0"/>
              </a:rPr>
              <a:t> </a:t>
            </a:r>
            <a:r>
              <a:rPr lang="vi-VN" sz="6600" b="1" dirty="0">
                <a:solidFill>
                  <a:srgbClr val="003399"/>
                </a:solidFill>
                <a:ea typeface="Tahoma" pitchFamily="34" charset="0"/>
                <a:cs typeface="Tahoma" pitchFamily="34" charset="0"/>
              </a:rPr>
              <a:t>Bàn chân tôi bé như lá non trên cành. Nhưng tôi xin được mến yêu Ngài, </a:t>
            </a:r>
          </a:p>
        </p:txBody>
      </p:sp>
    </p:spTree>
    <p:extLst>
      <p:ext uri="{BB962C8B-B14F-4D97-AF65-F5344CB8AC3E}">
        <p14:creationId xmlns:p14="http://schemas.microsoft.com/office/powerpoint/2010/main" val="143301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altLang="en-US" sz="6000" b="1" dirty="0">
                <a:solidFill>
                  <a:srgbClr val="FF0000"/>
                </a:solidFill>
                <a:cs typeface="Tahoma" pitchFamily="34" charset="0"/>
              </a:rPr>
              <a:t>Tk1: </a:t>
            </a:r>
            <a:r>
              <a:rPr lang="vi-VN" altLang="en-US" sz="6000" b="1" dirty="0">
                <a:solidFill>
                  <a:srgbClr val="003399"/>
                </a:solidFill>
                <a:cs typeface="Tahoma" pitchFamily="34" charset="0"/>
              </a:rPr>
              <a:t>Nào cảm tạ Chúa, vì Chúa rất nhân từ. Trọn một tình thương, Ngài đã ban cho đời, nhà Israel ơi tấu lên đi lời ca, ngàn đời Ngài yêu thương, Chúa yêu thương nhân loại.</a:t>
            </a:r>
          </a:p>
          <a:p>
            <a:pPr marL="0" indent="0" algn="just">
              <a:lnSpc>
                <a:spcPct val="120000"/>
              </a:lnSpc>
              <a:spcBef>
                <a:spcPts val="1350"/>
              </a:spcBef>
              <a:buNone/>
            </a:pPr>
            <a:endParaRPr lang="vi-VN" altLang="en-US" sz="6000" b="1" dirty="0">
              <a:solidFill>
                <a:schemeClr val="tx2"/>
              </a:solidFill>
              <a:cs typeface="Tahoma" pitchFamily="34" charset="0"/>
            </a:endParaRPr>
          </a:p>
        </p:txBody>
      </p:sp>
    </p:spTree>
    <p:extLst>
      <p:ext uri="{BB962C8B-B14F-4D97-AF65-F5344CB8AC3E}">
        <p14:creationId xmlns:p14="http://schemas.microsoft.com/office/powerpoint/2010/main" val="3094205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400" b="1" u="sng" dirty="0">
                <a:solidFill>
                  <a:srgbClr val="FF0000"/>
                </a:solidFill>
                <a:ea typeface="Tahoma" pitchFamily="34" charset="0"/>
                <a:cs typeface="Tahoma" pitchFamily="34" charset="0"/>
              </a:rPr>
              <a:t>***:</a:t>
            </a:r>
            <a:r>
              <a:rPr lang="vi-VN" sz="5400" b="1" dirty="0">
                <a:solidFill>
                  <a:schemeClr val="tx2"/>
                </a:solidFill>
                <a:ea typeface="Tahoma" pitchFamily="34" charset="0"/>
                <a:cs typeface="Tahoma" pitchFamily="34" charset="0"/>
              </a:rPr>
              <a:t> </a:t>
            </a:r>
            <a:r>
              <a:rPr lang="vi-VN" sz="5300" b="1" dirty="0">
                <a:solidFill>
                  <a:srgbClr val="003399"/>
                </a:solidFill>
                <a:ea typeface="Tahoma" pitchFamily="34" charset="0"/>
                <a:cs typeface="Tahoma" pitchFamily="34" charset="0"/>
              </a:rPr>
              <a:t>Và luôn trung kiên tìm dấu chân Ngài, nhờ tình yêu đỡ nâng tôi đêm ngày, và niềm vui Chúa ban sẽ luôn dư đầy.</a:t>
            </a:r>
          </a:p>
          <a:p>
            <a:pPr marL="0" indent="0" algn="just">
              <a:lnSpc>
                <a:spcPct val="130000"/>
              </a:lnSpc>
              <a:spcBef>
                <a:spcPts val="1350"/>
              </a:spcBef>
              <a:buNone/>
            </a:pPr>
            <a:r>
              <a:rPr lang="vi-VN" sz="5400" b="1" dirty="0">
                <a:solidFill>
                  <a:schemeClr val="tx2"/>
                </a:solidFill>
                <a:ea typeface="Tahoma" pitchFamily="34" charset="0"/>
                <a:cs typeface="Tahoma" pitchFamily="34" charset="0"/>
              </a:rPr>
              <a:t> </a:t>
            </a:r>
          </a:p>
          <a:p>
            <a:pPr marL="0" indent="0" algn="just">
              <a:lnSpc>
                <a:spcPct val="130000"/>
              </a:lnSpc>
              <a:spcBef>
                <a:spcPts val="1350"/>
              </a:spcBef>
              <a:buNone/>
            </a:pPr>
            <a:endParaRPr lang="vi-VN" sz="5400" b="1" dirty="0">
              <a:solidFill>
                <a:schemeClr val="tx2"/>
              </a:solidFill>
              <a:ea typeface="Tahoma" pitchFamily="34" charset="0"/>
              <a:cs typeface="Tahoma" pitchFamily="34" charset="0"/>
            </a:endParaRPr>
          </a:p>
          <a:p>
            <a:pPr marL="0" indent="0" algn="just">
              <a:lnSpc>
                <a:spcPct val="130000"/>
              </a:lnSpc>
              <a:spcBef>
                <a:spcPts val="1350"/>
              </a:spcBef>
              <a:buNone/>
            </a:pPr>
            <a:endParaRPr lang="en-US" sz="5400" b="1" dirty="0">
              <a:solidFill>
                <a:schemeClr val="tx2"/>
              </a:solidFill>
              <a:ea typeface="Tahoma" pitchFamily="34" charset="0"/>
              <a:cs typeface="Tahoma" pitchFamily="34" charset="0"/>
            </a:endParaRPr>
          </a:p>
        </p:txBody>
      </p:sp>
    </p:spTree>
    <p:extLst>
      <p:ext uri="{BB962C8B-B14F-4D97-AF65-F5344CB8AC3E}">
        <p14:creationId xmlns:p14="http://schemas.microsoft.com/office/powerpoint/2010/main" val="3461474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034002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0422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RA VỀ</a:t>
            </a:r>
          </a:p>
        </p:txBody>
      </p:sp>
    </p:spTree>
    <p:extLst>
      <p:ext uri="{BB962C8B-B14F-4D97-AF65-F5344CB8AC3E}">
        <p14:creationId xmlns:p14="http://schemas.microsoft.com/office/powerpoint/2010/main" val="3061211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0000"/>
                </a:solidFill>
                <a:cs typeface="Times New Roman" panose="02020603050405020304" pitchFamily="18" charset="0"/>
              </a:rPr>
              <a:t>Đk: </a:t>
            </a:r>
            <a:r>
              <a:rPr lang="vi-VN" sz="6000" b="1" dirty="0">
                <a:solidFill>
                  <a:srgbClr val="003399"/>
                </a:solidFill>
                <a:cs typeface="Times New Roman" panose="02020603050405020304" pitchFamily="18" charset="0"/>
              </a:rPr>
              <a:t>Ra về, ra về lòng con bao hân hoan Chúa ơi. Vui mừng, vui mừng vì có Chúa bước đi cùng con.</a:t>
            </a:r>
          </a:p>
        </p:txBody>
      </p:sp>
    </p:spTree>
    <p:extLst>
      <p:ext uri="{BB962C8B-B14F-4D97-AF65-F5344CB8AC3E}">
        <p14:creationId xmlns:p14="http://schemas.microsoft.com/office/powerpoint/2010/main" val="365038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u="sng" dirty="0">
                <a:solidFill>
                  <a:srgbClr val="FF0000"/>
                </a:solidFill>
                <a:cs typeface="Times New Roman" panose="02020603050405020304" pitchFamily="18" charset="0"/>
              </a:rPr>
              <a:t>**:</a:t>
            </a:r>
            <a:r>
              <a:rPr lang="vi-VN" sz="6000" b="1" dirty="0">
                <a:solidFill>
                  <a:srgbClr val="FF0000"/>
                </a:solidFill>
                <a:cs typeface="Times New Roman" panose="02020603050405020304" pitchFamily="18" charset="0"/>
              </a:rPr>
              <a:t> </a:t>
            </a:r>
            <a:r>
              <a:rPr lang="vi-VN" sz="6000" b="1" dirty="0">
                <a:solidFill>
                  <a:srgbClr val="003399"/>
                </a:solidFill>
                <a:cs typeface="Times New Roman" panose="02020603050405020304" pitchFamily="18" charset="0"/>
              </a:rPr>
              <a:t>Ơn trời, ơn trời tựa mưa sa xuống trên đời con. Đỡ nâng con giữ gìn con luôn thắm tươi màu son.</a:t>
            </a:r>
          </a:p>
        </p:txBody>
      </p:sp>
    </p:spTree>
    <p:extLst>
      <p:ext uri="{BB962C8B-B14F-4D97-AF65-F5344CB8AC3E}">
        <p14:creationId xmlns:p14="http://schemas.microsoft.com/office/powerpoint/2010/main" val="3425381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400" b="1" dirty="0">
                <a:solidFill>
                  <a:srgbClr val="FF0000"/>
                </a:solidFill>
                <a:cs typeface="Times New Roman" panose="02020603050405020304" pitchFamily="18" charset="0"/>
              </a:rPr>
              <a:t>Tk1: </a:t>
            </a:r>
            <a:r>
              <a:rPr lang="vi-VN" sz="5400" b="1" dirty="0">
                <a:solidFill>
                  <a:srgbClr val="003399"/>
                </a:solidFill>
                <a:cs typeface="Times New Roman" panose="02020603050405020304" pitchFamily="18" charset="0"/>
              </a:rPr>
              <a:t>Chúa đã thương ban lời người soi sáng, dẫn đưa đoàn con cái, thấy đường về bến yêu thương là quê hương luôn sống trong niềm vui.</a:t>
            </a:r>
          </a:p>
        </p:txBody>
      </p:sp>
    </p:spTree>
    <p:extLst>
      <p:ext uri="{BB962C8B-B14F-4D97-AF65-F5344CB8AC3E}">
        <p14:creationId xmlns:p14="http://schemas.microsoft.com/office/powerpoint/2010/main" val="2067308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0000"/>
                </a:solidFill>
                <a:cs typeface="Times New Roman" panose="02020603050405020304" pitchFamily="18" charset="0"/>
              </a:rPr>
              <a:t>Đk: </a:t>
            </a:r>
            <a:r>
              <a:rPr lang="vi-VN" sz="6000" b="1" dirty="0">
                <a:solidFill>
                  <a:srgbClr val="003399"/>
                </a:solidFill>
                <a:cs typeface="Times New Roman" panose="02020603050405020304" pitchFamily="18" charset="0"/>
              </a:rPr>
              <a:t>Ra về, ra về lòng con bao hân hoan Chúa ơi. Vui mừng, vui mừng vì có Chúa bước đi cùng con.</a:t>
            </a:r>
          </a:p>
        </p:txBody>
      </p:sp>
    </p:spTree>
    <p:extLst>
      <p:ext uri="{BB962C8B-B14F-4D97-AF65-F5344CB8AC3E}">
        <p14:creationId xmlns:p14="http://schemas.microsoft.com/office/powerpoint/2010/main" val="2337209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u="sng" dirty="0">
                <a:solidFill>
                  <a:srgbClr val="FF0000"/>
                </a:solidFill>
                <a:cs typeface="Times New Roman" panose="02020603050405020304" pitchFamily="18" charset="0"/>
              </a:rPr>
              <a:t>**:</a:t>
            </a:r>
            <a:r>
              <a:rPr lang="vi-VN" sz="6000" b="1" dirty="0">
                <a:solidFill>
                  <a:srgbClr val="FF0000"/>
                </a:solidFill>
                <a:cs typeface="Times New Roman" panose="02020603050405020304" pitchFamily="18" charset="0"/>
              </a:rPr>
              <a:t> </a:t>
            </a:r>
            <a:r>
              <a:rPr lang="vi-VN" sz="6000" b="1" dirty="0">
                <a:solidFill>
                  <a:srgbClr val="003399"/>
                </a:solidFill>
                <a:cs typeface="Times New Roman" panose="02020603050405020304" pitchFamily="18" charset="0"/>
              </a:rPr>
              <a:t>Ơn trời, ơn trời tựa mưa sa xuống trên đời con. Đỡ nâng con giữ gìn con luôn thắm tươi màu son.</a:t>
            </a:r>
          </a:p>
        </p:txBody>
      </p:sp>
    </p:spTree>
    <p:extLst>
      <p:ext uri="{BB962C8B-B14F-4D97-AF65-F5344CB8AC3E}">
        <p14:creationId xmlns:p14="http://schemas.microsoft.com/office/powerpoint/2010/main" val="2896587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400" b="1" dirty="0">
                <a:solidFill>
                  <a:srgbClr val="FF0000"/>
                </a:solidFill>
                <a:cs typeface="Times New Roman" panose="02020603050405020304" pitchFamily="18" charset="0"/>
              </a:rPr>
              <a:t>Tk2: </a:t>
            </a:r>
            <a:r>
              <a:rPr lang="vi-VN" sz="5400" b="1" dirty="0">
                <a:solidFill>
                  <a:srgbClr val="003399"/>
                </a:solidFill>
                <a:cs typeface="Times New Roman" panose="02020603050405020304" pitchFamily="18" charset="0"/>
              </a:rPr>
              <a:t>Chúa đã thương kêu mời đoàn con cái, đến nơi bàn tiệc thánh, đón nhận mình </a:t>
            </a:r>
            <a:r>
              <a:rPr lang="vi-VN" sz="6000" b="1" dirty="0">
                <a:solidFill>
                  <a:srgbClr val="003399"/>
                </a:solidFill>
                <a:cs typeface="Times New Roman" panose="02020603050405020304" pitchFamily="18" charset="0"/>
              </a:rPr>
              <a:t>Chúa Ki-tô</a:t>
            </a:r>
            <a:r>
              <a:rPr lang="vi-VN" sz="5400" b="1" dirty="0">
                <a:solidFill>
                  <a:srgbClr val="003399"/>
                </a:solidFill>
                <a:cs typeface="Times New Roman" panose="02020603050405020304" pitchFamily="18" charset="0"/>
              </a:rPr>
              <a:t> làm của ăn thêm sức trên đường xa</a:t>
            </a:r>
            <a:r>
              <a:rPr lang="en-US" sz="5400" b="1" dirty="0">
                <a:solidFill>
                  <a:srgbClr val="003399"/>
                </a:solidFill>
                <a:cs typeface="Times New Roman" panose="02020603050405020304" pitchFamily="18" charset="0"/>
              </a:rPr>
              <a:t>.</a:t>
            </a:r>
            <a:endParaRPr lang="vi-VN" sz="54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447025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altLang="en-US" sz="5400" b="1" dirty="0">
                <a:solidFill>
                  <a:srgbClr val="FF0000"/>
                </a:solidFill>
                <a:cs typeface="Tahoma" pitchFamily="34" charset="0"/>
              </a:rPr>
              <a:t>Đk: </a:t>
            </a:r>
            <a:r>
              <a:rPr lang="vi-VN" altLang="en-US" sz="5400" b="1" dirty="0">
                <a:solidFill>
                  <a:srgbClr val="003399"/>
                </a:solidFill>
                <a:cs typeface="Tahoma" pitchFamily="34" charset="0"/>
              </a:rPr>
              <a:t>Vạn tuế con vua Đa-vit đã sống lại hiển vinh, Ngài đem vinh quang rực rỡ chiếu soi cho trần thế, mừng hát lên, ngày khải hoàn, ngày Chúa đã chiến thắng tử thần.</a:t>
            </a:r>
          </a:p>
          <a:p>
            <a:pPr marL="0" indent="0" algn="just">
              <a:lnSpc>
                <a:spcPct val="120000"/>
              </a:lnSpc>
              <a:spcBef>
                <a:spcPts val="1350"/>
              </a:spcBef>
              <a:buNone/>
            </a:pPr>
            <a:endParaRPr lang="vi-VN" altLang="en-US" sz="5400" b="1" dirty="0">
              <a:solidFill>
                <a:schemeClr val="tx2"/>
              </a:solidFill>
              <a:cs typeface="Tahoma" pitchFamily="34" charset="0"/>
            </a:endParaRPr>
          </a:p>
        </p:txBody>
      </p:sp>
    </p:spTree>
    <p:extLst>
      <p:ext uri="{BB962C8B-B14F-4D97-AF65-F5344CB8AC3E}">
        <p14:creationId xmlns:p14="http://schemas.microsoft.com/office/powerpoint/2010/main" val="802930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0000"/>
                </a:solidFill>
                <a:cs typeface="Times New Roman" panose="02020603050405020304" pitchFamily="18" charset="0"/>
              </a:rPr>
              <a:t>Đk: </a:t>
            </a:r>
            <a:r>
              <a:rPr lang="vi-VN" sz="6000" b="1" dirty="0">
                <a:solidFill>
                  <a:srgbClr val="003399"/>
                </a:solidFill>
                <a:cs typeface="Times New Roman" panose="02020603050405020304" pitchFamily="18" charset="0"/>
              </a:rPr>
              <a:t>Ra về, ra về lòng con bao hân hoan Chúa ơi. Vui mừng, vui mừng vì có Chúa bước đi cùng con.</a:t>
            </a:r>
          </a:p>
        </p:txBody>
      </p:sp>
    </p:spTree>
    <p:extLst>
      <p:ext uri="{BB962C8B-B14F-4D97-AF65-F5344CB8AC3E}">
        <p14:creationId xmlns:p14="http://schemas.microsoft.com/office/powerpoint/2010/main" val="1279732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u="sng" dirty="0">
                <a:solidFill>
                  <a:srgbClr val="FF0000"/>
                </a:solidFill>
                <a:cs typeface="Times New Roman" panose="02020603050405020304" pitchFamily="18" charset="0"/>
              </a:rPr>
              <a:t>**:</a:t>
            </a:r>
            <a:r>
              <a:rPr lang="vi-VN" sz="6000" b="1" dirty="0">
                <a:solidFill>
                  <a:srgbClr val="FF0000"/>
                </a:solidFill>
                <a:cs typeface="Times New Roman" panose="02020603050405020304" pitchFamily="18" charset="0"/>
              </a:rPr>
              <a:t> </a:t>
            </a:r>
            <a:r>
              <a:rPr lang="vi-VN" sz="6000" b="1" dirty="0">
                <a:solidFill>
                  <a:srgbClr val="003399"/>
                </a:solidFill>
                <a:cs typeface="Times New Roman" panose="02020603050405020304" pitchFamily="18" charset="0"/>
              </a:rPr>
              <a:t>Ơn trời, ơn trời tựa mưa sa xuống trên đời con. Đỡ nâng con giữ gìn con luôn thắm tươi màu son.</a:t>
            </a:r>
          </a:p>
        </p:txBody>
      </p:sp>
    </p:spTree>
    <p:extLst>
      <p:ext uri="{BB962C8B-B14F-4D97-AF65-F5344CB8AC3E}">
        <p14:creationId xmlns:p14="http://schemas.microsoft.com/office/powerpoint/2010/main" val="2058667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NĂM</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311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DEC1BAD-C2C7-4913-DC5B-0BD7C9988165}"/>
              </a:ext>
            </a:extLst>
          </p:cNvPr>
          <p:cNvSpPr/>
          <p:nvPr/>
        </p:nvSpPr>
        <p:spPr>
          <a:xfrm>
            <a:off x="0" y="0"/>
            <a:ext cx="9144000" cy="5143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95171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altLang="en-US" sz="5400" b="1" dirty="0">
                <a:solidFill>
                  <a:srgbClr val="FF0000"/>
                </a:solidFill>
                <a:cs typeface="Tahoma" pitchFamily="34" charset="0"/>
              </a:rPr>
              <a:t>Tk2: </a:t>
            </a:r>
            <a:r>
              <a:rPr lang="vi-VN" altLang="en-US" sz="5400" b="1" dirty="0">
                <a:solidFill>
                  <a:srgbClr val="003399"/>
                </a:solidFill>
                <a:cs typeface="Tahoma" pitchFamily="34" charset="0"/>
              </a:rPr>
              <a:t>Này là hòn đá thợ xây đã loại trừ, giờ lại trở nên viên đá góc tường. Việc này Ngài gây nên chính tay Ngài làm ra, thật lạ lùng vô biên có ai suy cho cùng.</a:t>
            </a:r>
          </a:p>
        </p:txBody>
      </p:sp>
    </p:spTree>
    <p:extLst>
      <p:ext uri="{BB962C8B-B14F-4D97-AF65-F5344CB8AC3E}">
        <p14:creationId xmlns:p14="http://schemas.microsoft.com/office/powerpoint/2010/main" val="284239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altLang="en-US" sz="5400" b="1" dirty="0">
                <a:solidFill>
                  <a:srgbClr val="FF0000"/>
                </a:solidFill>
                <a:cs typeface="Tahoma" pitchFamily="34" charset="0"/>
              </a:rPr>
              <a:t>Đk: </a:t>
            </a:r>
            <a:r>
              <a:rPr lang="vi-VN" altLang="en-US" sz="5400" b="1" dirty="0">
                <a:solidFill>
                  <a:srgbClr val="003399"/>
                </a:solidFill>
                <a:cs typeface="Tahoma" pitchFamily="34" charset="0"/>
              </a:rPr>
              <a:t>Vạn tuế con vua Đa-vit đã sống lại hiển vinh, Ngài đem vinh quang rực rỡ chiếu soi cho trần thế, mừng hát lên, ngày khải hoàn, ngày Chúa đã chiến thắng tử thần.</a:t>
            </a:r>
          </a:p>
          <a:p>
            <a:pPr marL="0" indent="0" algn="just">
              <a:lnSpc>
                <a:spcPct val="120000"/>
              </a:lnSpc>
              <a:spcBef>
                <a:spcPts val="1350"/>
              </a:spcBef>
              <a:buNone/>
            </a:pPr>
            <a:endParaRPr lang="vi-VN" altLang="en-US" sz="5400" b="1" dirty="0">
              <a:solidFill>
                <a:schemeClr val="tx2"/>
              </a:solidFill>
              <a:cs typeface="Tahoma" pitchFamily="34" charset="0"/>
            </a:endParaRPr>
          </a:p>
        </p:txBody>
      </p:sp>
    </p:spTree>
    <p:extLst>
      <p:ext uri="{BB962C8B-B14F-4D97-AF65-F5344CB8AC3E}">
        <p14:creationId xmlns:p14="http://schemas.microsoft.com/office/powerpoint/2010/main" val="159135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40000"/>
              </a:lnSpc>
              <a:spcBef>
                <a:spcPts val="1350"/>
              </a:spcBef>
              <a:buNone/>
            </a:pPr>
            <a:r>
              <a:rPr lang="vi-VN" altLang="en-US" sz="4400" b="1" dirty="0">
                <a:solidFill>
                  <a:srgbClr val="FF0000"/>
                </a:solidFill>
                <a:cs typeface="Tahoma" pitchFamily="34" charset="0"/>
              </a:rPr>
              <a:t>Tk3: </a:t>
            </a:r>
            <a:r>
              <a:rPr lang="vi-VN" altLang="en-US" sz="4400" b="1" dirty="0">
                <a:solidFill>
                  <a:srgbClr val="003399"/>
                </a:solidFill>
                <a:cs typeface="Tahoma" pitchFamily="34" charset="0"/>
              </a:rPr>
              <a:t>Này là quyền Chúa giương cánh tay thần lực, thật kì diệu thay tay hữu uy phong Ngài. Giờ này và mai sau mãi tôi không phải chết, để ngàn kì công Cha sẽ ghi sâu trong đời.</a:t>
            </a:r>
          </a:p>
        </p:txBody>
      </p:sp>
    </p:spTree>
    <p:extLst>
      <p:ext uri="{BB962C8B-B14F-4D97-AF65-F5344CB8AC3E}">
        <p14:creationId xmlns:p14="http://schemas.microsoft.com/office/powerpoint/2010/main" val="205059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a:bodyPr>
          <a:lstStyle/>
          <a:p>
            <a:pPr marL="0" indent="0" algn="just">
              <a:lnSpc>
                <a:spcPct val="140000"/>
              </a:lnSpc>
              <a:spcBef>
                <a:spcPts val="1350"/>
              </a:spcBef>
              <a:buNone/>
            </a:pPr>
            <a:r>
              <a:rPr lang="vi-VN" altLang="en-US" sz="4400" b="1" dirty="0">
                <a:solidFill>
                  <a:srgbClr val="FF0000"/>
                </a:solidFill>
                <a:cs typeface="Tahoma" pitchFamily="34" charset="0"/>
              </a:rPr>
              <a:t>Tk3: </a:t>
            </a:r>
            <a:r>
              <a:rPr lang="vi-VN" altLang="en-US" sz="4400" b="1" dirty="0">
                <a:solidFill>
                  <a:srgbClr val="003399"/>
                </a:solidFill>
                <a:cs typeface="Tahoma" pitchFamily="34" charset="0"/>
              </a:rPr>
              <a:t>Này là quyền Chúa giương cánh tay thần lực, thật kì diệu thay tay hữu uy phong Ngài. Giờ này và mai sau mãi tôi không phải chết, để ngàn kì công Cha sẽ ghi sâu trong đời.</a:t>
            </a:r>
          </a:p>
        </p:txBody>
      </p:sp>
    </p:spTree>
    <p:extLst>
      <p:ext uri="{BB962C8B-B14F-4D97-AF65-F5344CB8AC3E}">
        <p14:creationId xmlns:p14="http://schemas.microsoft.com/office/powerpoint/2010/main" val="3056185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1240</Words>
  <Application>Microsoft Office PowerPoint</Application>
  <PresentationFormat>On-screen Show (16:9)</PresentationFormat>
  <Paragraphs>94</Paragraphs>
  <Slides>53</Slides>
  <Notes>0</Notes>
  <HiddenSlides>0</HiddenSlides>
  <MMClips>0</MMClips>
  <ScaleCrop>false</ScaleCrop>
  <HeadingPairs>
    <vt:vector size="4" baseType="variant">
      <vt:variant>
        <vt:lpstr>Theme</vt:lpstr>
      </vt:variant>
      <vt:variant>
        <vt:i4>7</vt:i4>
      </vt:variant>
      <vt:variant>
        <vt:lpstr>Slide Titles</vt:lpstr>
      </vt:variant>
      <vt:variant>
        <vt:i4>53</vt:i4>
      </vt:variant>
    </vt:vector>
  </HeadingPairs>
  <TitlesOfParts>
    <vt:vector size="60" baseType="lpstr">
      <vt:lpstr>Office Theme</vt:lpstr>
      <vt:lpstr>5_Office Theme</vt:lpstr>
      <vt:lpstr>7_Office Theme</vt:lpstr>
      <vt:lpstr>9_Office Theme</vt:lpstr>
      <vt:lpstr>13_Office Theme</vt:lpstr>
      <vt:lpstr>16_Office Theme</vt:lpstr>
      <vt:lpstr>21_Office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23</cp:revision>
  <dcterms:created xsi:type="dcterms:W3CDTF">2022-10-30T00:36:35Z</dcterms:created>
  <dcterms:modified xsi:type="dcterms:W3CDTF">2023-04-26T20:24:15Z</dcterms:modified>
</cp:coreProperties>
</file>