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8" r:id="rId2"/>
    <p:sldMasterId id="2147483720" r:id="rId3"/>
  </p:sldMasterIdLst>
  <p:sldIdLst>
    <p:sldId id="313" r:id="rId4"/>
    <p:sldId id="2146" r:id="rId5"/>
    <p:sldId id="1982" r:id="rId6"/>
    <p:sldId id="9524" r:id="rId7"/>
    <p:sldId id="9520" r:id="rId8"/>
    <p:sldId id="9525" r:id="rId9"/>
    <p:sldId id="9526" r:id="rId10"/>
    <p:sldId id="9527" r:id="rId11"/>
    <p:sldId id="9522" r:id="rId12"/>
    <p:sldId id="9530" r:id="rId13"/>
    <p:sldId id="9528" r:id="rId14"/>
    <p:sldId id="9529" r:id="rId15"/>
    <p:sldId id="9848" r:id="rId16"/>
    <p:sldId id="346" r:id="rId17"/>
    <p:sldId id="288" r:id="rId18"/>
    <p:sldId id="278" r:id="rId19"/>
    <p:sldId id="347" r:id="rId20"/>
    <p:sldId id="322" r:id="rId21"/>
    <p:sldId id="9803" r:id="rId22"/>
    <p:sldId id="9804" r:id="rId23"/>
    <p:sldId id="9826" r:id="rId24"/>
    <p:sldId id="9805" r:id="rId25"/>
    <p:sldId id="9806" r:id="rId26"/>
    <p:sldId id="9827" r:id="rId27"/>
    <p:sldId id="9828" r:id="rId28"/>
    <p:sldId id="9829" r:id="rId29"/>
    <p:sldId id="9831" r:id="rId30"/>
    <p:sldId id="9830" r:id="rId31"/>
    <p:sldId id="9834" r:id="rId32"/>
    <p:sldId id="9384" r:id="rId33"/>
    <p:sldId id="2344" r:id="rId34"/>
    <p:sldId id="9835" r:id="rId35"/>
    <p:sldId id="9692" r:id="rId36"/>
    <p:sldId id="9836" r:id="rId37"/>
    <p:sldId id="9807" r:id="rId38"/>
    <p:sldId id="9837" r:id="rId39"/>
    <p:sldId id="9838" r:id="rId40"/>
    <p:sldId id="9839" r:id="rId41"/>
    <p:sldId id="9840" r:id="rId42"/>
    <p:sldId id="9841" r:id="rId43"/>
    <p:sldId id="9842" r:id="rId44"/>
    <p:sldId id="9843" r:id="rId45"/>
    <p:sldId id="9844" r:id="rId46"/>
    <p:sldId id="9845" r:id="rId47"/>
    <p:sldId id="9846" r:id="rId48"/>
    <p:sldId id="9847" r:id="rId49"/>
    <p:sldId id="324" r:id="rId50"/>
    <p:sldId id="287" r:id="rId5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50" d="100"/>
          <a:sy n="150" d="100"/>
        </p:scale>
        <p:origin x="-898" y="-269"/>
      </p:cViewPr>
      <p:guideLst>
        <p:guide orient="horz" pos="1620"/>
        <p:guide pos="2880"/>
      </p:guideLst>
    </p:cSldViewPr>
  </p:slideViewPr>
  <p:outlineViewPr>
    <p:cViewPr>
      <p:scale>
        <a:sx n="33" d="100"/>
        <a:sy n="33" d="100"/>
      </p:scale>
      <p:origin x="0" y="7757"/>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t>5/4/2023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5/4/2023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5/4/2023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8618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6001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00499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52421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5/4/2023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24352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5/4/2023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93186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5/4/2023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05608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1381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5/4/2023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90910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46822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84607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09290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18561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1639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3926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5/4/2023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48172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5/4/2023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03020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5/4/2023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9942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5/4/2023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49289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02174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61719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1868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t>5/4/2023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t>5/4/2023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t>5/4/2023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5/4/2023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5/4/2023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5/4/2023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5/4/2023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747242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5/4/2023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606067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84371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43500"/>
          </a:xfrm>
        </p:spPr>
        <p:txBody>
          <a:bodyPr>
            <a:noAutofit/>
          </a:bodyPr>
          <a:lstStyle/>
          <a:p>
            <a:pPr marL="27432" indent="0" algn="just">
              <a:lnSpc>
                <a:spcPct val="130000"/>
              </a:lnSpc>
              <a:buNone/>
            </a:pPr>
            <a:r>
              <a:rPr lang="en-US" sz="6000" b="1" u="sng" dirty="0">
                <a:solidFill>
                  <a:srgbClr val="FF0000"/>
                </a:solidFill>
                <a:effectLst/>
                <a:latin typeface="+mj-lt"/>
                <a:ea typeface="Tahoma" pitchFamily="34" charset="0"/>
                <a:cs typeface="Times New Roman" pitchFamily="18" charset="0"/>
              </a:rPr>
              <a:t>***:</a:t>
            </a:r>
            <a:r>
              <a:rPr lang="en-US" sz="6000" dirty="0">
                <a:effectLst/>
                <a:latin typeface="+mj-lt"/>
              </a:rPr>
              <a:t> </a:t>
            </a:r>
            <a:r>
              <a:rPr lang="vi-VN" sz="6600" b="1" dirty="0">
                <a:solidFill>
                  <a:srgbClr val="003399"/>
                </a:solidFill>
                <a:effectLst/>
                <a:latin typeface="+mj-lt"/>
              </a:rPr>
              <a:t>Cùng ngồi bên cùng chia nhau tấm bánh kết liên cuộc đời vì Nhiệm Thể của Người.</a:t>
            </a:r>
            <a:endParaRPr lang="en-US" sz="7200" b="1" u="sng" dirty="0">
              <a:solidFill>
                <a:srgbClr val="003399"/>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485769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048250"/>
          </a:xfrm>
        </p:spPr>
        <p:txBody>
          <a:bodyPr>
            <a:noAutofit/>
          </a:bodyPr>
          <a:lstStyle/>
          <a:p>
            <a:pPr marL="27432" indent="0" algn="just">
              <a:lnSpc>
                <a:spcPct val="130000"/>
              </a:lnSpc>
              <a:buNone/>
            </a:pPr>
            <a:r>
              <a:rPr lang="en-US" sz="6000" b="1" u="sng" dirty="0" err="1">
                <a:solidFill>
                  <a:srgbClr val="FF0000"/>
                </a:solidFill>
                <a:effectLst/>
                <a:latin typeface="+mj-lt"/>
                <a:ea typeface="Tahoma" pitchFamily="34" charset="0"/>
                <a:cs typeface="Times New Roman" pitchFamily="18" charset="0"/>
              </a:rPr>
              <a:t>Đk</a:t>
            </a:r>
            <a:r>
              <a:rPr lang="en-US" sz="6000" b="1" u="sng" dirty="0">
                <a:solidFill>
                  <a:srgbClr val="FF0000"/>
                </a:solidFill>
                <a:effectLst/>
                <a:latin typeface="+mj-lt"/>
                <a:ea typeface="Tahoma" pitchFamily="34" charset="0"/>
                <a:cs typeface="Times New Roman" pitchFamily="18" charset="0"/>
              </a:rPr>
              <a:t>:</a:t>
            </a:r>
            <a:r>
              <a:rPr lang="en-US" sz="6000" b="1" dirty="0">
                <a:solidFill>
                  <a:srgbClr val="003399"/>
                </a:solidFill>
                <a:effectLst/>
                <a:latin typeface="+mj-lt"/>
                <a:ea typeface="Tahoma" pitchFamily="34" charset="0"/>
                <a:cs typeface="Times New Roman" pitchFamily="18" charset="0"/>
              </a:rPr>
              <a:t> </a:t>
            </a:r>
            <a:r>
              <a:rPr lang="vi-VN" sz="6600" b="1" dirty="0">
                <a:solidFill>
                  <a:srgbClr val="003399"/>
                </a:solidFill>
                <a:effectLst/>
                <a:latin typeface="+mj-lt"/>
              </a:rPr>
              <a:t>Quây quần bên bàn tiệc thánh này, để chia cho nhau tấm bánh Cha trao ban.</a:t>
            </a:r>
            <a:endParaRPr lang="en-US" sz="6000" b="1" u="sng" dirty="0">
              <a:solidFill>
                <a:srgbClr val="003399"/>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2175622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048250"/>
          </a:xfrm>
        </p:spPr>
        <p:txBody>
          <a:bodyPr>
            <a:noAutofit/>
          </a:bodyPr>
          <a:lstStyle/>
          <a:p>
            <a:pPr marL="27432" indent="0" algn="just">
              <a:lnSpc>
                <a:spcPct val="130000"/>
              </a:lnSpc>
              <a:buNone/>
            </a:pPr>
            <a:r>
              <a:rPr lang="en-US" sz="6000" b="1" u="sng" dirty="0">
                <a:solidFill>
                  <a:srgbClr val="FF0000"/>
                </a:solidFill>
                <a:effectLst/>
                <a:latin typeface="+mj-lt"/>
                <a:ea typeface="Tahoma" pitchFamily="34" charset="0"/>
                <a:cs typeface="Times New Roman" pitchFamily="18" charset="0"/>
              </a:rPr>
              <a:t>***:</a:t>
            </a:r>
            <a:r>
              <a:rPr lang="en-US" sz="6000" b="1" dirty="0">
                <a:solidFill>
                  <a:srgbClr val="003399"/>
                </a:solidFill>
                <a:effectLst/>
                <a:latin typeface="+mj-lt"/>
                <a:ea typeface="Tahoma" pitchFamily="34" charset="0"/>
                <a:cs typeface="Times New Roman" pitchFamily="18" charset="0"/>
              </a:rPr>
              <a:t> </a:t>
            </a:r>
            <a:r>
              <a:rPr lang="vi-VN" sz="6600" b="1" dirty="0">
                <a:solidFill>
                  <a:srgbClr val="003399"/>
                </a:solidFill>
                <a:effectLst/>
                <a:latin typeface="+mj-lt"/>
              </a:rPr>
              <a:t>Quây quần bên ly rượu thơm ngát trong tình yêu thương Chúa đã trối cho ta</a:t>
            </a:r>
            <a:r>
              <a:rPr lang="en-US" sz="6600" b="1" dirty="0">
                <a:solidFill>
                  <a:srgbClr val="003399"/>
                </a:solidFill>
                <a:effectLst/>
                <a:latin typeface="+mj-lt"/>
              </a:rPr>
              <a:t>.</a:t>
            </a:r>
            <a:endParaRPr lang="en-US" sz="6000" b="1" u="sng" dirty="0">
              <a:solidFill>
                <a:srgbClr val="003399"/>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522928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3864847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152400" y="209550"/>
            <a:ext cx="5257800" cy="1077218"/>
          </a:xfrm>
          <a:prstGeom prst="rect">
            <a:avLst/>
          </a:prstGeom>
          <a:noFill/>
          <a:ln>
            <a:solidFill>
              <a:srgbClr val="FFFF00"/>
            </a:solidFill>
          </a:ln>
          <a:effectLst>
            <a:glow rad="139700">
              <a:schemeClr val="accent3">
                <a:satMod val="175000"/>
                <a:alpha val="40000"/>
              </a:schemeClr>
            </a:glow>
          </a:effectLst>
        </p:spPr>
        <p:txBody>
          <a:bodyPr wrap="square" rtlCol="0">
            <a:spAutoFit/>
          </a:bodyPr>
          <a:lstStyle/>
          <a:p>
            <a:r>
              <a:rPr lang="vi-VN" sz="3200">
                <a:solidFill>
                  <a:prstClr val="white"/>
                </a:solidFill>
              </a:rPr>
              <a:t>Lạy Chúa, tình thương Chúa,</a:t>
            </a:r>
            <a:r>
              <a:rPr lang="en-US" sz="3200">
                <a:solidFill>
                  <a:prstClr val="white"/>
                </a:solidFill>
              </a:rPr>
              <a:t/>
            </a:r>
            <a:br>
              <a:rPr lang="en-US" sz="3200">
                <a:solidFill>
                  <a:prstClr val="white"/>
                </a:solidFill>
              </a:rPr>
            </a:br>
            <a:r>
              <a:rPr lang="vi-VN" sz="3200">
                <a:solidFill>
                  <a:prstClr val="white"/>
                </a:solidFill>
              </a:rPr>
              <a:t>đời đời con ca tụng.</a:t>
            </a:r>
          </a:p>
        </p:txBody>
      </p:sp>
      <p:sp>
        <p:nvSpPr>
          <p:cNvPr id="4" name="TextBox 3"/>
          <p:cNvSpPr txBox="1"/>
          <p:nvPr/>
        </p:nvSpPr>
        <p:spPr>
          <a:xfrm>
            <a:off x="146304" y="4400550"/>
            <a:ext cx="5818632" cy="584775"/>
          </a:xfrm>
          <a:prstGeom prst="rect">
            <a:avLst/>
          </a:prstGeom>
          <a:noFill/>
        </p:spPr>
        <p:txBody>
          <a:bodyPr wrap="square" rtlCol="0">
            <a:spAutoFit/>
          </a:bodyPr>
          <a:lstStyle/>
          <a:p>
            <a:r>
              <a:rPr lang="en-US" sz="3200">
                <a:solidFill>
                  <a:srgbClr val="FFFF00"/>
                </a:solidFill>
              </a:rPr>
              <a:t>Bài trích sách Công vụ Tông Đồ</a:t>
            </a:r>
          </a:p>
        </p:txBody>
      </p:sp>
    </p:spTree>
    <p:extLst>
      <p:ext uri="{BB962C8B-B14F-4D97-AF65-F5344CB8AC3E}">
        <p14:creationId xmlns:p14="http://schemas.microsoft.com/office/powerpoint/2010/main" val="78228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en-US" sz="8000" b="0">
                <a:solidFill>
                  <a:srgbClr val="003399"/>
                </a:solidFill>
                <a:effectLst/>
                <a:latin typeface="+mj-lt"/>
                <a:cs typeface="Times New Roman" pitchFamily="18" charset="0"/>
              </a:rPr>
              <a:t>Lạy Chúa, tình thương Chúa, đời đời con ca tụng.</a:t>
            </a: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a:solidFill>
                  <a:srgbClr val="FF0000"/>
                </a:solidFill>
                <a:effectLst>
                  <a:outerShdw blurRad="38100" dist="38100" dir="2700000" algn="tl">
                    <a:srgbClr val="000000">
                      <a:alpha val="43137"/>
                    </a:srgbClr>
                  </a:outerShdw>
                </a:effectLst>
                <a:latin typeface="+mj-lt"/>
                <a:cs typeface="Times New Roman" pitchFamily="18" charset="0"/>
              </a:rPr>
              <a:t>Đáp ca:</a:t>
            </a:r>
          </a:p>
        </p:txBody>
      </p:sp>
    </p:spTree>
    <p:extLst>
      <p:ext uri="{BB962C8B-B14F-4D97-AF65-F5344CB8AC3E}">
        <p14:creationId xmlns:p14="http://schemas.microsoft.com/office/powerpoint/2010/main" val="805959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en-US" sz="4400" b="0">
                <a:solidFill>
                  <a:srgbClr val="003399"/>
                </a:solidFill>
                <a:effectLst/>
                <a:latin typeface="+mj-lt"/>
                <a:cs typeface="Times New Roman" pitchFamily="18" charset="0"/>
              </a:rPr>
              <a:t>Lạy Chúa Giê-su Ki-tô là vị chứng nhân trung thành, là Trưởng Tử trong số những người từ cõi chết trỗi dậy. Chúa đã yêu mến chúng con, và đã lấy máu mình mà rửa sạch tội lỗi chúng con.</a:t>
            </a: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00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00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38956685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21711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24016826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rmAutofit/>
          </a:bodyPr>
          <a:lstStyle/>
          <a:p>
            <a:pPr marL="27385" indent="0" algn="ctr">
              <a:lnSpc>
                <a:spcPct val="120000"/>
              </a:lnSpc>
              <a:buNone/>
            </a:pPr>
            <a:endParaRPr lang="en-US" altLang="en-US" sz="2100" b="1" u="sng" dirty="0">
              <a:solidFill>
                <a:srgbClr val="FF0000"/>
              </a:solidFill>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6600" b="1" u="sng" dirty="0">
                <a:solidFill>
                  <a:srgbClr val="FF0000"/>
                </a:solidFill>
                <a:effectLst/>
                <a:latin typeface="+mj-lt"/>
                <a:ea typeface="Tahoma" panose="020B0604030504040204" pitchFamily="34" charset="0"/>
                <a:cs typeface="Times New Roman" panose="02020603050405020304" pitchFamily="18" charset="0"/>
              </a:rPr>
              <a:t>Ca </a:t>
            </a:r>
            <a:r>
              <a:rPr lang="en-US" altLang="en-US" sz="6600" b="1" u="sng" dirty="0" err="1">
                <a:solidFill>
                  <a:srgbClr val="FF0000"/>
                </a:solidFill>
                <a:effectLst/>
                <a:latin typeface="+mj-lt"/>
                <a:ea typeface="Tahoma" panose="020B0604030504040204" pitchFamily="34" charset="0"/>
                <a:cs typeface="Times New Roman" panose="02020603050405020304" pitchFamily="18" charset="0"/>
              </a:rPr>
              <a:t>Dâng</a:t>
            </a:r>
            <a:r>
              <a:rPr lang="en-US" altLang="en-US" sz="6600" b="1" u="sng" dirty="0">
                <a:solidFill>
                  <a:srgbClr val="FF0000"/>
                </a:solidFill>
                <a:effectLst/>
                <a:latin typeface="+mj-lt"/>
                <a:ea typeface="Tahoma" panose="020B0604030504040204" pitchFamily="34" charset="0"/>
                <a:cs typeface="Times New Roman" panose="02020603050405020304" pitchFamily="18" charset="0"/>
              </a:rPr>
              <a:t> </a:t>
            </a:r>
            <a:r>
              <a:rPr lang="en-US" altLang="en-US" sz="6600" b="1" u="sng" dirty="0" err="1">
                <a:solidFill>
                  <a:srgbClr val="FF0000"/>
                </a:solidFill>
                <a:effectLst/>
                <a:latin typeface="+mj-lt"/>
                <a:ea typeface="Tahoma" panose="020B0604030504040204" pitchFamily="34" charset="0"/>
                <a:cs typeface="Times New Roman" panose="02020603050405020304" pitchFamily="18" charset="0"/>
              </a:rPr>
              <a:t>Lễ</a:t>
            </a:r>
            <a:r>
              <a:rPr lang="en-US" altLang="en-US" sz="6600" b="1" u="sng" dirty="0">
                <a:solidFill>
                  <a:srgbClr val="FF0000"/>
                </a:solidFill>
                <a:effectLst/>
                <a:latin typeface="+mj-lt"/>
                <a:ea typeface="Tahoma" panose="020B0604030504040204" pitchFamily="34" charset="0"/>
                <a:cs typeface="Times New Roman" panose="02020603050405020304" pitchFamily="18" charset="0"/>
              </a:rPr>
              <a:t> </a:t>
            </a:r>
          </a:p>
          <a:p>
            <a:pPr marL="27385" indent="0" algn="ctr">
              <a:lnSpc>
                <a:spcPct val="120000"/>
              </a:lnSpc>
              <a:buNone/>
            </a:pPr>
            <a:r>
              <a:rPr lang="en-US" altLang="en-US" sz="7200" b="1" dirty="0" err="1">
                <a:solidFill>
                  <a:srgbClr val="FF0000"/>
                </a:solidFill>
                <a:effectLst/>
                <a:latin typeface="+mj-lt"/>
                <a:ea typeface="Tahoma" panose="020B0604030504040204" pitchFamily="34" charset="0"/>
                <a:cs typeface="Times New Roman" panose="02020603050405020304" pitchFamily="18" charset="0"/>
              </a:rPr>
              <a:t>Dâng</a:t>
            </a:r>
            <a:r>
              <a:rPr lang="en-US" altLang="en-US" sz="7200" b="1" dirty="0">
                <a:solidFill>
                  <a:srgbClr val="FF0000"/>
                </a:solidFill>
                <a:effectLst/>
                <a:latin typeface="+mj-lt"/>
                <a:ea typeface="Tahoma" panose="020B0604030504040204" pitchFamily="34" charset="0"/>
                <a:cs typeface="Times New Roman" panose="02020603050405020304" pitchFamily="18" charset="0"/>
              </a:rPr>
              <a:t> </a:t>
            </a:r>
            <a:r>
              <a:rPr lang="en-US" altLang="en-US" sz="7200" b="1" dirty="0" err="1">
                <a:solidFill>
                  <a:srgbClr val="FF0000"/>
                </a:solidFill>
                <a:effectLst/>
                <a:latin typeface="+mj-lt"/>
                <a:ea typeface="Tahoma" panose="020B0604030504040204" pitchFamily="34" charset="0"/>
                <a:cs typeface="Times New Roman" panose="02020603050405020304" pitchFamily="18" charset="0"/>
              </a:rPr>
              <a:t>niềm</a:t>
            </a:r>
            <a:r>
              <a:rPr lang="en-US" altLang="en-US" sz="7200" b="1" dirty="0">
                <a:solidFill>
                  <a:srgbClr val="FF0000"/>
                </a:solidFill>
                <a:effectLst/>
                <a:latin typeface="+mj-lt"/>
                <a:ea typeface="Tahoma" panose="020B0604030504040204" pitchFamily="34" charset="0"/>
                <a:cs typeface="Times New Roman" panose="02020603050405020304" pitchFamily="18" charset="0"/>
              </a:rPr>
              <a:t> </a:t>
            </a:r>
            <a:r>
              <a:rPr lang="en-US" altLang="en-US" sz="7200" b="1" dirty="0" err="1">
                <a:solidFill>
                  <a:srgbClr val="FF0000"/>
                </a:solidFill>
                <a:effectLst/>
                <a:latin typeface="+mj-lt"/>
                <a:ea typeface="Tahoma" panose="020B0604030504040204" pitchFamily="34" charset="0"/>
                <a:cs typeface="Times New Roman" panose="02020603050405020304" pitchFamily="18" charset="0"/>
              </a:rPr>
              <a:t>cảm</a:t>
            </a:r>
            <a:r>
              <a:rPr lang="en-US" altLang="en-US" sz="7200" b="1" dirty="0">
                <a:solidFill>
                  <a:srgbClr val="FF0000"/>
                </a:solidFill>
                <a:effectLst/>
                <a:latin typeface="+mj-lt"/>
                <a:ea typeface="Tahoma" panose="020B0604030504040204" pitchFamily="34" charset="0"/>
                <a:cs typeface="Times New Roman" panose="02020603050405020304" pitchFamily="18" charset="0"/>
              </a:rPr>
              <a:t> </a:t>
            </a:r>
            <a:r>
              <a:rPr lang="en-US" altLang="en-US" sz="7200" b="1" dirty="0" err="1">
                <a:solidFill>
                  <a:srgbClr val="FF0000"/>
                </a:solidFill>
                <a:effectLst/>
                <a:latin typeface="+mj-lt"/>
                <a:ea typeface="Tahoma" panose="020B0604030504040204" pitchFamily="34" charset="0"/>
                <a:cs typeface="Times New Roman" panose="02020603050405020304" pitchFamily="18" charset="0"/>
              </a:rPr>
              <a:t>mến</a:t>
            </a:r>
            <a:endParaRPr lang="en-US" altLang="en-US" sz="7200" b="1" dirty="0">
              <a:solidFill>
                <a:srgbClr val="FF0000"/>
              </a:solidFill>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4800" b="1" dirty="0" err="1">
                <a:solidFill>
                  <a:srgbClr val="FF0000"/>
                </a:solidFill>
                <a:effectLst/>
                <a:latin typeface="+mj-lt"/>
                <a:ea typeface="Tahoma" panose="020B0604030504040204" pitchFamily="34" charset="0"/>
                <a:cs typeface="Times New Roman" panose="02020603050405020304" pitchFamily="18" charset="0"/>
              </a:rPr>
              <a:t>Phanxico</a:t>
            </a:r>
            <a:endParaRPr lang="en-US" altLang="en-US" sz="4400" b="1" dirty="0">
              <a:solidFill>
                <a:srgbClr val="FF0000"/>
              </a:solidFill>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lstStyle/>
          <a:p>
            <a:pPr marL="27432" indent="0" algn="ctr">
              <a:lnSpc>
                <a:spcPct val="120000"/>
              </a:lnSpc>
              <a:buNone/>
            </a:pPr>
            <a:r>
              <a:rPr lang="en-US" sz="7200" b="1" u="sng" dirty="0">
                <a:solidFill>
                  <a:srgbClr val="FF0000"/>
                </a:solidFill>
                <a:effectLst/>
                <a:latin typeface="+mj-lt"/>
                <a:ea typeface="Tahoma" pitchFamily="34" charset="0"/>
                <a:cs typeface="Times New Roman" pitchFamily="18" charset="0"/>
              </a:rPr>
              <a:t>Ca </a:t>
            </a:r>
            <a:r>
              <a:rPr lang="en-US" sz="7200" b="1" u="sng" dirty="0" err="1">
                <a:solidFill>
                  <a:srgbClr val="FF0000"/>
                </a:solidFill>
                <a:effectLst/>
                <a:latin typeface="+mj-lt"/>
                <a:ea typeface="Tahoma" pitchFamily="34" charset="0"/>
                <a:cs typeface="Times New Roman" pitchFamily="18" charset="0"/>
              </a:rPr>
              <a:t>nhập</a:t>
            </a:r>
            <a:r>
              <a:rPr lang="en-US" sz="7200" b="1" u="sng" dirty="0">
                <a:solidFill>
                  <a:srgbClr val="FF0000"/>
                </a:solidFill>
                <a:effectLst/>
                <a:latin typeface="+mj-lt"/>
                <a:ea typeface="Tahoma" pitchFamily="34" charset="0"/>
                <a:cs typeface="Times New Roman" pitchFamily="18" charset="0"/>
              </a:rPr>
              <a:t> </a:t>
            </a:r>
            <a:r>
              <a:rPr lang="en-US" sz="7200" b="1" u="sng" dirty="0" err="1">
                <a:solidFill>
                  <a:srgbClr val="FF0000"/>
                </a:solidFill>
                <a:effectLst/>
                <a:latin typeface="+mj-lt"/>
                <a:ea typeface="Tahoma" pitchFamily="34" charset="0"/>
                <a:cs typeface="Times New Roman" pitchFamily="18" charset="0"/>
              </a:rPr>
              <a:t>lễ</a:t>
            </a:r>
            <a:r>
              <a:rPr lang="en-US" sz="7200" b="1" dirty="0">
                <a:solidFill>
                  <a:srgbClr val="FF0000"/>
                </a:solidFill>
                <a:effectLst/>
                <a:latin typeface="+mj-lt"/>
                <a:ea typeface="Tahoma" pitchFamily="34" charset="0"/>
                <a:cs typeface="Times New Roman" pitchFamily="18" charset="0"/>
              </a:rPr>
              <a:t> </a:t>
            </a:r>
          </a:p>
          <a:p>
            <a:pPr marL="27432" indent="0" algn="ctr">
              <a:lnSpc>
                <a:spcPct val="120000"/>
              </a:lnSpc>
              <a:buNone/>
            </a:pPr>
            <a:r>
              <a:rPr lang="en-US" sz="5400" b="1" dirty="0" err="1">
                <a:solidFill>
                  <a:srgbClr val="FF0000"/>
                </a:solidFill>
                <a:effectLst/>
                <a:latin typeface="+mj-lt"/>
                <a:ea typeface="Tahoma" pitchFamily="34" charset="0"/>
                <a:cs typeface="Times New Roman" pitchFamily="18" charset="0"/>
              </a:rPr>
              <a:t>Lễ</a:t>
            </a:r>
            <a:r>
              <a:rPr lang="en-US" sz="5400" b="1" dirty="0">
                <a:solidFill>
                  <a:srgbClr val="FF0000"/>
                </a:solidFill>
                <a:effectLst/>
                <a:latin typeface="+mj-lt"/>
                <a:ea typeface="Tahoma" pitchFamily="34" charset="0"/>
                <a:cs typeface="Times New Roman" pitchFamily="18" charset="0"/>
              </a:rPr>
              <a:t> </a:t>
            </a:r>
            <a:r>
              <a:rPr lang="en-US" sz="5400" b="1" dirty="0" err="1">
                <a:solidFill>
                  <a:srgbClr val="FF0000"/>
                </a:solidFill>
                <a:effectLst/>
                <a:latin typeface="+mj-lt"/>
                <a:ea typeface="Tahoma" pitchFamily="34" charset="0"/>
                <a:cs typeface="Times New Roman" pitchFamily="18" charset="0"/>
              </a:rPr>
              <a:t>Mình</a:t>
            </a:r>
            <a:r>
              <a:rPr lang="en-US" sz="5400" b="1" dirty="0">
                <a:solidFill>
                  <a:srgbClr val="FF0000"/>
                </a:solidFill>
                <a:effectLst/>
                <a:latin typeface="+mj-lt"/>
                <a:ea typeface="Tahoma" pitchFamily="34" charset="0"/>
                <a:cs typeface="Times New Roman" pitchFamily="18" charset="0"/>
              </a:rPr>
              <a:t> </a:t>
            </a:r>
            <a:r>
              <a:rPr lang="en-US" sz="5400" b="1" dirty="0" err="1">
                <a:solidFill>
                  <a:srgbClr val="FF0000"/>
                </a:solidFill>
                <a:effectLst/>
                <a:latin typeface="+mj-lt"/>
                <a:ea typeface="Tahoma" pitchFamily="34" charset="0"/>
                <a:cs typeface="Times New Roman" pitchFamily="18" charset="0"/>
              </a:rPr>
              <a:t>Thánh</a:t>
            </a:r>
            <a:r>
              <a:rPr lang="en-US" sz="5400" b="1" dirty="0">
                <a:solidFill>
                  <a:srgbClr val="FF0000"/>
                </a:solidFill>
                <a:effectLst/>
                <a:latin typeface="+mj-lt"/>
                <a:ea typeface="Tahoma" pitchFamily="34" charset="0"/>
                <a:cs typeface="Times New Roman" pitchFamily="18" charset="0"/>
              </a:rPr>
              <a:t> </a:t>
            </a:r>
            <a:r>
              <a:rPr lang="en-US" sz="5400" b="1" dirty="0" err="1">
                <a:solidFill>
                  <a:srgbClr val="FF0000"/>
                </a:solidFill>
                <a:effectLst/>
                <a:latin typeface="+mj-lt"/>
                <a:ea typeface="Tahoma" pitchFamily="34" charset="0"/>
                <a:cs typeface="Times New Roman" pitchFamily="18" charset="0"/>
              </a:rPr>
              <a:t>Chúa</a:t>
            </a:r>
            <a:endParaRPr lang="en-US" sz="5400" b="1" dirty="0">
              <a:solidFill>
                <a:srgbClr val="FF000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321377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6000" b="1" u="sng" dirty="0">
                <a:solidFill>
                  <a:srgbClr val="FF0000"/>
                </a:solidFill>
                <a:effectLst/>
                <a:latin typeface="+mj-lt"/>
                <a:ea typeface="Tahoma" panose="020B0604030504040204" pitchFamily="34" charset="0"/>
                <a:cs typeface="Times New Roman" panose="02020603050405020304" pitchFamily="18" charset="0"/>
              </a:rPr>
              <a:t>Tk1:</a:t>
            </a:r>
            <a:r>
              <a:rPr lang="en-US" altLang="en-US" sz="6000" b="1" dirty="0">
                <a:solidFill>
                  <a:srgbClr val="003399"/>
                </a:solidFill>
                <a:effectLst/>
                <a:latin typeface="+mj-lt"/>
                <a:ea typeface="Tahoma" panose="020B0604030504040204" pitchFamily="34" charset="0"/>
                <a:cs typeface="Times New Roman" panose="02020603050405020304" pitchFamily="18" charset="0"/>
              </a:rPr>
              <a:t> </a:t>
            </a:r>
            <a:r>
              <a:rPr lang="vi-VN" sz="6600" b="1" dirty="0">
                <a:solidFill>
                  <a:srgbClr val="003399"/>
                </a:solidFill>
                <a:effectLst/>
                <a:latin typeface="+mj-lt"/>
              </a:rPr>
              <a:t>Như dòng nến trôi trên bàn thờ, tâm hồn con lâng lâng niềm cảm mến vô bờ.</a:t>
            </a:r>
            <a:endParaRPr lang="en-US" altLang="en-US" sz="6600" b="1" u="sng" dirty="0">
              <a:solidFill>
                <a:srgbClr val="003399"/>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155419730"/>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5400" b="1" u="sng" dirty="0">
                <a:solidFill>
                  <a:srgbClr val="FF0000"/>
                </a:solidFill>
                <a:effectLst/>
                <a:latin typeface="+mj-lt"/>
                <a:ea typeface="Tahoma" panose="020B0604030504040204" pitchFamily="34" charset="0"/>
                <a:cs typeface="Times New Roman" panose="02020603050405020304" pitchFamily="18" charset="0"/>
              </a:rPr>
              <a:t>***:</a:t>
            </a:r>
            <a:r>
              <a:rPr lang="en-US" altLang="en-US" sz="5400" b="1" dirty="0">
                <a:solidFill>
                  <a:srgbClr val="003399"/>
                </a:solidFill>
                <a:effectLst/>
                <a:latin typeface="+mj-lt"/>
                <a:ea typeface="Tahoma" panose="020B0604030504040204" pitchFamily="34" charset="0"/>
                <a:cs typeface="Times New Roman" panose="02020603050405020304" pitchFamily="18" charset="0"/>
              </a:rPr>
              <a:t> </a:t>
            </a:r>
            <a:r>
              <a:rPr lang="vi-VN" sz="6000" b="1" dirty="0">
                <a:solidFill>
                  <a:srgbClr val="003399"/>
                </a:solidFill>
                <a:effectLst/>
                <a:latin typeface="+mj-lt"/>
              </a:rPr>
              <a:t>Xin tiến dâng đây con tim ươm bao ước vọng. Hằng muốn sắt son một đời mến yêu.</a:t>
            </a:r>
            <a:endParaRPr lang="en-US" altLang="en-US" sz="6000" b="1" u="sng" dirty="0">
              <a:solidFill>
                <a:srgbClr val="003399"/>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502464058"/>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6000" b="1" u="sng" dirty="0" err="1">
                <a:solidFill>
                  <a:srgbClr val="FF0000"/>
                </a:solidFill>
                <a:effectLst/>
                <a:latin typeface="+mj-lt"/>
                <a:ea typeface="Tahoma" panose="020B0604030504040204" pitchFamily="34" charset="0"/>
                <a:cs typeface="Times New Roman" panose="02020603050405020304" pitchFamily="18" charset="0"/>
              </a:rPr>
              <a:t>Đk</a:t>
            </a:r>
            <a:r>
              <a:rPr lang="en-US" altLang="en-US" sz="6000" b="1" u="sng" dirty="0">
                <a:solidFill>
                  <a:srgbClr val="FF0000"/>
                </a:solidFill>
                <a:effectLst/>
                <a:latin typeface="+mj-lt"/>
                <a:ea typeface="Tahoma" panose="020B0604030504040204" pitchFamily="34" charset="0"/>
                <a:cs typeface="Times New Roman" panose="02020603050405020304" pitchFamily="18" charset="0"/>
              </a:rPr>
              <a:t>:</a:t>
            </a:r>
            <a:r>
              <a:rPr lang="en-US" altLang="en-US" sz="6000" b="1" dirty="0">
                <a:solidFill>
                  <a:srgbClr val="003399"/>
                </a:solidFill>
                <a:effectLst/>
                <a:latin typeface="+mj-lt"/>
                <a:ea typeface="Tahoma" panose="020B0604030504040204" pitchFamily="34" charset="0"/>
                <a:cs typeface="Times New Roman" panose="02020603050405020304" pitchFamily="18" charset="0"/>
              </a:rPr>
              <a:t> </a:t>
            </a:r>
            <a:r>
              <a:rPr lang="vi-VN" sz="6000" b="1" dirty="0">
                <a:solidFill>
                  <a:srgbClr val="003399"/>
                </a:solidFill>
                <a:effectLst/>
                <a:latin typeface="+mj-lt"/>
                <a:cs typeface="Times New Roman" panose="02020603050405020304" pitchFamily="18" charset="0"/>
              </a:rPr>
              <a:t>Kính tiến Chúa tình yêu bao nhiêu mà có gì. Xin hãy thánh hóa lòng con. Tình yêu mới bước tới ngày mai.</a:t>
            </a:r>
          </a:p>
        </p:txBody>
      </p:sp>
    </p:spTree>
    <p:extLst>
      <p:ext uri="{BB962C8B-B14F-4D97-AF65-F5344CB8AC3E}">
        <p14:creationId xmlns:p14="http://schemas.microsoft.com/office/powerpoint/2010/main" val="1896665342"/>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endParaRPr lang="en-US" altLang="en-US" sz="1050" b="1" u="sng" dirty="0">
              <a:solidFill>
                <a:srgbClr val="FF0000"/>
              </a:solidFill>
              <a:effectLst/>
              <a:latin typeface="+mj-lt"/>
              <a:ea typeface="Tahoma" panose="020B0604030504040204" pitchFamily="34" charset="0"/>
              <a:cs typeface="Times New Roman" panose="02020603050405020304" pitchFamily="18" charset="0"/>
            </a:endParaRPr>
          </a:p>
          <a:p>
            <a:pPr marL="27385" indent="0" algn="just">
              <a:lnSpc>
                <a:spcPct val="120000"/>
              </a:lnSpc>
              <a:buNone/>
            </a:pPr>
            <a:r>
              <a:rPr lang="en-US" altLang="en-US" sz="6000" b="1" u="sng" dirty="0">
                <a:solidFill>
                  <a:srgbClr val="FF0000"/>
                </a:solidFill>
                <a:effectLst/>
                <a:latin typeface="+mj-lt"/>
                <a:ea typeface="Tahoma" panose="020B0604030504040204" pitchFamily="34" charset="0"/>
                <a:cs typeface="Times New Roman" panose="02020603050405020304" pitchFamily="18" charset="0"/>
              </a:rPr>
              <a:t>Tk2:</a:t>
            </a:r>
            <a:r>
              <a:rPr lang="en-US" altLang="en-US" sz="6000" b="1" dirty="0">
                <a:solidFill>
                  <a:srgbClr val="003399"/>
                </a:solidFill>
                <a:effectLst/>
                <a:latin typeface="+mj-lt"/>
                <a:ea typeface="Tahoma" panose="020B0604030504040204" pitchFamily="34" charset="0"/>
                <a:cs typeface="Times New Roman" panose="02020603050405020304" pitchFamily="18" charset="0"/>
              </a:rPr>
              <a:t> </a:t>
            </a:r>
            <a:r>
              <a:rPr lang="vi-VN" sz="6000" b="1" dirty="0">
                <a:solidFill>
                  <a:srgbClr val="003399"/>
                </a:solidFill>
                <a:effectLst/>
                <a:latin typeface="+mj-lt"/>
                <a:cs typeface="Times New Roman" panose="02020603050405020304" pitchFamily="18" charset="0"/>
              </a:rPr>
              <a:t>Bao ngày tháng xuôi theo giòng đời, tâm hồn con lênh đênh tìm hạnh phúc mong chờ.</a:t>
            </a:r>
            <a:endParaRPr lang="en-US" altLang="en-US" sz="6000" b="1" u="sng" dirty="0">
              <a:solidFill>
                <a:srgbClr val="003399"/>
              </a:solidFill>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endParaRPr lang="en-US" altLang="en-US" sz="1050" b="1" u="sng" dirty="0">
              <a:solidFill>
                <a:srgbClr val="FF0000"/>
              </a:solidFill>
              <a:effectLst/>
              <a:latin typeface="+mj-lt"/>
              <a:ea typeface="Tahoma" panose="020B0604030504040204" pitchFamily="34" charset="0"/>
              <a:cs typeface="Times New Roman" panose="02020603050405020304" pitchFamily="18" charset="0"/>
            </a:endParaRPr>
          </a:p>
          <a:p>
            <a:pPr marL="27385" indent="0" algn="just">
              <a:lnSpc>
                <a:spcPct val="120000"/>
              </a:lnSpc>
              <a:buNone/>
            </a:pPr>
            <a:r>
              <a:rPr lang="en-US" altLang="en-US" sz="6000" b="1" u="sng" dirty="0">
                <a:solidFill>
                  <a:srgbClr val="FF0000"/>
                </a:solidFill>
                <a:effectLst/>
                <a:latin typeface="+mj-lt"/>
                <a:ea typeface="Tahoma" panose="020B0604030504040204" pitchFamily="34" charset="0"/>
                <a:cs typeface="Times New Roman" panose="02020603050405020304" pitchFamily="18" charset="0"/>
              </a:rPr>
              <a:t>***:</a:t>
            </a:r>
            <a:r>
              <a:rPr lang="en-US" altLang="en-US" sz="6000" b="1" dirty="0">
                <a:solidFill>
                  <a:srgbClr val="003399"/>
                </a:solidFill>
                <a:effectLst/>
                <a:latin typeface="+mj-lt"/>
                <a:ea typeface="Tahoma" panose="020B0604030504040204" pitchFamily="34" charset="0"/>
                <a:cs typeface="Times New Roman" panose="02020603050405020304" pitchFamily="18" charset="0"/>
              </a:rPr>
              <a:t> </a:t>
            </a:r>
            <a:r>
              <a:rPr lang="vi-VN" sz="6000" b="1" dirty="0">
                <a:solidFill>
                  <a:srgbClr val="003399"/>
                </a:solidFill>
                <a:effectLst/>
                <a:latin typeface="+mj-lt"/>
                <a:cs typeface="Times New Roman" panose="02020603050405020304" pitchFamily="18" charset="0"/>
              </a:rPr>
              <a:t>Xin Chúa thương khi con đây trông mong đến Ngài. Là núi đá che chở người tháng năm.</a:t>
            </a:r>
            <a:endParaRPr lang="en-US" altLang="en-US" sz="6000" b="1" u="sng" dirty="0">
              <a:solidFill>
                <a:srgbClr val="003399"/>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419451797"/>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6000" b="1" u="sng" dirty="0" err="1">
                <a:solidFill>
                  <a:srgbClr val="FF0000"/>
                </a:solidFill>
                <a:effectLst/>
                <a:latin typeface="+mj-lt"/>
                <a:ea typeface="Tahoma" panose="020B0604030504040204" pitchFamily="34" charset="0"/>
                <a:cs typeface="Times New Roman" panose="02020603050405020304" pitchFamily="18" charset="0"/>
              </a:rPr>
              <a:t>Đk</a:t>
            </a:r>
            <a:r>
              <a:rPr lang="en-US" altLang="en-US" sz="6000" b="1" u="sng" dirty="0">
                <a:solidFill>
                  <a:srgbClr val="FF0000"/>
                </a:solidFill>
                <a:effectLst/>
                <a:latin typeface="+mj-lt"/>
                <a:ea typeface="Tahoma" panose="020B0604030504040204" pitchFamily="34" charset="0"/>
                <a:cs typeface="Times New Roman" panose="02020603050405020304" pitchFamily="18" charset="0"/>
              </a:rPr>
              <a:t>:</a:t>
            </a:r>
            <a:r>
              <a:rPr lang="en-US" altLang="en-US" sz="6000" b="1" dirty="0">
                <a:solidFill>
                  <a:srgbClr val="003399"/>
                </a:solidFill>
                <a:effectLst/>
                <a:latin typeface="+mj-lt"/>
                <a:ea typeface="Tahoma" panose="020B0604030504040204" pitchFamily="34" charset="0"/>
                <a:cs typeface="Times New Roman" panose="02020603050405020304" pitchFamily="18" charset="0"/>
              </a:rPr>
              <a:t> </a:t>
            </a:r>
            <a:r>
              <a:rPr lang="vi-VN" sz="6000" b="1" dirty="0">
                <a:solidFill>
                  <a:srgbClr val="003399"/>
                </a:solidFill>
                <a:effectLst/>
                <a:latin typeface="+mj-lt"/>
                <a:cs typeface="Times New Roman" panose="02020603050405020304" pitchFamily="18" charset="0"/>
              </a:rPr>
              <a:t>Kính tiến Chúa tình yêu bao nhiêu mà có gì. Xin hãy thánh hóa lòng con. Tình yêu mới bước tới ngày mai.</a:t>
            </a:r>
          </a:p>
        </p:txBody>
      </p:sp>
    </p:spTree>
    <p:extLst>
      <p:ext uri="{BB962C8B-B14F-4D97-AF65-F5344CB8AC3E}">
        <p14:creationId xmlns:p14="http://schemas.microsoft.com/office/powerpoint/2010/main" val="303859312"/>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endParaRPr lang="en-US" altLang="en-US" sz="1100" b="1" u="sng" dirty="0">
              <a:solidFill>
                <a:srgbClr val="FF0000"/>
              </a:solidFill>
              <a:effectLst/>
              <a:latin typeface="+mj-lt"/>
              <a:ea typeface="Tahoma" panose="020B0604030504040204" pitchFamily="34" charset="0"/>
              <a:cs typeface="Times New Roman" panose="02020603050405020304" pitchFamily="18" charset="0"/>
            </a:endParaRPr>
          </a:p>
          <a:p>
            <a:pPr marL="27385" indent="0" algn="just">
              <a:lnSpc>
                <a:spcPct val="120000"/>
              </a:lnSpc>
              <a:buNone/>
            </a:pPr>
            <a:r>
              <a:rPr lang="en-US" altLang="en-US" sz="6600" b="1" u="sng" dirty="0">
                <a:solidFill>
                  <a:srgbClr val="FF0000"/>
                </a:solidFill>
                <a:effectLst/>
                <a:latin typeface="+mj-lt"/>
                <a:ea typeface="Tahoma" panose="020B0604030504040204" pitchFamily="34" charset="0"/>
                <a:cs typeface="Times New Roman" panose="02020603050405020304" pitchFamily="18" charset="0"/>
              </a:rPr>
              <a:t>Tk3:</a:t>
            </a:r>
            <a:r>
              <a:rPr lang="en-US" altLang="en-US" sz="6600" b="1" dirty="0">
                <a:solidFill>
                  <a:srgbClr val="003399"/>
                </a:solidFill>
                <a:effectLst/>
                <a:latin typeface="+mj-lt"/>
                <a:ea typeface="Tahoma" panose="020B0604030504040204" pitchFamily="34" charset="0"/>
                <a:cs typeface="Times New Roman" panose="02020603050405020304" pitchFamily="18" charset="0"/>
              </a:rPr>
              <a:t> </a:t>
            </a:r>
            <a:r>
              <a:rPr lang="vi-VN" sz="6600" b="1" dirty="0">
                <a:solidFill>
                  <a:srgbClr val="003399"/>
                </a:solidFill>
                <a:effectLst/>
                <a:latin typeface="+mj-lt"/>
                <a:cs typeface="Times New Roman" panose="02020603050405020304" pitchFamily="18" charset="0"/>
              </a:rPr>
              <a:t>Như giọt nước tan trong rượu lành, tâm hồn con hân hoan hòa nhịp với muôn người.</a:t>
            </a:r>
            <a:endParaRPr lang="en-US" altLang="en-US" sz="6600" b="1" u="sng" dirty="0">
              <a:solidFill>
                <a:srgbClr val="003399"/>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451116890"/>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endParaRPr lang="en-US" altLang="en-US" sz="1100" b="1" u="sng" dirty="0">
              <a:solidFill>
                <a:srgbClr val="FF0000"/>
              </a:solidFill>
              <a:effectLst/>
              <a:latin typeface="+mj-lt"/>
              <a:ea typeface="Tahoma" panose="020B0604030504040204" pitchFamily="34" charset="0"/>
              <a:cs typeface="Times New Roman" panose="02020603050405020304" pitchFamily="18" charset="0"/>
            </a:endParaRPr>
          </a:p>
          <a:p>
            <a:pPr marL="27385" indent="0" algn="just">
              <a:lnSpc>
                <a:spcPct val="120000"/>
              </a:lnSpc>
              <a:buNone/>
            </a:pPr>
            <a:r>
              <a:rPr lang="en-US" altLang="en-US" sz="6600" b="1" u="sng" dirty="0">
                <a:solidFill>
                  <a:srgbClr val="FF0000"/>
                </a:solidFill>
                <a:effectLst/>
                <a:latin typeface="+mj-lt"/>
                <a:ea typeface="Tahoma" panose="020B0604030504040204" pitchFamily="34" charset="0"/>
                <a:cs typeface="Times New Roman" panose="02020603050405020304" pitchFamily="18" charset="0"/>
              </a:rPr>
              <a:t>***:</a:t>
            </a:r>
            <a:r>
              <a:rPr lang="en-US" altLang="en-US" sz="6600" b="1" dirty="0">
                <a:solidFill>
                  <a:srgbClr val="003399"/>
                </a:solidFill>
                <a:effectLst/>
                <a:latin typeface="+mj-lt"/>
                <a:ea typeface="Tahoma" panose="020B0604030504040204" pitchFamily="34" charset="0"/>
                <a:cs typeface="Times New Roman" panose="02020603050405020304" pitchFamily="18" charset="0"/>
              </a:rPr>
              <a:t> </a:t>
            </a:r>
            <a:r>
              <a:rPr lang="vi-VN" sz="6600" b="1" dirty="0">
                <a:solidFill>
                  <a:srgbClr val="003399"/>
                </a:solidFill>
                <a:effectLst/>
                <a:latin typeface="+mj-lt"/>
                <a:cs typeface="Times New Roman" panose="02020603050405020304" pitchFamily="18" charset="0"/>
              </a:rPr>
              <a:t>Xin Chúa thương cho muôn nơi an vui thái bình. Tình Chúa thắm trong cuộc đời ước mơ.</a:t>
            </a:r>
            <a:endParaRPr lang="en-US" altLang="en-US" sz="6600" b="1" u="sng" dirty="0">
              <a:solidFill>
                <a:srgbClr val="003399"/>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919936458"/>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6000" b="1" u="sng" dirty="0" err="1">
                <a:solidFill>
                  <a:srgbClr val="FF0000"/>
                </a:solidFill>
                <a:effectLst/>
                <a:latin typeface="+mj-lt"/>
                <a:ea typeface="Tahoma" panose="020B0604030504040204" pitchFamily="34" charset="0"/>
                <a:cs typeface="Times New Roman" panose="02020603050405020304" pitchFamily="18" charset="0"/>
              </a:rPr>
              <a:t>Đk</a:t>
            </a:r>
            <a:r>
              <a:rPr lang="en-US" altLang="en-US" sz="6000" b="1" u="sng" dirty="0">
                <a:solidFill>
                  <a:srgbClr val="FF0000"/>
                </a:solidFill>
                <a:effectLst/>
                <a:latin typeface="+mj-lt"/>
                <a:ea typeface="Tahoma" panose="020B0604030504040204" pitchFamily="34" charset="0"/>
                <a:cs typeface="Times New Roman" panose="02020603050405020304" pitchFamily="18" charset="0"/>
              </a:rPr>
              <a:t>:</a:t>
            </a:r>
            <a:r>
              <a:rPr lang="en-US" altLang="en-US" sz="6000" b="1" dirty="0">
                <a:solidFill>
                  <a:srgbClr val="003399"/>
                </a:solidFill>
                <a:effectLst/>
                <a:latin typeface="+mj-lt"/>
                <a:ea typeface="Tahoma" panose="020B0604030504040204" pitchFamily="34" charset="0"/>
                <a:cs typeface="Times New Roman" panose="02020603050405020304" pitchFamily="18" charset="0"/>
              </a:rPr>
              <a:t> </a:t>
            </a:r>
            <a:r>
              <a:rPr lang="vi-VN" sz="6000" b="1" dirty="0">
                <a:solidFill>
                  <a:srgbClr val="003399"/>
                </a:solidFill>
                <a:effectLst/>
                <a:latin typeface="+mj-lt"/>
                <a:cs typeface="Times New Roman" panose="02020603050405020304" pitchFamily="18" charset="0"/>
              </a:rPr>
              <a:t>Kính tiến Chúa tình yêu bao nhiêu mà có gì. Xin hãy thánh hóa lòng con. Tình yêu mới bước tới ngày mai.</a:t>
            </a:r>
          </a:p>
        </p:txBody>
      </p:sp>
    </p:spTree>
    <p:extLst>
      <p:ext uri="{BB962C8B-B14F-4D97-AF65-F5344CB8AC3E}">
        <p14:creationId xmlns:p14="http://schemas.microsoft.com/office/powerpoint/2010/main" val="591501860"/>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98935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048250"/>
          </a:xfrm>
        </p:spPr>
        <p:txBody>
          <a:bodyPr>
            <a:noAutofit/>
          </a:bodyPr>
          <a:lstStyle/>
          <a:p>
            <a:pPr marL="27432" indent="0" algn="just">
              <a:lnSpc>
                <a:spcPct val="130000"/>
              </a:lnSpc>
              <a:buNone/>
            </a:pPr>
            <a:r>
              <a:rPr lang="en-US" sz="6000" b="1" u="sng" dirty="0" err="1">
                <a:solidFill>
                  <a:srgbClr val="FF0000"/>
                </a:solidFill>
                <a:effectLst/>
                <a:latin typeface="+mj-lt"/>
                <a:ea typeface="Tahoma" pitchFamily="34" charset="0"/>
                <a:cs typeface="Times New Roman" pitchFamily="18" charset="0"/>
              </a:rPr>
              <a:t>Đk</a:t>
            </a:r>
            <a:r>
              <a:rPr lang="en-US" sz="6000" b="1" u="sng" dirty="0">
                <a:solidFill>
                  <a:srgbClr val="FF0000"/>
                </a:solidFill>
                <a:effectLst/>
                <a:latin typeface="+mj-lt"/>
                <a:ea typeface="Tahoma" pitchFamily="34" charset="0"/>
                <a:cs typeface="Times New Roman" pitchFamily="18" charset="0"/>
              </a:rPr>
              <a:t>:</a:t>
            </a:r>
            <a:r>
              <a:rPr lang="en-US" sz="6000" b="1" dirty="0">
                <a:solidFill>
                  <a:srgbClr val="003399"/>
                </a:solidFill>
                <a:effectLst/>
                <a:latin typeface="+mj-lt"/>
                <a:ea typeface="Tahoma" pitchFamily="34" charset="0"/>
                <a:cs typeface="Times New Roman" pitchFamily="18" charset="0"/>
              </a:rPr>
              <a:t> </a:t>
            </a:r>
            <a:r>
              <a:rPr lang="vi-VN" sz="6600" b="1" dirty="0">
                <a:solidFill>
                  <a:srgbClr val="003399"/>
                </a:solidFill>
                <a:effectLst/>
                <a:latin typeface="+mj-lt"/>
              </a:rPr>
              <a:t>Quây quần bên bàn tiệc thánh này, để chia cho nhau tấm bánh Cha trao ban.</a:t>
            </a:r>
            <a:endParaRPr lang="en-US" sz="6000" b="1" u="sng" dirty="0">
              <a:solidFill>
                <a:srgbClr val="003399"/>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400" b="1" dirty="0">
                <a:solidFill>
                  <a:srgbClr val="FF0000"/>
                </a:solidFill>
                <a:effectLst/>
                <a:latin typeface="+mj-lt"/>
                <a:ea typeface="Tahoma" pitchFamily="34" charset="0"/>
                <a:cs typeface="Times New Roman" pitchFamily="18" charset="0"/>
              </a:rPr>
              <a:t> </a:t>
            </a:r>
          </a:p>
          <a:p>
            <a:pPr marL="27432" indent="0" algn="ctr">
              <a:lnSpc>
                <a:spcPct val="120000"/>
              </a:lnSpc>
              <a:buNone/>
            </a:pPr>
            <a:r>
              <a:rPr lang="en-US" sz="5400" b="1" dirty="0">
                <a:solidFill>
                  <a:srgbClr val="FF0000"/>
                </a:solidFill>
                <a:effectLst/>
                <a:latin typeface="+mj-lt"/>
                <a:ea typeface="Tahoma" pitchFamily="34" charset="0"/>
                <a:cs typeface="Times New Roman" pitchFamily="18" charset="0"/>
              </a:rPr>
              <a:t>Ca </a:t>
            </a:r>
            <a:r>
              <a:rPr lang="en-US" sz="5400" b="1" dirty="0" err="1">
                <a:solidFill>
                  <a:srgbClr val="FF0000"/>
                </a:solidFill>
                <a:effectLst/>
                <a:latin typeface="+mj-lt"/>
                <a:ea typeface="Tahoma" pitchFamily="34" charset="0"/>
                <a:cs typeface="Times New Roman" pitchFamily="18" charset="0"/>
              </a:rPr>
              <a:t>Nguyện</a:t>
            </a:r>
            <a:r>
              <a:rPr lang="en-US" sz="5400" b="1" dirty="0">
                <a:solidFill>
                  <a:srgbClr val="FF0000"/>
                </a:solidFill>
                <a:effectLst/>
                <a:latin typeface="+mj-lt"/>
                <a:ea typeface="Tahoma" pitchFamily="34" charset="0"/>
                <a:cs typeface="Times New Roman" pitchFamily="18" charset="0"/>
              </a:rPr>
              <a:t> </a:t>
            </a:r>
            <a:r>
              <a:rPr lang="en-US" sz="5400" b="1" dirty="0" err="1">
                <a:solidFill>
                  <a:srgbClr val="FF0000"/>
                </a:solidFill>
                <a:effectLst/>
                <a:latin typeface="+mj-lt"/>
                <a:ea typeface="Tahoma" pitchFamily="34" charset="0"/>
                <a:cs typeface="Times New Roman" pitchFamily="18" charset="0"/>
              </a:rPr>
              <a:t>Hiệp</a:t>
            </a:r>
            <a:r>
              <a:rPr lang="en-US" sz="5400" b="1" dirty="0">
                <a:solidFill>
                  <a:srgbClr val="FF0000"/>
                </a:solidFill>
                <a:effectLst/>
                <a:latin typeface="+mj-lt"/>
                <a:ea typeface="Tahoma" pitchFamily="34" charset="0"/>
                <a:cs typeface="Times New Roman" pitchFamily="18" charset="0"/>
              </a:rPr>
              <a:t> </a:t>
            </a:r>
            <a:r>
              <a:rPr lang="en-US" sz="5400" b="1" dirty="0" err="1">
                <a:solidFill>
                  <a:srgbClr val="FF0000"/>
                </a:solidFill>
                <a:effectLst/>
                <a:latin typeface="+mj-lt"/>
                <a:ea typeface="Tahoma" pitchFamily="34" charset="0"/>
                <a:cs typeface="Times New Roman" pitchFamily="18" charset="0"/>
              </a:rPr>
              <a:t>Lễ</a:t>
            </a:r>
            <a:r>
              <a:rPr lang="en-US" sz="5400" b="1" dirty="0">
                <a:solidFill>
                  <a:srgbClr val="FF0000"/>
                </a:solidFill>
                <a:effectLst/>
                <a:latin typeface="+mj-lt"/>
                <a:ea typeface="Tahoma" pitchFamily="34" charset="0"/>
                <a:cs typeface="Times New Roman" pitchFamily="18" charset="0"/>
              </a:rPr>
              <a:t> </a:t>
            </a:r>
          </a:p>
          <a:p>
            <a:pPr marL="27432" indent="0" algn="ctr">
              <a:lnSpc>
                <a:spcPct val="120000"/>
              </a:lnSpc>
              <a:buNone/>
            </a:pPr>
            <a:r>
              <a:rPr lang="en-US" sz="5400" b="1" dirty="0" err="1">
                <a:solidFill>
                  <a:srgbClr val="FF0000"/>
                </a:solidFill>
                <a:effectLst/>
                <a:latin typeface="+mj-lt"/>
                <a:ea typeface="Tahoma" pitchFamily="34" charset="0"/>
                <a:cs typeface="Times New Roman" pitchFamily="18" charset="0"/>
              </a:rPr>
              <a:t>Chúa</a:t>
            </a:r>
            <a:r>
              <a:rPr lang="en-US" sz="5400" b="1" dirty="0">
                <a:solidFill>
                  <a:srgbClr val="FF0000"/>
                </a:solidFill>
                <a:effectLst/>
                <a:latin typeface="+mj-lt"/>
                <a:ea typeface="Tahoma" pitchFamily="34" charset="0"/>
                <a:cs typeface="Times New Roman" pitchFamily="18" charset="0"/>
              </a:rPr>
              <a:t> </a:t>
            </a:r>
            <a:r>
              <a:rPr lang="en-US" sz="5400" b="1" dirty="0" err="1">
                <a:solidFill>
                  <a:srgbClr val="FF0000"/>
                </a:solidFill>
                <a:effectLst/>
                <a:latin typeface="+mj-lt"/>
                <a:ea typeface="Tahoma" pitchFamily="34" charset="0"/>
                <a:cs typeface="Times New Roman" pitchFamily="18" charset="0"/>
              </a:rPr>
              <a:t>sống</a:t>
            </a:r>
            <a:r>
              <a:rPr lang="en-US" sz="5400" b="1" dirty="0">
                <a:solidFill>
                  <a:srgbClr val="FF0000"/>
                </a:solidFill>
                <a:effectLst/>
                <a:latin typeface="+mj-lt"/>
                <a:ea typeface="Tahoma" pitchFamily="34" charset="0"/>
                <a:cs typeface="Times New Roman" pitchFamily="18" charset="0"/>
              </a:rPr>
              <a:t> </a:t>
            </a:r>
            <a:r>
              <a:rPr lang="en-US" sz="5400" b="1" dirty="0" err="1">
                <a:solidFill>
                  <a:srgbClr val="FF0000"/>
                </a:solidFill>
                <a:effectLst/>
                <a:latin typeface="+mj-lt"/>
                <a:ea typeface="Tahoma" pitchFamily="34" charset="0"/>
                <a:cs typeface="Times New Roman" pitchFamily="18" charset="0"/>
              </a:rPr>
              <a:t>lại</a:t>
            </a:r>
            <a:r>
              <a:rPr lang="en-US" sz="5400" b="1" dirty="0">
                <a:solidFill>
                  <a:srgbClr val="FF0000"/>
                </a:solidFill>
                <a:effectLst/>
                <a:latin typeface="+mj-lt"/>
                <a:ea typeface="Tahoma" pitchFamily="34" charset="0"/>
                <a:cs typeface="Times New Roman" pitchFamily="18" charset="0"/>
              </a:rPr>
              <a:t> </a:t>
            </a:r>
            <a:r>
              <a:rPr lang="en-US" sz="5400" b="1" dirty="0" err="1">
                <a:solidFill>
                  <a:srgbClr val="FF0000"/>
                </a:solidFill>
                <a:effectLst/>
                <a:latin typeface="+mj-lt"/>
                <a:ea typeface="Tahoma" pitchFamily="34" charset="0"/>
                <a:cs typeface="Times New Roman" pitchFamily="18" charset="0"/>
              </a:rPr>
              <a:t>rồi</a:t>
            </a:r>
            <a:endParaRPr lang="en-US" sz="5400" b="1" dirty="0">
              <a:solidFill>
                <a:srgbClr val="FF0000"/>
              </a:solidFill>
              <a:effectLst/>
              <a:latin typeface="+mj-lt"/>
              <a:ea typeface="Tahoma" pitchFamily="34" charset="0"/>
              <a:cs typeface="Times New Roman" pitchFamily="18" charset="0"/>
            </a:endParaRPr>
          </a:p>
          <a:p>
            <a:pPr marL="27432" indent="0" algn="ctr">
              <a:lnSpc>
                <a:spcPct val="120000"/>
              </a:lnSpc>
              <a:buNone/>
            </a:pPr>
            <a:r>
              <a:rPr lang="en-US" b="1" dirty="0" err="1">
                <a:solidFill>
                  <a:srgbClr val="FF0000"/>
                </a:solidFill>
                <a:effectLst/>
                <a:latin typeface="+mj-lt"/>
                <a:ea typeface="Tahoma" pitchFamily="34" charset="0"/>
                <a:cs typeface="Times New Roman" pitchFamily="18" charset="0"/>
              </a:rPr>
              <a:t>Lm</a:t>
            </a:r>
            <a:r>
              <a:rPr lang="en-US" b="1" dirty="0">
                <a:solidFill>
                  <a:srgbClr val="FF0000"/>
                </a:solidFill>
                <a:effectLst/>
                <a:latin typeface="+mj-lt"/>
                <a:ea typeface="Tahoma" pitchFamily="34" charset="0"/>
                <a:cs typeface="Times New Roman" pitchFamily="18" charset="0"/>
              </a:rPr>
              <a:t> </a:t>
            </a:r>
            <a:r>
              <a:rPr lang="en-US" b="1" dirty="0" err="1">
                <a:solidFill>
                  <a:srgbClr val="FF0000"/>
                </a:solidFill>
                <a:effectLst/>
                <a:latin typeface="+mj-lt"/>
                <a:ea typeface="Tahoma" pitchFamily="34" charset="0"/>
                <a:cs typeface="Times New Roman" pitchFamily="18" charset="0"/>
              </a:rPr>
              <a:t>Thành</a:t>
            </a:r>
            <a:r>
              <a:rPr lang="en-US" b="1" dirty="0">
                <a:solidFill>
                  <a:srgbClr val="FF0000"/>
                </a:solidFill>
                <a:effectLst/>
                <a:latin typeface="+mj-lt"/>
                <a:ea typeface="Tahoma" pitchFamily="34" charset="0"/>
                <a:cs typeface="Times New Roman" pitchFamily="18" charset="0"/>
              </a:rPr>
              <a:t> </a:t>
            </a:r>
            <a:r>
              <a:rPr lang="en-US" b="1" dirty="0" err="1">
                <a:solidFill>
                  <a:srgbClr val="FF0000"/>
                </a:solidFill>
                <a:effectLst/>
                <a:latin typeface="+mj-lt"/>
                <a:ea typeface="Tahoma" pitchFamily="34" charset="0"/>
                <a:cs typeface="Times New Roman" pitchFamily="18" charset="0"/>
              </a:rPr>
              <a:t>Tâm</a:t>
            </a:r>
            <a:endParaRPr lang="en-US" sz="2000" b="1" dirty="0">
              <a:solidFill>
                <a:srgbClr val="FF000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6600" b="1" u="sng" dirty="0">
                <a:solidFill>
                  <a:srgbClr val="FF0000"/>
                </a:solidFill>
                <a:effectLst/>
                <a:latin typeface="+mj-lt"/>
                <a:ea typeface="Tahoma" pitchFamily="34" charset="0"/>
                <a:cs typeface="Times New Roman" pitchFamily="18" charset="0"/>
              </a:rPr>
              <a:t>Tk1:</a:t>
            </a:r>
            <a:r>
              <a:rPr lang="en-US" sz="6600" b="1" dirty="0">
                <a:solidFill>
                  <a:srgbClr val="003399"/>
                </a:solidFill>
                <a:effectLst/>
                <a:latin typeface="+mj-lt"/>
                <a:ea typeface="Tahoma" pitchFamily="34" charset="0"/>
                <a:cs typeface="Times New Roman" pitchFamily="18" charset="0"/>
              </a:rPr>
              <a:t> </a:t>
            </a:r>
            <a:r>
              <a:rPr lang="vi-VN" sz="4800" dirty="0">
                <a:effectLst/>
                <a:latin typeface="+mj-lt"/>
              </a:rPr>
              <a:t> </a:t>
            </a:r>
            <a:r>
              <a:rPr lang="vi-VN" sz="6000" b="1" dirty="0">
                <a:solidFill>
                  <a:srgbClr val="003399"/>
                </a:solidFill>
                <a:effectLst/>
                <a:latin typeface="+mj-lt"/>
                <a:cs typeface="Times New Roman" panose="02020603050405020304" pitchFamily="18" charset="0"/>
              </a:rPr>
              <a:t>Chúa hóa nên người vì thương chúng ta, sống kiếp con người lam lũ hy sinh.</a:t>
            </a:r>
            <a:endParaRPr lang="en-US" sz="6000" b="1" u="sng" dirty="0">
              <a:solidFill>
                <a:srgbClr val="003399"/>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4605603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6600" b="1" u="sng" dirty="0">
                <a:solidFill>
                  <a:srgbClr val="FF0000"/>
                </a:solidFill>
                <a:effectLst/>
                <a:latin typeface="+mj-lt"/>
                <a:ea typeface="Tahoma" pitchFamily="34" charset="0"/>
                <a:cs typeface="Times New Roman" pitchFamily="18" charset="0"/>
              </a:rPr>
              <a:t>***:</a:t>
            </a:r>
            <a:r>
              <a:rPr lang="en-US" sz="6600" b="1" dirty="0">
                <a:solidFill>
                  <a:srgbClr val="003399"/>
                </a:solidFill>
                <a:effectLst/>
                <a:latin typeface="+mj-lt"/>
                <a:ea typeface="Tahoma" pitchFamily="34" charset="0"/>
                <a:cs typeface="Times New Roman" pitchFamily="18" charset="0"/>
              </a:rPr>
              <a:t> </a:t>
            </a:r>
            <a:r>
              <a:rPr lang="vi-VN" sz="4800" dirty="0">
                <a:effectLst/>
                <a:latin typeface="+mj-lt"/>
              </a:rPr>
              <a:t> </a:t>
            </a:r>
            <a:r>
              <a:rPr lang="vi-VN" sz="6000" b="1" dirty="0">
                <a:solidFill>
                  <a:srgbClr val="003399"/>
                </a:solidFill>
                <a:effectLst/>
                <a:latin typeface="+mj-lt"/>
                <a:cs typeface="Times New Roman" panose="02020603050405020304" pitchFamily="18" charset="0"/>
              </a:rPr>
              <a:t>Chiến thắng khải hoàn quyền uy cõi chết Thiên Chúa chúng ta Phục sinh.</a:t>
            </a:r>
            <a:endParaRPr lang="en-US" sz="6000" b="1" u="sng" dirty="0">
              <a:solidFill>
                <a:srgbClr val="003399"/>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3742382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1450"/>
            <a:ext cx="9067800" cy="5143500"/>
          </a:xfrm>
        </p:spPr>
        <p:txBody>
          <a:bodyPr>
            <a:noAutofit/>
          </a:bodyPr>
          <a:lstStyle/>
          <a:p>
            <a:pPr marL="27432" indent="0" algn="just">
              <a:lnSpc>
                <a:spcPct val="130000"/>
              </a:lnSpc>
              <a:buNone/>
            </a:pPr>
            <a:r>
              <a:rPr lang="en-US" sz="6000" b="1" u="sng" dirty="0" err="1">
                <a:solidFill>
                  <a:srgbClr val="FF0000"/>
                </a:solidFill>
                <a:effectLst/>
                <a:latin typeface="+mj-lt"/>
                <a:ea typeface="Tahoma" pitchFamily="34" charset="0"/>
                <a:cs typeface="Times New Roman" pitchFamily="18" charset="0"/>
              </a:rPr>
              <a:t>Đk</a:t>
            </a:r>
            <a:r>
              <a:rPr lang="en-US" sz="6000" b="1" u="sng" dirty="0">
                <a:solidFill>
                  <a:srgbClr val="FF0000"/>
                </a:solidFill>
                <a:effectLst/>
                <a:latin typeface="+mj-lt"/>
                <a:ea typeface="Tahoma" pitchFamily="34" charset="0"/>
                <a:cs typeface="Times New Roman" pitchFamily="18" charset="0"/>
              </a:rPr>
              <a:t>:</a:t>
            </a:r>
            <a:r>
              <a:rPr lang="en-US" sz="6000" b="1" dirty="0">
                <a:solidFill>
                  <a:srgbClr val="003399"/>
                </a:solidFill>
                <a:effectLst/>
                <a:latin typeface="+mj-lt"/>
                <a:ea typeface="Tahoma" pitchFamily="34" charset="0"/>
                <a:cs typeface="Times New Roman" pitchFamily="18" charset="0"/>
              </a:rPr>
              <a:t> </a:t>
            </a:r>
            <a:r>
              <a:rPr lang="vi-VN" sz="6000" b="1" dirty="0">
                <a:solidFill>
                  <a:srgbClr val="003399"/>
                </a:solidFill>
                <a:effectLst/>
                <a:latin typeface="+mj-lt"/>
                <a:cs typeface="Times New Roman" panose="02020603050405020304" pitchFamily="18" charset="0"/>
              </a:rPr>
              <a:t>Cùng nhau ta hát khúc hát Chúa đã sống lại vui thay! Người ơi reo lên tiếng ca Phục sinh Allêluia</a:t>
            </a:r>
            <a:r>
              <a:rPr lang="en-US" sz="6000" b="1" dirty="0">
                <a:solidFill>
                  <a:srgbClr val="003399"/>
                </a:solidFill>
                <a:effectLst/>
                <a:latin typeface="+mj-lt"/>
                <a:cs typeface="Times New Roman" panose="02020603050405020304" pitchFamily="18" charset="0"/>
              </a:rPr>
              <a:t>.</a:t>
            </a:r>
            <a:endParaRPr lang="vi-VN" sz="6000" b="1"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19278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1450"/>
            <a:ext cx="9067800" cy="5143500"/>
          </a:xfrm>
        </p:spPr>
        <p:txBody>
          <a:bodyPr>
            <a:noAutofit/>
          </a:bodyPr>
          <a:lstStyle/>
          <a:p>
            <a:pPr marL="27432" indent="0" algn="just">
              <a:lnSpc>
                <a:spcPct val="130000"/>
              </a:lnSpc>
              <a:buNone/>
            </a:pPr>
            <a:r>
              <a:rPr lang="en-US" sz="5400" b="1" u="sng" dirty="0">
                <a:solidFill>
                  <a:srgbClr val="FF0000"/>
                </a:solidFill>
                <a:effectLst/>
                <a:latin typeface="+mj-lt"/>
                <a:ea typeface="Tahoma" pitchFamily="34" charset="0"/>
                <a:cs typeface="Times New Roman" pitchFamily="18" charset="0"/>
              </a:rPr>
              <a:t>***:</a:t>
            </a:r>
            <a:r>
              <a:rPr lang="en-US" sz="5400" b="1" dirty="0">
                <a:solidFill>
                  <a:srgbClr val="003399"/>
                </a:solidFill>
                <a:effectLst/>
                <a:latin typeface="+mj-lt"/>
                <a:ea typeface="Tahoma" pitchFamily="34" charset="0"/>
                <a:cs typeface="Times New Roman" pitchFamily="18" charset="0"/>
              </a:rPr>
              <a:t> </a:t>
            </a:r>
            <a:r>
              <a:rPr lang="vi-VN" sz="5400" b="1" dirty="0">
                <a:solidFill>
                  <a:srgbClr val="003399"/>
                </a:solidFill>
                <a:effectLst/>
                <a:latin typeface="+mj-lt"/>
                <a:cs typeface="Times New Roman" panose="02020603050405020304" pitchFamily="18" charset="0"/>
              </a:rPr>
              <a:t>Ðồng thanh ta hát khúc hát Chúa đã Phục sinh quang vinh, Chúa ta thương ta Người đã hiển vinh.</a:t>
            </a:r>
          </a:p>
        </p:txBody>
      </p:sp>
    </p:spTree>
    <p:extLst>
      <p:ext uri="{BB962C8B-B14F-4D97-AF65-F5344CB8AC3E}">
        <p14:creationId xmlns:p14="http://schemas.microsoft.com/office/powerpoint/2010/main" val="11413157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1450"/>
            <a:ext cx="9067800" cy="5143500"/>
          </a:xfrm>
        </p:spPr>
        <p:txBody>
          <a:bodyPr>
            <a:noAutofit/>
          </a:bodyPr>
          <a:lstStyle/>
          <a:p>
            <a:pPr marL="27432" indent="0" algn="just">
              <a:lnSpc>
                <a:spcPct val="130000"/>
              </a:lnSpc>
              <a:buNone/>
            </a:pPr>
            <a:r>
              <a:rPr lang="en-US" sz="6600" b="1" u="sng" dirty="0">
                <a:solidFill>
                  <a:srgbClr val="FF0000"/>
                </a:solidFill>
                <a:effectLst/>
                <a:latin typeface="+mj-lt"/>
                <a:ea typeface="Tahoma" pitchFamily="34" charset="0"/>
                <a:cs typeface="Times New Roman" pitchFamily="18" charset="0"/>
              </a:rPr>
              <a:t>Tk2:</a:t>
            </a:r>
            <a:r>
              <a:rPr lang="en-US" sz="6600" b="1" dirty="0">
                <a:solidFill>
                  <a:srgbClr val="003399"/>
                </a:solidFill>
                <a:effectLst/>
                <a:latin typeface="+mj-lt"/>
                <a:ea typeface="Tahoma" pitchFamily="34" charset="0"/>
                <a:cs typeface="Times New Roman" pitchFamily="18" charset="0"/>
              </a:rPr>
              <a:t> </a:t>
            </a:r>
            <a:r>
              <a:rPr lang="vi-VN" sz="6000" b="1" dirty="0">
                <a:solidFill>
                  <a:srgbClr val="003399"/>
                </a:solidFill>
                <a:effectLst/>
                <a:latin typeface="+mj-lt"/>
                <a:cs typeface="Times New Roman" panose="02020603050405020304" pitchFamily="18" charset="0"/>
              </a:rPr>
              <a:t>Hỡi những tâm hồn ngày đêm ước mơ cõi phúc thiên đường trong sáng nên thơ</a:t>
            </a:r>
            <a:r>
              <a:rPr lang="en-US" sz="6000" b="1" dirty="0">
                <a:solidFill>
                  <a:srgbClr val="003399"/>
                </a:solidFill>
                <a:effectLst/>
                <a:latin typeface="+mj-lt"/>
                <a:cs typeface="Times New Roman" panose="02020603050405020304" pitchFamily="18" charset="0"/>
              </a:rPr>
              <a:t>.</a:t>
            </a:r>
            <a:endParaRPr lang="en-US" sz="6000" b="1" u="sng" dirty="0">
              <a:solidFill>
                <a:srgbClr val="003399"/>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7461146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1450"/>
            <a:ext cx="9067800" cy="5143500"/>
          </a:xfrm>
        </p:spPr>
        <p:txBody>
          <a:bodyPr>
            <a:noAutofit/>
          </a:bodyPr>
          <a:lstStyle/>
          <a:p>
            <a:pPr marL="27432" indent="0" algn="just">
              <a:lnSpc>
                <a:spcPct val="130000"/>
              </a:lnSpc>
              <a:buNone/>
            </a:pPr>
            <a:r>
              <a:rPr lang="en-US" sz="8000" b="1" u="sng" dirty="0">
                <a:solidFill>
                  <a:srgbClr val="FF0000"/>
                </a:solidFill>
                <a:effectLst/>
                <a:latin typeface="+mj-lt"/>
                <a:ea typeface="Tahoma" pitchFamily="34" charset="0"/>
                <a:cs typeface="Times New Roman" pitchFamily="18" charset="0"/>
              </a:rPr>
              <a:t>***:</a:t>
            </a:r>
            <a:r>
              <a:rPr lang="en-US" sz="8000" b="1" dirty="0">
                <a:solidFill>
                  <a:srgbClr val="003399"/>
                </a:solidFill>
                <a:effectLst/>
                <a:latin typeface="+mj-lt"/>
                <a:ea typeface="Tahoma" pitchFamily="34" charset="0"/>
                <a:cs typeface="Times New Roman" pitchFamily="18" charset="0"/>
              </a:rPr>
              <a:t> </a:t>
            </a:r>
            <a:r>
              <a:rPr lang="vi-VN" sz="7200" b="1" dirty="0">
                <a:solidFill>
                  <a:srgbClr val="003399"/>
                </a:solidFill>
                <a:effectLst/>
                <a:latin typeface="+mj-lt"/>
                <a:cs typeface="Times New Roman" panose="02020603050405020304" pitchFamily="18" charset="0"/>
              </a:rPr>
              <a:t>Chúa đã sống lại vì thương anh đó, thôi hãy vui lên người ơi</a:t>
            </a:r>
            <a:endParaRPr lang="en-US" sz="7200" b="1" u="sng" dirty="0">
              <a:solidFill>
                <a:srgbClr val="003399"/>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6267518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1450"/>
            <a:ext cx="9067800" cy="5143500"/>
          </a:xfrm>
        </p:spPr>
        <p:txBody>
          <a:bodyPr>
            <a:noAutofit/>
          </a:bodyPr>
          <a:lstStyle/>
          <a:p>
            <a:pPr marL="27432" indent="0" algn="just">
              <a:lnSpc>
                <a:spcPct val="130000"/>
              </a:lnSpc>
              <a:buNone/>
            </a:pPr>
            <a:r>
              <a:rPr lang="en-US" sz="6000" b="1" u="sng" dirty="0" err="1">
                <a:solidFill>
                  <a:srgbClr val="FF0000"/>
                </a:solidFill>
                <a:effectLst/>
                <a:latin typeface="+mj-lt"/>
                <a:ea typeface="Tahoma" pitchFamily="34" charset="0"/>
                <a:cs typeface="Times New Roman" pitchFamily="18" charset="0"/>
              </a:rPr>
              <a:t>Đk</a:t>
            </a:r>
            <a:r>
              <a:rPr lang="en-US" sz="6000" b="1" u="sng" dirty="0">
                <a:solidFill>
                  <a:srgbClr val="FF0000"/>
                </a:solidFill>
                <a:effectLst/>
                <a:latin typeface="+mj-lt"/>
                <a:ea typeface="Tahoma" pitchFamily="34" charset="0"/>
                <a:cs typeface="Times New Roman" pitchFamily="18" charset="0"/>
              </a:rPr>
              <a:t>:</a:t>
            </a:r>
            <a:r>
              <a:rPr lang="en-US" sz="6000" b="1" dirty="0">
                <a:solidFill>
                  <a:srgbClr val="003399"/>
                </a:solidFill>
                <a:effectLst/>
                <a:latin typeface="+mj-lt"/>
                <a:ea typeface="Tahoma" pitchFamily="34" charset="0"/>
                <a:cs typeface="Times New Roman" pitchFamily="18" charset="0"/>
              </a:rPr>
              <a:t> </a:t>
            </a:r>
            <a:r>
              <a:rPr lang="vi-VN" sz="6000" b="1" dirty="0">
                <a:solidFill>
                  <a:srgbClr val="003399"/>
                </a:solidFill>
                <a:effectLst/>
                <a:latin typeface="+mj-lt"/>
                <a:cs typeface="Times New Roman" panose="02020603050405020304" pitchFamily="18" charset="0"/>
              </a:rPr>
              <a:t>Cùng nhau ta hát khúc hát Chúa đã sống lại vui thay! Người ơi reo lên tiếng ca Phục sinh Allêluia</a:t>
            </a:r>
            <a:r>
              <a:rPr lang="en-US" sz="6000" b="1" dirty="0">
                <a:solidFill>
                  <a:srgbClr val="003399"/>
                </a:solidFill>
                <a:effectLst/>
                <a:latin typeface="+mj-lt"/>
                <a:cs typeface="Times New Roman" panose="02020603050405020304" pitchFamily="18" charset="0"/>
              </a:rPr>
              <a:t>.</a:t>
            </a:r>
            <a:endParaRPr lang="vi-VN" sz="6000" b="1"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700591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1450"/>
            <a:ext cx="9067800" cy="5143500"/>
          </a:xfrm>
        </p:spPr>
        <p:txBody>
          <a:bodyPr>
            <a:noAutofit/>
          </a:bodyPr>
          <a:lstStyle/>
          <a:p>
            <a:pPr marL="27432" indent="0" algn="just">
              <a:lnSpc>
                <a:spcPct val="130000"/>
              </a:lnSpc>
              <a:buNone/>
            </a:pPr>
            <a:r>
              <a:rPr lang="en-US" sz="5400" b="1" u="sng" dirty="0">
                <a:solidFill>
                  <a:srgbClr val="FF0000"/>
                </a:solidFill>
                <a:effectLst/>
                <a:latin typeface="+mj-lt"/>
                <a:ea typeface="Tahoma" pitchFamily="34" charset="0"/>
                <a:cs typeface="Times New Roman" pitchFamily="18" charset="0"/>
              </a:rPr>
              <a:t>***:</a:t>
            </a:r>
            <a:r>
              <a:rPr lang="en-US" sz="5400" b="1" dirty="0">
                <a:solidFill>
                  <a:srgbClr val="003399"/>
                </a:solidFill>
                <a:effectLst/>
                <a:latin typeface="+mj-lt"/>
                <a:ea typeface="Tahoma" pitchFamily="34" charset="0"/>
                <a:cs typeface="Times New Roman" pitchFamily="18" charset="0"/>
              </a:rPr>
              <a:t> </a:t>
            </a:r>
            <a:r>
              <a:rPr lang="vi-VN" sz="5400" b="1" dirty="0">
                <a:solidFill>
                  <a:srgbClr val="003399"/>
                </a:solidFill>
                <a:effectLst/>
                <a:latin typeface="+mj-lt"/>
                <a:cs typeface="Times New Roman" panose="02020603050405020304" pitchFamily="18" charset="0"/>
              </a:rPr>
              <a:t>Ðồng thanh ta hát khúc hát Chúa đã Phục sinh quang vinh, Chúa ta thương ta Người đã hiển vinh.</a:t>
            </a:r>
          </a:p>
        </p:txBody>
      </p:sp>
    </p:spTree>
    <p:extLst>
      <p:ext uri="{BB962C8B-B14F-4D97-AF65-F5344CB8AC3E}">
        <p14:creationId xmlns:p14="http://schemas.microsoft.com/office/powerpoint/2010/main" val="1811769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1450"/>
            <a:ext cx="9067800" cy="5143500"/>
          </a:xfrm>
        </p:spPr>
        <p:txBody>
          <a:bodyPr>
            <a:noAutofit/>
          </a:bodyPr>
          <a:lstStyle/>
          <a:p>
            <a:pPr marL="27432" indent="0" algn="just">
              <a:lnSpc>
                <a:spcPct val="130000"/>
              </a:lnSpc>
              <a:buNone/>
            </a:pPr>
            <a:r>
              <a:rPr lang="en-US" sz="6600" b="1" u="sng" dirty="0">
                <a:solidFill>
                  <a:srgbClr val="FF0000"/>
                </a:solidFill>
                <a:effectLst/>
                <a:latin typeface="+mj-lt"/>
                <a:ea typeface="Tahoma" pitchFamily="34" charset="0"/>
                <a:cs typeface="Times New Roman" pitchFamily="18" charset="0"/>
              </a:rPr>
              <a:t>Tk3:</a:t>
            </a:r>
            <a:r>
              <a:rPr lang="en-US" sz="6600" b="1" dirty="0">
                <a:solidFill>
                  <a:srgbClr val="003399"/>
                </a:solidFill>
                <a:effectLst/>
                <a:latin typeface="+mj-lt"/>
                <a:ea typeface="Tahoma" pitchFamily="34" charset="0"/>
                <a:cs typeface="Times New Roman" pitchFamily="18" charset="0"/>
              </a:rPr>
              <a:t> </a:t>
            </a:r>
            <a:r>
              <a:rPr lang="vi-VN" sz="6000" b="1" dirty="0">
                <a:solidFill>
                  <a:srgbClr val="003399"/>
                </a:solidFill>
                <a:effectLst/>
                <a:latin typeface="+mj-lt"/>
                <a:cs typeface="Times New Roman" panose="02020603050405020304" pitchFamily="18" charset="0"/>
              </a:rPr>
              <a:t>Hỡi những con người lòng ngay khổ đau, kiếp sống phong trần thân thế bơ vơ</a:t>
            </a:r>
            <a:r>
              <a:rPr lang="en-US" sz="6000" b="1" dirty="0">
                <a:solidFill>
                  <a:srgbClr val="003399"/>
                </a:solidFill>
                <a:effectLst/>
                <a:latin typeface="+mj-lt"/>
                <a:cs typeface="Times New Roman" panose="02020603050405020304" pitchFamily="18" charset="0"/>
              </a:rPr>
              <a:t>.</a:t>
            </a:r>
            <a:endParaRPr lang="en-US" sz="6000" b="1" u="sng" dirty="0">
              <a:solidFill>
                <a:srgbClr val="003399"/>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701404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048250"/>
          </a:xfrm>
        </p:spPr>
        <p:txBody>
          <a:bodyPr>
            <a:noAutofit/>
          </a:bodyPr>
          <a:lstStyle/>
          <a:p>
            <a:pPr marL="27432" indent="0" algn="just">
              <a:lnSpc>
                <a:spcPct val="130000"/>
              </a:lnSpc>
              <a:buNone/>
            </a:pPr>
            <a:r>
              <a:rPr lang="en-US" sz="6000" b="1" u="sng" dirty="0">
                <a:solidFill>
                  <a:srgbClr val="FF0000"/>
                </a:solidFill>
                <a:effectLst/>
                <a:latin typeface="+mj-lt"/>
                <a:ea typeface="Tahoma" pitchFamily="34" charset="0"/>
                <a:cs typeface="Times New Roman" pitchFamily="18" charset="0"/>
              </a:rPr>
              <a:t>***:</a:t>
            </a:r>
            <a:r>
              <a:rPr lang="en-US" sz="6000" b="1" dirty="0">
                <a:solidFill>
                  <a:srgbClr val="003399"/>
                </a:solidFill>
                <a:effectLst/>
                <a:latin typeface="+mj-lt"/>
                <a:ea typeface="Tahoma" pitchFamily="34" charset="0"/>
                <a:cs typeface="Times New Roman" pitchFamily="18" charset="0"/>
              </a:rPr>
              <a:t> </a:t>
            </a:r>
            <a:r>
              <a:rPr lang="vi-VN" sz="6600" b="1" dirty="0">
                <a:solidFill>
                  <a:srgbClr val="003399"/>
                </a:solidFill>
                <a:effectLst/>
                <a:latin typeface="+mj-lt"/>
              </a:rPr>
              <a:t>Quây quần bên ly rượu thơm ngát trong tình yêu thương Chúa đã trối cho ta</a:t>
            </a:r>
            <a:r>
              <a:rPr lang="en-US" sz="6600" b="1" dirty="0">
                <a:solidFill>
                  <a:srgbClr val="003399"/>
                </a:solidFill>
                <a:effectLst/>
                <a:latin typeface="+mj-lt"/>
              </a:rPr>
              <a:t>.</a:t>
            </a:r>
            <a:endParaRPr lang="en-US" sz="6000" b="1" u="sng" dirty="0">
              <a:solidFill>
                <a:srgbClr val="003399"/>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8877811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1450"/>
            <a:ext cx="9067800" cy="5143500"/>
          </a:xfrm>
        </p:spPr>
        <p:txBody>
          <a:bodyPr>
            <a:noAutofit/>
          </a:bodyPr>
          <a:lstStyle/>
          <a:p>
            <a:pPr marL="27432" indent="0" algn="just">
              <a:lnSpc>
                <a:spcPct val="130000"/>
              </a:lnSpc>
              <a:buNone/>
            </a:pPr>
            <a:r>
              <a:rPr lang="en-US" sz="8000" b="1" u="sng" dirty="0">
                <a:solidFill>
                  <a:srgbClr val="FF0000"/>
                </a:solidFill>
                <a:effectLst/>
                <a:latin typeface="+mj-lt"/>
                <a:ea typeface="Tahoma" pitchFamily="34" charset="0"/>
                <a:cs typeface="Times New Roman" pitchFamily="18" charset="0"/>
              </a:rPr>
              <a:t>***:</a:t>
            </a:r>
            <a:r>
              <a:rPr lang="en-US" sz="8000" b="1" dirty="0">
                <a:solidFill>
                  <a:srgbClr val="003399"/>
                </a:solidFill>
                <a:effectLst/>
                <a:latin typeface="+mj-lt"/>
                <a:ea typeface="Tahoma" pitchFamily="34" charset="0"/>
                <a:cs typeface="Times New Roman" pitchFamily="18" charset="0"/>
              </a:rPr>
              <a:t> </a:t>
            </a:r>
            <a:r>
              <a:rPr lang="en-US" sz="7200" b="1" dirty="0">
                <a:solidFill>
                  <a:srgbClr val="003399"/>
                </a:solidFill>
                <a:effectLst/>
                <a:latin typeface="+mj-lt"/>
                <a:ea typeface="Tahoma" pitchFamily="34" charset="0"/>
                <a:cs typeface="Times New Roman" panose="02020603050405020304" pitchFamily="18" charset="0"/>
              </a:rPr>
              <a:t>C</a:t>
            </a:r>
            <a:r>
              <a:rPr lang="vi-VN" sz="7200" b="1" dirty="0">
                <a:solidFill>
                  <a:srgbClr val="003399"/>
                </a:solidFill>
                <a:effectLst/>
                <a:latin typeface="+mj-lt"/>
                <a:cs typeface="Times New Roman" panose="02020603050405020304" pitchFamily="18" charset="0"/>
              </a:rPr>
              <a:t>hỉ thấy chân trời màu đen u tối, thôi hãy quên đi niềm đau.</a:t>
            </a:r>
            <a:endParaRPr lang="en-US" sz="7200" b="1" u="sng" dirty="0">
              <a:solidFill>
                <a:srgbClr val="003399"/>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41496348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1450"/>
            <a:ext cx="9067800" cy="5143500"/>
          </a:xfrm>
        </p:spPr>
        <p:txBody>
          <a:bodyPr>
            <a:noAutofit/>
          </a:bodyPr>
          <a:lstStyle/>
          <a:p>
            <a:pPr marL="27432" indent="0" algn="just">
              <a:lnSpc>
                <a:spcPct val="130000"/>
              </a:lnSpc>
              <a:buNone/>
            </a:pPr>
            <a:r>
              <a:rPr lang="en-US" sz="6000" b="1" u="sng" dirty="0" err="1">
                <a:solidFill>
                  <a:srgbClr val="FF0000"/>
                </a:solidFill>
                <a:effectLst/>
                <a:latin typeface="+mj-lt"/>
                <a:ea typeface="Tahoma" pitchFamily="34" charset="0"/>
                <a:cs typeface="Times New Roman" pitchFamily="18" charset="0"/>
              </a:rPr>
              <a:t>Đk</a:t>
            </a:r>
            <a:r>
              <a:rPr lang="en-US" sz="6000" b="1" u="sng" dirty="0">
                <a:solidFill>
                  <a:srgbClr val="FF0000"/>
                </a:solidFill>
                <a:effectLst/>
                <a:latin typeface="+mj-lt"/>
                <a:ea typeface="Tahoma" pitchFamily="34" charset="0"/>
                <a:cs typeface="Times New Roman" pitchFamily="18" charset="0"/>
              </a:rPr>
              <a:t>:</a:t>
            </a:r>
            <a:r>
              <a:rPr lang="en-US" sz="6000" b="1" dirty="0">
                <a:solidFill>
                  <a:srgbClr val="003399"/>
                </a:solidFill>
                <a:effectLst/>
                <a:latin typeface="+mj-lt"/>
                <a:ea typeface="Tahoma" pitchFamily="34" charset="0"/>
                <a:cs typeface="Times New Roman" pitchFamily="18" charset="0"/>
              </a:rPr>
              <a:t> </a:t>
            </a:r>
            <a:r>
              <a:rPr lang="vi-VN" sz="6000" b="1" dirty="0">
                <a:solidFill>
                  <a:srgbClr val="003399"/>
                </a:solidFill>
                <a:effectLst/>
                <a:latin typeface="+mj-lt"/>
                <a:cs typeface="Times New Roman" panose="02020603050405020304" pitchFamily="18" charset="0"/>
              </a:rPr>
              <a:t>Cùng nhau ta hát khúc hát Chúa đã sống lại vui thay! Người ơi reo lên tiếng ca Phục sinh Allêluia</a:t>
            </a:r>
            <a:r>
              <a:rPr lang="en-US" sz="6000" b="1" dirty="0">
                <a:solidFill>
                  <a:srgbClr val="003399"/>
                </a:solidFill>
                <a:effectLst/>
                <a:latin typeface="+mj-lt"/>
                <a:cs typeface="Times New Roman" panose="02020603050405020304" pitchFamily="18" charset="0"/>
              </a:rPr>
              <a:t>.</a:t>
            </a:r>
            <a:endParaRPr lang="vi-VN" sz="6000" b="1"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26067311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1450"/>
            <a:ext cx="9067800" cy="5143500"/>
          </a:xfrm>
        </p:spPr>
        <p:txBody>
          <a:bodyPr>
            <a:noAutofit/>
          </a:bodyPr>
          <a:lstStyle/>
          <a:p>
            <a:pPr marL="27432" indent="0" algn="just">
              <a:lnSpc>
                <a:spcPct val="130000"/>
              </a:lnSpc>
              <a:buNone/>
            </a:pPr>
            <a:r>
              <a:rPr lang="en-US" sz="5400" b="1" u="sng" dirty="0">
                <a:solidFill>
                  <a:srgbClr val="FF0000"/>
                </a:solidFill>
                <a:effectLst/>
                <a:latin typeface="+mj-lt"/>
                <a:ea typeface="Tahoma" pitchFamily="34" charset="0"/>
                <a:cs typeface="Times New Roman" pitchFamily="18" charset="0"/>
              </a:rPr>
              <a:t>***:</a:t>
            </a:r>
            <a:r>
              <a:rPr lang="en-US" sz="5400" b="1" dirty="0">
                <a:solidFill>
                  <a:srgbClr val="003399"/>
                </a:solidFill>
                <a:effectLst/>
                <a:latin typeface="+mj-lt"/>
                <a:ea typeface="Tahoma" pitchFamily="34" charset="0"/>
                <a:cs typeface="Times New Roman" pitchFamily="18" charset="0"/>
              </a:rPr>
              <a:t> </a:t>
            </a:r>
            <a:r>
              <a:rPr lang="vi-VN" sz="5400" b="1" dirty="0">
                <a:solidFill>
                  <a:srgbClr val="003399"/>
                </a:solidFill>
                <a:effectLst/>
                <a:latin typeface="+mj-lt"/>
                <a:cs typeface="Times New Roman" panose="02020603050405020304" pitchFamily="18" charset="0"/>
              </a:rPr>
              <a:t>Ðồng thanh ta hát khúc hát Chúa đã Phục sinh quang vinh, Chúa ta thương ta Người đã hiển vinh.</a:t>
            </a:r>
          </a:p>
        </p:txBody>
      </p:sp>
    </p:spTree>
    <p:extLst>
      <p:ext uri="{BB962C8B-B14F-4D97-AF65-F5344CB8AC3E}">
        <p14:creationId xmlns:p14="http://schemas.microsoft.com/office/powerpoint/2010/main" val="42877396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1450"/>
            <a:ext cx="9067800" cy="5143500"/>
          </a:xfrm>
        </p:spPr>
        <p:txBody>
          <a:bodyPr>
            <a:noAutofit/>
          </a:bodyPr>
          <a:lstStyle/>
          <a:p>
            <a:pPr marL="27432" indent="0" algn="just">
              <a:lnSpc>
                <a:spcPct val="130000"/>
              </a:lnSpc>
              <a:buNone/>
            </a:pPr>
            <a:r>
              <a:rPr lang="en-US" sz="6600" b="1" u="sng" dirty="0">
                <a:solidFill>
                  <a:srgbClr val="FF0000"/>
                </a:solidFill>
                <a:effectLst/>
                <a:latin typeface="+mj-lt"/>
                <a:ea typeface="Tahoma" pitchFamily="34" charset="0"/>
                <a:cs typeface="Times New Roman" pitchFamily="18" charset="0"/>
              </a:rPr>
              <a:t>Tk4:</a:t>
            </a:r>
            <a:r>
              <a:rPr lang="en-US" sz="6600" b="1" dirty="0">
                <a:solidFill>
                  <a:srgbClr val="003399"/>
                </a:solidFill>
                <a:effectLst/>
                <a:latin typeface="+mj-lt"/>
                <a:ea typeface="Tahoma" pitchFamily="34" charset="0"/>
                <a:cs typeface="Times New Roman" pitchFamily="18" charset="0"/>
              </a:rPr>
              <a:t> </a:t>
            </a:r>
            <a:r>
              <a:rPr lang="vi-VN" sz="6000" b="1" dirty="0">
                <a:solidFill>
                  <a:srgbClr val="003399"/>
                </a:solidFill>
                <a:effectLst/>
                <a:latin typeface="+mj-lt"/>
                <a:cs typeface="Times New Roman" panose="02020603050405020304" pitchFamily="18" charset="0"/>
              </a:rPr>
              <a:t>Hỡi những con người nào ai nhớ thương, với tấm thân gầy cay đắng miên man</a:t>
            </a:r>
            <a:r>
              <a:rPr lang="en-US" sz="6000" b="1" dirty="0">
                <a:solidFill>
                  <a:srgbClr val="003399"/>
                </a:solidFill>
                <a:effectLst/>
                <a:latin typeface="+mj-lt"/>
                <a:cs typeface="Times New Roman" panose="02020603050405020304" pitchFamily="18" charset="0"/>
              </a:rPr>
              <a:t>.</a:t>
            </a:r>
            <a:endParaRPr lang="en-US" sz="6000" b="1" u="sng" dirty="0">
              <a:solidFill>
                <a:srgbClr val="003399"/>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2348662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1450"/>
            <a:ext cx="9067800" cy="5143500"/>
          </a:xfrm>
        </p:spPr>
        <p:txBody>
          <a:bodyPr>
            <a:noAutofit/>
          </a:bodyPr>
          <a:lstStyle/>
          <a:p>
            <a:pPr marL="27432" indent="0" algn="just">
              <a:lnSpc>
                <a:spcPct val="130000"/>
              </a:lnSpc>
              <a:buNone/>
            </a:pPr>
            <a:r>
              <a:rPr lang="en-US" sz="6600" b="1" u="sng" dirty="0">
                <a:solidFill>
                  <a:srgbClr val="FF0000"/>
                </a:solidFill>
                <a:effectLst/>
                <a:latin typeface="+mj-lt"/>
                <a:ea typeface="Tahoma" pitchFamily="34" charset="0"/>
                <a:cs typeface="Times New Roman" pitchFamily="18" charset="0"/>
              </a:rPr>
              <a:t>***:</a:t>
            </a:r>
            <a:r>
              <a:rPr lang="en-US" sz="6600" b="1" dirty="0">
                <a:solidFill>
                  <a:srgbClr val="003399"/>
                </a:solidFill>
                <a:effectLst/>
                <a:latin typeface="+mj-lt"/>
                <a:ea typeface="Tahoma" pitchFamily="34" charset="0"/>
                <a:cs typeface="Times New Roman" pitchFamily="18" charset="0"/>
              </a:rPr>
              <a:t> H</a:t>
            </a:r>
            <a:r>
              <a:rPr lang="vi-VN" sz="6600" b="1" dirty="0">
                <a:solidFill>
                  <a:srgbClr val="003399"/>
                </a:solidFill>
                <a:effectLst/>
                <a:latin typeface="+mj-lt"/>
                <a:cs typeface="Times New Roman" panose="02020603050405020304" pitchFamily="18" charset="0"/>
              </a:rPr>
              <a:t>ãy nhớ cho rằng vì thương anh đó nên Chúa chúng ta Phục sinh</a:t>
            </a:r>
            <a:r>
              <a:rPr lang="en-US" sz="6600" b="1" dirty="0">
                <a:solidFill>
                  <a:srgbClr val="003399"/>
                </a:solidFill>
                <a:effectLst/>
                <a:latin typeface="+mj-lt"/>
                <a:cs typeface="Times New Roman" panose="02020603050405020304" pitchFamily="18" charset="0"/>
              </a:rPr>
              <a:t>.</a:t>
            </a:r>
            <a:endParaRPr lang="en-US" sz="6600" b="1" u="sng" dirty="0">
              <a:solidFill>
                <a:srgbClr val="003399"/>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9327623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1450"/>
            <a:ext cx="9067800" cy="5143500"/>
          </a:xfrm>
        </p:spPr>
        <p:txBody>
          <a:bodyPr>
            <a:noAutofit/>
          </a:bodyPr>
          <a:lstStyle/>
          <a:p>
            <a:pPr marL="27432" indent="0" algn="just">
              <a:lnSpc>
                <a:spcPct val="130000"/>
              </a:lnSpc>
              <a:buNone/>
            </a:pPr>
            <a:r>
              <a:rPr lang="en-US" sz="6000" b="1" u="sng" dirty="0" err="1">
                <a:solidFill>
                  <a:srgbClr val="FF0000"/>
                </a:solidFill>
                <a:effectLst/>
                <a:latin typeface="+mj-lt"/>
                <a:ea typeface="Tahoma" pitchFamily="34" charset="0"/>
                <a:cs typeface="Times New Roman" pitchFamily="18" charset="0"/>
              </a:rPr>
              <a:t>Đk</a:t>
            </a:r>
            <a:r>
              <a:rPr lang="en-US" sz="6000" b="1" u="sng" dirty="0">
                <a:solidFill>
                  <a:srgbClr val="FF0000"/>
                </a:solidFill>
                <a:effectLst/>
                <a:latin typeface="+mj-lt"/>
                <a:ea typeface="Tahoma" pitchFamily="34" charset="0"/>
                <a:cs typeface="Times New Roman" pitchFamily="18" charset="0"/>
              </a:rPr>
              <a:t>:</a:t>
            </a:r>
            <a:r>
              <a:rPr lang="en-US" sz="6000" b="1" dirty="0">
                <a:solidFill>
                  <a:srgbClr val="003399"/>
                </a:solidFill>
                <a:effectLst/>
                <a:latin typeface="+mj-lt"/>
                <a:ea typeface="Tahoma" pitchFamily="34" charset="0"/>
                <a:cs typeface="Times New Roman" pitchFamily="18" charset="0"/>
              </a:rPr>
              <a:t> </a:t>
            </a:r>
            <a:r>
              <a:rPr lang="vi-VN" sz="6000" b="1" dirty="0">
                <a:solidFill>
                  <a:srgbClr val="003399"/>
                </a:solidFill>
                <a:effectLst/>
                <a:latin typeface="+mj-lt"/>
                <a:cs typeface="Times New Roman" panose="02020603050405020304" pitchFamily="18" charset="0"/>
              </a:rPr>
              <a:t>Cùng nhau ta hát khúc hát Chúa đã sống lại vui thay! Người ơi reo lên tiếng ca Phục sinh Allêluia</a:t>
            </a:r>
            <a:r>
              <a:rPr lang="en-US" sz="6000" b="1" dirty="0">
                <a:solidFill>
                  <a:srgbClr val="003399"/>
                </a:solidFill>
                <a:effectLst/>
                <a:latin typeface="+mj-lt"/>
                <a:cs typeface="Times New Roman" panose="02020603050405020304" pitchFamily="18" charset="0"/>
              </a:rPr>
              <a:t>.</a:t>
            </a:r>
            <a:endParaRPr lang="vi-VN" sz="6000" b="1"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3426159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1450"/>
            <a:ext cx="9067800" cy="5143500"/>
          </a:xfrm>
        </p:spPr>
        <p:txBody>
          <a:bodyPr>
            <a:noAutofit/>
          </a:bodyPr>
          <a:lstStyle/>
          <a:p>
            <a:pPr marL="27432" indent="0" algn="just">
              <a:lnSpc>
                <a:spcPct val="130000"/>
              </a:lnSpc>
              <a:buNone/>
            </a:pPr>
            <a:r>
              <a:rPr lang="en-US" sz="5400" b="1" u="sng" dirty="0">
                <a:solidFill>
                  <a:srgbClr val="FF0000"/>
                </a:solidFill>
                <a:effectLst/>
                <a:latin typeface="+mj-lt"/>
                <a:ea typeface="Tahoma" pitchFamily="34" charset="0"/>
                <a:cs typeface="Times New Roman" pitchFamily="18" charset="0"/>
              </a:rPr>
              <a:t>***:</a:t>
            </a:r>
            <a:r>
              <a:rPr lang="en-US" sz="5400" b="1" dirty="0">
                <a:solidFill>
                  <a:srgbClr val="003399"/>
                </a:solidFill>
                <a:effectLst/>
                <a:latin typeface="+mj-lt"/>
                <a:ea typeface="Tahoma" pitchFamily="34" charset="0"/>
                <a:cs typeface="Times New Roman" pitchFamily="18" charset="0"/>
              </a:rPr>
              <a:t> </a:t>
            </a:r>
            <a:r>
              <a:rPr lang="vi-VN" sz="5400" b="1" dirty="0">
                <a:solidFill>
                  <a:srgbClr val="003399"/>
                </a:solidFill>
                <a:effectLst/>
                <a:latin typeface="+mj-lt"/>
                <a:cs typeface="Times New Roman" panose="02020603050405020304" pitchFamily="18" charset="0"/>
              </a:rPr>
              <a:t>Ðồng thanh ta hát khúc hát Chúa đã Phục sinh quang vinh, Chúa ta thương ta Người đã hiển vinh.</a:t>
            </a:r>
          </a:p>
        </p:txBody>
      </p:sp>
    </p:spTree>
    <p:extLst>
      <p:ext uri="{BB962C8B-B14F-4D97-AF65-F5344CB8AC3E}">
        <p14:creationId xmlns:p14="http://schemas.microsoft.com/office/powerpoint/2010/main" val="1495858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24016826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9235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43500"/>
          </a:xfrm>
        </p:spPr>
        <p:txBody>
          <a:bodyPr>
            <a:noAutofit/>
          </a:bodyPr>
          <a:lstStyle/>
          <a:p>
            <a:pPr marL="27432" indent="0" algn="just">
              <a:lnSpc>
                <a:spcPct val="130000"/>
              </a:lnSpc>
              <a:buNone/>
            </a:pPr>
            <a:r>
              <a:rPr lang="en-US" sz="6000" b="1" u="sng" dirty="0">
                <a:solidFill>
                  <a:srgbClr val="FF0000"/>
                </a:solidFill>
                <a:effectLst/>
                <a:latin typeface="+mj-lt"/>
                <a:ea typeface="Tahoma" pitchFamily="34" charset="0"/>
                <a:cs typeface="Times New Roman" pitchFamily="18" charset="0"/>
              </a:rPr>
              <a:t>Tk1:</a:t>
            </a:r>
            <a:r>
              <a:rPr lang="en-US" sz="6000" dirty="0">
                <a:effectLst/>
                <a:latin typeface="+mj-lt"/>
              </a:rPr>
              <a:t> </a:t>
            </a:r>
            <a:r>
              <a:rPr lang="vi-VN" sz="6600" b="1" dirty="0">
                <a:solidFill>
                  <a:srgbClr val="003399"/>
                </a:solidFill>
                <a:effectLst/>
                <a:latin typeface="+mj-lt"/>
              </a:rPr>
              <a:t>Chúa gọi con vào bàn tiệc yêu thương, vào câu chuyện tình trọn đời Ngài đã sống.</a:t>
            </a:r>
            <a:endParaRPr lang="en-US" sz="7200" b="1" u="sng" dirty="0">
              <a:solidFill>
                <a:srgbClr val="003399"/>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988974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43500"/>
          </a:xfrm>
        </p:spPr>
        <p:txBody>
          <a:bodyPr>
            <a:noAutofit/>
          </a:bodyPr>
          <a:lstStyle/>
          <a:p>
            <a:pPr marL="27432" indent="0" algn="just">
              <a:lnSpc>
                <a:spcPct val="130000"/>
              </a:lnSpc>
              <a:buNone/>
            </a:pPr>
            <a:r>
              <a:rPr lang="en-US" sz="6000" b="1" u="sng" dirty="0">
                <a:solidFill>
                  <a:srgbClr val="FF0000"/>
                </a:solidFill>
                <a:effectLst/>
                <a:latin typeface="+mj-lt"/>
                <a:ea typeface="Tahoma" pitchFamily="34" charset="0"/>
                <a:cs typeface="Times New Roman" pitchFamily="18" charset="0"/>
              </a:rPr>
              <a:t>***:</a:t>
            </a:r>
            <a:r>
              <a:rPr lang="en-US" sz="6000" dirty="0">
                <a:effectLst/>
                <a:latin typeface="+mj-lt"/>
              </a:rPr>
              <a:t> </a:t>
            </a:r>
            <a:r>
              <a:rPr lang="vi-VN" sz="6600" b="1" dirty="0">
                <a:solidFill>
                  <a:srgbClr val="003399"/>
                </a:solidFill>
                <a:effectLst/>
                <a:latin typeface="+mj-lt"/>
              </a:rPr>
              <a:t>Và giờ đây gọi con đi theo bước hiến trao cuộc đời vì hạnh phúc muôn người</a:t>
            </a:r>
            <a:r>
              <a:rPr lang="en-US" sz="6600" b="1" dirty="0">
                <a:solidFill>
                  <a:srgbClr val="003399"/>
                </a:solidFill>
                <a:effectLst/>
                <a:latin typeface="+mj-lt"/>
              </a:rPr>
              <a:t>.</a:t>
            </a:r>
            <a:endParaRPr lang="en-US" sz="7200" b="1" u="sng" dirty="0">
              <a:solidFill>
                <a:srgbClr val="003399"/>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908857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048250"/>
          </a:xfrm>
        </p:spPr>
        <p:txBody>
          <a:bodyPr>
            <a:noAutofit/>
          </a:bodyPr>
          <a:lstStyle/>
          <a:p>
            <a:pPr marL="27432" indent="0" algn="just">
              <a:lnSpc>
                <a:spcPct val="130000"/>
              </a:lnSpc>
              <a:buNone/>
            </a:pPr>
            <a:r>
              <a:rPr lang="en-US" sz="6000" b="1" u="sng" dirty="0" err="1">
                <a:solidFill>
                  <a:srgbClr val="FF0000"/>
                </a:solidFill>
                <a:effectLst/>
                <a:latin typeface="+mj-lt"/>
                <a:ea typeface="Tahoma" pitchFamily="34" charset="0"/>
                <a:cs typeface="Times New Roman" pitchFamily="18" charset="0"/>
              </a:rPr>
              <a:t>Đk</a:t>
            </a:r>
            <a:r>
              <a:rPr lang="en-US" sz="6000" b="1" u="sng" dirty="0">
                <a:solidFill>
                  <a:srgbClr val="FF0000"/>
                </a:solidFill>
                <a:effectLst/>
                <a:latin typeface="+mj-lt"/>
                <a:ea typeface="Tahoma" pitchFamily="34" charset="0"/>
                <a:cs typeface="Times New Roman" pitchFamily="18" charset="0"/>
              </a:rPr>
              <a:t>:</a:t>
            </a:r>
            <a:r>
              <a:rPr lang="en-US" sz="6000" b="1" dirty="0">
                <a:solidFill>
                  <a:srgbClr val="003399"/>
                </a:solidFill>
                <a:effectLst/>
                <a:latin typeface="+mj-lt"/>
                <a:ea typeface="Tahoma" pitchFamily="34" charset="0"/>
                <a:cs typeface="Times New Roman" pitchFamily="18" charset="0"/>
              </a:rPr>
              <a:t> </a:t>
            </a:r>
            <a:r>
              <a:rPr lang="vi-VN" sz="6600" b="1" dirty="0">
                <a:solidFill>
                  <a:srgbClr val="003399"/>
                </a:solidFill>
                <a:effectLst/>
                <a:latin typeface="+mj-lt"/>
              </a:rPr>
              <a:t>Quây quần bên bàn tiệc thánh này, để chia cho nhau tấm bánh Cha trao ban.</a:t>
            </a:r>
            <a:endParaRPr lang="en-US" sz="6000" b="1" u="sng" dirty="0">
              <a:solidFill>
                <a:srgbClr val="003399"/>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292849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048250"/>
          </a:xfrm>
        </p:spPr>
        <p:txBody>
          <a:bodyPr>
            <a:noAutofit/>
          </a:bodyPr>
          <a:lstStyle/>
          <a:p>
            <a:pPr marL="27432" indent="0" algn="just">
              <a:lnSpc>
                <a:spcPct val="130000"/>
              </a:lnSpc>
              <a:buNone/>
            </a:pPr>
            <a:r>
              <a:rPr lang="en-US" sz="6000" b="1" u="sng" dirty="0">
                <a:solidFill>
                  <a:srgbClr val="FF0000"/>
                </a:solidFill>
                <a:effectLst/>
                <a:latin typeface="+mj-lt"/>
                <a:ea typeface="Tahoma" pitchFamily="34" charset="0"/>
                <a:cs typeface="Times New Roman" pitchFamily="18" charset="0"/>
              </a:rPr>
              <a:t>***:</a:t>
            </a:r>
            <a:r>
              <a:rPr lang="en-US" sz="6000" b="1" dirty="0">
                <a:solidFill>
                  <a:srgbClr val="003399"/>
                </a:solidFill>
                <a:effectLst/>
                <a:latin typeface="+mj-lt"/>
                <a:ea typeface="Tahoma" pitchFamily="34" charset="0"/>
                <a:cs typeface="Times New Roman" pitchFamily="18" charset="0"/>
              </a:rPr>
              <a:t> </a:t>
            </a:r>
            <a:r>
              <a:rPr lang="vi-VN" sz="6600" b="1" dirty="0">
                <a:solidFill>
                  <a:srgbClr val="003399"/>
                </a:solidFill>
                <a:effectLst/>
                <a:latin typeface="+mj-lt"/>
              </a:rPr>
              <a:t>Quây quần bên ly rượu thơm ngát trong tình yêu thương Chúa đã trối cho ta</a:t>
            </a:r>
            <a:r>
              <a:rPr lang="en-US" sz="6600" b="1" dirty="0">
                <a:solidFill>
                  <a:srgbClr val="003399"/>
                </a:solidFill>
                <a:effectLst/>
                <a:latin typeface="+mj-lt"/>
              </a:rPr>
              <a:t>.</a:t>
            </a:r>
            <a:endParaRPr lang="en-US" sz="6000" b="1" u="sng" dirty="0">
              <a:solidFill>
                <a:srgbClr val="003399"/>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468968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43500"/>
          </a:xfrm>
        </p:spPr>
        <p:txBody>
          <a:bodyPr>
            <a:noAutofit/>
          </a:bodyPr>
          <a:lstStyle/>
          <a:p>
            <a:pPr marL="27432" indent="0" algn="just">
              <a:lnSpc>
                <a:spcPct val="130000"/>
              </a:lnSpc>
              <a:buNone/>
            </a:pPr>
            <a:r>
              <a:rPr lang="en-US" sz="6000" b="1" u="sng" dirty="0">
                <a:solidFill>
                  <a:srgbClr val="FF0000"/>
                </a:solidFill>
                <a:effectLst/>
                <a:latin typeface="+mj-lt"/>
                <a:ea typeface="Tahoma" pitchFamily="34" charset="0"/>
                <a:cs typeface="Times New Roman" pitchFamily="18" charset="0"/>
              </a:rPr>
              <a:t>Tk2:</a:t>
            </a:r>
            <a:r>
              <a:rPr lang="en-US" sz="6000" dirty="0">
                <a:effectLst/>
                <a:latin typeface="+mj-lt"/>
              </a:rPr>
              <a:t> </a:t>
            </a:r>
            <a:r>
              <a:rPr lang="vi-VN" sz="6600" b="1" dirty="0">
                <a:solidFill>
                  <a:srgbClr val="003399"/>
                </a:solidFill>
                <a:effectLst/>
                <a:latin typeface="+mj-lt"/>
              </a:rPr>
              <a:t>Chúa gọi con mở rộng vòng tay ra. Mời đón mọi người từng người nghèo đói lả.</a:t>
            </a:r>
            <a:endParaRPr lang="en-US" sz="7200" b="1" u="sng" dirty="0">
              <a:solidFill>
                <a:srgbClr val="003399"/>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0040459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TotalTime>
  <Words>740</Words>
  <Application>Microsoft Office PowerPoint</Application>
  <PresentationFormat>On-screen Show (16:9)</PresentationFormat>
  <Paragraphs>56</Paragraphs>
  <Slides>48</Slides>
  <Notes>0</Notes>
  <HiddenSlides>0</HiddenSlides>
  <MMClips>0</MMClips>
  <ScaleCrop>false</ScaleCrop>
  <HeadingPairs>
    <vt:vector size="4" baseType="variant">
      <vt:variant>
        <vt:lpstr>Theme</vt:lpstr>
      </vt:variant>
      <vt:variant>
        <vt:i4>3</vt:i4>
      </vt:variant>
      <vt:variant>
        <vt:lpstr>Slide Titles</vt:lpstr>
      </vt:variant>
      <vt:variant>
        <vt:i4>48</vt:i4>
      </vt:variant>
    </vt:vector>
  </HeadingPairs>
  <TitlesOfParts>
    <vt:vector size="51" baseType="lpstr">
      <vt:lpstr>Office Theme</vt:lpstr>
      <vt:lpstr>5_Office Theme</vt:lpstr>
      <vt:lpstr>6_Office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Hung Nam</cp:lastModifiedBy>
  <cp:revision>33</cp:revision>
  <dcterms:created xsi:type="dcterms:W3CDTF">2022-10-30T00:36:35Z</dcterms:created>
  <dcterms:modified xsi:type="dcterms:W3CDTF">2023-05-04T06:32:29Z</dcterms:modified>
</cp:coreProperties>
</file>