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0" r:id="rId2"/>
    <p:sldMasterId id="2147483852" r:id="rId3"/>
  </p:sldMasterIdLst>
  <p:notesMasterIdLst>
    <p:notesMasterId r:id="rId50"/>
  </p:notesMasterIdLst>
  <p:sldIdLst>
    <p:sldId id="409" r:id="rId4"/>
    <p:sldId id="408" r:id="rId5"/>
    <p:sldId id="378" r:id="rId6"/>
    <p:sldId id="379" r:id="rId7"/>
    <p:sldId id="380" r:id="rId8"/>
    <p:sldId id="381" r:id="rId9"/>
    <p:sldId id="382" r:id="rId10"/>
    <p:sldId id="411" r:id="rId11"/>
    <p:sldId id="393" r:id="rId12"/>
    <p:sldId id="394" r:id="rId13"/>
    <p:sldId id="395" r:id="rId14"/>
    <p:sldId id="396" r:id="rId15"/>
    <p:sldId id="397" r:id="rId16"/>
    <p:sldId id="398" r:id="rId17"/>
    <p:sldId id="399" r:id="rId18"/>
    <p:sldId id="400" r:id="rId19"/>
    <p:sldId id="410" r:id="rId20"/>
    <p:sldId id="402" r:id="rId21"/>
    <p:sldId id="403" r:id="rId22"/>
    <p:sldId id="404" r:id="rId23"/>
    <p:sldId id="405" r:id="rId24"/>
    <p:sldId id="406" r:id="rId25"/>
    <p:sldId id="412" r:id="rId26"/>
    <p:sldId id="257" r:id="rId27"/>
    <p:sldId id="383" r:id="rId28"/>
    <p:sldId id="264" r:id="rId29"/>
    <p:sldId id="384" r:id="rId30"/>
    <p:sldId id="385" r:id="rId31"/>
    <p:sldId id="413" r:id="rId32"/>
    <p:sldId id="386" r:id="rId33"/>
    <p:sldId id="260" r:id="rId34"/>
    <p:sldId id="387" r:id="rId35"/>
    <p:sldId id="284" r:id="rId36"/>
    <p:sldId id="270" r:id="rId37"/>
    <p:sldId id="388" r:id="rId38"/>
    <p:sldId id="276" r:id="rId39"/>
    <p:sldId id="389" r:id="rId40"/>
    <p:sldId id="414" r:id="rId41"/>
    <p:sldId id="340" r:id="rId42"/>
    <p:sldId id="415" r:id="rId43"/>
    <p:sldId id="390" r:id="rId44"/>
    <p:sldId id="259" r:id="rId45"/>
    <p:sldId id="266" r:id="rId46"/>
    <p:sldId id="391" r:id="rId47"/>
    <p:sldId id="267" r:id="rId48"/>
    <p:sldId id="416" r:id="rId4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9" autoAdjust="0"/>
    <p:restoredTop sz="94693" autoAdjust="0"/>
  </p:normalViewPr>
  <p:slideViewPr>
    <p:cSldViewPr>
      <p:cViewPr>
        <p:scale>
          <a:sx n="150" d="100"/>
          <a:sy n="150" d="100"/>
        </p:scale>
        <p:origin x="-1075" y="-269"/>
      </p:cViewPr>
      <p:guideLst>
        <p:guide orient="horz" pos="1620"/>
        <p:guide pos="2880"/>
      </p:guideLst>
    </p:cSldViewPr>
  </p:slideViewPr>
  <p:outlineViewPr>
    <p:cViewPr>
      <p:scale>
        <a:sx n="33" d="100"/>
        <a:sy n="33" d="100"/>
      </p:scale>
      <p:origin x="0" y="97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97E27-AF5C-8943-89B6-D7D38ED277B3}" type="datetimeFigureOut">
              <a:rPr lang="x-none" smtClean="0"/>
              <a:t>4/13/2023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6E662-38A7-684A-80B8-7808F414AAA6}" type="slidenum">
              <a:rPr lang="x-none" smtClean="0"/>
              <a:t>‹#›</a:t>
            </a:fld>
            <a:endParaRPr lang="x-none"/>
          </a:p>
        </p:txBody>
      </p:sp>
    </p:spTree>
    <p:extLst>
      <p:ext uri="{BB962C8B-B14F-4D97-AF65-F5344CB8AC3E}">
        <p14:creationId xmlns:p14="http://schemas.microsoft.com/office/powerpoint/2010/main" val="84827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B8AA0E-8D6B-4050-86D1-279E6A6991D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4838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93424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876611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123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9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0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6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5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389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3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77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B8AA0E-8D6B-4050-86D1-279E6A6991D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375892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23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134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52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75780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6999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54598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0776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194383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975873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9126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8AA0E-8D6B-4050-86D1-279E6A6991D7}"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92759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B8AA0E-8D6B-4050-86D1-279E6A6991D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4929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B8AA0E-8D6B-4050-86D1-279E6A6991D7}"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342232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B8AA0E-8D6B-4050-86D1-279E6A6991D7}"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231362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8AA0E-8D6B-4050-86D1-279E6A6991D7}"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5265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26730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B8AA0E-8D6B-4050-86D1-279E6A6991D7}"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280E5-29CA-45CF-8420-B4A14AC9B037}" type="slidenum">
              <a:rPr lang="en-US" smtClean="0"/>
              <a:t>‹#›</a:t>
            </a:fld>
            <a:endParaRPr lang="en-US"/>
          </a:p>
        </p:txBody>
      </p:sp>
    </p:spTree>
    <p:extLst>
      <p:ext uri="{BB962C8B-B14F-4D97-AF65-F5344CB8AC3E}">
        <p14:creationId xmlns:p14="http://schemas.microsoft.com/office/powerpoint/2010/main" val="137228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B8AA0E-8D6B-4050-86D1-279E6A6991D7}" type="datetimeFigureOut">
              <a:rPr lang="en-US" smtClean="0"/>
              <a:t>4/13/2023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64280E5-29CA-45CF-8420-B4A14AC9B037}" type="slidenum">
              <a:rPr lang="en-US" smtClean="0"/>
              <a:t>‹#›</a:t>
            </a:fld>
            <a:endParaRPr lang="en-US"/>
          </a:p>
        </p:txBody>
      </p:sp>
    </p:spTree>
    <p:extLst>
      <p:ext uri="{BB962C8B-B14F-4D97-AF65-F5344CB8AC3E}">
        <p14:creationId xmlns:p14="http://schemas.microsoft.com/office/powerpoint/2010/main" val="94781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6529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707798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THỨ NĂM</a:t>
            </a:r>
          </a:p>
          <a:p>
            <a:r>
              <a:rPr lang="en-US" sz="44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63880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15930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30624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570695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678418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42414313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Vì lạy Chúa Giêsu Kitô,</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663218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533648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569660"/>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smtClean="0">
                <a:solidFill>
                  <a:prstClr val="white"/>
                </a:solidFill>
              </a:rPr>
              <a:t>ANH EM ĐÃ GIẾT ĐẤNG KHỞI NGUỒN SỰ SỐNG, NHƯNG THIÊN CHÚA ĐÃ CHO NGƯỜI TRỖI DẬY TỪ CỠI CHẾT</a:t>
            </a:r>
            <a:endParaRPr lang="en-US" sz="3200">
              <a:solidFill>
                <a:prstClr val="white"/>
              </a:solidFill>
            </a:endParaRPr>
          </a:p>
        </p:txBody>
      </p:sp>
      <p:sp>
        <p:nvSpPr>
          <p:cNvPr id="5" name="TextBox 4"/>
          <p:cNvSpPr txBox="1"/>
          <p:nvPr/>
        </p:nvSpPr>
        <p:spPr>
          <a:xfrm>
            <a:off x="2971800" y="1796295"/>
            <a:ext cx="6096000" cy="584775"/>
          </a:xfrm>
          <a:prstGeom prst="rect">
            <a:avLst/>
          </a:prstGeom>
          <a:noFill/>
        </p:spPr>
        <p:txBody>
          <a:bodyPr wrap="square" rtlCol="0">
            <a:spAutoFit/>
          </a:bodyPr>
          <a:lstStyle/>
          <a:p>
            <a:r>
              <a:rPr lang="en-US" sz="3200" smtClean="0">
                <a:solidFill>
                  <a:srgbClr val="FFFF00"/>
                </a:solidFill>
              </a:rPr>
              <a:t>Bài trích sách Công Vụ Tông Đồ</a:t>
            </a:r>
            <a:endParaRPr lang="en-US" sz="3200">
              <a:solidFill>
                <a:srgbClr val="FFFF00"/>
              </a:solidFill>
            </a:endParaRPr>
          </a:p>
        </p:txBody>
      </p:sp>
    </p:spTree>
    <p:extLst>
      <p:ext uri="{BB962C8B-B14F-4D97-AF65-F5344CB8AC3E}">
        <p14:creationId xmlns:p14="http://schemas.microsoft.com/office/powerpoint/2010/main" val="4278788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85000" lnSpcReduction="10000"/>
          </a:bodyPr>
          <a:lstStyle/>
          <a:p>
            <a:pPr algn="just"/>
            <a:r>
              <a:rPr lang="en-US" sz="8800" b="0" smtClean="0">
                <a:solidFill>
                  <a:srgbClr val="003399"/>
                </a:solidFill>
                <a:effectLst>
                  <a:outerShdw blurRad="38100" dist="38100" dir="2700000" algn="tl">
                    <a:srgbClr val="000000">
                      <a:alpha val="43137"/>
                    </a:srgbClr>
                  </a:outerShdw>
                </a:effectLst>
                <a:latin typeface="+mj-lt"/>
                <a:cs typeface="Times New Roman" pitchFamily="18" charset="0"/>
              </a:rPr>
              <a:t>Lạy Đức Chúa là Chúa chúng con, lẫy lừng thay danh Chúa trên khắp cả địa cầu.</a:t>
            </a:r>
            <a:endParaRPr lang="en-US" sz="88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427708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003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smtClean="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hoan hỷ.</a:t>
            </a:r>
            <a:endParaRPr lang="en-US" sz="7200" b="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2312149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8154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smtClean="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57440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sz="3300" b="1" u="sng" dirty="0" err="1">
                <a:solidFill>
                  <a:srgbClr val="C00000"/>
                </a:solidFill>
                <a:latin typeface="+mj-lt"/>
                <a:ea typeface="Tahoma" pitchFamily="34" charset="0"/>
                <a:cs typeface="Times New Roman" panose="02020603050405020304" pitchFamily="18" charset="0"/>
              </a:rPr>
              <a:t>Dâng</a:t>
            </a:r>
            <a:r>
              <a:rPr lang="en-US" sz="3300" b="1" u="sng" dirty="0">
                <a:solidFill>
                  <a:srgbClr val="C00000"/>
                </a:solidFill>
                <a:latin typeface="+mj-lt"/>
                <a:ea typeface="Tahoma" pitchFamily="34" charset="0"/>
                <a:cs typeface="Times New Roman" panose="02020603050405020304" pitchFamily="18" charset="0"/>
              </a:rPr>
              <a:t> </a:t>
            </a:r>
            <a:r>
              <a:rPr lang="en-US" sz="3300" b="1" u="sng" dirty="0" err="1">
                <a:solidFill>
                  <a:srgbClr val="C00000"/>
                </a:solidFill>
                <a:latin typeface="+mj-lt"/>
                <a:ea typeface="Tahoma" pitchFamily="34" charset="0"/>
                <a:cs typeface="Times New Roman" panose="02020603050405020304" pitchFamily="18" charset="0"/>
              </a:rPr>
              <a:t>lễ</a:t>
            </a:r>
            <a:r>
              <a:rPr lang="en-US" sz="3300" b="1" u="sng" dirty="0">
                <a:solidFill>
                  <a:srgbClr val="C00000"/>
                </a:solidFill>
                <a:latin typeface="+mj-lt"/>
                <a:ea typeface="Tahoma" pitchFamily="34" charset="0"/>
                <a:cs typeface="Times New Roman" panose="02020603050405020304" pitchFamily="18" charset="0"/>
              </a:rPr>
              <a:t>: </a:t>
            </a:r>
            <a:r>
              <a:rPr lang="en-US" sz="3300" b="1" u="sng" dirty="0" err="1">
                <a:solidFill>
                  <a:srgbClr val="C00000"/>
                </a:solidFill>
                <a:latin typeface="+mj-lt"/>
                <a:ea typeface="Tahoma" pitchFamily="34" charset="0"/>
                <a:cs typeface="Times New Roman" panose="02020603050405020304" pitchFamily="18" charset="0"/>
              </a:rPr>
              <a:t>Tiến</a:t>
            </a:r>
            <a:r>
              <a:rPr lang="en-US" sz="3300" b="1" u="sng" dirty="0">
                <a:solidFill>
                  <a:srgbClr val="C00000"/>
                </a:solidFill>
                <a:latin typeface="+mj-lt"/>
                <a:ea typeface="Tahoma" pitchFamily="34" charset="0"/>
                <a:cs typeface="Times New Roman" panose="02020603050405020304" pitchFamily="18" charset="0"/>
              </a:rPr>
              <a:t> ca </a:t>
            </a:r>
            <a:r>
              <a:rPr lang="en-US" sz="3300" b="1" u="sng" dirty="0" err="1">
                <a:solidFill>
                  <a:srgbClr val="C00000"/>
                </a:solidFill>
                <a:latin typeface="+mj-lt"/>
                <a:ea typeface="Tahoma" pitchFamily="34" charset="0"/>
                <a:cs typeface="Times New Roman" panose="02020603050405020304" pitchFamily="18" charset="0"/>
              </a:rPr>
              <a:t>phục</a:t>
            </a:r>
            <a:r>
              <a:rPr lang="en-US" sz="3300" b="1" u="sng" dirty="0">
                <a:solidFill>
                  <a:srgbClr val="C00000"/>
                </a:solidFill>
                <a:latin typeface="+mj-lt"/>
                <a:ea typeface="Tahoma" pitchFamily="34" charset="0"/>
                <a:cs typeface="Times New Roman" panose="02020603050405020304" pitchFamily="18" charset="0"/>
              </a:rPr>
              <a:t> </a:t>
            </a:r>
            <a:r>
              <a:rPr lang="en-US" sz="3300" b="1" u="sng" dirty="0" err="1">
                <a:solidFill>
                  <a:srgbClr val="C00000"/>
                </a:solidFill>
                <a:latin typeface="+mj-lt"/>
                <a:ea typeface="Tahoma" pitchFamily="34" charset="0"/>
                <a:cs typeface="Times New Roman" panose="02020603050405020304" pitchFamily="18" charset="0"/>
              </a:rPr>
              <a:t>sinh</a:t>
            </a:r>
            <a:endParaRPr lang="en-US" sz="3300" b="1" u="sng" dirty="0">
              <a:solidFill>
                <a:srgbClr val="C00000"/>
              </a:solidFill>
              <a:latin typeface="+mj-lt"/>
              <a:ea typeface="Tahoma" pitchFamily="34" charset="0"/>
              <a:cs typeface="Times New Roman" panose="02020603050405020304" pitchFamily="18" charset="0"/>
            </a:endParaRPr>
          </a:p>
          <a:p>
            <a:pPr marL="0" indent="0" algn="just">
              <a:lnSpc>
                <a:spcPct val="120000"/>
              </a:lnSpc>
              <a:spcBef>
                <a:spcPts val="1350"/>
              </a:spcBef>
              <a:buNone/>
            </a:pPr>
            <a:r>
              <a:rPr lang="vi-VN" sz="4950" b="1" dirty="0">
                <a:solidFill>
                  <a:srgbClr val="C00000"/>
                </a:solidFill>
                <a:latin typeface="+mj-lt"/>
                <a:ea typeface="Tahoma" pitchFamily="34" charset="0"/>
                <a:cs typeface="Times New Roman" panose="02020603050405020304" pitchFamily="18" charset="0"/>
              </a:rPr>
              <a:t>Đk: </a:t>
            </a:r>
            <a:r>
              <a:rPr lang="vi-VN" sz="4950" b="1" dirty="0">
                <a:solidFill>
                  <a:srgbClr val="003399"/>
                </a:solidFill>
                <a:latin typeface="+mj-lt"/>
                <a:ea typeface="Tahoma" pitchFamily="34" charset="0"/>
                <a:cs typeface="Times New Roman" panose="02020603050405020304" pitchFamily="18" charset="0"/>
              </a:rPr>
              <a:t>Dâng lên Cha nhân lành rượu bánh ngát hương chân thành. </a:t>
            </a:r>
            <a:r>
              <a:rPr lang="vi-VN" sz="5400" b="1" dirty="0">
                <a:solidFill>
                  <a:srgbClr val="003399"/>
                </a:solidFill>
                <a:latin typeface="+mj-lt"/>
                <a:ea typeface="Tahoma" pitchFamily="34" charset="0"/>
                <a:cs typeface="Times New Roman" panose="02020603050405020304" pitchFamily="18" charset="0"/>
              </a:rPr>
              <a:t>Mừng ngày Chúa khải hoàn tiến dâng Alleluia.</a:t>
            </a:r>
            <a:endParaRPr lang="vi-VN" sz="6000" b="1" dirty="0">
              <a:solidFill>
                <a:srgbClr val="003399"/>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83034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C00000"/>
                </a:solidFill>
                <a:latin typeface="+mj-lt"/>
                <a:ea typeface="Tahoma" pitchFamily="34" charset="0"/>
                <a:cs typeface="Tahoma" pitchFamily="34" charset="0"/>
              </a:rPr>
              <a:t>Tk1:</a:t>
            </a:r>
            <a:r>
              <a:rPr lang="vi-VN" sz="6000" b="1" dirty="0">
                <a:latin typeface="+mj-lt"/>
                <a:ea typeface="Tahoma" pitchFamily="34" charset="0"/>
                <a:cs typeface="Tahoma" pitchFamily="34" charset="0"/>
              </a:rPr>
              <a:t> </a:t>
            </a:r>
            <a:r>
              <a:rPr lang="vi-VN" sz="6000" b="1" dirty="0">
                <a:solidFill>
                  <a:srgbClr val="003399"/>
                </a:solidFill>
                <a:latin typeface="+mj-lt"/>
                <a:ea typeface="Tahoma" pitchFamily="34" charset="0"/>
                <a:cs typeface="Tahoma" pitchFamily="34" charset="0"/>
              </a:rPr>
              <a:t>Dâng lên Cha toàn năng ngàn lời ca hòa thương mến. Loan tin vui phục sinh ngợi khen Chúa bao hiển vinh.</a:t>
            </a:r>
          </a:p>
        </p:txBody>
      </p:sp>
    </p:spTree>
    <p:extLst>
      <p:ext uri="{BB962C8B-B14F-4D97-AF65-F5344CB8AC3E}">
        <p14:creationId xmlns:p14="http://schemas.microsoft.com/office/powerpoint/2010/main" val="163704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C00000"/>
                </a:solidFill>
                <a:latin typeface="+mj-lt"/>
                <a:ea typeface="Tahoma" pitchFamily="34" charset="0"/>
                <a:cs typeface="Tahoma" pitchFamily="34" charset="0"/>
              </a:rPr>
              <a:t>Đk: </a:t>
            </a:r>
            <a:r>
              <a:rPr lang="vi-VN" sz="5400" b="1" dirty="0">
                <a:solidFill>
                  <a:srgbClr val="003399"/>
                </a:solidFill>
                <a:latin typeface="+mj-lt"/>
                <a:ea typeface="Tahoma" pitchFamily="34" charset="0"/>
                <a:cs typeface="Tahoma" pitchFamily="34" charset="0"/>
              </a:rPr>
              <a:t>Dâng lên Cha nhân lành rượu bánh ngát hương chân thành. </a:t>
            </a:r>
            <a:r>
              <a:rPr lang="vi-VN" sz="6000" b="1" dirty="0">
                <a:solidFill>
                  <a:srgbClr val="003399"/>
                </a:solidFill>
                <a:latin typeface="+mj-lt"/>
                <a:ea typeface="Tahoma" pitchFamily="34" charset="0"/>
                <a:cs typeface="Tahoma" pitchFamily="34" charset="0"/>
              </a:rPr>
              <a:t>Mừng ngày Chúa khải hoàn tiến dâng Alleluia.</a:t>
            </a:r>
            <a:endParaRPr lang="vi-VN" sz="6600" b="1" dirty="0">
              <a:solidFill>
                <a:srgbClr val="003399"/>
              </a:solidFill>
              <a:latin typeface="+mj-lt"/>
              <a:ea typeface="Tahoma" pitchFamily="34" charset="0"/>
              <a:cs typeface="Tahoma" pitchFamily="34" charset="0"/>
            </a:endParaRPr>
          </a:p>
        </p:txBody>
      </p:sp>
    </p:spTree>
    <p:extLst>
      <p:ext uri="{BB962C8B-B14F-4D97-AF65-F5344CB8AC3E}">
        <p14:creationId xmlns:p14="http://schemas.microsoft.com/office/powerpoint/2010/main" val="519318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C00000"/>
                </a:solidFill>
                <a:latin typeface="+mj-lt"/>
                <a:ea typeface="Tahoma" pitchFamily="34" charset="0"/>
                <a:cs typeface="Tahoma" pitchFamily="34" charset="0"/>
              </a:rPr>
              <a:t>Tk2:</a:t>
            </a:r>
            <a:r>
              <a:rPr lang="vi-VN" sz="6000" b="1" dirty="0">
                <a:latin typeface="+mj-lt"/>
                <a:ea typeface="Tahoma" pitchFamily="34" charset="0"/>
                <a:cs typeface="Tahoma" pitchFamily="34" charset="0"/>
              </a:rPr>
              <a:t> </a:t>
            </a:r>
            <a:r>
              <a:rPr lang="vi-VN" sz="6000" b="1" dirty="0">
                <a:solidFill>
                  <a:srgbClr val="003399"/>
                </a:solidFill>
                <a:latin typeface="+mj-lt"/>
                <a:ea typeface="Tahoma" pitchFamily="34" charset="0"/>
                <a:cs typeface="Tahoma" pitchFamily="34" charset="0"/>
              </a:rPr>
              <a:t>Dâng lên Cha toàn năng này rượu nho cùng bánh miến. Bao lao công ngày qua cùng khúc hát khen tình Cha.</a:t>
            </a:r>
          </a:p>
        </p:txBody>
      </p:sp>
    </p:spTree>
    <p:extLst>
      <p:ext uri="{BB962C8B-B14F-4D97-AF65-F5344CB8AC3E}">
        <p14:creationId xmlns:p14="http://schemas.microsoft.com/office/powerpoint/2010/main" val="3433217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C00000"/>
                </a:solidFill>
                <a:latin typeface="+mj-lt"/>
                <a:ea typeface="Tahoma" pitchFamily="34" charset="0"/>
                <a:cs typeface="Tahoma" pitchFamily="34" charset="0"/>
              </a:rPr>
              <a:t>Đk: </a:t>
            </a:r>
            <a:r>
              <a:rPr lang="vi-VN" sz="5400" b="1" dirty="0">
                <a:solidFill>
                  <a:srgbClr val="003399"/>
                </a:solidFill>
                <a:latin typeface="+mj-lt"/>
                <a:ea typeface="Tahoma" pitchFamily="34" charset="0"/>
                <a:cs typeface="Tahoma" pitchFamily="34" charset="0"/>
              </a:rPr>
              <a:t>Dâng lên Cha nhân lành rượu bánh ngát hương chân thành. </a:t>
            </a:r>
            <a:r>
              <a:rPr lang="vi-VN" sz="6000" b="1" dirty="0">
                <a:solidFill>
                  <a:srgbClr val="003399"/>
                </a:solidFill>
                <a:latin typeface="+mj-lt"/>
                <a:ea typeface="Tahoma" pitchFamily="34" charset="0"/>
                <a:cs typeface="Tahoma" pitchFamily="34" charset="0"/>
              </a:rPr>
              <a:t>Mừng ngày Chúa khải hoàn tiến dâng Alleluia.</a:t>
            </a:r>
            <a:endParaRPr lang="vi-VN" sz="6600" b="1" dirty="0">
              <a:solidFill>
                <a:srgbClr val="003399"/>
              </a:solidFill>
              <a:latin typeface="+mj-lt"/>
              <a:ea typeface="Tahoma" pitchFamily="34" charset="0"/>
              <a:cs typeface="Tahoma" pitchFamily="34" charset="0"/>
            </a:endParaRPr>
          </a:p>
        </p:txBody>
      </p:sp>
    </p:spTree>
    <p:extLst>
      <p:ext uri="{BB962C8B-B14F-4D97-AF65-F5344CB8AC3E}">
        <p14:creationId xmlns:p14="http://schemas.microsoft.com/office/powerpoint/2010/main" val="2217535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55000" lnSpcReduction="20000"/>
          </a:bodyPr>
          <a:lstStyle/>
          <a:p>
            <a:pPr algn="just">
              <a:lnSpc>
                <a:spcPct val="120000"/>
              </a:lnSpc>
              <a:spcBef>
                <a:spcPts val="1800"/>
              </a:spcBef>
            </a:pPr>
            <a:r>
              <a:rPr lang="en-US" sz="5900" b="1" u="sng" dirty="0" err="1">
                <a:solidFill>
                  <a:srgbClr val="C00000"/>
                </a:solidFill>
                <a:latin typeface="+mj-lt"/>
                <a:cs typeface="Times New Roman" panose="02020603050405020304" pitchFamily="18" charset="0"/>
              </a:rPr>
              <a:t>Nhập</a:t>
            </a:r>
            <a:r>
              <a:rPr lang="en-US" sz="5900" b="1" u="sng" dirty="0">
                <a:solidFill>
                  <a:srgbClr val="C00000"/>
                </a:solidFill>
                <a:latin typeface="+mj-lt"/>
                <a:cs typeface="Times New Roman" panose="02020603050405020304" pitchFamily="18" charset="0"/>
              </a:rPr>
              <a:t> </a:t>
            </a:r>
            <a:r>
              <a:rPr lang="en-US" sz="5900" b="1" u="sng" dirty="0" err="1">
                <a:solidFill>
                  <a:srgbClr val="C00000"/>
                </a:solidFill>
                <a:latin typeface="+mj-lt"/>
                <a:cs typeface="Times New Roman" panose="02020603050405020304" pitchFamily="18" charset="0"/>
              </a:rPr>
              <a:t>lễ</a:t>
            </a:r>
            <a:r>
              <a:rPr lang="en-US" sz="5900" b="1" u="sng" dirty="0">
                <a:solidFill>
                  <a:srgbClr val="C00000"/>
                </a:solidFill>
                <a:latin typeface="+mj-lt"/>
                <a:cs typeface="Times New Roman" panose="02020603050405020304" pitchFamily="18" charset="0"/>
              </a:rPr>
              <a:t>: </a:t>
            </a:r>
            <a:r>
              <a:rPr lang="en-US" sz="5900" b="1" u="sng" dirty="0" err="1">
                <a:solidFill>
                  <a:srgbClr val="C00000"/>
                </a:solidFill>
                <a:latin typeface="+mj-lt"/>
                <a:cs typeface="Times New Roman" panose="02020603050405020304" pitchFamily="18" charset="0"/>
              </a:rPr>
              <a:t>Nào</a:t>
            </a:r>
            <a:r>
              <a:rPr lang="en-US" sz="5900" b="1" u="sng" dirty="0">
                <a:solidFill>
                  <a:srgbClr val="C00000"/>
                </a:solidFill>
                <a:latin typeface="+mj-lt"/>
                <a:cs typeface="Times New Roman" panose="02020603050405020304" pitchFamily="18" charset="0"/>
              </a:rPr>
              <a:t> ta </a:t>
            </a:r>
            <a:r>
              <a:rPr lang="en-US" sz="5900" b="1" u="sng" dirty="0" err="1">
                <a:solidFill>
                  <a:srgbClr val="C00000"/>
                </a:solidFill>
                <a:latin typeface="+mj-lt"/>
                <a:cs typeface="Times New Roman" panose="02020603050405020304" pitchFamily="18" charset="0"/>
              </a:rPr>
              <a:t>hãy</a:t>
            </a:r>
            <a:endParaRPr lang="en-US" sz="5900" b="1" u="sng" dirty="0">
              <a:solidFill>
                <a:srgbClr val="C00000"/>
              </a:solidFill>
              <a:latin typeface="+mj-lt"/>
              <a:cs typeface="Times New Roman" panose="02020603050405020304" pitchFamily="18" charset="0"/>
            </a:endParaRPr>
          </a:p>
          <a:p>
            <a:pPr algn="just">
              <a:lnSpc>
                <a:spcPct val="120000"/>
              </a:lnSpc>
              <a:spcBef>
                <a:spcPts val="1800"/>
              </a:spcBef>
            </a:pPr>
            <a:r>
              <a:rPr lang="en-US" sz="8400" b="1" dirty="0" err="1">
                <a:solidFill>
                  <a:srgbClr val="C00000"/>
                </a:solidFill>
                <a:latin typeface="+mj-lt"/>
                <a:cs typeface="Times New Roman" panose="02020603050405020304" pitchFamily="18" charset="0"/>
              </a:rPr>
              <a:t>Đk</a:t>
            </a:r>
            <a:r>
              <a:rPr lang="en-US" sz="8400" b="1" dirty="0">
                <a:solidFill>
                  <a:srgbClr val="C00000"/>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Nào</a:t>
            </a:r>
            <a:r>
              <a:rPr lang="en-US" sz="8400" b="1" dirty="0">
                <a:solidFill>
                  <a:srgbClr val="003399"/>
                </a:solidFill>
                <a:latin typeface="+mj-lt"/>
                <a:cs typeface="Times New Roman" panose="02020603050405020304" pitchFamily="18" charset="0"/>
              </a:rPr>
              <a:t> ta </a:t>
            </a:r>
            <a:r>
              <a:rPr lang="en-US" sz="8400" b="1" dirty="0" err="1">
                <a:solidFill>
                  <a:srgbClr val="003399"/>
                </a:solidFill>
                <a:latin typeface="+mj-lt"/>
                <a:cs typeface="Times New Roman" panose="02020603050405020304" pitchFamily="18" charset="0"/>
              </a:rPr>
              <a:t>hãy</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mừng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vui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Chúa</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chiến</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thắng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tử</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thần</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rồi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nguồn</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sống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mới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chiếu</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sáng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tuyệt</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vời</a:t>
            </a:r>
            <a:r>
              <a:rPr lang="en-US" sz="8400" b="1" dirty="0">
                <a:solidFill>
                  <a:srgbClr val="003399"/>
                </a:solidFill>
                <a:latin typeface="+mj-lt"/>
                <a:cs typeface="Times New Roman" panose="02020603050405020304" pitchFamily="18" charset="0"/>
              </a:rPr>
              <a:t>. Alleluia. </a:t>
            </a:r>
            <a:r>
              <a:rPr lang="en-US" sz="8400" b="1" dirty="0" err="1">
                <a:solidFill>
                  <a:srgbClr val="003399"/>
                </a:solidFill>
                <a:latin typeface="+mj-lt"/>
                <a:cs typeface="Times New Roman" panose="02020603050405020304" pitchFamily="18" charset="0"/>
              </a:rPr>
              <a:t>Nào</a:t>
            </a:r>
            <a:r>
              <a:rPr lang="en-US" sz="8400" b="1" dirty="0">
                <a:solidFill>
                  <a:srgbClr val="003399"/>
                </a:solidFill>
                <a:latin typeface="+mj-lt"/>
                <a:cs typeface="Times New Roman" panose="02020603050405020304" pitchFamily="18" charset="0"/>
              </a:rPr>
              <a:t> ta </a:t>
            </a:r>
            <a:r>
              <a:rPr lang="en-US" sz="8400" b="1" dirty="0" err="1">
                <a:solidFill>
                  <a:srgbClr val="003399"/>
                </a:solidFill>
                <a:latin typeface="+mj-lt"/>
                <a:cs typeface="Times New Roman" panose="02020603050405020304" pitchFamily="18" charset="0"/>
              </a:rPr>
              <a:t>hãy</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mừng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vui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Chúa</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đã</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sống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lại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rạng</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ngời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và</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máu</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Thánh</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xóa</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hết</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tội</a:t>
            </a:r>
            <a:r>
              <a:rPr lang="en-US" sz="8400" b="1" dirty="0">
                <a:solidFill>
                  <a:srgbClr val="003399"/>
                </a:solidFill>
                <a:latin typeface="+mj-lt"/>
                <a:cs typeface="Times New Roman" panose="02020603050405020304" pitchFamily="18" charset="0"/>
              </a:rPr>
              <a:t> </a:t>
            </a:r>
            <a:r>
              <a:rPr lang="en-US" sz="8400" b="1" dirty="0" err="1">
                <a:solidFill>
                  <a:srgbClr val="003399"/>
                </a:solidFill>
                <a:latin typeface="+mj-lt"/>
                <a:cs typeface="Times New Roman" panose="02020603050405020304" pitchFamily="18" charset="0"/>
              </a:rPr>
              <a:t>đời</a:t>
            </a:r>
            <a:r>
              <a:rPr lang="en-US" sz="8400" b="1" dirty="0">
                <a:solidFill>
                  <a:srgbClr val="003399"/>
                </a:solidFill>
                <a:latin typeface="+mj-lt"/>
                <a:cs typeface="Times New Roman" panose="02020603050405020304" pitchFamily="18" charset="0"/>
              </a:rPr>
              <a:t>, Alleluia.</a:t>
            </a:r>
          </a:p>
          <a:p>
            <a:pPr algn="just">
              <a:lnSpc>
                <a:spcPct val="120000"/>
              </a:lnSpc>
              <a:spcBef>
                <a:spcPts val="1800"/>
              </a:spcBef>
            </a:pPr>
            <a:endParaRPr lang="en-US" sz="5625" b="1" dirty="0">
              <a:solidFill>
                <a:schemeClr val="tx1"/>
              </a:solidFill>
              <a:latin typeface="+mj-lt"/>
              <a:cs typeface="Times New Roman" panose="02020603050405020304" pitchFamily="18" charset="0"/>
            </a:endParaRPr>
          </a:p>
          <a:p>
            <a:pPr algn="just">
              <a:lnSpc>
                <a:spcPct val="120000"/>
              </a:lnSpc>
              <a:spcBef>
                <a:spcPts val="1800"/>
              </a:spcBef>
            </a:pPr>
            <a:endParaRPr lang="en-US" sz="5625" b="1" dirty="0">
              <a:latin typeface="+mj-lt"/>
              <a:cs typeface="Times New Roman" panose="02020603050405020304" pitchFamily="18" charset="0"/>
            </a:endParaRPr>
          </a:p>
        </p:txBody>
      </p:sp>
    </p:spTree>
    <p:extLst>
      <p:ext uri="{BB962C8B-B14F-4D97-AF65-F5344CB8AC3E}">
        <p14:creationId xmlns:p14="http://schemas.microsoft.com/office/powerpoint/2010/main" val="906295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sz="2600" b="1" u="sng" dirty="0" err="1">
                <a:solidFill>
                  <a:srgbClr val="C00000"/>
                </a:solidFill>
                <a:latin typeface="+mj-lt"/>
                <a:ea typeface="Tahoma" pitchFamily="34" charset="0"/>
                <a:cs typeface="Times New Roman" panose="02020603050405020304" pitchFamily="18" charset="0"/>
              </a:rPr>
              <a:t>Hiệp</a:t>
            </a:r>
            <a:r>
              <a:rPr lang="en-US" sz="2600" b="1" u="sng" dirty="0">
                <a:solidFill>
                  <a:srgbClr val="C00000"/>
                </a:solidFill>
                <a:latin typeface="+mj-lt"/>
                <a:ea typeface="Tahoma" pitchFamily="34" charset="0"/>
                <a:cs typeface="Times New Roman" panose="02020603050405020304" pitchFamily="18" charset="0"/>
              </a:rPr>
              <a:t> </a:t>
            </a:r>
            <a:r>
              <a:rPr lang="en-US" sz="2600" b="1" u="sng" dirty="0" err="1">
                <a:solidFill>
                  <a:srgbClr val="C00000"/>
                </a:solidFill>
                <a:latin typeface="+mj-lt"/>
                <a:ea typeface="Tahoma" pitchFamily="34" charset="0"/>
                <a:cs typeface="Times New Roman" panose="02020603050405020304" pitchFamily="18" charset="0"/>
              </a:rPr>
              <a:t>lễ</a:t>
            </a:r>
            <a:r>
              <a:rPr lang="en-US" sz="2600" b="1" u="sng" dirty="0">
                <a:solidFill>
                  <a:srgbClr val="C00000"/>
                </a:solidFill>
                <a:latin typeface="+mj-lt"/>
                <a:ea typeface="Tahoma" pitchFamily="34" charset="0"/>
                <a:cs typeface="Times New Roman" panose="02020603050405020304" pitchFamily="18" charset="0"/>
              </a:rPr>
              <a:t>: </a:t>
            </a:r>
            <a:r>
              <a:rPr lang="en-US" sz="2600" b="1" u="sng" dirty="0" err="1">
                <a:solidFill>
                  <a:srgbClr val="C00000"/>
                </a:solidFill>
                <a:latin typeface="+mj-lt"/>
                <a:ea typeface="Tahoma" pitchFamily="34" charset="0"/>
                <a:cs typeface="Times New Roman" panose="02020603050405020304" pitchFamily="18" charset="0"/>
              </a:rPr>
              <a:t>Chúa</a:t>
            </a:r>
            <a:r>
              <a:rPr lang="en-US" sz="2600" b="1" u="sng" dirty="0">
                <a:solidFill>
                  <a:srgbClr val="C00000"/>
                </a:solidFill>
                <a:latin typeface="+mj-lt"/>
                <a:ea typeface="Tahoma" pitchFamily="34" charset="0"/>
                <a:cs typeface="Times New Roman" panose="02020603050405020304" pitchFamily="18" charset="0"/>
              </a:rPr>
              <a:t> </a:t>
            </a:r>
            <a:r>
              <a:rPr lang="en-US" sz="2600" b="1" u="sng" dirty="0" err="1">
                <a:solidFill>
                  <a:srgbClr val="C00000"/>
                </a:solidFill>
                <a:latin typeface="+mj-lt"/>
                <a:ea typeface="Tahoma" pitchFamily="34" charset="0"/>
                <a:cs typeface="Times New Roman" panose="02020603050405020304" pitchFamily="18" charset="0"/>
              </a:rPr>
              <a:t>sống</a:t>
            </a:r>
            <a:r>
              <a:rPr lang="en-US" sz="2600" b="1" u="sng" dirty="0">
                <a:solidFill>
                  <a:srgbClr val="C00000"/>
                </a:solidFill>
                <a:latin typeface="+mj-lt"/>
                <a:ea typeface="Tahoma" pitchFamily="34" charset="0"/>
                <a:cs typeface="Times New Roman" panose="02020603050405020304" pitchFamily="18" charset="0"/>
              </a:rPr>
              <a:t> </a:t>
            </a:r>
            <a:r>
              <a:rPr lang="en-US" sz="2600" b="1" u="sng" dirty="0" err="1">
                <a:solidFill>
                  <a:srgbClr val="C00000"/>
                </a:solidFill>
                <a:latin typeface="+mj-lt"/>
                <a:ea typeface="Tahoma" pitchFamily="34" charset="0"/>
                <a:cs typeface="Times New Roman" panose="02020603050405020304" pitchFamily="18" charset="0"/>
              </a:rPr>
              <a:t>lại</a:t>
            </a:r>
            <a:r>
              <a:rPr lang="en-US" sz="2600" b="1" u="sng" dirty="0">
                <a:solidFill>
                  <a:srgbClr val="C00000"/>
                </a:solidFill>
                <a:latin typeface="+mj-lt"/>
                <a:ea typeface="Tahoma" pitchFamily="34" charset="0"/>
                <a:cs typeface="Times New Roman" panose="02020603050405020304" pitchFamily="18" charset="0"/>
              </a:rPr>
              <a:t> </a:t>
            </a:r>
            <a:r>
              <a:rPr lang="en-US" sz="2600" b="1" u="sng" dirty="0" err="1">
                <a:solidFill>
                  <a:srgbClr val="C00000"/>
                </a:solidFill>
                <a:latin typeface="+mj-lt"/>
                <a:ea typeface="Tahoma" pitchFamily="34" charset="0"/>
                <a:cs typeface="Times New Roman" panose="02020603050405020304" pitchFamily="18" charset="0"/>
              </a:rPr>
              <a:t>rồi</a:t>
            </a:r>
            <a:r>
              <a:rPr lang="en-US" sz="2600" b="1" u="sng" dirty="0">
                <a:solidFill>
                  <a:srgbClr val="C00000"/>
                </a:solidFill>
                <a:latin typeface="+mj-lt"/>
                <a:ea typeface="Tahoma" pitchFamily="34" charset="0"/>
                <a:cs typeface="Times New Roman" panose="02020603050405020304" pitchFamily="18" charset="0"/>
              </a:rPr>
              <a:t> </a:t>
            </a:r>
          </a:p>
          <a:p>
            <a:pPr marL="0" indent="0" algn="just">
              <a:lnSpc>
                <a:spcPct val="130000"/>
              </a:lnSpc>
              <a:spcBef>
                <a:spcPts val="1350"/>
              </a:spcBef>
              <a:buNone/>
            </a:pPr>
            <a:r>
              <a:rPr lang="vi-VN" sz="4500" b="1" dirty="0">
                <a:solidFill>
                  <a:srgbClr val="C00000"/>
                </a:solidFill>
                <a:latin typeface="+mj-lt"/>
                <a:ea typeface="Tahoma" pitchFamily="34" charset="0"/>
                <a:cs typeface="Times New Roman" panose="02020603050405020304" pitchFamily="18" charset="0"/>
              </a:rPr>
              <a:t>Tk1:</a:t>
            </a:r>
            <a:r>
              <a:rPr lang="vi-VN" sz="4500" b="1" dirty="0">
                <a:latin typeface="+mj-lt"/>
                <a:ea typeface="Tahoma" pitchFamily="34" charset="0"/>
                <a:cs typeface="Times New Roman" panose="02020603050405020304" pitchFamily="18" charset="0"/>
              </a:rPr>
              <a:t> </a:t>
            </a:r>
            <a:r>
              <a:rPr lang="vi-VN" sz="4500" b="1" dirty="0">
                <a:solidFill>
                  <a:srgbClr val="003399"/>
                </a:solidFill>
                <a:latin typeface="+mj-lt"/>
                <a:ea typeface="Tahoma" pitchFamily="34" charset="0"/>
                <a:cs typeface="Times New Roman" panose="02020603050405020304" pitchFamily="18" charset="0"/>
              </a:rPr>
              <a:t>Chúa hóa nên người vì yêu chúng ta, sống kiếp con người lam lũ hy sinh. Chiến thắng khải hoàn quyền uy cõi chết, Thiên Chúa chúng ta Phục Sinh.</a:t>
            </a:r>
          </a:p>
        </p:txBody>
      </p:sp>
    </p:spTree>
    <p:extLst>
      <p:ext uri="{BB962C8B-B14F-4D97-AF65-F5344CB8AC3E}">
        <p14:creationId xmlns:p14="http://schemas.microsoft.com/office/powerpoint/2010/main" val="22470632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C00000"/>
                </a:solidFill>
                <a:latin typeface="+mj-lt"/>
                <a:ea typeface="Tahoma" pitchFamily="34" charset="0"/>
                <a:cs typeface="Tahoma" pitchFamily="34" charset="0"/>
              </a:rPr>
              <a:t>Đk:</a:t>
            </a:r>
            <a:r>
              <a:rPr lang="vi-VN" sz="4800" b="1" dirty="0">
                <a:latin typeface="+mj-lt"/>
                <a:ea typeface="Tahoma" pitchFamily="34" charset="0"/>
                <a:cs typeface="Tahoma" pitchFamily="34" charset="0"/>
              </a:rPr>
              <a:t> </a:t>
            </a:r>
            <a:r>
              <a:rPr lang="vi-VN" sz="4800" b="1" dirty="0">
                <a:solidFill>
                  <a:srgbClr val="003399"/>
                </a:solidFill>
                <a:latin typeface="+mj-lt"/>
                <a:ea typeface="Tahoma" pitchFamily="34" charset="0"/>
                <a:cs typeface="Tahoma" pitchFamily="34" charset="0"/>
              </a:rPr>
              <a:t>Cùng nhau ta hát khúc hát, Chúa đã sống lại vui thay, người ơi reo lên tiếng ca phục sinh Alleluia. Đồng thanh ta hát khúc hát Chúa đã phục sinh quang vinh. Chúa ta thương ta Ngài đã hiển vinh. </a:t>
            </a:r>
          </a:p>
        </p:txBody>
      </p:sp>
    </p:spTree>
    <p:extLst>
      <p:ext uri="{BB962C8B-B14F-4D97-AF65-F5344CB8AC3E}">
        <p14:creationId xmlns:p14="http://schemas.microsoft.com/office/powerpoint/2010/main" val="2663738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latin typeface="+mj-lt"/>
                <a:ea typeface="Tahoma" pitchFamily="34" charset="0"/>
                <a:cs typeface="Tahoma" pitchFamily="34" charset="0"/>
              </a:rPr>
              <a:t>Tk2:</a:t>
            </a:r>
            <a:r>
              <a:rPr lang="vi-VN" sz="5400" b="1" dirty="0">
                <a:latin typeface="+mj-lt"/>
                <a:ea typeface="Tahoma" pitchFamily="34" charset="0"/>
                <a:cs typeface="Tahoma" pitchFamily="34" charset="0"/>
              </a:rPr>
              <a:t> </a:t>
            </a:r>
            <a:r>
              <a:rPr lang="vi-VN" sz="5400" b="1" dirty="0">
                <a:solidFill>
                  <a:srgbClr val="003399"/>
                </a:solidFill>
                <a:latin typeface="+mj-lt"/>
                <a:ea typeface="Tahoma" pitchFamily="34" charset="0"/>
                <a:cs typeface="Tahoma" pitchFamily="34" charset="0"/>
              </a:rPr>
              <a:t>Hỡi những tâm hồn ngày đêm ước mơ, cõi phúc thiên đường trong sáng nên thơ. Chúa đã sống lại vì thương anh đó, thôi hãy vui lên người ơi.</a:t>
            </a:r>
          </a:p>
        </p:txBody>
      </p:sp>
    </p:spTree>
    <p:extLst>
      <p:ext uri="{BB962C8B-B14F-4D97-AF65-F5344CB8AC3E}">
        <p14:creationId xmlns:p14="http://schemas.microsoft.com/office/powerpoint/2010/main" val="1738966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C00000"/>
                </a:solidFill>
                <a:latin typeface="+mj-lt"/>
                <a:ea typeface="Tahoma" pitchFamily="34" charset="0"/>
                <a:cs typeface="Tahoma" pitchFamily="34" charset="0"/>
              </a:rPr>
              <a:t>Đk:</a:t>
            </a:r>
            <a:r>
              <a:rPr lang="vi-VN" sz="4800" b="1" dirty="0">
                <a:latin typeface="+mj-lt"/>
                <a:ea typeface="Tahoma" pitchFamily="34" charset="0"/>
                <a:cs typeface="Tahoma" pitchFamily="34" charset="0"/>
              </a:rPr>
              <a:t> </a:t>
            </a:r>
            <a:r>
              <a:rPr lang="vi-VN" sz="4800" b="1" dirty="0">
                <a:solidFill>
                  <a:srgbClr val="003399"/>
                </a:solidFill>
                <a:latin typeface="+mj-lt"/>
                <a:ea typeface="Tahoma" pitchFamily="34" charset="0"/>
                <a:cs typeface="Tahoma" pitchFamily="34" charset="0"/>
              </a:rPr>
              <a:t>Cùng nhau ta hát khúc hát, Chúa đã sống lại vui thay, người ơi reo lên tiếng ca phục sinh Alleluia. Đồng thanh ta hát khúc hát Chúa đã phục sinh quang vinh. Chúa ta thương ta Ngài đã hiển vinh. </a:t>
            </a:r>
          </a:p>
        </p:txBody>
      </p:sp>
    </p:spTree>
    <p:extLst>
      <p:ext uri="{BB962C8B-B14F-4D97-AF65-F5344CB8AC3E}">
        <p14:creationId xmlns:p14="http://schemas.microsoft.com/office/powerpoint/2010/main" val="3622882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latin typeface="+mj-lt"/>
                <a:ea typeface="Tahoma" pitchFamily="34" charset="0"/>
                <a:cs typeface="Tahoma" pitchFamily="34" charset="0"/>
              </a:rPr>
              <a:t>Tk3:</a:t>
            </a:r>
            <a:r>
              <a:rPr lang="vi-VN" sz="5400" b="1" dirty="0">
                <a:latin typeface="+mj-lt"/>
                <a:ea typeface="Tahoma" pitchFamily="34" charset="0"/>
                <a:cs typeface="Tahoma" pitchFamily="34" charset="0"/>
              </a:rPr>
              <a:t> </a:t>
            </a:r>
            <a:r>
              <a:rPr lang="vi-VN" sz="5400" b="1" dirty="0">
                <a:solidFill>
                  <a:srgbClr val="003399"/>
                </a:solidFill>
                <a:latin typeface="+mj-lt"/>
                <a:ea typeface="Tahoma" pitchFamily="34" charset="0"/>
                <a:cs typeface="Tahoma" pitchFamily="34" charset="0"/>
              </a:rPr>
              <a:t>Hỡi những con người lòng ngay khổ đau, sống kiếp phong trần thân thế bơ vơ. Chỉ thấy chân trời màu đên u tối. Thôi hãy quên đi niềm đau.</a:t>
            </a:r>
          </a:p>
        </p:txBody>
      </p:sp>
    </p:spTree>
    <p:extLst>
      <p:ext uri="{BB962C8B-B14F-4D97-AF65-F5344CB8AC3E}">
        <p14:creationId xmlns:p14="http://schemas.microsoft.com/office/powerpoint/2010/main" val="37930308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C00000"/>
                </a:solidFill>
                <a:latin typeface="+mj-lt"/>
                <a:ea typeface="Tahoma" pitchFamily="34" charset="0"/>
                <a:cs typeface="Tahoma" pitchFamily="34" charset="0"/>
              </a:rPr>
              <a:t>Đk:</a:t>
            </a:r>
            <a:r>
              <a:rPr lang="vi-VN" sz="4800" b="1" dirty="0">
                <a:latin typeface="+mj-lt"/>
                <a:ea typeface="Tahoma" pitchFamily="34" charset="0"/>
                <a:cs typeface="Tahoma" pitchFamily="34" charset="0"/>
              </a:rPr>
              <a:t> </a:t>
            </a:r>
            <a:r>
              <a:rPr lang="vi-VN" sz="4800" b="1" dirty="0">
                <a:solidFill>
                  <a:srgbClr val="003399"/>
                </a:solidFill>
                <a:latin typeface="+mj-lt"/>
                <a:ea typeface="Tahoma" pitchFamily="34" charset="0"/>
                <a:cs typeface="Tahoma" pitchFamily="34" charset="0"/>
              </a:rPr>
              <a:t>Cùng nhau ta hát khúc hát, Chúa đã sống lại vui thay, người ơi reo lên tiếng ca phục sinh Alleluia. Đồng thanh ta hát khúc hát Chúa đã phục sinh quang vinh. Chúa ta thương ta Ngài đã hiển vinh. </a:t>
            </a:r>
          </a:p>
        </p:txBody>
      </p:sp>
    </p:spTree>
    <p:extLst>
      <p:ext uri="{BB962C8B-B14F-4D97-AF65-F5344CB8AC3E}">
        <p14:creationId xmlns:p14="http://schemas.microsoft.com/office/powerpoint/2010/main" val="900687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latin typeface="+mj-lt"/>
                <a:ea typeface="Tahoma" pitchFamily="34" charset="0"/>
                <a:cs typeface="Tahoma" pitchFamily="34" charset="0"/>
              </a:rPr>
              <a:t>Tk4:</a:t>
            </a:r>
            <a:r>
              <a:rPr lang="vi-VN" sz="5400" b="1" dirty="0">
                <a:latin typeface="+mj-lt"/>
                <a:ea typeface="Tahoma" pitchFamily="34" charset="0"/>
                <a:cs typeface="Tahoma" pitchFamily="34" charset="0"/>
              </a:rPr>
              <a:t> </a:t>
            </a:r>
            <a:r>
              <a:rPr lang="vi-VN" sz="5400" b="1" dirty="0">
                <a:solidFill>
                  <a:srgbClr val="003399"/>
                </a:solidFill>
                <a:latin typeface="+mj-lt"/>
                <a:ea typeface="Tahoma" pitchFamily="34" charset="0"/>
                <a:cs typeface="Tahoma" pitchFamily="34" charset="0"/>
              </a:rPr>
              <a:t>Hỡi những con người nào ai nhớ thương, với tấm thân gầy cay đắng miên man, hãy nhớ cho rằng vì thương anh đó, nên Chúa chúng ta phục sinh.</a:t>
            </a:r>
          </a:p>
          <a:p>
            <a:pPr marL="0" indent="0" algn="just">
              <a:lnSpc>
                <a:spcPct val="120000"/>
              </a:lnSpc>
              <a:spcBef>
                <a:spcPts val="1350"/>
              </a:spcBef>
              <a:buNone/>
            </a:pPr>
            <a:endParaRPr lang="vi-VN" sz="5400" b="1" dirty="0">
              <a:latin typeface="+mj-lt"/>
              <a:ea typeface="Tahoma" pitchFamily="34" charset="0"/>
              <a:cs typeface="Tahoma" pitchFamily="34" charset="0"/>
            </a:endParaRPr>
          </a:p>
          <a:p>
            <a:pPr marL="0" indent="0" algn="just">
              <a:lnSpc>
                <a:spcPct val="120000"/>
              </a:lnSpc>
              <a:spcBef>
                <a:spcPts val="1350"/>
              </a:spcBef>
              <a:buNone/>
            </a:pPr>
            <a:endParaRPr lang="vi-VN" sz="5400" b="1" dirty="0">
              <a:latin typeface="+mj-lt"/>
              <a:ea typeface="Tahoma" pitchFamily="34" charset="0"/>
              <a:cs typeface="Tahoma" pitchFamily="34" charset="0"/>
            </a:endParaRPr>
          </a:p>
        </p:txBody>
      </p:sp>
    </p:spTree>
    <p:extLst>
      <p:ext uri="{BB962C8B-B14F-4D97-AF65-F5344CB8AC3E}">
        <p14:creationId xmlns:p14="http://schemas.microsoft.com/office/powerpoint/2010/main" val="839489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800" b="1" dirty="0">
                <a:solidFill>
                  <a:srgbClr val="C00000"/>
                </a:solidFill>
                <a:latin typeface="+mj-lt"/>
                <a:ea typeface="Tahoma" pitchFamily="34" charset="0"/>
                <a:cs typeface="Tahoma" pitchFamily="34" charset="0"/>
              </a:rPr>
              <a:t>Đk:</a:t>
            </a:r>
            <a:r>
              <a:rPr lang="vi-VN" sz="4800" b="1" dirty="0">
                <a:latin typeface="+mj-lt"/>
                <a:ea typeface="Tahoma" pitchFamily="34" charset="0"/>
                <a:cs typeface="Tahoma" pitchFamily="34" charset="0"/>
              </a:rPr>
              <a:t> </a:t>
            </a:r>
            <a:r>
              <a:rPr lang="vi-VN" sz="4800" b="1" dirty="0">
                <a:solidFill>
                  <a:srgbClr val="003399"/>
                </a:solidFill>
                <a:latin typeface="+mj-lt"/>
                <a:ea typeface="Tahoma" pitchFamily="34" charset="0"/>
                <a:cs typeface="Tahoma" pitchFamily="34" charset="0"/>
              </a:rPr>
              <a:t>Cùng nhau ta hát khúc hát, Chúa đã sống lại vui thay, người ơi reo lên tiếng ca phục sinh Alleluia. Đồng thanh ta hát khúc hát Chúa đã phục sinh quang vinh. Chúa ta thương ta Ngài đã hiển vinh. </a:t>
            </a:r>
          </a:p>
        </p:txBody>
      </p:sp>
    </p:spTree>
    <p:extLst>
      <p:ext uri="{BB962C8B-B14F-4D97-AF65-F5344CB8AC3E}">
        <p14:creationId xmlns:p14="http://schemas.microsoft.com/office/powerpoint/2010/main" val="663285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067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7144"/>
            <a:ext cx="9144000" cy="5143500"/>
          </a:xfrm>
        </p:spPr>
        <p:txBody>
          <a:bodyPr>
            <a:normAutofit/>
          </a:bodyPr>
          <a:lstStyle/>
          <a:p>
            <a:pPr algn="just">
              <a:lnSpc>
                <a:spcPct val="130000"/>
              </a:lnSpc>
              <a:spcBef>
                <a:spcPts val="1350"/>
              </a:spcBef>
            </a:pPr>
            <a:r>
              <a:rPr lang="vi-VN" sz="6000" b="1" dirty="0">
                <a:solidFill>
                  <a:srgbClr val="C00000"/>
                </a:solidFill>
                <a:latin typeface="+mj-lt"/>
                <a:cs typeface="Times New Roman" panose="02020603050405020304" pitchFamily="18" charset="0"/>
              </a:rPr>
              <a:t>Tk1:</a:t>
            </a:r>
            <a:r>
              <a:rPr lang="vi-VN" sz="6000" b="1" dirty="0">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Thánh giá Chúa vươn cao dâng lễ hy sinh, cho nhân thế muôn đời sống trong ân tình.</a:t>
            </a:r>
            <a:endParaRPr lang="en-US" sz="60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645445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en-US" sz="3000" b="1" u="sng" dirty="0" err="1">
                <a:solidFill>
                  <a:srgbClr val="C00000"/>
                </a:solidFill>
                <a:latin typeface="+mj-lt"/>
                <a:cs typeface="Times New Roman" panose="02020603050405020304" pitchFamily="18" charset="0"/>
              </a:rPr>
              <a:t>Kết</a:t>
            </a:r>
            <a:r>
              <a:rPr lang="en-US" sz="3000" b="1" u="sng" dirty="0">
                <a:solidFill>
                  <a:srgbClr val="C00000"/>
                </a:solidFill>
                <a:latin typeface="+mj-lt"/>
                <a:cs typeface="Times New Roman" panose="02020603050405020304" pitchFamily="18" charset="0"/>
              </a:rPr>
              <a:t> </a:t>
            </a:r>
            <a:r>
              <a:rPr lang="en-US" sz="3000" b="1" u="sng" dirty="0" err="1">
                <a:solidFill>
                  <a:srgbClr val="C00000"/>
                </a:solidFill>
                <a:latin typeface="+mj-lt"/>
                <a:cs typeface="Times New Roman" panose="02020603050405020304" pitchFamily="18" charset="0"/>
              </a:rPr>
              <a:t>lễ</a:t>
            </a:r>
            <a:r>
              <a:rPr lang="en-US" sz="3000" b="1" u="sng" dirty="0">
                <a:solidFill>
                  <a:srgbClr val="C00000"/>
                </a:solidFill>
                <a:latin typeface="+mj-lt"/>
                <a:cs typeface="Times New Roman" panose="02020603050405020304" pitchFamily="18" charset="0"/>
              </a:rPr>
              <a:t>: </a:t>
            </a:r>
            <a:r>
              <a:rPr lang="en-US" sz="3000" b="1" u="sng" dirty="0" err="1">
                <a:solidFill>
                  <a:srgbClr val="C00000"/>
                </a:solidFill>
                <a:latin typeface="+mj-lt"/>
                <a:cs typeface="Times New Roman" panose="02020603050405020304" pitchFamily="18" charset="0"/>
              </a:rPr>
              <a:t>Trong</a:t>
            </a:r>
            <a:r>
              <a:rPr lang="en-US" sz="3000" b="1" u="sng" dirty="0">
                <a:solidFill>
                  <a:srgbClr val="C00000"/>
                </a:solidFill>
                <a:latin typeface="+mj-lt"/>
                <a:cs typeface="Times New Roman" panose="02020603050405020304" pitchFamily="18" charset="0"/>
              </a:rPr>
              <a:t> an </a:t>
            </a:r>
            <a:r>
              <a:rPr lang="en-US" sz="3000" b="1" u="sng" dirty="0" err="1">
                <a:solidFill>
                  <a:srgbClr val="C00000"/>
                </a:solidFill>
                <a:latin typeface="+mj-lt"/>
                <a:cs typeface="Times New Roman" panose="02020603050405020304" pitchFamily="18" charset="0"/>
              </a:rPr>
              <a:t>bình</a:t>
            </a:r>
            <a:endParaRPr lang="en-US" sz="3000" b="1" u="sng" dirty="0">
              <a:solidFill>
                <a:srgbClr val="C00000"/>
              </a:solidFill>
              <a:latin typeface="+mj-lt"/>
              <a:cs typeface="Times New Roman" panose="02020603050405020304" pitchFamily="18" charset="0"/>
            </a:endParaRPr>
          </a:p>
          <a:p>
            <a:pPr algn="just">
              <a:lnSpc>
                <a:spcPct val="120000"/>
              </a:lnSpc>
              <a:spcBef>
                <a:spcPts val="1800"/>
              </a:spcBef>
            </a:pPr>
            <a:r>
              <a:rPr lang="vi-VN" sz="4800" b="1" dirty="0">
                <a:solidFill>
                  <a:srgbClr val="C00000"/>
                </a:solidFill>
                <a:latin typeface="+mj-lt"/>
                <a:cs typeface="Times New Roman" panose="02020603050405020304" pitchFamily="18" charset="0"/>
              </a:rPr>
              <a:t>Đk: </a:t>
            </a:r>
            <a:r>
              <a:rPr lang="vi-VN" sz="4800" b="1" dirty="0">
                <a:solidFill>
                  <a:srgbClr val="003399"/>
                </a:solidFill>
                <a:latin typeface="+mj-lt"/>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809460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latin typeface="+mj-lt"/>
                <a:cs typeface="Times New Roman" panose="02020603050405020304" pitchFamily="18" charset="0"/>
              </a:rPr>
              <a:t>Tk1: </a:t>
            </a:r>
            <a:r>
              <a:rPr lang="vi-VN" sz="6600" b="1" dirty="0">
                <a:solidFill>
                  <a:srgbClr val="003399"/>
                </a:solidFill>
                <a:latin typeface="+mj-lt"/>
                <a:cs typeface="Times New Roman" panose="02020603050405020304" pitchFamily="18" charset="0"/>
              </a:rPr>
              <a:t>Vì lời Chúa là đèn soi cho chúng con, cảm tạ Chúa đã dẫn đường chúng con về. </a:t>
            </a:r>
          </a:p>
          <a:p>
            <a:pPr algn="just">
              <a:lnSpc>
                <a:spcPct val="120000"/>
              </a:lnSpc>
              <a:spcBef>
                <a:spcPts val="1800"/>
              </a:spcBef>
            </a:pPr>
            <a:endParaRPr lang="vi-VN" sz="66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93438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100" b="1" dirty="0">
                <a:solidFill>
                  <a:srgbClr val="C00000"/>
                </a:solidFill>
                <a:latin typeface="+mj-lt"/>
                <a:cs typeface="Times New Roman" panose="02020603050405020304" pitchFamily="18" charset="0"/>
              </a:rPr>
              <a:t>Đk: </a:t>
            </a:r>
            <a:r>
              <a:rPr lang="vi-VN" sz="5100" b="1" dirty="0">
                <a:solidFill>
                  <a:srgbClr val="003399"/>
                </a:solidFill>
                <a:latin typeface="+mj-lt"/>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86209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latin typeface="+mj-lt"/>
                <a:cs typeface="Times New Roman" panose="02020603050405020304" pitchFamily="18" charset="0"/>
              </a:rPr>
              <a:t>Tk2: </a:t>
            </a:r>
            <a:r>
              <a:rPr lang="vi-VN" sz="6600" b="1" dirty="0">
                <a:solidFill>
                  <a:srgbClr val="003399"/>
                </a:solidFill>
                <a:latin typeface="+mj-lt"/>
                <a:cs typeface="Times New Roman" panose="02020603050405020304" pitchFamily="18" charset="0"/>
              </a:rPr>
              <a:t>Ngài sai con về mọi nơi gieo phúc âm, trọn tình yêu xin trung thành sống chứng nhân.</a:t>
            </a:r>
          </a:p>
          <a:p>
            <a:pPr algn="just">
              <a:lnSpc>
                <a:spcPct val="120000"/>
              </a:lnSpc>
              <a:spcBef>
                <a:spcPts val="1800"/>
              </a:spcBef>
            </a:pPr>
            <a:endParaRPr lang="vi-VN" sz="7200" b="1" dirty="0">
              <a:solidFill>
                <a:srgbClr val="003399"/>
              </a:solidFill>
              <a:latin typeface="+mj-lt"/>
              <a:cs typeface="Times New Roman" panose="02020603050405020304" pitchFamily="18" charset="0"/>
            </a:endParaRPr>
          </a:p>
          <a:p>
            <a:pPr algn="just">
              <a:lnSpc>
                <a:spcPct val="120000"/>
              </a:lnSpc>
              <a:spcBef>
                <a:spcPts val="1800"/>
              </a:spcBef>
            </a:pPr>
            <a:endParaRPr lang="vi-VN" sz="7200" b="1" dirty="0">
              <a:solidFill>
                <a:srgbClr val="003399"/>
              </a:solidFill>
              <a:latin typeface="+mj-lt"/>
              <a:cs typeface="Times New Roman" panose="02020603050405020304" pitchFamily="18" charset="0"/>
            </a:endParaRPr>
          </a:p>
          <a:p>
            <a:pPr algn="just">
              <a:lnSpc>
                <a:spcPct val="120000"/>
              </a:lnSpc>
              <a:spcBef>
                <a:spcPts val="1800"/>
              </a:spcBef>
            </a:pPr>
            <a:endParaRPr lang="vi-VN" sz="6600" b="1" dirty="0">
              <a:solidFill>
                <a:srgbClr val="003399"/>
              </a:solidFill>
              <a:latin typeface="+mj-lt"/>
              <a:cs typeface="Times New Roman" panose="02020603050405020304" pitchFamily="18" charset="0"/>
            </a:endParaRPr>
          </a:p>
          <a:p>
            <a:pPr algn="just">
              <a:lnSpc>
                <a:spcPct val="120000"/>
              </a:lnSpc>
              <a:spcBef>
                <a:spcPts val="1800"/>
              </a:spcBef>
            </a:pPr>
            <a:endParaRPr lang="vi-VN" sz="6600" b="1" dirty="0">
              <a:solidFill>
                <a:srgbClr val="003399"/>
              </a:solidFill>
              <a:latin typeface="+mj-lt"/>
              <a:cs typeface="Times New Roman" panose="02020603050405020304" pitchFamily="18" charset="0"/>
            </a:endParaRPr>
          </a:p>
          <a:p>
            <a:pPr algn="just">
              <a:lnSpc>
                <a:spcPct val="120000"/>
              </a:lnSpc>
              <a:spcBef>
                <a:spcPts val="1800"/>
              </a:spcBef>
            </a:pPr>
            <a:endParaRPr lang="vi-VN" sz="6000" b="1" dirty="0">
              <a:solidFill>
                <a:srgbClr val="003399"/>
              </a:solidFill>
              <a:latin typeface="+mj-lt"/>
              <a:cs typeface="Times New Roman" panose="02020603050405020304" pitchFamily="18" charset="0"/>
            </a:endParaRPr>
          </a:p>
          <a:p>
            <a:pPr algn="just">
              <a:lnSpc>
                <a:spcPct val="120000"/>
              </a:lnSpc>
              <a:spcBef>
                <a:spcPts val="1800"/>
              </a:spcBef>
            </a:pPr>
            <a:endParaRPr lang="vi-VN" sz="6000" b="1" dirty="0">
              <a:solidFill>
                <a:srgbClr val="003399"/>
              </a:solidFill>
              <a:latin typeface="+mj-lt"/>
              <a:cs typeface="Times New Roman" panose="02020603050405020304" pitchFamily="18" charset="0"/>
            </a:endParaRPr>
          </a:p>
          <a:p>
            <a:pPr algn="just">
              <a:lnSpc>
                <a:spcPct val="120000"/>
              </a:lnSpc>
              <a:spcBef>
                <a:spcPts val="1800"/>
              </a:spcBef>
            </a:pPr>
            <a:endParaRPr lang="vi-VN" sz="6000" b="1" dirty="0">
              <a:solidFill>
                <a:srgbClr val="003399"/>
              </a:solidFill>
              <a:latin typeface="+mj-lt"/>
              <a:cs typeface="Times New Roman" panose="02020603050405020304" pitchFamily="18" charset="0"/>
            </a:endParaRPr>
          </a:p>
          <a:p>
            <a:pPr algn="just">
              <a:lnSpc>
                <a:spcPct val="120000"/>
              </a:lnSpc>
              <a:spcBef>
                <a:spcPts val="1800"/>
              </a:spcBef>
            </a:pPr>
            <a:endParaRPr lang="vi-VN" sz="60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879302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100" b="1" dirty="0">
                <a:solidFill>
                  <a:srgbClr val="C00000"/>
                </a:solidFill>
                <a:latin typeface="+mj-lt"/>
                <a:cs typeface="Times New Roman" panose="02020603050405020304" pitchFamily="18" charset="0"/>
              </a:rPr>
              <a:t>Đk: </a:t>
            </a:r>
            <a:r>
              <a:rPr lang="vi-VN" sz="5100" b="1" dirty="0">
                <a:solidFill>
                  <a:srgbClr val="003399"/>
                </a:solidFill>
                <a:latin typeface="+mj-lt"/>
                <a:cs typeface="Times New Roman" panose="02020603050405020304" pitchFamily="18" charset="0"/>
              </a:rPr>
              <a:t>Ra về trong hy vọng và mừng vui, ra về trong an bình của Thiên Chúa, xin tri ân Ngài, xin tri ân Ngài, đến muôn đời tình thương Chúa như đất trời.</a:t>
            </a:r>
          </a:p>
        </p:txBody>
      </p:sp>
    </p:spTree>
    <p:extLst>
      <p:ext uri="{BB962C8B-B14F-4D97-AF65-F5344CB8AC3E}">
        <p14:creationId xmlns:p14="http://schemas.microsoft.com/office/powerpoint/2010/main" val="2035202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10000"/>
          </a:bodyPr>
          <a:lstStyle/>
          <a:p>
            <a:pPr algn="just">
              <a:lnSpc>
                <a:spcPct val="120000"/>
              </a:lnSpc>
              <a:spcBef>
                <a:spcPts val="1800"/>
              </a:spcBef>
            </a:pPr>
            <a:r>
              <a:rPr lang="en-US" sz="5625" b="1" dirty="0" err="1">
                <a:solidFill>
                  <a:srgbClr val="C00000"/>
                </a:solidFill>
                <a:latin typeface="+mj-lt"/>
                <a:cs typeface="Times New Roman" panose="02020603050405020304" pitchFamily="18" charset="0"/>
              </a:rPr>
              <a:t>Đk</a:t>
            </a:r>
            <a:r>
              <a:rPr lang="en-US" sz="5625" b="1" dirty="0">
                <a:solidFill>
                  <a:srgbClr val="C00000"/>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Nào</a:t>
            </a:r>
            <a:r>
              <a:rPr lang="en-US" sz="5625" b="1" dirty="0">
                <a:solidFill>
                  <a:srgbClr val="003399"/>
                </a:solidFill>
                <a:latin typeface="+mj-lt"/>
                <a:cs typeface="Times New Roman" panose="02020603050405020304" pitchFamily="18" charset="0"/>
              </a:rPr>
              <a:t> ta </a:t>
            </a:r>
            <a:r>
              <a:rPr lang="en-US" sz="5625" b="1" dirty="0" err="1">
                <a:solidFill>
                  <a:srgbClr val="003399"/>
                </a:solidFill>
                <a:latin typeface="+mj-lt"/>
                <a:cs typeface="Times New Roman" panose="02020603050405020304" pitchFamily="18" charset="0"/>
              </a:rPr>
              <a:t>hãy</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mừng</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vui</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Chúa</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chiến</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thắng</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tử</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thần</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rồi</a:t>
            </a:r>
            <a:r>
              <a:rPr lang="en-US" sz="5625"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nguồn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sống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mới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chiếu</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tuyệt</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vời</a:t>
            </a:r>
            <a:r>
              <a:rPr lang="en-US" sz="5400" b="1" dirty="0">
                <a:solidFill>
                  <a:srgbClr val="003399"/>
                </a:solidFill>
                <a:latin typeface="+mj-lt"/>
                <a:cs typeface="Times New Roman" panose="02020603050405020304" pitchFamily="18" charset="0"/>
              </a:rPr>
              <a:t>. Alleluia. </a:t>
            </a:r>
            <a:r>
              <a:rPr lang="en-US" sz="5400" b="1" dirty="0" err="1">
                <a:solidFill>
                  <a:srgbClr val="003399"/>
                </a:solidFill>
                <a:latin typeface="+mj-lt"/>
                <a:cs typeface="Times New Roman" panose="02020603050405020304" pitchFamily="18" charset="0"/>
              </a:rPr>
              <a:t>Nào</a:t>
            </a:r>
            <a:r>
              <a:rPr lang="en-US" sz="5400" b="1" dirty="0">
                <a:solidFill>
                  <a:srgbClr val="003399"/>
                </a:solidFill>
                <a:latin typeface="+mj-lt"/>
                <a:cs typeface="Times New Roman" panose="02020603050405020304" pitchFamily="18" charset="0"/>
              </a:rPr>
              <a:t> ta </a:t>
            </a:r>
            <a:r>
              <a:rPr lang="en-US" sz="5400" b="1" dirty="0" err="1">
                <a:solidFill>
                  <a:srgbClr val="003399"/>
                </a:solidFill>
                <a:latin typeface="+mj-lt"/>
                <a:cs typeface="Times New Roman" panose="02020603050405020304" pitchFamily="18" charset="0"/>
              </a:rPr>
              <a:t>hãy</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mừng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vui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đã</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sống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rạng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ngời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và</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máu</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Thánh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xóa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hết</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tội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đời</a:t>
            </a:r>
            <a:r>
              <a:rPr lang="en-US" sz="5400" b="1" dirty="0">
                <a:solidFill>
                  <a:srgbClr val="003399"/>
                </a:solidFill>
                <a:latin typeface="+mj-lt"/>
                <a:cs typeface="Times New Roman" panose="02020603050405020304" pitchFamily="18" charset="0"/>
              </a:rPr>
              <a:t>, Alleluia.</a:t>
            </a:r>
          </a:p>
          <a:p>
            <a:pPr algn="just">
              <a:lnSpc>
                <a:spcPct val="120000"/>
              </a:lnSpc>
              <a:spcBef>
                <a:spcPts val="1800"/>
              </a:spcBef>
            </a:pPr>
            <a:endParaRPr lang="en-US" sz="5625" b="1" dirty="0">
              <a:solidFill>
                <a:srgbClr val="003399"/>
              </a:solidFill>
              <a:latin typeface="+mj-lt"/>
              <a:cs typeface="Times New Roman" panose="02020603050405020304" pitchFamily="18" charset="0"/>
            </a:endParaRPr>
          </a:p>
          <a:p>
            <a:pPr algn="just">
              <a:lnSpc>
                <a:spcPct val="120000"/>
              </a:lnSpc>
              <a:spcBef>
                <a:spcPts val="1800"/>
              </a:spcBef>
            </a:pPr>
            <a:endParaRPr lang="en-US" sz="5625" b="1" dirty="0">
              <a:latin typeface="+mj-lt"/>
              <a:cs typeface="Times New Roman" panose="02020603050405020304" pitchFamily="18" charset="0"/>
            </a:endParaRPr>
          </a:p>
        </p:txBody>
      </p:sp>
    </p:spTree>
    <p:extLst>
      <p:ext uri="{BB962C8B-B14F-4D97-AF65-F5344CB8AC3E}">
        <p14:creationId xmlns:p14="http://schemas.microsoft.com/office/powerpoint/2010/main" val="75797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7144"/>
            <a:ext cx="9144000" cy="5143500"/>
          </a:xfrm>
        </p:spPr>
        <p:txBody>
          <a:bodyPr>
            <a:normAutofit fontScale="92500"/>
          </a:bodyPr>
          <a:lstStyle/>
          <a:p>
            <a:pPr algn="just">
              <a:lnSpc>
                <a:spcPct val="130000"/>
              </a:lnSpc>
              <a:spcBef>
                <a:spcPts val="1350"/>
              </a:spcBef>
            </a:pPr>
            <a:r>
              <a:rPr lang="vi-VN" sz="6000" b="1" dirty="0">
                <a:solidFill>
                  <a:srgbClr val="C00000"/>
                </a:solidFill>
                <a:latin typeface="+mj-lt"/>
                <a:cs typeface="Tahoma" pitchFamily="34" charset="0"/>
              </a:rPr>
              <a:t>Tk2: </a:t>
            </a:r>
            <a:r>
              <a:rPr lang="vi-VN" sz="6000" b="1" dirty="0">
                <a:solidFill>
                  <a:srgbClr val="003399"/>
                </a:solidFill>
                <a:latin typeface="+mj-lt"/>
                <a:cs typeface="Tahoma" pitchFamily="34" charset="0"/>
              </a:rPr>
              <a:t>Sức sống đã khai nguyên trong những thương đau, ân thiêng đã khơi nguồn giữa bao khổ sầu.</a:t>
            </a:r>
          </a:p>
        </p:txBody>
      </p:sp>
    </p:spTree>
    <p:extLst>
      <p:ext uri="{BB962C8B-B14F-4D97-AF65-F5344CB8AC3E}">
        <p14:creationId xmlns:p14="http://schemas.microsoft.com/office/powerpoint/2010/main" val="813555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10000"/>
          </a:bodyPr>
          <a:lstStyle/>
          <a:p>
            <a:pPr algn="just">
              <a:lnSpc>
                <a:spcPct val="120000"/>
              </a:lnSpc>
              <a:spcBef>
                <a:spcPts val="1800"/>
              </a:spcBef>
            </a:pPr>
            <a:r>
              <a:rPr lang="en-US" sz="5625" b="1" dirty="0" err="1">
                <a:solidFill>
                  <a:srgbClr val="C00000"/>
                </a:solidFill>
                <a:latin typeface="+mj-lt"/>
                <a:cs typeface="Times New Roman" panose="02020603050405020304" pitchFamily="18" charset="0"/>
              </a:rPr>
              <a:t>Đk</a:t>
            </a:r>
            <a:r>
              <a:rPr lang="en-US" sz="5625" b="1" dirty="0">
                <a:solidFill>
                  <a:srgbClr val="C00000"/>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Nào</a:t>
            </a:r>
            <a:r>
              <a:rPr lang="en-US" sz="5625" b="1" dirty="0">
                <a:solidFill>
                  <a:srgbClr val="003399"/>
                </a:solidFill>
                <a:latin typeface="+mj-lt"/>
                <a:cs typeface="Times New Roman" panose="02020603050405020304" pitchFamily="18" charset="0"/>
              </a:rPr>
              <a:t> ta </a:t>
            </a:r>
            <a:r>
              <a:rPr lang="en-US" sz="5625" b="1" dirty="0" err="1">
                <a:solidFill>
                  <a:srgbClr val="003399"/>
                </a:solidFill>
                <a:latin typeface="+mj-lt"/>
                <a:cs typeface="Times New Roman" panose="02020603050405020304" pitchFamily="18" charset="0"/>
              </a:rPr>
              <a:t>hãy</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mừng</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vui</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Chúa</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chiến</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thắng</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tử</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thần</a:t>
            </a:r>
            <a:r>
              <a:rPr lang="en-US" sz="5625" b="1" dirty="0">
                <a:solidFill>
                  <a:srgbClr val="003399"/>
                </a:solidFill>
                <a:latin typeface="+mj-lt"/>
                <a:cs typeface="Times New Roman" panose="02020603050405020304" pitchFamily="18" charset="0"/>
              </a:rPr>
              <a:t> </a:t>
            </a:r>
            <a:r>
              <a:rPr lang="en-US" sz="5625" b="1" dirty="0" err="1">
                <a:solidFill>
                  <a:srgbClr val="003399"/>
                </a:solidFill>
                <a:latin typeface="+mj-lt"/>
                <a:cs typeface="Times New Roman" panose="02020603050405020304" pitchFamily="18" charset="0"/>
              </a:rPr>
              <a:t>rồi</a:t>
            </a:r>
            <a:r>
              <a:rPr lang="en-US" sz="5625"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nguồn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sống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mới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chiếu</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tuyệt</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vời</a:t>
            </a:r>
            <a:r>
              <a:rPr lang="en-US" sz="5400" b="1" dirty="0">
                <a:solidFill>
                  <a:srgbClr val="003399"/>
                </a:solidFill>
                <a:latin typeface="+mj-lt"/>
                <a:cs typeface="Times New Roman" panose="02020603050405020304" pitchFamily="18" charset="0"/>
              </a:rPr>
              <a:t>. Alleluia. </a:t>
            </a:r>
            <a:r>
              <a:rPr lang="en-US" sz="5400" b="1" dirty="0" err="1">
                <a:solidFill>
                  <a:srgbClr val="003399"/>
                </a:solidFill>
                <a:latin typeface="+mj-lt"/>
                <a:cs typeface="Times New Roman" panose="02020603050405020304" pitchFamily="18" charset="0"/>
              </a:rPr>
              <a:t>Nào</a:t>
            </a:r>
            <a:r>
              <a:rPr lang="en-US" sz="5400" b="1" dirty="0">
                <a:solidFill>
                  <a:srgbClr val="003399"/>
                </a:solidFill>
                <a:latin typeface="+mj-lt"/>
                <a:cs typeface="Times New Roman" panose="02020603050405020304" pitchFamily="18" charset="0"/>
              </a:rPr>
              <a:t> ta </a:t>
            </a:r>
            <a:r>
              <a:rPr lang="en-US" sz="5400" b="1" dirty="0" err="1">
                <a:solidFill>
                  <a:srgbClr val="003399"/>
                </a:solidFill>
                <a:latin typeface="+mj-lt"/>
                <a:cs typeface="Times New Roman" panose="02020603050405020304" pitchFamily="18" charset="0"/>
              </a:rPr>
              <a:t>hãy</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mừng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vui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đã</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sống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rạng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ngời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và</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máu</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Thánh</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xóa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hết</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tội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đời</a:t>
            </a:r>
            <a:r>
              <a:rPr lang="en-US" sz="5400" b="1" dirty="0">
                <a:solidFill>
                  <a:srgbClr val="003399"/>
                </a:solidFill>
                <a:latin typeface="+mj-lt"/>
                <a:cs typeface="Times New Roman" panose="02020603050405020304" pitchFamily="18" charset="0"/>
              </a:rPr>
              <a:t>, Alleluia.</a:t>
            </a:r>
          </a:p>
          <a:p>
            <a:pPr algn="just">
              <a:lnSpc>
                <a:spcPct val="120000"/>
              </a:lnSpc>
              <a:spcBef>
                <a:spcPts val="1800"/>
              </a:spcBef>
            </a:pPr>
            <a:endParaRPr lang="en-US" sz="5625" b="1" dirty="0">
              <a:solidFill>
                <a:schemeClr val="tx1"/>
              </a:solidFill>
              <a:latin typeface="+mj-lt"/>
              <a:cs typeface="Times New Roman" panose="02020603050405020304" pitchFamily="18" charset="0"/>
            </a:endParaRPr>
          </a:p>
          <a:p>
            <a:pPr algn="just">
              <a:lnSpc>
                <a:spcPct val="120000"/>
              </a:lnSpc>
              <a:spcBef>
                <a:spcPts val="1800"/>
              </a:spcBef>
            </a:pPr>
            <a:endParaRPr lang="en-US" sz="5625" b="1" dirty="0">
              <a:latin typeface="+mj-lt"/>
              <a:cs typeface="Times New Roman" panose="02020603050405020304" pitchFamily="18" charset="0"/>
            </a:endParaRPr>
          </a:p>
        </p:txBody>
      </p:sp>
    </p:spTree>
    <p:extLst>
      <p:ext uri="{BB962C8B-B14F-4D97-AF65-F5344CB8AC3E}">
        <p14:creationId xmlns:p14="http://schemas.microsoft.com/office/powerpoint/2010/main" val="362799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2688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14182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1115</Words>
  <Application>Microsoft Office PowerPoint</Application>
  <PresentationFormat>On-screen Show (16:9)</PresentationFormat>
  <Paragraphs>77</Paragraphs>
  <Slides>46</Slides>
  <Notes>0</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36_Default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Trong Tuần Bát Nhật Giáng Sinh</dc:title>
  <dc:creator>Hung Nam</dc:creator>
  <cp:lastModifiedBy>Hung Nam</cp:lastModifiedBy>
  <cp:revision>19</cp:revision>
  <dcterms:created xsi:type="dcterms:W3CDTF">2022-10-29T07:46:38Z</dcterms:created>
  <dcterms:modified xsi:type="dcterms:W3CDTF">2023-04-12T22:21:10Z</dcterms:modified>
</cp:coreProperties>
</file>