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705" r:id="rId3"/>
    <p:sldMasterId id="2147483717" r:id="rId4"/>
    <p:sldMasterId id="2147483729" r:id="rId5"/>
    <p:sldMasterId id="2147483741" r:id="rId6"/>
    <p:sldMasterId id="2147483753" r:id="rId7"/>
    <p:sldMasterId id="2147483765" r:id="rId8"/>
  </p:sldMasterIdLst>
  <p:notesMasterIdLst>
    <p:notesMasterId r:id="rId95"/>
  </p:notesMasterIdLst>
  <p:sldIdLst>
    <p:sldId id="9772" r:id="rId9"/>
    <p:sldId id="256" r:id="rId10"/>
    <p:sldId id="359" r:id="rId11"/>
    <p:sldId id="9743" r:id="rId12"/>
    <p:sldId id="9745" r:id="rId13"/>
    <p:sldId id="9767" r:id="rId14"/>
    <p:sldId id="285" r:id="rId15"/>
    <p:sldId id="286" r:id="rId16"/>
    <p:sldId id="287" r:id="rId17"/>
    <p:sldId id="288" r:id="rId18"/>
    <p:sldId id="289" r:id="rId19"/>
    <p:sldId id="290" r:id="rId20"/>
    <p:sldId id="291" r:id="rId21"/>
    <p:sldId id="9686" r:id="rId22"/>
    <p:sldId id="2146" r:id="rId23"/>
    <p:sldId id="1986" r:id="rId24"/>
    <p:sldId id="1982" r:id="rId25"/>
    <p:sldId id="9746" r:id="rId26"/>
    <p:sldId id="9748" r:id="rId27"/>
    <p:sldId id="9747" r:id="rId28"/>
    <p:sldId id="9749" r:id="rId29"/>
    <p:sldId id="9687" r:id="rId30"/>
    <p:sldId id="502" r:id="rId31"/>
    <p:sldId id="503" r:id="rId32"/>
    <p:sldId id="504" r:id="rId33"/>
    <p:sldId id="505" r:id="rId34"/>
    <p:sldId id="506" r:id="rId35"/>
    <p:sldId id="507" r:id="rId36"/>
    <p:sldId id="510" r:id="rId37"/>
    <p:sldId id="511" r:id="rId38"/>
    <p:sldId id="9688" r:id="rId39"/>
    <p:sldId id="2361" r:id="rId40"/>
    <p:sldId id="9690" r:id="rId41"/>
    <p:sldId id="261" r:id="rId42"/>
    <p:sldId id="262" r:id="rId43"/>
    <p:sldId id="9739" r:id="rId44"/>
    <p:sldId id="9674" r:id="rId45"/>
    <p:sldId id="9740" r:id="rId46"/>
    <p:sldId id="9671" r:id="rId47"/>
    <p:sldId id="9741" r:id="rId48"/>
    <p:sldId id="264" r:id="rId49"/>
    <p:sldId id="9769" r:id="rId50"/>
    <p:sldId id="9675" r:id="rId51"/>
    <p:sldId id="9742" r:id="rId52"/>
    <p:sldId id="9765" r:id="rId53"/>
    <p:sldId id="9584" r:id="rId54"/>
    <p:sldId id="9658" r:id="rId55"/>
    <p:sldId id="9659" r:id="rId56"/>
    <p:sldId id="9689" r:id="rId57"/>
    <p:sldId id="9677" r:id="rId58"/>
    <p:sldId id="9678" r:id="rId59"/>
    <p:sldId id="9679" r:id="rId60"/>
    <p:sldId id="9680" r:id="rId61"/>
    <p:sldId id="9681" r:id="rId62"/>
    <p:sldId id="9682" r:id="rId63"/>
    <p:sldId id="9683" r:id="rId64"/>
    <p:sldId id="9684" r:id="rId65"/>
    <p:sldId id="9685" r:id="rId66"/>
    <p:sldId id="9770" r:id="rId67"/>
    <p:sldId id="9771" r:id="rId68"/>
    <p:sldId id="9692" r:id="rId69"/>
    <p:sldId id="1134" r:id="rId70"/>
    <p:sldId id="9773" r:id="rId71"/>
    <p:sldId id="9776" r:id="rId72"/>
    <p:sldId id="9774" r:id="rId73"/>
    <p:sldId id="9777" r:id="rId74"/>
    <p:sldId id="9775" r:id="rId75"/>
    <p:sldId id="9778" r:id="rId76"/>
    <p:sldId id="9779" r:id="rId77"/>
    <p:sldId id="9780" r:id="rId78"/>
    <p:sldId id="9669" r:id="rId79"/>
    <p:sldId id="9693" r:id="rId80"/>
    <p:sldId id="9791" r:id="rId81"/>
    <p:sldId id="9792" r:id="rId82"/>
    <p:sldId id="9793" r:id="rId83"/>
    <p:sldId id="9797" r:id="rId84"/>
    <p:sldId id="9794" r:id="rId85"/>
    <p:sldId id="9798" r:id="rId86"/>
    <p:sldId id="9795" r:id="rId87"/>
    <p:sldId id="9799" r:id="rId88"/>
    <p:sldId id="9807" r:id="rId89"/>
    <p:sldId id="9694" r:id="rId90"/>
    <p:sldId id="9803" r:id="rId91"/>
    <p:sldId id="259" r:id="rId92"/>
    <p:sldId id="9804" r:id="rId93"/>
    <p:sldId id="9806"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0" autoAdjust="0"/>
  </p:normalViewPr>
  <p:slideViewPr>
    <p:cSldViewPr snapToGrid="0">
      <p:cViewPr varScale="1">
        <p:scale>
          <a:sx n="77" d="100"/>
          <a:sy n="77" d="100"/>
        </p:scale>
        <p:origin x="84" y="516"/>
      </p:cViewPr>
      <p:guideLst/>
    </p:cSldViewPr>
  </p:slideViewPr>
  <p:outlineViewPr>
    <p:cViewPr>
      <p:scale>
        <a:sx n="33" d="100"/>
        <a:sy n="33" d="100"/>
      </p:scale>
      <p:origin x="0" y="-20352"/>
    </p:cViewPr>
    <p:sldLst>
      <p:sld r:id="rId1" collapse="1"/>
    </p:sldLst>
  </p:outlineViewPr>
  <p:notesTextViewPr>
    <p:cViewPr>
      <p:scale>
        <a:sx n="1" d="1"/>
        <a:sy n="1" d="1"/>
      </p:scale>
      <p:origin x="0" y="0"/>
    </p:cViewPr>
  </p:notesTextViewPr>
  <p:sorterViewPr>
    <p:cViewPr>
      <p:scale>
        <a:sx n="100" d="100"/>
        <a:sy n="100" d="100"/>
      </p:scale>
      <p:origin x="0" y="-131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2348E87A-F44C-4CC4-AA88-0CE3F9AB3C0F}"/>
    <pc:docChg chg="undo custSel addSld delSld modSld sldOrd delMainMaster">
      <pc:chgData name="trungbo2001@gmail.com" userId="8ce29e2eda34f706" providerId="LiveId" clId="{2348E87A-F44C-4CC4-AA88-0CE3F9AB3C0F}" dt="2023-04-26T12:42:18.494" v="2287" actId="14100"/>
      <pc:docMkLst>
        <pc:docMk/>
      </pc:docMkLst>
      <pc:sldChg chg="modSp mod">
        <pc:chgData name="trungbo2001@gmail.com" userId="8ce29e2eda34f706" providerId="LiveId" clId="{2348E87A-F44C-4CC4-AA88-0CE3F9AB3C0F}" dt="2023-04-25T02:58:46.338" v="5" actId="14100"/>
        <pc:sldMkLst>
          <pc:docMk/>
          <pc:sldMk cId="1916640262" sldId="256"/>
        </pc:sldMkLst>
        <pc:picChg chg="mod">
          <ac:chgData name="trungbo2001@gmail.com" userId="8ce29e2eda34f706" providerId="LiveId" clId="{2348E87A-F44C-4CC4-AA88-0CE3F9AB3C0F}" dt="2023-04-25T02:58:46.338" v="5" actId="14100"/>
          <ac:picMkLst>
            <pc:docMk/>
            <pc:sldMk cId="1916640262" sldId="256"/>
            <ac:picMk id="5" creationId="{00000000-0000-0000-0000-000000000000}"/>
          </ac:picMkLst>
        </pc:picChg>
      </pc:sldChg>
      <pc:sldChg chg="modSp mod setBg">
        <pc:chgData name="trungbo2001@gmail.com" userId="8ce29e2eda34f706" providerId="LiveId" clId="{2348E87A-F44C-4CC4-AA88-0CE3F9AB3C0F}" dt="2023-04-26T10:47:53.909" v="2045" actId="403"/>
        <pc:sldMkLst>
          <pc:docMk/>
          <pc:sldMk cId="3321408030" sldId="259"/>
        </pc:sldMkLst>
        <pc:spChg chg="mod">
          <ac:chgData name="trungbo2001@gmail.com" userId="8ce29e2eda34f706" providerId="LiveId" clId="{2348E87A-F44C-4CC4-AA88-0CE3F9AB3C0F}" dt="2023-04-26T10:47:53.909" v="2045" actId="403"/>
          <ac:spMkLst>
            <pc:docMk/>
            <pc:sldMk cId="3321408030" sldId="259"/>
            <ac:spMk id="3" creationId="{00000000-0000-0000-0000-000000000000}"/>
          </ac:spMkLst>
        </pc:spChg>
      </pc:sldChg>
      <pc:sldChg chg="modSp mod">
        <pc:chgData name="trungbo2001@gmail.com" userId="8ce29e2eda34f706" providerId="LiveId" clId="{2348E87A-F44C-4CC4-AA88-0CE3F9AB3C0F}" dt="2023-04-25T05:41:19.553" v="569" actId="207"/>
        <pc:sldMkLst>
          <pc:docMk/>
          <pc:sldMk cId="1840682314" sldId="261"/>
        </pc:sldMkLst>
        <pc:spChg chg="mod">
          <ac:chgData name="trungbo2001@gmail.com" userId="8ce29e2eda34f706" providerId="LiveId" clId="{2348E87A-F44C-4CC4-AA88-0CE3F9AB3C0F}" dt="2023-04-25T05:41:19.553" v="569" actId="207"/>
          <ac:spMkLst>
            <pc:docMk/>
            <pc:sldMk cId="1840682314" sldId="261"/>
            <ac:spMk id="2" creationId="{00000000-0000-0000-0000-000000000000}"/>
          </ac:spMkLst>
        </pc:spChg>
      </pc:sldChg>
      <pc:sldChg chg="modSp mod">
        <pc:chgData name="trungbo2001@gmail.com" userId="8ce29e2eda34f706" providerId="LiveId" clId="{2348E87A-F44C-4CC4-AA88-0CE3F9AB3C0F}" dt="2023-04-26T12:19:22.233" v="2083" actId="6559"/>
        <pc:sldMkLst>
          <pc:docMk/>
          <pc:sldMk cId="1723562218" sldId="262"/>
        </pc:sldMkLst>
        <pc:spChg chg="mod">
          <ac:chgData name="trungbo2001@gmail.com" userId="8ce29e2eda34f706" providerId="LiveId" clId="{2348E87A-F44C-4CC4-AA88-0CE3F9AB3C0F}" dt="2023-04-26T12:19:22.233" v="2083" actId="6559"/>
          <ac:spMkLst>
            <pc:docMk/>
            <pc:sldMk cId="1723562218" sldId="262"/>
            <ac:spMk id="2" creationId="{00000000-0000-0000-0000-000000000000}"/>
          </ac:spMkLst>
        </pc:spChg>
      </pc:sldChg>
      <pc:sldChg chg="modSp mod">
        <pc:chgData name="trungbo2001@gmail.com" userId="8ce29e2eda34f706" providerId="LiveId" clId="{2348E87A-F44C-4CC4-AA88-0CE3F9AB3C0F}" dt="2023-04-25T05:41:55.465" v="576" actId="207"/>
        <pc:sldMkLst>
          <pc:docMk/>
          <pc:sldMk cId="2263348192" sldId="264"/>
        </pc:sldMkLst>
        <pc:spChg chg="mod">
          <ac:chgData name="trungbo2001@gmail.com" userId="8ce29e2eda34f706" providerId="LiveId" clId="{2348E87A-F44C-4CC4-AA88-0CE3F9AB3C0F}" dt="2023-04-25T05:41:55.465" v="576" actId="207"/>
          <ac:spMkLst>
            <pc:docMk/>
            <pc:sldMk cId="2263348192" sldId="264"/>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2518010980" sldId="285"/>
        </pc:sldMkLst>
        <pc:spChg chg="mod">
          <ac:chgData name="trungbo2001@gmail.com" userId="8ce29e2eda34f706" providerId="LiveId" clId="{2348E87A-F44C-4CC4-AA88-0CE3F9AB3C0F}" dt="2023-04-25T04:10:48.218" v="63" actId="207"/>
          <ac:spMkLst>
            <pc:docMk/>
            <pc:sldMk cId="2518010980" sldId="285"/>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3557920346" sldId="286"/>
        </pc:sldMkLst>
        <pc:spChg chg="mod">
          <ac:chgData name="trungbo2001@gmail.com" userId="8ce29e2eda34f706" providerId="LiveId" clId="{2348E87A-F44C-4CC4-AA88-0CE3F9AB3C0F}" dt="2023-04-25T04:10:48.218" v="63" actId="207"/>
          <ac:spMkLst>
            <pc:docMk/>
            <pc:sldMk cId="3557920346" sldId="286"/>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128856194" sldId="287"/>
        </pc:sldMkLst>
        <pc:spChg chg="mod">
          <ac:chgData name="trungbo2001@gmail.com" userId="8ce29e2eda34f706" providerId="LiveId" clId="{2348E87A-F44C-4CC4-AA88-0CE3F9AB3C0F}" dt="2023-04-25T04:10:48.218" v="63" actId="207"/>
          <ac:spMkLst>
            <pc:docMk/>
            <pc:sldMk cId="128856194" sldId="287"/>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2323112219" sldId="288"/>
        </pc:sldMkLst>
        <pc:spChg chg="mod">
          <ac:chgData name="trungbo2001@gmail.com" userId="8ce29e2eda34f706" providerId="LiveId" clId="{2348E87A-F44C-4CC4-AA88-0CE3F9AB3C0F}" dt="2023-04-25T04:10:48.218" v="63" actId="207"/>
          <ac:spMkLst>
            <pc:docMk/>
            <pc:sldMk cId="2323112219" sldId="288"/>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215735128" sldId="289"/>
        </pc:sldMkLst>
        <pc:spChg chg="mod">
          <ac:chgData name="trungbo2001@gmail.com" userId="8ce29e2eda34f706" providerId="LiveId" clId="{2348E87A-F44C-4CC4-AA88-0CE3F9AB3C0F}" dt="2023-04-25T04:10:48.218" v="63" actId="207"/>
          <ac:spMkLst>
            <pc:docMk/>
            <pc:sldMk cId="215735128" sldId="289"/>
            <ac:spMk id="2" creationId="{00000000-0000-0000-0000-000000000000}"/>
          </ac:spMkLst>
        </pc:spChg>
      </pc:sldChg>
      <pc:sldChg chg="modSp setBg">
        <pc:chgData name="trungbo2001@gmail.com" userId="8ce29e2eda34f706" providerId="LiveId" clId="{2348E87A-F44C-4CC4-AA88-0CE3F9AB3C0F}" dt="2023-04-25T04:10:48.218" v="63" actId="207"/>
        <pc:sldMkLst>
          <pc:docMk/>
          <pc:sldMk cId="880989727" sldId="290"/>
        </pc:sldMkLst>
        <pc:spChg chg="mod">
          <ac:chgData name="trungbo2001@gmail.com" userId="8ce29e2eda34f706" providerId="LiveId" clId="{2348E87A-F44C-4CC4-AA88-0CE3F9AB3C0F}" dt="2023-04-25T04:10:48.218" v="63" actId="207"/>
          <ac:spMkLst>
            <pc:docMk/>
            <pc:sldMk cId="880989727" sldId="290"/>
            <ac:spMk id="2" creationId="{00000000-0000-0000-0000-000000000000}"/>
          </ac:spMkLst>
        </pc:spChg>
      </pc:sldChg>
      <pc:sldChg chg="modSp mod setBg">
        <pc:chgData name="trungbo2001@gmail.com" userId="8ce29e2eda34f706" providerId="LiveId" clId="{2348E87A-F44C-4CC4-AA88-0CE3F9AB3C0F}" dt="2023-04-25T04:11:18" v="64" actId="207"/>
        <pc:sldMkLst>
          <pc:docMk/>
          <pc:sldMk cId="1127917608" sldId="291"/>
        </pc:sldMkLst>
        <pc:spChg chg="mod">
          <ac:chgData name="trungbo2001@gmail.com" userId="8ce29e2eda34f706" providerId="LiveId" clId="{2348E87A-F44C-4CC4-AA88-0CE3F9AB3C0F}" dt="2023-04-25T04:11:18" v="64" actId="207"/>
          <ac:spMkLst>
            <pc:docMk/>
            <pc:sldMk cId="1127917608" sldId="291"/>
            <ac:spMk id="2" creationId="{00000000-0000-0000-0000-000000000000}"/>
          </ac:spMkLst>
        </pc:spChg>
      </pc:sldChg>
      <pc:sldChg chg="addSp delSp modSp mod">
        <pc:chgData name="trungbo2001@gmail.com" userId="8ce29e2eda34f706" providerId="LiveId" clId="{2348E87A-F44C-4CC4-AA88-0CE3F9AB3C0F}" dt="2023-04-25T07:08:55.837" v="1723"/>
        <pc:sldMkLst>
          <pc:docMk/>
          <pc:sldMk cId="3561998649" sldId="359"/>
        </pc:sldMkLst>
        <pc:spChg chg="mod">
          <ac:chgData name="trungbo2001@gmail.com" userId="8ce29e2eda34f706" providerId="LiveId" clId="{2348E87A-F44C-4CC4-AA88-0CE3F9AB3C0F}" dt="2023-04-25T07:08:55.837" v="1723"/>
          <ac:spMkLst>
            <pc:docMk/>
            <pc:sldMk cId="3561998649" sldId="359"/>
            <ac:spMk id="2" creationId="{00000000-0000-0000-0000-000000000000}"/>
          </ac:spMkLst>
        </pc:spChg>
        <pc:picChg chg="add del mod">
          <ac:chgData name="trungbo2001@gmail.com" userId="8ce29e2eda34f706" providerId="LiveId" clId="{2348E87A-F44C-4CC4-AA88-0CE3F9AB3C0F}" dt="2023-04-25T07:06:19" v="1676" actId="478"/>
          <ac:picMkLst>
            <pc:docMk/>
            <pc:sldMk cId="3561998649" sldId="359"/>
            <ac:picMk id="4" creationId="{FA899D2B-9F92-1EC8-6E36-2A4FE76F7307}"/>
          </ac:picMkLst>
        </pc:picChg>
        <pc:picChg chg="add del mod">
          <ac:chgData name="trungbo2001@gmail.com" userId="8ce29e2eda34f706" providerId="LiveId" clId="{2348E87A-F44C-4CC4-AA88-0CE3F9AB3C0F}" dt="2023-04-25T07:06:23.368" v="1677" actId="478"/>
          <ac:picMkLst>
            <pc:docMk/>
            <pc:sldMk cId="3561998649" sldId="359"/>
            <ac:picMk id="6" creationId="{9CB58A71-19E8-5EC1-340C-00BB859C6424}"/>
          </ac:picMkLst>
        </pc:picChg>
      </pc:sldChg>
      <pc:sldChg chg="modSp mod setBg">
        <pc:chgData name="trungbo2001@gmail.com" userId="8ce29e2eda34f706" providerId="LiveId" clId="{2348E87A-F44C-4CC4-AA88-0CE3F9AB3C0F}" dt="2023-04-25T06:42:41.051" v="1305" actId="207"/>
        <pc:sldMkLst>
          <pc:docMk/>
          <pc:sldMk cId="1912383276" sldId="502"/>
        </pc:sldMkLst>
        <pc:spChg chg="mod">
          <ac:chgData name="trungbo2001@gmail.com" userId="8ce29e2eda34f706" providerId="LiveId" clId="{2348E87A-F44C-4CC4-AA88-0CE3F9AB3C0F}" dt="2023-04-25T06:42:41.051" v="1305" actId="207"/>
          <ac:spMkLst>
            <pc:docMk/>
            <pc:sldMk cId="1912383276" sldId="502"/>
            <ac:spMk id="4" creationId="{00000000-0000-0000-0000-000000000000}"/>
          </ac:spMkLst>
        </pc:spChg>
      </pc:sldChg>
      <pc:sldChg chg="modSp mod setBg">
        <pc:chgData name="trungbo2001@gmail.com" userId="8ce29e2eda34f706" providerId="LiveId" clId="{2348E87A-F44C-4CC4-AA88-0CE3F9AB3C0F}" dt="2023-04-25T07:21:34.616" v="1861" actId="207"/>
        <pc:sldMkLst>
          <pc:docMk/>
          <pc:sldMk cId="3779888664" sldId="503"/>
        </pc:sldMkLst>
        <pc:spChg chg="mod">
          <ac:chgData name="trungbo2001@gmail.com" userId="8ce29e2eda34f706" providerId="LiveId" clId="{2348E87A-F44C-4CC4-AA88-0CE3F9AB3C0F}" dt="2023-04-25T07:21:34.616" v="1861" actId="207"/>
          <ac:spMkLst>
            <pc:docMk/>
            <pc:sldMk cId="3779888664" sldId="503"/>
            <ac:spMk id="2" creationId="{00000000-0000-0000-0000-000000000000}"/>
          </ac:spMkLst>
        </pc:spChg>
      </pc:sldChg>
      <pc:sldChg chg="modSp mod setBg">
        <pc:chgData name="trungbo2001@gmail.com" userId="8ce29e2eda34f706" providerId="LiveId" clId="{2348E87A-F44C-4CC4-AA88-0CE3F9AB3C0F}" dt="2023-04-25T07:22:04.160" v="1865" actId="207"/>
        <pc:sldMkLst>
          <pc:docMk/>
          <pc:sldMk cId="719053554" sldId="504"/>
        </pc:sldMkLst>
        <pc:spChg chg="mod">
          <ac:chgData name="trungbo2001@gmail.com" userId="8ce29e2eda34f706" providerId="LiveId" clId="{2348E87A-F44C-4CC4-AA88-0CE3F9AB3C0F}" dt="2023-04-25T07:22:04.160" v="1865" actId="207"/>
          <ac:spMkLst>
            <pc:docMk/>
            <pc:sldMk cId="719053554" sldId="504"/>
            <ac:spMk id="2" creationId="{00000000-0000-0000-0000-000000000000}"/>
          </ac:spMkLst>
        </pc:spChg>
      </pc:sldChg>
      <pc:sldChg chg="modSp mod setBg">
        <pc:chgData name="trungbo2001@gmail.com" userId="8ce29e2eda34f706" providerId="LiveId" clId="{2348E87A-F44C-4CC4-AA88-0CE3F9AB3C0F}" dt="2023-04-25T07:22:13.240" v="1867" actId="207"/>
        <pc:sldMkLst>
          <pc:docMk/>
          <pc:sldMk cId="1395352229" sldId="505"/>
        </pc:sldMkLst>
        <pc:spChg chg="mod">
          <ac:chgData name="trungbo2001@gmail.com" userId="8ce29e2eda34f706" providerId="LiveId" clId="{2348E87A-F44C-4CC4-AA88-0CE3F9AB3C0F}" dt="2023-04-25T07:22:13.240" v="1867" actId="207"/>
          <ac:spMkLst>
            <pc:docMk/>
            <pc:sldMk cId="1395352229" sldId="505"/>
            <ac:spMk id="2" creationId="{00000000-0000-0000-0000-000000000000}"/>
          </ac:spMkLst>
        </pc:spChg>
      </pc:sldChg>
      <pc:sldChg chg="modSp mod setBg">
        <pc:chgData name="trungbo2001@gmail.com" userId="8ce29e2eda34f706" providerId="LiveId" clId="{2348E87A-F44C-4CC4-AA88-0CE3F9AB3C0F}" dt="2023-04-25T07:22:21.624" v="1869" actId="207"/>
        <pc:sldMkLst>
          <pc:docMk/>
          <pc:sldMk cId="1178325330" sldId="506"/>
        </pc:sldMkLst>
        <pc:spChg chg="mod">
          <ac:chgData name="trungbo2001@gmail.com" userId="8ce29e2eda34f706" providerId="LiveId" clId="{2348E87A-F44C-4CC4-AA88-0CE3F9AB3C0F}" dt="2023-04-25T07:22:21.624" v="1869" actId="207"/>
          <ac:spMkLst>
            <pc:docMk/>
            <pc:sldMk cId="1178325330" sldId="506"/>
            <ac:spMk id="2" creationId="{00000000-0000-0000-0000-000000000000}"/>
          </ac:spMkLst>
        </pc:spChg>
      </pc:sldChg>
      <pc:sldChg chg="modSp mod setBg">
        <pc:chgData name="trungbo2001@gmail.com" userId="8ce29e2eda34f706" providerId="LiveId" clId="{2348E87A-F44C-4CC4-AA88-0CE3F9AB3C0F}" dt="2023-04-25T07:22:31.224" v="1871" actId="207"/>
        <pc:sldMkLst>
          <pc:docMk/>
          <pc:sldMk cId="3210827526" sldId="507"/>
        </pc:sldMkLst>
        <pc:spChg chg="mod">
          <ac:chgData name="trungbo2001@gmail.com" userId="8ce29e2eda34f706" providerId="LiveId" clId="{2348E87A-F44C-4CC4-AA88-0CE3F9AB3C0F}" dt="2023-04-25T07:22:31.224" v="1871" actId="207"/>
          <ac:spMkLst>
            <pc:docMk/>
            <pc:sldMk cId="3210827526" sldId="507"/>
            <ac:spMk id="2" creationId="{00000000-0000-0000-0000-000000000000}"/>
          </ac:spMkLst>
        </pc:spChg>
      </pc:sldChg>
      <pc:sldChg chg="modSp mod setBg">
        <pc:chgData name="trungbo2001@gmail.com" userId="8ce29e2eda34f706" providerId="LiveId" clId="{2348E87A-F44C-4CC4-AA88-0CE3F9AB3C0F}" dt="2023-04-25T07:22:40.144" v="1873" actId="207"/>
        <pc:sldMkLst>
          <pc:docMk/>
          <pc:sldMk cId="704201352" sldId="510"/>
        </pc:sldMkLst>
        <pc:spChg chg="mod">
          <ac:chgData name="trungbo2001@gmail.com" userId="8ce29e2eda34f706" providerId="LiveId" clId="{2348E87A-F44C-4CC4-AA88-0CE3F9AB3C0F}" dt="2023-04-25T07:22:40.144" v="1873" actId="207"/>
          <ac:spMkLst>
            <pc:docMk/>
            <pc:sldMk cId="704201352" sldId="510"/>
            <ac:spMk id="2" creationId="{00000000-0000-0000-0000-000000000000}"/>
          </ac:spMkLst>
        </pc:spChg>
      </pc:sldChg>
      <pc:sldChg chg="modSp mod setBg">
        <pc:chgData name="trungbo2001@gmail.com" userId="8ce29e2eda34f706" providerId="LiveId" clId="{2348E87A-F44C-4CC4-AA88-0CE3F9AB3C0F}" dt="2023-04-25T07:22:50.216" v="1875" actId="207"/>
        <pc:sldMkLst>
          <pc:docMk/>
          <pc:sldMk cId="2173468269" sldId="511"/>
        </pc:sldMkLst>
        <pc:spChg chg="mod">
          <ac:chgData name="trungbo2001@gmail.com" userId="8ce29e2eda34f706" providerId="LiveId" clId="{2348E87A-F44C-4CC4-AA88-0CE3F9AB3C0F}" dt="2023-04-25T07:22:50.216" v="1875" actId="207"/>
          <ac:spMkLst>
            <pc:docMk/>
            <pc:sldMk cId="2173468269" sldId="511"/>
            <ac:spMk id="2" creationId="{00000000-0000-0000-0000-000000000000}"/>
          </ac:spMkLst>
        </pc:spChg>
      </pc:sldChg>
      <pc:sldChg chg="modSp mod">
        <pc:chgData name="trungbo2001@gmail.com" userId="8ce29e2eda34f706" providerId="LiveId" clId="{2348E87A-F44C-4CC4-AA88-0CE3F9AB3C0F}" dt="2023-04-26T12:24:57.142" v="2220"/>
        <pc:sldMkLst>
          <pc:docMk/>
          <pc:sldMk cId="0" sldId="1134"/>
        </pc:sldMkLst>
        <pc:spChg chg="mod">
          <ac:chgData name="trungbo2001@gmail.com" userId="8ce29e2eda34f706" providerId="LiveId" clId="{2348E87A-F44C-4CC4-AA88-0CE3F9AB3C0F}" dt="2023-04-26T12:24:57.142" v="2220"/>
          <ac:spMkLst>
            <pc:docMk/>
            <pc:sldMk cId="0" sldId="1134"/>
            <ac:spMk id="95234" creationId="{6B7DA73B-8E3F-4CC3-A177-C77B30DE89C9}"/>
          </ac:spMkLst>
        </pc:spChg>
      </pc:sldChg>
      <pc:sldChg chg="modSp mod">
        <pc:chgData name="trungbo2001@gmail.com" userId="8ce29e2eda34f706" providerId="LiveId" clId="{2348E87A-F44C-4CC4-AA88-0CE3F9AB3C0F}" dt="2023-04-26T12:28:31.090" v="2225" actId="207"/>
        <pc:sldMkLst>
          <pc:docMk/>
          <pc:sldMk cId="863047057" sldId="1982"/>
        </pc:sldMkLst>
        <pc:spChg chg="mod">
          <ac:chgData name="trungbo2001@gmail.com" userId="8ce29e2eda34f706" providerId="LiveId" clId="{2348E87A-F44C-4CC4-AA88-0CE3F9AB3C0F}" dt="2023-04-26T12:28:31.090" v="2225" actId="207"/>
          <ac:spMkLst>
            <pc:docMk/>
            <pc:sldMk cId="863047057" sldId="1982"/>
            <ac:spMk id="3" creationId="{00000000-0000-0000-0000-000000000000}"/>
          </ac:spMkLst>
        </pc:spChg>
      </pc:sldChg>
      <pc:sldChg chg="modSp mod">
        <pc:chgData name="trungbo2001@gmail.com" userId="8ce29e2eda34f706" providerId="LiveId" clId="{2348E87A-F44C-4CC4-AA88-0CE3F9AB3C0F}" dt="2023-04-26T12:28:25.805" v="2224" actId="207"/>
        <pc:sldMkLst>
          <pc:docMk/>
          <pc:sldMk cId="3093494316" sldId="1986"/>
        </pc:sldMkLst>
        <pc:spChg chg="mod">
          <ac:chgData name="trungbo2001@gmail.com" userId="8ce29e2eda34f706" providerId="LiveId" clId="{2348E87A-F44C-4CC4-AA88-0CE3F9AB3C0F}" dt="2023-04-26T12:28:25.805" v="2224" actId="207"/>
          <ac:spMkLst>
            <pc:docMk/>
            <pc:sldMk cId="3093494316" sldId="1986"/>
            <ac:spMk id="3" creationId="{00000000-0000-0000-0000-000000000000}"/>
          </ac:spMkLst>
        </pc:spChg>
      </pc:sldChg>
      <pc:sldChg chg="modSp mod">
        <pc:chgData name="trungbo2001@gmail.com" userId="8ce29e2eda34f706" providerId="LiveId" clId="{2348E87A-F44C-4CC4-AA88-0CE3F9AB3C0F}" dt="2023-04-25T06:55:52.834" v="1526" actId="20577"/>
        <pc:sldMkLst>
          <pc:docMk/>
          <pc:sldMk cId="2632137789" sldId="2146"/>
        </pc:sldMkLst>
        <pc:spChg chg="mod">
          <ac:chgData name="trungbo2001@gmail.com" userId="8ce29e2eda34f706" providerId="LiveId" clId="{2348E87A-F44C-4CC4-AA88-0CE3F9AB3C0F}" dt="2023-04-25T06:55:52.834" v="1526" actId="20577"/>
          <ac:spMkLst>
            <pc:docMk/>
            <pc:sldMk cId="2632137789" sldId="2146"/>
            <ac:spMk id="28674" creationId="{00000000-0000-0000-0000-000000000000}"/>
          </ac:spMkLst>
        </pc:spChg>
      </pc:sldChg>
      <pc:sldChg chg="modSp mod">
        <pc:chgData name="trungbo2001@gmail.com" userId="8ce29e2eda34f706" providerId="LiveId" clId="{2348E87A-F44C-4CC4-AA88-0CE3F9AB3C0F}" dt="2023-04-25T07:24:25.460" v="1902" actId="2711"/>
        <pc:sldMkLst>
          <pc:docMk/>
          <pc:sldMk cId="664176749" sldId="2361"/>
        </pc:sldMkLst>
        <pc:spChg chg="mod">
          <ac:chgData name="trungbo2001@gmail.com" userId="8ce29e2eda34f706" providerId="LiveId" clId="{2348E87A-F44C-4CC4-AA88-0CE3F9AB3C0F}" dt="2023-04-25T07:24:25.460" v="1902" actId="2711"/>
          <ac:spMkLst>
            <pc:docMk/>
            <pc:sldMk cId="664176749" sldId="2361"/>
            <ac:spMk id="6" creationId="{00000000-0000-0000-0000-000000000000}"/>
          </ac:spMkLst>
        </pc:spChg>
        <pc:spChg chg="mod">
          <ac:chgData name="trungbo2001@gmail.com" userId="8ce29e2eda34f706" providerId="LiveId" clId="{2348E87A-F44C-4CC4-AA88-0CE3F9AB3C0F}" dt="2023-04-25T07:24:11.370" v="1901" actId="207"/>
          <ac:spMkLst>
            <pc:docMk/>
            <pc:sldMk cId="664176749" sldId="2361"/>
            <ac:spMk id="7" creationId="{00000000-0000-0000-0000-000000000000}"/>
          </ac:spMkLst>
        </pc:spChg>
        <pc:spChg chg="mod">
          <ac:chgData name="trungbo2001@gmail.com" userId="8ce29e2eda34f706" providerId="LiveId" clId="{2348E87A-F44C-4CC4-AA88-0CE3F9AB3C0F}" dt="2023-04-25T02:58:26.712" v="1" actId="27636"/>
          <ac:spMkLst>
            <pc:docMk/>
            <pc:sldMk cId="664176749" sldId="2361"/>
            <ac:spMk id="2050" creationId="{00000000-0000-0000-0000-000000000000}"/>
          </ac:spMkLst>
        </pc:spChg>
        <pc:picChg chg="mod">
          <ac:chgData name="trungbo2001@gmail.com" userId="8ce29e2eda34f706" providerId="LiveId" clId="{2348E87A-F44C-4CC4-AA88-0CE3F9AB3C0F}" dt="2023-04-25T02:59:31.297" v="13" actId="14100"/>
          <ac:picMkLst>
            <pc:docMk/>
            <pc:sldMk cId="664176749" sldId="2361"/>
            <ac:picMk id="3" creationId="{00000000-0000-0000-0000-000000000000}"/>
          </ac:picMkLst>
        </pc:picChg>
      </pc:sldChg>
      <pc:sldChg chg="modSp del mod">
        <pc:chgData name="trungbo2001@gmail.com" userId="8ce29e2eda34f706" providerId="LiveId" clId="{2348E87A-F44C-4CC4-AA88-0CE3F9AB3C0F}" dt="2023-04-25T06:23:10.999" v="1063" actId="2696"/>
        <pc:sldMkLst>
          <pc:docMk/>
          <pc:sldMk cId="2785921620" sldId="9384"/>
        </pc:sldMkLst>
        <pc:spChg chg="mod">
          <ac:chgData name="trungbo2001@gmail.com" userId="8ce29e2eda34f706" providerId="LiveId" clId="{2348E87A-F44C-4CC4-AA88-0CE3F9AB3C0F}" dt="2023-04-25T06:05:42.174" v="837" actId="20577"/>
          <ac:spMkLst>
            <pc:docMk/>
            <pc:sldMk cId="2785921620" sldId="9384"/>
            <ac:spMk id="3" creationId="{00000000-0000-0000-0000-000000000000}"/>
          </ac:spMkLst>
        </pc:spChg>
      </pc:sldChg>
      <pc:sldChg chg="modSp del mod">
        <pc:chgData name="trungbo2001@gmail.com" userId="8ce29e2eda34f706" providerId="LiveId" clId="{2348E87A-F44C-4CC4-AA88-0CE3F9AB3C0F}" dt="2023-04-26T10:42:27.477" v="1966" actId="47"/>
        <pc:sldMkLst>
          <pc:docMk/>
          <pc:sldMk cId="3400376664" sldId="9390"/>
        </pc:sldMkLst>
        <pc:spChg chg="mod">
          <ac:chgData name="trungbo2001@gmail.com" userId="8ce29e2eda34f706" providerId="LiveId" clId="{2348E87A-F44C-4CC4-AA88-0CE3F9AB3C0F}" dt="2023-04-26T10:42:11.042" v="1965" actId="20577"/>
          <ac:spMkLst>
            <pc:docMk/>
            <pc:sldMk cId="3400376664" sldId="9390"/>
            <ac:spMk id="3" creationId="{00000000-0000-0000-0000-000000000000}"/>
          </ac:spMkLst>
        </pc:spChg>
      </pc:sldChg>
      <pc:sldChg chg="modSp mod setBg">
        <pc:chgData name="trungbo2001@gmail.com" userId="8ce29e2eda34f706" providerId="LiveId" clId="{2348E87A-F44C-4CC4-AA88-0CE3F9AB3C0F}" dt="2023-04-25T04:54:47.268" v="172" actId="207"/>
        <pc:sldMkLst>
          <pc:docMk/>
          <pc:sldMk cId="2822665686" sldId="9584"/>
        </pc:sldMkLst>
        <pc:spChg chg="mod">
          <ac:chgData name="trungbo2001@gmail.com" userId="8ce29e2eda34f706" providerId="LiveId" clId="{2348E87A-F44C-4CC4-AA88-0CE3F9AB3C0F}" dt="2023-04-25T04:54:47.268" v="172" actId="207"/>
          <ac:spMkLst>
            <pc:docMk/>
            <pc:sldMk cId="2822665686" sldId="9584"/>
            <ac:spMk id="2" creationId="{00000000-0000-0000-0000-000000000000}"/>
          </ac:spMkLst>
        </pc:spChg>
        <pc:spChg chg="mod">
          <ac:chgData name="trungbo2001@gmail.com" userId="8ce29e2eda34f706" providerId="LiveId" clId="{2348E87A-F44C-4CC4-AA88-0CE3F9AB3C0F}" dt="2023-04-25T04:31:37.368" v="160" actId="2711"/>
          <ac:spMkLst>
            <pc:docMk/>
            <pc:sldMk cId="2822665686" sldId="9584"/>
            <ac:spMk id="3" creationId="{00000000-0000-0000-0000-000000000000}"/>
          </ac:spMkLst>
        </pc:spChg>
        <pc:spChg chg="mod">
          <ac:chgData name="trungbo2001@gmail.com" userId="8ce29e2eda34f706" providerId="LiveId" clId="{2348E87A-F44C-4CC4-AA88-0CE3F9AB3C0F}" dt="2023-04-25T04:31:28.224" v="159" actId="2711"/>
          <ac:spMkLst>
            <pc:docMk/>
            <pc:sldMk cId="2822665686" sldId="9584"/>
            <ac:spMk id="4" creationId="{00000000-0000-0000-0000-000000000000}"/>
          </ac:spMkLst>
        </pc:spChg>
      </pc:sldChg>
      <pc:sldChg chg="del">
        <pc:chgData name="trungbo2001@gmail.com" userId="8ce29e2eda34f706" providerId="LiveId" clId="{2348E87A-F44C-4CC4-AA88-0CE3F9AB3C0F}" dt="2023-04-25T04:10:12.690" v="60" actId="47"/>
        <pc:sldMkLst>
          <pc:docMk/>
          <pc:sldMk cId="3039835632" sldId="9600"/>
        </pc:sldMkLst>
      </pc:sldChg>
      <pc:sldChg chg="del">
        <pc:chgData name="trungbo2001@gmail.com" userId="8ce29e2eda34f706" providerId="LiveId" clId="{2348E87A-F44C-4CC4-AA88-0CE3F9AB3C0F}" dt="2023-04-25T04:54:07.169" v="169" actId="47"/>
        <pc:sldMkLst>
          <pc:docMk/>
          <pc:sldMk cId="3051882867" sldId="9644"/>
        </pc:sldMkLst>
      </pc:sldChg>
      <pc:sldChg chg="modSp mod">
        <pc:chgData name="trungbo2001@gmail.com" userId="8ce29e2eda34f706" providerId="LiveId" clId="{2348E87A-F44C-4CC4-AA88-0CE3F9AB3C0F}" dt="2023-04-25T02:59:50.769" v="17" actId="14100"/>
        <pc:sldMkLst>
          <pc:docMk/>
          <pc:sldMk cId="2656792502" sldId="9658"/>
        </pc:sldMkLst>
        <pc:picChg chg="mod">
          <ac:chgData name="trungbo2001@gmail.com" userId="8ce29e2eda34f706" providerId="LiveId" clId="{2348E87A-F44C-4CC4-AA88-0CE3F9AB3C0F}" dt="2023-04-25T02:59:50.769" v="17" actId="14100"/>
          <ac:picMkLst>
            <pc:docMk/>
            <pc:sldMk cId="2656792502" sldId="9658"/>
            <ac:picMk id="3" creationId="{00000000-0000-0000-0000-000000000000}"/>
          </ac:picMkLst>
        </pc:picChg>
      </pc:sldChg>
      <pc:sldChg chg="modSp mod">
        <pc:chgData name="trungbo2001@gmail.com" userId="8ce29e2eda34f706" providerId="LiveId" clId="{2348E87A-F44C-4CC4-AA88-0CE3F9AB3C0F}" dt="2023-04-26T12:42:18.494" v="2287" actId="14100"/>
        <pc:sldMkLst>
          <pc:docMk/>
          <pc:sldMk cId="1838571949" sldId="9659"/>
        </pc:sldMkLst>
        <pc:picChg chg="mod">
          <ac:chgData name="trungbo2001@gmail.com" userId="8ce29e2eda34f706" providerId="LiveId" clId="{2348E87A-F44C-4CC4-AA88-0CE3F9AB3C0F}" dt="2023-04-26T12:42:18.494" v="2287" actId="14100"/>
          <ac:picMkLst>
            <pc:docMk/>
            <pc:sldMk cId="1838571949" sldId="9659"/>
            <ac:picMk id="4" creationId="{00000000-0000-0000-0000-000000000000}"/>
          </ac:picMkLst>
        </pc:picChg>
      </pc:sldChg>
      <pc:sldChg chg="modSp del mod">
        <pc:chgData name="trungbo2001@gmail.com" userId="8ce29e2eda34f706" providerId="LiveId" clId="{2348E87A-F44C-4CC4-AA88-0CE3F9AB3C0F}" dt="2023-04-25T03:01:37.367" v="30" actId="47"/>
        <pc:sldMkLst>
          <pc:docMk/>
          <pc:sldMk cId="2112505140" sldId="9659"/>
        </pc:sldMkLst>
        <pc:picChg chg="mod">
          <ac:chgData name="trungbo2001@gmail.com" userId="8ce29e2eda34f706" providerId="LiveId" clId="{2348E87A-F44C-4CC4-AA88-0CE3F9AB3C0F}" dt="2023-04-25T02:59:57.633" v="19" actId="14100"/>
          <ac:picMkLst>
            <pc:docMk/>
            <pc:sldMk cId="2112505140" sldId="9659"/>
            <ac:picMk id="4" creationId="{00000000-0000-0000-0000-000000000000}"/>
          </ac:picMkLst>
        </pc:picChg>
      </pc:sldChg>
      <pc:sldChg chg="addSp modSp">
        <pc:chgData name="trungbo2001@gmail.com" userId="8ce29e2eda34f706" providerId="LiveId" clId="{2348E87A-F44C-4CC4-AA88-0CE3F9AB3C0F}" dt="2023-04-25T06:45:43.475" v="1381" actId="931"/>
        <pc:sldMkLst>
          <pc:docMk/>
          <pc:sldMk cId="2794446259" sldId="9669"/>
        </pc:sldMkLst>
        <pc:picChg chg="add mod">
          <ac:chgData name="trungbo2001@gmail.com" userId="8ce29e2eda34f706" providerId="LiveId" clId="{2348E87A-F44C-4CC4-AA88-0CE3F9AB3C0F}" dt="2023-04-25T06:45:43.475" v="1381" actId="931"/>
          <ac:picMkLst>
            <pc:docMk/>
            <pc:sldMk cId="2794446259" sldId="9669"/>
            <ac:picMk id="3" creationId="{C4BFBB15-7E66-A1E0-4862-C3F122436E67}"/>
          </ac:picMkLst>
        </pc:picChg>
      </pc:sldChg>
      <pc:sldChg chg="modSp mod">
        <pc:chgData name="trungbo2001@gmail.com" userId="8ce29e2eda34f706" providerId="LiveId" clId="{2348E87A-F44C-4CC4-AA88-0CE3F9AB3C0F}" dt="2023-04-25T05:41:45.904" v="574" actId="207"/>
        <pc:sldMkLst>
          <pc:docMk/>
          <pc:sldMk cId="2897579161" sldId="9671"/>
        </pc:sldMkLst>
        <pc:spChg chg="mod">
          <ac:chgData name="trungbo2001@gmail.com" userId="8ce29e2eda34f706" providerId="LiveId" clId="{2348E87A-F44C-4CC4-AA88-0CE3F9AB3C0F}" dt="2023-04-25T05:41:45.904" v="574" actId="207"/>
          <ac:spMkLst>
            <pc:docMk/>
            <pc:sldMk cId="2897579161" sldId="9671"/>
            <ac:spMk id="2" creationId="{00000000-0000-0000-0000-000000000000}"/>
          </ac:spMkLst>
        </pc:spChg>
      </pc:sldChg>
      <pc:sldChg chg="modSp mod">
        <pc:chgData name="trungbo2001@gmail.com" userId="8ce29e2eda34f706" providerId="LiveId" clId="{2348E87A-F44C-4CC4-AA88-0CE3F9AB3C0F}" dt="2023-04-25T05:41:33.545" v="572" actId="207"/>
        <pc:sldMkLst>
          <pc:docMk/>
          <pc:sldMk cId="507901229" sldId="9674"/>
        </pc:sldMkLst>
        <pc:spChg chg="mod">
          <ac:chgData name="trungbo2001@gmail.com" userId="8ce29e2eda34f706" providerId="LiveId" clId="{2348E87A-F44C-4CC4-AA88-0CE3F9AB3C0F}" dt="2023-04-25T05:41:33.545" v="572" actId="207"/>
          <ac:spMkLst>
            <pc:docMk/>
            <pc:sldMk cId="507901229" sldId="9674"/>
            <ac:spMk id="2" creationId="{00000000-0000-0000-0000-000000000000}"/>
          </ac:spMkLst>
        </pc:spChg>
      </pc:sldChg>
      <pc:sldChg chg="modSp mod">
        <pc:chgData name="trungbo2001@gmail.com" userId="8ce29e2eda34f706" providerId="LiveId" clId="{2348E87A-F44C-4CC4-AA88-0CE3F9AB3C0F}" dt="2023-04-25T05:42:04.233" v="578" actId="207"/>
        <pc:sldMkLst>
          <pc:docMk/>
          <pc:sldMk cId="3828019491" sldId="9675"/>
        </pc:sldMkLst>
        <pc:spChg chg="mod">
          <ac:chgData name="trungbo2001@gmail.com" userId="8ce29e2eda34f706" providerId="LiveId" clId="{2348E87A-F44C-4CC4-AA88-0CE3F9AB3C0F}" dt="2023-04-25T05:42:04.233" v="578" actId="207"/>
          <ac:spMkLst>
            <pc:docMk/>
            <pc:sldMk cId="3828019491" sldId="9675"/>
            <ac:spMk id="2" creationId="{00000000-0000-0000-0000-000000000000}"/>
          </ac:spMkLst>
        </pc:spChg>
      </pc:sldChg>
      <pc:sldChg chg="modSp del setBg">
        <pc:chgData name="trungbo2001@gmail.com" userId="8ce29e2eda34f706" providerId="LiveId" clId="{2348E87A-F44C-4CC4-AA88-0CE3F9AB3C0F}" dt="2023-04-25T05:33:58.886" v="503" actId="47"/>
        <pc:sldMkLst>
          <pc:docMk/>
          <pc:sldMk cId="2625756720" sldId="9676"/>
        </pc:sldMkLst>
        <pc:spChg chg="mod">
          <ac:chgData name="trungbo2001@gmail.com" userId="8ce29e2eda34f706" providerId="LiveId" clId="{2348E87A-F44C-4CC4-AA88-0CE3F9AB3C0F}" dt="2023-04-25T04:54:47.268" v="172" actId="207"/>
          <ac:spMkLst>
            <pc:docMk/>
            <pc:sldMk cId="2625756720" sldId="9676"/>
            <ac:spMk id="2" creationId="{00000000-0000-0000-0000-000000000000}"/>
          </ac:spMkLst>
        </pc:spChg>
      </pc:sldChg>
      <pc:sldChg chg="addSp modSp mod setBg">
        <pc:chgData name="trungbo2001@gmail.com" userId="8ce29e2eda34f706" providerId="LiveId" clId="{2348E87A-F44C-4CC4-AA88-0CE3F9AB3C0F}" dt="2023-04-25T04:57:00.370" v="219" actId="207"/>
        <pc:sldMkLst>
          <pc:docMk/>
          <pc:sldMk cId="4016877723" sldId="9677"/>
        </pc:sldMkLst>
        <pc:spChg chg="mod">
          <ac:chgData name="trungbo2001@gmail.com" userId="8ce29e2eda34f706" providerId="LiveId" clId="{2348E87A-F44C-4CC4-AA88-0CE3F9AB3C0F}" dt="2023-04-25T04:56:48.122" v="218" actId="14100"/>
          <ac:spMkLst>
            <pc:docMk/>
            <pc:sldMk cId="4016877723" sldId="9677"/>
            <ac:spMk id="2" creationId="{00000000-0000-0000-0000-000000000000}"/>
          </ac:spMkLst>
        </pc:spChg>
        <pc:spChg chg="add mod">
          <ac:chgData name="trungbo2001@gmail.com" userId="8ce29e2eda34f706" providerId="LiveId" clId="{2348E87A-F44C-4CC4-AA88-0CE3F9AB3C0F}" dt="2023-04-25T04:57:00.370" v="219" actId="207"/>
          <ac:spMkLst>
            <pc:docMk/>
            <pc:sldMk cId="4016877723" sldId="9677"/>
            <ac:spMk id="3" creationId="{6D59301F-D2D9-5D96-72FF-738BDC676FEF}"/>
          </ac:spMkLst>
        </pc:spChg>
      </pc:sldChg>
      <pc:sldChg chg="modSp setBg">
        <pc:chgData name="trungbo2001@gmail.com" userId="8ce29e2eda34f706" providerId="LiveId" clId="{2348E87A-F44C-4CC4-AA88-0CE3F9AB3C0F}" dt="2023-04-25T04:54:47.268" v="172" actId="207"/>
        <pc:sldMkLst>
          <pc:docMk/>
          <pc:sldMk cId="499106918" sldId="9678"/>
        </pc:sldMkLst>
        <pc:spChg chg="mod">
          <ac:chgData name="trungbo2001@gmail.com" userId="8ce29e2eda34f706" providerId="LiveId" clId="{2348E87A-F44C-4CC4-AA88-0CE3F9AB3C0F}" dt="2023-04-25T04:54:47.268" v="172" actId="207"/>
          <ac:spMkLst>
            <pc:docMk/>
            <pc:sldMk cId="499106918" sldId="9678"/>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3324069403" sldId="9679"/>
        </pc:sldMkLst>
        <pc:spChg chg="mod">
          <ac:chgData name="trungbo2001@gmail.com" userId="8ce29e2eda34f706" providerId="LiveId" clId="{2348E87A-F44C-4CC4-AA88-0CE3F9AB3C0F}" dt="2023-04-25T04:54:47.268" v="172" actId="207"/>
          <ac:spMkLst>
            <pc:docMk/>
            <pc:sldMk cId="3324069403" sldId="9679"/>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3831738084" sldId="9680"/>
        </pc:sldMkLst>
        <pc:spChg chg="mod">
          <ac:chgData name="trungbo2001@gmail.com" userId="8ce29e2eda34f706" providerId="LiveId" clId="{2348E87A-F44C-4CC4-AA88-0CE3F9AB3C0F}" dt="2023-04-25T04:54:47.268" v="172" actId="207"/>
          <ac:spMkLst>
            <pc:docMk/>
            <pc:sldMk cId="3831738084" sldId="9680"/>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1789454738" sldId="9681"/>
        </pc:sldMkLst>
        <pc:spChg chg="mod">
          <ac:chgData name="trungbo2001@gmail.com" userId="8ce29e2eda34f706" providerId="LiveId" clId="{2348E87A-F44C-4CC4-AA88-0CE3F9AB3C0F}" dt="2023-04-25T04:54:47.268" v="172" actId="207"/>
          <ac:spMkLst>
            <pc:docMk/>
            <pc:sldMk cId="1789454738" sldId="9681"/>
            <ac:spMk id="2" creationId="{00000000-0000-0000-0000-000000000000}"/>
          </ac:spMkLst>
        </pc:spChg>
      </pc:sldChg>
      <pc:sldChg chg="modSp mod setBg">
        <pc:chgData name="trungbo2001@gmail.com" userId="8ce29e2eda34f706" providerId="LiveId" clId="{2348E87A-F44C-4CC4-AA88-0CE3F9AB3C0F}" dt="2023-04-25T04:55:24.047" v="175"/>
        <pc:sldMkLst>
          <pc:docMk/>
          <pc:sldMk cId="1400763761" sldId="9682"/>
        </pc:sldMkLst>
        <pc:spChg chg="mod">
          <ac:chgData name="trungbo2001@gmail.com" userId="8ce29e2eda34f706" providerId="LiveId" clId="{2348E87A-F44C-4CC4-AA88-0CE3F9AB3C0F}" dt="2023-04-25T04:55:24.047" v="175"/>
          <ac:spMkLst>
            <pc:docMk/>
            <pc:sldMk cId="1400763761" sldId="9682"/>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3722427671" sldId="9683"/>
        </pc:sldMkLst>
        <pc:spChg chg="mod">
          <ac:chgData name="trungbo2001@gmail.com" userId="8ce29e2eda34f706" providerId="LiveId" clId="{2348E87A-F44C-4CC4-AA88-0CE3F9AB3C0F}" dt="2023-04-25T04:54:47.268" v="172" actId="207"/>
          <ac:spMkLst>
            <pc:docMk/>
            <pc:sldMk cId="3722427671" sldId="9683"/>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260659979" sldId="9684"/>
        </pc:sldMkLst>
        <pc:spChg chg="mod">
          <ac:chgData name="trungbo2001@gmail.com" userId="8ce29e2eda34f706" providerId="LiveId" clId="{2348E87A-F44C-4CC4-AA88-0CE3F9AB3C0F}" dt="2023-04-25T04:54:47.268" v="172" actId="207"/>
          <ac:spMkLst>
            <pc:docMk/>
            <pc:sldMk cId="260659979" sldId="9684"/>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730518589" sldId="9685"/>
        </pc:sldMkLst>
        <pc:spChg chg="mod">
          <ac:chgData name="trungbo2001@gmail.com" userId="8ce29e2eda34f706" providerId="LiveId" clId="{2348E87A-F44C-4CC4-AA88-0CE3F9AB3C0F}" dt="2023-04-25T04:54:47.268" v="172" actId="207"/>
          <ac:spMkLst>
            <pc:docMk/>
            <pc:sldMk cId="730518589" sldId="9685"/>
            <ac:spMk id="2" creationId="{00000000-0000-0000-0000-000000000000}"/>
          </ac:spMkLst>
        </pc:spChg>
      </pc:sldChg>
      <pc:sldChg chg="modSp mod">
        <pc:chgData name="trungbo2001@gmail.com" userId="8ce29e2eda34f706" providerId="LiveId" clId="{2348E87A-F44C-4CC4-AA88-0CE3F9AB3C0F}" dt="2023-04-25T02:59:03.353" v="7" actId="14100"/>
        <pc:sldMkLst>
          <pc:docMk/>
          <pc:sldMk cId="96135053" sldId="9686"/>
        </pc:sldMkLst>
        <pc:picChg chg="mod">
          <ac:chgData name="trungbo2001@gmail.com" userId="8ce29e2eda34f706" providerId="LiveId" clId="{2348E87A-F44C-4CC4-AA88-0CE3F9AB3C0F}" dt="2023-04-25T02:59:03.353" v="7" actId="14100"/>
          <ac:picMkLst>
            <pc:docMk/>
            <pc:sldMk cId="96135053" sldId="9686"/>
            <ac:picMk id="3" creationId="{00000000-0000-0000-0000-000000000000}"/>
          </ac:picMkLst>
        </pc:picChg>
      </pc:sldChg>
      <pc:sldChg chg="modSp mod">
        <pc:chgData name="trungbo2001@gmail.com" userId="8ce29e2eda34f706" providerId="LiveId" clId="{2348E87A-F44C-4CC4-AA88-0CE3F9AB3C0F}" dt="2023-04-25T02:59:11.521" v="9" actId="14100"/>
        <pc:sldMkLst>
          <pc:docMk/>
          <pc:sldMk cId="2546619954" sldId="9687"/>
        </pc:sldMkLst>
        <pc:picChg chg="mod">
          <ac:chgData name="trungbo2001@gmail.com" userId="8ce29e2eda34f706" providerId="LiveId" clId="{2348E87A-F44C-4CC4-AA88-0CE3F9AB3C0F}" dt="2023-04-25T02:59:11.521" v="9" actId="14100"/>
          <ac:picMkLst>
            <pc:docMk/>
            <pc:sldMk cId="2546619954" sldId="9687"/>
            <ac:picMk id="3" creationId="{00000000-0000-0000-0000-000000000000}"/>
          </ac:picMkLst>
        </pc:picChg>
      </pc:sldChg>
      <pc:sldChg chg="modSp mod">
        <pc:chgData name="trungbo2001@gmail.com" userId="8ce29e2eda34f706" providerId="LiveId" clId="{2348E87A-F44C-4CC4-AA88-0CE3F9AB3C0F}" dt="2023-04-25T02:59:19.273" v="11" actId="14100"/>
        <pc:sldMkLst>
          <pc:docMk/>
          <pc:sldMk cId="3964522736" sldId="9688"/>
        </pc:sldMkLst>
        <pc:picChg chg="mod">
          <ac:chgData name="trungbo2001@gmail.com" userId="8ce29e2eda34f706" providerId="LiveId" clId="{2348E87A-F44C-4CC4-AA88-0CE3F9AB3C0F}" dt="2023-04-25T02:59:19.273" v="11" actId="14100"/>
          <ac:picMkLst>
            <pc:docMk/>
            <pc:sldMk cId="3964522736" sldId="9688"/>
            <ac:picMk id="4" creationId="{00000000-0000-0000-0000-000000000000}"/>
          </ac:picMkLst>
        </pc:picChg>
      </pc:sldChg>
      <pc:sldChg chg="delSp modSp mod setBg">
        <pc:chgData name="trungbo2001@gmail.com" userId="8ce29e2eda34f706" providerId="LiveId" clId="{2348E87A-F44C-4CC4-AA88-0CE3F9AB3C0F}" dt="2023-04-26T12:24:13.743" v="2216" actId="1076"/>
        <pc:sldMkLst>
          <pc:docMk/>
          <pc:sldMk cId="672009512" sldId="9689"/>
        </pc:sldMkLst>
        <pc:spChg chg="mod">
          <ac:chgData name="trungbo2001@gmail.com" userId="8ce29e2eda34f706" providerId="LiveId" clId="{2348E87A-F44C-4CC4-AA88-0CE3F9AB3C0F}" dt="2023-04-26T12:22:40.122" v="2203" actId="403"/>
          <ac:spMkLst>
            <pc:docMk/>
            <pc:sldMk cId="672009512" sldId="9689"/>
            <ac:spMk id="2" creationId="{00000000-0000-0000-0000-000000000000}"/>
          </ac:spMkLst>
        </pc:spChg>
        <pc:picChg chg="del">
          <ac:chgData name="trungbo2001@gmail.com" userId="8ce29e2eda34f706" providerId="LiveId" clId="{2348E87A-F44C-4CC4-AA88-0CE3F9AB3C0F}" dt="2023-04-26T12:22:14.112" v="2196" actId="478"/>
          <ac:picMkLst>
            <pc:docMk/>
            <pc:sldMk cId="672009512" sldId="9689"/>
            <ac:picMk id="5" creationId="{BAD75C8F-B9B6-9EA0-181E-F696E29E7E5A}"/>
          </ac:picMkLst>
        </pc:picChg>
        <pc:picChg chg="mod">
          <ac:chgData name="trungbo2001@gmail.com" userId="8ce29e2eda34f706" providerId="LiveId" clId="{2348E87A-F44C-4CC4-AA88-0CE3F9AB3C0F}" dt="2023-04-26T12:23:57.464" v="2212" actId="1076"/>
          <ac:picMkLst>
            <pc:docMk/>
            <pc:sldMk cId="672009512" sldId="9689"/>
            <ac:picMk id="7" creationId="{F23E7D03-1566-BC7E-6474-79264F271589}"/>
          </ac:picMkLst>
        </pc:picChg>
        <pc:picChg chg="mod">
          <ac:chgData name="trungbo2001@gmail.com" userId="8ce29e2eda34f706" providerId="LiveId" clId="{2348E87A-F44C-4CC4-AA88-0CE3F9AB3C0F}" dt="2023-04-26T12:23:03.696" v="2206" actId="1076"/>
          <ac:picMkLst>
            <pc:docMk/>
            <pc:sldMk cId="672009512" sldId="9689"/>
            <ac:picMk id="9" creationId="{A9B82190-9A7D-A155-87C6-E6FA495E864C}"/>
          </ac:picMkLst>
        </pc:picChg>
        <pc:picChg chg="mod">
          <ac:chgData name="trungbo2001@gmail.com" userId="8ce29e2eda34f706" providerId="LiveId" clId="{2348E87A-F44C-4CC4-AA88-0CE3F9AB3C0F}" dt="2023-04-26T12:24:13.743" v="2216" actId="1076"/>
          <ac:picMkLst>
            <pc:docMk/>
            <pc:sldMk cId="672009512" sldId="9689"/>
            <ac:picMk id="11" creationId="{C2128F68-4E23-C1DD-32AD-606E566AB9D5}"/>
          </ac:picMkLst>
        </pc:picChg>
        <pc:picChg chg="mod">
          <ac:chgData name="trungbo2001@gmail.com" userId="8ce29e2eda34f706" providerId="LiveId" clId="{2348E87A-F44C-4CC4-AA88-0CE3F9AB3C0F}" dt="2023-04-26T12:24:03.016" v="2214" actId="1076"/>
          <ac:picMkLst>
            <pc:docMk/>
            <pc:sldMk cId="672009512" sldId="9689"/>
            <ac:picMk id="12" creationId="{FCF2100D-C142-8ADC-C752-2410CEF6E2AC}"/>
          </ac:picMkLst>
        </pc:picChg>
      </pc:sldChg>
      <pc:sldChg chg="modSp mod">
        <pc:chgData name="trungbo2001@gmail.com" userId="8ce29e2eda34f706" providerId="LiveId" clId="{2348E87A-F44C-4CC4-AA88-0CE3F9AB3C0F}" dt="2023-04-25T06:54:57.147" v="1518" actId="404"/>
        <pc:sldMkLst>
          <pc:docMk/>
          <pc:sldMk cId="4217871667" sldId="9690"/>
        </pc:sldMkLst>
        <pc:spChg chg="mod">
          <ac:chgData name="trungbo2001@gmail.com" userId="8ce29e2eda34f706" providerId="LiveId" clId="{2348E87A-F44C-4CC4-AA88-0CE3F9AB3C0F}" dt="2023-04-25T02:58:26.713" v="2" actId="27636"/>
          <ac:spMkLst>
            <pc:docMk/>
            <pc:sldMk cId="4217871667" sldId="9690"/>
            <ac:spMk id="2050" creationId="{00000000-0000-0000-0000-000000000000}"/>
          </ac:spMkLst>
        </pc:spChg>
        <pc:spChg chg="mod">
          <ac:chgData name="trungbo2001@gmail.com" userId="8ce29e2eda34f706" providerId="LiveId" clId="{2348E87A-F44C-4CC4-AA88-0CE3F9AB3C0F}" dt="2023-04-25T06:54:57.147" v="1518" actId="404"/>
          <ac:spMkLst>
            <pc:docMk/>
            <pc:sldMk cId="4217871667" sldId="9690"/>
            <ac:spMk id="2051" creationId="{00000000-0000-0000-0000-000000000000}"/>
          </ac:spMkLst>
        </pc:spChg>
      </pc:sldChg>
      <pc:sldChg chg="addSp delSp modSp del mod">
        <pc:chgData name="trungbo2001@gmail.com" userId="8ce29e2eda34f706" providerId="LiveId" clId="{2348E87A-F44C-4CC4-AA88-0CE3F9AB3C0F}" dt="2023-04-26T12:41:57.472" v="2282" actId="47"/>
        <pc:sldMkLst>
          <pc:docMk/>
          <pc:sldMk cId="1946937628" sldId="9691"/>
        </pc:sldMkLst>
        <pc:picChg chg="del mod">
          <ac:chgData name="trungbo2001@gmail.com" userId="8ce29e2eda34f706" providerId="LiveId" clId="{2348E87A-F44C-4CC4-AA88-0CE3F9AB3C0F}" dt="2023-04-25T03:00:38.982" v="28" actId="478"/>
          <ac:picMkLst>
            <pc:docMk/>
            <pc:sldMk cId="1946937628" sldId="9691"/>
            <ac:picMk id="4" creationId="{00000000-0000-0000-0000-000000000000}"/>
          </ac:picMkLst>
        </pc:picChg>
        <pc:picChg chg="add del mod">
          <ac:chgData name="trungbo2001@gmail.com" userId="8ce29e2eda34f706" providerId="LiveId" clId="{2348E87A-F44C-4CC4-AA88-0CE3F9AB3C0F}" dt="2023-04-26T10:50:27.394" v="2071" actId="931"/>
          <ac:picMkLst>
            <pc:docMk/>
            <pc:sldMk cId="1946937628" sldId="9691"/>
            <ac:picMk id="4" creationId="{47B9AB01-6046-82DA-AE76-A774C258DDC4}"/>
          </ac:picMkLst>
        </pc:picChg>
        <pc:picChg chg="add del mod">
          <ac:chgData name="trungbo2001@gmail.com" userId="8ce29e2eda34f706" providerId="LiveId" clId="{2348E87A-F44C-4CC4-AA88-0CE3F9AB3C0F}" dt="2023-04-26T10:49:49.041" v="2069" actId="478"/>
          <ac:picMkLst>
            <pc:docMk/>
            <pc:sldMk cId="1946937628" sldId="9691"/>
            <ac:picMk id="5" creationId="{360AA7ED-F90F-0834-2B0F-081B2AF5CCF3}"/>
          </ac:picMkLst>
        </pc:picChg>
        <pc:picChg chg="add del mod">
          <ac:chgData name="trungbo2001@gmail.com" userId="8ce29e2eda34f706" providerId="LiveId" clId="{2348E87A-F44C-4CC4-AA88-0CE3F9AB3C0F}" dt="2023-04-26T11:55:42.912" v="2073" actId="478"/>
          <ac:picMkLst>
            <pc:docMk/>
            <pc:sldMk cId="1946937628" sldId="9691"/>
            <ac:picMk id="7" creationId="{89B46D04-EA96-6842-D1D5-BCC0E584C63D}"/>
          </ac:picMkLst>
        </pc:picChg>
        <pc:picChg chg="add del mod">
          <ac:chgData name="trungbo2001@gmail.com" userId="8ce29e2eda34f706" providerId="LiveId" clId="{2348E87A-F44C-4CC4-AA88-0CE3F9AB3C0F}" dt="2023-04-26T11:58:50.050" v="2075" actId="478"/>
          <ac:picMkLst>
            <pc:docMk/>
            <pc:sldMk cId="1946937628" sldId="9691"/>
            <ac:picMk id="9" creationId="{D50A96D7-E20D-D50D-1401-C3C6E757D08B}"/>
          </ac:picMkLst>
        </pc:picChg>
        <pc:picChg chg="add del mod">
          <ac:chgData name="trungbo2001@gmail.com" userId="8ce29e2eda34f706" providerId="LiveId" clId="{2348E87A-F44C-4CC4-AA88-0CE3F9AB3C0F}" dt="2023-04-26T12:16:12.808" v="2079" actId="478"/>
          <ac:picMkLst>
            <pc:docMk/>
            <pc:sldMk cId="1946937628" sldId="9691"/>
            <ac:picMk id="11" creationId="{6A0F30EE-FDE5-C0F4-1A15-6229AE7E14FE}"/>
          </ac:picMkLst>
        </pc:picChg>
        <pc:picChg chg="add mod">
          <ac:chgData name="trungbo2001@gmail.com" userId="8ce29e2eda34f706" providerId="LiveId" clId="{2348E87A-F44C-4CC4-AA88-0CE3F9AB3C0F}" dt="2023-04-26T12:16:26.166" v="2080"/>
          <ac:picMkLst>
            <pc:docMk/>
            <pc:sldMk cId="1946937628" sldId="9691"/>
            <ac:picMk id="13" creationId="{4021D60F-66BC-C896-9CC7-26DBFEA2D623}"/>
          </ac:picMkLst>
        </pc:picChg>
      </pc:sldChg>
      <pc:sldChg chg="addSp modSp mod">
        <pc:chgData name="trungbo2001@gmail.com" userId="8ce29e2eda34f706" providerId="LiveId" clId="{2348E87A-F44C-4CC4-AA88-0CE3F9AB3C0F}" dt="2023-04-26T12:38:05.496" v="2280" actId="339"/>
        <pc:sldMkLst>
          <pc:docMk/>
          <pc:sldMk cId="115966428" sldId="9692"/>
        </pc:sldMkLst>
        <pc:spChg chg="add mod">
          <ac:chgData name="trungbo2001@gmail.com" userId="8ce29e2eda34f706" providerId="LiveId" clId="{2348E87A-F44C-4CC4-AA88-0CE3F9AB3C0F}" dt="2023-04-26T12:38:05.496" v="2280" actId="339"/>
          <ac:spMkLst>
            <pc:docMk/>
            <pc:sldMk cId="115966428" sldId="9692"/>
            <ac:spMk id="5" creationId="{B9762264-C1CD-4EB6-36E3-FBC151F588D7}"/>
          </ac:spMkLst>
        </pc:spChg>
        <pc:picChg chg="mod">
          <ac:chgData name="trungbo2001@gmail.com" userId="8ce29e2eda34f706" providerId="LiveId" clId="{2348E87A-F44C-4CC4-AA88-0CE3F9AB3C0F}" dt="2023-04-25T03:00:06.105" v="21" actId="14100"/>
          <ac:picMkLst>
            <pc:docMk/>
            <pc:sldMk cId="115966428" sldId="9692"/>
            <ac:picMk id="3" creationId="{00000000-0000-0000-0000-000000000000}"/>
          </ac:picMkLst>
        </pc:picChg>
      </pc:sldChg>
      <pc:sldChg chg="modSp mod">
        <pc:chgData name="trungbo2001@gmail.com" userId="8ce29e2eda34f706" providerId="LiveId" clId="{2348E87A-F44C-4CC4-AA88-0CE3F9AB3C0F}" dt="2023-04-25T03:00:15.545" v="23" actId="14100"/>
        <pc:sldMkLst>
          <pc:docMk/>
          <pc:sldMk cId="946709799" sldId="9693"/>
        </pc:sldMkLst>
        <pc:picChg chg="mod">
          <ac:chgData name="trungbo2001@gmail.com" userId="8ce29e2eda34f706" providerId="LiveId" clId="{2348E87A-F44C-4CC4-AA88-0CE3F9AB3C0F}" dt="2023-04-25T03:00:15.545" v="23" actId="14100"/>
          <ac:picMkLst>
            <pc:docMk/>
            <pc:sldMk cId="946709799" sldId="9693"/>
            <ac:picMk id="4" creationId="{00000000-0000-0000-0000-000000000000}"/>
          </ac:picMkLst>
        </pc:picChg>
      </pc:sldChg>
      <pc:sldChg chg="modSp mod">
        <pc:chgData name="trungbo2001@gmail.com" userId="8ce29e2eda34f706" providerId="LiveId" clId="{2348E87A-F44C-4CC4-AA88-0CE3F9AB3C0F}" dt="2023-04-25T03:00:31.817" v="27" actId="14100"/>
        <pc:sldMkLst>
          <pc:docMk/>
          <pc:sldMk cId="46603985" sldId="9694"/>
        </pc:sldMkLst>
        <pc:picChg chg="mod">
          <ac:chgData name="trungbo2001@gmail.com" userId="8ce29e2eda34f706" providerId="LiveId" clId="{2348E87A-F44C-4CC4-AA88-0CE3F9AB3C0F}" dt="2023-04-25T03:00:31.817" v="27" actId="14100"/>
          <ac:picMkLst>
            <pc:docMk/>
            <pc:sldMk cId="46603985" sldId="9694"/>
            <ac:picMk id="4" creationId="{00000000-0000-0000-0000-000000000000}"/>
          </ac:picMkLst>
        </pc:picChg>
      </pc:sldChg>
      <pc:sldChg chg="modSp mod">
        <pc:chgData name="trungbo2001@gmail.com" userId="8ce29e2eda34f706" providerId="LiveId" clId="{2348E87A-F44C-4CC4-AA88-0CE3F9AB3C0F}" dt="2023-04-25T05:41:27.657" v="571" actId="207"/>
        <pc:sldMkLst>
          <pc:docMk/>
          <pc:sldMk cId="1000344719" sldId="9739"/>
        </pc:sldMkLst>
        <pc:spChg chg="mod">
          <ac:chgData name="trungbo2001@gmail.com" userId="8ce29e2eda34f706" providerId="LiveId" clId="{2348E87A-F44C-4CC4-AA88-0CE3F9AB3C0F}" dt="2023-04-25T05:41:27.657" v="571" actId="207"/>
          <ac:spMkLst>
            <pc:docMk/>
            <pc:sldMk cId="1000344719" sldId="9739"/>
            <ac:spMk id="2" creationId="{00000000-0000-0000-0000-000000000000}"/>
          </ac:spMkLst>
        </pc:spChg>
      </pc:sldChg>
      <pc:sldChg chg="modSp mod">
        <pc:chgData name="trungbo2001@gmail.com" userId="8ce29e2eda34f706" providerId="LiveId" clId="{2348E87A-F44C-4CC4-AA88-0CE3F9AB3C0F}" dt="2023-04-25T05:41:38.585" v="573" actId="207"/>
        <pc:sldMkLst>
          <pc:docMk/>
          <pc:sldMk cId="3680791700" sldId="9740"/>
        </pc:sldMkLst>
        <pc:spChg chg="mod">
          <ac:chgData name="trungbo2001@gmail.com" userId="8ce29e2eda34f706" providerId="LiveId" clId="{2348E87A-F44C-4CC4-AA88-0CE3F9AB3C0F}" dt="2023-04-25T05:41:38.585" v="573" actId="207"/>
          <ac:spMkLst>
            <pc:docMk/>
            <pc:sldMk cId="3680791700" sldId="9740"/>
            <ac:spMk id="2" creationId="{00000000-0000-0000-0000-000000000000}"/>
          </ac:spMkLst>
        </pc:spChg>
      </pc:sldChg>
      <pc:sldChg chg="modSp mod">
        <pc:chgData name="trungbo2001@gmail.com" userId="8ce29e2eda34f706" providerId="LiveId" clId="{2348E87A-F44C-4CC4-AA88-0CE3F9AB3C0F}" dt="2023-04-25T05:41:50.865" v="575" actId="207"/>
        <pc:sldMkLst>
          <pc:docMk/>
          <pc:sldMk cId="1399383141" sldId="9741"/>
        </pc:sldMkLst>
        <pc:spChg chg="mod">
          <ac:chgData name="trungbo2001@gmail.com" userId="8ce29e2eda34f706" providerId="LiveId" clId="{2348E87A-F44C-4CC4-AA88-0CE3F9AB3C0F}" dt="2023-04-25T05:41:50.865" v="575" actId="207"/>
          <ac:spMkLst>
            <pc:docMk/>
            <pc:sldMk cId="1399383141" sldId="9741"/>
            <ac:spMk id="2" creationId="{00000000-0000-0000-0000-000000000000}"/>
          </ac:spMkLst>
        </pc:spChg>
      </pc:sldChg>
      <pc:sldChg chg="modSp mod">
        <pc:chgData name="trungbo2001@gmail.com" userId="8ce29e2eda34f706" providerId="LiveId" clId="{2348E87A-F44C-4CC4-AA88-0CE3F9AB3C0F}" dt="2023-04-25T05:42:08.656" v="579" actId="207"/>
        <pc:sldMkLst>
          <pc:docMk/>
          <pc:sldMk cId="4022811303" sldId="9742"/>
        </pc:sldMkLst>
        <pc:spChg chg="mod">
          <ac:chgData name="trungbo2001@gmail.com" userId="8ce29e2eda34f706" providerId="LiveId" clId="{2348E87A-F44C-4CC4-AA88-0CE3F9AB3C0F}" dt="2023-04-25T05:42:08.656" v="579" actId="207"/>
          <ac:spMkLst>
            <pc:docMk/>
            <pc:sldMk cId="4022811303" sldId="9742"/>
            <ac:spMk id="2" creationId="{00000000-0000-0000-0000-000000000000}"/>
          </ac:spMkLst>
        </pc:spChg>
      </pc:sldChg>
      <pc:sldChg chg="modSp mod">
        <pc:chgData name="trungbo2001@gmail.com" userId="8ce29e2eda34f706" providerId="LiveId" clId="{2348E87A-F44C-4CC4-AA88-0CE3F9AB3C0F}" dt="2023-04-25T07:17:49.780" v="1806" actId="404"/>
        <pc:sldMkLst>
          <pc:docMk/>
          <pc:sldMk cId="2951925118" sldId="9743"/>
        </pc:sldMkLst>
        <pc:spChg chg="mod">
          <ac:chgData name="trungbo2001@gmail.com" userId="8ce29e2eda34f706" providerId="LiveId" clId="{2348E87A-F44C-4CC4-AA88-0CE3F9AB3C0F}" dt="2023-04-25T07:17:49.780" v="1806" actId="404"/>
          <ac:spMkLst>
            <pc:docMk/>
            <pc:sldMk cId="2951925118" sldId="9743"/>
            <ac:spMk id="2" creationId="{00000000-0000-0000-0000-000000000000}"/>
          </ac:spMkLst>
        </pc:spChg>
      </pc:sldChg>
      <pc:sldChg chg="modSp mod setBg">
        <pc:chgData name="trungbo2001@gmail.com" userId="8ce29e2eda34f706" providerId="LiveId" clId="{2348E87A-F44C-4CC4-AA88-0CE3F9AB3C0F}" dt="2023-04-25T06:56:38.273" v="1528" actId="1076"/>
        <pc:sldMkLst>
          <pc:docMk/>
          <pc:sldMk cId="1564533278" sldId="9745"/>
        </pc:sldMkLst>
        <pc:spChg chg="mod">
          <ac:chgData name="trungbo2001@gmail.com" userId="8ce29e2eda34f706" providerId="LiveId" clId="{2348E87A-F44C-4CC4-AA88-0CE3F9AB3C0F}" dt="2023-04-25T04:10:48.218" v="63" actId="207"/>
          <ac:spMkLst>
            <pc:docMk/>
            <pc:sldMk cId="1564533278" sldId="9745"/>
            <ac:spMk id="2" creationId="{00000000-0000-0000-0000-000000000000}"/>
          </ac:spMkLst>
        </pc:spChg>
        <pc:spChg chg="mod">
          <ac:chgData name="trungbo2001@gmail.com" userId="8ce29e2eda34f706" providerId="LiveId" clId="{2348E87A-F44C-4CC4-AA88-0CE3F9AB3C0F}" dt="2023-04-25T05:04:39.718" v="220" actId="2711"/>
          <ac:spMkLst>
            <pc:docMk/>
            <pc:sldMk cId="1564533278" sldId="9745"/>
            <ac:spMk id="3" creationId="{00000000-0000-0000-0000-000000000000}"/>
          </ac:spMkLst>
        </pc:spChg>
        <pc:spChg chg="mod">
          <ac:chgData name="trungbo2001@gmail.com" userId="8ce29e2eda34f706" providerId="LiveId" clId="{2348E87A-F44C-4CC4-AA88-0CE3F9AB3C0F}" dt="2023-04-25T06:56:38.273" v="1528" actId="1076"/>
          <ac:spMkLst>
            <pc:docMk/>
            <pc:sldMk cId="1564533278" sldId="9745"/>
            <ac:spMk id="4" creationId="{00000000-0000-0000-0000-000000000000}"/>
          </ac:spMkLst>
        </pc:spChg>
      </pc:sldChg>
      <pc:sldChg chg="modSp mod">
        <pc:chgData name="trungbo2001@gmail.com" userId="8ce29e2eda34f706" providerId="LiveId" clId="{2348E87A-F44C-4CC4-AA88-0CE3F9AB3C0F}" dt="2023-04-26T12:29:06.540" v="2233" actId="403"/>
        <pc:sldMkLst>
          <pc:docMk/>
          <pc:sldMk cId="3310819485" sldId="9746"/>
        </pc:sldMkLst>
        <pc:spChg chg="mod">
          <ac:chgData name="trungbo2001@gmail.com" userId="8ce29e2eda34f706" providerId="LiveId" clId="{2348E87A-F44C-4CC4-AA88-0CE3F9AB3C0F}" dt="2023-04-26T12:29:06.540" v="2233" actId="403"/>
          <ac:spMkLst>
            <pc:docMk/>
            <pc:sldMk cId="3310819485" sldId="9746"/>
            <ac:spMk id="3" creationId="{00000000-0000-0000-0000-000000000000}"/>
          </ac:spMkLst>
        </pc:spChg>
      </pc:sldChg>
      <pc:sldChg chg="modSp mod">
        <pc:chgData name="trungbo2001@gmail.com" userId="8ce29e2eda34f706" providerId="LiveId" clId="{2348E87A-F44C-4CC4-AA88-0CE3F9AB3C0F}" dt="2023-04-26T12:29:17.612" v="2234" actId="207"/>
        <pc:sldMkLst>
          <pc:docMk/>
          <pc:sldMk cId="1976155945" sldId="9747"/>
        </pc:sldMkLst>
        <pc:spChg chg="mod">
          <ac:chgData name="trungbo2001@gmail.com" userId="8ce29e2eda34f706" providerId="LiveId" clId="{2348E87A-F44C-4CC4-AA88-0CE3F9AB3C0F}" dt="2023-04-26T12:29:17.612" v="2234" actId="207"/>
          <ac:spMkLst>
            <pc:docMk/>
            <pc:sldMk cId="1976155945" sldId="9747"/>
            <ac:spMk id="3" creationId="{00000000-0000-0000-0000-000000000000}"/>
          </ac:spMkLst>
        </pc:spChg>
      </pc:sldChg>
      <pc:sldChg chg="modSp mod">
        <pc:chgData name="trungbo2001@gmail.com" userId="8ce29e2eda34f706" providerId="LiveId" clId="{2348E87A-F44C-4CC4-AA88-0CE3F9AB3C0F}" dt="2023-04-26T12:28:55.515" v="2231" actId="404"/>
        <pc:sldMkLst>
          <pc:docMk/>
          <pc:sldMk cId="3260376610" sldId="9748"/>
        </pc:sldMkLst>
        <pc:spChg chg="mod">
          <ac:chgData name="trungbo2001@gmail.com" userId="8ce29e2eda34f706" providerId="LiveId" clId="{2348E87A-F44C-4CC4-AA88-0CE3F9AB3C0F}" dt="2023-04-26T12:28:55.515" v="2231" actId="404"/>
          <ac:spMkLst>
            <pc:docMk/>
            <pc:sldMk cId="3260376610" sldId="9748"/>
            <ac:spMk id="3" creationId="{00000000-0000-0000-0000-000000000000}"/>
          </ac:spMkLst>
        </pc:spChg>
      </pc:sldChg>
      <pc:sldChg chg="modSp mod">
        <pc:chgData name="trungbo2001@gmail.com" userId="8ce29e2eda34f706" providerId="LiveId" clId="{2348E87A-F44C-4CC4-AA88-0CE3F9AB3C0F}" dt="2023-04-26T12:29:24.545" v="2235" actId="207"/>
        <pc:sldMkLst>
          <pc:docMk/>
          <pc:sldMk cId="3878377225" sldId="9749"/>
        </pc:sldMkLst>
        <pc:spChg chg="mod">
          <ac:chgData name="trungbo2001@gmail.com" userId="8ce29e2eda34f706" providerId="LiveId" clId="{2348E87A-F44C-4CC4-AA88-0CE3F9AB3C0F}" dt="2023-04-26T12:29:24.545" v="2235" actId="207"/>
          <ac:spMkLst>
            <pc:docMk/>
            <pc:sldMk cId="3878377225" sldId="9749"/>
            <ac:spMk id="3" creationId="{00000000-0000-0000-0000-000000000000}"/>
          </ac:spMkLst>
        </pc:spChg>
      </pc:sldChg>
      <pc:sldChg chg="del setBg">
        <pc:chgData name="trungbo2001@gmail.com" userId="8ce29e2eda34f706" providerId="LiveId" clId="{2348E87A-F44C-4CC4-AA88-0CE3F9AB3C0F}" dt="2023-04-25T04:12:47.105" v="67" actId="47"/>
        <pc:sldMkLst>
          <pc:docMk/>
          <pc:sldMk cId="86691192" sldId="9757"/>
        </pc:sldMkLst>
      </pc:sldChg>
      <pc:sldChg chg="modSp mod">
        <pc:chgData name="trungbo2001@gmail.com" userId="8ce29e2eda34f706" providerId="LiveId" clId="{2348E87A-F44C-4CC4-AA88-0CE3F9AB3C0F}" dt="2023-04-26T12:30:33.967" v="2241" actId="1076"/>
        <pc:sldMkLst>
          <pc:docMk/>
          <pc:sldMk cId="3036664728" sldId="9765"/>
        </pc:sldMkLst>
        <pc:spChg chg="mod">
          <ac:chgData name="trungbo2001@gmail.com" userId="8ce29e2eda34f706" providerId="LiveId" clId="{2348E87A-F44C-4CC4-AA88-0CE3F9AB3C0F}" dt="2023-04-25T07:02:04.021" v="1639" actId="339"/>
          <ac:spMkLst>
            <pc:docMk/>
            <pc:sldMk cId="3036664728" sldId="9765"/>
            <ac:spMk id="6" creationId="{00000000-0000-0000-0000-000000000000}"/>
          </ac:spMkLst>
        </pc:spChg>
        <pc:spChg chg="mod">
          <ac:chgData name="trungbo2001@gmail.com" userId="8ce29e2eda34f706" providerId="LiveId" clId="{2348E87A-F44C-4CC4-AA88-0CE3F9AB3C0F}" dt="2023-04-26T12:30:33.967" v="2241" actId="1076"/>
          <ac:spMkLst>
            <pc:docMk/>
            <pc:sldMk cId="3036664728" sldId="9765"/>
            <ac:spMk id="7" creationId="{00000000-0000-0000-0000-000000000000}"/>
          </ac:spMkLst>
        </pc:spChg>
        <pc:spChg chg="mod">
          <ac:chgData name="trungbo2001@gmail.com" userId="8ce29e2eda34f706" providerId="LiveId" clId="{2348E87A-F44C-4CC4-AA88-0CE3F9AB3C0F}" dt="2023-04-25T02:58:26.717" v="3" actId="27636"/>
          <ac:spMkLst>
            <pc:docMk/>
            <pc:sldMk cId="3036664728" sldId="9765"/>
            <ac:spMk id="2050" creationId="{00000000-0000-0000-0000-000000000000}"/>
          </ac:spMkLst>
        </pc:spChg>
        <pc:picChg chg="mod">
          <ac:chgData name="trungbo2001@gmail.com" userId="8ce29e2eda34f706" providerId="LiveId" clId="{2348E87A-F44C-4CC4-AA88-0CE3F9AB3C0F}" dt="2023-04-25T02:59:41.345" v="15" actId="14100"/>
          <ac:picMkLst>
            <pc:docMk/>
            <pc:sldMk cId="3036664728" sldId="9765"/>
            <ac:picMk id="3" creationId="{00000000-0000-0000-0000-000000000000}"/>
          </ac:picMkLst>
        </pc:picChg>
      </pc:sldChg>
      <pc:sldChg chg="del">
        <pc:chgData name="trungbo2001@gmail.com" userId="8ce29e2eda34f706" providerId="LiveId" clId="{2348E87A-F44C-4CC4-AA88-0CE3F9AB3C0F}" dt="2023-04-26T12:17:40.098" v="2081" actId="47"/>
        <pc:sldMkLst>
          <pc:docMk/>
          <pc:sldMk cId="3105526824" sldId="9766"/>
        </pc:sldMkLst>
      </pc:sldChg>
      <pc:sldChg chg="setBg">
        <pc:chgData name="trungbo2001@gmail.com" userId="8ce29e2eda34f706" providerId="LiveId" clId="{2348E87A-F44C-4CC4-AA88-0CE3F9AB3C0F}" dt="2023-04-25T04:10:36.632" v="62"/>
        <pc:sldMkLst>
          <pc:docMk/>
          <pc:sldMk cId="908126108" sldId="9767"/>
        </pc:sldMkLst>
      </pc:sldChg>
      <pc:sldChg chg="new del">
        <pc:chgData name="trungbo2001@gmail.com" userId="8ce29e2eda34f706" providerId="LiveId" clId="{2348E87A-F44C-4CC4-AA88-0CE3F9AB3C0F}" dt="2023-04-25T05:41:11.126" v="568" actId="47"/>
        <pc:sldMkLst>
          <pc:docMk/>
          <pc:sldMk cId="2795045838" sldId="9768"/>
        </pc:sldMkLst>
      </pc:sldChg>
      <pc:sldChg chg="modSp mod">
        <pc:chgData name="trungbo2001@gmail.com" userId="8ce29e2eda34f706" providerId="LiveId" clId="{2348E87A-F44C-4CC4-AA88-0CE3F9AB3C0F}" dt="2023-04-25T05:41:59.745" v="577" actId="207"/>
        <pc:sldMkLst>
          <pc:docMk/>
          <pc:sldMk cId="3811137889" sldId="9769"/>
        </pc:sldMkLst>
        <pc:spChg chg="mod">
          <ac:chgData name="trungbo2001@gmail.com" userId="8ce29e2eda34f706" providerId="LiveId" clId="{2348E87A-F44C-4CC4-AA88-0CE3F9AB3C0F}" dt="2023-04-25T05:41:59.745" v="577" actId="207"/>
          <ac:spMkLst>
            <pc:docMk/>
            <pc:sldMk cId="3811137889" sldId="9769"/>
            <ac:spMk id="2" creationId="{00000000-0000-0000-0000-000000000000}"/>
          </ac:spMkLst>
        </pc:spChg>
      </pc:sldChg>
      <pc:sldChg chg="modSp setBg">
        <pc:chgData name="trungbo2001@gmail.com" userId="8ce29e2eda34f706" providerId="LiveId" clId="{2348E87A-F44C-4CC4-AA88-0CE3F9AB3C0F}" dt="2023-04-25T04:54:47.268" v="172" actId="207"/>
        <pc:sldMkLst>
          <pc:docMk/>
          <pc:sldMk cId="3949715221" sldId="9770"/>
        </pc:sldMkLst>
        <pc:spChg chg="mod">
          <ac:chgData name="trungbo2001@gmail.com" userId="8ce29e2eda34f706" providerId="LiveId" clId="{2348E87A-F44C-4CC4-AA88-0CE3F9AB3C0F}" dt="2023-04-25T04:54:47.268" v="172" actId="207"/>
          <ac:spMkLst>
            <pc:docMk/>
            <pc:sldMk cId="3949715221" sldId="9770"/>
            <ac:spMk id="2" creationId="{00000000-0000-0000-0000-000000000000}"/>
          </ac:spMkLst>
        </pc:spChg>
      </pc:sldChg>
      <pc:sldChg chg="modSp mod setBg">
        <pc:chgData name="trungbo2001@gmail.com" userId="8ce29e2eda34f706" providerId="LiveId" clId="{2348E87A-F44C-4CC4-AA88-0CE3F9AB3C0F}" dt="2023-04-25T04:55:07.277" v="173" actId="207"/>
        <pc:sldMkLst>
          <pc:docMk/>
          <pc:sldMk cId="1331454973" sldId="9771"/>
        </pc:sldMkLst>
        <pc:spChg chg="mod">
          <ac:chgData name="trungbo2001@gmail.com" userId="8ce29e2eda34f706" providerId="LiveId" clId="{2348E87A-F44C-4CC4-AA88-0CE3F9AB3C0F}" dt="2023-04-25T04:55:07.277" v="173" actId="207"/>
          <ac:spMkLst>
            <pc:docMk/>
            <pc:sldMk cId="1331454973" sldId="9771"/>
            <ac:spMk id="2" creationId="{00000000-0000-0000-0000-000000000000}"/>
          </ac:spMkLst>
        </pc:spChg>
      </pc:sldChg>
      <pc:sldChg chg="modSp new mod">
        <pc:chgData name="trungbo2001@gmail.com" userId="8ce29e2eda34f706" providerId="LiveId" clId="{2348E87A-F44C-4CC4-AA88-0CE3F9AB3C0F}" dt="2023-04-26T10:40:36.298" v="1963" actId="20577"/>
        <pc:sldMkLst>
          <pc:docMk/>
          <pc:sldMk cId="3309801042" sldId="9772"/>
        </pc:sldMkLst>
        <pc:spChg chg="mod">
          <ac:chgData name="trungbo2001@gmail.com" userId="8ce29e2eda34f706" providerId="LiveId" clId="{2348E87A-F44C-4CC4-AA88-0CE3F9AB3C0F}" dt="2023-04-26T10:40:36.298" v="1963" actId="20577"/>
          <ac:spMkLst>
            <pc:docMk/>
            <pc:sldMk cId="3309801042" sldId="9772"/>
            <ac:spMk id="2" creationId="{927806EE-5614-52A2-20C2-85F5C849DDEB}"/>
          </ac:spMkLst>
        </pc:spChg>
      </pc:sldChg>
      <pc:sldChg chg="modSp mod">
        <pc:chgData name="trungbo2001@gmail.com" userId="8ce29e2eda34f706" providerId="LiveId" clId="{2348E87A-F44C-4CC4-AA88-0CE3F9AB3C0F}" dt="2023-04-25T05:59:57.734" v="806" actId="27636"/>
        <pc:sldMkLst>
          <pc:docMk/>
          <pc:sldMk cId="697308581" sldId="9773"/>
        </pc:sldMkLst>
        <pc:spChg chg="mod">
          <ac:chgData name="trungbo2001@gmail.com" userId="8ce29e2eda34f706" providerId="LiveId" clId="{2348E87A-F44C-4CC4-AA88-0CE3F9AB3C0F}" dt="2023-04-25T05:59:57.734" v="806" actId="27636"/>
          <ac:spMkLst>
            <pc:docMk/>
            <pc:sldMk cId="697308581" sldId="9773"/>
            <ac:spMk id="2" creationId="{16B2E57C-6A03-D4EA-04D9-2309053FC5EE}"/>
          </ac:spMkLst>
        </pc:spChg>
      </pc:sldChg>
      <pc:sldChg chg="modSp new del mod ord">
        <pc:chgData name="trungbo2001@gmail.com" userId="8ce29e2eda34f706" providerId="LiveId" clId="{2348E87A-F44C-4CC4-AA88-0CE3F9AB3C0F}" dt="2023-04-25T05:33:40.941" v="502" actId="2696"/>
        <pc:sldMkLst>
          <pc:docMk/>
          <pc:sldMk cId="3072861509" sldId="9773"/>
        </pc:sldMkLst>
        <pc:spChg chg="mod">
          <ac:chgData name="trungbo2001@gmail.com" userId="8ce29e2eda34f706" providerId="LiveId" clId="{2348E87A-F44C-4CC4-AA88-0CE3F9AB3C0F}" dt="2023-04-25T05:31:58.344" v="497" actId="14100"/>
          <ac:spMkLst>
            <pc:docMk/>
            <pc:sldMk cId="3072861509" sldId="9773"/>
            <ac:spMk id="2" creationId="{16B2E57C-6A03-D4EA-04D9-2309053FC5EE}"/>
          </ac:spMkLst>
        </pc:spChg>
      </pc:sldChg>
      <pc:sldChg chg="add del">
        <pc:chgData name="trungbo2001@gmail.com" userId="8ce29e2eda34f706" providerId="LiveId" clId="{2348E87A-F44C-4CC4-AA88-0CE3F9AB3C0F}" dt="2023-04-25T05:33:40.941" v="502" actId="2696"/>
        <pc:sldMkLst>
          <pc:docMk/>
          <pc:sldMk cId="2126105604" sldId="9774"/>
        </pc:sldMkLst>
      </pc:sldChg>
      <pc:sldChg chg="modSp mod">
        <pc:chgData name="trungbo2001@gmail.com" userId="8ce29e2eda34f706" providerId="LiveId" clId="{2348E87A-F44C-4CC4-AA88-0CE3F9AB3C0F}" dt="2023-04-25T05:59:57.734" v="806" actId="27636"/>
        <pc:sldMkLst>
          <pc:docMk/>
          <pc:sldMk cId="2537855783" sldId="9774"/>
        </pc:sldMkLst>
        <pc:spChg chg="mod">
          <ac:chgData name="trungbo2001@gmail.com" userId="8ce29e2eda34f706" providerId="LiveId" clId="{2348E87A-F44C-4CC4-AA88-0CE3F9AB3C0F}" dt="2023-04-25T05:59:57.734" v="806" actId="27636"/>
          <ac:spMkLst>
            <pc:docMk/>
            <pc:sldMk cId="2537855783" sldId="9774"/>
            <ac:spMk id="2" creationId="{16B2E57C-6A03-D4EA-04D9-2309053FC5EE}"/>
          </ac:spMkLst>
        </pc:spChg>
      </pc:sldChg>
      <pc:sldChg chg="modSp mod">
        <pc:chgData name="trungbo2001@gmail.com" userId="8ce29e2eda34f706" providerId="LiveId" clId="{2348E87A-F44C-4CC4-AA88-0CE3F9AB3C0F}" dt="2023-04-25T05:59:57.734" v="806" actId="27636"/>
        <pc:sldMkLst>
          <pc:docMk/>
          <pc:sldMk cId="2896851066" sldId="9775"/>
        </pc:sldMkLst>
        <pc:spChg chg="mod">
          <ac:chgData name="trungbo2001@gmail.com" userId="8ce29e2eda34f706" providerId="LiveId" clId="{2348E87A-F44C-4CC4-AA88-0CE3F9AB3C0F}" dt="2023-04-25T05:59:57.734" v="806" actId="27636"/>
          <ac:spMkLst>
            <pc:docMk/>
            <pc:sldMk cId="2896851066" sldId="9775"/>
            <ac:spMk id="2" creationId="{16B2E57C-6A03-D4EA-04D9-2309053FC5EE}"/>
          </ac:spMkLst>
        </pc:spChg>
      </pc:sldChg>
      <pc:sldChg chg="add del">
        <pc:chgData name="trungbo2001@gmail.com" userId="8ce29e2eda34f706" providerId="LiveId" clId="{2348E87A-F44C-4CC4-AA88-0CE3F9AB3C0F}" dt="2023-04-25T05:33:40.941" v="502" actId="2696"/>
        <pc:sldMkLst>
          <pc:docMk/>
          <pc:sldMk cId="3994047976" sldId="9775"/>
        </pc:sldMkLst>
      </pc:sldChg>
      <pc:sldChg chg="del">
        <pc:chgData name="trungbo2001@gmail.com" userId="8ce29e2eda34f706" providerId="LiveId" clId="{2348E87A-F44C-4CC4-AA88-0CE3F9AB3C0F}" dt="2023-04-25T05:56:25.763" v="759" actId="47"/>
        <pc:sldMkLst>
          <pc:docMk/>
          <pc:sldMk cId="110942441" sldId="9776"/>
        </pc:sldMkLst>
      </pc:sldChg>
      <pc:sldChg chg="modSp new mod">
        <pc:chgData name="trungbo2001@gmail.com" userId="8ce29e2eda34f706" providerId="LiveId" clId="{2348E87A-F44C-4CC4-AA88-0CE3F9AB3C0F}" dt="2023-04-25T06:00:43.815" v="809" actId="207"/>
        <pc:sldMkLst>
          <pc:docMk/>
          <pc:sldMk cId="1737211224" sldId="9776"/>
        </pc:sldMkLst>
        <pc:spChg chg="mod">
          <ac:chgData name="trungbo2001@gmail.com" userId="8ce29e2eda34f706" providerId="LiveId" clId="{2348E87A-F44C-4CC4-AA88-0CE3F9AB3C0F}" dt="2023-04-25T06:00:43.815" v="809" actId="207"/>
          <ac:spMkLst>
            <pc:docMk/>
            <pc:sldMk cId="1737211224" sldId="9776"/>
            <ac:spMk id="2" creationId="{E0085E23-5655-E23D-BBFE-0AF6EAE2DA76}"/>
          </ac:spMkLst>
        </pc:spChg>
      </pc:sldChg>
      <pc:sldChg chg="add del">
        <pc:chgData name="trungbo2001@gmail.com" userId="8ce29e2eda34f706" providerId="LiveId" clId="{2348E87A-F44C-4CC4-AA88-0CE3F9AB3C0F}" dt="2023-04-25T05:33:40.941" v="502" actId="2696"/>
        <pc:sldMkLst>
          <pc:docMk/>
          <pc:sldMk cId="2578651496" sldId="9776"/>
        </pc:sldMkLst>
      </pc:sldChg>
      <pc:sldChg chg="del">
        <pc:chgData name="trungbo2001@gmail.com" userId="8ce29e2eda34f706" providerId="LiveId" clId="{2348E87A-F44C-4CC4-AA88-0CE3F9AB3C0F}" dt="2023-04-25T05:56:27.565" v="760" actId="47"/>
        <pc:sldMkLst>
          <pc:docMk/>
          <pc:sldMk cId="1424897366" sldId="9777"/>
        </pc:sldMkLst>
      </pc:sldChg>
      <pc:sldChg chg="modSp mod">
        <pc:chgData name="trungbo2001@gmail.com" userId="8ce29e2eda34f706" providerId="LiveId" clId="{2348E87A-F44C-4CC4-AA88-0CE3F9AB3C0F}" dt="2023-04-25T06:00:54.720" v="813" actId="207"/>
        <pc:sldMkLst>
          <pc:docMk/>
          <pc:sldMk cId="2640756348" sldId="9777"/>
        </pc:sldMkLst>
        <pc:spChg chg="mod">
          <ac:chgData name="trungbo2001@gmail.com" userId="8ce29e2eda34f706" providerId="LiveId" clId="{2348E87A-F44C-4CC4-AA88-0CE3F9AB3C0F}" dt="2023-04-25T06:00:54.720" v="813" actId="207"/>
          <ac:spMkLst>
            <pc:docMk/>
            <pc:sldMk cId="2640756348" sldId="9777"/>
            <ac:spMk id="2" creationId="{E0085E23-5655-E23D-BBFE-0AF6EAE2DA76}"/>
          </ac:spMkLst>
        </pc:spChg>
      </pc:sldChg>
      <pc:sldChg chg="add del">
        <pc:chgData name="trungbo2001@gmail.com" userId="8ce29e2eda34f706" providerId="LiveId" clId="{2348E87A-F44C-4CC4-AA88-0CE3F9AB3C0F}" dt="2023-04-25T05:33:40.941" v="502" actId="2696"/>
        <pc:sldMkLst>
          <pc:docMk/>
          <pc:sldMk cId="3960414232" sldId="9777"/>
        </pc:sldMkLst>
      </pc:sldChg>
      <pc:sldChg chg="modSp new del mod">
        <pc:chgData name="trungbo2001@gmail.com" userId="8ce29e2eda34f706" providerId="LiveId" clId="{2348E87A-F44C-4CC4-AA88-0CE3F9AB3C0F}" dt="2023-04-25T05:39:09.837" v="541" actId="47"/>
        <pc:sldMkLst>
          <pc:docMk/>
          <pc:sldMk cId="92902147" sldId="9778"/>
        </pc:sldMkLst>
        <pc:spChg chg="mod">
          <ac:chgData name="trungbo2001@gmail.com" userId="8ce29e2eda34f706" providerId="LiveId" clId="{2348E87A-F44C-4CC4-AA88-0CE3F9AB3C0F}" dt="2023-04-25T05:38:41.679" v="536" actId="14100"/>
          <ac:spMkLst>
            <pc:docMk/>
            <pc:sldMk cId="92902147" sldId="9778"/>
            <ac:spMk id="2" creationId="{7EF38E26-5937-3E43-06C6-C988A95928AC}"/>
          </ac:spMkLst>
        </pc:spChg>
      </pc:sldChg>
      <pc:sldChg chg="modSp mod">
        <pc:chgData name="trungbo2001@gmail.com" userId="8ce29e2eda34f706" providerId="LiveId" clId="{2348E87A-F44C-4CC4-AA88-0CE3F9AB3C0F}" dt="2023-04-25T06:01:03.319" v="816" actId="207"/>
        <pc:sldMkLst>
          <pc:docMk/>
          <pc:sldMk cId="2119466971" sldId="9778"/>
        </pc:sldMkLst>
        <pc:spChg chg="mod">
          <ac:chgData name="trungbo2001@gmail.com" userId="8ce29e2eda34f706" providerId="LiveId" clId="{2348E87A-F44C-4CC4-AA88-0CE3F9AB3C0F}" dt="2023-04-25T06:01:03.319" v="816" actId="207"/>
          <ac:spMkLst>
            <pc:docMk/>
            <pc:sldMk cId="2119466971" sldId="9778"/>
            <ac:spMk id="2" creationId="{E0085E23-5655-E23D-BBFE-0AF6EAE2DA76}"/>
          </ac:spMkLst>
        </pc:spChg>
      </pc:sldChg>
      <pc:sldChg chg="modSp new del mod">
        <pc:chgData name="trungbo2001@gmail.com" userId="8ce29e2eda34f706" providerId="LiveId" clId="{2348E87A-F44C-4CC4-AA88-0CE3F9AB3C0F}" dt="2023-04-25T06:23:10.999" v="1063" actId="2696"/>
        <pc:sldMkLst>
          <pc:docMk/>
          <pc:sldMk cId="164707874" sldId="9781"/>
        </pc:sldMkLst>
        <pc:spChg chg="mod">
          <ac:chgData name="trungbo2001@gmail.com" userId="8ce29e2eda34f706" providerId="LiveId" clId="{2348E87A-F44C-4CC4-AA88-0CE3F9AB3C0F}" dt="2023-04-25T06:14:53.596" v="921" actId="123"/>
          <ac:spMkLst>
            <pc:docMk/>
            <pc:sldMk cId="164707874" sldId="9781"/>
            <ac:spMk id="2" creationId="{EF5F3A6D-3118-200A-B3C5-C33708B92697}"/>
          </ac:spMkLst>
        </pc:spChg>
      </pc:sldChg>
      <pc:sldChg chg="del">
        <pc:chgData name="trungbo2001@gmail.com" userId="8ce29e2eda34f706" providerId="LiveId" clId="{2348E87A-F44C-4CC4-AA88-0CE3F9AB3C0F}" dt="2023-04-25T06:01:39.847" v="817"/>
        <pc:sldMkLst>
          <pc:docMk/>
          <pc:sldMk cId="3827362908" sldId="9781"/>
        </pc:sldMkLst>
      </pc:sldChg>
      <pc:sldChg chg="modSp del mod">
        <pc:chgData name="trungbo2001@gmail.com" userId="8ce29e2eda34f706" providerId="LiveId" clId="{2348E87A-F44C-4CC4-AA88-0CE3F9AB3C0F}" dt="2023-04-25T06:23:10.999" v="1063" actId="2696"/>
        <pc:sldMkLst>
          <pc:docMk/>
          <pc:sldMk cId="1330250643" sldId="9782"/>
        </pc:sldMkLst>
        <pc:spChg chg="mod">
          <ac:chgData name="trungbo2001@gmail.com" userId="8ce29e2eda34f706" providerId="LiveId" clId="{2348E87A-F44C-4CC4-AA88-0CE3F9AB3C0F}" dt="2023-04-25T06:14:53.596" v="921" actId="123"/>
          <ac:spMkLst>
            <pc:docMk/>
            <pc:sldMk cId="1330250643" sldId="9782"/>
            <ac:spMk id="2" creationId="{EF5F3A6D-3118-200A-B3C5-C33708B92697}"/>
          </ac:spMkLst>
        </pc:spChg>
      </pc:sldChg>
      <pc:sldChg chg="del">
        <pc:chgData name="trungbo2001@gmail.com" userId="8ce29e2eda34f706" providerId="LiveId" clId="{2348E87A-F44C-4CC4-AA88-0CE3F9AB3C0F}" dt="2023-04-25T06:01:39.847" v="817"/>
        <pc:sldMkLst>
          <pc:docMk/>
          <pc:sldMk cId="3604248994" sldId="9782"/>
        </pc:sldMkLst>
      </pc:sldChg>
      <pc:sldChg chg="modSp add del mod">
        <pc:chgData name="trungbo2001@gmail.com" userId="8ce29e2eda34f706" providerId="LiveId" clId="{2348E87A-F44C-4CC4-AA88-0CE3F9AB3C0F}" dt="2023-04-25T06:23:10.999" v="1063" actId="2696"/>
        <pc:sldMkLst>
          <pc:docMk/>
          <pc:sldMk cId="3968520690" sldId="9783"/>
        </pc:sldMkLst>
        <pc:spChg chg="mod">
          <ac:chgData name="trungbo2001@gmail.com" userId="8ce29e2eda34f706" providerId="LiveId" clId="{2348E87A-F44C-4CC4-AA88-0CE3F9AB3C0F}" dt="2023-04-25T06:14:53.596" v="921" actId="123"/>
          <ac:spMkLst>
            <pc:docMk/>
            <pc:sldMk cId="3968520690" sldId="9783"/>
            <ac:spMk id="2" creationId="{EF5F3A6D-3118-200A-B3C5-C33708B92697}"/>
          </ac:spMkLst>
        </pc:spChg>
      </pc:sldChg>
      <pc:sldChg chg="modSp add del mod ord">
        <pc:chgData name="trungbo2001@gmail.com" userId="8ce29e2eda34f706" providerId="LiveId" clId="{2348E87A-F44C-4CC4-AA88-0CE3F9AB3C0F}" dt="2023-04-25T06:23:10.999" v="1063" actId="2696"/>
        <pc:sldMkLst>
          <pc:docMk/>
          <pc:sldMk cId="1926228158" sldId="9784"/>
        </pc:sldMkLst>
        <pc:spChg chg="mod">
          <ac:chgData name="trungbo2001@gmail.com" userId="8ce29e2eda34f706" providerId="LiveId" clId="{2348E87A-F44C-4CC4-AA88-0CE3F9AB3C0F}" dt="2023-04-25T06:14:53.596" v="921" actId="123"/>
          <ac:spMkLst>
            <pc:docMk/>
            <pc:sldMk cId="1926228158" sldId="9784"/>
            <ac:spMk id="2" creationId="{EF5F3A6D-3118-200A-B3C5-C33708B92697}"/>
          </ac:spMkLst>
        </pc:spChg>
      </pc:sldChg>
      <pc:sldChg chg="modSp add del mod">
        <pc:chgData name="trungbo2001@gmail.com" userId="8ce29e2eda34f706" providerId="LiveId" clId="{2348E87A-F44C-4CC4-AA88-0CE3F9AB3C0F}" dt="2023-04-25T06:23:10.999" v="1063" actId="2696"/>
        <pc:sldMkLst>
          <pc:docMk/>
          <pc:sldMk cId="2082391958" sldId="9785"/>
        </pc:sldMkLst>
        <pc:spChg chg="mod">
          <ac:chgData name="trungbo2001@gmail.com" userId="8ce29e2eda34f706" providerId="LiveId" clId="{2348E87A-F44C-4CC4-AA88-0CE3F9AB3C0F}" dt="2023-04-25T06:14:53.596" v="921" actId="123"/>
          <ac:spMkLst>
            <pc:docMk/>
            <pc:sldMk cId="2082391958" sldId="9785"/>
            <ac:spMk id="2" creationId="{EF5F3A6D-3118-200A-B3C5-C33708B92697}"/>
          </ac:spMkLst>
        </pc:spChg>
      </pc:sldChg>
      <pc:sldChg chg="del">
        <pc:chgData name="trungbo2001@gmail.com" userId="8ce29e2eda34f706" providerId="LiveId" clId="{2348E87A-F44C-4CC4-AA88-0CE3F9AB3C0F}" dt="2023-04-25T06:23:10.999" v="1063" actId="2696"/>
        <pc:sldMkLst>
          <pc:docMk/>
          <pc:sldMk cId="215777930" sldId="9786"/>
        </pc:sldMkLst>
      </pc:sldChg>
      <pc:sldChg chg="modSp new del mod">
        <pc:chgData name="trungbo2001@gmail.com" userId="8ce29e2eda34f706" providerId="LiveId" clId="{2348E87A-F44C-4CC4-AA88-0CE3F9AB3C0F}" dt="2023-04-26T10:42:31.620" v="1967" actId="47"/>
        <pc:sldMkLst>
          <pc:docMk/>
          <pc:sldMk cId="1537731686" sldId="9787"/>
        </pc:sldMkLst>
        <pc:spChg chg="mod">
          <ac:chgData name="trungbo2001@gmail.com" userId="8ce29e2eda34f706" providerId="LiveId" clId="{2348E87A-F44C-4CC4-AA88-0CE3F9AB3C0F}" dt="2023-04-25T06:38:28.719" v="1168" actId="115"/>
          <ac:spMkLst>
            <pc:docMk/>
            <pc:sldMk cId="1537731686" sldId="9787"/>
            <ac:spMk id="2" creationId="{F572146C-3B44-AE9C-4400-3A653DFBD0F7}"/>
          </ac:spMkLst>
        </pc:spChg>
      </pc:sldChg>
      <pc:sldChg chg="modSp add del mod">
        <pc:chgData name="trungbo2001@gmail.com" userId="8ce29e2eda34f706" providerId="LiveId" clId="{2348E87A-F44C-4CC4-AA88-0CE3F9AB3C0F}" dt="2023-04-26T10:42:32.291" v="1968" actId="47"/>
        <pc:sldMkLst>
          <pc:docMk/>
          <pc:sldMk cId="285080639" sldId="9788"/>
        </pc:sldMkLst>
        <pc:spChg chg="mod">
          <ac:chgData name="trungbo2001@gmail.com" userId="8ce29e2eda34f706" providerId="LiveId" clId="{2348E87A-F44C-4CC4-AA88-0CE3F9AB3C0F}" dt="2023-04-25T06:38:25.536" v="1167" actId="115"/>
          <ac:spMkLst>
            <pc:docMk/>
            <pc:sldMk cId="285080639" sldId="9788"/>
            <ac:spMk id="2" creationId="{F572146C-3B44-AE9C-4400-3A653DFBD0F7}"/>
          </ac:spMkLst>
        </pc:spChg>
      </pc:sldChg>
      <pc:sldChg chg="modSp add del mod">
        <pc:chgData name="trungbo2001@gmail.com" userId="8ce29e2eda34f706" providerId="LiveId" clId="{2348E87A-F44C-4CC4-AA88-0CE3F9AB3C0F}" dt="2023-04-26T10:42:33.312" v="1970" actId="47"/>
        <pc:sldMkLst>
          <pc:docMk/>
          <pc:sldMk cId="3181755755" sldId="9789"/>
        </pc:sldMkLst>
        <pc:spChg chg="mod">
          <ac:chgData name="trungbo2001@gmail.com" userId="8ce29e2eda34f706" providerId="LiveId" clId="{2348E87A-F44C-4CC4-AA88-0CE3F9AB3C0F}" dt="2023-04-25T06:38:38.414" v="1172" actId="207"/>
          <ac:spMkLst>
            <pc:docMk/>
            <pc:sldMk cId="3181755755" sldId="9789"/>
            <ac:spMk id="2" creationId="{F572146C-3B44-AE9C-4400-3A653DFBD0F7}"/>
          </ac:spMkLst>
        </pc:spChg>
      </pc:sldChg>
      <pc:sldChg chg="modSp add del mod">
        <pc:chgData name="trungbo2001@gmail.com" userId="8ce29e2eda34f706" providerId="LiveId" clId="{2348E87A-F44C-4CC4-AA88-0CE3F9AB3C0F}" dt="2023-04-26T10:42:34.319" v="1972" actId="47"/>
        <pc:sldMkLst>
          <pc:docMk/>
          <pc:sldMk cId="2483712548" sldId="9790"/>
        </pc:sldMkLst>
        <pc:spChg chg="mod">
          <ac:chgData name="trungbo2001@gmail.com" userId="8ce29e2eda34f706" providerId="LiveId" clId="{2348E87A-F44C-4CC4-AA88-0CE3F9AB3C0F}" dt="2023-04-25T06:39:08.707" v="1185" actId="27636"/>
          <ac:spMkLst>
            <pc:docMk/>
            <pc:sldMk cId="2483712548" sldId="9790"/>
            <ac:spMk id="2" creationId="{F572146C-3B44-AE9C-4400-3A653DFBD0F7}"/>
          </ac:spMkLst>
        </pc:spChg>
      </pc:sldChg>
      <pc:sldChg chg="modSp new mod">
        <pc:chgData name="trungbo2001@gmail.com" userId="8ce29e2eda34f706" providerId="LiveId" clId="{2348E87A-F44C-4CC4-AA88-0CE3F9AB3C0F}" dt="2023-04-25T06:54:22.789" v="1515" actId="2711"/>
        <pc:sldMkLst>
          <pc:docMk/>
          <pc:sldMk cId="3967177335" sldId="9791"/>
        </pc:sldMkLst>
        <pc:spChg chg="mod">
          <ac:chgData name="trungbo2001@gmail.com" userId="8ce29e2eda34f706" providerId="LiveId" clId="{2348E87A-F44C-4CC4-AA88-0CE3F9AB3C0F}" dt="2023-04-25T06:54:22.789" v="1515" actId="2711"/>
          <ac:spMkLst>
            <pc:docMk/>
            <pc:sldMk cId="3967177335" sldId="9791"/>
            <ac:spMk id="2" creationId="{58651C9B-99F9-799C-B98B-B08C296BD791}"/>
          </ac:spMkLst>
        </pc:spChg>
      </pc:sldChg>
      <pc:sldChg chg="modSp add mod">
        <pc:chgData name="trungbo2001@gmail.com" userId="8ce29e2eda34f706" providerId="LiveId" clId="{2348E87A-F44C-4CC4-AA88-0CE3F9AB3C0F}" dt="2023-04-25T06:30:25.167" v="1123" actId="115"/>
        <pc:sldMkLst>
          <pc:docMk/>
          <pc:sldMk cId="1834589828" sldId="9792"/>
        </pc:sldMkLst>
        <pc:spChg chg="mod">
          <ac:chgData name="trungbo2001@gmail.com" userId="8ce29e2eda34f706" providerId="LiveId" clId="{2348E87A-F44C-4CC4-AA88-0CE3F9AB3C0F}" dt="2023-04-25T06:30:25.167" v="1123" actId="115"/>
          <ac:spMkLst>
            <pc:docMk/>
            <pc:sldMk cId="1834589828" sldId="9792"/>
            <ac:spMk id="2" creationId="{F572146C-3B44-AE9C-4400-3A653DFBD0F7}"/>
          </ac:spMkLst>
        </pc:spChg>
      </pc:sldChg>
      <pc:sldChg chg="modSp add mod">
        <pc:chgData name="trungbo2001@gmail.com" userId="8ce29e2eda34f706" providerId="LiveId" clId="{2348E87A-F44C-4CC4-AA88-0CE3F9AB3C0F}" dt="2023-04-25T06:29:54.343" v="1111" actId="115"/>
        <pc:sldMkLst>
          <pc:docMk/>
          <pc:sldMk cId="2990982337" sldId="9793"/>
        </pc:sldMkLst>
        <pc:spChg chg="mod">
          <ac:chgData name="trungbo2001@gmail.com" userId="8ce29e2eda34f706" providerId="LiveId" clId="{2348E87A-F44C-4CC4-AA88-0CE3F9AB3C0F}" dt="2023-04-25T06:29:54.343" v="1111" actId="115"/>
          <ac:spMkLst>
            <pc:docMk/>
            <pc:sldMk cId="2990982337" sldId="9793"/>
            <ac:spMk id="2" creationId="{F572146C-3B44-AE9C-4400-3A653DFBD0F7}"/>
          </ac:spMkLst>
        </pc:spChg>
      </pc:sldChg>
      <pc:sldChg chg="modSp add mod">
        <pc:chgData name="trungbo2001@gmail.com" userId="8ce29e2eda34f706" providerId="LiveId" clId="{2348E87A-F44C-4CC4-AA88-0CE3F9AB3C0F}" dt="2023-04-25T06:30:05.400" v="1115" actId="115"/>
        <pc:sldMkLst>
          <pc:docMk/>
          <pc:sldMk cId="3871647109" sldId="9794"/>
        </pc:sldMkLst>
        <pc:spChg chg="mod">
          <ac:chgData name="trungbo2001@gmail.com" userId="8ce29e2eda34f706" providerId="LiveId" clId="{2348E87A-F44C-4CC4-AA88-0CE3F9AB3C0F}" dt="2023-04-25T06:30:05.400" v="1115" actId="115"/>
          <ac:spMkLst>
            <pc:docMk/>
            <pc:sldMk cId="3871647109" sldId="9794"/>
            <ac:spMk id="2" creationId="{F572146C-3B44-AE9C-4400-3A653DFBD0F7}"/>
          </ac:spMkLst>
        </pc:spChg>
      </pc:sldChg>
      <pc:sldChg chg="modSp add mod">
        <pc:chgData name="trungbo2001@gmail.com" userId="8ce29e2eda34f706" providerId="LiveId" clId="{2348E87A-F44C-4CC4-AA88-0CE3F9AB3C0F}" dt="2023-04-25T06:30:17.473" v="1121" actId="115"/>
        <pc:sldMkLst>
          <pc:docMk/>
          <pc:sldMk cId="26779769" sldId="9795"/>
        </pc:sldMkLst>
        <pc:spChg chg="mod">
          <ac:chgData name="trungbo2001@gmail.com" userId="8ce29e2eda34f706" providerId="LiveId" clId="{2348E87A-F44C-4CC4-AA88-0CE3F9AB3C0F}" dt="2023-04-25T06:30:17.473" v="1121" actId="115"/>
          <ac:spMkLst>
            <pc:docMk/>
            <pc:sldMk cId="26779769" sldId="9795"/>
            <ac:spMk id="2" creationId="{F572146C-3B44-AE9C-4400-3A653DFBD0F7}"/>
          </ac:spMkLst>
        </pc:spChg>
      </pc:sldChg>
      <pc:sldChg chg="add del">
        <pc:chgData name="trungbo2001@gmail.com" userId="8ce29e2eda34f706" providerId="LiveId" clId="{2348E87A-F44C-4CC4-AA88-0CE3F9AB3C0F}" dt="2023-04-25T06:30:43.897" v="1124" actId="47"/>
        <pc:sldMkLst>
          <pc:docMk/>
          <pc:sldMk cId="3065752540" sldId="9796"/>
        </pc:sldMkLst>
      </pc:sldChg>
      <pc:sldChg chg="setBg">
        <pc:chgData name="trungbo2001@gmail.com" userId="8ce29e2eda34f706" providerId="LiveId" clId="{2348E87A-F44C-4CC4-AA88-0CE3F9AB3C0F}" dt="2023-04-26T10:46:15.244" v="2024"/>
        <pc:sldMkLst>
          <pc:docMk/>
          <pc:sldMk cId="167820953" sldId="9799"/>
        </pc:sldMkLst>
      </pc:sldChg>
      <pc:sldChg chg="del">
        <pc:chgData name="trungbo2001@gmail.com" userId="8ce29e2eda34f706" providerId="LiveId" clId="{2348E87A-F44C-4CC4-AA88-0CE3F9AB3C0F}" dt="2023-04-26T10:42:32.715" v="1969" actId="47"/>
        <pc:sldMkLst>
          <pc:docMk/>
          <pc:sldMk cId="2956891154" sldId="9800"/>
        </pc:sldMkLst>
      </pc:sldChg>
      <pc:sldChg chg="del">
        <pc:chgData name="trungbo2001@gmail.com" userId="8ce29e2eda34f706" providerId="LiveId" clId="{2348E87A-F44C-4CC4-AA88-0CE3F9AB3C0F}" dt="2023-04-26T10:42:33.766" v="1971" actId="47"/>
        <pc:sldMkLst>
          <pc:docMk/>
          <pc:sldMk cId="59291768" sldId="9801"/>
        </pc:sldMkLst>
      </pc:sldChg>
      <pc:sldChg chg="del">
        <pc:chgData name="trungbo2001@gmail.com" userId="8ce29e2eda34f706" providerId="LiveId" clId="{2348E87A-F44C-4CC4-AA88-0CE3F9AB3C0F}" dt="2023-04-26T10:42:34.721" v="1973" actId="47"/>
        <pc:sldMkLst>
          <pc:docMk/>
          <pc:sldMk cId="3623548718" sldId="9802"/>
        </pc:sldMkLst>
      </pc:sldChg>
      <pc:sldChg chg="delSp modSp mod setBg">
        <pc:chgData name="trungbo2001@gmail.com" userId="8ce29e2eda34f706" providerId="LiveId" clId="{2348E87A-F44C-4CC4-AA88-0CE3F9AB3C0F}" dt="2023-04-26T12:33:25.526" v="2272" actId="2085"/>
        <pc:sldMkLst>
          <pc:docMk/>
          <pc:sldMk cId="2893890044" sldId="9803"/>
        </pc:sldMkLst>
        <pc:spChg chg="mod">
          <ac:chgData name="trungbo2001@gmail.com" userId="8ce29e2eda34f706" providerId="LiveId" clId="{2348E87A-F44C-4CC4-AA88-0CE3F9AB3C0F}" dt="2023-04-26T12:33:25.526" v="2272" actId="2085"/>
          <ac:spMkLst>
            <pc:docMk/>
            <pc:sldMk cId="2893890044" sldId="9803"/>
            <ac:spMk id="7" creationId="{00000000-0000-0000-0000-000000000000}"/>
          </ac:spMkLst>
        </pc:spChg>
        <pc:spChg chg="del mod">
          <ac:chgData name="trungbo2001@gmail.com" userId="8ce29e2eda34f706" providerId="LiveId" clId="{2348E87A-F44C-4CC4-AA88-0CE3F9AB3C0F}" dt="2023-04-26T10:45:25.217" v="2017" actId="478"/>
          <ac:spMkLst>
            <pc:docMk/>
            <pc:sldMk cId="2893890044" sldId="9803"/>
            <ac:spMk id="8" creationId="{00000000-0000-0000-0000-000000000000}"/>
          </ac:spMkLst>
        </pc:spChg>
      </pc:sldChg>
      <pc:sldChg chg="modSp new mod setBg">
        <pc:chgData name="trungbo2001@gmail.com" userId="8ce29e2eda34f706" providerId="LiveId" clId="{2348E87A-F44C-4CC4-AA88-0CE3F9AB3C0F}" dt="2023-04-26T10:47:29.676" v="2044" actId="403"/>
        <pc:sldMkLst>
          <pc:docMk/>
          <pc:sldMk cId="462378490" sldId="9804"/>
        </pc:sldMkLst>
        <pc:spChg chg="mod">
          <ac:chgData name="trungbo2001@gmail.com" userId="8ce29e2eda34f706" providerId="LiveId" clId="{2348E87A-F44C-4CC4-AA88-0CE3F9AB3C0F}" dt="2023-04-26T10:47:29.676" v="2044" actId="403"/>
          <ac:spMkLst>
            <pc:docMk/>
            <pc:sldMk cId="462378490" sldId="9804"/>
            <ac:spMk id="2" creationId="{D17EB9C5-8061-6157-A179-A0453C0C35A1}"/>
          </ac:spMkLst>
        </pc:spChg>
      </pc:sldChg>
      <pc:sldChg chg="del">
        <pc:chgData name="trungbo2001@gmail.com" userId="8ce29e2eda34f706" providerId="LiveId" clId="{2348E87A-F44C-4CC4-AA88-0CE3F9AB3C0F}" dt="2023-04-26T12:41:41.489" v="2281" actId="47"/>
        <pc:sldMkLst>
          <pc:docMk/>
          <pc:sldMk cId="4166727157" sldId="9805"/>
        </pc:sldMkLst>
      </pc:sldChg>
      <pc:sldChg chg="modSp new del mod">
        <pc:chgData name="trungbo2001@gmail.com" userId="8ce29e2eda34f706" providerId="LiveId" clId="{2348E87A-F44C-4CC4-AA88-0CE3F9AB3C0F}" dt="2023-04-26T12:29:50.845" v="2239" actId="680"/>
        <pc:sldMkLst>
          <pc:docMk/>
          <pc:sldMk cId="2622006583" sldId="9806"/>
        </pc:sldMkLst>
        <pc:spChg chg="mod">
          <ac:chgData name="trungbo2001@gmail.com" userId="8ce29e2eda34f706" providerId="LiveId" clId="{2348E87A-F44C-4CC4-AA88-0CE3F9AB3C0F}" dt="2023-04-26T12:29:50.356" v="2238" actId="1076"/>
          <ac:spMkLst>
            <pc:docMk/>
            <pc:sldMk cId="2622006583" sldId="9806"/>
            <ac:spMk id="2" creationId="{D677B845-9845-A988-4D8F-A007CA7E410E}"/>
          </ac:spMkLst>
        </pc:spChg>
      </pc:sldChg>
      <pc:sldChg chg="modSp mod">
        <pc:chgData name="trungbo2001@gmail.com" userId="8ce29e2eda34f706" providerId="LiveId" clId="{2348E87A-F44C-4CC4-AA88-0CE3F9AB3C0F}" dt="2023-04-26T12:42:06.446" v="2284" actId="14100"/>
        <pc:sldMkLst>
          <pc:docMk/>
          <pc:sldMk cId="784853468" sldId="9807"/>
        </pc:sldMkLst>
        <pc:picChg chg="mod">
          <ac:chgData name="trungbo2001@gmail.com" userId="8ce29e2eda34f706" providerId="LiveId" clId="{2348E87A-F44C-4CC4-AA88-0CE3F9AB3C0F}" dt="2023-04-26T12:42:06.446" v="2284" actId="14100"/>
          <ac:picMkLst>
            <pc:docMk/>
            <pc:sldMk cId="784853468" sldId="9807"/>
            <ac:picMk id="4" creationId="{00000000-0000-0000-0000-000000000000}"/>
          </ac:picMkLst>
        </pc:picChg>
      </pc:sldChg>
      <pc:sldMasterChg chg="del delSldLayout">
        <pc:chgData name="trungbo2001@gmail.com" userId="8ce29e2eda34f706" providerId="LiveId" clId="{2348E87A-F44C-4CC4-AA88-0CE3F9AB3C0F}" dt="2023-04-25T04:10:12.690" v="60" actId="47"/>
        <pc:sldMasterMkLst>
          <pc:docMk/>
          <pc:sldMasterMk cId="4260252299" sldId="2147483673"/>
        </pc:sldMasterMkLst>
        <pc:sldLayoutChg chg="del">
          <pc:chgData name="trungbo2001@gmail.com" userId="8ce29e2eda34f706" providerId="LiveId" clId="{2348E87A-F44C-4CC4-AA88-0CE3F9AB3C0F}" dt="2023-04-25T04:10:12.690" v="60" actId="47"/>
          <pc:sldLayoutMkLst>
            <pc:docMk/>
            <pc:sldMasterMk cId="4260252299" sldId="2147483673"/>
            <pc:sldLayoutMk cId="1837400249" sldId="2147483674"/>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3138622995" sldId="2147483675"/>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2755670336" sldId="2147483676"/>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1630234873" sldId="2147483677"/>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465482222" sldId="2147483678"/>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3145740829" sldId="2147483679"/>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1629112059" sldId="2147483680"/>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2792347883" sldId="2147483681"/>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3712418219" sldId="2147483682"/>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3416691358" sldId="2147483683"/>
          </pc:sldLayoutMkLst>
        </pc:sldLayoutChg>
        <pc:sldLayoutChg chg="del">
          <pc:chgData name="trungbo2001@gmail.com" userId="8ce29e2eda34f706" providerId="LiveId" clId="{2348E87A-F44C-4CC4-AA88-0CE3F9AB3C0F}" dt="2023-04-25T04:10:12.690" v="60" actId="47"/>
          <pc:sldLayoutMkLst>
            <pc:docMk/>
            <pc:sldMasterMk cId="4260252299" sldId="2147483673"/>
            <pc:sldLayoutMk cId="2081716934" sldId="2147483684"/>
          </pc:sldLayoutMkLst>
        </pc:sldLayoutChg>
      </pc:sldMasterChg>
      <pc:sldMasterChg chg="del delSldLayout">
        <pc:chgData name="trungbo2001@gmail.com" userId="8ce29e2eda34f706" providerId="LiveId" clId="{2348E87A-F44C-4CC4-AA88-0CE3F9AB3C0F}" dt="2023-04-25T04:12:47.105" v="67" actId="47"/>
        <pc:sldMasterMkLst>
          <pc:docMk/>
          <pc:sldMasterMk cId="348546386" sldId="2147483685"/>
        </pc:sldMasterMkLst>
        <pc:sldLayoutChg chg="del">
          <pc:chgData name="trungbo2001@gmail.com" userId="8ce29e2eda34f706" providerId="LiveId" clId="{2348E87A-F44C-4CC4-AA88-0CE3F9AB3C0F}" dt="2023-04-25T04:12:47.105" v="67" actId="47"/>
          <pc:sldLayoutMkLst>
            <pc:docMk/>
            <pc:sldMasterMk cId="348546386" sldId="2147483685"/>
            <pc:sldLayoutMk cId="699909900" sldId="2147483686"/>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1693088775" sldId="2147483687"/>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1398640910" sldId="2147483688"/>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123697531" sldId="2147483689"/>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2357675478" sldId="2147483690"/>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3831280927" sldId="2147483691"/>
          </pc:sldLayoutMkLst>
        </pc:sldLayoutChg>
        <pc:sldLayoutChg chg="del">
          <pc:chgData name="trungbo2001@gmail.com" userId="8ce29e2eda34f706" providerId="LiveId" clId="{2348E87A-F44C-4CC4-AA88-0CE3F9AB3C0F}" dt="2023-04-25T04:12:47.105" v="67" actId="47"/>
          <pc:sldLayoutMkLst>
            <pc:docMk/>
            <pc:sldMasterMk cId="348546386" sldId="2147483685"/>
            <pc:sldLayoutMk cId="1488409645" sldId="2147483692"/>
          </pc:sldLayoutMkLst>
        </pc:sldLayoutChg>
      </pc:sldMasterChg>
      <pc:sldMasterChg chg="del delSldLayout">
        <pc:chgData name="trungbo2001@gmail.com" userId="8ce29e2eda34f706" providerId="LiveId" clId="{2348E87A-F44C-4CC4-AA88-0CE3F9AB3C0F}" dt="2023-04-25T04:54:07.169" v="169" actId="47"/>
        <pc:sldMasterMkLst>
          <pc:docMk/>
          <pc:sldMasterMk cId="885776373" sldId="2147483693"/>
        </pc:sldMasterMkLst>
        <pc:sldLayoutChg chg="del">
          <pc:chgData name="trungbo2001@gmail.com" userId="8ce29e2eda34f706" providerId="LiveId" clId="{2348E87A-F44C-4CC4-AA88-0CE3F9AB3C0F}" dt="2023-04-25T04:54:07.169" v="169" actId="47"/>
          <pc:sldLayoutMkLst>
            <pc:docMk/>
            <pc:sldMasterMk cId="885776373" sldId="2147483693"/>
            <pc:sldLayoutMk cId="874225592" sldId="2147483694"/>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313674765" sldId="2147483695"/>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1860183798" sldId="2147483696"/>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569330733" sldId="2147483697"/>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2263380020" sldId="2147483698"/>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4114490229" sldId="2147483699"/>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2389891423" sldId="2147483700"/>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195461987" sldId="2147483701"/>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261674875" sldId="2147483702"/>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4172646505" sldId="2147483703"/>
          </pc:sldLayoutMkLst>
        </pc:sldLayoutChg>
        <pc:sldLayoutChg chg="del">
          <pc:chgData name="trungbo2001@gmail.com" userId="8ce29e2eda34f706" providerId="LiveId" clId="{2348E87A-F44C-4CC4-AA88-0CE3F9AB3C0F}" dt="2023-04-25T04:54:07.169" v="169" actId="47"/>
          <pc:sldLayoutMkLst>
            <pc:docMk/>
            <pc:sldMasterMk cId="885776373" sldId="2147483693"/>
            <pc:sldLayoutMk cId="1338893351"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23639-08A6-48F5-B370-B23A4D16AAC1}" type="datetimeFigureOut">
              <a:rPr lang="en-US" smtClean="0"/>
              <a:t>4/26/2023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7F443-D4B2-49F6-BB37-94374953CA7A}" type="slidenum">
              <a:rPr lang="en-US" smtClean="0"/>
              <a:t>‹#›</a:t>
            </a:fld>
            <a:endParaRPr lang="en-US"/>
          </a:p>
        </p:txBody>
      </p:sp>
    </p:spTree>
    <p:extLst>
      <p:ext uri="{BB962C8B-B14F-4D97-AF65-F5344CB8AC3E}">
        <p14:creationId xmlns:p14="http://schemas.microsoft.com/office/powerpoint/2010/main" val="360617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25150-BC5C-4339-9304-80D455747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80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6657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207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9169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780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16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68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54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54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00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35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01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836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42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06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547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76231" indent="0" algn="ctr">
              <a:buNone/>
              <a:defRPr>
                <a:solidFill>
                  <a:schemeClr val="tx1">
                    <a:tint val="75000"/>
                  </a:schemeClr>
                </a:solidFill>
              </a:defRPr>
            </a:lvl2pPr>
            <a:lvl3pPr marL="952462" indent="0" algn="ctr">
              <a:buNone/>
              <a:defRPr>
                <a:solidFill>
                  <a:schemeClr val="tx1">
                    <a:tint val="75000"/>
                  </a:schemeClr>
                </a:solidFill>
              </a:defRPr>
            </a:lvl3pPr>
            <a:lvl4pPr marL="1428693" indent="0" algn="ctr">
              <a:buNone/>
              <a:defRPr>
                <a:solidFill>
                  <a:schemeClr val="tx1">
                    <a:tint val="75000"/>
                  </a:schemeClr>
                </a:solidFill>
              </a:defRPr>
            </a:lvl4pPr>
            <a:lvl5pPr marL="1904923" indent="0" algn="ctr">
              <a:buNone/>
              <a:defRPr>
                <a:solidFill>
                  <a:schemeClr val="tx1">
                    <a:tint val="75000"/>
                  </a:schemeClr>
                </a:solidFill>
              </a:defRPr>
            </a:lvl5pPr>
            <a:lvl6pPr marL="2381154" indent="0" algn="ctr">
              <a:buNone/>
              <a:defRPr>
                <a:solidFill>
                  <a:schemeClr val="tx1">
                    <a:tint val="75000"/>
                  </a:schemeClr>
                </a:solidFill>
              </a:defRPr>
            </a:lvl6pPr>
            <a:lvl7pPr marL="2857385" indent="0" algn="ctr">
              <a:buNone/>
              <a:defRPr>
                <a:solidFill>
                  <a:schemeClr val="tx1">
                    <a:tint val="75000"/>
                  </a:schemeClr>
                </a:solidFill>
              </a:defRPr>
            </a:lvl7pPr>
            <a:lvl8pPr marL="3333616" indent="0" algn="ctr">
              <a:buNone/>
              <a:defRPr>
                <a:solidFill>
                  <a:schemeClr val="tx1">
                    <a:tint val="75000"/>
                  </a:schemeClr>
                </a:solidFill>
              </a:defRPr>
            </a:lvl8pPr>
            <a:lvl9pPr marL="38098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3212049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042941560"/>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67"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82">
                <a:solidFill>
                  <a:schemeClr val="tx1">
                    <a:tint val="75000"/>
                  </a:schemeClr>
                </a:solidFill>
              </a:defRPr>
            </a:lvl1pPr>
            <a:lvl2pPr marL="476231" indent="0">
              <a:buNone/>
              <a:defRPr sz="1875">
                <a:solidFill>
                  <a:schemeClr val="tx1">
                    <a:tint val="75000"/>
                  </a:schemeClr>
                </a:solidFill>
              </a:defRPr>
            </a:lvl2pPr>
            <a:lvl3pPr marL="952462" indent="0">
              <a:buNone/>
              <a:defRPr sz="1667">
                <a:solidFill>
                  <a:schemeClr val="tx1">
                    <a:tint val="75000"/>
                  </a:schemeClr>
                </a:solidFill>
              </a:defRPr>
            </a:lvl3pPr>
            <a:lvl4pPr marL="1428693" indent="0">
              <a:buNone/>
              <a:defRPr sz="1458">
                <a:solidFill>
                  <a:schemeClr val="tx1">
                    <a:tint val="75000"/>
                  </a:schemeClr>
                </a:solidFill>
              </a:defRPr>
            </a:lvl4pPr>
            <a:lvl5pPr marL="1904923" indent="0">
              <a:buNone/>
              <a:defRPr sz="1458">
                <a:solidFill>
                  <a:schemeClr val="tx1">
                    <a:tint val="75000"/>
                  </a:schemeClr>
                </a:solidFill>
              </a:defRPr>
            </a:lvl5pPr>
            <a:lvl6pPr marL="2381154" indent="0">
              <a:buNone/>
              <a:defRPr sz="1458">
                <a:solidFill>
                  <a:schemeClr val="tx1">
                    <a:tint val="75000"/>
                  </a:schemeClr>
                </a:solidFill>
              </a:defRPr>
            </a:lvl6pPr>
            <a:lvl7pPr marL="2857385" indent="0">
              <a:buNone/>
              <a:defRPr sz="1458">
                <a:solidFill>
                  <a:schemeClr val="tx1">
                    <a:tint val="75000"/>
                  </a:schemeClr>
                </a:solidFill>
              </a:defRPr>
            </a:lvl7pPr>
            <a:lvl8pPr marL="3333616" indent="0">
              <a:buNone/>
              <a:defRPr sz="1458">
                <a:solidFill>
                  <a:schemeClr val="tx1">
                    <a:tint val="75000"/>
                  </a:schemeClr>
                </a:solidFill>
              </a:defRPr>
            </a:lvl8pPr>
            <a:lvl9pPr marL="3809847" indent="0">
              <a:buNone/>
              <a:defRPr sz="14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75076286"/>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40707046"/>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83660491"/>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33508012"/>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21166120"/>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19287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1"/>
          </a:xfrm>
        </p:spPr>
        <p:txBody>
          <a:bodyPr anchor="b"/>
          <a:lstStyle>
            <a:lvl1pPr algn="l">
              <a:defRPr sz="2082"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332"/>
            </a:lvl1pPr>
            <a:lvl2pPr>
              <a:defRPr sz="2917"/>
            </a:lvl2pPr>
            <a:lvl3pPr>
              <a:defRPr sz="2500"/>
            </a:lvl3pPr>
            <a:lvl4pPr>
              <a:defRPr sz="2082"/>
            </a:lvl4pPr>
            <a:lvl5pPr>
              <a:defRPr sz="2082"/>
            </a:lvl5pPr>
            <a:lvl6pPr>
              <a:defRPr sz="2082"/>
            </a:lvl6pPr>
            <a:lvl7pPr>
              <a:defRPr sz="2082"/>
            </a:lvl7pPr>
            <a:lvl8pPr>
              <a:defRPr sz="2082"/>
            </a:lvl8pPr>
            <a:lvl9pPr>
              <a:defRPr sz="20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2"/>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6128946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9"/>
          </a:xfrm>
        </p:spPr>
        <p:txBody>
          <a:bodyPr anchor="b"/>
          <a:lstStyle>
            <a:lvl1pPr algn="l">
              <a:defRPr sz="2082" b="1"/>
            </a:lvl1pPr>
          </a:lstStyle>
          <a:p>
            <a:r>
              <a:rPr lang="en-US"/>
              <a:t>Click to edit Master title style</a:t>
            </a:r>
          </a:p>
        </p:txBody>
      </p:sp>
      <p:sp>
        <p:nvSpPr>
          <p:cNvPr id="3" name="Picture Placeholder 2"/>
          <p:cNvSpPr>
            <a:spLocks noGrp="1"/>
          </p:cNvSpPr>
          <p:nvPr>
            <p:ph type="pic" idx="1"/>
          </p:nvPr>
        </p:nvSpPr>
        <p:spPr>
          <a:xfrm>
            <a:off x="1792290" y="612774"/>
            <a:ext cx="5486400" cy="4114800"/>
          </a:xfrm>
        </p:spPr>
        <p:txBody>
          <a:bodyPr/>
          <a:lstStyle>
            <a:lvl1pPr marL="0" indent="0">
              <a:buNone/>
              <a:defRPr sz="3332"/>
            </a:lvl1pPr>
            <a:lvl2pPr marL="476231" indent="0">
              <a:buNone/>
              <a:defRPr sz="2917"/>
            </a:lvl2pPr>
            <a:lvl3pPr marL="952462" indent="0">
              <a:buNone/>
              <a:defRPr sz="2500"/>
            </a:lvl3pPr>
            <a:lvl4pPr marL="1428693" indent="0">
              <a:buNone/>
              <a:defRPr sz="2082"/>
            </a:lvl4pPr>
            <a:lvl5pPr marL="1904923" indent="0">
              <a:buNone/>
              <a:defRPr sz="2082"/>
            </a:lvl5pPr>
            <a:lvl6pPr marL="2381154" indent="0">
              <a:buNone/>
              <a:defRPr sz="2082"/>
            </a:lvl6pPr>
            <a:lvl7pPr marL="2857385" indent="0">
              <a:buNone/>
              <a:defRPr sz="2082"/>
            </a:lvl7pPr>
            <a:lvl8pPr marL="3333616" indent="0">
              <a:buNone/>
              <a:defRPr sz="2082"/>
            </a:lvl8pPr>
            <a:lvl9pPr marL="3809847" indent="0">
              <a:buNone/>
              <a:defRPr sz="2082"/>
            </a:lvl9pPr>
          </a:lstStyle>
          <a:p>
            <a:endParaRPr lang="en-US"/>
          </a:p>
        </p:txBody>
      </p:sp>
      <p:sp>
        <p:nvSpPr>
          <p:cNvPr id="4" name="Text Placeholder 3"/>
          <p:cNvSpPr>
            <a:spLocks noGrp="1"/>
          </p:cNvSpPr>
          <p:nvPr>
            <p:ph type="body" sz="half" idx="2"/>
          </p:nvPr>
        </p:nvSpPr>
        <p:spPr>
          <a:xfrm>
            <a:off x="1792290" y="5367340"/>
            <a:ext cx="5486400" cy="804863"/>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1614626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27568847"/>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137106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227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418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01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32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48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82722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09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960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28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358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276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5378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965554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7011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32181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2809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0337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8119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264453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250168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67218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880376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251885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852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491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617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6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41115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692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14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805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596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712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528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913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93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940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87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607126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71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37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553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203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17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51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052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81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9"/>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pPr>
                <a:defRPr/>
              </a:pPr>
              <a:t>26/04/2023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pPr>
                <a:defRPr/>
              </a:pPr>
              <a:t>‹#›</a:t>
            </a:fld>
            <a:endParaRPr lang="en-US"/>
          </a:p>
        </p:txBody>
      </p:sp>
    </p:spTree>
    <p:extLst>
      <p:ext uri="{BB962C8B-B14F-4D97-AF65-F5344CB8AC3E}">
        <p14:creationId xmlns:p14="http://schemas.microsoft.com/office/powerpoint/2010/main" val="1428942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pPr>
                <a:defRPr/>
              </a:pPr>
              <a:t>26/04/2023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pPr>
                <a:defRPr/>
              </a:pPr>
              <a:t>‹#›</a:t>
            </a:fld>
            <a:endParaRPr lang="en-US"/>
          </a:p>
        </p:txBody>
      </p:sp>
    </p:spTree>
    <p:extLst>
      <p:ext uri="{BB962C8B-B14F-4D97-AF65-F5344CB8AC3E}">
        <p14:creationId xmlns:p14="http://schemas.microsoft.com/office/powerpoint/2010/main" val="400321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27015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pPr>
                <a:defRPr/>
              </a:pPr>
              <a:t>26/04/2023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pPr>
                <a:defRPr/>
              </a:pPr>
              <a:t>‹#›</a:t>
            </a:fld>
            <a:endParaRPr lang="en-US"/>
          </a:p>
        </p:txBody>
      </p:sp>
    </p:spTree>
    <p:extLst>
      <p:ext uri="{BB962C8B-B14F-4D97-AF65-F5344CB8AC3E}">
        <p14:creationId xmlns:p14="http://schemas.microsoft.com/office/powerpoint/2010/main" val="1213012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pPr>
                <a:defRPr/>
              </a:pPr>
              <a:t>26/04/2023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pPr>
                <a:defRPr/>
              </a:pPr>
              <a:t>‹#›</a:t>
            </a:fld>
            <a:endParaRPr lang="en-US"/>
          </a:p>
        </p:txBody>
      </p:sp>
    </p:spTree>
    <p:extLst>
      <p:ext uri="{BB962C8B-B14F-4D97-AF65-F5344CB8AC3E}">
        <p14:creationId xmlns:p14="http://schemas.microsoft.com/office/powerpoint/2010/main" val="314886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4584"/>
            <a:ext cx="4041775" cy="641349"/>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5935"/>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pPr>
                <a:defRPr/>
              </a:pPr>
              <a:t>26/04/2023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pPr>
                <a:defRPr/>
              </a:pPr>
              <a:t>‹#›</a:t>
            </a:fld>
            <a:endParaRPr lang="en-US"/>
          </a:p>
        </p:txBody>
      </p:sp>
    </p:spTree>
    <p:extLst>
      <p:ext uri="{BB962C8B-B14F-4D97-AF65-F5344CB8AC3E}">
        <p14:creationId xmlns:p14="http://schemas.microsoft.com/office/powerpoint/2010/main" val="3582359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pPr>
                <a:defRPr/>
              </a:pPr>
              <a:t>26/04/2023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pPr>
                <a:defRPr/>
              </a:pPr>
              <a:t>‹#›</a:t>
            </a:fld>
            <a:endParaRPr lang="en-US"/>
          </a:p>
        </p:txBody>
      </p:sp>
    </p:spTree>
    <p:extLst>
      <p:ext uri="{BB962C8B-B14F-4D97-AF65-F5344CB8AC3E}">
        <p14:creationId xmlns:p14="http://schemas.microsoft.com/office/powerpoint/2010/main" val="13241429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pPr>
                <a:defRPr/>
              </a:pPr>
              <a:t>26/04/2023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pPr>
                <a:defRPr/>
              </a:pPr>
              <a:t>‹#›</a:t>
            </a:fld>
            <a:endParaRPr lang="en-US"/>
          </a:p>
        </p:txBody>
      </p:sp>
    </p:spTree>
    <p:extLst>
      <p:ext uri="{BB962C8B-B14F-4D97-AF65-F5344CB8AC3E}">
        <p14:creationId xmlns:p14="http://schemas.microsoft.com/office/powerpoint/2010/main" val="2642010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6"/>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3" cy="4690533"/>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pPr>
                <a:defRPr/>
              </a:pPr>
              <a:t>26/04/2023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pPr>
                <a:defRPr/>
              </a:pPr>
              <a:t>‹#›</a:t>
            </a:fld>
            <a:endParaRPr lang="en-US"/>
          </a:p>
        </p:txBody>
      </p:sp>
    </p:spTree>
    <p:extLst>
      <p:ext uri="{BB962C8B-B14F-4D97-AF65-F5344CB8AC3E}">
        <p14:creationId xmlns:p14="http://schemas.microsoft.com/office/powerpoint/2010/main" val="3725930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pPr>
                <a:defRPr/>
              </a:pPr>
              <a:t>26/04/2023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pPr>
                <a:defRPr/>
              </a:pPr>
              <a:t>‹#›</a:t>
            </a:fld>
            <a:endParaRPr lang="en-US"/>
          </a:p>
        </p:txBody>
      </p:sp>
    </p:spTree>
    <p:extLst>
      <p:ext uri="{BB962C8B-B14F-4D97-AF65-F5344CB8AC3E}">
        <p14:creationId xmlns:p14="http://schemas.microsoft.com/office/powerpoint/2010/main" val="377181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pPr>
                <a:defRPr/>
              </a:pPr>
              <a:t>26/04/2023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pPr>
                <a:defRPr/>
              </a:pPr>
              <a:t>‹#›</a:t>
            </a:fld>
            <a:endParaRPr lang="en-US"/>
          </a:p>
        </p:txBody>
      </p:sp>
    </p:spTree>
    <p:extLst>
      <p:ext uri="{BB962C8B-B14F-4D97-AF65-F5344CB8AC3E}">
        <p14:creationId xmlns:p14="http://schemas.microsoft.com/office/powerpoint/2010/main" val="33349019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pPr>
                <a:defRPr/>
              </a:pPr>
              <a:t>26/04/2023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pPr>
                <a:defRPr/>
              </a:pPr>
              <a:t>‹#›</a:t>
            </a:fld>
            <a:endParaRPr lang="en-US"/>
          </a:p>
        </p:txBody>
      </p:sp>
    </p:spTree>
    <p:extLst>
      <p:ext uri="{BB962C8B-B14F-4D97-AF65-F5344CB8AC3E}">
        <p14:creationId xmlns:p14="http://schemas.microsoft.com/office/powerpoint/2010/main" val="279444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9984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4/26/2023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46535089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307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50">
                <a:solidFill>
                  <a:schemeClr val="tx1">
                    <a:tint val="75000"/>
                  </a:schemeClr>
                </a:solidFill>
              </a:defRPr>
            </a:lvl1pPr>
          </a:lstStyle>
          <a:p>
            <a:fld id="{E8CA3318-CD7F-4429-B228-68E731F393B3}" type="datetimeFigureOut">
              <a:rPr lang="en-US" smtClean="0"/>
              <a:t>4/26/2023</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5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6972849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advClick="0"/>
  <p:txStyles>
    <p:titleStyle>
      <a:lvl1pPr algn="ctr" defTabSz="952462" rtl="0" eaLnBrk="1" latinLnBrk="0" hangingPunct="1">
        <a:spcBef>
          <a:spcPct val="0"/>
        </a:spcBef>
        <a:buNone/>
        <a:defRPr sz="4582" kern="1200">
          <a:solidFill>
            <a:schemeClr val="tx1"/>
          </a:solidFill>
          <a:latin typeface="+mj-lt"/>
          <a:ea typeface="+mj-ea"/>
          <a:cs typeface="+mj-cs"/>
        </a:defRPr>
      </a:lvl1pPr>
    </p:titleStyle>
    <p:bodyStyle>
      <a:lvl1pPr marL="357173" indent="-357173" algn="l" defTabSz="952462" rtl="0" eaLnBrk="1" latinLnBrk="0" hangingPunct="1">
        <a:spcBef>
          <a:spcPct val="20000"/>
        </a:spcBef>
        <a:buFont typeface="Arial" pitchFamily="34" charset="0"/>
        <a:buChar char="•"/>
        <a:defRPr sz="3332" kern="1200">
          <a:solidFill>
            <a:schemeClr val="tx1"/>
          </a:solidFill>
          <a:latin typeface="+mn-lt"/>
          <a:ea typeface="+mn-ea"/>
          <a:cs typeface="+mn-cs"/>
        </a:defRPr>
      </a:lvl1pPr>
      <a:lvl2pPr marL="773875" indent="-297645" algn="l" defTabSz="952462" rtl="0" eaLnBrk="1" latinLnBrk="0" hangingPunct="1">
        <a:spcBef>
          <a:spcPct val="20000"/>
        </a:spcBef>
        <a:buFont typeface="Arial" pitchFamily="34" charset="0"/>
        <a:buChar char="–"/>
        <a:defRPr sz="2917" kern="1200">
          <a:solidFill>
            <a:schemeClr val="tx1"/>
          </a:solidFill>
          <a:latin typeface="+mn-lt"/>
          <a:ea typeface="+mn-ea"/>
          <a:cs typeface="+mn-cs"/>
        </a:defRPr>
      </a:lvl2pPr>
      <a:lvl3pPr marL="1190577" indent="-238116" algn="l" defTabSz="95246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808"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4pPr>
      <a:lvl5pPr marL="2143039"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5pPr>
      <a:lvl6pPr marL="261927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6pPr>
      <a:lvl7pPr marL="309550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7pPr>
      <a:lvl8pPr marL="3571731"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8pPr>
      <a:lvl9pPr marL="4047963"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9pPr>
    </p:bodyStyle>
    <p:otherStyle>
      <a:defPPr>
        <a:defRPr lang="en-US"/>
      </a:defPPr>
      <a:lvl1pPr marL="0" algn="l" defTabSz="952462" rtl="0" eaLnBrk="1" latinLnBrk="0" hangingPunct="1">
        <a:defRPr sz="1875" kern="1200">
          <a:solidFill>
            <a:schemeClr val="tx1"/>
          </a:solidFill>
          <a:latin typeface="+mn-lt"/>
          <a:ea typeface="+mn-ea"/>
          <a:cs typeface="+mn-cs"/>
        </a:defRPr>
      </a:lvl1pPr>
      <a:lvl2pPr marL="476231" algn="l" defTabSz="952462" rtl="0" eaLnBrk="1" latinLnBrk="0" hangingPunct="1">
        <a:defRPr sz="1875" kern="1200">
          <a:solidFill>
            <a:schemeClr val="tx1"/>
          </a:solidFill>
          <a:latin typeface="+mn-lt"/>
          <a:ea typeface="+mn-ea"/>
          <a:cs typeface="+mn-cs"/>
        </a:defRPr>
      </a:lvl2pPr>
      <a:lvl3pPr marL="952462" algn="l" defTabSz="952462" rtl="0" eaLnBrk="1" latinLnBrk="0" hangingPunct="1">
        <a:defRPr sz="1875" kern="1200">
          <a:solidFill>
            <a:schemeClr val="tx1"/>
          </a:solidFill>
          <a:latin typeface="+mn-lt"/>
          <a:ea typeface="+mn-ea"/>
          <a:cs typeface="+mn-cs"/>
        </a:defRPr>
      </a:lvl3pPr>
      <a:lvl4pPr marL="1428693" algn="l" defTabSz="952462" rtl="0" eaLnBrk="1" latinLnBrk="0" hangingPunct="1">
        <a:defRPr sz="1875" kern="1200">
          <a:solidFill>
            <a:schemeClr val="tx1"/>
          </a:solidFill>
          <a:latin typeface="+mn-lt"/>
          <a:ea typeface="+mn-ea"/>
          <a:cs typeface="+mn-cs"/>
        </a:defRPr>
      </a:lvl4pPr>
      <a:lvl5pPr marL="1904923" algn="l" defTabSz="952462" rtl="0" eaLnBrk="1" latinLnBrk="0" hangingPunct="1">
        <a:defRPr sz="1875" kern="1200">
          <a:solidFill>
            <a:schemeClr val="tx1"/>
          </a:solidFill>
          <a:latin typeface="+mn-lt"/>
          <a:ea typeface="+mn-ea"/>
          <a:cs typeface="+mn-cs"/>
        </a:defRPr>
      </a:lvl5pPr>
      <a:lvl6pPr marL="2381154" algn="l" defTabSz="952462" rtl="0" eaLnBrk="1" latinLnBrk="0" hangingPunct="1">
        <a:defRPr sz="1875" kern="1200">
          <a:solidFill>
            <a:schemeClr val="tx1"/>
          </a:solidFill>
          <a:latin typeface="+mn-lt"/>
          <a:ea typeface="+mn-ea"/>
          <a:cs typeface="+mn-cs"/>
        </a:defRPr>
      </a:lvl6pPr>
      <a:lvl7pPr marL="2857385" algn="l" defTabSz="952462" rtl="0" eaLnBrk="1" latinLnBrk="0" hangingPunct="1">
        <a:defRPr sz="1875" kern="1200">
          <a:solidFill>
            <a:schemeClr val="tx1"/>
          </a:solidFill>
          <a:latin typeface="+mn-lt"/>
          <a:ea typeface="+mn-ea"/>
          <a:cs typeface="+mn-cs"/>
        </a:defRPr>
      </a:lvl7pPr>
      <a:lvl8pPr marL="3333616" algn="l" defTabSz="952462" rtl="0" eaLnBrk="1" latinLnBrk="0" hangingPunct="1">
        <a:defRPr sz="1875" kern="1200">
          <a:solidFill>
            <a:schemeClr val="tx1"/>
          </a:solidFill>
          <a:latin typeface="+mn-lt"/>
          <a:ea typeface="+mn-ea"/>
          <a:cs typeface="+mn-cs"/>
        </a:defRPr>
      </a:lvl8pPr>
      <a:lvl9pPr marL="3809847" algn="l" defTabSz="952462" rtl="0" eaLnBrk="1" latinLnBrk="0" hangingPunct="1">
        <a:defRPr sz="18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46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4/26/2023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32747875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71104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00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00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5"/>
            <a:ext cx="8229600" cy="4525433"/>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6246289"/>
            <a:ext cx="2133600" cy="476249"/>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a:defRPr/>
            </a:pPr>
            <a:fld id="{E579EEF3-797F-46F4-87E3-835A1E345B2D}" type="datetimeFigureOut">
              <a:rPr lang="vi-VN"/>
              <a:pPr>
                <a:defRPr/>
              </a:pPr>
              <a:t>26/04/2023</a:t>
            </a:fld>
            <a:endParaRPr lang="en-US"/>
          </a:p>
        </p:txBody>
      </p:sp>
      <p:sp>
        <p:nvSpPr>
          <p:cNvPr id="157701" name="Rectangle 5"/>
          <p:cNvSpPr>
            <a:spLocks noGrp="1" noChangeArrowheads="1"/>
          </p:cNvSpPr>
          <p:nvPr>
            <p:ph type="ftr" sz="quarter" idx="3"/>
          </p:nvPr>
        </p:nvSpPr>
        <p:spPr bwMode="auto">
          <a:xfrm>
            <a:off x="3124200" y="6246289"/>
            <a:ext cx="2895600" cy="476249"/>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a:defRPr/>
            </a:pPr>
            <a:endParaRPr lang="en-US"/>
          </a:p>
        </p:txBody>
      </p:sp>
      <p:sp>
        <p:nvSpPr>
          <p:cNvPr id="157702" name="Rectangle 6"/>
          <p:cNvSpPr>
            <a:spLocks noGrp="1" noChangeArrowheads="1"/>
          </p:cNvSpPr>
          <p:nvPr>
            <p:ph type="sldNum" sz="quarter" idx="4"/>
          </p:nvPr>
        </p:nvSpPr>
        <p:spPr bwMode="auto">
          <a:xfrm>
            <a:off x="6553200" y="6246289"/>
            <a:ext cx="2133600" cy="476249"/>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a:defRPr/>
            </a:pPr>
            <a:fld id="{BAB228AC-416C-4FDA-940B-068E6B70D2C5}" type="slidenum">
              <a:rPr lang="en-US"/>
              <a:pPr>
                <a:defRPr/>
              </a:pPr>
              <a:t>‹#›</a:t>
            </a:fld>
            <a:endParaRPr lang="en-US"/>
          </a:p>
        </p:txBody>
      </p:sp>
    </p:spTree>
    <p:extLst>
      <p:ext uri="{BB962C8B-B14F-4D97-AF65-F5344CB8AC3E}">
        <p14:creationId xmlns:p14="http://schemas.microsoft.com/office/powerpoint/2010/main" val="40110383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5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06EE-5614-52A2-20C2-85F5C849DDEB}"/>
              </a:ext>
            </a:extLst>
          </p:cNvPr>
          <p:cNvSpPr>
            <a:spLocks noGrp="1"/>
          </p:cNvSpPr>
          <p:nvPr>
            <p:ph type="title"/>
          </p:nvPr>
        </p:nvSpPr>
        <p:spPr>
          <a:xfrm>
            <a:off x="0" y="0"/>
            <a:ext cx="9144000" cy="6858000"/>
          </a:xfrm>
        </p:spPr>
        <p:txBody>
          <a:bodyPr>
            <a:normAutofit/>
            <a:scene3d>
              <a:camera prst="orthographicFront"/>
              <a:lightRig rig="soft" dir="t">
                <a:rot lat="0" lon="0" rev="15600000"/>
              </a:lightRig>
            </a:scene3d>
            <a:sp3d extrusionH="57150" prstMaterial="softEdge">
              <a:bevelT w="88900" h="88900"/>
            </a:sp3d>
          </a:bodyPr>
          <a:lstStyle/>
          <a:p>
            <a:r>
              <a:rPr lang="en-US" sz="4000" b="1" u="sng" dirty="0">
                <a:ln/>
                <a:solidFill>
                  <a:srgbClr val="FF0000"/>
                </a:solidFill>
                <a:latin typeface="Times New Roman" panose="02020603050405020304" pitchFamily="18" charset="0"/>
                <a:cs typeface="Times New Roman" panose="02020603050405020304" pitchFamily="18" charset="0"/>
              </a:rPr>
              <a:t>CHÚA NHẬT IV PHỤC SINH NĂM A</a:t>
            </a:r>
            <a:br>
              <a:rPr lang="en-US" sz="4000" b="1" u="sng" dirty="0">
                <a:ln/>
                <a:solidFill>
                  <a:srgbClr val="FF0000"/>
                </a:solidFill>
                <a:latin typeface="Times New Roman" panose="02020603050405020304" pitchFamily="18" charset="0"/>
                <a:cs typeface="Times New Roman" panose="02020603050405020304" pitchFamily="18" charset="0"/>
              </a:rPr>
            </a:br>
            <a:br>
              <a:rPr lang="en-US" sz="4000" b="1" dirty="0">
                <a:ln/>
                <a:solidFill>
                  <a:srgbClr val="FF000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NL: CHÚA LÀ MỤC TỬ</a:t>
            </a:r>
            <a:br>
              <a:rPr lang="en-US" sz="3600" b="1" dirty="0">
                <a:ln/>
                <a:solidFill>
                  <a:srgbClr val="002060"/>
                </a:solidFill>
                <a:latin typeface="Times New Roman" panose="02020603050405020304" pitchFamily="18" charset="0"/>
                <a:cs typeface="Times New Roman" panose="02020603050405020304" pitchFamily="18" charset="0"/>
              </a:rPr>
            </a:b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ĐC: THÁNH VINH 22</a:t>
            </a:r>
            <a:br>
              <a:rPr lang="en-US" sz="3600" b="1" dirty="0">
                <a:ln/>
                <a:solidFill>
                  <a:srgbClr val="002060"/>
                </a:solidFill>
                <a:latin typeface="Times New Roman" panose="02020603050405020304" pitchFamily="18" charset="0"/>
                <a:cs typeface="Times New Roman" panose="02020603050405020304" pitchFamily="18" charset="0"/>
              </a:rPr>
            </a:b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DL: HIẾN LỄ TÌNH YÊU</a:t>
            </a:r>
            <a:br>
              <a:rPr lang="en-US" sz="3600" b="1" dirty="0">
                <a:ln/>
                <a:solidFill>
                  <a:srgbClr val="002060"/>
                </a:solidFill>
                <a:latin typeface="Times New Roman" panose="02020603050405020304" pitchFamily="18" charset="0"/>
                <a:cs typeface="Times New Roman" panose="02020603050405020304" pitchFamily="18" charset="0"/>
              </a:rPr>
            </a:b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HL: CHÚA CHĂN NUÔI TÔI</a:t>
            </a:r>
            <a:br>
              <a:rPr lang="en-US" sz="3600" b="1" dirty="0">
                <a:ln/>
                <a:solidFill>
                  <a:srgbClr val="002060"/>
                </a:solidFill>
                <a:latin typeface="Times New Roman" panose="02020603050405020304" pitchFamily="18" charset="0"/>
                <a:cs typeface="Times New Roman" panose="02020603050405020304" pitchFamily="18" charset="0"/>
              </a:rPr>
            </a:br>
            <a:r>
              <a:rPr lang="en-US" sz="2400" b="1" i="1" dirty="0" err="1">
                <a:ln/>
                <a:solidFill>
                  <a:srgbClr val="002060"/>
                </a:solidFill>
                <a:latin typeface="Times New Roman" panose="02020603050405020304" pitchFamily="18" charset="0"/>
                <a:cs typeface="Times New Roman" panose="02020603050405020304" pitchFamily="18" charset="0"/>
              </a:rPr>
              <a:t>Phanxico</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KL: LỜI NGUYỆN TRUYỀN GIÁO</a:t>
            </a:r>
          </a:p>
        </p:txBody>
      </p:sp>
    </p:spTree>
    <p:extLst>
      <p:ext uri="{BB962C8B-B14F-4D97-AF65-F5344CB8AC3E}">
        <p14:creationId xmlns:p14="http://schemas.microsoft.com/office/powerpoint/2010/main" val="330980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để các ngài cùng nhau tìm hiểu những điều đẹp ý</a:t>
            </a:r>
            <a:r>
              <a:rPr lang="en-US"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5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và hướng dẫn đoàn Dân Chúa thực thi những điều Chúa truyền dạy.</a:t>
            </a:r>
            <a:r>
              <a:rPr lang="en-US"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r>
              <a:rPr lang="vi-VN"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Các giáo phận Việt Nam chúng</a:t>
            </a:r>
            <a:r>
              <a:rPr lang="en-US"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con</a:t>
            </a:r>
            <a:r>
              <a:rPr lang="en-US" sz="625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2323112219"/>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10"/>
            <a:ext cx="9142898" cy="6857586"/>
          </a:xfrm>
        </p:spPr>
        <p:txBody>
          <a:bodyPr>
            <a:noAutofit/>
          </a:bodyPr>
          <a:lstStyle/>
          <a:p>
            <a:pPr algn="just"/>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luôn muốn cùng chung nhịp bước với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Hội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hoàn</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vũ,</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xin cho chúng con</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biết đồng cảm với nỗi thao thức của các Mục tử trên toàn thế giới,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ngày càng ý thức hơn về tình hiệp thông,</a:t>
            </a:r>
            <a:endPar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1573512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thái độ tham gia và lòng nhiệt thành trong sứ vụ của Hội</a:t>
            </a:r>
            <a:r>
              <a:rPr lang="en-US"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99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Nhờ lời chuyển cầu của Đức Trinh</a:t>
            </a:r>
            <a:r>
              <a:rPr lang="en-US"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99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Nữ</a:t>
            </a:r>
            <a:r>
              <a:rPr lang="en-US"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Maria,|</a:t>
            </a:r>
            <a:r>
              <a:rPr lang="vi-VN"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Nữ Vương các Tông đồ và là Mẹ của Hội Thánh,</a:t>
            </a:r>
            <a:r>
              <a:rPr lang="en-US" sz="59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880989727"/>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rmAutofit/>
          </a:bodyPr>
          <a:lstStyle/>
          <a:p>
            <a:pPr algn="just"/>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con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dâng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lời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khẩn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cầu</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lên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là</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đấng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hoạt</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động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mọi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nơi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mọi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thời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trong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sự</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hiệp</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thông</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với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Cha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và</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Con,|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luôn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mãi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mãi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đến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muôn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đời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Amen.</a:t>
            </a:r>
          </a:p>
        </p:txBody>
      </p:sp>
    </p:spTree>
    <p:extLst>
      <p:ext uri="{BB962C8B-B14F-4D97-AF65-F5344CB8AC3E}">
        <p14:creationId xmlns:p14="http://schemas.microsoft.com/office/powerpoint/2010/main" val="1127917608"/>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96286"/>
            <a:ext cx="9144000" cy="5861713"/>
          </a:xfrm>
        </p:spPr>
        <p:txBody>
          <a:bodyPr>
            <a:normAutofit/>
            <a:scene3d>
              <a:camera prst="orthographicFront"/>
              <a:lightRig rig="soft" dir="t">
                <a:rot lat="0" lon="0" rev="15600000"/>
              </a:lightRig>
            </a:scene3d>
            <a:sp3d extrusionH="57150" prstMaterial="softEdge">
              <a:bevelT w="88900" h="88900"/>
            </a:sp3d>
          </a:bodyPr>
          <a:lstStyle/>
          <a:p>
            <a:pPr marL="27432" indent="0" algn="ctr">
              <a:lnSpc>
                <a:spcPct val="120000"/>
              </a:lnSpc>
              <a:buNone/>
            </a:pPr>
            <a:r>
              <a:rPr lang="en-US" sz="6000" b="1" u="sng" dirty="0">
                <a:ln/>
                <a:solidFill>
                  <a:srgbClr val="002060"/>
                </a:solidFill>
                <a:latin typeface="Times New Roman" panose="02020603050405020304" pitchFamily="18" charset="0"/>
                <a:ea typeface="Tahoma" pitchFamily="34" charset="0"/>
                <a:cs typeface="Times New Roman" panose="02020603050405020304" pitchFamily="18" charset="0"/>
              </a:rPr>
              <a:t>Ca </a:t>
            </a:r>
            <a:r>
              <a:rPr lang="en-US" sz="6000" b="1" u="sng" dirty="0" err="1">
                <a:ln/>
                <a:solidFill>
                  <a:srgbClr val="002060"/>
                </a:solidFill>
                <a:latin typeface="Times New Roman" panose="02020603050405020304" pitchFamily="18" charset="0"/>
                <a:ea typeface="Tahoma" pitchFamily="34" charset="0"/>
                <a:cs typeface="Times New Roman" panose="02020603050405020304" pitchFamily="18" charset="0"/>
              </a:rPr>
              <a:t>nhập</a:t>
            </a:r>
            <a:r>
              <a:rPr lang="en-US" sz="6000" b="1" u="sng" dirty="0">
                <a:ln/>
                <a:solidFill>
                  <a:srgbClr val="002060"/>
                </a:solidFill>
                <a:latin typeface="Times New Roman" panose="02020603050405020304" pitchFamily="18" charset="0"/>
                <a:ea typeface="Tahoma" pitchFamily="34" charset="0"/>
                <a:cs typeface="Times New Roman" panose="02020603050405020304" pitchFamily="18" charset="0"/>
              </a:rPr>
              <a:t> </a:t>
            </a:r>
            <a:r>
              <a:rPr lang="en-US" sz="6000" b="1" u="sng" dirty="0" err="1">
                <a:ln/>
                <a:solidFill>
                  <a:srgbClr val="002060"/>
                </a:solidFill>
                <a:latin typeface="Times New Roman" panose="02020603050405020304" pitchFamily="18" charset="0"/>
                <a:ea typeface="Tahoma" pitchFamily="34" charset="0"/>
                <a:cs typeface="Times New Roman" panose="02020603050405020304" pitchFamily="18" charset="0"/>
              </a:rPr>
              <a:t>lễ</a:t>
            </a:r>
            <a:r>
              <a:rPr lang="en-US" sz="6000" b="1" dirty="0">
                <a:ln/>
                <a:solidFill>
                  <a:srgbClr val="002060"/>
                </a:solidFill>
                <a:latin typeface="Times New Roman" panose="02020603050405020304" pitchFamily="18" charset="0"/>
                <a:ea typeface="Tahoma" pitchFamily="34" charset="0"/>
                <a:cs typeface="Times New Roman" panose="02020603050405020304" pitchFamily="18" charset="0"/>
              </a:rPr>
              <a:t> </a:t>
            </a:r>
          </a:p>
          <a:p>
            <a:pPr marL="27432" indent="0" algn="ctr">
              <a:lnSpc>
                <a:spcPct val="120000"/>
              </a:lnSpc>
              <a:buNone/>
            </a:pPr>
            <a:r>
              <a:rPr lang="en-US" sz="8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Chúa</a:t>
            </a:r>
            <a:r>
              <a:rPr lang="en-US" sz="8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8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Là</a:t>
            </a:r>
            <a:r>
              <a:rPr lang="en-US" sz="8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8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Mục</a:t>
            </a:r>
            <a:r>
              <a:rPr lang="en-US" sz="8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8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Tử</a:t>
            </a:r>
            <a:endParaRPr lang="en-US" sz="8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endParaRPr>
          </a:p>
          <a:p>
            <a:pPr marL="27432" indent="0" algn="ctr">
              <a:lnSpc>
                <a:spcPct val="120000"/>
              </a:lnSpc>
              <a:buNone/>
            </a:pPr>
            <a:r>
              <a:rPr lang="en-US" sz="4000" b="1" i="1" dirty="0">
                <a:ln/>
                <a:solidFill>
                  <a:srgbClr val="FF0000"/>
                </a:solidFill>
                <a:latin typeface="Times New Roman" panose="02020603050405020304" pitchFamily="18" charset="0"/>
                <a:ea typeface="Tahoma" pitchFamily="34" charset="0"/>
                <a:cs typeface="Times New Roman" panose="02020603050405020304" pitchFamily="18" charset="0"/>
              </a:rPr>
              <a:t>St: </a:t>
            </a:r>
            <a:r>
              <a:rPr lang="en-US" sz="4000" b="1" i="1" dirty="0" err="1">
                <a:ln/>
                <a:solidFill>
                  <a:srgbClr val="FF0000"/>
                </a:solidFill>
                <a:latin typeface="Times New Roman" panose="02020603050405020304" pitchFamily="18" charset="0"/>
                <a:ea typeface="Tahoma" pitchFamily="34" charset="0"/>
                <a:cs typeface="Times New Roman" panose="02020603050405020304" pitchFamily="18" charset="0"/>
              </a:rPr>
              <a:t>Nguyễn</a:t>
            </a:r>
            <a:r>
              <a:rPr lang="en-US" sz="4000" b="1" i="1" dirty="0">
                <a:ln/>
                <a:solidFill>
                  <a:srgbClr val="FF0000"/>
                </a:solidFill>
                <a:latin typeface="Times New Roman" panose="02020603050405020304" pitchFamily="18" charset="0"/>
                <a:ea typeface="Tahoma" pitchFamily="34" charset="0"/>
                <a:cs typeface="Times New Roman" panose="02020603050405020304" pitchFamily="18" charset="0"/>
              </a:rPr>
              <a:t> Duy Vi</a:t>
            </a:r>
          </a:p>
        </p:txBody>
      </p:sp>
    </p:spTree>
    <p:extLst>
      <p:ext uri="{BB962C8B-B14F-4D97-AF65-F5344CB8AC3E}">
        <p14:creationId xmlns:p14="http://schemas.microsoft.com/office/powerpoint/2010/main" val="263213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Tk1:</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5400" b="1" dirty="0">
                <a:solidFill>
                  <a:srgbClr val="002060"/>
                </a:solidFill>
                <a:latin typeface="Times New Roman" panose="02020603050405020304" pitchFamily="18" charset="0"/>
                <a:cs typeface="Times New Roman" panose="02020603050405020304" pitchFamily="18" charset="0"/>
              </a:rPr>
              <a:t>.</a:t>
            </a:r>
            <a:endParaRPr lang="vi-VN"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Đk</a:t>
            </a: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3399"/>
                </a:solidFill>
                <a:latin typeface="Times New Roman" panose="02020603050405020304" pitchFamily="18"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Chiên nhân từ, Người dẫn con tới đồng nội. Này suối nước mát bóng, con tới uống thảnh thơi. Chúa ơi sướng vui trong tay Chúa, Người dẫn con đi. Đi giữa suối mát, cỏ xanh con thiếu gì.</a:t>
            </a:r>
            <a:endParaRPr lang="en-US" sz="54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Tk2:</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là Mục Tử, Người dẫn dắt con lần theo chính lối. Cho con đi tới vì Danh Chúa con không lạc vương. Tối tăm con sợ chi, vì có Chúa với con cùng tiến bước. Cánh tay Người đưa, gậy Người dẫn yên lòng</a:t>
            </a:r>
            <a:r>
              <a:rPr lang="en-US" sz="5400" b="1" dirty="0">
                <a:solidFill>
                  <a:srgbClr val="002060"/>
                </a:solidFill>
                <a:latin typeface="Times New Roman" panose="02020603050405020304" pitchFamily="18" charset="0"/>
                <a:cs typeface="Times New Roman" panose="02020603050405020304" pitchFamily="18" charset="0"/>
              </a:rPr>
              <a:t>.</a:t>
            </a:r>
            <a:endParaRPr lang="vi-VN"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81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Đk</a:t>
            </a: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3399"/>
                </a:solidFill>
                <a:latin typeface="Times New Roman" panose="02020603050405020304" pitchFamily="18"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Chiên nhân từ, Người dẫn con tới đồng nội. Này suối nước mát bóng, con tới uống thảnh thơi. Chúa ơi sướng vui trong tay Chúa, Người dẫn con đi. Đi giữa suối mát, cỏ xanh con thiếu gì.</a:t>
            </a:r>
            <a:endParaRPr lang="en-US" sz="54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Tk3:</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là mục tử, Người dọn bữa kê bàn cho con dân. Dầu Người tràn lan và chén ái ân Người đầy chan. Chúa ban cho đời con qua năm tháng hưởng dư đầy phúc đức. Chúa ở cùng con, con cùng Chúa muôn đời</a:t>
            </a:r>
            <a:r>
              <a:rPr lang="en-US" sz="5400" b="1" dirty="0">
                <a:solidFill>
                  <a:srgbClr val="002060"/>
                </a:solidFill>
                <a:latin typeface="Times New Roman" panose="02020603050405020304" pitchFamily="18" charset="0"/>
                <a:cs typeface="Times New Roman" panose="02020603050405020304" pitchFamily="18" charset="0"/>
              </a:rPr>
              <a:t>.</a:t>
            </a:r>
            <a:endParaRPr lang="vi-VN"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15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buNone/>
            </a:pP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Đk</a:t>
            </a: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a:t>
            </a:r>
            <a:r>
              <a:rPr lang="en-US" sz="5400" b="1" dirty="0">
                <a:solidFill>
                  <a:srgbClr val="003399"/>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a:t>
            </a:r>
            <a:r>
              <a:rPr lang="vi-VN" sz="5400" b="1" dirty="0">
                <a:solidFill>
                  <a:srgbClr val="003399"/>
                </a:solidFill>
                <a:latin typeface="Times New Roman" panose="02020603050405020304" pitchFamily="18" charset="0"/>
                <a:cs typeface="Times New Roman" panose="02020603050405020304" pitchFamily="18" charset="0"/>
              </a:rPr>
              <a:t> </a:t>
            </a:r>
            <a:r>
              <a:rPr lang="vi-VN" sz="5400" b="1" dirty="0">
                <a:solidFill>
                  <a:srgbClr val="002060"/>
                </a:solidFill>
                <a:latin typeface="Times New Roman" panose="02020603050405020304" pitchFamily="18" charset="0"/>
                <a:cs typeface="Times New Roman" panose="02020603050405020304" pitchFamily="18" charset="0"/>
              </a:rPr>
              <a:t>Chúa Chiên nhân từ, Người dẫn con tới đồng nội. Này suối nước mát bóng, con tới uống thảnh thơi. Chúa ơi sướng vui trong tay Chúa, Người dẫn con đi. Đi giữa suối mát, cỏ xanh con thiếu gì.</a:t>
            </a:r>
            <a:endParaRPr lang="en-US" sz="54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837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661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6450" y="1876425"/>
            <a:ext cx="7067550" cy="3046988"/>
          </a:xfrm>
          <a:prstGeom prst="rect">
            <a:avLst/>
          </a:prstGeom>
        </p:spPr>
        <p:txBody>
          <a:bodyPr wrap="square">
            <a:spAutoFit/>
            <a:scene3d>
              <a:camera prst="orthographicFront"/>
              <a:lightRig rig="soft" dir="t">
                <a:rot lat="0" lon="0" rev="15600000"/>
              </a:lightRig>
            </a:scene3d>
            <a:sp3d extrusionH="57150" prstMaterial="softEdge">
              <a:bevelT w="88900" h="889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normalizeH="0" baseline="0" noProof="0" dirty="0" err="1">
                <a:ln/>
                <a:solidFill>
                  <a:srgbClr val="FF0000"/>
                </a:solidFill>
                <a:uLnTx/>
                <a:uFillTx/>
                <a:latin typeface="Times New Roman" panose="02020603050405020304" pitchFamily="18" charset="0"/>
                <a:cs typeface="Times New Roman" panose="02020603050405020304" pitchFamily="18" charset="0"/>
              </a:rPr>
              <a:t>Kinh</a:t>
            </a:r>
            <a:endParaRPr lang="en-US" sz="9600" b="1" dirty="0">
              <a:ln/>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normalizeH="0" baseline="0" noProof="0" dirty="0">
                <a:ln/>
                <a:solidFill>
                  <a:srgbClr val="FF0000"/>
                </a:solidFill>
                <a:uLnTx/>
                <a:uFillTx/>
                <a:latin typeface="Times New Roman" panose="02020603050405020304" pitchFamily="18" charset="0"/>
                <a:cs typeface="Times New Roman" panose="02020603050405020304" pitchFamily="18" charset="0"/>
              </a:rPr>
              <a:t>Vinh Danh</a:t>
            </a:r>
            <a:endParaRPr kumimoji="0" lang="vi-VN" sz="9600" b="1" i="0" u="none" strike="noStrike" kern="1200" normalizeH="0" baseline="0" noProof="0" dirty="0">
              <a:ln/>
              <a:solidFill>
                <a:srgbClr val="FF0000"/>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8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1"/>
            <a:ext cx="9144000" cy="5143499"/>
          </a:xfrm>
        </p:spPr>
        <p:txBody>
          <a:bodyPr>
            <a:normAutofit/>
          </a:bodyPr>
          <a:lstStyle/>
          <a:p>
            <a:pPr algn="just"/>
            <a:r>
              <a:rPr lang="vi-VN"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tế:</a:t>
            </a: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Vinh danh Thiên Chúa trên các tầng trời.</a:t>
            </a:r>
            <a:br>
              <a:rPr lang="vi-VN"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bình an dưới thế cho người thiện tâm. </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ca ngợi Chúa.</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chúc tụng Chúa. </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thờ lạy Chúa. </a:t>
            </a:r>
            <a:br>
              <a:rPr lang="vi-VN" sz="6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tôn vinh Chúa. </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cảm tạ Chúa vì vinh quang cao cả Chúa.</a:t>
            </a:r>
            <a:b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Lạy Chúa là Thiên Chúa, là Vua trên trời, là Chúa Cha toàn năng.</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Lạy con một Thiên Chúa, Chúa Giê-su Ki-tô.</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Lạy Chúa là Thiên Chúa, là Chiên Thiên Chúa là Con Đức Chúa Cha. </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xóa tội trần gian, xin thương xót chúng con.</a:t>
            </a:r>
            <a:b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xóa tội trần gian, xin nhậm lời chúng con cầu khẩn. </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1"/>
            <a:ext cx="9144000" cy="5143499"/>
          </a:xfrm>
        </p:spPr>
        <p:txBody>
          <a:bodyPr>
            <a:normAutofit fontScale="90000"/>
          </a:bodyPr>
          <a:lstStyle/>
          <a:p>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ngự bên hữu Đức Chúa Cha, xin thương xót chúng con.</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lạy Chúa Giê-su Ki-tô, chỉ có Chúa là Đấng Thánh.</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scene3d>
              <a:camera prst="orthographicFront"/>
              <a:lightRig rig="soft" dir="t">
                <a:rot lat="0" lon="0" rev="15600000"/>
              </a:lightRig>
            </a:scene3d>
            <a:sp3d extrusionH="57150" prstMaterial="softEdge">
              <a:bevelT w="88900" h="88900"/>
            </a:sp3d>
          </a:bodyPr>
          <a:lstStyle/>
          <a:p>
            <a:r>
              <a:rPr lang="en-US" sz="7200" b="1" dirty="0" err="1">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7200" b="1" dirty="0">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Hát</a:t>
            </a:r>
            <a:r>
              <a:rPr lang="en-US" sz="7200" b="1" dirty="0">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Cộng</a:t>
            </a:r>
            <a:r>
              <a:rPr lang="en-US" sz="7200" b="1" dirty="0">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Đoàn</a:t>
            </a:r>
            <a:endParaRPr lang="en-US" sz="7200" b="1" dirty="0">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 có Chúa là Chúa, chỉ có Chúa là đấng tối cao.</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 Đức Chúa Thánh Thần trong vinh quang Đức Chúa Cha. </a:t>
            </a: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 </a:t>
            </a: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452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87391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latin typeface="UTM American Sans"/>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85800" y="232012"/>
            <a:ext cx="7186904" cy="1323439"/>
          </a:xfrm>
          <a:prstGeom prst="rect">
            <a:avLst/>
          </a:prstGeom>
          <a:noFill/>
        </p:spPr>
        <p:txBody>
          <a:bodyPr wrap="none" rtlCol="0">
            <a:spAutoFit/>
            <a:scene3d>
              <a:camera prst="orthographicFront"/>
              <a:lightRig rig="soft" dir="t">
                <a:rot lat="0" lon="0" rev="15600000"/>
              </a:lightRig>
            </a:scene3d>
            <a:sp3d extrusionH="57150" contourW="31750" prstMaterial="softEdge">
              <a:bevelT w="88900" h="88900"/>
              <a:contourClr>
                <a:schemeClr val="bg1"/>
              </a:contourClr>
            </a:sp3d>
          </a:bodyPr>
          <a:lstStyle/>
          <a:p>
            <a:r>
              <a:rPr lang="en-US" sz="4000" b="1" u="sng" dirty="0" err="1">
                <a:ln/>
                <a:solidFill>
                  <a:srgbClr val="FF0000"/>
                </a:solidFill>
                <a:latin typeface="Times New Roman" panose="02020603050405020304" pitchFamily="18" charset="0"/>
                <a:cs typeface="Times New Roman" panose="02020603050405020304" pitchFamily="18" charset="0"/>
              </a:rPr>
              <a:t>Bài</a:t>
            </a:r>
            <a:r>
              <a:rPr lang="en-US" sz="4000" b="1" u="sng" dirty="0">
                <a:ln/>
                <a:solidFill>
                  <a:srgbClr val="FF0000"/>
                </a:solidFill>
                <a:latin typeface="Times New Roman" panose="02020603050405020304" pitchFamily="18" charset="0"/>
                <a:cs typeface="Times New Roman" panose="02020603050405020304" pitchFamily="18" charset="0"/>
              </a:rPr>
              <a:t> </a:t>
            </a:r>
            <a:r>
              <a:rPr lang="en-US" sz="4000" b="1" u="sng" dirty="0" err="1">
                <a:ln/>
                <a:solidFill>
                  <a:srgbClr val="FF0000"/>
                </a:solidFill>
                <a:latin typeface="Times New Roman" panose="02020603050405020304" pitchFamily="18" charset="0"/>
                <a:cs typeface="Times New Roman" panose="02020603050405020304" pitchFamily="18" charset="0"/>
              </a:rPr>
              <a:t>đọc</a:t>
            </a:r>
            <a:r>
              <a:rPr lang="en-US" sz="4000" b="1" u="sng" dirty="0">
                <a:ln/>
                <a:solidFill>
                  <a:srgbClr val="FF0000"/>
                </a:solidFill>
                <a:latin typeface="Times New Roman" panose="02020603050405020304" pitchFamily="18" charset="0"/>
                <a:cs typeface="Times New Roman" panose="02020603050405020304" pitchFamily="18" charset="0"/>
              </a:rPr>
              <a:t> 1</a:t>
            </a:r>
          </a:p>
          <a:p>
            <a:r>
              <a:rPr lang="en-US" sz="4000" b="1" dirty="0" err="1">
                <a:ln/>
                <a:solidFill>
                  <a:srgbClr val="FF0000"/>
                </a:solidFill>
                <a:latin typeface="Times New Roman" panose="02020603050405020304" pitchFamily="18" charset="0"/>
                <a:cs typeface="Times New Roman" panose="02020603050405020304" pitchFamily="18" charset="0"/>
              </a:rPr>
              <a:t>Bài</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trích</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sách</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Công</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vụ</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Tông</a:t>
            </a:r>
            <a:r>
              <a:rPr lang="en-US" sz="4000" b="1" dirty="0">
                <a:ln/>
                <a:solidFill>
                  <a:srgbClr val="FF0000"/>
                </a:solidFill>
                <a:latin typeface="Times New Roman" panose="02020603050405020304" pitchFamily="18" charset="0"/>
                <a:cs typeface="Times New Roman" panose="02020603050405020304" pitchFamily="18" charset="0"/>
              </a:rPr>
              <a:t> </a:t>
            </a:r>
            <a:r>
              <a:rPr lang="en-US" sz="4000" b="1" dirty="0" err="1">
                <a:ln/>
                <a:solidFill>
                  <a:srgbClr val="FF0000"/>
                </a:solidFill>
                <a:latin typeface="Times New Roman" panose="02020603050405020304" pitchFamily="18" charset="0"/>
                <a:cs typeface="Times New Roman" panose="02020603050405020304" pitchFamily="18" charset="0"/>
              </a:rPr>
              <a:t>Đồ</a:t>
            </a:r>
            <a:endParaRPr lang="en-US" sz="4000" b="1" dirty="0">
              <a:ln/>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5656" y="2133601"/>
            <a:ext cx="8610600" cy="1077218"/>
          </a:xfrm>
          <a:prstGeom prst="rect">
            <a:avLst/>
          </a:prstGeom>
          <a:noFill/>
          <a:ln>
            <a:noFill/>
          </a:ln>
          <a:effectLst>
            <a:glow rad="139700">
              <a:schemeClr val="accent3">
                <a:satMod val="175000"/>
                <a:alpha val="40000"/>
              </a:schemeClr>
            </a:glow>
          </a:effectLst>
        </p:spPr>
        <p:txBody>
          <a:bodyPr wrap="square" rtlCol="0">
            <a:spAutoFit/>
            <a:scene3d>
              <a:camera prst="orthographicFront"/>
              <a:lightRig rig="soft" dir="t">
                <a:rot lat="0" lon="0" rev="15600000"/>
              </a:lightRig>
            </a:scene3d>
            <a:sp3d extrusionH="57150" prstMaterial="softEdge">
              <a:bevelT w="88900" h="88900"/>
            </a:sp3d>
          </a:bodyPr>
          <a:lstStyle/>
          <a:p>
            <a:pPr algn="ctr"/>
            <a:r>
              <a:rPr lang="en-US" sz="3200" b="1" dirty="0" err="1">
                <a:ln/>
                <a:solidFill>
                  <a:schemeClr val="bg1"/>
                </a:solidFill>
                <a:latin typeface="Segoe UI Black" panose="020B0A02040204020203" pitchFamily="34" charset="0"/>
                <a:ea typeface="Segoe UI Black" panose="020B0A02040204020203" pitchFamily="34" charset="0"/>
              </a:rPr>
              <a:t>Thiên</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Chúa</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đã</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đặt</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Đức</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Giê-su</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là</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Đức</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Chúa</a:t>
            </a:r>
            <a:endParaRPr lang="en-US" sz="3200" b="1" dirty="0">
              <a:ln/>
              <a:solidFill>
                <a:schemeClr val="bg1"/>
              </a:solidFill>
              <a:latin typeface="Segoe UI Black" panose="020B0A02040204020203" pitchFamily="34" charset="0"/>
              <a:ea typeface="Segoe UI Black" panose="020B0A02040204020203" pitchFamily="34" charset="0"/>
            </a:endParaRPr>
          </a:p>
          <a:p>
            <a:pPr algn="ctr"/>
            <a:r>
              <a:rPr lang="en-US" sz="3200" b="1" dirty="0" err="1">
                <a:ln/>
                <a:solidFill>
                  <a:schemeClr val="bg1"/>
                </a:solidFill>
                <a:latin typeface="Segoe UI Black" panose="020B0A02040204020203" pitchFamily="34" charset="0"/>
                <a:ea typeface="Segoe UI Black" panose="020B0A02040204020203" pitchFamily="34" charset="0"/>
              </a:rPr>
              <a:t>Và</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làm</a:t>
            </a:r>
            <a:r>
              <a:rPr lang="en-US" sz="3200" b="1" dirty="0">
                <a:ln/>
                <a:solidFill>
                  <a:schemeClr val="bg1"/>
                </a:solidFill>
                <a:latin typeface="Segoe UI Black" panose="020B0A02040204020203" pitchFamily="34" charset="0"/>
                <a:ea typeface="Segoe UI Black" panose="020B0A02040204020203" pitchFamily="34" charset="0"/>
              </a:rPr>
              <a:t> </a:t>
            </a:r>
            <a:r>
              <a:rPr lang="en-US" sz="3200" b="1" dirty="0" err="1">
                <a:ln/>
                <a:solidFill>
                  <a:schemeClr val="bg1"/>
                </a:solidFill>
                <a:latin typeface="Segoe UI Black" panose="020B0A02040204020203" pitchFamily="34" charset="0"/>
                <a:ea typeface="Segoe UI Black" panose="020B0A02040204020203" pitchFamily="34" charset="0"/>
              </a:rPr>
              <a:t>Đấng</a:t>
            </a:r>
            <a:r>
              <a:rPr lang="en-US" sz="3200" b="1" dirty="0">
                <a:ln/>
                <a:solidFill>
                  <a:schemeClr val="bg1"/>
                </a:solidFill>
                <a:latin typeface="Segoe UI Black" panose="020B0A02040204020203" pitchFamily="34" charset="0"/>
                <a:ea typeface="Segoe UI Black" panose="020B0A02040204020203" pitchFamily="34" charset="0"/>
              </a:rPr>
              <a:t> Ki-</a:t>
            </a:r>
            <a:r>
              <a:rPr lang="en-US" sz="3200" b="1" dirty="0" err="1">
                <a:ln/>
                <a:solidFill>
                  <a:schemeClr val="bg1"/>
                </a:solidFill>
                <a:latin typeface="Segoe UI Black" panose="020B0A02040204020203" pitchFamily="34" charset="0"/>
                <a:ea typeface="Segoe UI Black" panose="020B0A02040204020203" pitchFamily="34" charset="0"/>
              </a:rPr>
              <a:t>tô</a:t>
            </a:r>
            <a:endParaRPr lang="en-US" sz="3200" b="1" dirty="0">
              <a:ln/>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66417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857249"/>
            <a:ext cx="9144000" cy="5629275"/>
          </a:xfrm>
        </p:spPr>
        <p:txBody>
          <a:bodyPr anchor="ctr">
            <a:normAutofit lnSpcReduction="10000"/>
            <a:scene3d>
              <a:camera prst="orthographicFront"/>
              <a:lightRig rig="soft" dir="t">
                <a:rot lat="0" lon="0" rev="15600000"/>
              </a:lightRig>
            </a:scene3d>
            <a:sp3d extrusionH="57150" prstMaterial="softEdge">
              <a:bevelT w="88900" h="88900"/>
            </a:sp3d>
          </a:bodyPr>
          <a:lstStyle/>
          <a:p>
            <a:pPr eaLnBrk="1" hangingPunct="1">
              <a:lnSpc>
                <a:spcPct val="120000"/>
              </a:lnSpc>
            </a:pPr>
            <a:r>
              <a:rPr lang="en-US" sz="8000" b="1" u="sng" dirty="0" err="1">
                <a:ln/>
                <a:solidFill>
                  <a:srgbClr val="002060"/>
                </a:solidFill>
                <a:latin typeface="Times New Roman" panose="02020603050405020304" pitchFamily="18" charset="0"/>
                <a:cs typeface="Times New Roman" panose="02020603050405020304" pitchFamily="18" charset="0"/>
              </a:rPr>
              <a:t>Đáp</a:t>
            </a:r>
            <a:r>
              <a:rPr lang="en-US" sz="8000" b="1" u="sng" dirty="0">
                <a:ln/>
                <a:solidFill>
                  <a:srgbClr val="002060"/>
                </a:solidFill>
                <a:latin typeface="Times New Roman" panose="02020603050405020304" pitchFamily="18" charset="0"/>
                <a:cs typeface="Times New Roman" panose="02020603050405020304" pitchFamily="18" charset="0"/>
              </a:rPr>
              <a:t> Ca</a:t>
            </a:r>
          </a:p>
          <a:p>
            <a:pPr eaLnBrk="1" hangingPunct="1">
              <a:lnSpc>
                <a:spcPct val="120000"/>
              </a:lnSpc>
            </a:pPr>
            <a:r>
              <a:rPr lang="en-US" sz="72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THÁNH VỊNH 22</a:t>
            </a:r>
          </a:p>
          <a:p>
            <a:pPr eaLnBrk="1" hangingPunct="1">
              <a:lnSpc>
                <a:spcPct val="120000"/>
              </a:lnSpc>
            </a:pPr>
            <a:r>
              <a:rPr lang="en-US" sz="4800" b="1" i="1" dirty="0" err="1">
                <a:ln/>
                <a:solidFill>
                  <a:srgbClr val="FF0000"/>
                </a:solidFill>
                <a:latin typeface="Times New Roman" panose="02020603050405020304" pitchFamily="18" charset="0"/>
                <a:cs typeface="Times New Roman" panose="02020603050405020304" pitchFamily="18" charset="0"/>
              </a:rPr>
              <a:t>Lm</a:t>
            </a:r>
            <a:r>
              <a:rPr lang="en-US" sz="4800" b="1" i="1" dirty="0">
                <a:ln/>
                <a:solidFill>
                  <a:srgbClr val="FF0000"/>
                </a:solidFill>
                <a:latin typeface="Times New Roman" panose="02020603050405020304" pitchFamily="18" charset="0"/>
                <a:cs typeface="Times New Roman" panose="02020603050405020304" pitchFamily="18" charset="0"/>
              </a:rPr>
              <a:t> Kim Long</a:t>
            </a:r>
          </a:p>
          <a:p>
            <a:pPr eaLnBrk="1" hangingPunct="1">
              <a:lnSpc>
                <a:spcPct val="120000"/>
              </a:lnSpc>
            </a:pPr>
            <a:r>
              <a:rPr lang="en-US" sz="8000" b="1" dirty="0">
                <a:ln/>
                <a:solidFill>
                  <a:srgbClr val="FF0000"/>
                </a:solidFill>
                <a:latin typeface="Times New Roman" panose="02020603050405020304" pitchFamily="18" charset="0"/>
                <a:cs typeface="Times New Roman" panose="02020603050405020304" pitchFamily="18" charset="0"/>
              </a:rPr>
              <a:t>05 </a:t>
            </a:r>
            <a:r>
              <a:rPr lang="en-US" sz="8000" b="1" dirty="0" err="1">
                <a:ln/>
                <a:solidFill>
                  <a:srgbClr val="FF0000"/>
                </a:solidFill>
                <a:latin typeface="Times New Roman" panose="02020603050405020304" pitchFamily="18" charset="0"/>
                <a:cs typeface="Times New Roman" panose="02020603050405020304" pitchFamily="18" charset="0"/>
              </a:rPr>
              <a:t>câu</a:t>
            </a:r>
            <a:endParaRPr lang="en-US" sz="8000" b="1" dirty="0">
              <a:ln/>
              <a:solidFill>
                <a:srgbClr val="FF0000"/>
              </a:solidFill>
              <a:latin typeface="Times New Roman" panose="02020603050405020304" pitchFamily="18" charset="0"/>
              <a:cs typeface="Times New Roman" panose="02020603050405020304" pitchFamily="18" charset="0"/>
            </a:endParaRPr>
          </a:p>
        </p:txBody>
      </p:sp>
      <p:sp>
        <p:nvSpPr>
          <p:cNvPr id="2052" name="Rectangle 4"/>
          <p:cNvSpPr>
            <a:spLocks noChangeArrowheads="1"/>
          </p:cNvSpPr>
          <p:nvPr/>
        </p:nvSpPr>
        <p:spPr bwMode="auto">
          <a:xfrm>
            <a:off x="3786187" y="87391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latin typeface="UTM American Sans"/>
              </a:rPr>
              <a:t>  </a:t>
            </a:r>
          </a:p>
        </p:txBody>
      </p:sp>
    </p:spTree>
    <p:extLst>
      <p:ext uri="{BB962C8B-B14F-4D97-AF65-F5344CB8AC3E}">
        <p14:creationId xmlns:p14="http://schemas.microsoft.com/office/powerpoint/2010/main" val="421787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just"/>
            <a:r>
              <a:rPr lang="en-US" sz="7200" b="1" u="sng"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Tk1:</a:t>
            </a:r>
            <a:r>
              <a:rPr lang="en-US" sz="72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7200" b="1" spc="-150" dirty="0">
                <a:solidFill>
                  <a:srgbClr val="002060"/>
                </a:solidFill>
                <a:latin typeface="Times New Roman" panose="02020603050405020304" pitchFamily="18" charset="0"/>
                <a:cs typeface="Times New Roman" panose="02020603050405020304" pitchFamily="18" charset="0"/>
              </a:rPr>
              <a:t>Có Chúa chăn dắt tôi nên tôi không còn thiếu gì. Trên đồng cỏ xanh tươi Ngài dẫn tôi vào nghỉ ngơi.</a:t>
            </a:r>
            <a:endParaRPr lang="en-US" sz="72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34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fontAlgn="base"/>
            <a:r>
              <a:rPr lang="en-US" sz="7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Tk2:</a:t>
            </a: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7200" b="1" dirty="0">
                <a:solidFill>
                  <a:srgbClr val="002060"/>
                </a:solidFill>
                <a:latin typeface="Times New Roman" panose="02020603050405020304" pitchFamily="18" charset="0"/>
                <a:cs typeface="Times New Roman" panose="02020603050405020304" pitchFamily="18" charset="0"/>
              </a:rPr>
              <a:t>Dẫn tới bên suối trong cho tôi đây bồi dưỡng lại. Theo đường nẻo công minh, Ngài dẫn tôi vì Uy Danh.</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90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791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Tk3:</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7200" b="1" dirty="0">
                <a:solidFill>
                  <a:srgbClr val="002060"/>
                </a:solidFill>
                <a:latin typeface="Times New Roman" panose="02020603050405020304" pitchFamily="18" charset="0"/>
                <a:cs typeface="Times New Roman" panose="02020603050405020304" pitchFamily="18" charset="0"/>
              </a:rPr>
              <a:t>Dẫu lúc qua lũng sâu, con đâu lo sợ khốn cùng. Bởi Ngài ở bên con, cầm sẵn côn trượng chở che.</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57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dắt</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tôi</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tôi</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còn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thiếu</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925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383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Tk4:</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7200" b="1" dirty="0">
                <a:solidFill>
                  <a:srgbClr val="002060"/>
                </a:solidFill>
                <a:latin typeface="Times New Roman" panose="02020603050405020304" pitchFamily="18" charset="0"/>
                <a:cs typeface="Times New Roman" panose="02020603050405020304" pitchFamily="18" charset="0"/>
              </a:rPr>
              <a:t>Chúa thiết con bữa ăn ngay khi quân thù đối mặt. Xức dầu tỏa hương thơm và cứ châm rượu đầy ly.</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137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Tk5:</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7200" b="1" dirty="0">
                <a:solidFill>
                  <a:srgbClr val="002060"/>
                </a:solidFill>
                <a:latin typeface="Times New Roman" panose="02020603050405020304" pitchFamily="18" charset="0"/>
                <a:cs typeface="Times New Roman" panose="02020603050405020304" pitchFamily="18" charset="0"/>
              </a:rPr>
              <a:t>Chúa vẫn che chở con trong ân thiêng và nghĩa tình. Con được ở vương cung qua tháng năm dài triền miên.</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019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Có</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Chúa</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chăn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dắt</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nên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tôi</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không</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còn</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thiếu</a:t>
            </a:r>
            <a:r>
              <a:rPr lang="en-US" sz="9600" b="1" dirty="0">
                <a:solidFill>
                  <a:srgbClr val="002060"/>
                </a:solidFill>
                <a:latin typeface="Times New Roman" panose="02020603050405020304" pitchFamily="18" charset="0"/>
                <a:cs typeface="Times New Roman" panose="02020603050405020304" pitchFamily="18" charset="0"/>
              </a:rPr>
              <a:t> </a:t>
            </a:r>
            <a:r>
              <a:rPr lang="en-US" sz="9600" b="1" dirty="0" err="1">
                <a:solidFill>
                  <a:srgbClr val="002060"/>
                </a:solidFill>
                <a:latin typeface="Times New Roman" panose="02020603050405020304" pitchFamily="18" charset="0"/>
                <a:cs typeface="Times New Roman" panose="02020603050405020304" pitchFamily="18" charset="0"/>
              </a:rPr>
              <a:t>gì</a:t>
            </a:r>
            <a:r>
              <a:rPr lang="en-US" sz="9600" b="1" dirty="0">
                <a:solidFill>
                  <a:srgbClr val="002060"/>
                </a:solidFill>
                <a:latin typeface="Times New Roman" panose="02020603050405020304" pitchFamily="18" charset="0"/>
                <a:cs typeface="Times New Roman" panose="02020603050405020304" pitchFamily="18" charset="0"/>
              </a:rPr>
              <a:t>.</a:t>
            </a:r>
            <a:endParaRPr lang="en-US" sz="8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81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87391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latin typeface="UTM American Sans"/>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82768" y="266700"/>
            <a:ext cx="8961231" cy="1077218"/>
          </a:xfrm>
          <a:prstGeom prst="rect">
            <a:avLst/>
          </a:prstGeom>
          <a:noFill/>
        </p:spPr>
        <p:txBody>
          <a:bodyPr wrap="square" rtlCol="0">
            <a:spAutoFit/>
            <a:scene3d>
              <a:camera prst="orthographicFront"/>
              <a:lightRig rig="soft" dir="t">
                <a:rot lat="0" lon="0" rev="15600000"/>
              </a:lightRig>
            </a:scene3d>
            <a:sp3d extrusionH="57150" contourW="31750" prstMaterial="softEdge">
              <a:bevelT w="88900" h="88900"/>
              <a:contourClr>
                <a:schemeClr val="bg1"/>
              </a:contourClr>
            </a:sp3d>
          </a:bodyPr>
          <a:lstStyle/>
          <a:p>
            <a:r>
              <a:rPr lang="en-US" sz="3200" b="1" u="sng" dirty="0" err="1">
                <a:ln/>
                <a:solidFill>
                  <a:srgbClr val="FF0000"/>
                </a:solidFill>
                <a:latin typeface="Times New Roman" panose="02020603050405020304" pitchFamily="18" charset="0"/>
                <a:cs typeface="Times New Roman" panose="02020603050405020304" pitchFamily="18" charset="0"/>
              </a:rPr>
              <a:t>Bài</a:t>
            </a:r>
            <a:r>
              <a:rPr lang="en-US" sz="3200" b="1" u="sng" dirty="0">
                <a:ln/>
                <a:solidFill>
                  <a:srgbClr val="FF0000"/>
                </a:solidFill>
                <a:latin typeface="Times New Roman" panose="02020603050405020304" pitchFamily="18" charset="0"/>
                <a:cs typeface="Times New Roman" panose="02020603050405020304" pitchFamily="18" charset="0"/>
              </a:rPr>
              <a:t> </a:t>
            </a:r>
            <a:r>
              <a:rPr lang="en-US" sz="3200" b="1" u="sng" dirty="0" err="1">
                <a:ln/>
                <a:solidFill>
                  <a:srgbClr val="FF0000"/>
                </a:solidFill>
                <a:latin typeface="Times New Roman" panose="02020603050405020304" pitchFamily="18" charset="0"/>
                <a:cs typeface="Times New Roman" panose="02020603050405020304" pitchFamily="18" charset="0"/>
              </a:rPr>
              <a:t>đọc</a:t>
            </a:r>
            <a:r>
              <a:rPr lang="en-US" sz="3200" b="1" u="sng" dirty="0">
                <a:ln/>
                <a:solidFill>
                  <a:srgbClr val="FF0000"/>
                </a:solidFill>
                <a:latin typeface="Times New Roman" panose="02020603050405020304" pitchFamily="18" charset="0"/>
                <a:cs typeface="Times New Roman" panose="02020603050405020304" pitchFamily="18" charset="0"/>
              </a:rPr>
              <a:t> 2</a:t>
            </a:r>
          </a:p>
          <a:p>
            <a:r>
              <a:rPr lang="en-US" sz="3200" b="1" dirty="0" err="1">
                <a:ln/>
                <a:solidFill>
                  <a:srgbClr val="FF0000"/>
                </a:solidFill>
                <a:latin typeface="Times New Roman" panose="02020603050405020304" pitchFamily="18" charset="0"/>
                <a:cs typeface="Times New Roman" panose="02020603050405020304" pitchFamily="18" charset="0"/>
              </a:rPr>
              <a:t>Bài</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trích</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thư</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thứ</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nhất</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của</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thánh</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Phê-rô</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Tông</a:t>
            </a:r>
            <a:r>
              <a:rPr lang="en-US" sz="3200" b="1" dirty="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Đồ</a:t>
            </a:r>
            <a:endParaRPr lang="en-US" sz="3200" b="1" dirty="0">
              <a:ln/>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66700" y="1951137"/>
            <a:ext cx="8610600" cy="1200329"/>
          </a:xfrm>
          <a:prstGeom prst="rect">
            <a:avLst/>
          </a:prstGeom>
          <a:noFill/>
          <a:ln>
            <a:noFill/>
          </a:ln>
          <a:effectLst>
            <a:glow rad="139700">
              <a:schemeClr val="accent3">
                <a:satMod val="175000"/>
                <a:alpha val="40000"/>
              </a:schemeClr>
            </a:glow>
          </a:effectLst>
        </p:spPr>
        <p:txBody>
          <a:bodyPr wrap="square" rtlCol="0">
            <a:spAutoFit/>
            <a:scene3d>
              <a:camera prst="orthographicFront"/>
              <a:lightRig rig="soft" dir="t">
                <a:rot lat="0" lon="0" rev="15600000"/>
              </a:lightRig>
            </a:scene3d>
            <a:sp3d extrusionH="57150" prstMaterial="softEdge">
              <a:bevelT w="88900" h="88900"/>
            </a:sp3d>
          </a:bodyPr>
          <a:lstStyle/>
          <a:p>
            <a:pPr algn="ct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Anh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em</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đã</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quay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về</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với</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vị</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mục</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tử</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a:t>
            </a:r>
          </a:p>
          <a:p>
            <a:pPr algn="ct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Đấng</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chăm</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sóc</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linh</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hồn</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anh</a:t>
            </a:r>
            <a:r>
              <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600" b="1" dirty="0" err="1">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em</a:t>
            </a:r>
            <a:endParaRPr lang="en-US" sz="3600" b="1" dirty="0">
              <a:ln/>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036664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162050"/>
            <a:ext cx="9144000" cy="4895850"/>
          </a:xfrm>
        </p:spPr>
        <p:txBody>
          <a:bodyPr>
            <a:noAutofit/>
          </a:bodyPr>
          <a:lstStyle/>
          <a:p>
            <a:pPr algn="just"/>
            <a:r>
              <a:rPr lang="en-US" sz="7200" b="1" dirty="0" err="1">
                <a:solidFill>
                  <a:srgbClr val="002060"/>
                </a:solidFill>
                <a:latin typeface="Times New Roman" panose="02020603050405020304" pitchFamily="18" charset="0"/>
                <a:cs typeface="Times New Roman" panose="02020603050405020304" pitchFamily="18" charset="0"/>
              </a:rPr>
              <a:t>Chúa</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nói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là</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mục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tử</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tốt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lành</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biết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các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chiên</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và</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các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chiên</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biết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09574" y="209552"/>
            <a:ext cx="8734425" cy="707886"/>
          </a:xfrm>
          <a:prstGeom prst="rect">
            <a:avLst/>
          </a:prstGeom>
          <a:noFill/>
        </p:spPr>
        <p:txBody>
          <a:bodyPr wrap="square" rtlCol="0">
            <a:spAutoFit/>
          </a:bodyPr>
          <a:lstStyle/>
          <a:p>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Alleluia…Alleluia</a:t>
            </a:r>
            <a:endParaRPr lang="en-US" sz="4000"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 y="5898712"/>
            <a:ext cx="8181975" cy="707886"/>
          </a:xfrm>
          <a:prstGeom prst="rect">
            <a:avLst/>
          </a:prstGeom>
          <a:noFill/>
        </p:spPr>
        <p:txBody>
          <a:bodyPr wrap="square" rtlCol="0">
            <a:spAutoFit/>
          </a:bodyPr>
          <a:lstStyle/>
          <a:p>
            <a:pPr algn="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Alleluia…Alleluia</a:t>
            </a:r>
            <a:endParaRPr lang="en-US" sz="40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665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838571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Hình ảnh 8" descr="Ảnh có chứa trong nhà, màu đen, con chim, chim bồ câu&#10;&#10;Mô tả được tạo tự động">
            <a:extLst>
              <a:ext uri="{FF2B5EF4-FFF2-40B4-BE49-F238E27FC236}">
                <a16:creationId xmlns:a16="http://schemas.microsoft.com/office/drawing/2014/main" id="{A9B82190-9A7D-A155-87C6-E6FA495E8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304" y="2300559"/>
            <a:ext cx="4691943" cy="2624556"/>
          </a:xfrm>
          <a:prstGeom prst="rect">
            <a:avLst/>
          </a:prstGeom>
        </p:spPr>
      </p:pic>
      <p:pic>
        <p:nvPicPr>
          <p:cNvPr id="12" name="Hình ảnh 11" descr="Ảnh có chứa màu đen, khói, tối tăm, đám mây&#10;&#10;Mô tả được tạo tự động">
            <a:extLst>
              <a:ext uri="{FF2B5EF4-FFF2-40B4-BE49-F238E27FC236}">
                <a16:creationId xmlns:a16="http://schemas.microsoft.com/office/drawing/2014/main" id="{FCF2100D-C142-8ADC-C752-2410CEF6E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320" y="1065781"/>
            <a:ext cx="3586265" cy="2017274"/>
          </a:xfrm>
          <a:prstGeom prst="rect">
            <a:avLst/>
          </a:prstGeom>
        </p:spPr>
      </p:pic>
      <p:sp>
        <p:nvSpPr>
          <p:cNvPr id="2" name="Title 1"/>
          <p:cNvSpPr>
            <a:spLocks noGrp="1"/>
          </p:cNvSpPr>
          <p:nvPr>
            <p:ph type="ctrTitle"/>
          </p:nvPr>
        </p:nvSpPr>
        <p:spPr>
          <a:xfrm>
            <a:off x="923276" y="2900560"/>
            <a:ext cx="9144000" cy="3314700"/>
          </a:xfrm>
        </p:spPr>
        <p:txBody>
          <a:bodyPr>
            <a:normAutofit/>
            <a:scene3d>
              <a:camera prst="orthographicFront"/>
              <a:lightRig rig="soft" dir="t">
                <a:rot lat="0" lon="0" rev="15600000"/>
              </a:lightRig>
            </a:scene3d>
            <a:sp3d extrusionH="57150" prstMaterial="softEdge">
              <a:bevelT w="88900" h="88900"/>
            </a:sp3d>
          </a:bodyPr>
          <a:lstStyle/>
          <a:p>
            <a:r>
              <a:rPr lang="en-US" sz="4800" b="1" dirty="0">
                <a:ln/>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KINH</a:t>
            </a:r>
            <a:r>
              <a:rPr lang="en-US" sz="7200" b="1" dirty="0">
                <a:ln/>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 </a:t>
            </a:r>
            <a:br>
              <a:rPr lang="en-US" sz="9600" b="1" dirty="0">
                <a:ln/>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br>
            <a:r>
              <a:rPr lang="en-US" sz="9600" b="1" dirty="0">
                <a:ln/>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TIN KÍNH</a:t>
            </a:r>
          </a:p>
        </p:txBody>
      </p:sp>
      <p:pic>
        <p:nvPicPr>
          <p:cNvPr id="7" name="Hình ảnh 6">
            <a:extLst>
              <a:ext uri="{FF2B5EF4-FFF2-40B4-BE49-F238E27FC236}">
                <a16:creationId xmlns:a16="http://schemas.microsoft.com/office/drawing/2014/main" id="{F23E7D03-1566-BC7E-6474-79264F271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542" y="5377398"/>
            <a:ext cx="4154750" cy="1789921"/>
          </a:xfrm>
          <a:prstGeom prst="rect">
            <a:avLst/>
          </a:prstGeom>
        </p:spPr>
      </p:pic>
      <p:pic>
        <p:nvPicPr>
          <p:cNvPr id="11" name="Hình ảnh 10" descr="Ảnh có chứa màu đen, khói, tối tăm, đám mây&#10;&#10;Mô tả được tạo tự động">
            <a:extLst>
              <a:ext uri="{FF2B5EF4-FFF2-40B4-BE49-F238E27FC236}">
                <a16:creationId xmlns:a16="http://schemas.microsoft.com/office/drawing/2014/main" id="{C2128F68-4E23-C1DD-32AD-606E566AB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86" y="214728"/>
            <a:ext cx="1780466" cy="1001512"/>
          </a:xfrm>
          <a:prstGeom prst="rect">
            <a:avLst/>
          </a:prstGeom>
        </p:spPr>
      </p:pic>
    </p:spTree>
    <p:extLst>
      <p:ext uri="{BB962C8B-B14F-4D97-AF65-F5344CB8AC3E}">
        <p14:creationId xmlns:p14="http://schemas.microsoft.com/office/powerpoint/2010/main" val="672009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4399"/>
            <a:ext cx="9144000" cy="5133975"/>
          </a:xfrm>
        </p:spPr>
        <p:txBody>
          <a:bodyPr>
            <a:noAutofit/>
          </a:bodyPr>
          <a:lstStyle/>
          <a:p>
            <a:pPr algn="just"/>
            <a:r>
              <a:rPr lang="en-US" sz="7200" b="1" dirty="0" err="1">
                <a:solidFill>
                  <a:srgbClr val="002060"/>
                </a:solidFill>
                <a:latin typeface="Times New Roman" panose="02020603050405020304" pitchFamily="18" charset="0"/>
                <a:cs typeface="Times New Roman" panose="02020603050405020304" pitchFamily="18" charset="0"/>
              </a:rPr>
              <a:t>Chúa</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nói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là</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mục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tử</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tốt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lành</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biết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các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chiên</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và</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các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chiên</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biết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Tôi</a:t>
            </a:r>
            <a:r>
              <a:rPr lang="en-US" sz="7200" b="1" dirty="0">
                <a:solidFill>
                  <a:srgbClr val="002060"/>
                </a:solidFill>
                <a:latin typeface="Times New Roman" panose="02020603050405020304" pitchFamily="18" charset="0"/>
                <a:cs typeface="Times New Roman" panose="02020603050405020304" pitchFamily="18" charset="0"/>
              </a:rPr>
              <a:t>.</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504825" y="104777"/>
            <a:ext cx="8639175" cy="923330"/>
          </a:xfrm>
          <a:prstGeom prst="rect">
            <a:avLst/>
          </a:prstGeom>
          <a:noFill/>
        </p:spPr>
        <p:txBody>
          <a:bodyPr wrap="square" rtlCol="0">
            <a:spAutoFit/>
          </a:bodyPr>
          <a:lstStyle/>
          <a:p>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Alleluia…Alleluia</a:t>
            </a:r>
            <a:endParaRPr lang="en-US" sz="5400"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5663653"/>
            <a:ext cx="8334375" cy="769441"/>
          </a:xfrm>
          <a:prstGeom prst="rect">
            <a:avLst/>
          </a:prstGeom>
          <a:noFill/>
        </p:spPr>
        <p:txBody>
          <a:bodyPr wrap="square" rtlCol="0">
            <a:spAutoFit/>
          </a:bodyPr>
          <a:lstStyle/>
          <a:p>
            <a:pPr algn="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Alleluia…Alleluia</a:t>
            </a:r>
            <a:endParaRPr lang="en-US" sz="44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33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95325"/>
            <a:ext cx="9144000" cy="6162676"/>
          </a:xfrm>
        </p:spPr>
        <p:txBody>
          <a:bodyPr>
            <a:normAutofit/>
          </a:bodyPr>
          <a:lstStyle/>
          <a:p>
            <a:pPr algn="just"/>
            <a:r>
              <a:rPr lang="vi-VN" sz="6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Tôi tin kính một Thiên Chúa</a:t>
            </a:r>
            <a:r>
              <a:rPr lang="en-US" sz="6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là Cha toàn năng</a:t>
            </a:r>
            <a:br>
              <a:rPr lang="en-US" sz="64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br>
            <a:r>
              <a:rPr lang="vi-VN" sz="64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Đấng tạo thành trời đất, muôn vật hữu hình và vô hình. </a:t>
            </a:r>
            <a:endPar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D59301F-D2D9-5D96-72FF-738BDC676FEF}"/>
              </a:ext>
            </a:extLst>
          </p:cNvPr>
          <p:cNvSpPr txBox="1"/>
          <p:nvPr/>
        </p:nvSpPr>
        <p:spPr>
          <a:xfrm>
            <a:off x="138112" y="152400"/>
            <a:ext cx="8867775" cy="1015663"/>
          </a:xfrm>
          <a:prstGeom prst="rect">
            <a:avLst/>
          </a:prstGeom>
          <a:noFill/>
        </p:spPr>
        <p:txBody>
          <a:bodyPr wrap="square" rtlCol="0">
            <a:spAutoFit/>
          </a:bodyPr>
          <a:lstStyle/>
          <a:p>
            <a:r>
              <a:rPr lang="en-US" sz="6000" b="1" u="sng" dirty="0" err="1">
                <a:solidFill>
                  <a:srgbClr val="C00000"/>
                </a:solidFill>
                <a:latin typeface="Times New Roman" panose="02020603050405020304" pitchFamily="18" charset="0"/>
                <a:cs typeface="Times New Roman" panose="02020603050405020304" pitchFamily="18" charset="0"/>
              </a:rPr>
              <a:t>Chủ</a:t>
            </a:r>
            <a:r>
              <a:rPr lang="en-US" sz="6000" b="1" u="sng" dirty="0">
                <a:solidFill>
                  <a:srgbClr val="C00000"/>
                </a:solidFill>
                <a:latin typeface="Times New Roman" panose="02020603050405020304" pitchFamily="18" charset="0"/>
                <a:cs typeface="Times New Roman" panose="02020603050405020304" pitchFamily="18" charset="0"/>
              </a:rPr>
              <a:t> </a:t>
            </a:r>
            <a:r>
              <a:rPr lang="en-US" sz="6000" b="1" u="sng" dirty="0" err="1">
                <a:solidFill>
                  <a:srgbClr val="C00000"/>
                </a:solidFill>
                <a:latin typeface="Times New Roman" panose="02020603050405020304" pitchFamily="18" charset="0"/>
                <a:cs typeface="Times New Roman" panose="02020603050405020304" pitchFamily="18" charset="0"/>
              </a:rPr>
              <a:t>tế</a:t>
            </a:r>
            <a:endParaRPr lang="en-US" sz="60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77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bodyPr>
          <a:lstStyle/>
          <a:p>
            <a:pPr algn="just"/>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Tôi</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tin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kính</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một</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Giêsu</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Kitô</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Con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Một</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Sinh bởi Đức Chúa Cha từ trước muôn đời. </a:t>
            </a:r>
            <a:endPar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499106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bodyPr>
          <a:lstStyle/>
          <a:p>
            <a:pPr algn="just"/>
            <a:r>
              <a:rPr lang="vi-VN"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Người là Thiên Chúa bởi Thiên Chúa, Ánh Sáng bởi Ánh Sáng,</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thật</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bởi</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thật</a:t>
            </a:r>
            <a:r>
              <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3324069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bodyPr>
          <a:lstStyle/>
          <a:p>
            <a:pPr algn="just"/>
            <a:r>
              <a:rPr lang="vi-VN"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được sinh ra mà không phải được tạo thành, đồng bản thể với Đức Chúa Cha: nhờ Người mà muôn vật được tạo thành. </a:t>
            </a:r>
            <a:endPar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831738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bodyPr>
          <a:lstStyle/>
          <a:p>
            <a:pPr algn="just"/>
            <a:r>
              <a:rPr lang="vi-VN" sz="8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Vì loài người chúng ta và để cứu độ chúng ta,</a:t>
            </a:r>
            <a:r>
              <a:rPr lang="en-US" sz="8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vi-VN" sz="8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đã từ trời xuống thế. </a:t>
            </a:r>
            <a:endParaRPr lang="en-US" sz="8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789454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bodyPr>
          <a:lstStyle/>
          <a:p>
            <a:pPr algn="just"/>
            <a:r>
              <a:rPr lang="vi-VN" sz="8000" b="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Bởi phép Đức Chúa Thánh Thần, Người đã nhập thể trong lòng Trinh Nữ Maria, và đã làm người.</a:t>
            </a:r>
            <a:endParaRPr lang="en-US" sz="8000" b="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0076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722427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Người lên trời, ngự bên hữu Đức Chúa Cha, và Người sẽ lại đến trong vinh quang để phán xét kẻ sống và kẻ chết, Nước Người sẽ không bao giờ cùng.</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60659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730518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bodyPr>
          <a:lstStyle/>
          <a:p>
            <a:pPr algn="just"/>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Người được phụng thờ và tôn vinh cùng với Đức Chúa Cha và Đức Chúa Con: Người đã dùng các tiên tri mà phán dạy. </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949715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42" y="207"/>
            <a:ext cx="9524884" cy="6857588"/>
          </a:xfrm>
          <a:prstGeom prst="rect">
            <a:avLst/>
          </a:prstGeom>
        </p:spPr>
      </p:pic>
    </p:spTree>
    <p:extLst>
      <p:ext uri="{BB962C8B-B14F-4D97-AF65-F5344CB8AC3E}">
        <p14:creationId xmlns:p14="http://schemas.microsoft.com/office/powerpoint/2010/main" val="90812610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bodyPr>
          <a:lstStyle/>
          <a:p>
            <a:pPr algn="just"/>
            <a:r>
              <a:rPr lang="vi-VN" sz="5867"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Tôi tin Hội Thánh duy nhất thánh thiện công giáo và tông truyền.Tôi tuyên xưng có một Phép Rửa để tha tội. Tôi trông đợi kẻ chết sống lại và sự</a:t>
            </a:r>
            <a:r>
              <a:rPr lang="en-US" sz="5867"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867"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sống đời sau. </a:t>
            </a:r>
            <a:r>
              <a:rPr lang="vi-VN" sz="5867"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Amen.</a:t>
            </a:r>
            <a:endParaRPr lang="en-US" sz="5867"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33145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
        <p:nvSpPr>
          <p:cNvPr id="4" name="TextBox 3"/>
          <p:cNvSpPr txBox="1"/>
          <p:nvPr/>
        </p:nvSpPr>
        <p:spPr>
          <a:xfrm>
            <a:off x="5029200" y="1012766"/>
            <a:ext cx="3733800" cy="584775"/>
          </a:xfrm>
          <a:prstGeom prst="rect">
            <a:avLst/>
          </a:prstGeom>
          <a:noFill/>
        </p:spPr>
        <p:txBody>
          <a:bodyPr wrap="square" rtlCol="0">
            <a:spAutoFit/>
          </a:bodyPr>
          <a:lstStyle/>
          <a:p>
            <a:r>
              <a:rPr lang="en-US" sz="3200">
                <a:solidFill>
                  <a:prstClr val="white"/>
                </a:solidFill>
                <a:latin typeface="UTM American Sans"/>
              </a:rPr>
              <a:t>Lời Nguyện Tín Hữu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06"/>
            <a:ext cx="9144000" cy="6932905"/>
          </a:xfrm>
          <a:prstGeom prst="rect">
            <a:avLst/>
          </a:prstGeom>
        </p:spPr>
      </p:pic>
      <p:sp>
        <p:nvSpPr>
          <p:cNvPr id="5" name="TextBox 4">
            <a:extLst>
              <a:ext uri="{FF2B5EF4-FFF2-40B4-BE49-F238E27FC236}">
                <a16:creationId xmlns:a16="http://schemas.microsoft.com/office/drawing/2014/main" id="{B9762264-C1CD-4EB6-36E3-FBC151F588D7}"/>
              </a:ext>
            </a:extLst>
          </p:cNvPr>
          <p:cNvSpPr txBox="1"/>
          <p:nvPr/>
        </p:nvSpPr>
        <p:spPr>
          <a:xfrm>
            <a:off x="93629" y="5863877"/>
            <a:ext cx="4935571" cy="584775"/>
          </a:xfrm>
          <a:prstGeom prst="rect">
            <a:avLst/>
          </a:prstGeom>
          <a:noFill/>
        </p:spPr>
        <p:txBody>
          <a:bodyPr wrap="square" rtlCol="0">
            <a:spAutoFit/>
            <a:scene3d>
              <a:camera prst="orthographicFront"/>
              <a:lightRig rig="soft" dir="t">
                <a:rot lat="0" lon="0" rev="15600000"/>
              </a:lightRig>
            </a:scene3d>
            <a:sp3d extrusionH="57150" contourW="12700" prstMaterial="softEdge">
              <a:bevelT w="88900" h="38100"/>
              <a:contourClr>
                <a:schemeClr val="bg1"/>
              </a:contourClr>
            </a:sp3d>
          </a:bodyPr>
          <a:lstStyle/>
          <a:p>
            <a:r>
              <a:rPr lang="en-US" sz="3200" b="1" dirty="0">
                <a:ln/>
                <a:solidFill>
                  <a:srgbClr val="003300"/>
                </a:solidFill>
                <a:latin typeface="Segoe UI Black" panose="020B0A02040204020203" pitchFamily="34" charset="0"/>
                <a:ea typeface="Segoe UI Black" panose="020B0A02040204020203" pitchFamily="34" charset="0"/>
                <a:cs typeface="Times New Roman" panose="02020603050405020304" pitchFamily="18" charset="0"/>
              </a:rPr>
              <a:t>LỜI NGUYỆN TÍN HỮU</a:t>
            </a:r>
          </a:p>
        </p:txBody>
      </p:sp>
    </p:spTree>
    <p:extLst>
      <p:ext uri="{BB962C8B-B14F-4D97-AF65-F5344CB8AC3E}">
        <p14:creationId xmlns:p14="http://schemas.microsoft.com/office/powerpoint/2010/main" val="115966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857250"/>
            <a:ext cx="9144000" cy="5143500"/>
          </a:xfrm>
        </p:spPr>
        <p:txBody>
          <a:bodyPr>
            <a:normAutofit/>
            <a:scene3d>
              <a:camera prst="orthographicFront"/>
              <a:lightRig rig="soft" dir="t">
                <a:rot lat="0" lon="0" rev="15600000"/>
              </a:lightRig>
            </a:scene3d>
            <a:sp3d extrusionH="57150" prstMaterial="softEdge">
              <a:bevelT w="88900" h="88900"/>
            </a:sp3d>
          </a:bodyPr>
          <a:lstStyle/>
          <a:p>
            <a:pPr marL="27385" indent="0" algn="ctr">
              <a:lnSpc>
                <a:spcPct val="120000"/>
              </a:lnSpc>
              <a:buNone/>
            </a:pPr>
            <a:endParaRPr lang="en-US" altLang="en-US" sz="2100" b="1" u="sng" dirty="0">
              <a:ln/>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ln/>
                <a:solidFill>
                  <a:srgbClr val="002060"/>
                </a:solidFill>
                <a:latin typeface="Times New Roman" panose="02020603050405020304" pitchFamily="18" charset="0"/>
                <a:ea typeface="Tahoma" panose="020B0604030504040204" pitchFamily="34" charset="0"/>
                <a:cs typeface="Times New Roman" panose="02020603050405020304" pitchFamily="18" charset="0"/>
              </a:rPr>
              <a:t>Ca </a:t>
            </a:r>
            <a:r>
              <a:rPr lang="en-US" altLang="en-US" sz="6600" b="1" u="sng" dirty="0" err="1">
                <a:ln/>
                <a:solidFill>
                  <a:srgbClr val="002060"/>
                </a:solidFill>
                <a:latin typeface="Times New Roman" panose="02020603050405020304" pitchFamily="18" charset="0"/>
                <a:ea typeface="Tahoma" panose="020B0604030504040204" pitchFamily="34" charset="0"/>
                <a:cs typeface="Times New Roman" panose="02020603050405020304" pitchFamily="18" charset="0"/>
              </a:rPr>
              <a:t>Dâng</a:t>
            </a:r>
            <a:r>
              <a:rPr lang="en-US" altLang="en-US" sz="6600" b="1" u="sng" dirty="0">
                <a:ln/>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6600" b="1" u="sng" dirty="0" err="1">
                <a:ln/>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Lễ</a:t>
            </a:r>
            <a:r>
              <a:rPr lang="en-US" altLang="en-US" sz="6600" b="1" u="sng" dirty="0">
                <a:ln/>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a:p>
            <a:pPr marL="27385" indent="0" algn="ctr">
              <a:lnSpc>
                <a:spcPct val="120000"/>
              </a:lnSpc>
              <a:buNone/>
            </a:pPr>
            <a:r>
              <a:rPr lang="en-US" sz="6600" b="1" i="0"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HIẾN LỄ TÌNH YÊU</a:t>
            </a:r>
            <a:br>
              <a:rPr lang="en-US" sz="4800" b="1" dirty="0">
                <a:ln/>
                <a:solidFill>
                  <a:srgbClr val="FF0000"/>
                </a:solidFill>
                <a:latin typeface="Times New Roman" panose="02020603050405020304" pitchFamily="18" charset="0"/>
                <a:cs typeface="Times New Roman" panose="02020603050405020304" pitchFamily="18" charset="0"/>
              </a:rPr>
            </a:br>
            <a:r>
              <a:rPr lang="en-US" sz="3600" b="1" i="1" dirty="0">
                <a:ln/>
                <a:solidFill>
                  <a:srgbClr val="FF0000"/>
                </a:solidFill>
                <a:latin typeface="Times New Roman" panose="02020603050405020304" pitchFamily="18" charset="0"/>
                <a:cs typeface="Times New Roman" panose="02020603050405020304" pitchFamily="18" charset="0"/>
              </a:rPr>
              <a:t>St:  - </a:t>
            </a:r>
            <a:r>
              <a:rPr lang="en-US" sz="3600" b="1" i="1" dirty="0" err="1">
                <a:ln/>
                <a:solidFill>
                  <a:srgbClr val="FF0000"/>
                </a:solidFill>
                <a:latin typeface="Times New Roman" panose="02020603050405020304" pitchFamily="18" charset="0"/>
                <a:cs typeface="Times New Roman" panose="02020603050405020304" pitchFamily="18" charset="0"/>
              </a:rPr>
              <a:t>Nhạc</a:t>
            </a:r>
            <a:r>
              <a:rPr lang="en-US" sz="3600" b="1" i="1" dirty="0">
                <a:ln/>
                <a:solidFill>
                  <a:srgbClr val="FF0000"/>
                </a:solidFill>
                <a:latin typeface="Times New Roman" panose="02020603050405020304" pitchFamily="18" charset="0"/>
                <a:cs typeface="Times New Roman" panose="02020603050405020304" pitchFamily="18" charset="0"/>
              </a:rPr>
              <a:t>: </a:t>
            </a:r>
            <a:r>
              <a:rPr lang="en-US" sz="3600" b="1" i="1" dirty="0" err="1">
                <a:ln/>
                <a:solidFill>
                  <a:srgbClr val="FF0000"/>
                </a:solidFill>
                <a:latin typeface="Times New Roman" panose="02020603050405020304" pitchFamily="18" charset="0"/>
                <a:cs typeface="Times New Roman" panose="02020603050405020304" pitchFamily="18" charset="0"/>
              </a:rPr>
              <a:t>Thế</a:t>
            </a:r>
            <a:r>
              <a:rPr lang="en-US" sz="3600" b="1" i="1" dirty="0">
                <a:ln/>
                <a:solidFill>
                  <a:srgbClr val="FF0000"/>
                </a:solidFill>
                <a:latin typeface="Times New Roman" panose="02020603050405020304" pitchFamily="18" charset="0"/>
                <a:cs typeface="Times New Roman" panose="02020603050405020304" pitchFamily="18" charset="0"/>
              </a:rPr>
              <a:t> Thông - </a:t>
            </a:r>
            <a:r>
              <a:rPr lang="en-US" sz="3600" b="1" i="1" dirty="0" err="1">
                <a:ln/>
                <a:solidFill>
                  <a:srgbClr val="FF0000"/>
                </a:solidFill>
                <a:latin typeface="Times New Roman" panose="02020603050405020304" pitchFamily="18" charset="0"/>
                <a:cs typeface="Times New Roman" panose="02020603050405020304" pitchFamily="18" charset="0"/>
              </a:rPr>
              <a:t>Lời</a:t>
            </a:r>
            <a:r>
              <a:rPr lang="en-US" sz="3600" b="1" i="1" dirty="0">
                <a:ln/>
                <a:solidFill>
                  <a:srgbClr val="FF0000"/>
                </a:solidFill>
                <a:latin typeface="Times New Roman" panose="02020603050405020304" pitchFamily="18" charset="0"/>
                <a:cs typeface="Times New Roman" panose="02020603050405020304" pitchFamily="18" charset="0"/>
              </a:rPr>
              <a:t>: </a:t>
            </a:r>
            <a:r>
              <a:rPr lang="en-US" sz="3600" b="1" i="1" dirty="0" err="1">
                <a:ln/>
                <a:solidFill>
                  <a:srgbClr val="FF0000"/>
                </a:solidFill>
                <a:latin typeface="Times New Roman" panose="02020603050405020304" pitchFamily="18" charset="0"/>
                <a:cs typeface="Times New Roman" panose="02020603050405020304" pitchFamily="18" charset="0"/>
              </a:rPr>
              <a:t>Miên</a:t>
            </a:r>
            <a:r>
              <a:rPr lang="en-US" sz="3600" b="1" i="1" dirty="0">
                <a:ln/>
                <a:solidFill>
                  <a:srgbClr val="FF0000"/>
                </a:solidFill>
                <a:latin typeface="Times New Roman" panose="02020603050405020304" pitchFamily="18" charset="0"/>
                <a:cs typeface="Times New Roman" panose="02020603050405020304" pitchFamily="18" charset="0"/>
              </a:rPr>
              <a:t> Ly</a:t>
            </a:r>
            <a:r>
              <a:rPr lang="en-US" altLang="en-US" sz="5400" b="1" i="1"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altLang="en-US" sz="4400" b="1" i="1"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E57C-6A03-D4EA-04D9-2309053FC5EE}"/>
              </a:ext>
            </a:extLst>
          </p:cNvPr>
          <p:cNvSpPr>
            <a:spLocks noGrp="1"/>
          </p:cNvSpPr>
          <p:nvPr>
            <p:ph type="title"/>
          </p:nvPr>
        </p:nvSpPr>
        <p:spPr>
          <a:xfrm>
            <a:off x="0" y="0"/>
            <a:ext cx="9144000" cy="6858000"/>
          </a:xfrm>
        </p:spPr>
        <p:txBody>
          <a:bodyPr>
            <a:normAutofit fontScale="90000"/>
          </a:bodyPr>
          <a:lstStyle/>
          <a:p>
            <a:pPr algn="just"/>
            <a:r>
              <a:rPr lang="en-US" sz="7200" b="1" u="sng" dirty="0">
                <a:solidFill>
                  <a:srgbClr val="FF0000"/>
                </a:solidFill>
                <a:latin typeface="Times New Roman" panose="02020603050405020304" pitchFamily="18" charset="0"/>
                <a:cs typeface="Times New Roman" panose="02020603050405020304" pitchFamily="18" charset="0"/>
              </a:rPr>
              <a:t>Tk1:</a:t>
            </a:r>
            <a:r>
              <a:rPr lang="vi-VN" sz="7200" b="1" dirty="0">
                <a:solidFill>
                  <a:srgbClr val="002060"/>
                </a:solidFill>
                <a:latin typeface="Times New Roman" panose="02020603050405020304" pitchFamily="18" charset="0"/>
                <a:cs typeface="Times New Roman" panose="02020603050405020304" pitchFamily="18" charset="0"/>
              </a:rPr>
              <a:t> Đền vàng vang điệu nhạc cung tiến. Con đến tiến dâng tình yêu. Tiến dâng ước mơ và xác hồn nguyện như lễ dâng toàn thiêu. </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30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5E23-5655-E23D-BBFE-0AF6EAE2DA76}"/>
              </a:ext>
            </a:extLst>
          </p:cNvPr>
          <p:cNvSpPr>
            <a:spLocks noGrp="1"/>
          </p:cNvSpPr>
          <p:nvPr>
            <p:ph type="title"/>
          </p:nvPr>
        </p:nvSpPr>
        <p:spPr>
          <a:xfrm>
            <a:off x="0" y="0"/>
            <a:ext cx="9144000" cy="6858000"/>
          </a:xfrm>
        </p:spPr>
        <p:txBody>
          <a:bodyPr/>
          <a:lstStyle/>
          <a:p>
            <a:pPr algn="just"/>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vi-VN"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Xin nhận tình con nhỏ bé. Xin hiệp cùng với rượu bánh như chiều tiệc ly ngày xưa nên của lễ mừng khen Chúa Trời.</a:t>
            </a:r>
            <a:endParaRPr lang="en-US" sz="6600" dirty="0"/>
          </a:p>
        </p:txBody>
      </p:sp>
    </p:spTree>
    <p:extLst>
      <p:ext uri="{BB962C8B-B14F-4D97-AF65-F5344CB8AC3E}">
        <p14:creationId xmlns:p14="http://schemas.microsoft.com/office/powerpoint/2010/main" val="1737211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E57C-6A03-D4EA-04D9-2309053FC5EE}"/>
              </a:ext>
            </a:extLst>
          </p:cNvPr>
          <p:cNvSpPr>
            <a:spLocks noGrp="1"/>
          </p:cNvSpPr>
          <p:nvPr>
            <p:ph type="title"/>
          </p:nvPr>
        </p:nvSpPr>
        <p:spPr>
          <a:xfrm>
            <a:off x="0" y="0"/>
            <a:ext cx="9144000" cy="6858000"/>
          </a:xfrm>
        </p:spPr>
        <p:txBody>
          <a:bodyPr/>
          <a:lstStyle/>
          <a:p>
            <a:pPr algn="just"/>
            <a:r>
              <a:rPr lang="vi-VN" sz="7200" b="1" u="sng" dirty="0">
                <a:solidFill>
                  <a:srgbClr val="FF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Của lễ góp về dâng Chúa. Là bao sướng vui đau buồn. Dâng ước vọng mai sau. Dâng tháng ngày đã qua. </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855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5E23-5655-E23D-BBFE-0AF6EAE2DA76}"/>
              </a:ext>
            </a:extLst>
          </p:cNvPr>
          <p:cNvSpPr>
            <a:spLocks noGrp="1"/>
          </p:cNvSpPr>
          <p:nvPr>
            <p:ph type="title"/>
          </p:nvPr>
        </p:nvSpPr>
        <p:spPr>
          <a:xfrm>
            <a:off x="0" y="0"/>
            <a:ext cx="9144000" cy="6858000"/>
          </a:xfrm>
        </p:spPr>
        <p:txBody>
          <a:bodyPr>
            <a:normAutofit fontScale="90000"/>
          </a:bodyPr>
          <a:lstStyle/>
          <a:p>
            <a:pPr algn="just"/>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vi-VN"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Nguyện dâng lên cả cuộc đời còn đang rong ruổi gian trần. Nguyện Chúa thương nhận lễ con dâng. Nguyện Chúa ban nhiều thánh ân.</a:t>
            </a:r>
            <a:endParaRPr lang="en-US" sz="6600" dirty="0"/>
          </a:p>
        </p:txBody>
      </p:sp>
    </p:spTree>
    <p:extLst>
      <p:ext uri="{BB962C8B-B14F-4D97-AF65-F5344CB8AC3E}">
        <p14:creationId xmlns:p14="http://schemas.microsoft.com/office/powerpoint/2010/main" val="2640756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E57C-6A03-D4EA-04D9-2309053FC5EE}"/>
              </a:ext>
            </a:extLst>
          </p:cNvPr>
          <p:cNvSpPr>
            <a:spLocks noGrp="1"/>
          </p:cNvSpPr>
          <p:nvPr>
            <p:ph type="title"/>
          </p:nvPr>
        </p:nvSpPr>
        <p:spPr>
          <a:xfrm>
            <a:off x="0" y="0"/>
            <a:ext cx="9144000" cy="6858000"/>
          </a:xfrm>
        </p:spPr>
        <p:txBody>
          <a:bodyPr/>
          <a:lstStyle/>
          <a:p>
            <a:pPr algn="just"/>
            <a:r>
              <a:rPr lang="en-US" sz="7200" b="1" u="sng" dirty="0">
                <a:solidFill>
                  <a:srgbClr val="FF0000"/>
                </a:solidFill>
                <a:latin typeface="Times New Roman" panose="02020603050405020304" pitchFamily="18" charset="0"/>
                <a:cs typeface="Times New Roman" panose="02020603050405020304" pitchFamily="18" charset="0"/>
              </a:rPr>
              <a:t>Tk2:</a:t>
            </a:r>
            <a:r>
              <a:rPr lang="vi-VN" sz="7200" b="1" dirty="0">
                <a:solidFill>
                  <a:srgbClr val="002060"/>
                </a:solidFill>
                <a:latin typeface="Times New Roman" panose="02020603050405020304" pitchFamily="18" charset="0"/>
                <a:cs typeface="Times New Roman" panose="02020603050405020304" pitchFamily="18" charset="0"/>
              </a:rPr>
              <a:t> Chỉ là thân phận người mong manh sao dám tiến dâng tình yêu? Chính Cha đã kêu gọi con về để con bước đi cùng Cha. </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51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5E23-5655-E23D-BBFE-0AF6EAE2DA76}"/>
              </a:ext>
            </a:extLst>
          </p:cNvPr>
          <p:cNvSpPr>
            <a:spLocks noGrp="1"/>
          </p:cNvSpPr>
          <p:nvPr>
            <p:ph type="title"/>
          </p:nvPr>
        </p:nvSpPr>
        <p:spPr>
          <a:xfrm>
            <a:off x="0" y="0"/>
            <a:ext cx="9144000" cy="6858000"/>
          </a:xfrm>
        </p:spPr>
        <p:txBody>
          <a:bodyPr>
            <a:normAutofit/>
          </a:bodyPr>
          <a:lstStyle/>
          <a:p>
            <a:pPr algn="just"/>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vi-VN"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Con được nhận như của lễ dâng về từ nơi trần thế cứu đời lầm than tội mê đem tình Chúa vào tim mỗi người</a:t>
            </a:r>
            <a:endParaRPr lang="en-US" sz="6600" dirty="0"/>
          </a:p>
        </p:txBody>
      </p:sp>
    </p:spTree>
    <p:extLst>
      <p:ext uri="{BB962C8B-B14F-4D97-AF65-F5344CB8AC3E}">
        <p14:creationId xmlns:p14="http://schemas.microsoft.com/office/powerpoint/2010/main" val="2119466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E57C-6A03-D4EA-04D9-2309053FC5EE}"/>
              </a:ext>
            </a:extLst>
          </p:cNvPr>
          <p:cNvSpPr>
            <a:spLocks noGrp="1"/>
          </p:cNvSpPr>
          <p:nvPr>
            <p:ph type="title"/>
          </p:nvPr>
        </p:nvSpPr>
        <p:spPr>
          <a:xfrm>
            <a:off x="0" y="0"/>
            <a:ext cx="9144000" cy="6858000"/>
          </a:xfrm>
        </p:spPr>
        <p:txBody>
          <a:bodyPr/>
          <a:lstStyle/>
          <a:p>
            <a:pPr algn="just"/>
            <a:r>
              <a:rPr lang="vi-VN" sz="7200" b="1" u="sng" dirty="0">
                <a:solidFill>
                  <a:srgbClr val="FF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Của lễ góp về dâng Chúa. Là bao sướng vui đau buồn. Dâng ước vọng mai sau. Dâng tháng ngày đã qua. </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4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Lạy Chúa Thánh Thần là Ánh sáng Chân lý vẹn toàn,</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 ban những ân huệ thích hợp cho từng thời đại,</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và dùng nhiều cách thế kỳ diệu để hướng dẫn Hội Thánh,</a:t>
            </a:r>
            <a:r>
              <a:rPr lang="en-US" sz="624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2518010980"/>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5E23-5655-E23D-BBFE-0AF6EAE2DA76}"/>
              </a:ext>
            </a:extLst>
          </p:cNvPr>
          <p:cNvSpPr>
            <a:spLocks noGrp="1"/>
          </p:cNvSpPr>
          <p:nvPr>
            <p:ph type="title"/>
          </p:nvPr>
        </p:nvSpPr>
        <p:spPr>
          <a:xfrm>
            <a:off x="0" y="0"/>
            <a:ext cx="9144000" cy="6858000"/>
          </a:xfrm>
        </p:spPr>
        <p:txBody>
          <a:bodyPr>
            <a:normAutofit fontScale="90000"/>
          </a:bodyPr>
          <a:lstStyle/>
          <a:p>
            <a:pPr algn="just"/>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vi-VN" sz="7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Nguyện dâng lên cả cuộc đời còn đang rong ruổi gian trần. Nguyện Chúa thương nhận lễ con dâng. Nguyện Chúa ban nhiều thánh ân.</a:t>
            </a:r>
            <a:endParaRPr lang="en-US" sz="6600" dirty="0"/>
          </a:p>
        </p:txBody>
      </p:sp>
    </p:spTree>
    <p:extLst>
      <p:ext uri="{BB962C8B-B14F-4D97-AF65-F5344CB8AC3E}">
        <p14:creationId xmlns:p14="http://schemas.microsoft.com/office/powerpoint/2010/main" val="3763293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BFBB15-7E66-A1E0-4862-C3F122436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1C9B-99F9-799C-B98B-B08C296BD791}"/>
              </a:ext>
            </a:extLst>
          </p:cNvPr>
          <p:cNvSpPr>
            <a:spLocks noGrp="1"/>
          </p:cNvSpPr>
          <p:nvPr>
            <p:ph type="title"/>
          </p:nvPr>
        </p:nvSpPr>
        <p:spPr>
          <a:xfrm>
            <a:off x="0" y="0"/>
            <a:ext cx="9144000" cy="6858000"/>
          </a:xfrm>
        </p:spPr>
        <p:txBody>
          <a:bodyPr>
            <a:normAutofit/>
            <a:scene3d>
              <a:camera prst="orthographicFront"/>
              <a:lightRig rig="soft" dir="t">
                <a:rot lat="0" lon="0" rev="15600000"/>
              </a:lightRig>
            </a:scene3d>
            <a:sp3d extrusionH="57150" prstMaterial="softEdge">
              <a:bevelT w="88900" h="88900"/>
            </a:sp3d>
          </a:bodyPr>
          <a:lstStyle/>
          <a:p>
            <a:r>
              <a:rPr lang="en-US" sz="5400" b="1" u="sng" dirty="0">
                <a:ln/>
                <a:solidFill>
                  <a:srgbClr val="002060"/>
                </a:solidFill>
                <a:latin typeface="Times New Roman" panose="02020603050405020304" pitchFamily="18" charset="0"/>
                <a:cs typeface="Times New Roman" panose="02020603050405020304" pitchFamily="18" charset="0"/>
              </a:rPr>
              <a:t>Ca </a:t>
            </a:r>
            <a:r>
              <a:rPr lang="en-US" sz="5400" b="1" u="sng" dirty="0" err="1">
                <a:ln/>
                <a:solidFill>
                  <a:srgbClr val="002060"/>
                </a:solidFill>
                <a:latin typeface="Times New Roman" panose="02020603050405020304" pitchFamily="18" charset="0"/>
                <a:cs typeface="Times New Roman" panose="02020603050405020304" pitchFamily="18" charset="0"/>
              </a:rPr>
              <a:t>Nguyện</a:t>
            </a:r>
            <a:r>
              <a:rPr lang="en-US" sz="5400" b="1" u="sng" dirty="0">
                <a:ln/>
                <a:solidFill>
                  <a:srgbClr val="002060"/>
                </a:solidFill>
                <a:latin typeface="Times New Roman" panose="02020603050405020304" pitchFamily="18" charset="0"/>
                <a:cs typeface="Times New Roman" panose="02020603050405020304" pitchFamily="18" charset="0"/>
              </a:rPr>
              <a:t> </a:t>
            </a:r>
            <a:r>
              <a:rPr lang="en-US" sz="5400" b="1" u="sng" dirty="0" err="1">
                <a:ln/>
                <a:solidFill>
                  <a:srgbClr val="002060"/>
                </a:solidFill>
                <a:latin typeface="Times New Roman" panose="02020603050405020304" pitchFamily="18" charset="0"/>
                <a:cs typeface="Times New Roman" panose="02020603050405020304" pitchFamily="18" charset="0"/>
              </a:rPr>
              <a:t>Hiệp</a:t>
            </a:r>
            <a:r>
              <a:rPr lang="en-US" sz="5400" b="1" u="sng" dirty="0">
                <a:ln/>
                <a:solidFill>
                  <a:srgbClr val="002060"/>
                </a:solidFill>
                <a:latin typeface="Times New Roman" panose="02020603050405020304" pitchFamily="18" charset="0"/>
                <a:cs typeface="Times New Roman" panose="02020603050405020304" pitchFamily="18" charset="0"/>
              </a:rPr>
              <a:t> </a:t>
            </a:r>
            <a:r>
              <a:rPr lang="en-US" sz="5400" b="1" u="sng" dirty="0" err="1">
                <a:ln/>
                <a:solidFill>
                  <a:srgbClr val="002060"/>
                </a:solidFill>
                <a:latin typeface="Times New Roman" panose="02020603050405020304" pitchFamily="18" charset="0"/>
                <a:cs typeface="Times New Roman" panose="02020603050405020304" pitchFamily="18" charset="0"/>
              </a:rPr>
              <a:t>Lễ</a:t>
            </a:r>
            <a:br>
              <a:rPr lang="en-US" b="1" u="sng" dirty="0">
                <a:ln/>
                <a:solidFill>
                  <a:schemeClr val="accent4"/>
                </a:solidFill>
                <a:latin typeface="Times New Roman" panose="02020603050405020304" pitchFamily="18" charset="0"/>
                <a:cs typeface="Times New Roman" panose="02020603050405020304" pitchFamily="18" charset="0"/>
              </a:rPr>
            </a:br>
            <a:br>
              <a:rPr lang="en-US" sz="6000" b="1" dirty="0">
                <a:ln/>
                <a:solidFill>
                  <a:schemeClr val="accent4"/>
                </a:solidFill>
                <a:latin typeface="Times New Roman" panose="02020603050405020304" pitchFamily="18" charset="0"/>
                <a:cs typeface="Times New Roman" panose="02020603050405020304" pitchFamily="18" charset="0"/>
              </a:rPr>
            </a:br>
            <a:r>
              <a:rPr lang="en-US" sz="6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CHÚA CHĂN NUÔI TÔI</a:t>
            </a:r>
            <a:br>
              <a:rPr lang="en-US" sz="6000" b="1" dirty="0">
                <a:ln/>
                <a:solidFill>
                  <a:srgbClr val="FF0000"/>
                </a:solidFill>
                <a:latin typeface="Times New Roman" panose="02020603050405020304" pitchFamily="18" charset="0"/>
                <a:cs typeface="Times New Roman" panose="02020603050405020304" pitchFamily="18" charset="0"/>
              </a:rPr>
            </a:br>
            <a:r>
              <a:rPr lang="en-US" b="1" i="1" dirty="0">
                <a:ln/>
                <a:solidFill>
                  <a:srgbClr val="FF0000"/>
                </a:solidFill>
                <a:latin typeface="Times New Roman" panose="02020603050405020304" pitchFamily="18" charset="0"/>
                <a:cs typeface="Times New Roman" panose="02020603050405020304" pitchFamily="18" charset="0"/>
              </a:rPr>
              <a:t>St: </a:t>
            </a:r>
            <a:r>
              <a:rPr lang="en-US" b="1" i="1" dirty="0" err="1">
                <a:ln/>
                <a:solidFill>
                  <a:srgbClr val="FF0000"/>
                </a:solidFill>
                <a:latin typeface="Times New Roman" panose="02020603050405020304" pitchFamily="18" charset="0"/>
                <a:cs typeface="Times New Roman" panose="02020603050405020304" pitchFamily="18" charset="0"/>
              </a:rPr>
              <a:t>Phanxico</a:t>
            </a:r>
            <a:endParaRPr lang="en-US" sz="6000" b="1" i="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77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Autofit/>
          </a:bodyPr>
          <a:lstStyle/>
          <a:p>
            <a:pPr algn="just"/>
            <a:r>
              <a:rPr lang="vi-VN" sz="5400" b="1" u="sng" dirty="0">
                <a:solidFill>
                  <a:srgbClr val="FF0000"/>
                </a:solidFill>
                <a:latin typeface="Times New Roman" panose="02020603050405020304" pitchFamily="18" charset="0"/>
                <a:cs typeface="Times New Roman" panose="02020603050405020304" pitchFamily="18" charset="0"/>
              </a:rPr>
              <a:t>ĐK.</a:t>
            </a:r>
            <a:r>
              <a:rPr lang="vi-VN" sz="5400" b="1" dirty="0">
                <a:solidFill>
                  <a:srgbClr val="002060"/>
                </a:solidFill>
                <a:latin typeface="Times New Roman" panose="02020603050405020304" pitchFamily="18" charset="0"/>
                <a:cs typeface="Times New Roman" panose="02020603050405020304" pitchFamily="18" charset="0"/>
              </a:rPr>
              <a:t> Chúa chăn nuôi tôi, Chúa chăn nuôi tôi, Chúa đưa tôi đi qua mọi nẻo đường. Người đưa tôi đi lên núi cao say sưa gió biển. Vui uống suối miền Nam vững tâm qua rừng mịt mù.</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589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rmAutofit fontScale="90000"/>
          </a:bodyPr>
          <a:lstStyle/>
          <a:p>
            <a:pPr algn="just"/>
            <a:r>
              <a:rPr lang="en-US" sz="5400" b="1" u="sng" dirty="0">
                <a:solidFill>
                  <a:srgbClr val="FF0000"/>
                </a:solidFill>
                <a:latin typeface="Times New Roman" panose="02020603050405020304" pitchFamily="18" charset="0"/>
                <a:cs typeface="Times New Roman" panose="02020603050405020304" pitchFamily="18" charset="0"/>
              </a:rPr>
              <a:t>Tk</a:t>
            </a:r>
            <a:r>
              <a:rPr lang="vi-VN" sz="5400" b="1" u="sng" dirty="0">
                <a:solidFill>
                  <a:srgbClr val="FF0000"/>
                </a:solidFill>
                <a:latin typeface="Times New Roman" panose="02020603050405020304" pitchFamily="18" charset="0"/>
                <a:cs typeface="Times New Roman" panose="02020603050405020304" pitchFamily="18" charset="0"/>
              </a:rPr>
              <a:t>1.</a:t>
            </a:r>
            <a:r>
              <a:rPr lang="vi-VN" sz="5400" b="1" dirty="0">
                <a:solidFill>
                  <a:srgbClr val="002060"/>
                </a:solidFill>
                <a:latin typeface="Times New Roman" panose="02020603050405020304" pitchFamily="18" charset="0"/>
                <a:cs typeface="Times New Roman" panose="02020603050405020304" pitchFamily="18" charset="0"/>
              </a:rPr>
              <a:t> Người đưa tôi đi lên vườn trái ngát xanh trên đồi. Người dẫn tôi về tựa trùng khơi buông gió dìu mây trời. Người sắp cho tôi yến tiệc thơm hương hoa. Người rót cho tôi ly rượu thắm chan hòa. Đầu tôi Người xức dầu thơm nồng nàn.</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982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Autofit/>
          </a:bodyPr>
          <a:lstStyle/>
          <a:p>
            <a:pPr algn="just"/>
            <a:r>
              <a:rPr lang="vi-VN" sz="5400" b="1" u="sng" dirty="0">
                <a:solidFill>
                  <a:srgbClr val="FF0000"/>
                </a:solidFill>
                <a:latin typeface="Times New Roman" panose="02020603050405020304" pitchFamily="18" charset="0"/>
                <a:cs typeface="Times New Roman" panose="02020603050405020304" pitchFamily="18" charset="0"/>
              </a:rPr>
              <a:t>ĐK.</a:t>
            </a:r>
            <a:r>
              <a:rPr lang="vi-VN" sz="5400" b="1" dirty="0">
                <a:solidFill>
                  <a:srgbClr val="002060"/>
                </a:solidFill>
                <a:latin typeface="Times New Roman" panose="02020603050405020304" pitchFamily="18" charset="0"/>
                <a:cs typeface="Times New Roman" panose="02020603050405020304" pitchFamily="18" charset="0"/>
              </a:rPr>
              <a:t> Chúa chăn nuôi tôi, Chúa chăn nuôi tôi, Chúa đưa tôi đi qua mọi nẻo đường. Người đưa tôi đi lên núi cao say sưa gió biển. Vui uống suối miền Nam vững tâm qua rừng mịt mù.</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679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rmAutofit fontScale="90000"/>
          </a:bodyPr>
          <a:lstStyle/>
          <a:p>
            <a:pPr algn="just"/>
            <a:r>
              <a:rPr lang="en-US" sz="5400" b="1" u="sng" dirty="0">
                <a:solidFill>
                  <a:srgbClr val="FF0000"/>
                </a:solidFill>
                <a:latin typeface="Times New Roman" panose="02020603050405020304" pitchFamily="18" charset="0"/>
                <a:cs typeface="Times New Roman" panose="02020603050405020304" pitchFamily="18" charset="0"/>
              </a:rPr>
              <a:t>Tk</a:t>
            </a:r>
            <a:r>
              <a:rPr lang="vi-VN" sz="5400" b="1" u="sng" dirty="0">
                <a:solidFill>
                  <a:srgbClr val="FF0000"/>
                </a:solidFill>
                <a:latin typeface="Times New Roman" panose="02020603050405020304" pitchFamily="18" charset="0"/>
                <a:cs typeface="Times New Roman" panose="02020603050405020304" pitchFamily="18" charset="0"/>
              </a:rPr>
              <a:t>2.</a:t>
            </a:r>
            <a:r>
              <a:rPr lang="vi-VN" sz="5400" b="1" dirty="0">
                <a:solidFill>
                  <a:srgbClr val="002060"/>
                </a:solidFill>
                <a:latin typeface="Times New Roman" panose="02020603050405020304" pitchFamily="18" charset="0"/>
                <a:cs typeface="Times New Roman" panose="02020603050405020304" pitchFamily="18" charset="0"/>
              </a:rPr>
              <a:t> Lòng không lo âu tuy vào giữa lưới vây quân thù. Lòng vẫn êm đềm dù trời đêm thung lũng đầy sương mù. Cùng Chúa tôi đi suốt đời luôn hiên ngang. Nhờ Chúa tôi vui bao ngày tháng huy hoàng. Trần gian tươi thắm mùa xuân địa đàng.</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647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Autofit/>
          </a:bodyPr>
          <a:lstStyle/>
          <a:p>
            <a:pPr algn="just"/>
            <a:r>
              <a:rPr lang="vi-VN" sz="5400" b="1" u="sng" dirty="0">
                <a:solidFill>
                  <a:srgbClr val="FF0000"/>
                </a:solidFill>
                <a:latin typeface="Times New Roman" panose="02020603050405020304" pitchFamily="18" charset="0"/>
                <a:cs typeface="Times New Roman" panose="02020603050405020304" pitchFamily="18" charset="0"/>
              </a:rPr>
              <a:t>ĐK.</a:t>
            </a:r>
            <a:r>
              <a:rPr lang="vi-VN" sz="5400" b="1" dirty="0">
                <a:solidFill>
                  <a:srgbClr val="002060"/>
                </a:solidFill>
                <a:latin typeface="Times New Roman" panose="02020603050405020304" pitchFamily="18" charset="0"/>
                <a:cs typeface="Times New Roman" panose="02020603050405020304" pitchFamily="18" charset="0"/>
              </a:rPr>
              <a:t> Chúa chăn nuôi tôi, Chúa chăn nuôi tôi, Chúa đưa tôi đi qua mọi nẻo đường. Người đưa tôi đi lên núi cao say sưa gió biển. Vui uống suối miền Nam vững tâm qua rừng mịt mù.</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156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Autofit/>
          </a:bodyPr>
          <a:lstStyle/>
          <a:p>
            <a:pPr algn="just"/>
            <a:r>
              <a:rPr lang="en-US" sz="4800" b="1" u="sng" dirty="0">
                <a:solidFill>
                  <a:srgbClr val="FF0000"/>
                </a:solidFill>
                <a:latin typeface="Times New Roman" panose="02020603050405020304" pitchFamily="18" charset="0"/>
                <a:cs typeface="Times New Roman" panose="02020603050405020304" pitchFamily="18" charset="0"/>
              </a:rPr>
              <a:t>Tk</a:t>
            </a:r>
            <a:r>
              <a:rPr lang="vi-VN" sz="4800" b="1" u="sng" dirty="0">
                <a:solidFill>
                  <a:srgbClr val="FF0000"/>
                </a:solidFill>
                <a:latin typeface="Times New Roman" panose="02020603050405020304" pitchFamily="18" charset="0"/>
                <a:cs typeface="Times New Roman" panose="02020603050405020304" pitchFamily="18" charset="0"/>
              </a:rPr>
              <a:t>3.</a:t>
            </a:r>
            <a:r>
              <a:rPr lang="vi-VN" sz="4800" b="1" dirty="0">
                <a:solidFill>
                  <a:srgbClr val="002060"/>
                </a:solidFill>
                <a:latin typeface="Times New Roman" panose="02020603050405020304" pitchFamily="18" charset="0"/>
                <a:cs typeface="Times New Roman" panose="02020603050405020304" pitchFamily="18" charset="0"/>
              </a:rPr>
              <a:t> Đời tôi trăm năm trong cuộc sống biết bao thăng trầm. Nghìn cõi xa gần vòng thời gian đưa mãi nhịp xoay vần. Này áo với cơm đây bài thơ ươm mơ. Này xác với thân mang nặng tấm linh hồn. Đời tôi ôi Chúa hiểu sâu ngọn nguồn.</a:t>
            </a:r>
            <a:endParaRPr lang="en-US" sz="4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này chúng con đang chung lời cầu nguyện cho các</a:t>
            </a:r>
            <a:r>
              <a:rPr lang="en-US"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719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Giám</a:t>
            </a:r>
            <a:r>
              <a:rPr lang="en-US"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7199"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mục</a:t>
            </a:r>
            <a:r>
              <a:rPr lang="en-US"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và những người tham dự Thượng Hội đồng Giám mục thế giới.</a:t>
            </a:r>
            <a:r>
              <a:rPr lang="en-US" sz="7199"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3557920346"/>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46C-3B44-AE9C-4400-3A653DFBD0F7}"/>
              </a:ext>
            </a:extLst>
          </p:cNvPr>
          <p:cNvSpPr>
            <a:spLocks noGrp="1"/>
          </p:cNvSpPr>
          <p:nvPr>
            <p:ph type="title"/>
          </p:nvPr>
        </p:nvSpPr>
        <p:spPr>
          <a:xfrm>
            <a:off x="0" y="0"/>
            <a:ext cx="9144000" cy="6858000"/>
          </a:xfrm>
        </p:spPr>
        <p:txBody>
          <a:bodyPr>
            <a:noAutofit/>
          </a:bodyPr>
          <a:lstStyle/>
          <a:p>
            <a:pPr algn="just"/>
            <a:r>
              <a:rPr lang="vi-VN" sz="5400" b="1" u="sng" dirty="0">
                <a:solidFill>
                  <a:srgbClr val="FF0000"/>
                </a:solidFill>
                <a:latin typeface="Times New Roman" panose="02020603050405020304" pitchFamily="18" charset="0"/>
                <a:cs typeface="Times New Roman" panose="02020603050405020304" pitchFamily="18" charset="0"/>
              </a:rPr>
              <a:t>ĐK.</a:t>
            </a:r>
            <a:r>
              <a:rPr lang="vi-VN" sz="5400" b="1" dirty="0">
                <a:solidFill>
                  <a:srgbClr val="002060"/>
                </a:solidFill>
                <a:latin typeface="Times New Roman" panose="02020603050405020304" pitchFamily="18" charset="0"/>
                <a:cs typeface="Times New Roman" panose="02020603050405020304" pitchFamily="18" charset="0"/>
              </a:rPr>
              <a:t> Chúa chăn nuôi tôi, Chúa chăn nuôi tôi, Chúa đưa tôi đi qua mọi nẻo đường. Người đưa tôi đi lên núi cao say sưa gió biển. Vui uống suối miền Nam vững tâm qua rừng mịt mù.</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209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84853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603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760785"/>
            <a:ext cx="9144000" cy="298543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88900" h="88900"/>
            </a:sp3d>
          </a:bodyPr>
          <a:lstStyle/>
          <a:p>
            <a:pPr algn="ctr" fontAlgn="base">
              <a:spcBef>
                <a:spcPct val="0"/>
              </a:spcBef>
              <a:spcAft>
                <a:spcPct val="0"/>
              </a:spcAft>
            </a:pPr>
            <a:r>
              <a:rPr lang="en-US" sz="5400" b="1" u="sng" dirty="0">
                <a:solidFill>
                  <a:srgbClr val="002060"/>
                </a:solidFill>
                <a:latin typeface="Times New Roman" panose="02020603050405020304" pitchFamily="18" charset="0"/>
                <a:cs typeface="Times New Roman" panose="02020603050405020304" pitchFamily="18" charset="0"/>
              </a:rPr>
              <a:t>Ca </a:t>
            </a:r>
            <a:r>
              <a:rPr lang="en-US" sz="5400" b="1" u="sng" dirty="0" err="1">
                <a:solidFill>
                  <a:srgbClr val="002060"/>
                </a:solidFill>
                <a:latin typeface="Times New Roman" panose="02020603050405020304" pitchFamily="18" charset="0"/>
                <a:cs typeface="Times New Roman" panose="02020603050405020304" pitchFamily="18" charset="0"/>
              </a:rPr>
              <a:t>Kết</a:t>
            </a:r>
            <a:r>
              <a:rPr lang="en-US" sz="5400" b="1" u="sng" dirty="0">
                <a:solidFill>
                  <a:srgbClr val="002060"/>
                </a:solidFill>
                <a:latin typeface="Times New Roman" panose="02020603050405020304" pitchFamily="18" charset="0"/>
                <a:cs typeface="Times New Roman" panose="02020603050405020304" pitchFamily="18" charset="0"/>
              </a:rPr>
              <a:t> </a:t>
            </a:r>
            <a:r>
              <a:rPr lang="en-US" sz="5400" b="1" u="sng" dirty="0" err="1">
                <a:solidFill>
                  <a:srgbClr val="002060"/>
                </a:solidFill>
                <a:latin typeface="Times New Roman" panose="02020603050405020304" pitchFamily="18" charset="0"/>
                <a:cs typeface="Times New Roman" panose="02020603050405020304" pitchFamily="18" charset="0"/>
              </a:rPr>
              <a:t>Lễ</a:t>
            </a:r>
            <a:endParaRPr lang="en-US" sz="5400" b="1" u="sng" dirty="0">
              <a:solidFill>
                <a:srgbClr val="00206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5400" b="1" u="sng" dirty="0">
              <a:solidFill>
                <a:srgbClr val="C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8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LỜI NGUYỆN TRUYỀN GIÁO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normalizeH="0" baseline="0" noProof="0" dirty="0">
                <a:solidFill>
                  <a:srgbClr val="C00000"/>
                </a:solidFill>
                <a:uLnTx/>
                <a:uFillTx/>
                <a:latin typeface="Times New Roman" panose="02020603050405020304" pitchFamily="18" charset="0"/>
                <a:cs typeface="Times New Roman" panose="02020603050405020304" pitchFamily="18" charset="0"/>
              </a:rPr>
              <a:t>St: Hoài </a:t>
            </a:r>
            <a:r>
              <a:rPr kumimoji="0" lang="en-US" sz="3200" b="1" i="1" u="none" strike="noStrike" kern="1200" normalizeH="0" baseline="0" noProof="0" dirty="0" err="1">
                <a:solidFill>
                  <a:srgbClr val="C00000"/>
                </a:solidFill>
                <a:uLnTx/>
                <a:uFillTx/>
                <a:latin typeface="Times New Roman" panose="02020603050405020304" pitchFamily="18" charset="0"/>
                <a:cs typeface="Times New Roman" panose="02020603050405020304" pitchFamily="18" charset="0"/>
              </a:rPr>
              <a:t>Chiên</a:t>
            </a:r>
            <a:endParaRPr kumimoji="0" lang="en-US" sz="3200" b="1" i="1" u="none" strike="noStrike" kern="1200" normalizeH="0" baseline="0" noProof="0" dirty="0">
              <a:solidFill>
                <a:srgbClr val="C00000"/>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8900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chor="ctr">
            <a:noAutofit/>
          </a:bodyPr>
          <a:lstStyle/>
          <a:p>
            <a:pPr algn="just">
              <a:spcBef>
                <a:spcPts val="0"/>
              </a:spcBef>
            </a:pP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Lạy</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Xưa</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phán</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Lúa</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chin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đầy</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đồng</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thiếu</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thợ</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gặt</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hãy</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han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thợ</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nhiệt</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32140803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B9C5-8061-6157-A179-A0453C0C35A1}"/>
              </a:ext>
            </a:extLst>
          </p:cNvPr>
          <p:cNvSpPr>
            <a:spLocks noGrp="1"/>
          </p:cNvSpPr>
          <p:nvPr>
            <p:ph type="title"/>
          </p:nvPr>
        </p:nvSpPr>
        <p:spPr>
          <a:xfrm>
            <a:off x="0" y="0"/>
            <a:ext cx="9144000" cy="6858000"/>
          </a:xfrm>
        </p:spPr>
        <p:txBody>
          <a:bodyPr/>
          <a:lstStyle/>
          <a:p>
            <a:pPr algn="just"/>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rộng</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lan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khắp</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nơi</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Xin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ban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đoàn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nên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thiện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toàn</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mở</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7200" dirty="0"/>
          </a:p>
        </p:txBody>
      </p:sp>
    </p:spTree>
    <p:extLst>
      <p:ext uri="{BB962C8B-B14F-4D97-AF65-F5344CB8AC3E}">
        <p14:creationId xmlns:p14="http://schemas.microsoft.com/office/powerpoint/2010/main" val="462378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204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Xin Chúa làm nên cuộc Hiện Xuống mới trong đời sống Hội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xin tuôn tràn trên các Mục tử ơn khôn ngoan và thông hiểu,</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gìn</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giữ</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các</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ngài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luôn</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hiệp</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thông</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với</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nhau</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trong</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5625" b="1" dirty="0">
                <a:solidFill>
                  <a:srgbClr val="002060"/>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128856194"/>
      </p:ext>
    </p:extLst>
  </p:cSld>
  <p:clrMapOvr>
    <a:masterClrMapping/>
  </p:clrMapOvr>
  <p:transition spd="slow" advClick="0"/>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2226</Words>
  <Application>Microsoft Office PowerPoint</Application>
  <PresentationFormat>On-screen Show (4:3)</PresentationFormat>
  <Paragraphs>108</Paragraphs>
  <Slides>86</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86</vt:i4>
      </vt:variant>
    </vt:vector>
  </HeadingPairs>
  <TitlesOfParts>
    <vt:vector size="99" baseType="lpstr">
      <vt:lpstr>Arial</vt:lpstr>
      <vt:lpstr>Calibri</vt:lpstr>
      <vt:lpstr>Segoe UI Black</vt:lpstr>
      <vt:lpstr>Times New Roman</vt:lpstr>
      <vt:lpstr>UTM American Sans</vt:lpstr>
      <vt:lpstr>1_Office Theme</vt:lpstr>
      <vt:lpstr>17_Office Theme</vt:lpstr>
      <vt:lpstr>2_Office Theme</vt:lpstr>
      <vt:lpstr>8_Office Theme</vt:lpstr>
      <vt:lpstr>3_Office Theme</vt:lpstr>
      <vt:lpstr>13_Office Theme</vt:lpstr>
      <vt:lpstr>12_Office Theme</vt:lpstr>
      <vt:lpstr>Default Design</vt:lpstr>
      <vt:lpstr>CHÚA NHẬT IV PHỤC SINH NĂM A  NL: CHÚA LÀ MỤC TỬ  ĐC: THÁNH VINH 22  DL: HIẾN LỄ TÌNH YÊU  HL: CHÚA CHĂN NUÔI TÔI Phanxico KL: LỜI NGUYỆN TRUYỀN GIÁO</vt:lpstr>
      <vt:lpstr>PowerPoint Presentation</vt:lpstr>
      <vt:lpstr>Tập Hát Cộng Đoàn</vt:lpstr>
      <vt:lpstr>Đk: Có Chúa chăn dắt tôi, nên tôi không còn thiếu gì.</vt:lpstr>
      <vt:lpstr>Chúa nói: Tôi là mục tử tốt lành. Tôi biết các chiên Tôi và các chiên Tôi biết Tôi.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 |</vt:lpstr>
      <vt:lpstr>để các ngài cùng nhau tìm hiểu những điều đẹp ý Chúa,| và hướng dẫn đoàn Dân Chúa thực thi những điều Chúa truyền dạy.| Các giáo phận Việt Nam chúng con,| </vt:lpstr>
      <vt:lpstr>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truyền.Tôi tuyên xưng có một Phép Rửa để tha tội. Tôi trông đợi kẻ chết sống lại và sự sống đời sau. Amen.</vt:lpstr>
      <vt:lpstr> </vt:lpstr>
      <vt:lpstr>PowerPoint Presentation</vt:lpstr>
      <vt:lpstr>Tk1: Đền vàng vang điệu nhạc cung tiến. Con đến tiến dâng tình yêu. Tiến dâng ước mơ và xác hồn nguyện như lễ dâng toàn thiêu. </vt:lpstr>
      <vt:lpstr>*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vt:lpstr>
      <vt:lpstr>** Nguyện dâng lên cả cuộc đời còn đang rong ruổi gian trần. Nguyện Chúa thương nhận lễ con dâng. Nguyện Chúa ban nhiều thánh ân.</vt:lpstr>
      <vt:lpstr>Tk2: Chỉ là thân phận người mong manh sao dám tiến dâng tình yêu? Chính Cha đã kêu gọi con về để con bước đi cùng Cha. </vt:lpstr>
      <vt:lpstr>*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vt:lpstr>
      <vt:lpstr>** Nguyện dâng lên cả cuộc đời còn đang rong ruổi gian trần. Nguyện Chúa thương nhận lễ con dâng. Nguyện Chúa ban nhiều thánh ân.</vt:lpstr>
      <vt:lpstr>PowerPoint Presentation</vt:lpstr>
      <vt:lpstr>PowerPoint Presentation</vt:lpstr>
      <vt:lpstr>Ca Nguyện Hiệp Lễ  CHÚA CHĂN NUÔI TÔI St: Phanxico</vt:lpstr>
      <vt:lpstr>ĐK. Chúa chăn nuôi tôi, Chúa chăn nuôi tôi, Chúa đưa tôi đi qua mọi nẻo đường. Người đưa tôi đi lên núi cao say sưa gió biển. Vui uống suối miền Nam vững tâm qua rừng mịt mù.</vt:lpstr>
      <vt:lpstr>Tk1. Người đưa tôi đi lên vườn trái ngát xanh trên đồi. Người dẫn tôi về tựa trùng khơi buông gió dìu mây trời. Người sắp cho tôi yến tiệc thơm hương hoa. Người rót cho tôi ly rượu thắm chan hòa. Đầu tôi Người xức dầu thơm nồng nàn.</vt:lpstr>
      <vt:lpstr>ĐK. Chúa chăn nuôi tôi, Chúa chăn nuôi tôi, Chúa đưa tôi đi qua mọi nẻo đường. Người đưa tôi đi lên núi cao say sưa gió biển. Vui uống suối miền Nam vững tâm qua rừng mịt mù.</vt:lpstr>
      <vt:lpstr>Tk2. Lòng không lo âu tuy vào giữa lưới vây quân thù. Lòng vẫn êm đềm dù trời đêm thung lũng đầy sương mù. Cùng Chúa tôi đi suốt đời luôn hiên ngang. Nhờ Chúa tôi vui bao ngày tháng huy hoàng. Trần gian tươi thắm mùa xuân địa đàng.</vt:lpstr>
      <vt:lpstr>ĐK. Chúa chăn nuôi tôi, Chúa chăn nuôi tôi, Chúa đưa tôi đi qua mọi nẻo đường. Người đưa tôi đi lên núi cao say sưa gió biển. Vui uống suối miền Nam vững tâm qua rừng mịt mù.</vt:lpstr>
      <vt:lpstr>Tk3. Đời tôi trăm năm trong cuộc sống biết bao thăng trầm. Nghìn cõi xa gần vòng thời gian đưa mãi nhịp xoay vần. Này áo với cơm đây bài thơ ươm mơ. Này xác với thân mang nặng tấm linh hồn. Đời tôi ôi Chúa hiểu sâu ngọn nguồn.</vt:lpstr>
      <vt:lpstr>ĐK. Chúa chăn nuôi tôi, Chúa chăn nuôi tôi, Chúa đưa tôi đi qua mọi nẻo đường. Người đưa tôi đi lên núi cao say sưa gió biển. Vui uống suối miền Nam vững tâm qua rừng mịt mù.</vt:lpstr>
      <vt:lpstr> </vt:lpstr>
      <vt:lpstr>PowerPoint Presentation</vt:lpstr>
      <vt:lpstr>PowerPoint Presentation</vt:lpstr>
      <vt:lpstr>PowerPoint Presentation</vt:lpstr>
      <vt:lpstr>Để Nước Chúa rộng lan khắp nơi. Xin Chúa ban cho đoàn chúng con nên Tông Đồ thiện toàn mở Nước Chúa Trời.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IV PHỤC SINH NĂM A  NL: CHÚA LÀ MỤC TỬ  ĐC: THÁNH VINH 22  DL: HIẾN LỄ TÌNH YÊU  HL: CHÚA CHĂN NUÔI TÔI Phanxico KL: BÀI CA HIỆP NHẤT</dc:title>
  <dc:creator>trungbo2001@gmail.com</dc:creator>
  <cp:lastModifiedBy>trungbo2001@gmail.com</cp:lastModifiedBy>
  <cp:revision>2</cp:revision>
  <dcterms:created xsi:type="dcterms:W3CDTF">2023-04-25T02:54:05Z</dcterms:created>
  <dcterms:modified xsi:type="dcterms:W3CDTF">2023-04-26T12:42:55Z</dcterms:modified>
</cp:coreProperties>
</file>