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61" r:id="rId3"/>
    <p:sldMasterId id="2147483673" r:id="rId4"/>
    <p:sldMasterId id="2147483717" r:id="rId5"/>
    <p:sldMasterId id="2147483729" r:id="rId6"/>
    <p:sldMasterId id="2147483741" r:id="rId7"/>
    <p:sldMasterId id="2147483753" r:id="rId8"/>
    <p:sldMasterId id="2147483765" r:id="rId9"/>
    <p:sldMasterId id="2147483777" r:id="rId10"/>
    <p:sldMasterId id="2147483789" r:id="rId11"/>
  </p:sldMasterIdLst>
  <p:notesMasterIdLst>
    <p:notesMasterId r:id="rId92"/>
  </p:notesMasterIdLst>
  <p:sldIdLst>
    <p:sldId id="9927" r:id="rId12"/>
    <p:sldId id="256" r:id="rId13"/>
    <p:sldId id="9877" r:id="rId14"/>
    <p:sldId id="9908" r:id="rId15"/>
    <p:sldId id="9910" r:id="rId16"/>
    <p:sldId id="9923" r:id="rId17"/>
    <p:sldId id="9658" r:id="rId18"/>
    <p:sldId id="285" r:id="rId19"/>
    <p:sldId id="286" r:id="rId20"/>
    <p:sldId id="287" r:id="rId21"/>
    <p:sldId id="288" r:id="rId22"/>
    <p:sldId id="289" r:id="rId23"/>
    <p:sldId id="290" r:id="rId24"/>
    <p:sldId id="291" r:id="rId25"/>
    <p:sldId id="9924" r:id="rId26"/>
    <p:sldId id="2146" r:id="rId27"/>
    <p:sldId id="9928" r:id="rId28"/>
    <p:sldId id="9946" r:id="rId29"/>
    <p:sldId id="9929" r:id="rId30"/>
    <p:sldId id="9930" r:id="rId31"/>
    <p:sldId id="9925" r:id="rId32"/>
    <p:sldId id="502" r:id="rId33"/>
    <p:sldId id="503" r:id="rId34"/>
    <p:sldId id="504" r:id="rId35"/>
    <p:sldId id="505" r:id="rId36"/>
    <p:sldId id="506" r:id="rId37"/>
    <p:sldId id="507" r:id="rId38"/>
    <p:sldId id="510" r:id="rId39"/>
    <p:sldId id="511" r:id="rId40"/>
    <p:sldId id="9952" r:id="rId41"/>
    <p:sldId id="9883" r:id="rId42"/>
    <p:sldId id="9835" r:id="rId43"/>
    <p:sldId id="9863" r:id="rId44"/>
    <p:sldId id="9864" r:id="rId45"/>
    <p:sldId id="9905" r:id="rId46"/>
    <p:sldId id="9866" r:id="rId47"/>
    <p:sldId id="9906" r:id="rId48"/>
    <p:sldId id="9868" r:id="rId49"/>
    <p:sldId id="9907" r:id="rId50"/>
    <p:sldId id="9884" r:id="rId51"/>
    <p:sldId id="9926" r:id="rId52"/>
    <p:sldId id="9756" r:id="rId53"/>
    <p:sldId id="9899" r:id="rId54"/>
    <p:sldId id="9689" r:id="rId55"/>
    <p:sldId id="9677" r:id="rId56"/>
    <p:sldId id="9678" r:id="rId57"/>
    <p:sldId id="9679" r:id="rId58"/>
    <p:sldId id="9680" r:id="rId59"/>
    <p:sldId id="9681" r:id="rId60"/>
    <p:sldId id="9682" r:id="rId61"/>
    <p:sldId id="9683" r:id="rId62"/>
    <p:sldId id="9684" r:id="rId63"/>
    <p:sldId id="9685" r:id="rId64"/>
    <p:sldId id="9686" r:id="rId65"/>
    <p:sldId id="9688" r:id="rId66"/>
    <p:sldId id="9898" r:id="rId67"/>
    <p:sldId id="9902" r:id="rId68"/>
    <p:sldId id="297" r:id="rId69"/>
    <p:sldId id="298" r:id="rId70"/>
    <p:sldId id="299" r:id="rId71"/>
    <p:sldId id="313" r:id="rId72"/>
    <p:sldId id="9669" r:id="rId73"/>
    <p:sldId id="9384" r:id="rId74"/>
    <p:sldId id="9937" r:id="rId75"/>
    <p:sldId id="9938" r:id="rId76"/>
    <p:sldId id="9939" r:id="rId77"/>
    <p:sldId id="9947" r:id="rId78"/>
    <p:sldId id="9940" r:id="rId79"/>
    <p:sldId id="9948" r:id="rId80"/>
    <p:sldId id="9941" r:id="rId81"/>
    <p:sldId id="9949" r:id="rId82"/>
    <p:sldId id="9900" r:id="rId83"/>
    <p:sldId id="9513" r:id="rId84"/>
    <p:sldId id="9828" r:id="rId85"/>
    <p:sldId id="9942" r:id="rId86"/>
    <p:sldId id="9943" r:id="rId87"/>
    <p:sldId id="9950" r:id="rId88"/>
    <p:sldId id="9944" r:id="rId89"/>
    <p:sldId id="9951" r:id="rId90"/>
    <p:sldId id="951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20" autoAdjust="0"/>
  </p:normalViewPr>
  <p:slideViewPr>
    <p:cSldViewPr snapToGrid="0">
      <p:cViewPr varScale="1">
        <p:scale>
          <a:sx n="121" d="100"/>
          <a:sy n="121" d="100"/>
        </p:scale>
        <p:origin x="-1738" y="-82"/>
      </p:cViewPr>
      <p:guideLst>
        <p:guide orient="horz" pos="2160"/>
        <p:guide pos="2880"/>
      </p:guideLst>
    </p:cSldViewPr>
  </p:slideViewPr>
  <p:outlineViewPr>
    <p:cViewPr>
      <p:scale>
        <a:sx n="33" d="100"/>
        <a:sy n="33" d="100"/>
      </p:scale>
      <p:origin x="0" y="-144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88BBAC77-5954-4B8D-8D43-59ED8B426C42}"/>
    <pc:docChg chg="undo custSel addSld delSld modSld sldOrd delMainMaster modMainMaster">
      <pc:chgData name="trungbo2001@gmail.com" userId="8ce29e2eda34f706" providerId="LiveId" clId="{88BBAC77-5954-4B8D-8D43-59ED8B426C42}" dt="2023-05-10T16:43:07.970" v="962" actId="207"/>
      <pc:docMkLst>
        <pc:docMk/>
      </pc:docMkLst>
      <pc:sldChg chg="modSp mod ord setBg">
        <pc:chgData name="trungbo2001@gmail.com" userId="8ce29e2eda34f706" providerId="LiveId" clId="{88BBAC77-5954-4B8D-8D43-59ED8B426C42}" dt="2023-05-10T15:56:58.559" v="467"/>
        <pc:sldMkLst>
          <pc:docMk/>
          <pc:sldMk cId="1916640262" sldId="256"/>
        </pc:sldMkLst>
        <pc:picChg chg="mod">
          <ac:chgData name="trungbo2001@gmail.com" userId="8ce29e2eda34f706" providerId="LiveId" clId="{88BBAC77-5954-4B8D-8D43-59ED8B426C42}" dt="2023-05-10T15:38:24.157" v="4" actId="14100"/>
          <ac:picMkLst>
            <pc:docMk/>
            <pc:sldMk cId="1916640262" sldId="256"/>
            <ac:picMk id="2" creationId="{00000000-0000-0000-0000-000000000000}"/>
          </ac:picMkLst>
        </pc:picChg>
      </pc:sldChg>
      <pc:sldChg chg="modSp setBg">
        <pc:chgData name="trungbo2001@gmail.com" userId="8ce29e2eda34f706" providerId="LiveId" clId="{88BBAC77-5954-4B8D-8D43-59ED8B426C42}" dt="2023-05-10T15:43:09.151" v="63"/>
        <pc:sldMkLst>
          <pc:docMk/>
          <pc:sldMk cId="2518010980" sldId="285"/>
        </pc:sldMkLst>
        <pc:spChg chg="mod">
          <ac:chgData name="trungbo2001@gmail.com" userId="8ce29e2eda34f706" providerId="LiveId" clId="{88BBAC77-5954-4B8D-8D43-59ED8B426C42}" dt="2023-05-10T15:43:09.151" v="63"/>
          <ac:spMkLst>
            <pc:docMk/>
            <pc:sldMk cId="2518010980" sldId="285"/>
            <ac:spMk id="2" creationId="{00000000-0000-0000-0000-000000000000}"/>
          </ac:spMkLst>
        </pc:spChg>
      </pc:sldChg>
      <pc:sldChg chg="modSp mod setBg">
        <pc:chgData name="trungbo2001@gmail.com" userId="8ce29e2eda34f706" providerId="LiveId" clId="{88BBAC77-5954-4B8D-8D43-59ED8B426C42}" dt="2023-05-10T15:43:29.241" v="64" actId="404"/>
        <pc:sldMkLst>
          <pc:docMk/>
          <pc:sldMk cId="3557920346" sldId="286"/>
        </pc:sldMkLst>
        <pc:spChg chg="mod">
          <ac:chgData name="trungbo2001@gmail.com" userId="8ce29e2eda34f706" providerId="LiveId" clId="{88BBAC77-5954-4B8D-8D43-59ED8B426C42}" dt="2023-05-10T15:43:29.241" v="64" actId="404"/>
          <ac:spMkLst>
            <pc:docMk/>
            <pc:sldMk cId="3557920346" sldId="286"/>
            <ac:spMk id="2" creationId="{00000000-0000-0000-0000-000000000000}"/>
          </ac:spMkLst>
        </pc:spChg>
      </pc:sldChg>
      <pc:sldChg chg="modSp setBg">
        <pc:chgData name="trungbo2001@gmail.com" userId="8ce29e2eda34f706" providerId="LiveId" clId="{88BBAC77-5954-4B8D-8D43-59ED8B426C42}" dt="2023-05-10T15:43:09.151" v="63"/>
        <pc:sldMkLst>
          <pc:docMk/>
          <pc:sldMk cId="128856194" sldId="287"/>
        </pc:sldMkLst>
        <pc:spChg chg="mod">
          <ac:chgData name="trungbo2001@gmail.com" userId="8ce29e2eda34f706" providerId="LiveId" clId="{88BBAC77-5954-4B8D-8D43-59ED8B426C42}" dt="2023-05-10T15:43:09.151" v="63"/>
          <ac:spMkLst>
            <pc:docMk/>
            <pc:sldMk cId="128856194" sldId="287"/>
            <ac:spMk id="2" creationId="{00000000-0000-0000-0000-000000000000}"/>
          </ac:spMkLst>
        </pc:spChg>
      </pc:sldChg>
      <pc:sldChg chg="modSp setBg">
        <pc:chgData name="trungbo2001@gmail.com" userId="8ce29e2eda34f706" providerId="LiveId" clId="{88BBAC77-5954-4B8D-8D43-59ED8B426C42}" dt="2023-05-10T15:43:09.151" v="63"/>
        <pc:sldMkLst>
          <pc:docMk/>
          <pc:sldMk cId="2323112219" sldId="288"/>
        </pc:sldMkLst>
        <pc:spChg chg="mod">
          <ac:chgData name="trungbo2001@gmail.com" userId="8ce29e2eda34f706" providerId="LiveId" clId="{88BBAC77-5954-4B8D-8D43-59ED8B426C42}" dt="2023-05-10T15:43:09.151" v="63"/>
          <ac:spMkLst>
            <pc:docMk/>
            <pc:sldMk cId="2323112219" sldId="288"/>
            <ac:spMk id="2" creationId="{00000000-0000-0000-0000-000000000000}"/>
          </ac:spMkLst>
        </pc:spChg>
      </pc:sldChg>
      <pc:sldChg chg="modSp setBg">
        <pc:chgData name="trungbo2001@gmail.com" userId="8ce29e2eda34f706" providerId="LiveId" clId="{88BBAC77-5954-4B8D-8D43-59ED8B426C42}" dt="2023-05-10T15:43:09.151" v="63"/>
        <pc:sldMkLst>
          <pc:docMk/>
          <pc:sldMk cId="215735128" sldId="289"/>
        </pc:sldMkLst>
        <pc:spChg chg="mod">
          <ac:chgData name="trungbo2001@gmail.com" userId="8ce29e2eda34f706" providerId="LiveId" clId="{88BBAC77-5954-4B8D-8D43-59ED8B426C42}" dt="2023-05-10T15:43:09.151" v="63"/>
          <ac:spMkLst>
            <pc:docMk/>
            <pc:sldMk cId="215735128" sldId="289"/>
            <ac:spMk id="2" creationId="{00000000-0000-0000-0000-000000000000}"/>
          </ac:spMkLst>
        </pc:spChg>
      </pc:sldChg>
      <pc:sldChg chg="modSp setBg">
        <pc:chgData name="trungbo2001@gmail.com" userId="8ce29e2eda34f706" providerId="LiveId" clId="{88BBAC77-5954-4B8D-8D43-59ED8B426C42}" dt="2023-05-10T15:43:09.151" v="63"/>
        <pc:sldMkLst>
          <pc:docMk/>
          <pc:sldMk cId="880989727" sldId="290"/>
        </pc:sldMkLst>
        <pc:spChg chg="mod">
          <ac:chgData name="trungbo2001@gmail.com" userId="8ce29e2eda34f706" providerId="LiveId" clId="{88BBAC77-5954-4B8D-8D43-59ED8B426C42}" dt="2023-05-10T15:43:09.151" v="63"/>
          <ac:spMkLst>
            <pc:docMk/>
            <pc:sldMk cId="880989727" sldId="290"/>
            <ac:spMk id="2" creationId="{00000000-0000-0000-0000-000000000000}"/>
          </ac:spMkLst>
        </pc:spChg>
      </pc:sldChg>
      <pc:sldChg chg="modSp setBg">
        <pc:chgData name="trungbo2001@gmail.com" userId="8ce29e2eda34f706" providerId="LiveId" clId="{88BBAC77-5954-4B8D-8D43-59ED8B426C42}" dt="2023-05-10T15:43:09.151" v="63"/>
        <pc:sldMkLst>
          <pc:docMk/>
          <pc:sldMk cId="1127917608" sldId="291"/>
        </pc:sldMkLst>
        <pc:spChg chg="mod">
          <ac:chgData name="trungbo2001@gmail.com" userId="8ce29e2eda34f706" providerId="LiveId" clId="{88BBAC77-5954-4B8D-8D43-59ED8B426C42}" dt="2023-05-10T15:43:09.151" v="63"/>
          <ac:spMkLst>
            <pc:docMk/>
            <pc:sldMk cId="1127917608" sldId="291"/>
            <ac:spMk id="2" creationId="{00000000-0000-0000-0000-000000000000}"/>
          </ac:spMkLst>
        </pc:spChg>
      </pc:sldChg>
      <pc:sldChg chg="setBg">
        <pc:chgData name="trungbo2001@gmail.com" userId="8ce29e2eda34f706" providerId="LiveId" clId="{88BBAC77-5954-4B8D-8D43-59ED8B426C42}" dt="2023-05-10T15:54:07.383" v="454"/>
        <pc:sldMkLst>
          <pc:docMk/>
          <pc:sldMk cId="1912383276" sldId="502"/>
        </pc:sldMkLst>
      </pc:sldChg>
      <pc:sldChg chg="modSp mod setBg">
        <pc:chgData name="trungbo2001@gmail.com" userId="8ce29e2eda34f706" providerId="LiveId" clId="{88BBAC77-5954-4B8D-8D43-59ED8B426C42}" dt="2023-05-10T16:33:59.846" v="845" actId="207"/>
        <pc:sldMkLst>
          <pc:docMk/>
          <pc:sldMk cId="3779888664" sldId="503"/>
        </pc:sldMkLst>
        <pc:spChg chg="mod">
          <ac:chgData name="trungbo2001@gmail.com" userId="8ce29e2eda34f706" providerId="LiveId" clId="{88BBAC77-5954-4B8D-8D43-59ED8B426C42}" dt="2023-05-10T16:33:59.846" v="845" actId="207"/>
          <ac:spMkLst>
            <pc:docMk/>
            <pc:sldMk cId="3779888664" sldId="503"/>
            <ac:spMk id="2" creationId="{00000000-0000-0000-0000-000000000000}"/>
          </ac:spMkLst>
        </pc:spChg>
      </pc:sldChg>
      <pc:sldChg chg="modSp mod setBg">
        <pc:chgData name="trungbo2001@gmail.com" userId="8ce29e2eda34f706" providerId="LiveId" clId="{88BBAC77-5954-4B8D-8D43-59ED8B426C42}" dt="2023-05-10T16:34:22.630" v="849" actId="207"/>
        <pc:sldMkLst>
          <pc:docMk/>
          <pc:sldMk cId="719053554" sldId="504"/>
        </pc:sldMkLst>
        <pc:spChg chg="mod">
          <ac:chgData name="trungbo2001@gmail.com" userId="8ce29e2eda34f706" providerId="LiveId" clId="{88BBAC77-5954-4B8D-8D43-59ED8B426C42}" dt="2023-05-10T16:34:22.630" v="849" actId="207"/>
          <ac:spMkLst>
            <pc:docMk/>
            <pc:sldMk cId="719053554" sldId="504"/>
            <ac:spMk id="2" creationId="{00000000-0000-0000-0000-000000000000}"/>
          </ac:spMkLst>
        </pc:spChg>
      </pc:sldChg>
      <pc:sldChg chg="modSp mod setBg">
        <pc:chgData name="trungbo2001@gmail.com" userId="8ce29e2eda34f706" providerId="LiveId" clId="{88BBAC77-5954-4B8D-8D43-59ED8B426C42}" dt="2023-05-10T16:34:32.581" v="851" actId="207"/>
        <pc:sldMkLst>
          <pc:docMk/>
          <pc:sldMk cId="1395352229" sldId="505"/>
        </pc:sldMkLst>
        <pc:spChg chg="mod">
          <ac:chgData name="trungbo2001@gmail.com" userId="8ce29e2eda34f706" providerId="LiveId" clId="{88BBAC77-5954-4B8D-8D43-59ED8B426C42}" dt="2023-05-10T16:34:32.581" v="851" actId="207"/>
          <ac:spMkLst>
            <pc:docMk/>
            <pc:sldMk cId="1395352229" sldId="505"/>
            <ac:spMk id="2" creationId="{00000000-0000-0000-0000-000000000000}"/>
          </ac:spMkLst>
        </pc:spChg>
      </pc:sldChg>
      <pc:sldChg chg="modSp mod setBg">
        <pc:chgData name="trungbo2001@gmail.com" userId="8ce29e2eda34f706" providerId="LiveId" clId="{88BBAC77-5954-4B8D-8D43-59ED8B426C42}" dt="2023-05-10T16:40:52.623" v="935" actId="207"/>
        <pc:sldMkLst>
          <pc:docMk/>
          <pc:sldMk cId="1178325330" sldId="506"/>
        </pc:sldMkLst>
        <pc:spChg chg="mod">
          <ac:chgData name="trungbo2001@gmail.com" userId="8ce29e2eda34f706" providerId="LiveId" clId="{88BBAC77-5954-4B8D-8D43-59ED8B426C42}" dt="2023-05-10T16:40:52.623" v="935" actId="207"/>
          <ac:spMkLst>
            <pc:docMk/>
            <pc:sldMk cId="1178325330" sldId="506"/>
            <ac:spMk id="2" creationId="{00000000-0000-0000-0000-000000000000}"/>
          </ac:spMkLst>
        </pc:spChg>
      </pc:sldChg>
      <pc:sldChg chg="modSp mod setBg">
        <pc:chgData name="trungbo2001@gmail.com" userId="8ce29e2eda34f706" providerId="LiveId" clId="{88BBAC77-5954-4B8D-8D43-59ED8B426C42}" dt="2023-05-10T16:40:24.542" v="933" actId="207"/>
        <pc:sldMkLst>
          <pc:docMk/>
          <pc:sldMk cId="3210827526" sldId="507"/>
        </pc:sldMkLst>
        <pc:spChg chg="mod">
          <ac:chgData name="trungbo2001@gmail.com" userId="8ce29e2eda34f706" providerId="LiveId" clId="{88BBAC77-5954-4B8D-8D43-59ED8B426C42}" dt="2023-05-10T16:40:24.542" v="933" actId="207"/>
          <ac:spMkLst>
            <pc:docMk/>
            <pc:sldMk cId="3210827526" sldId="507"/>
            <ac:spMk id="2" creationId="{00000000-0000-0000-0000-000000000000}"/>
          </ac:spMkLst>
        </pc:spChg>
      </pc:sldChg>
      <pc:sldChg chg="modSp mod setBg">
        <pc:chgData name="trungbo2001@gmail.com" userId="8ce29e2eda34f706" providerId="LiveId" clId="{88BBAC77-5954-4B8D-8D43-59ED8B426C42}" dt="2023-05-10T16:35:06.534" v="855" actId="207"/>
        <pc:sldMkLst>
          <pc:docMk/>
          <pc:sldMk cId="704201352" sldId="510"/>
        </pc:sldMkLst>
        <pc:spChg chg="mod">
          <ac:chgData name="trungbo2001@gmail.com" userId="8ce29e2eda34f706" providerId="LiveId" clId="{88BBAC77-5954-4B8D-8D43-59ED8B426C42}" dt="2023-05-10T16:35:06.534" v="855" actId="207"/>
          <ac:spMkLst>
            <pc:docMk/>
            <pc:sldMk cId="704201352" sldId="510"/>
            <ac:spMk id="2" creationId="{00000000-0000-0000-0000-000000000000}"/>
          </ac:spMkLst>
        </pc:spChg>
      </pc:sldChg>
      <pc:sldChg chg="modSp mod setBg">
        <pc:chgData name="trungbo2001@gmail.com" userId="8ce29e2eda34f706" providerId="LiveId" clId="{88BBAC77-5954-4B8D-8D43-59ED8B426C42}" dt="2023-05-10T16:35:23.254" v="857" actId="207"/>
        <pc:sldMkLst>
          <pc:docMk/>
          <pc:sldMk cId="2173468269" sldId="511"/>
        </pc:sldMkLst>
        <pc:spChg chg="mod">
          <ac:chgData name="trungbo2001@gmail.com" userId="8ce29e2eda34f706" providerId="LiveId" clId="{88BBAC77-5954-4B8D-8D43-59ED8B426C42}" dt="2023-05-10T16:35:23.254" v="857" actId="207"/>
          <ac:spMkLst>
            <pc:docMk/>
            <pc:sldMk cId="2173468269" sldId="511"/>
            <ac:spMk id="2" creationId="{00000000-0000-0000-0000-000000000000}"/>
          </ac:spMkLst>
        </pc:spChg>
      </pc:sldChg>
      <pc:sldChg chg="modSp mod setBg">
        <pc:chgData name="trungbo2001@gmail.com" userId="8ce29e2eda34f706" providerId="LiveId" clId="{88BBAC77-5954-4B8D-8D43-59ED8B426C42}" dt="2023-05-10T16:03:34.423" v="567" actId="403"/>
        <pc:sldMkLst>
          <pc:docMk/>
          <pc:sldMk cId="2632137789" sldId="2146"/>
        </pc:sldMkLst>
        <pc:spChg chg="mod">
          <ac:chgData name="trungbo2001@gmail.com" userId="8ce29e2eda34f706" providerId="LiveId" clId="{88BBAC77-5954-4B8D-8D43-59ED8B426C42}" dt="2023-05-10T16:03:34.423" v="567" actId="403"/>
          <ac:spMkLst>
            <pc:docMk/>
            <pc:sldMk cId="2632137789" sldId="2146"/>
            <ac:spMk id="28674" creationId="{00000000-0000-0000-0000-000000000000}"/>
          </ac:spMkLst>
        </pc:spChg>
      </pc:sldChg>
      <pc:sldChg chg="modSp del mod setBg">
        <pc:chgData name="trungbo2001@gmail.com" userId="8ce29e2eda34f706" providerId="LiveId" clId="{88BBAC77-5954-4B8D-8D43-59ED8B426C42}" dt="2023-05-10T16:12:49.784" v="724" actId="207"/>
        <pc:sldMkLst>
          <pc:docMk/>
          <pc:sldMk cId="2785921620" sldId="9384"/>
        </pc:sldMkLst>
        <pc:spChg chg="mod">
          <ac:chgData name="trungbo2001@gmail.com" userId="8ce29e2eda34f706" providerId="LiveId" clId="{88BBAC77-5954-4B8D-8D43-59ED8B426C42}" dt="2023-05-10T16:12:49.784" v="724" actId="207"/>
          <ac:spMkLst>
            <pc:docMk/>
            <pc:sldMk cId="2785921620" sldId="9384"/>
            <ac:spMk id="3" creationId="{00000000-0000-0000-0000-000000000000}"/>
          </ac:spMkLst>
        </pc:spChg>
      </pc:sldChg>
      <pc:sldChg chg="modSp del mod setBg">
        <pc:chgData name="trungbo2001@gmail.com" userId="8ce29e2eda34f706" providerId="LiveId" clId="{88BBAC77-5954-4B8D-8D43-59ED8B426C42}" dt="2023-05-10T15:47:40.173" v="116" actId="14100"/>
        <pc:sldMkLst>
          <pc:docMk/>
          <pc:sldMk cId="3424568541" sldId="9513"/>
        </pc:sldMkLst>
        <pc:picChg chg="mod">
          <ac:chgData name="trungbo2001@gmail.com" userId="8ce29e2eda34f706" providerId="LiveId" clId="{88BBAC77-5954-4B8D-8D43-59ED8B426C42}" dt="2023-05-10T15:47:40.173" v="116" actId="14100"/>
          <ac:picMkLst>
            <pc:docMk/>
            <pc:sldMk cId="3424568541" sldId="9513"/>
            <ac:picMk id="2" creationId="{00000000-0000-0000-0000-000000000000}"/>
          </ac:picMkLst>
        </pc:picChg>
      </pc:sldChg>
      <pc:sldChg chg="modSp del mod setBg">
        <pc:chgData name="trungbo2001@gmail.com" userId="8ce29e2eda34f706" providerId="LiveId" clId="{88BBAC77-5954-4B8D-8D43-59ED8B426C42}" dt="2023-05-10T15:47:22.613" v="114" actId="14100"/>
        <pc:sldMkLst>
          <pc:docMk/>
          <pc:sldMk cId="945667242" sldId="9514"/>
        </pc:sldMkLst>
        <pc:picChg chg="mod">
          <ac:chgData name="trungbo2001@gmail.com" userId="8ce29e2eda34f706" providerId="LiveId" clId="{88BBAC77-5954-4B8D-8D43-59ED8B426C42}" dt="2023-05-10T15:47:22.613" v="114" actId="14100"/>
          <ac:picMkLst>
            <pc:docMk/>
            <pc:sldMk cId="945667242" sldId="9514"/>
            <ac:picMk id="2" creationId="{00000000-0000-0000-0000-000000000000}"/>
          </ac:picMkLst>
        </pc:picChg>
      </pc:sldChg>
      <pc:sldChg chg="addSp modSp del setBg">
        <pc:chgData name="trungbo2001@gmail.com" userId="8ce29e2eda34f706" providerId="LiveId" clId="{88BBAC77-5954-4B8D-8D43-59ED8B426C42}" dt="2023-05-10T15:46:54.833" v="106" actId="931"/>
        <pc:sldMkLst>
          <pc:docMk/>
          <pc:sldMk cId="2794446259" sldId="9669"/>
        </pc:sldMkLst>
        <pc:picChg chg="add mod">
          <ac:chgData name="trungbo2001@gmail.com" userId="8ce29e2eda34f706" providerId="LiveId" clId="{88BBAC77-5954-4B8D-8D43-59ED8B426C42}" dt="2023-05-10T15:46:54.833" v="106" actId="931"/>
          <ac:picMkLst>
            <pc:docMk/>
            <pc:sldMk cId="2794446259" sldId="9669"/>
            <ac:picMk id="3" creationId="{BBE92B27-0F29-8E6C-6B92-DECF7FB3E823}"/>
          </ac:picMkLst>
        </pc:picChg>
      </pc:sldChg>
      <pc:sldChg chg="modSp del setBg">
        <pc:chgData name="trungbo2001@gmail.com" userId="8ce29e2eda34f706" providerId="LiveId" clId="{88BBAC77-5954-4B8D-8D43-59ED8B426C42}" dt="2023-05-10T15:56:12.234" v="462" actId="47"/>
        <pc:sldMkLst>
          <pc:docMk/>
          <pc:sldMk cId="2625756720" sldId="9676"/>
        </pc:sldMkLst>
        <pc:spChg chg="mod">
          <ac:chgData name="trungbo2001@gmail.com" userId="8ce29e2eda34f706" providerId="LiveId" clId="{88BBAC77-5954-4B8D-8D43-59ED8B426C42}" dt="2023-05-10T15:55:40.143" v="458" actId="2711"/>
          <ac:spMkLst>
            <pc:docMk/>
            <pc:sldMk cId="2625756720" sldId="9676"/>
            <ac:spMk id="2" creationId="{00000000-0000-0000-0000-000000000000}"/>
          </ac:spMkLst>
        </pc:spChg>
      </pc:sldChg>
      <pc:sldChg chg="addSp delSp modSp mod setBg">
        <pc:chgData name="trungbo2001@gmail.com" userId="8ce29e2eda34f706" providerId="LiveId" clId="{88BBAC77-5954-4B8D-8D43-59ED8B426C42}" dt="2023-05-10T16:39:23.567" v="931" actId="404"/>
        <pc:sldMkLst>
          <pc:docMk/>
          <pc:sldMk cId="4016877723" sldId="9677"/>
        </pc:sldMkLst>
        <pc:spChg chg="mod">
          <ac:chgData name="trungbo2001@gmail.com" userId="8ce29e2eda34f706" providerId="LiveId" clId="{88BBAC77-5954-4B8D-8D43-59ED8B426C42}" dt="2023-05-10T16:39:23.567" v="931" actId="404"/>
          <ac:spMkLst>
            <pc:docMk/>
            <pc:sldMk cId="4016877723" sldId="9677"/>
            <ac:spMk id="2" creationId="{00000000-0000-0000-0000-000000000000}"/>
          </ac:spMkLst>
        </pc:spChg>
        <pc:spChg chg="add del mod">
          <ac:chgData name="trungbo2001@gmail.com" userId="8ce29e2eda34f706" providerId="LiveId" clId="{88BBAC77-5954-4B8D-8D43-59ED8B426C42}" dt="2023-05-10T16:38:40.236" v="917" actId="478"/>
          <ac:spMkLst>
            <pc:docMk/>
            <pc:sldMk cId="4016877723" sldId="9677"/>
            <ac:spMk id="4" creationId="{19745154-A18D-2648-0B6D-B82D7087BDF8}"/>
          </ac:spMkLst>
        </pc:spChg>
      </pc:sldChg>
      <pc:sldChg chg="modSp setBg">
        <pc:chgData name="trungbo2001@gmail.com" userId="8ce29e2eda34f706" providerId="LiveId" clId="{88BBAC77-5954-4B8D-8D43-59ED8B426C42}" dt="2023-05-10T15:55:40.143" v="458" actId="2711"/>
        <pc:sldMkLst>
          <pc:docMk/>
          <pc:sldMk cId="499106918" sldId="9678"/>
        </pc:sldMkLst>
        <pc:spChg chg="mod">
          <ac:chgData name="trungbo2001@gmail.com" userId="8ce29e2eda34f706" providerId="LiveId" clId="{88BBAC77-5954-4B8D-8D43-59ED8B426C42}" dt="2023-05-10T15:55:40.143" v="458" actId="2711"/>
          <ac:spMkLst>
            <pc:docMk/>
            <pc:sldMk cId="499106918" sldId="9678"/>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3324069403" sldId="9679"/>
        </pc:sldMkLst>
        <pc:spChg chg="mod">
          <ac:chgData name="trungbo2001@gmail.com" userId="8ce29e2eda34f706" providerId="LiveId" clId="{88BBAC77-5954-4B8D-8D43-59ED8B426C42}" dt="2023-05-10T15:55:40.143" v="458" actId="2711"/>
          <ac:spMkLst>
            <pc:docMk/>
            <pc:sldMk cId="3324069403" sldId="9679"/>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3831738084" sldId="9680"/>
        </pc:sldMkLst>
        <pc:spChg chg="mod">
          <ac:chgData name="trungbo2001@gmail.com" userId="8ce29e2eda34f706" providerId="LiveId" clId="{88BBAC77-5954-4B8D-8D43-59ED8B426C42}" dt="2023-05-10T15:55:40.143" v="458" actId="2711"/>
          <ac:spMkLst>
            <pc:docMk/>
            <pc:sldMk cId="3831738084" sldId="9680"/>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1789454738" sldId="9681"/>
        </pc:sldMkLst>
        <pc:spChg chg="mod">
          <ac:chgData name="trungbo2001@gmail.com" userId="8ce29e2eda34f706" providerId="LiveId" clId="{88BBAC77-5954-4B8D-8D43-59ED8B426C42}" dt="2023-05-10T15:55:40.143" v="458" actId="2711"/>
          <ac:spMkLst>
            <pc:docMk/>
            <pc:sldMk cId="1789454738" sldId="9681"/>
            <ac:spMk id="2" creationId="{00000000-0000-0000-0000-000000000000}"/>
          </ac:spMkLst>
        </pc:spChg>
      </pc:sldChg>
      <pc:sldChg chg="modSp mod setBg">
        <pc:chgData name="trungbo2001@gmail.com" userId="8ce29e2eda34f706" providerId="LiveId" clId="{88BBAC77-5954-4B8D-8D43-59ED8B426C42}" dt="2023-05-10T15:56:41.848" v="465" actId="207"/>
        <pc:sldMkLst>
          <pc:docMk/>
          <pc:sldMk cId="1400763761" sldId="9682"/>
        </pc:sldMkLst>
        <pc:spChg chg="mod">
          <ac:chgData name="trungbo2001@gmail.com" userId="8ce29e2eda34f706" providerId="LiveId" clId="{88BBAC77-5954-4B8D-8D43-59ED8B426C42}" dt="2023-05-10T15:56:41.848" v="465" actId="207"/>
          <ac:spMkLst>
            <pc:docMk/>
            <pc:sldMk cId="1400763761" sldId="9682"/>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3722427671" sldId="9683"/>
        </pc:sldMkLst>
        <pc:spChg chg="mod">
          <ac:chgData name="trungbo2001@gmail.com" userId="8ce29e2eda34f706" providerId="LiveId" clId="{88BBAC77-5954-4B8D-8D43-59ED8B426C42}" dt="2023-05-10T15:55:40.143" v="458" actId="2711"/>
          <ac:spMkLst>
            <pc:docMk/>
            <pc:sldMk cId="3722427671" sldId="9683"/>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260659979" sldId="9684"/>
        </pc:sldMkLst>
        <pc:spChg chg="mod">
          <ac:chgData name="trungbo2001@gmail.com" userId="8ce29e2eda34f706" providerId="LiveId" clId="{88BBAC77-5954-4B8D-8D43-59ED8B426C42}" dt="2023-05-10T15:55:40.143" v="458" actId="2711"/>
          <ac:spMkLst>
            <pc:docMk/>
            <pc:sldMk cId="260659979" sldId="9684"/>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730518589" sldId="9685"/>
        </pc:sldMkLst>
        <pc:spChg chg="mod">
          <ac:chgData name="trungbo2001@gmail.com" userId="8ce29e2eda34f706" providerId="LiveId" clId="{88BBAC77-5954-4B8D-8D43-59ED8B426C42}" dt="2023-05-10T15:55:40.143" v="458" actId="2711"/>
          <ac:spMkLst>
            <pc:docMk/>
            <pc:sldMk cId="730518589" sldId="9685"/>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3949715221" sldId="9686"/>
        </pc:sldMkLst>
        <pc:spChg chg="mod">
          <ac:chgData name="trungbo2001@gmail.com" userId="8ce29e2eda34f706" providerId="LiveId" clId="{88BBAC77-5954-4B8D-8D43-59ED8B426C42}" dt="2023-05-10T15:55:40.143" v="458" actId="2711"/>
          <ac:spMkLst>
            <pc:docMk/>
            <pc:sldMk cId="3949715221" sldId="9686"/>
            <ac:spMk id="2" creationId="{00000000-0000-0000-0000-000000000000}"/>
          </ac:spMkLst>
        </pc:spChg>
      </pc:sldChg>
      <pc:sldChg chg="modSp setBg">
        <pc:chgData name="trungbo2001@gmail.com" userId="8ce29e2eda34f706" providerId="LiveId" clId="{88BBAC77-5954-4B8D-8D43-59ED8B426C42}" dt="2023-05-10T15:55:40.143" v="458" actId="2711"/>
        <pc:sldMkLst>
          <pc:docMk/>
          <pc:sldMk cId="1331454973" sldId="9688"/>
        </pc:sldMkLst>
        <pc:spChg chg="mod">
          <ac:chgData name="trungbo2001@gmail.com" userId="8ce29e2eda34f706" providerId="LiveId" clId="{88BBAC77-5954-4B8D-8D43-59ED8B426C42}" dt="2023-05-10T15:55:40.143" v="458" actId="2711"/>
          <ac:spMkLst>
            <pc:docMk/>
            <pc:sldMk cId="1331454973" sldId="9688"/>
            <ac:spMk id="2" creationId="{00000000-0000-0000-0000-000000000000}"/>
          </ac:spMkLst>
        </pc:spChg>
      </pc:sldChg>
      <pc:sldChg chg="modSp mod setBg">
        <pc:chgData name="trungbo2001@gmail.com" userId="8ce29e2eda34f706" providerId="LiveId" clId="{88BBAC77-5954-4B8D-8D43-59ED8B426C42}" dt="2023-05-10T15:56:26.994" v="463" actId="207"/>
        <pc:sldMkLst>
          <pc:docMk/>
          <pc:sldMk cId="672009512" sldId="9689"/>
        </pc:sldMkLst>
        <pc:spChg chg="mod">
          <ac:chgData name="trungbo2001@gmail.com" userId="8ce29e2eda34f706" providerId="LiveId" clId="{88BBAC77-5954-4B8D-8D43-59ED8B426C42}" dt="2023-05-10T15:56:26.994" v="463" actId="207"/>
          <ac:spMkLst>
            <pc:docMk/>
            <pc:sldMk cId="672009512" sldId="9689"/>
            <ac:spMk id="2" creationId="{00000000-0000-0000-0000-000000000000}"/>
          </ac:spMkLst>
        </pc:spChg>
      </pc:sldChg>
      <pc:sldChg chg="modSp mod setBg">
        <pc:chgData name="trungbo2001@gmail.com" userId="8ce29e2eda34f706" providerId="LiveId" clId="{88BBAC77-5954-4B8D-8D43-59ED8B426C42}" dt="2023-05-10T15:45:56.749" v="98" actId="14100"/>
        <pc:sldMkLst>
          <pc:docMk/>
          <pc:sldMk cId="2976879036" sldId="9756"/>
        </pc:sldMkLst>
        <pc:picChg chg="mod">
          <ac:chgData name="trungbo2001@gmail.com" userId="8ce29e2eda34f706" providerId="LiveId" clId="{88BBAC77-5954-4B8D-8D43-59ED8B426C42}" dt="2023-05-10T15:45:56.749" v="98" actId="14100"/>
          <ac:picMkLst>
            <pc:docMk/>
            <pc:sldMk cId="2976879036" sldId="9756"/>
            <ac:picMk id="3" creationId="{00000000-0000-0000-0000-000000000000}"/>
          </ac:picMkLst>
        </pc:picChg>
      </pc:sldChg>
      <pc:sldChg chg="modSp del mod setBg">
        <pc:chgData name="trungbo2001@gmail.com" userId="8ce29e2eda34f706" providerId="LiveId" clId="{88BBAC77-5954-4B8D-8D43-59ED8B426C42}" dt="2023-05-10T16:43:07.970" v="962" actId="207"/>
        <pc:sldMkLst>
          <pc:docMk/>
          <pc:sldMk cId="3565395012" sldId="9828"/>
        </pc:sldMkLst>
        <pc:spChg chg="mod">
          <ac:chgData name="trungbo2001@gmail.com" userId="8ce29e2eda34f706" providerId="LiveId" clId="{88BBAC77-5954-4B8D-8D43-59ED8B426C42}" dt="2023-05-10T16:43:07.970" v="962" actId="207"/>
          <ac:spMkLst>
            <pc:docMk/>
            <pc:sldMk cId="3565395012" sldId="9828"/>
            <ac:spMk id="4" creationId="{00000000-0000-0000-0000-000000000000}"/>
          </ac:spMkLst>
        </pc:spChg>
      </pc:sldChg>
      <pc:sldChg chg="modSp mod setBg">
        <pc:chgData name="trungbo2001@gmail.com" userId="8ce29e2eda34f706" providerId="LiveId" clId="{88BBAC77-5954-4B8D-8D43-59ED8B426C42}" dt="2023-05-10T16:42:08.989" v="949" actId="207"/>
        <pc:sldMkLst>
          <pc:docMk/>
          <pc:sldMk cId="3682898206" sldId="9835"/>
        </pc:sldMkLst>
        <pc:spChg chg="mod">
          <ac:chgData name="trungbo2001@gmail.com" userId="8ce29e2eda34f706" providerId="LiveId" clId="{88BBAC77-5954-4B8D-8D43-59ED8B426C42}" dt="2023-05-10T16:42:08.989" v="949" actId="207"/>
          <ac:spMkLst>
            <pc:docMk/>
            <pc:sldMk cId="3682898206" sldId="9835"/>
            <ac:spMk id="3075" creationId="{00000000-0000-0000-0000-000000000000}"/>
          </ac:spMkLst>
        </pc:spChg>
      </pc:sldChg>
      <pc:sldChg chg="del">
        <pc:chgData name="trungbo2001@gmail.com" userId="8ce29e2eda34f706" providerId="LiveId" clId="{88BBAC77-5954-4B8D-8D43-59ED8B426C42}" dt="2023-05-10T15:41:55.665" v="57" actId="47"/>
        <pc:sldMkLst>
          <pc:docMk/>
          <pc:sldMk cId="560167075" sldId="9837"/>
        </pc:sldMkLst>
      </pc:sldChg>
      <pc:sldChg chg="del">
        <pc:chgData name="trungbo2001@gmail.com" userId="8ce29e2eda34f706" providerId="LiveId" clId="{88BBAC77-5954-4B8D-8D43-59ED8B426C42}" dt="2023-05-10T15:42:29.993" v="58" actId="47"/>
        <pc:sldMkLst>
          <pc:docMk/>
          <pc:sldMk cId="963374903" sldId="9838"/>
        </pc:sldMkLst>
      </pc:sldChg>
      <pc:sldChg chg="modSp del setBg">
        <pc:chgData name="trungbo2001@gmail.com" userId="8ce29e2eda34f706" providerId="LiveId" clId="{88BBAC77-5954-4B8D-8D43-59ED8B426C42}" dt="2023-05-10T16:05:07.808" v="595" actId="47"/>
        <pc:sldMkLst>
          <pc:docMk/>
          <pc:sldMk cId="3113847698" sldId="9847"/>
        </pc:sldMkLst>
        <pc:spChg chg="mod">
          <ac:chgData name="trungbo2001@gmail.com" userId="8ce29e2eda34f706" providerId="LiveId" clId="{88BBAC77-5954-4B8D-8D43-59ED8B426C42}" dt="2023-05-10T15:44:08.742" v="73" actId="14100"/>
          <ac:spMkLst>
            <pc:docMk/>
            <pc:sldMk cId="3113847698" sldId="9847"/>
            <ac:spMk id="78851" creationId="{00000000-0000-0000-0000-000000000000}"/>
          </ac:spMkLst>
        </pc:spChg>
      </pc:sldChg>
      <pc:sldChg chg="modSp mod setBg">
        <pc:chgData name="trungbo2001@gmail.com" userId="8ce29e2eda34f706" providerId="LiveId" clId="{88BBAC77-5954-4B8D-8D43-59ED8B426C42}" dt="2023-05-10T16:35:32.710" v="858" actId="207"/>
        <pc:sldMkLst>
          <pc:docMk/>
          <pc:sldMk cId="3161469989" sldId="9863"/>
        </pc:sldMkLst>
        <pc:spChg chg="mod">
          <ac:chgData name="trungbo2001@gmail.com" userId="8ce29e2eda34f706" providerId="LiveId" clId="{88BBAC77-5954-4B8D-8D43-59ED8B426C42}" dt="2023-05-10T16:35:32.710" v="858" actId="207"/>
          <ac:spMkLst>
            <pc:docMk/>
            <pc:sldMk cId="3161469989" sldId="9863"/>
            <ac:spMk id="2" creationId="{00000000-0000-0000-0000-000000000000}"/>
          </ac:spMkLst>
        </pc:spChg>
      </pc:sldChg>
      <pc:sldChg chg="modSp mod setBg">
        <pc:chgData name="trungbo2001@gmail.com" userId="8ce29e2eda34f706" providerId="LiveId" clId="{88BBAC77-5954-4B8D-8D43-59ED8B426C42}" dt="2023-05-10T16:35:37.062" v="859" actId="207"/>
        <pc:sldMkLst>
          <pc:docMk/>
          <pc:sldMk cId="1113398210" sldId="9864"/>
        </pc:sldMkLst>
        <pc:spChg chg="mod">
          <ac:chgData name="trungbo2001@gmail.com" userId="8ce29e2eda34f706" providerId="LiveId" clId="{88BBAC77-5954-4B8D-8D43-59ED8B426C42}" dt="2023-05-10T16:35:37.062" v="859" actId="207"/>
          <ac:spMkLst>
            <pc:docMk/>
            <pc:sldMk cId="1113398210" sldId="9864"/>
            <ac:spMk id="2" creationId="{00000000-0000-0000-0000-000000000000}"/>
          </ac:spMkLst>
        </pc:spChg>
      </pc:sldChg>
      <pc:sldChg chg="modSp mod setBg">
        <pc:chgData name="trungbo2001@gmail.com" userId="8ce29e2eda34f706" providerId="LiveId" clId="{88BBAC77-5954-4B8D-8D43-59ED8B426C42}" dt="2023-05-10T16:35:45.574" v="861" actId="207"/>
        <pc:sldMkLst>
          <pc:docMk/>
          <pc:sldMk cId="4259824643" sldId="9866"/>
        </pc:sldMkLst>
        <pc:spChg chg="mod">
          <ac:chgData name="trungbo2001@gmail.com" userId="8ce29e2eda34f706" providerId="LiveId" clId="{88BBAC77-5954-4B8D-8D43-59ED8B426C42}" dt="2023-05-10T16:35:45.574" v="861" actId="207"/>
          <ac:spMkLst>
            <pc:docMk/>
            <pc:sldMk cId="4259824643" sldId="9866"/>
            <ac:spMk id="2" creationId="{00000000-0000-0000-0000-000000000000}"/>
          </ac:spMkLst>
        </pc:spChg>
      </pc:sldChg>
      <pc:sldChg chg="modSp mod setBg">
        <pc:chgData name="trungbo2001@gmail.com" userId="8ce29e2eda34f706" providerId="LiveId" clId="{88BBAC77-5954-4B8D-8D43-59ED8B426C42}" dt="2023-05-10T16:35:53.406" v="863" actId="207"/>
        <pc:sldMkLst>
          <pc:docMk/>
          <pc:sldMk cId="368916798" sldId="9868"/>
        </pc:sldMkLst>
        <pc:spChg chg="mod">
          <ac:chgData name="trungbo2001@gmail.com" userId="8ce29e2eda34f706" providerId="LiveId" clId="{88BBAC77-5954-4B8D-8D43-59ED8B426C42}" dt="2023-05-10T16:35:53.406" v="863" actId="207"/>
          <ac:spMkLst>
            <pc:docMk/>
            <pc:sldMk cId="368916798" sldId="9868"/>
            <ac:spMk id="2" creationId="{00000000-0000-0000-0000-000000000000}"/>
          </ac:spMkLst>
        </pc:spChg>
      </pc:sldChg>
      <pc:sldChg chg="modSp mod setBg">
        <pc:chgData name="trungbo2001@gmail.com" userId="8ce29e2eda34f706" providerId="LiveId" clId="{88BBAC77-5954-4B8D-8D43-59ED8B426C42}" dt="2023-05-10T15:42:53.911" v="61"/>
        <pc:sldMkLst>
          <pc:docMk/>
          <pc:sldMk cId="2768158146" sldId="9877"/>
        </pc:sldMkLst>
        <pc:spChg chg="mod">
          <ac:chgData name="trungbo2001@gmail.com" userId="8ce29e2eda34f706" providerId="LiveId" clId="{88BBAC77-5954-4B8D-8D43-59ED8B426C42}" dt="2023-05-10T15:39:52.752" v="32" actId="404"/>
          <ac:spMkLst>
            <pc:docMk/>
            <pc:sldMk cId="2768158146" sldId="9877"/>
            <ac:spMk id="2" creationId="{00000000-0000-0000-0000-000000000000}"/>
          </ac:spMkLst>
        </pc:spChg>
      </pc:sldChg>
      <pc:sldChg chg="modSp mod setBg">
        <pc:chgData name="trungbo2001@gmail.com" userId="8ce29e2eda34f706" providerId="LiveId" clId="{88BBAC77-5954-4B8D-8D43-59ED8B426C42}" dt="2023-05-10T15:44:19.197" v="77" actId="1076"/>
        <pc:sldMkLst>
          <pc:docMk/>
          <pc:sldMk cId="3707224789" sldId="9883"/>
        </pc:sldMkLst>
        <pc:picChg chg="mod">
          <ac:chgData name="trungbo2001@gmail.com" userId="8ce29e2eda34f706" providerId="LiveId" clId="{88BBAC77-5954-4B8D-8D43-59ED8B426C42}" dt="2023-05-10T15:44:19.197" v="77" actId="1076"/>
          <ac:picMkLst>
            <pc:docMk/>
            <pc:sldMk cId="3707224789" sldId="9883"/>
            <ac:picMk id="7" creationId="{00000000-0000-0000-0000-000000000000}"/>
          </ac:picMkLst>
        </pc:picChg>
      </pc:sldChg>
      <pc:sldChg chg="modSp mod setBg">
        <pc:chgData name="trungbo2001@gmail.com" userId="8ce29e2eda34f706" providerId="LiveId" clId="{88BBAC77-5954-4B8D-8D43-59ED8B426C42}" dt="2023-05-10T15:45:46.189" v="96" actId="14100"/>
        <pc:sldMkLst>
          <pc:docMk/>
          <pc:sldMk cId="3316720389" sldId="9884"/>
        </pc:sldMkLst>
        <pc:picChg chg="mod">
          <ac:chgData name="trungbo2001@gmail.com" userId="8ce29e2eda34f706" providerId="LiveId" clId="{88BBAC77-5954-4B8D-8D43-59ED8B426C42}" dt="2023-05-10T15:45:46.189" v="96" actId="14100"/>
          <ac:picMkLst>
            <pc:docMk/>
            <pc:sldMk cId="3316720389" sldId="9884"/>
            <ac:picMk id="7" creationId="{00000000-0000-0000-0000-000000000000}"/>
          </ac:picMkLst>
        </pc:picChg>
      </pc:sldChg>
      <pc:sldChg chg="modSp del mod setBg">
        <pc:chgData name="trungbo2001@gmail.com" userId="8ce29e2eda34f706" providerId="LiveId" clId="{88BBAC77-5954-4B8D-8D43-59ED8B426C42}" dt="2023-05-10T15:56:09.267" v="461" actId="47"/>
        <pc:sldMkLst>
          <pc:docMk/>
          <pc:sldMk cId="2598612118" sldId="9885"/>
        </pc:sldMkLst>
        <pc:spChg chg="mod">
          <ac:chgData name="trungbo2001@gmail.com" userId="8ce29e2eda34f706" providerId="LiveId" clId="{88BBAC77-5954-4B8D-8D43-59ED8B426C42}" dt="2023-05-10T15:55:40.143" v="458" actId="2711"/>
          <ac:spMkLst>
            <pc:docMk/>
            <pc:sldMk cId="2598612118" sldId="9885"/>
            <ac:spMk id="2" creationId="{00000000-0000-0000-0000-000000000000}"/>
          </ac:spMkLst>
        </pc:spChg>
      </pc:sldChg>
      <pc:sldChg chg="modSp del">
        <pc:chgData name="trungbo2001@gmail.com" userId="8ce29e2eda34f706" providerId="LiveId" clId="{88BBAC77-5954-4B8D-8D43-59ED8B426C42}" dt="2023-05-10T15:38:07.911" v="2" actId="47"/>
        <pc:sldMkLst>
          <pc:docMk/>
          <pc:sldMk cId="3113876909" sldId="9890"/>
        </pc:sldMkLst>
        <pc:spChg chg="mod">
          <ac:chgData name="trungbo2001@gmail.com" userId="8ce29e2eda34f706" providerId="LiveId" clId="{88BBAC77-5954-4B8D-8D43-59ED8B426C42}" dt="2023-05-10T15:35:44.147" v="1" actId="2711"/>
          <ac:spMkLst>
            <pc:docMk/>
            <pc:sldMk cId="3113876909" sldId="9890"/>
            <ac:spMk id="2" creationId="{00000000-0000-0000-0000-000000000000}"/>
          </ac:spMkLst>
        </pc:spChg>
      </pc:sldChg>
      <pc:sldChg chg="modSp mod setBg">
        <pc:chgData name="trungbo2001@gmail.com" userId="8ce29e2eda34f706" providerId="LiveId" clId="{88BBAC77-5954-4B8D-8D43-59ED8B426C42}" dt="2023-05-10T15:46:18.725" v="104" actId="14100"/>
        <pc:sldMkLst>
          <pc:docMk/>
          <pc:sldMk cId="429708481" sldId="9898"/>
        </pc:sldMkLst>
        <pc:picChg chg="mod">
          <ac:chgData name="trungbo2001@gmail.com" userId="8ce29e2eda34f706" providerId="LiveId" clId="{88BBAC77-5954-4B8D-8D43-59ED8B426C42}" dt="2023-05-10T15:46:18.725" v="104" actId="14100"/>
          <ac:picMkLst>
            <pc:docMk/>
            <pc:sldMk cId="429708481" sldId="9898"/>
            <ac:picMk id="2" creationId="{00000000-0000-0000-0000-000000000000}"/>
          </ac:picMkLst>
        </pc:picChg>
      </pc:sldChg>
      <pc:sldChg chg="modSp del">
        <pc:chgData name="trungbo2001@gmail.com" userId="8ce29e2eda34f706" providerId="LiveId" clId="{88BBAC77-5954-4B8D-8D43-59ED8B426C42}" dt="2023-05-10T15:38:07.911" v="2" actId="47"/>
        <pc:sldMkLst>
          <pc:docMk/>
          <pc:sldMk cId="2673042526" sldId="9898"/>
        </pc:sldMkLst>
        <pc:spChg chg="mod">
          <ac:chgData name="trungbo2001@gmail.com" userId="8ce29e2eda34f706" providerId="LiveId" clId="{88BBAC77-5954-4B8D-8D43-59ED8B426C42}" dt="2023-05-10T15:35:44.147" v="1" actId="2711"/>
          <ac:spMkLst>
            <pc:docMk/>
            <pc:sldMk cId="2673042526" sldId="9898"/>
            <ac:spMk id="3" creationId="{00000000-0000-0000-0000-000000000000}"/>
          </ac:spMkLst>
        </pc:spChg>
      </pc:sldChg>
      <pc:sldChg chg="modSp mod setBg">
        <pc:chgData name="trungbo2001@gmail.com" userId="8ce29e2eda34f706" providerId="LiveId" clId="{88BBAC77-5954-4B8D-8D43-59ED8B426C42}" dt="2023-05-10T15:46:03.949" v="100" actId="14100"/>
        <pc:sldMkLst>
          <pc:docMk/>
          <pc:sldMk cId="2673042526" sldId="9899"/>
        </pc:sldMkLst>
        <pc:picChg chg="mod">
          <ac:chgData name="trungbo2001@gmail.com" userId="8ce29e2eda34f706" providerId="LiveId" clId="{88BBAC77-5954-4B8D-8D43-59ED8B426C42}" dt="2023-05-10T15:46:03.949" v="100" actId="14100"/>
          <ac:picMkLst>
            <pc:docMk/>
            <pc:sldMk cId="2673042526" sldId="9899"/>
            <ac:picMk id="4" creationId="{00000000-0000-0000-0000-000000000000}"/>
          </ac:picMkLst>
        </pc:picChg>
      </pc:sldChg>
      <pc:sldChg chg="modSp del mod setBg">
        <pc:chgData name="trungbo2001@gmail.com" userId="8ce29e2eda34f706" providerId="LiveId" clId="{88BBAC77-5954-4B8D-8D43-59ED8B426C42}" dt="2023-05-10T15:47:16.029" v="112" actId="14100"/>
        <pc:sldMkLst>
          <pc:docMk/>
          <pc:sldMk cId="4194432017" sldId="9900"/>
        </pc:sldMkLst>
        <pc:spChg chg="mod">
          <ac:chgData name="trungbo2001@gmail.com" userId="8ce29e2eda34f706" providerId="LiveId" clId="{88BBAC77-5954-4B8D-8D43-59ED8B426C42}" dt="2023-05-10T15:35:44.147" v="1" actId="2711"/>
          <ac:spMkLst>
            <pc:docMk/>
            <pc:sldMk cId="4194432017" sldId="9900"/>
            <ac:spMk id="3" creationId="{00000000-0000-0000-0000-000000000000}"/>
          </ac:spMkLst>
        </pc:spChg>
        <pc:picChg chg="mod">
          <ac:chgData name="trungbo2001@gmail.com" userId="8ce29e2eda34f706" providerId="LiveId" clId="{88BBAC77-5954-4B8D-8D43-59ED8B426C42}" dt="2023-05-10T15:47:16.029" v="112" actId="14100"/>
          <ac:picMkLst>
            <pc:docMk/>
            <pc:sldMk cId="4194432017" sldId="9900"/>
            <ac:picMk id="4" creationId="{00000000-0000-0000-0000-000000000000}"/>
          </ac:picMkLst>
        </pc:picChg>
      </pc:sldChg>
      <pc:sldChg chg="modSp del mod setBg">
        <pc:chgData name="trungbo2001@gmail.com" userId="8ce29e2eda34f706" providerId="LiveId" clId="{88BBAC77-5954-4B8D-8D43-59ED8B426C42}" dt="2023-05-10T15:47:02.741" v="108" actId="14100"/>
        <pc:sldMkLst>
          <pc:docMk/>
          <pc:sldMk cId="3358062172" sldId="9901"/>
        </pc:sldMkLst>
        <pc:picChg chg="mod">
          <ac:chgData name="trungbo2001@gmail.com" userId="8ce29e2eda34f706" providerId="LiveId" clId="{88BBAC77-5954-4B8D-8D43-59ED8B426C42}" dt="2023-05-10T15:47:02.741" v="108" actId="14100"/>
          <ac:picMkLst>
            <pc:docMk/>
            <pc:sldMk cId="3358062172" sldId="9901"/>
            <ac:picMk id="2" creationId="{00000000-0000-0000-0000-000000000000}"/>
          </ac:picMkLst>
        </pc:picChg>
      </pc:sldChg>
      <pc:sldChg chg="modSp del mod setBg">
        <pc:chgData name="trungbo2001@gmail.com" userId="8ce29e2eda34f706" providerId="LiveId" clId="{88BBAC77-5954-4B8D-8D43-59ED8B426C42}" dt="2023-05-10T15:46:33.588" v="105" actId="1076"/>
        <pc:sldMkLst>
          <pc:docMk/>
          <pc:sldMk cId="2372446662" sldId="9902"/>
        </pc:sldMkLst>
        <pc:spChg chg="mod">
          <ac:chgData name="trungbo2001@gmail.com" userId="8ce29e2eda34f706" providerId="LiveId" clId="{88BBAC77-5954-4B8D-8D43-59ED8B426C42}" dt="2023-05-10T15:35:44.147" v="1" actId="2711"/>
          <ac:spMkLst>
            <pc:docMk/>
            <pc:sldMk cId="2372446662" sldId="9902"/>
            <ac:spMk id="2" creationId="{00000000-0000-0000-0000-000000000000}"/>
          </ac:spMkLst>
        </pc:spChg>
        <pc:picChg chg="mod">
          <ac:chgData name="trungbo2001@gmail.com" userId="8ce29e2eda34f706" providerId="LiveId" clId="{88BBAC77-5954-4B8D-8D43-59ED8B426C42}" dt="2023-05-10T15:46:33.588" v="105" actId="1076"/>
          <ac:picMkLst>
            <pc:docMk/>
            <pc:sldMk cId="2372446662" sldId="9902"/>
            <ac:picMk id="3" creationId="{00000000-0000-0000-0000-000000000000}"/>
          </ac:picMkLst>
        </pc:picChg>
      </pc:sldChg>
      <pc:sldChg chg="modSp mod setBg">
        <pc:chgData name="trungbo2001@gmail.com" userId="8ce29e2eda34f706" providerId="LiveId" clId="{88BBAC77-5954-4B8D-8D43-59ED8B426C42}" dt="2023-05-10T16:35:41.797" v="860" actId="207"/>
        <pc:sldMkLst>
          <pc:docMk/>
          <pc:sldMk cId="1006242952" sldId="9905"/>
        </pc:sldMkLst>
        <pc:spChg chg="mod">
          <ac:chgData name="trungbo2001@gmail.com" userId="8ce29e2eda34f706" providerId="LiveId" clId="{88BBAC77-5954-4B8D-8D43-59ED8B426C42}" dt="2023-05-10T16:35:41.797" v="860" actId="207"/>
          <ac:spMkLst>
            <pc:docMk/>
            <pc:sldMk cId="1006242952" sldId="9905"/>
            <ac:spMk id="2" creationId="{00000000-0000-0000-0000-000000000000}"/>
          </ac:spMkLst>
        </pc:spChg>
      </pc:sldChg>
      <pc:sldChg chg="modSp mod setBg">
        <pc:chgData name="trungbo2001@gmail.com" userId="8ce29e2eda34f706" providerId="LiveId" clId="{88BBAC77-5954-4B8D-8D43-59ED8B426C42}" dt="2023-05-10T16:35:49.301" v="862" actId="207"/>
        <pc:sldMkLst>
          <pc:docMk/>
          <pc:sldMk cId="5947871" sldId="9906"/>
        </pc:sldMkLst>
        <pc:spChg chg="mod">
          <ac:chgData name="trungbo2001@gmail.com" userId="8ce29e2eda34f706" providerId="LiveId" clId="{88BBAC77-5954-4B8D-8D43-59ED8B426C42}" dt="2023-05-10T16:35:49.301" v="862" actId="207"/>
          <ac:spMkLst>
            <pc:docMk/>
            <pc:sldMk cId="5947871" sldId="9906"/>
            <ac:spMk id="2" creationId="{00000000-0000-0000-0000-000000000000}"/>
          </ac:spMkLst>
        </pc:spChg>
      </pc:sldChg>
      <pc:sldChg chg="modSp mod setBg">
        <pc:chgData name="trungbo2001@gmail.com" userId="8ce29e2eda34f706" providerId="LiveId" clId="{88BBAC77-5954-4B8D-8D43-59ED8B426C42}" dt="2023-05-10T16:35:57.990" v="864" actId="207"/>
        <pc:sldMkLst>
          <pc:docMk/>
          <pc:sldMk cId="1113524181" sldId="9907"/>
        </pc:sldMkLst>
        <pc:spChg chg="mod">
          <ac:chgData name="trungbo2001@gmail.com" userId="8ce29e2eda34f706" providerId="LiveId" clId="{88BBAC77-5954-4B8D-8D43-59ED8B426C42}" dt="2023-05-10T16:35:57.990" v="864" actId="207"/>
          <ac:spMkLst>
            <pc:docMk/>
            <pc:sldMk cId="1113524181" sldId="9907"/>
            <ac:spMk id="2" creationId="{00000000-0000-0000-0000-000000000000}"/>
          </ac:spMkLst>
        </pc:spChg>
      </pc:sldChg>
      <pc:sldChg chg="modSp mod setBg">
        <pc:chgData name="trungbo2001@gmail.com" userId="8ce29e2eda34f706" providerId="LiveId" clId="{88BBAC77-5954-4B8D-8D43-59ED8B426C42}" dt="2023-05-10T15:42:53.911" v="61"/>
        <pc:sldMkLst>
          <pc:docMk/>
          <pc:sldMk cId="2076766330" sldId="9908"/>
        </pc:sldMkLst>
        <pc:spChg chg="mod">
          <ac:chgData name="trungbo2001@gmail.com" userId="8ce29e2eda34f706" providerId="LiveId" clId="{88BBAC77-5954-4B8D-8D43-59ED8B426C42}" dt="2023-05-10T15:40:12.907" v="34" actId="255"/>
          <ac:spMkLst>
            <pc:docMk/>
            <pc:sldMk cId="2076766330" sldId="9908"/>
            <ac:spMk id="2" creationId="{00000000-0000-0000-0000-000000000000}"/>
          </ac:spMkLst>
        </pc:spChg>
      </pc:sldChg>
      <pc:sldChg chg="modSp mod setBg">
        <pc:chgData name="trungbo2001@gmail.com" userId="8ce29e2eda34f706" providerId="LiveId" clId="{88BBAC77-5954-4B8D-8D43-59ED8B426C42}" dt="2023-05-10T15:42:53.911" v="61"/>
        <pc:sldMkLst>
          <pc:docMk/>
          <pc:sldMk cId="3869455247" sldId="9910"/>
        </pc:sldMkLst>
        <pc:spChg chg="mod">
          <ac:chgData name="trungbo2001@gmail.com" userId="8ce29e2eda34f706" providerId="LiveId" clId="{88BBAC77-5954-4B8D-8D43-59ED8B426C42}" dt="2023-05-10T15:41:22.887" v="56" actId="404"/>
          <ac:spMkLst>
            <pc:docMk/>
            <pc:sldMk cId="3869455247" sldId="9910"/>
            <ac:spMk id="16387" creationId="{00000000-0000-0000-0000-000000000000}"/>
          </ac:spMkLst>
        </pc:spChg>
      </pc:sldChg>
      <pc:sldChg chg="modSp mod setBg">
        <pc:chgData name="trungbo2001@gmail.com" userId="8ce29e2eda34f706" providerId="LiveId" clId="{88BBAC77-5954-4B8D-8D43-59ED8B426C42}" dt="2023-05-10T15:42:53.911" v="61"/>
        <pc:sldMkLst>
          <pc:docMk/>
          <pc:sldMk cId="3391306889" sldId="9923"/>
        </pc:sldMkLst>
        <pc:picChg chg="mod">
          <ac:chgData name="trungbo2001@gmail.com" userId="8ce29e2eda34f706" providerId="LiveId" clId="{88BBAC77-5954-4B8D-8D43-59ED8B426C42}" dt="2023-05-10T15:39:01.285" v="14" actId="14100"/>
          <ac:picMkLst>
            <pc:docMk/>
            <pc:sldMk cId="3391306889" sldId="9923"/>
            <ac:picMk id="2" creationId="{00000000-0000-0000-0000-000000000000}"/>
          </ac:picMkLst>
        </pc:picChg>
      </pc:sldChg>
      <pc:sldChg chg="modSp mod setBg">
        <pc:chgData name="trungbo2001@gmail.com" userId="8ce29e2eda34f706" providerId="LiveId" clId="{88BBAC77-5954-4B8D-8D43-59ED8B426C42}" dt="2023-05-10T15:43:44.077" v="66" actId="14100"/>
        <pc:sldMkLst>
          <pc:docMk/>
          <pc:sldMk cId="2761477733" sldId="9924"/>
        </pc:sldMkLst>
        <pc:picChg chg="mod">
          <ac:chgData name="trungbo2001@gmail.com" userId="8ce29e2eda34f706" providerId="LiveId" clId="{88BBAC77-5954-4B8D-8D43-59ED8B426C42}" dt="2023-05-10T15:43:44.077" v="66" actId="14100"/>
          <ac:picMkLst>
            <pc:docMk/>
            <pc:sldMk cId="2761477733" sldId="9924"/>
            <ac:picMk id="2" creationId="{00000000-0000-0000-0000-000000000000}"/>
          </ac:picMkLst>
        </pc:picChg>
      </pc:sldChg>
      <pc:sldChg chg="modSp mod setBg">
        <pc:chgData name="trungbo2001@gmail.com" userId="8ce29e2eda34f706" providerId="LiveId" clId="{88BBAC77-5954-4B8D-8D43-59ED8B426C42}" dt="2023-05-10T15:44:00.487" v="71" actId="14100"/>
        <pc:sldMkLst>
          <pc:docMk/>
          <pc:sldMk cId="1448590480" sldId="9925"/>
        </pc:sldMkLst>
        <pc:picChg chg="mod">
          <ac:chgData name="trungbo2001@gmail.com" userId="8ce29e2eda34f706" providerId="LiveId" clId="{88BBAC77-5954-4B8D-8D43-59ED8B426C42}" dt="2023-05-10T15:44:00.487" v="71" actId="14100"/>
          <ac:picMkLst>
            <pc:docMk/>
            <pc:sldMk cId="1448590480" sldId="9925"/>
            <ac:picMk id="2" creationId="{00000000-0000-0000-0000-000000000000}"/>
          </ac:picMkLst>
        </pc:picChg>
      </pc:sldChg>
      <pc:sldChg chg="setBg">
        <pc:chgData name="trungbo2001@gmail.com" userId="8ce29e2eda34f706" providerId="LiveId" clId="{88BBAC77-5954-4B8D-8D43-59ED8B426C42}" dt="2023-05-10T15:42:53.911" v="61"/>
        <pc:sldMkLst>
          <pc:docMk/>
          <pc:sldMk cId="2744346064" sldId="9926"/>
        </pc:sldMkLst>
      </pc:sldChg>
      <pc:sldChg chg="new del">
        <pc:chgData name="trungbo2001@gmail.com" userId="8ce29e2eda34f706" providerId="LiveId" clId="{88BBAC77-5954-4B8D-8D43-59ED8B426C42}" dt="2023-05-10T15:48:06.570" v="118" actId="47"/>
        <pc:sldMkLst>
          <pc:docMk/>
          <pc:sldMk cId="864650524" sldId="9927"/>
        </pc:sldMkLst>
      </pc:sldChg>
      <pc:sldChg chg="modSp new mod">
        <pc:chgData name="trungbo2001@gmail.com" userId="8ce29e2eda34f706" providerId="LiveId" clId="{88BBAC77-5954-4B8D-8D43-59ED8B426C42}" dt="2023-05-10T16:33:19.935" v="844" actId="20577"/>
        <pc:sldMkLst>
          <pc:docMk/>
          <pc:sldMk cId="3007814616" sldId="9927"/>
        </pc:sldMkLst>
        <pc:spChg chg="mod">
          <ac:chgData name="trungbo2001@gmail.com" userId="8ce29e2eda34f706" providerId="LiveId" clId="{88BBAC77-5954-4B8D-8D43-59ED8B426C42}" dt="2023-05-10T16:33:19.935" v="844" actId="20577"/>
          <ac:spMkLst>
            <pc:docMk/>
            <pc:sldMk cId="3007814616" sldId="9927"/>
            <ac:spMk id="2" creationId="{929FC2D3-27E9-E686-CD9F-99DBDCB399AD}"/>
          </ac:spMkLst>
        </pc:spChg>
      </pc:sldChg>
      <pc:sldChg chg="modSp new mod">
        <pc:chgData name="trungbo2001@gmail.com" userId="8ce29e2eda34f706" providerId="LiveId" clId="{88BBAC77-5954-4B8D-8D43-59ED8B426C42}" dt="2023-05-10T16:04:23.696" v="581" actId="207"/>
        <pc:sldMkLst>
          <pc:docMk/>
          <pc:sldMk cId="531883754" sldId="9928"/>
        </pc:sldMkLst>
        <pc:spChg chg="mod">
          <ac:chgData name="trungbo2001@gmail.com" userId="8ce29e2eda34f706" providerId="LiveId" clId="{88BBAC77-5954-4B8D-8D43-59ED8B426C42}" dt="2023-05-10T16:04:23.696" v="581" actId="207"/>
          <ac:spMkLst>
            <pc:docMk/>
            <pc:sldMk cId="531883754" sldId="9928"/>
            <ac:spMk id="2" creationId="{8C2510A3-A6DF-917C-F84B-D8545E3FF184}"/>
          </ac:spMkLst>
        </pc:spChg>
      </pc:sldChg>
      <pc:sldChg chg="new del">
        <pc:chgData name="trungbo2001@gmail.com" userId="8ce29e2eda34f706" providerId="LiveId" clId="{88BBAC77-5954-4B8D-8D43-59ED8B426C42}" dt="2023-05-10T15:56:07.531" v="460" actId="47"/>
        <pc:sldMkLst>
          <pc:docMk/>
          <pc:sldMk cId="3989612996" sldId="9928"/>
        </pc:sldMkLst>
      </pc:sldChg>
      <pc:sldChg chg="modSp add mod">
        <pc:chgData name="trungbo2001@gmail.com" userId="8ce29e2eda34f706" providerId="LiveId" clId="{88BBAC77-5954-4B8D-8D43-59ED8B426C42}" dt="2023-05-10T16:04:32.090" v="586" actId="115"/>
        <pc:sldMkLst>
          <pc:docMk/>
          <pc:sldMk cId="2689184821" sldId="9929"/>
        </pc:sldMkLst>
        <pc:spChg chg="mod">
          <ac:chgData name="trungbo2001@gmail.com" userId="8ce29e2eda34f706" providerId="LiveId" clId="{88BBAC77-5954-4B8D-8D43-59ED8B426C42}" dt="2023-05-10T16:04:32.090" v="586" actId="115"/>
          <ac:spMkLst>
            <pc:docMk/>
            <pc:sldMk cId="2689184821" sldId="9929"/>
            <ac:spMk id="2" creationId="{8C2510A3-A6DF-917C-F84B-D8545E3FF184}"/>
          </ac:spMkLst>
        </pc:spChg>
      </pc:sldChg>
      <pc:sldChg chg="modSp add mod">
        <pc:chgData name="trungbo2001@gmail.com" userId="8ce29e2eda34f706" providerId="LiveId" clId="{88BBAC77-5954-4B8D-8D43-59ED8B426C42}" dt="2023-05-10T16:04:46.001" v="594" actId="115"/>
        <pc:sldMkLst>
          <pc:docMk/>
          <pc:sldMk cId="265750471" sldId="9930"/>
        </pc:sldMkLst>
        <pc:spChg chg="mod">
          <ac:chgData name="trungbo2001@gmail.com" userId="8ce29e2eda34f706" providerId="LiveId" clId="{88BBAC77-5954-4B8D-8D43-59ED8B426C42}" dt="2023-05-10T16:04:46.001" v="594" actId="115"/>
          <ac:spMkLst>
            <pc:docMk/>
            <pc:sldMk cId="265750471" sldId="9930"/>
            <ac:spMk id="2" creationId="{8C2510A3-A6DF-917C-F84B-D8545E3FF184}"/>
          </ac:spMkLst>
        </pc:spChg>
      </pc:sldChg>
      <pc:sldChg chg="add del">
        <pc:chgData name="trungbo2001@gmail.com" userId="8ce29e2eda34f706" providerId="LiveId" clId="{88BBAC77-5954-4B8D-8D43-59ED8B426C42}" dt="2023-05-10T15:59:59.499" v="494" actId="47"/>
        <pc:sldMkLst>
          <pc:docMk/>
          <pc:sldMk cId="3837468794" sldId="9931"/>
        </pc:sldMkLst>
      </pc:sldChg>
      <pc:sldChg chg="add modTransition">
        <pc:chgData name="trungbo2001@gmail.com" userId="8ce29e2eda34f706" providerId="LiveId" clId="{88BBAC77-5954-4B8D-8D43-59ED8B426C42}" dt="2023-05-10T15:59:02.706" v="477"/>
        <pc:sldMkLst>
          <pc:docMk/>
          <pc:sldMk cId="1762152162" sldId="9932"/>
        </pc:sldMkLst>
      </pc:sldChg>
      <pc:sldChg chg="add modTransition">
        <pc:chgData name="trungbo2001@gmail.com" userId="8ce29e2eda34f706" providerId="LiveId" clId="{88BBAC77-5954-4B8D-8D43-59ED8B426C42}" dt="2023-05-10T15:59:03.343" v="478"/>
        <pc:sldMkLst>
          <pc:docMk/>
          <pc:sldMk cId="4011648092" sldId="9933"/>
        </pc:sldMkLst>
      </pc:sldChg>
      <pc:sldChg chg="add modTransition">
        <pc:chgData name="trungbo2001@gmail.com" userId="8ce29e2eda34f706" providerId="LiveId" clId="{88BBAC77-5954-4B8D-8D43-59ED8B426C42}" dt="2023-05-10T15:59:03.695" v="479"/>
        <pc:sldMkLst>
          <pc:docMk/>
          <pc:sldMk cId="1721044593" sldId="9934"/>
        </pc:sldMkLst>
      </pc:sldChg>
      <pc:sldChg chg="add modTransition">
        <pc:chgData name="trungbo2001@gmail.com" userId="8ce29e2eda34f706" providerId="LiveId" clId="{88BBAC77-5954-4B8D-8D43-59ED8B426C42}" dt="2023-05-10T15:59:04.455" v="480"/>
        <pc:sldMkLst>
          <pc:docMk/>
          <pc:sldMk cId="3324061729" sldId="9935"/>
        </pc:sldMkLst>
      </pc:sldChg>
      <pc:sldChg chg="add modTransition">
        <pc:chgData name="trungbo2001@gmail.com" userId="8ce29e2eda34f706" providerId="LiveId" clId="{88BBAC77-5954-4B8D-8D43-59ED8B426C42}" dt="2023-05-10T15:59:04.904" v="481"/>
        <pc:sldMkLst>
          <pc:docMk/>
          <pc:sldMk cId="3645097650" sldId="9936"/>
        </pc:sldMkLst>
      </pc:sldChg>
      <pc:sldChg chg="modSp add mod">
        <pc:chgData name="trungbo2001@gmail.com" userId="8ce29e2eda34f706" providerId="LiveId" clId="{88BBAC77-5954-4B8D-8D43-59ED8B426C42}" dt="2023-05-10T16:24:57.872" v="740" actId="207"/>
        <pc:sldMkLst>
          <pc:docMk/>
          <pc:sldMk cId="1270464671" sldId="9937"/>
        </pc:sldMkLst>
        <pc:spChg chg="mod">
          <ac:chgData name="trungbo2001@gmail.com" userId="8ce29e2eda34f706" providerId="LiveId" clId="{88BBAC77-5954-4B8D-8D43-59ED8B426C42}" dt="2023-05-10T16:24:57.872" v="740" actId="207"/>
          <ac:spMkLst>
            <pc:docMk/>
            <pc:sldMk cId="1270464671" sldId="9937"/>
            <ac:spMk id="2" creationId="{8C2510A3-A6DF-917C-F84B-D8545E3FF184}"/>
          </ac:spMkLst>
        </pc:spChg>
      </pc:sldChg>
      <pc:sldChg chg="modSp add mod">
        <pc:chgData name="trungbo2001@gmail.com" userId="8ce29e2eda34f706" providerId="LiveId" clId="{88BBAC77-5954-4B8D-8D43-59ED8B426C42}" dt="2023-05-10T16:26:17.697" v="755" actId="403"/>
        <pc:sldMkLst>
          <pc:docMk/>
          <pc:sldMk cId="3637041511" sldId="9938"/>
        </pc:sldMkLst>
        <pc:spChg chg="mod">
          <ac:chgData name="trungbo2001@gmail.com" userId="8ce29e2eda34f706" providerId="LiveId" clId="{88BBAC77-5954-4B8D-8D43-59ED8B426C42}" dt="2023-05-10T16:26:17.697" v="755" actId="403"/>
          <ac:spMkLst>
            <pc:docMk/>
            <pc:sldMk cId="3637041511" sldId="9938"/>
            <ac:spMk id="2" creationId="{8C2510A3-A6DF-917C-F84B-D8545E3FF184}"/>
          </ac:spMkLst>
        </pc:spChg>
      </pc:sldChg>
      <pc:sldChg chg="modSp add mod">
        <pc:chgData name="trungbo2001@gmail.com" userId="8ce29e2eda34f706" providerId="LiveId" clId="{88BBAC77-5954-4B8D-8D43-59ED8B426C42}" dt="2023-05-10T16:26:48.905" v="759" actId="115"/>
        <pc:sldMkLst>
          <pc:docMk/>
          <pc:sldMk cId="2677376469" sldId="9939"/>
        </pc:sldMkLst>
        <pc:spChg chg="mod">
          <ac:chgData name="trungbo2001@gmail.com" userId="8ce29e2eda34f706" providerId="LiveId" clId="{88BBAC77-5954-4B8D-8D43-59ED8B426C42}" dt="2023-05-10T16:26:48.905" v="759" actId="115"/>
          <ac:spMkLst>
            <pc:docMk/>
            <pc:sldMk cId="2677376469" sldId="9939"/>
            <ac:spMk id="2" creationId="{8C2510A3-A6DF-917C-F84B-D8545E3FF184}"/>
          </ac:spMkLst>
        </pc:spChg>
      </pc:sldChg>
      <pc:sldChg chg="modSp add mod">
        <pc:chgData name="trungbo2001@gmail.com" userId="8ce29e2eda34f706" providerId="LiveId" clId="{88BBAC77-5954-4B8D-8D43-59ED8B426C42}" dt="2023-05-10T16:26:57.545" v="763" actId="115"/>
        <pc:sldMkLst>
          <pc:docMk/>
          <pc:sldMk cId="1783207327" sldId="9940"/>
        </pc:sldMkLst>
        <pc:spChg chg="mod">
          <ac:chgData name="trungbo2001@gmail.com" userId="8ce29e2eda34f706" providerId="LiveId" clId="{88BBAC77-5954-4B8D-8D43-59ED8B426C42}" dt="2023-05-10T16:26:57.545" v="763" actId="115"/>
          <ac:spMkLst>
            <pc:docMk/>
            <pc:sldMk cId="1783207327" sldId="9940"/>
            <ac:spMk id="2" creationId="{8C2510A3-A6DF-917C-F84B-D8545E3FF184}"/>
          </ac:spMkLst>
        </pc:spChg>
      </pc:sldChg>
      <pc:sldChg chg="modSp add mod">
        <pc:chgData name="trungbo2001@gmail.com" userId="8ce29e2eda34f706" providerId="LiveId" clId="{88BBAC77-5954-4B8D-8D43-59ED8B426C42}" dt="2023-05-10T16:27:07.224" v="767" actId="115"/>
        <pc:sldMkLst>
          <pc:docMk/>
          <pc:sldMk cId="3721862042" sldId="9941"/>
        </pc:sldMkLst>
        <pc:spChg chg="mod">
          <ac:chgData name="trungbo2001@gmail.com" userId="8ce29e2eda34f706" providerId="LiveId" clId="{88BBAC77-5954-4B8D-8D43-59ED8B426C42}" dt="2023-05-10T16:27:07.224" v="767" actId="115"/>
          <ac:spMkLst>
            <pc:docMk/>
            <pc:sldMk cId="3721862042" sldId="9941"/>
            <ac:spMk id="2" creationId="{8C2510A3-A6DF-917C-F84B-D8545E3FF184}"/>
          </ac:spMkLst>
        </pc:spChg>
      </pc:sldChg>
      <pc:sldChg chg="modSp add mod">
        <pc:chgData name="trungbo2001@gmail.com" userId="8ce29e2eda34f706" providerId="LiveId" clId="{88BBAC77-5954-4B8D-8D43-59ED8B426C42}" dt="2023-05-10T16:30:13.136" v="784" actId="115"/>
        <pc:sldMkLst>
          <pc:docMk/>
          <pc:sldMk cId="21191450" sldId="9942"/>
        </pc:sldMkLst>
        <pc:spChg chg="mod">
          <ac:chgData name="trungbo2001@gmail.com" userId="8ce29e2eda34f706" providerId="LiveId" clId="{88BBAC77-5954-4B8D-8D43-59ED8B426C42}" dt="2023-05-10T16:30:13.136" v="784" actId="115"/>
          <ac:spMkLst>
            <pc:docMk/>
            <pc:sldMk cId="21191450" sldId="9942"/>
            <ac:spMk id="2" creationId="{8C2510A3-A6DF-917C-F84B-D8545E3FF184}"/>
          </ac:spMkLst>
        </pc:spChg>
      </pc:sldChg>
      <pc:sldChg chg="modSp add mod">
        <pc:chgData name="trungbo2001@gmail.com" userId="8ce29e2eda34f706" providerId="LiveId" clId="{88BBAC77-5954-4B8D-8D43-59ED8B426C42}" dt="2023-05-10T16:30:26.952" v="792" actId="115"/>
        <pc:sldMkLst>
          <pc:docMk/>
          <pc:sldMk cId="3867492178" sldId="9943"/>
        </pc:sldMkLst>
        <pc:spChg chg="mod">
          <ac:chgData name="trungbo2001@gmail.com" userId="8ce29e2eda34f706" providerId="LiveId" clId="{88BBAC77-5954-4B8D-8D43-59ED8B426C42}" dt="2023-05-10T16:30:26.952" v="792" actId="115"/>
          <ac:spMkLst>
            <pc:docMk/>
            <pc:sldMk cId="3867492178" sldId="9943"/>
            <ac:spMk id="2" creationId="{8C2510A3-A6DF-917C-F84B-D8545E3FF184}"/>
          </ac:spMkLst>
        </pc:spChg>
      </pc:sldChg>
      <pc:sldChg chg="modSp add mod">
        <pc:chgData name="trungbo2001@gmail.com" userId="8ce29e2eda34f706" providerId="LiveId" clId="{88BBAC77-5954-4B8D-8D43-59ED8B426C42}" dt="2023-05-10T16:30:57.537" v="802" actId="403"/>
        <pc:sldMkLst>
          <pc:docMk/>
          <pc:sldMk cId="2693896095" sldId="9944"/>
        </pc:sldMkLst>
        <pc:spChg chg="mod">
          <ac:chgData name="trungbo2001@gmail.com" userId="8ce29e2eda34f706" providerId="LiveId" clId="{88BBAC77-5954-4B8D-8D43-59ED8B426C42}" dt="2023-05-10T16:30:57.537" v="802" actId="403"/>
          <ac:spMkLst>
            <pc:docMk/>
            <pc:sldMk cId="2693896095" sldId="9944"/>
            <ac:spMk id="2" creationId="{8C2510A3-A6DF-917C-F84B-D8545E3FF184}"/>
          </ac:spMkLst>
        </pc:spChg>
      </pc:sldChg>
      <pc:sldChg chg="add del">
        <pc:chgData name="trungbo2001@gmail.com" userId="8ce29e2eda34f706" providerId="LiveId" clId="{88BBAC77-5954-4B8D-8D43-59ED8B426C42}" dt="2023-05-10T16:30:50.361" v="801" actId="47"/>
        <pc:sldMkLst>
          <pc:docMk/>
          <pc:sldMk cId="2936181690" sldId="9945"/>
        </pc:sldMkLst>
      </pc:sldChg>
      <pc:sldMasterChg chg="setBg">
        <pc:chgData name="trungbo2001@gmail.com" userId="8ce29e2eda34f706" providerId="LiveId" clId="{88BBAC77-5954-4B8D-8D43-59ED8B426C42}" dt="2023-05-10T15:42:53.911" v="61"/>
        <pc:sldMasterMkLst>
          <pc:docMk/>
          <pc:sldMasterMk cId="4012585480" sldId="2147483648"/>
        </pc:sldMasterMkLst>
      </pc:sldMasterChg>
      <pc:sldMasterChg chg="setBg modSldLayout">
        <pc:chgData name="trungbo2001@gmail.com" userId="8ce29e2eda34f706" providerId="LiveId" clId="{88BBAC77-5954-4B8D-8D43-59ED8B426C42}" dt="2023-05-10T15:42:53.911" v="61"/>
        <pc:sldMasterMkLst>
          <pc:docMk/>
          <pc:sldMasterMk cId="896729119" sldId="2147483649"/>
        </pc:sldMasterMkLst>
        <pc:sldLayoutChg chg="setBg">
          <pc:chgData name="trungbo2001@gmail.com" userId="8ce29e2eda34f706" providerId="LiveId" clId="{88BBAC77-5954-4B8D-8D43-59ED8B426C42}" dt="2023-05-10T15:42:53.911" v="61"/>
          <pc:sldLayoutMkLst>
            <pc:docMk/>
            <pc:sldMasterMk cId="896729119" sldId="2147483649"/>
            <pc:sldLayoutMk cId="3838180157" sldId="2147483650"/>
          </pc:sldLayoutMkLst>
        </pc:sldLayoutChg>
        <pc:sldLayoutChg chg="setBg">
          <pc:chgData name="trungbo2001@gmail.com" userId="8ce29e2eda34f706" providerId="LiveId" clId="{88BBAC77-5954-4B8D-8D43-59ED8B426C42}" dt="2023-05-10T15:42:53.911" v="61"/>
          <pc:sldLayoutMkLst>
            <pc:docMk/>
            <pc:sldMasterMk cId="896729119" sldId="2147483649"/>
            <pc:sldLayoutMk cId="2849654540" sldId="2147483651"/>
          </pc:sldLayoutMkLst>
        </pc:sldLayoutChg>
        <pc:sldLayoutChg chg="setBg">
          <pc:chgData name="trungbo2001@gmail.com" userId="8ce29e2eda34f706" providerId="LiveId" clId="{88BBAC77-5954-4B8D-8D43-59ED8B426C42}" dt="2023-05-10T15:42:53.911" v="61"/>
          <pc:sldLayoutMkLst>
            <pc:docMk/>
            <pc:sldMasterMk cId="896729119" sldId="2147483649"/>
            <pc:sldLayoutMk cId="4191031807" sldId="2147483652"/>
          </pc:sldLayoutMkLst>
        </pc:sldLayoutChg>
        <pc:sldLayoutChg chg="setBg">
          <pc:chgData name="trungbo2001@gmail.com" userId="8ce29e2eda34f706" providerId="LiveId" clId="{88BBAC77-5954-4B8D-8D43-59ED8B426C42}" dt="2023-05-10T15:42:53.911" v="61"/>
          <pc:sldLayoutMkLst>
            <pc:docMk/>
            <pc:sldMasterMk cId="896729119" sldId="2147483649"/>
            <pc:sldLayoutMk cId="2706520092" sldId="2147483653"/>
          </pc:sldLayoutMkLst>
        </pc:sldLayoutChg>
        <pc:sldLayoutChg chg="setBg">
          <pc:chgData name="trungbo2001@gmail.com" userId="8ce29e2eda34f706" providerId="LiveId" clId="{88BBAC77-5954-4B8D-8D43-59ED8B426C42}" dt="2023-05-10T15:42:53.911" v="61"/>
          <pc:sldLayoutMkLst>
            <pc:docMk/>
            <pc:sldMasterMk cId="896729119" sldId="2147483649"/>
            <pc:sldLayoutMk cId="1159908390" sldId="2147483654"/>
          </pc:sldLayoutMkLst>
        </pc:sldLayoutChg>
        <pc:sldLayoutChg chg="setBg">
          <pc:chgData name="trungbo2001@gmail.com" userId="8ce29e2eda34f706" providerId="LiveId" clId="{88BBAC77-5954-4B8D-8D43-59ED8B426C42}" dt="2023-05-10T15:42:53.911" v="61"/>
          <pc:sldLayoutMkLst>
            <pc:docMk/>
            <pc:sldMasterMk cId="896729119" sldId="2147483649"/>
            <pc:sldLayoutMk cId="3759087679" sldId="2147483655"/>
          </pc:sldLayoutMkLst>
        </pc:sldLayoutChg>
        <pc:sldLayoutChg chg="setBg">
          <pc:chgData name="trungbo2001@gmail.com" userId="8ce29e2eda34f706" providerId="LiveId" clId="{88BBAC77-5954-4B8D-8D43-59ED8B426C42}" dt="2023-05-10T15:42:53.911" v="61"/>
          <pc:sldLayoutMkLst>
            <pc:docMk/>
            <pc:sldMasterMk cId="896729119" sldId="2147483649"/>
            <pc:sldLayoutMk cId="906925005" sldId="2147483656"/>
          </pc:sldLayoutMkLst>
        </pc:sldLayoutChg>
        <pc:sldLayoutChg chg="setBg">
          <pc:chgData name="trungbo2001@gmail.com" userId="8ce29e2eda34f706" providerId="LiveId" clId="{88BBAC77-5954-4B8D-8D43-59ED8B426C42}" dt="2023-05-10T15:42:53.911" v="61"/>
          <pc:sldLayoutMkLst>
            <pc:docMk/>
            <pc:sldMasterMk cId="896729119" sldId="2147483649"/>
            <pc:sldLayoutMk cId="2806446761" sldId="2147483657"/>
          </pc:sldLayoutMkLst>
        </pc:sldLayoutChg>
        <pc:sldLayoutChg chg="setBg">
          <pc:chgData name="trungbo2001@gmail.com" userId="8ce29e2eda34f706" providerId="LiveId" clId="{88BBAC77-5954-4B8D-8D43-59ED8B426C42}" dt="2023-05-10T15:42:53.911" v="61"/>
          <pc:sldLayoutMkLst>
            <pc:docMk/>
            <pc:sldMasterMk cId="896729119" sldId="2147483649"/>
            <pc:sldLayoutMk cId="13881261" sldId="2147483658"/>
          </pc:sldLayoutMkLst>
        </pc:sldLayoutChg>
        <pc:sldLayoutChg chg="setBg">
          <pc:chgData name="trungbo2001@gmail.com" userId="8ce29e2eda34f706" providerId="LiveId" clId="{88BBAC77-5954-4B8D-8D43-59ED8B426C42}" dt="2023-05-10T15:42:53.911" v="61"/>
          <pc:sldLayoutMkLst>
            <pc:docMk/>
            <pc:sldMasterMk cId="896729119" sldId="2147483649"/>
            <pc:sldLayoutMk cId="4227960810" sldId="2147483659"/>
          </pc:sldLayoutMkLst>
        </pc:sldLayoutChg>
        <pc:sldLayoutChg chg="setBg">
          <pc:chgData name="trungbo2001@gmail.com" userId="8ce29e2eda34f706" providerId="LiveId" clId="{88BBAC77-5954-4B8D-8D43-59ED8B426C42}" dt="2023-05-10T15:42:53.911" v="61"/>
          <pc:sldLayoutMkLst>
            <pc:docMk/>
            <pc:sldMasterMk cId="896729119" sldId="2147483649"/>
            <pc:sldLayoutMk cId="4011305651" sldId="2147483660"/>
          </pc:sldLayoutMkLst>
        </pc:sldLayoutChg>
      </pc:sldMasterChg>
      <pc:sldMasterChg chg="del delSldLayout">
        <pc:chgData name="trungbo2001@gmail.com" userId="8ce29e2eda34f706" providerId="LiveId" clId="{88BBAC77-5954-4B8D-8D43-59ED8B426C42}" dt="2023-05-10T15:38:07.911" v="2" actId="47"/>
        <pc:sldMasterMkLst>
          <pc:docMk/>
          <pc:sldMasterMk cId="3491851819" sldId="2147483649"/>
        </pc:sldMasterMkLst>
        <pc:sldLayoutChg chg="del">
          <pc:chgData name="trungbo2001@gmail.com" userId="8ce29e2eda34f706" providerId="LiveId" clId="{88BBAC77-5954-4B8D-8D43-59ED8B426C42}" dt="2023-05-10T15:38:07.911" v="2" actId="47"/>
          <pc:sldLayoutMkLst>
            <pc:docMk/>
            <pc:sldMasterMk cId="3491851819" sldId="2147483649"/>
            <pc:sldLayoutMk cId="4004483633" sldId="2147483650"/>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504124222" sldId="2147483651"/>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755573847" sldId="2147483652"/>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269267533" sldId="2147483653"/>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7566107" sldId="2147483654"/>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2145808694" sldId="2147483655"/>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2525704374" sldId="2147483656"/>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2364375637" sldId="2147483657"/>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394083930" sldId="2147483658"/>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1010710801" sldId="2147483659"/>
          </pc:sldLayoutMkLst>
        </pc:sldLayoutChg>
        <pc:sldLayoutChg chg="del">
          <pc:chgData name="trungbo2001@gmail.com" userId="8ce29e2eda34f706" providerId="LiveId" clId="{88BBAC77-5954-4B8D-8D43-59ED8B426C42}" dt="2023-05-10T15:38:07.911" v="2" actId="47"/>
          <pc:sldLayoutMkLst>
            <pc:docMk/>
            <pc:sldMasterMk cId="3491851819" sldId="2147483649"/>
            <pc:sldLayoutMk cId="2152401672" sldId="2147483660"/>
          </pc:sldLayoutMkLst>
        </pc:sldLayoutChg>
      </pc:sldMasterChg>
      <pc:sldMasterChg chg="del delSldLayout">
        <pc:chgData name="trungbo2001@gmail.com" userId="8ce29e2eda34f706" providerId="LiveId" clId="{88BBAC77-5954-4B8D-8D43-59ED8B426C42}" dt="2023-05-10T15:38:07.911" v="2" actId="47"/>
        <pc:sldMasterMkLst>
          <pc:docMk/>
          <pc:sldMasterMk cId="147847551" sldId="2147483661"/>
        </pc:sldMasterMkLst>
        <pc:sldLayoutChg chg="del">
          <pc:chgData name="trungbo2001@gmail.com" userId="8ce29e2eda34f706" providerId="LiveId" clId="{88BBAC77-5954-4B8D-8D43-59ED8B426C42}" dt="2023-05-10T15:38:07.911" v="2" actId="47"/>
          <pc:sldLayoutMkLst>
            <pc:docMk/>
            <pc:sldMasterMk cId="147847551" sldId="2147483661"/>
            <pc:sldLayoutMk cId="2518232657" sldId="2147483662"/>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878592856" sldId="2147483663"/>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1210325151" sldId="2147483664"/>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3906627275" sldId="2147483665"/>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2488913331" sldId="2147483666"/>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2548047097" sldId="2147483667"/>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326333647" sldId="2147483668"/>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139707746" sldId="2147483669"/>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3552769010" sldId="2147483670"/>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468509413" sldId="2147483671"/>
          </pc:sldLayoutMkLst>
        </pc:sldLayoutChg>
        <pc:sldLayoutChg chg="del">
          <pc:chgData name="trungbo2001@gmail.com" userId="8ce29e2eda34f706" providerId="LiveId" clId="{88BBAC77-5954-4B8D-8D43-59ED8B426C42}" dt="2023-05-10T15:38:07.911" v="2" actId="47"/>
          <pc:sldLayoutMkLst>
            <pc:docMk/>
            <pc:sldMasterMk cId="147847551" sldId="2147483661"/>
            <pc:sldLayoutMk cId="4278920437" sldId="2147483672"/>
          </pc:sldLayoutMkLst>
        </pc:sldLayoutChg>
      </pc:sldMasterChg>
      <pc:sldMasterChg chg="setBg modSldLayout">
        <pc:chgData name="trungbo2001@gmail.com" userId="8ce29e2eda34f706" providerId="LiveId" clId="{88BBAC77-5954-4B8D-8D43-59ED8B426C42}" dt="2023-05-10T15:42:53.911" v="61"/>
        <pc:sldMasterMkLst>
          <pc:docMk/>
          <pc:sldMasterMk cId="2150735967" sldId="2147483661"/>
        </pc:sldMasterMkLst>
        <pc:sldLayoutChg chg="setBg">
          <pc:chgData name="trungbo2001@gmail.com" userId="8ce29e2eda34f706" providerId="LiveId" clId="{88BBAC77-5954-4B8D-8D43-59ED8B426C42}" dt="2023-05-10T15:42:53.911" v="61"/>
          <pc:sldLayoutMkLst>
            <pc:docMk/>
            <pc:sldMasterMk cId="2150735967" sldId="2147483661"/>
            <pc:sldLayoutMk cId="3630999356" sldId="2147483662"/>
          </pc:sldLayoutMkLst>
        </pc:sldLayoutChg>
        <pc:sldLayoutChg chg="setBg">
          <pc:chgData name="trungbo2001@gmail.com" userId="8ce29e2eda34f706" providerId="LiveId" clId="{88BBAC77-5954-4B8D-8D43-59ED8B426C42}" dt="2023-05-10T15:42:53.911" v="61"/>
          <pc:sldLayoutMkLst>
            <pc:docMk/>
            <pc:sldMasterMk cId="2150735967" sldId="2147483661"/>
            <pc:sldLayoutMk cId="1007805542" sldId="2147483663"/>
          </pc:sldLayoutMkLst>
        </pc:sldLayoutChg>
        <pc:sldLayoutChg chg="setBg">
          <pc:chgData name="trungbo2001@gmail.com" userId="8ce29e2eda34f706" providerId="LiveId" clId="{88BBAC77-5954-4B8D-8D43-59ED8B426C42}" dt="2023-05-10T15:42:53.911" v="61"/>
          <pc:sldLayoutMkLst>
            <pc:docMk/>
            <pc:sldMasterMk cId="2150735967" sldId="2147483661"/>
            <pc:sldLayoutMk cId="480181362" sldId="2147483664"/>
          </pc:sldLayoutMkLst>
        </pc:sldLayoutChg>
        <pc:sldLayoutChg chg="setBg">
          <pc:chgData name="trungbo2001@gmail.com" userId="8ce29e2eda34f706" providerId="LiveId" clId="{88BBAC77-5954-4B8D-8D43-59ED8B426C42}" dt="2023-05-10T15:42:53.911" v="61"/>
          <pc:sldLayoutMkLst>
            <pc:docMk/>
            <pc:sldMasterMk cId="2150735967" sldId="2147483661"/>
            <pc:sldLayoutMk cId="2885999956" sldId="2147483665"/>
          </pc:sldLayoutMkLst>
        </pc:sldLayoutChg>
        <pc:sldLayoutChg chg="setBg">
          <pc:chgData name="trungbo2001@gmail.com" userId="8ce29e2eda34f706" providerId="LiveId" clId="{88BBAC77-5954-4B8D-8D43-59ED8B426C42}" dt="2023-05-10T15:42:53.911" v="61"/>
          <pc:sldLayoutMkLst>
            <pc:docMk/>
            <pc:sldMasterMk cId="2150735967" sldId="2147483661"/>
            <pc:sldLayoutMk cId="2057793029" sldId="2147483666"/>
          </pc:sldLayoutMkLst>
        </pc:sldLayoutChg>
        <pc:sldLayoutChg chg="setBg">
          <pc:chgData name="trungbo2001@gmail.com" userId="8ce29e2eda34f706" providerId="LiveId" clId="{88BBAC77-5954-4B8D-8D43-59ED8B426C42}" dt="2023-05-10T15:42:53.911" v="61"/>
          <pc:sldLayoutMkLst>
            <pc:docMk/>
            <pc:sldMasterMk cId="2150735967" sldId="2147483661"/>
            <pc:sldLayoutMk cId="2671921874" sldId="2147483667"/>
          </pc:sldLayoutMkLst>
        </pc:sldLayoutChg>
        <pc:sldLayoutChg chg="setBg">
          <pc:chgData name="trungbo2001@gmail.com" userId="8ce29e2eda34f706" providerId="LiveId" clId="{88BBAC77-5954-4B8D-8D43-59ED8B426C42}" dt="2023-05-10T15:42:53.911" v="61"/>
          <pc:sldLayoutMkLst>
            <pc:docMk/>
            <pc:sldMasterMk cId="2150735967" sldId="2147483661"/>
            <pc:sldLayoutMk cId="3930508338" sldId="2147483668"/>
          </pc:sldLayoutMkLst>
        </pc:sldLayoutChg>
        <pc:sldLayoutChg chg="setBg">
          <pc:chgData name="trungbo2001@gmail.com" userId="8ce29e2eda34f706" providerId="LiveId" clId="{88BBAC77-5954-4B8D-8D43-59ED8B426C42}" dt="2023-05-10T15:42:53.911" v="61"/>
          <pc:sldLayoutMkLst>
            <pc:docMk/>
            <pc:sldMasterMk cId="2150735967" sldId="2147483661"/>
            <pc:sldLayoutMk cId="2920092890" sldId="2147483669"/>
          </pc:sldLayoutMkLst>
        </pc:sldLayoutChg>
        <pc:sldLayoutChg chg="setBg">
          <pc:chgData name="trungbo2001@gmail.com" userId="8ce29e2eda34f706" providerId="LiveId" clId="{88BBAC77-5954-4B8D-8D43-59ED8B426C42}" dt="2023-05-10T15:42:53.911" v="61"/>
          <pc:sldLayoutMkLst>
            <pc:docMk/>
            <pc:sldMasterMk cId="2150735967" sldId="2147483661"/>
            <pc:sldLayoutMk cId="883737972" sldId="2147483670"/>
          </pc:sldLayoutMkLst>
        </pc:sldLayoutChg>
        <pc:sldLayoutChg chg="setBg">
          <pc:chgData name="trungbo2001@gmail.com" userId="8ce29e2eda34f706" providerId="LiveId" clId="{88BBAC77-5954-4B8D-8D43-59ED8B426C42}" dt="2023-05-10T15:42:53.911" v="61"/>
          <pc:sldLayoutMkLst>
            <pc:docMk/>
            <pc:sldMasterMk cId="2150735967" sldId="2147483661"/>
            <pc:sldLayoutMk cId="4042851414" sldId="2147483671"/>
          </pc:sldLayoutMkLst>
        </pc:sldLayoutChg>
        <pc:sldLayoutChg chg="setBg">
          <pc:chgData name="trungbo2001@gmail.com" userId="8ce29e2eda34f706" providerId="LiveId" clId="{88BBAC77-5954-4B8D-8D43-59ED8B426C42}" dt="2023-05-10T15:42:53.911" v="61"/>
          <pc:sldLayoutMkLst>
            <pc:docMk/>
            <pc:sldMasterMk cId="2150735967" sldId="2147483661"/>
            <pc:sldLayoutMk cId="1953670495" sldId="2147483672"/>
          </pc:sldLayoutMkLst>
        </pc:sldLayoutChg>
      </pc:sldMasterChg>
      <pc:sldMasterChg chg="del delSldLayout">
        <pc:chgData name="trungbo2001@gmail.com" userId="8ce29e2eda34f706" providerId="LiveId" clId="{88BBAC77-5954-4B8D-8D43-59ED8B426C42}" dt="2023-05-10T15:38:07.911" v="2" actId="47"/>
        <pc:sldMasterMkLst>
          <pc:docMk/>
          <pc:sldMasterMk cId="12352720" sldId="2147483673"/>
        </pc:sldMasterMkLst>
        <pc:sldLayoutChg chg="del">
          <pc:chgData name="trungbo2001@gmail.com" userId="8ce29e2eda34f706" providerId="LiveId" clId="{88BBAC77-5954-4B8D-8D43-59ED8B426C42}" dt="2023-05-10T15:38:07.911" v="2" actId="47"/>
          <pc:sldLayoutMkLst>
            <pc:docMk/>
            <pc:sldMasterMk cId="12352720" sldId="2147483673"/>
            <pc:sldLayoutMk cId="2324811777" sldId="2147483674"/>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4177877465" sldId="2147483675"/>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2835971953" sldId="2147483676"/>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3139876543" sldId="2147483677"/>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2366802075" sldId="2147483678"/>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3804361699" sldId="2147483679"/>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207773442" sldId="2147483680"/>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1359429902" sldId="2147483681"/>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1878238465" sldId="2147483682"/>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1632559890" sldId="2147483683"/>
          </pc:sldLayoutMkLst>
        </pc:sldLayoutChg>
        <pc:sldLayoutChg chg="del">
          <pc:chgData name="trungbo2001@gmail.com" userId="8ce29e2eda34f706" providerId="LiveId" clId="{88BBAC77-5954-4B8D-8D43-59ED8B426C42}" dt="2023-05-10T15:38:07.911" v="2" actId="47"/>
          <pc:sldLayoutMkLst>
            <pc:docMk/>
            <pc:sldMasterMk cId="12352720" sldId="2147483673"/>
            <pc:sldLayoutMk cId="3320419428" sldId="2147483684"/>
          </pc:sldLayoutMkLst>
        </pc:sldLayoutChg>
      </pc:sldMasterChg>
      <pc:sldMasterChg chg="setBg modSldLayout">
        <pc:chgData name="trungbo2001@gmail.com" userId="8ce29e2eda34f706" providerId="LiveId" clId="{88BBAC77-5954-4B8D-8D43-59ED8B426C42}" dt="2023-05-10T15:42:53.911" v="61"/>
        <pc:sldMasterMkLst>
          <pc:docMk/>
          <pc:sldMasterMk cId="114476997" sldId="2147483673"/>
        </pc:sldMasterMkLst>
        <pc:sldLayoutChg chg="setBg">
          <pc:chgData name="trungbo2001@gmail.com" userId="8ce29e2eda34f706" providerId="LiveId" clId="{88BBAC77-5954-4B8D-8D43-59ED8B426C42}" dt="2023-05-10T15:42:53.911" v="61"/>
          <pc:sldLayoutMkLst>
            <pc:docMk/>
            <pc:sldMasterMk cId="114476997" sldId="2147483673"/>
            <pc:sldLayoutMk cId="1756619274" sldId="2147483674"/>
          </pc:sldLayoutMkLst>
        </pc:sldLayoutChg>
        <pc:sldLayoutChg chg="setBg">
          <pc:chgData name="trungbo2001@gmail.com" userId="8ce29e2eda34f706" providerId="LiveId" clId="{88BBAC77-5954-4B8D-8D43-59ED8B426C42}" dt="2023-05-10T15:42:53.911" v="61"/>
          <pc:sldLayoutMkLst>
            <pc:docMk/>
            <pc:sldMasterMk cId="114476997" sldId="2147483673"/>
            <pc:sldLayoutMk cId="1161323894" sldId="2147483675"/>
          </pc:sldLayoutMkLst>
        </pc:sldLayoutChg>
        <pc:sldLayoutChg chg="setBg">
          <pc:chgData name="trungbo2001@gmail.com" userId="8ce29e2eda34f706" providerId="LiveId" clId="{88BBAC77-5954-4B8D-8D43-59ED8B426C42}" dt="2023-05-10T15:42:53.911" v="61"/>
          <pc:sldLayoutMkLst>
            <pc:docMk/>
            <pc:sldMasterMk cId="114476997" sldId="2147483673"/>
            <pc:sldLayoutMk cId="2363502487" sldId="2147483676"/>
          </pc:sldLayoutMkLst>
        </pc:sldLayoutChg>
        <pc:sldLayoutChg chg="setBg">
          <pc:chgData name="trungbo2001@gmail.com" userId="8ce29e2eda34f706" providerId="LiveId" clId="{88BBAC77-5954-4B8D-8D43-59ED8B426C42}" dt="2023-05-10T15:42:53.911" v="61"/>
          <pc:sldLayoutMkLst>
            <pc:docMk/>
            <pc:sldMasterMk cId="114476997" sldId="2147483673"/>
            <pc:sldLayoutMk cId="1049394107" sldId="2147483677"/>
          </pc:sldLayoutMkLst>
        </pc:sldLayoutChg>
        <pc:sldLayoutChg chg="setBg">
          <pc:chgData name="trungbo2001@gmail.com" userId="8ce29e2eda34f706" providerId="LiveId" clId="{88BBAC77-5954-4B8D-8D43-59ED8B426C42}" dt="2023-05-10T15:42:53.911" v="61"/>
          <pc:sldLayoutMkLst>
            <pc:docMk/>
            <pc:sldMasterMk cId="114476997" sldId="2147483673"/>
            <pc:sldLayoutMk cId="3675132744" sldId="2147483678"/>
          </pc:sldLayoutMkLst>
        </pc:sldLayoutChg>
        <pc:sldLayoutChg chg="setBg">
          <pc:chgData name="trungbo2001@gmail.com" userId="8ce29e2eda34f706" providerId="LiveId" clId="{88BBAC77-5954-4B8D-8D43-59ED8B426C42}" dt="2023-05-10T15:42:53.911" v="61"/>
          <pc:sldLayoutMkLst>
            <pc:docMk/>
            <pc:sldMasterMk cId="114476997" sldId="2147483673"/>
            <pc:sldLayoutMk cId="1495420181" sldId="2147483679"/>
          </pc:sldLayoutMkLst>
        </pc:sldLayoutChg>
        <pc:sldLayoutChg chg="setBg">
          <pc:chgData name="trungbo2001@gmail.com" userId="8ce29e2eda34f706" providerId="LiveId" clId="{88BBAC77-5954-4B8D-8D43-59ED8B426C42}" dt="2023-05-10T15:42:53.911" v="61"/>
          <pc:sldLayoutMkLst>
            <pc:docMk/>
            <pc:sldMasterMk cId="114476997" sldId="2147483673"/>
            <pc:sldLayoutMk cId="1262477393" sldId="2147483680"/>
          </pc:sldLayoutMkLst>
        </pc:sldLayoutChg>
        <pc:sldLayoutChg chg="setBg">
          <pc:chgData name="trungbo2001@gmail.com" userId="8ce29e2eda34f706" providerId="LiveId" clId="{88BBAC77-5954-4B8D-8D43-59ED8B426C42}" dt="2023-05-10T15:42:53.911" v="61"/>
          <pc:sldLayoutMkLst>
            <pc:docMk/>
            <pc:sldMasterMk cId="114476997" sldId="2147483673"/>
            <pc:sldLayoutMk cId="3680859098" sldId="2147483681"/>
          </pc:sldLayoutMkLst>
        </pc:sldLayoutChg>
        <pc:sldLayoutChg chg="setBg">
          <pc:chgData name="trungbo2001@gmail.com" userId="8ce29e2eda34f706" providerId="LiveId" clId="{88BBAC77-5954-4B8D-8D43-59ED8B426C42}" dt="2023-05-10T15:42:53.911" v="61"/>
          <pc:sldLayoutMkLst>
            <pc:docMk/>
            <pc:sldMasterMk cId="114476997" sldId="2147483673"/>
            <pc:sldLayoutMk cId="2330548861" sldId="2147483682"/>
          </pc:sldLayoutMkLst>
        </pc:sldLayoutChg>
        <pc:sldLayoutChg chg="setBg">
          <pc:chgData name="trungbo2001@gmail.com" userId="8ce29e2eda34f706" providerId="LiveId" clId="{88BBAC77-5954-4B8D-8D43-59ED8B426C42}" dt="2023-05-10T15:42:53.911" v="61"/>
          <pc:sldLayoutMkLst>
            <pc:docMk/>
            <pc:sldMasterMk cId="114476997" sldId="2147483673"/>
            <pc:sldLayoutMk cId="2634619089" sldId="2147483683"/>
          </pc:sldLayoutMkLst>
        </pc:sldLayoutChg>
        <pc:sldLayoutChg chg="setBg">
          <pc:chgData name="trungbo2001@gmail.com" userId="8ce29e2eda34f706" providerId="LiveId" clId="{88BBAC77-5954-4B8D-8D43-59ED8B426C42}" dt="2023-05-10T15:42:53.911" v="61"/>
          <pc:sldLayoutMkLst>
            <pc:docMk/>
            <pc:sldMasterMk cId="114476997" sldId="2147483673"/>
            <pc:sldLayoutMk cId="4159717493" sldId="2147483684"/>
          </pc:sldLayoutMkLst>
        </pc:sldLayoutChg>
      </pc:sldMasterChg>
      <pc:sldMasterChg chg="del delSldLayout">
        <pc:chgData name="trungbo2001@gmail.com" userId="8ce29e2eda34f706" providerId="LiveId" clId="{88BBAC77-5954-4B8D-8D43-59ED8B426C42}" dt="2023-05-10T15:38:07.911" v="2" actId="47"/>
        <pc:sldMasterMkLst>
          <pc:docMk/>
          <pc:sldMasterMk cId="2603144159" sldId="2147483685"/>
        </pc:sldMasterMkLst>
        <pc:sldLayoutChg chg="del">
          <pc:chgData name="trungbo2001@gmail.com" userId="8ce29e2eda34f706" providerId="LiveId" clId="{88BBAC77-5954-4B8D-8D43-59ED8B426C42}" dt="2023-05-10T15:38:07.911" v="2" actId="47"/>
          <pc:sldLayoutMkLst>
            <pc:docMk/>
            <pc:sldMasterMk cId="2603144159" sldId="2147483685"/>
            <pc:sldLayoutMk cId="3290411108" sldId="2147483686"/>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82072197" sldId="2147483687"/>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2016692792" sldId="2147483688"/>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585082220" sldId="2147483689"/>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3601072363" sldId="2147483690"/>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4039697268" sldId="2147483691"/>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4004806249" sldId="2147483692"/>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365157231" sldId="2147483693"/>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3068787092" sldId="2147483694"/>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3857771287" sldId="2147483695"/>
          </pc:sldLayoutMkLst>
        </pc:sldLayoutChg>
        <pc:sldLayoutChg chg="del">
          <pc:chgData name="trungbo2001@gmail.com" userId="8ce29e2eda34f706" providerId="LiveId" clId="{88BBAC77-5954-4B8D-8D43-59ED8B426C42}" dt="2023-05-10T15:38:07.911" v="2" actId="47"/>
          <pc:sldLayoutMkLst>
            <pc:docMk/>
            <pc:sldMasterMk cId="2603144159" sldId="2147483685"/>
            <pc:sldLayoutMk cId="783087461" sldId="2147483696"/>
          </pc:sldLayoutMkLst>
        </pc:sldLayoutChg>
      </pc:sldMasterChg>
      <pc:sldMasterChg chg="del delSldLayout">
        <pc:chgData name="trungbo2001@gmail.com" userId="8ce29e2eda34f706" providerId="LiveId" clId="{88BBAC77-5954-4B8D-8D43-59ED8B426C42}" dt="2023-05-10T15:42:29.993" v="58" actId="47"/>
        <pc:sldMasterMkLst>
          <pc:docMk/>
          <pc:sldMasterMk cId="3951850482" sldId="2147483685"/>
        </pc:sldMasterMkLst>
        <pc:sldLayoutChg chg="del">
          <pc:chgData name="trungbo2001@gmail.com" userId="8ce29e2eda34f706" providerId="LiveId" clId="{88BBAC77-5954-4B8D-8D43-59ED8B426C42}" dt="2023-05-10T15:42:29.993" v="58" actId="47"/>
          <pc:sldLayoutMkLst>
            <pc:docMk/>
            <pc:sldMasterMk cId="3951850482" sldId="2147483685"/>
            <pc:sldLayoutMk cId="3411401043" sldId="2147483686"/>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2613269154" sldId="2147483687"/>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859282587" sldId="2147483688"/>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156082309" sldId="2147483689"/>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1099670583" sldId="2147483690"/>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471887208" sldId="2147483691"/>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4198588496" sldId="2147483692"/>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1294584831" sldId="2147483693"/>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3978041541" sldId="2147483694"/>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2275896502" sldId="2147483695"/>
          </pc:sldLayoutMkLst>
        </pc:sldLayoutChg>
        <pc:sldLayoutChg chg="del">
          <pc:chgData name="trungbo2001@gmail.com" userId="8ce29e2eda34f706" providerId="LiveId" clId="{88BBAC77-5954-4B8D-8D43-59ED8B426C42}" dt="2023-05-10T15:42:29.993" v="58" actId="47"/>
          <pc:sldLayoutMkLst>
            <pc:docMk/>
            <pc:sldMasterMk cId="3951850482" sldId="2147483685"/>
            <pc:sldLayoutMk cId="2977126761" sldId="2147483696"/>
          </pc:sldLayoutMkLst>
        </pc:sldLayoutChg>
      </pc:sldMasterChg>
      <pc:sldMasterChg chg="del setBg delSldLayout modSldLayout">
        <pc:chgData name="trungbo2001@gmail.com" userId="8ce29e2eda34f706" providerId="LiveId" clId="{88BBAC77-5954-4B8D-8D43-59ED8B426C42}" dt="2023-05-10T16:05:07.808" v="595" actId="47"/>
        <pc:sldMasterMkLst>
          <pc:docMk/>
          <pc:sldMasterMk cId="967183643" sldId="2147483697"/>
        </pc:sldMasterMkLst>
        <pc:sldLayoutChg chg="del setBg">
          <pc:chgData name="trungbo2001@gmail.com" userId="8ce29e2eda34f706" providerId="LiveId" clId="{88BBAC77-5954-4B8D-8D43-59ED8B426C42}" dt="2023-05-10T16:05:07.808" v="595" actId="47"/>
          <pc:sldLayoutMkLst>
            <pc:docMk/>
            <pc:sldMasterMk cId="967183643" sldId="2147483697"/>
            <pc:sldLayoutMk cId="1026624222" sldId="2147483698"/>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3430612226" sldId="2147483699"/>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2162284162" sldId="2147483700"/>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202330981" sldId="2147483701"/>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2936255608" sldId="2147483702"/>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663161285" sldId="2147483703"/>
          </pc:sldLayoutMkLst>
        </pc:sldLayoutChg>
        <pc:sldLayoutChg chg="del setBg">
          <pc:chgData name="trungbo2001@gmail.com" userId="8ce29e2eda34f706" providerId="LiveId" clId="{88BBAC77-5954-4B8D-8D43-59ED8B426C42}" dt="2023-05-10T16:05:07.808" v="595" actId="47"/>
          <pc:sldLayoutMkLst>
            <pc:docMk/>
            <pc:sldMasterMk cId="967183643" sldId="2147483697"/>
            <pc:sldLayoutMk cId="758891674" sldId="2147483704"/>
          </pc:sldLayoutMkLst>
        </pc:sldLayoutChg>
      </pc:sldMasterChg>
      <pc:sldMasterChg chg="del delSldLayout">
        <pc:chgData name="trungbo2001@gmail.com" userId="8ce29e2eda34f706" providerId="LiveId" clId="{88BBAC77-5954-4B8D-8D43-59ED8B426C42}" dt="2023-05-10T15:41:55.665" v="57" actId="47"/>
        <pc:sldMasterMkLst>
          <pc:docMk/>
          <pc:sldMasterMk cId="1802365775" sldId="2147483705"/>
        </pc:sldMasterMkLst>
        <pc:sldLayoutChg chg="del">
          <pc:chgData name="trungbo2001@gmail.com" userId="8ce29e2eda34f706" providerId="LiveId" clId="{88BBAC77-5954-4B8D-8D43-59ED8B426C42}" dt="2023-05-10T15:41:55.665" v="57" actId="47"/>
          <pc:sldLayoutMkLst>
            <pc:docMk/>
            <pc:sldMasterMk cId="1802365775" sldId="2147483705"/>
            <pc:sldLayoutMk cId="1308133520" sldId="2147483706"/>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3540417678" sldId="2147483707"/>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1081836859" sldId="2147483708"/>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1856341225" sldId="2147483709"/>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58653191" sldId="2147483710"/>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3107845834" sldId="2147483711"/>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3847888553" sldId="2147483712"/>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1026868829" sldId="2147483713"/>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1425539155" sldId="2147483714"/>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3099041704" sldId="2147483715"/>
          </pc:sldLayoutMkLst>
        </pc:sldLayoutChg>
        <pc:sldLayoutChg chg="del">
          <pc:chgData name="trungbo2001@gmail.com" userId="8ce29e2eda34f706" providerId="LiveId" clId="{88BBAC77-5954-4B8D-8D43-59ED8B426C42}" dt="2023-05-10T15:41:55.665" v="57" actId="47"/>
          <pc:sldLayoutMkLst>
            <pc:docMk/>
            <pc:sldMasterMk cId="1802365775" sldId="2147483705"/>
            <pc:sldLayoutMk cId="1693449616" sldId="2147483716"/>
          </pc:sldLayoutMkLst>
        </pc:sldLayoutChg>
      </pc:sldMasterChg>
      <pc:sldMasterChg chg="setBg modSldLayout">
        <pc:chgData name="trungbo2001@gmail.com" userId="8ce29e2eda34f706" providerId="LiveId" clId="{88BBAC77-5954-4B8D-8D43-59ED8B426C42}" dt="2023-05-10T15:42:53.911" v="61"/>
        <pc:sldMasterMkLst>
          <pc:docMk/>
          <pc:sldMasterMk cId="2052491027" sldId="2147483717"/>
        </pc:sldMasterMkLst>
        <pc:sldLayoutChg chg="setBg">
          <pc:chgData name="trungbo2001@gmail.com" userId="8ce29e2eda34f706" providerId="LiveId" clId="{88BBAC77-5954-4B8D-8D43-59ED8B426C42}" dt="2023-05-10T15:42:53.911" v="61"/>
          <pc:sldLayoutMkLst>
            <pc:docMk/>
            <pc:sldMasterMk cId="2052491027" sldId="2147483717"/>
            <pc:sldLayoutMk cId="1332286081" sldId="2147483718"/>
          </pc:sldLayoutMkLst>
        </pc:sldLayoutChg>
        <pc:sldLayoutChg chg="setBg">
          <pc:chgData name="trungbo2001@gmail.com" userId="8ce29e2eda34f706" providerId="LiveId" clId="{88BBAC77-5954-4B8D-8D43-59ED8B426C42}" dt="2023-05-10T15:42:53.911" v="61"/>
          <pc:sldLayoutMkLst>
            <pc:docMk/>
            <pc:sldMasterMk cId="2052491027" sldId="2147483717"/>
            <pc:sldLayoutMk cId="1242227069" sldId="2147483719"/>
          </pc:sldLayoutMkLst>
        </pc:sldLayoutChg>
        <pc:sldLayoutChg chg="setBg">
          <pc:chgData name="trungbo2001@gmail.com" userId="8ce29e2eda34f706" providerId="LiveId" clId="{88BBAC77-5954-4B8D-8D43-59ED8B426C42}" dt="2023-05-10T15:42:53.911" v="61"/>
          <pc:sldLayoutMkLst>
            <pc:docMk/>
            <pc:sldMasterMk cId="2052491027" sldId="2147483717"/>
            <pc:sldLayoutMk cId="1307466339" sldId="2147483720"/>
          </pc:sldLayoutMkLst>
        </pc:sldLayoutChg>
        <pc:sldLayoutChg chg="setBg">
          <pc:chgData name="trungbo2001@gmail.com" userId="8ce29e2eda34f706" providerId="LiveId" clId="{88BBAC77-5954-4B8D-8D43-59ED8B426C42}" dt="2023-05-10T15:42:53.911" v="61"/>
          <pc:sldLayoutMkLst>
            <pc:docMk/>
            <pc:sldMasterMk cId="2052491027" sldId="2147483717"/>
            <pc:sldLayoutMk cId="3412150736" sldId="2147483721"/>
          </pc:sldLayoutMkLst>
        </pc:sldLayoutChg>
        <pc:sldLayoutChg chg="setBg">
          <pc:chgData name="trungbo2001@gmail.com" userId="8ce29e2eda34f706" providerId="LiveId" clId="{88BBAC77-5954-4B8D-8D43-59ED8B426C42}" dt="2023-05-10T15:42:53.911" v="61"/>
          <pc:sldLayoutMkLst>
            <pc:docMk/>
            <pc:sldMasterMk cId="2052491027" sldId="2147483717"/>
            <pc:sldLayoutMk cId="2281090001" sldId="2147483722"/>
          </pc:sldLayoutMkLst>
        </pc:sldLayoutChg>
        <pc:sldLayoutChg chg="setBg">
          <pc:chgData name="trungbo2001@gmail.com" userId="8ce29e2eda34f706" providerId="LiveId" clId="{88BBAC77-5954-4B8D-8D43-59ED8B426C42}" dt="2023-05-10T15:42:53.911" v="61"/>
          <pc:sldLayoutMkLst>
            <pc:docMk/>
            <pc:sldMasterMk cId="2052491027" sldId="2147483717"/>
            <pc:sldLayoutMk cId="3789487173" sldId="2147483723"/>
          </pc:sldLayoutMkLst>
        </pc:sldLayoutChg>
        <pc:sldLayoutChg chg="setBg">
          <pc:chgData name="trungbo2001@gmail.com" userId="8ce29e2eda34f706" providerId="LiveId" clId="{88BBAC77-5954-4B8D-8D43-59ED8B426C42}" dt="2023-05-10T15:42:53.911" v="61"/>
          <pc:sldLayoutMkLst>
            <pc:docMk/>
            <pc:sldMasterMk cId="2052491027" sldId="2147483717"/>
            <pc:sldLayoutMk cId="3314042200" sldId="2147483724"/>
          </pc:sldLayoutMkLst>
        </pc:sldLayoutChg>
        <pc:sldLayoutChg chg="setBg">
          <pc:chgData name="trungbo2001@gmail.com" userId="8ce29e2eda34f706" providerId="LiveId" clId="{88BBAC77-5954-4B8D-8D43-59ED8B426C42}" dt="2023-05-10T15:42:53.911" v="61"/>
          <pc:sldLayoutMkLst>
            <pc:docMk/>
            <pc:sldMasterMk cId="2052491027" sldId="2147483717"/>
            <pc:sldLayoutMk cId="3799842287" sldId="2147483725"/>
          </pc:sldLayoutMkLst>
        </pc:sldLayoutChg>
        <pc:sldLayoutChg chg="setBg">
          <pc:chgData name="trungbo2001@gmail.com" userId="8ce29e2eda34f706" providerId="LiveId" clId="{88BBAC77-5954-4B8D-8D43-59ED8B426C42}" dt="2023-05-10T15:42:53.911" v="61"/>
          <pc:sldLayoutMkLst>
            <pc:docMk/>
            <pc:sldMasterMk cId="2052491027" sldId="2147483717"/>
            <pc:sldLayoutMk cId="1211054159" sldId="2147483726"/>
          </pc:sldLayoutMkLst>
        </pc:sldLayoutChg>
        <pc:sldLayoutChg chg="setBg">
          <pc:chgData name="trungbo2001@gmail.com" userId="8ce29e2eda34f706" providerId="LiveId" clId="{88BBAC77-5954-4B8D-8D43-59ED8B426C42}" dt="2023-05-10T15:42:53.911" v="61"/>
          <pc:sldLayoutMkLst>
            <pc:docMk/>
            <pc:sldMasterMk cId="2052491027" sldId="2147483717"/>
            <pc:sldLayoutMk cId="5304088" sldId="2147483727"/>
          </pc:sldLayoutMkLst>
        </pc:sldLayoutChg>
        <pc:sldLayoutChg chg="setBg">
          <pc:chgData name="trungbo2001@gmail.com" userId="8ce29e2eda34f706" providerId="LiveId" clId="{88BBAC77-5954-4B8D-8D43-59ED8B426C42}" dt="2023-05-10T15:42:53.911" v="61"/>
          <pc:sldLayoutMkLst>
            <pc:docMk/>
            <pc:sldMasterMk cId="2052491027" sldId="2147483717"/>
            <pc:sldLayoutMk cId="3649321064" sldId="2147483728"/>
          </pc:sldLayoutMkLst>
        </pc:sldLayoutChg>
      </pc:sldMasterChg>
      <pc:sldMasterChg chg="setBg modSldLayout">
        <pc:chgData name="trungbo2001@gmail.com" userId="8ce29e2eda34f706" providerId="LiveId" clId="{88BBAC77-5954-4B8D-8D43-59ED8B426C42}" dt="2023-05-10T15:42:53.911" v="61"/>
        <pc:sldMasterMkLst>
          <pc:docMk/>
          <pc:sldMasterMk cId="2519389217" sldId="2147483729"/>
        </pc:sldMasterMkLst>
        <pc:sldLayoutChg chg="setBg">
          <pc:chgData name="trungbo2001@gmail.com" userId="8ce29e2eda34f706" providerId="LiveId" clId="{88BBAC77-5954-4B8D-8D43-59ED8B426C42}" dt="2023-05-10T15:42:53.911" v="61"/>
          <pc:sldLayoutMkLst>
            <pc:docMk/>
            <pc:sldMasterMk cId="2519389217" sldId="2147483729"/>
            <pc:sldLayoutMk cId="1378209008" sldId="2147483730"/>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155243447" sldId="2147483731"/>
          </pc:sldLayoutMkLst>
        </pc:sldLayoutChg>
        <pc:sldLayoutChg chg="setBg">
          <pc:chgData name="trungbo2001@gmail.com" userId="8ce29e2eda34f706" providerId="LiveId" clId="{88BBAC77-5954-4B8D-8D43-59ED8B426C42}" dt="2023-05-10T15:42:53.911" v="61"/>
          <pc:sldLayoutMkLst>
            <pc:docMk/>
            <pc:sldMasterMk cId="2519389217" sldId="2147483729"/>
            <pc:sldLayoutMk cId="1976634136" sldId="2147483732"/>
          </pc:sldLayoutMkLst>
        </pc:sldLayoutChg>
        <pc:sldLayoutChg chg="setBg">
          <pc:chgData name="trungbo2001@gmail.com" userId="8ce29e2eda34f706" providerId="LiveId" clId="{88BBAC77-5954-4B8D-8D43-59ED8B426C42}" dt="2023-05-10T15:42:53.911" v="61"/>
          <pc:sldLayoutMkLst>
            <pc:docMk/>
            <pc:sldMasterMk cId="2519389217" sldId="2147483729"/>
            <pc:sldLayoutMk cId="1921579524" sldId="2147483733"/>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083800120" sldId="2147483734"/>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215287637" sldId="2147483735"/>
          </pc:sldLayoutMkLst>
        </pc:sldLayoutChg>
        <pc:sldLayoutChg chg="setBg">
          <pc:chgData name="trungbo2001@gmail.com" userId="8ce29e2eda34f706" providerId="LiveId" clId="{88BBAC77-5954-4B8D-8D43-59ED8B426C42}" dt="2023-05-10T15:42:53.911" v="61"/>
          <pc:sldLayoutMkLst>
            <pc:docMk/>
            <pc:sldMasterMk cId="2519389217" sldId="2147483729"/>
            <pc:sldLayoutMk cId="3288974684" sldId="2147483736"/>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077812191" sldId="2147483737"/>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084317016" sldId="2147483738"/>
          </pc:sldLayoutMkLst>
        </pc:sldLayoutChg>
        <pc:sldLayoutChg chg="setBg">
          <pc:chgData name="trungbo2001@gmail.com" userId="8ce29e2eda34f706" providerId="LiveId" clId="{88BBAC77-5954-4B8D-8D43-59ED8B426C42}" dt="2023-05-10T15:42:53.911" v="61"/>
          <pc:sldLayoutMkLst>
            <pc:docMk/>
            <pc:sldMasterMk cId="2519389217" sldId="2147483729"/>
            <pc:sldLayoutMk cId="3740663121" sldId="2147483739"/>
          </pc:sldLayoutMkLst>
        </pc:sldLayoutChg>
        <pc:sldLayoutChg chg="setBg">
          <pc:chgData name="trungbo2001@gmail.com" userId="8ce29e2eda34f706" providerId="LiveId" clId="{88BBAC77-5954-4B8D-8D43-59ED8B426C42}" dt="2023-05-10T15:42:53.911" v="61"/>
          <pc:sldLayoutMkLst>
            <pc:docMk/>
            <pc:sldMasterMk cId="2519389217" sldId="2147483729"/>
            <pc:sldLayoutMk cId="2375121390" sldId="2147483740"/>
          </pc:sldLayoutMkLst>
        </pc:sldLayoutChg>
      </pc:sldMasterChg>
      <pc:sldMasterChg chg="setBg modSldLayout">
        <pc:chgData name="trungbo2001@gmail.com" userId="8ce29e2eda34f706" providerId="LiveId" clId="{88BBAC77-5954-4B8D-8D43-59ED8B426C42}" dt="2023-05-10T15:42:53.911" v="61"/>
        <pc:sldMasterMkLst>
          <pc:docMk/>
          <pc:sldMasterMk cId="1083440395" sldId="2147483741"/>
        </pc:sldMasterMkLst>
        <pc:sldLayoutChg chg="setBg">
          <pc:chgData name="trungbo2001@gmail.com" userId="8ce29e2eda34f706" providerId="LiveId" clId="{88BBAC77-5954-4B8D-8D43-59ED8B426C42}" dt="2023-05-10T15:42:53.911" v="61"/>
          <pc:sldLayoutMkLst>
            <pc:docMk/>
            <pc:sldMasterMk cId="1083440395" sldId="2147483741"/>
            <pc:sldLayoutMk cId="1432727285" sldId="2147483742"/>
          </pc:sldLayoutMkLst>
        </pc:sldLayoutChg>
        <pc:sldLayoutChg chg="setBg">
          <pc:chgData name="trungbo2001@gmail.com" userId="8ce29e2eda34f706" providerId="LiveId" clId="{88BBAC77-5954-4B8D-8D43-59ED8B426C42}" dt="2023-05-10T15:42:53.911" v="61"/>
          <pc:sldLayoutMkLst>
            <pc:docMk/>
            <pc:sldMasterMk cId="1083440395" sldId="2147483741"/>
            <pc:sldLayoutMk cId="1105190434" sldId="2147483743"/>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379784180" sldId="2147483744"/>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940411035" sldId="2147483745"/>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187149264" sldId="2147483746"/>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587517900" sldId="2147483747"/>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117730864" sldId="2147483748"/>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554327460" sldId="2147483749"/>
          </pc:sldLayoutMkLst>
        </pc:sldLayoutChg>
        <pc:sldLayoutChg chg="setBg">
          <pc:chgData name="trungbo2001@gmail.com" userId="8ce29e2eda34f706" providerId="LiveId" clId="{88BBAC77-5954-4B8D-8D43-59ED8B426C42}" dt="2023-05-10T15:42:53.911" v="61"/>
          <pc:sldLayoutMkLst>
            <pc:docMk/>
            <pc:sldMasterMk cId="1083440395" sldId="2147483741"/>
            <pc:sldLayoutMk cId="552216047" sldId="2147483750"/>
          </pc:sldLayoutMkLst>
        </pc:sldLayoutChg>
        <pc:sldLayoutChg chg="setBg">
          <pc:chgData name="trungbo2001@gmail.com" userId="8ce29e2eda34f706" providerId="LiveId" clId="{88BBAC77-5954-4B8D-8D43-59ED8B426C42}" dt="2023-05-10T15:42:53.911" v="61"/>
          <pc:sldLayoutMkLst>
            <pc:docMk/>
            <pc:sldMasterMk cId="1083440395" sldId="2147483741"/>
            <pc:sldLayoutMk cId="2517331924" sldId="2147483751"/>
          </pc:sldLayoutMkLst>
        </pc:sldLayoutChg>
        <pc:sldLayoutChg chg="setBg">
          <pc:chgData name="trungbo2001@gmail.com" userId="8ce29e2eda34f706" providerId="LiveId" clId="{88BBAC77-5954-4B8D-8D43-59ED8B426C42}" dt="2023-05-10T15:42:53.911" v="61"/>
          <pc:sldLayoutMkLst>
            <pc:docMk/>
            <pc:sldMasterMk cId="1083440395" sldId="2147483741"/>
            <pc:sldLayoutMk cId="4189485501" sldId="2147483752"/>
          </pc:sldLayoutMkLst>
        </pc:sldLayoutChg>
      </pc:sldMasterChg>
    </pc:docChg>
  </pc:docChgLst>
  <pc:docChgLst>
    <pc:chgData name="trungbo2001@gmail.com" userId="8ce29e2eda34f706" providerId="LiveId" clId="{33E2FB38-91F7-4190-BF9F-8376FB86C792}"/>
    <pc:docChg chg="undo custSel addSld delSld modSld sldOrd addMainMaster delMainMaster">
      <pc:chgData name="trungbo2001@gmail.com" userId="8ce29e2eda34f706" providerId="LiveId" clId="{33E2FB38-91F7-4190-BF9F-8376FB86C792}" dt="2023-05-16T16:52:38.790" v="625" actId="47"/>
      <pc:docMkLst>
        <pc:docMk/>
      </pc:docMkLst>
      <pc:sldChg chg="add del">
        <pc:chgData name="trungbo2001@gmail.com" userId="8ce29e2eda34f706" providerId="LiveId" clId="{33E2FB38-91F7-4190-BF9F-8376FB86C792}" dt="2023-05-16T16:52:38.045" v="624" actId="47"/>
        <pc:sldMkLst>
          <pc:docMk/>
          <pc:sldMk cId="2518010980" sldId="285"/>
        </pc:sldMkLst>
      </pc:sldChg>
      <pc:sldChg chg="add del">
        <pc:chgData name="trungbo2001@gmail.com" userId="8ce29e2eda34f706" providerId="LiveId" clId="{33E2FB38-91F7-4190-BF9F-8376FB86C792}" dt="2023-05-16T16:52:37.230" v="623" actId="47"/>
        <pc:sldMkLst>
          <pc:docMk/>
          <pc:sldMk cId="3557920346" sldId="286"/>
        </pc:sldMkLst>
      </pc:sldChg>
      <pc:sldChg chg="add del">
        <pc:chgData name="trungbo2001@gmail.com" userId="8ce29e2eda34f706" providerId="LiveId" clId="{33E2FB38-91F7-4190-BF9F-8376FB86C792}" dt="2023-05-16T16:52:36.669" v="622" actId="47"/>
        <pc:sldMkLst>
          <pc:docMk/>
          <pc:sldMk cId="128856194" sldId="287"/>
        </pc:sldMkLst>
      </pc:sldChg>
      <pc:sldChg chg="add del">
        <pc:chgData name="trungbo2001@gmail.com" userId="8ce29e2eda34f706" providerId="LiveId" clId="{33E2FB38-91F7-4190-BF9F-8376FB86C792}" dt="2023-05-16T16:52:36.134" v="621" actId="47"/>
        <pc:sldMkLst>
          <pc:docMk/>
          <pc:sldMk cId="2323112219" sldId="288"/>
        </pc:sldMkLst>
      </pc:sldChg>
      <pc:sldChg chg="add del">
        <pc:chgData name="trungbo2001@gmail.com" userId="8ce29e2eda34f706" providerId="LiveId" clId="{33E2FB38-91F7-4190-BF9F-8376FB86C792}" dt="2023-05-16T16:52:35.637" v="620" actId="47"/>
        <pc:sldMkLst>
          <pc:docMk/>
          <pc:sldMk cId="215735128" sldId="289"/>
        </pc:sldMkLst>
      </pc:sldChg>
      <pc:sldChg chg="add del">
        <pc:chgData name="trungbo2001@gmail.com" userId="8ce29e2eda34f706" providerId="LiveId" clId="{33E2FB38-91F7-4190-BF9F-8376FB86C792}" dt="2023-05-16T16:52:35.077" v="619" actId="47"/>
        <pc:sldMkLst>
          <pc:docMk/>
          <pc:sldMk cId="880989727" sldId="290"/>
        </pc:sldMkLst>
      </pc:sldChg>
      <pc:sldChg chg="modSp add del mod">
        <pc:chgData name="trungbo2001@gmail.com" userId="8ce29e2eda34f706" providerId="LiveId" clId="{33E2FB38-91F7-4190-BF9F-8376FB86C792}" dt="2023-05-16T16:52:34.194" v="618" actId="47"/>
        <pc:sldMkLst>
          <pc:docMk/>
          <pc:sldMk cId="1127917608" sldId="291"/>
        </pc:sldMkLst>
        <pc:spChg chg="mod">
          <ac:chgData name="trungbo2001@gmail.com" userId="8ce29e2eda34f706" providerId="LiveId" clId="{33E2FB38-91F7-4190-BF9F-8376FB86C792}" dt="2023-05-16T15:39:28.987" v="589" actId="207"/>
          <ac:spMkLst>
            <pc:docMk/>
            <pc:sldMk cId="1127917608" sldId="291"/>
            <ac:spMk id="2" creationId="{00000000-0000-0000-0000-000000000000}"/>
          </ac:spMkLst>
        </pc:spChg>
      </pc:sldChg>
      <pc:sldChg chg="modSp mod setBg modNotes">
        <pc:chgData name="trungbo2001@gmail.com" userId="8ce29e2eda34f706" providerId="LiveId" clId="{33E2FB38-91F7-4190-BF9F-8376FB86C792}" dt="2023-05-16T15:28:28.748" v="480" actId="207"/>
        <pc:sldMkLst>
          <pc:docMk/>
          <pc:sldMk cId="3958566529" sldId="297"/>
        </pc:sldMkLst>
        <pc:spChg chg="mod">
          <ac:chgData name="trungbo2001@gmail.com" userId="8ce29e2eda34f706" providerId="LiveId" clId="{33E2FB38-91F7-4190-BF9F-8376FB86C792}" dt="2023-05-16T15:28:28.748" v="480" actId="207"/>
          <ac:spMkLst>
            <pc:docMk/>
            <pc:sldMk cId="3958566529" sldId="297"/>
            <ac:spMk id="2" creationId="{00000000-0000-0000-0000-000000000000}"/>
          </ac:spMkLst>
        </pc:spChg>
      </pc:sldChg>
      <pc:sldChg chg="modSp mod setBg modNotes">
        <pc:chgData name="trungbo2001@gmail.com" userId="8ce29e2eda34f706" providerId="LiveId" clId="{33E2FB38-91F7-4190-BF9F-8376FB86C792}" dt="2023-05-16T15:28:34.326" v="481" actId="207"/>
        <pc:sldMkLst>
          <pc:docMk/>
          <pc:sldMk cId="3219318633" sldId="298"/>
        </pc:sldMkLst>
        <pc:spChg chg="mod">
          <ac:chgData name="trungbo2001@gmail.com" userId="8ce29e2eda34f706" providerId="LiveId" clId="{33E2FB38-91F7-4190-BF9F-8376FB86C792}" dt="2023-05-16T15:28:34.326" v="481" actId="207"/>
          <ac:spMkLst>
            <pc:docMk/>
            <pc:sldMk cId="3219318633" sldId="298"/>
            <ac:spMk id="2" creationId="{00000000-0000-0000-0000-000000000000}"/>
          </ac:spMkLst>
        </pc:spChg>
      </pc:sldChg>
      <pc:sldChg chg="modSp mod setBg modNotes">
        <pc:chgData name="trungbo2001@gmail.com" userId="8ce29e2eda34f706" providerId="LiveId" clId="{33E2FB38-91F7-4190-BF9F-8376FB86C792}" dt="2023-05-16T15:28:40.220" v="482" actId="207"/>
        <pc:sldMkLst>
          <pc:docMk/>
          <pc:sldMk cId="3093005832" sldId="299"/>
        </pc:sldMkLst>
        <pc:spChg chg="mod">
          <ac:chgData name="trungbo2001@gmail.com" userId="8ce29e2eda34f706" providerId="LiveId" clId="{33E2FB38-91F7-4190-BF9F-8376FB86C792}" dt="2023-05-16T15:28:40.220" v="482" actId="207"/>
          <ac:spMkLst>
            <pc:docMk/>
            <pc:sldMk cId="3093005832" sldId="299"/>
            <ac:spMk id="2" creationId="{00000000-0000-0000-0000-000000000000}"/>
          </ac:spMkLst>
        </pc:spChg>
      </pc:sldChg>
      <pc:sldChg chg="modSp mod setBg modNotes">
        <pc:chgData name="trungbo2001@gmail.com" userId="8ce29e2eda34f706" providerId="LiveId" clId="{33E2FB38-91F7-4190-BF9F-8376FB86C792}" dt="2023-05-16T15:28:45.046" v="483" actId="207"/>
        <pc:sldMkLst>
          <pc:docMk/>
          <pc:sldMk cId="2186594287" sldId="313"/>
        </pc:sldMkLst>
        <pc:spChg chg="mod">
          <ac:chgData name="trungbo2001@gmail.com" userId="8ce29e2eda34f706" providerId="LiveId" clId="{33E2FB38-91F7-4190-BF9F-8376FB86C792}" dt="2023-05-16T15:28:45.046" v="483" actId="207"/>
          <ac:spMkLst>
            <pc:docMk/>
            <pc:sldMk cId="2186594287" sldId="313"/>
            <ac:spMk id="2" creationId="{00000000-0000-0000-0000-000000000000}"/>
          </ac:spMkLst>
        </pc:spChg>
      </pc:sldChg>
      <pc:sldChg chg="modSp mod">
        <pc:chgData name="trungbo2001@gmail.com" userId="8ce29e2eda34f706" providerId="LiveId" clId="{33E2FB38-91F7-4190-BF9F-8376FB86C792}" dt="2023-05-16T15:38:28.677" v="588" actId="2711"/>
        <pc:sldMkLst>
          <pc:docMk/>
          <pc:sldMk cId="2632137789" sldId="2146"/>
        </pc:sldMkLst>
        <pc:spChg chg="mod">
          <ac:chgData name="trungbo2001@gmail.com" userId="8ce29e2eda34f706" providerId="LiveId" clId="{33E2FB38-91F7-4190-BF9F-8376FB86C792}" dt="2023-05-16T15:38:28.677" v="588" actId="2711"/>
          <ac:spMkLst>
            <pc:docMk/>
            <pc:sldMk cId="2632137789" sldId="2146"/>
            <ac:spMk id="28674" creationId="{00000000-0000-0000-0000-000000000000}"/>
          </ac:spMkLst>
        </pc:spChg>
      </pc:sldChg>
      <pc:sldChg chg="modSp mod">
        <pc:chgData name="trungbo2001@gmail.com" userId="8ce29e2eda34f706" providerId="LiveId" clId="{33E2FB38-91F7-4190-BF9F-8376FB86C792}" dt="2023-05-16T15:36:12.500" v="580" actId="404"/>
        <pc:sldMkLst>
          <pc:docMk/>
          <pc:sldMk cId="2785921620" sldId="9384"/>
        </pc:sldMkLst>
        <pc:spChg chg="mod">
          <ac:chgData name="trungbo2001@gmail.com" userId="8ce29e2eda34f706" providerId="LiveId" clId="{33E2FB38-91F7-4190-BF9F-8376FB86C792}" dt="2023-05-16T15:36:12.500" v="580" actId="404"/>
          <ac:spMkLst>
            <pc:docMk/>
            <pc:sldMk cId="2785921620" sldId="9384"/>
            <ac:spMk id="3" creationId="{00000000-0000-0000-0000-000000000000}"/>
          </ac:spMkLst>
        </pc:spChg>
      </pc:sldChg>
      <pc:sldChg chg="ord">
        <pc:chgData name="trungbo2001@gmail.com" userId="8ce29e2eda34f706" providerId="LiveId" clId="{33E2FB38-91F7-4190-BF9F-8376FB86C792}" dt="2023-05-16T15:47:41.258" v="598"/>
        <pc:sldMkLst>
          <pc:docMk/>
          <pc:sldMk cId="3424568541" sldId="9513"/>
        </pc:sldMkLst>
      </pc:sldChg>
      <pc:sldChg chg="ord">
        <pc:chgData name="trungbo2001@gmail.com" userId="8ce29e2eda34f706" providerId="LiveId" clId="{33E2FB38-91F7-4190-BF9F-8376FB86C792}" dt="2023-05-16T15:47:48.572" v="600"/>
        <pc:sldMkLst>
          <pc:docMk/>
          <pc:sldMk cId="945667242" sldId="9514"/>
        </pc:sldMkLst>
      </pc:sldChg>
      <pc:sldChg chg="add del">
        <pc:chgData name="trungbo2001@gmail.com" userId="8ce29e2eda34f706" providerId="LiveId" clId="{33E2FB38-91F7-4190-BF9F-8376FB86C792}" dt="2023-05-16T16:52:38.790" v="625" actId="47"/>
        <pc:sldMkLst>
          <pc:docMk/>
          <pc:sldMk cId="908126108" sldId="9658"/>
        </pc:sldMkLst>
      </pc:sldChg>
      <pc:sldChg chg="addSp delSp modSp mod">
        <pc:chgData name="trungbo2001@gmail.com" userId="8ce29e2eda34f706" providerId="LiveId" clId="{33E2FB38-91F7-4190-BF9F-8376FB86C792}" dt="2023-05-16T15:27:57.141" v="479"/>
        <pc:sldMkLst>
          <pc:docMk/>
          <pc:sldMk cId="4016877723" sldId="9677"/>
        </pc:sldMkLst>
        <pc:spChg chg="mod">
          <ac:chgData name="trungbo2001@gmail.com" userId="8ce29e2eda34f706" providerId="LiveId" clId="{33E2FB38-91F7-4190-BF9F-8376FB86C792}" dt="2023-05-16T15:27:57.141" v="479"/>
          <ac:spMkLst>
            <pc:docMk/>
            <pc:sldMk cId="4016877723" sldId="9677"/>
            <ac:spMk id="2" creationId="{00000000-0000-0000-0000-000000000000}"/>
          </ac:spMkLst>
        </pc:spChg>
        <pc:spChg chg="add del mod">
          <ac:chgData name="trungbo2001@gmail.com" userId="8ce29e2eda34f706" providerId="LiveId" clId="{33E2FB38-91F7-4190-BF9F-8376FB86C792}" dt="2023-05-16T15:27:57.141" v="479"/>
          <ac:spMkLst>
            <pc:docMk/>
            <pc:sldMk cId="4016877723" sldId="9677"/>
            <ac:spMk id="3" creationId="{AB2BB3A1-E7FA-5751-A958-3E754F046BB4}"/>
          </ac:spMkLst>
        </pc:spChg>
        <pc:spChg chg="add del mod">
          <ac:chgData name="trungbo2001@gmail.com" userId="8ce29e2eda34f706" providerId="LiveId" clId="{33E2FB38-91F7-4190-BF9F-8376FB86C792}" dt="2023-05-16T15:27:57.141" v="479"/>
          <ac:spMkLst>
            <pc:docMk/>
            <pc:sldMk cId="4016877723" sldId="9677"/>
            <ac:spMk id="4" creationId="{743DB3CE-04A4-D3BD-CB1B-77FC88F6E10D}"/>
          </ac:spMkLst>
        </pc:spChg>
      </pc:sldChg>
      <pc:sldChg chg="modSp mod">
        <pc:chgData name="trungbo2001@gmail.com" userId="8ce29e2eda34f706" providerId="LiveId" clId="{33E2FB38-91F7-4190-BF9F-8376FB86C792}" dt="2023-05-16T15:26:08.420" v="474" actId="207"/>
        <pc:sldMkLst>
          <pc:docMk/>
          <pc:sldMk cId="1331454973" sldId="9688"/>
        </pc:sldMkLst>
        <pc:spChg chg="mod">
          <ac:chgData name="trungbo2001@gmail.com" userId="8ce29e2eda34f706" providerId="LiveId" clId="{33E2FB38-91F7-4190-BF9F-8376FB86C792}" dt="2023-05-16T15:26:08.420" v="474" actId="207"/>
          <ac:spMkLst>
            <pc:docMk/>
            <pc:sldMk cId="1331454973" sldId="9688"/>
            <ac:spMk id="2" creationId="{00000000-0000-0000-0000-000000000000}"/>
          </ac:spMkLst>
        </pc:spChg>
      </pc:sldChg>
      <pc:sldChg chg="delSp modSp mod">
        <pc:chgData name="trungbo2001@gmail.com" userId="8ce29e2eda34f706" providerId="LiveId" clId="{33E2FB38-91F7-4190-BF9F-8376FB86C792}" dt="2023-05-12T12:14:31.373" v="292" actId="1076"/>
        <pc:sldMkLst>
          <pc:docMk/>
          <pc:sldMk cId="672009512" sldId="9689"/>
        </pc:sldMkLst>
        <pc:spChg chg="mod">
          <ac:chgData name="trungbo2001@gmail.com" userId="8ce29e2eda34f706" providerId="LiveId" clId="{33E2FB38-91F7-4190-BF9F-8376FB86C792}" dt="2023-05-12T12:14:31.373" v="292" actId="1076"/>
          <ac:spMkLst>
            <pc:docMk/>
            <pc:sldMk cId="672009512" sldId="9689"/>
            <ac:spMk id="2" creationId="{00000000-0000-0000-0000-000000000000}"/>
          </ac:spMkLst>
        </pc:spChg>
        <pc:picChg chg="del">
          <ac:chgData name="trungbo2001@gmail.com" userId="8ce29e2eda34f706" providerId="LiveId" clId="{33E2FB38-91F7-4190-BF9F-8376FB86C792}" dt="2023-05-12T12:14:26.109" v="291" actId="478"/>
          <ac:picMkLst>
            <pc:docMk/>
            <pc:sldMk cId="672009512" sldId="9689"/>
            <ac:picMk id="4" creationId="{CF3459E5-B003-CE83-CDBC-D9DA9D3777D2}"/>
          </ac:picMkLst>
        </pc:picChg>
        <pc:picChg chg="del">
          <ac:chgData name="trungbo2001@gmail.com" userId="8ce29e2eda34f706" providerId="LiveId" clId="{33E2FB38-91F7-4190-BF9F-8376FB86C792}" dt="2023-05-12T12:14:15.685" v="289" actId="478"/>
          <ac:picMkLst>
            <pc:docMk/>
            <pc:sldMk cId="672009512" sldId="9689"/>
            <ac:picMk id="5" creationId="{BAD75C8F-B9B6-9EA0-181E-F696E29E7E5A}"/>
          </ac:picMkLst>
        </pc:picChg>
        <pc:picChg chg="del">
          <ac:chgData name="trungbo2001@gmail.com" userId="8ce29e2eda34f706" providerId="LiveId" clId="{33E2FB38-91F7-4190-BF9F-8376FB86C792}" dt="2023-05-12T12:14:23.052" v="290" actId="478"/>
          <ac:picMkLst>
            <pc:docMk/>
            <pc:sldMk cId="672009512" sldId="9689"/>
            <ac:picMk id="9" creationId="{A9B82190-9A7D-A155-87C6-E6FA495E864C}"/>
          </ac:picMkLst>
        </pc:picChg>
      </pc:sldChg>
      <pc:sldChg chg="modSp mod">
        <pc:chgData name="trungbo2001@gmail.com" userId="8ce29e2eda34f706" providerId="LiveId" clId="{33E2FB38-91F7-4190-BF9F-8376FB86C792}" dt="2023-05-16T15:36:25.869" v="582" actId="2711"/>
        <pc:sldMkLst>
          <pc:docMk/>
          <pc:sldMk cId="3565395012" sldId="9828"/>
        </pc:sldMkLst>
        <pc:spChg chg="mod">
          <ac:chgData name="trungbo2001@gmail.com" userId="8ce29e2eda34f706" providerId="LiveId" clId="{33E2FB38-91F7-4190-BF9F-8376FB86C792}" dt="2023-05-16T15:36:25.869" v="582" actId="2711"/>
          <ac:spMkLst>
            <pc:docMk/>
            <pc:sldMk cId="3565395012" sldId="9828"/>
            <ac:spMk id="4" creationId="{00000000-0000-0000-0000-000000000000}"/>
          </ac:spMkLst>
        </pc:spChg>
      </pc:sldChg>
      <pc:sldChg chg="modSp mod">
        <pc:chgData name="trungbo2001@gmail.com" userId="8ce29e2eda34f706" providerId="LiveId" clId="{33E2FB38-91F7-4190-BF9F-8376FB86C792}" dt="2023-05-16T15:38:06.827" v="587" actId="404"/>
        <pc:sldMkLst>
          <pc:docMk/>
          <pc:sldMk cId="3682898206" sldId="9835"/>
        </pc:sldMkLst>
        <pc:spChg chg="mod">
          <ac:chgData name="trungbo2001@gmail.com" userId="8ce29e2eda34f706" providerId="LiveId" clId="{33E2FB38-91F7-4190-BF9F-8376FB86C792}" dt="2023-05-16T15:38:06.827" v="587" actId="404"/>
          <ac:spMkLst>
            <pc:docMk/>
            <pc:sldMk cId="3682898206" sldId="9835"/>
            <ac:spMk id="3075" creationId="{00000000-0000-0000-0000-000000000000}"/>
          </ac:spMkLst>
        </pc:spChg>
      </pc:sldChg>
      <pc:sldChg chg="modSp mod">
        <pc:chgData name="trungbo2001@gmail.com" userId="8ce29e2eda34f706" providerId="LiveId" clId="{33E2FB38-91F7-4190-BF9F-8376FB86C792}" dt="2023-05-16T15:44:44.857" v="595" actId="20577"/>
        <pc:sldMkLst>
          <pc:docMk/>
          <pc:sldMk cId="368916798" sldId="9868"/>
        </pc:sldMkLst>
        <pc:spChg chg="mod">
          <ac:chgData name="trungbo2001@gmail.com" userId="8ce29e2eda34f706" providerId="LiveId" clId="{33E2FB38-91F7-4190-BF9F-8376FB86C792}" dt="2023-05-16T15:44:44.857" v="595" actId="20577"/>
          <ac:spMkLst>
            <pc:docMk/>
            <pc:sldMk cId="368916798" sldId="9868"/>
            <ac:spMk id="2" creationId="{00000000-0000-0000-0000-000000000000}"/>
          </ac:spMkLst>
        </pc:spChg>
      </pc:sldChg>
      <pc:sldChg chg="addSp delSp modSp mod">
        <pc:chgData name="trungbo2001@gmail.com" userId="8ce29e2eda34f706" providerId="LiveId" clId="{33E2FB38-91F7-4190-BF9F-8376FB86C792}" dt="2023-05-16T16:51:11.915" v="609" actId="404"/>
        <pc:sldMkLst>
          <pc:docMk/>
          <pc:sldMk cId="2768158146" sldId="9877"/>
        </pc:sldMkLst>
        <pc:spChg chg="mod">
          <ac:chgData name="trungbo2001@gmail.com" userId="8ce29e2eda34f706" providerId="LiveId" clId="{33E2FB38-91F7-4190-BF9F-8376FB86C792}" dt="2023-05-16T16:51:11.915" v="609" actId="404"/>
          <ac:spMkLst>
            <pc:docMk/>
            <pc:sldMk cId="2768158146" sldId="9877"/>
            <ac:spMk id="2" creationId="{00000000-0000-0000-0000-000000000000}"/>
          </ac:spMkLst>
        </pc:spChg>
        <pc:picChg chg="add del mod ord">
          <ac:chgData name="trungbo2001@gmail.com" userId="8ce29e2eda34f706" providerId="LiveId" clId="{33E2FB38-91F7-4190-BF9F-8376FB86C792}" dt="2023-05-12T12:15:44.956" v="293" actId="478"/>
          <ac:picMkLst>
            <pc:docMk/>
            <pc:sldMk cId="2768158146" sldId="9877"/>
            <ac:picMk id="4" creationId="{7B10F7C0-DA09-C065-17B4-12205E4D3F17}"/>
          </ac:picMkLst>
        </pc:picChg>
      </pc:sldChg>
      <pc:sldChg chg="modSp mod">
        <pc:chgData name="trungbo2001@gmail.com" userId="8ce29e2eda34f706" providerId="LiveId" clId="{33E2FB38-91F7-4190-BF9F-8376FB86C792}" dt="2023-05-16T15:32:20.771" v="521" actId="14100"/>
        <pc:sldMkLst>
          <pc:docMk/>
          <pc:sldMk cId="3707224789" sldId="9883"/>
        </pc:sldMkLst>
        <pc:spChg chg="mod">
          <ac:chgData name="trungbo2001@gmail.com" userId="8ce29e2eda34f706" providerId="LiveId" clId="{33E2FB38-91F7-4190-BF9F-8376FB86C792}" dt="2023-05-16T15:32:20.771" v="521" actId="14100"/>
          <ac:spMkLst>
            <pc:docMk/>
            <pc:sldMk cId="3707224789" sldId="9883"/>
            <ac:spMk id="8" creationId="{00000000-0000-0000-0000-000000000000}"/>
          </ac:spMkLst>
        </pc:spChg>
        <pc:spChg chg="mod">
          <ac:chgData name="trungbo2001@gmail.com" userId="8ce29e2eda34f706" providerId="LiveId" clId="{33E2FB38-91F7-4190-BF9F-8376FB86C792}" dt="2023-05-16T15:31:52.010" v="518" actId="14100"/>
          <ac:spMkLst>
            <pc:docMk/>
            <pc:sldMk cId="3707224789" sldId="9883"/>
            <ac:spMk id="9" creationId="{00000000-0000-0000-0000-000000000000}"/>
          </ac:spMkLst>
        </pc:spChg>
      </pc:sldChg>
      <pc:sldChg chg="modSp mod">
        <pc:chgData name="trungbo2001@gmail.com" userId="8ce29e2eda34f706" providerId="LiveId" clId="{33E2FB38-91F7-4190-BF9F-8376FB86C792}" dt="2023-05-16T15:35:22.862" v="574" actId="207"/>
        <pc:sldMkLst>
          <pc:docMk/>
          <pc:sldMk cId="3316720389" sldId="9884"/>
        </pc:sldMkLst>
        <pc:spChg chg="mod">
          <ac:chgData name="trungbo2001@gmail.com" userId="8ce29e2eda34f706" providerId="LiveId" clId="{33E2FB38-91F7-4190-BF9F-8376FB86C792}" dt="2023-05-16T15:34:39.611" v="560" actId="20577"/>
          <ac:spMkLst>
            <pc:docMk/>
            <pc:sldMk cId="3316720389" sldId="9884"/>
            <ac:spMk id="8" creationId="{00000000-0000-0000-0000-000000000000}"/>
          </ac:spMkLst>
        </pc:spChg>
        <pc:spChg chg="mod">
          <ac:chgData name="trungbo2001@gmail.com" userId="8ce29e2eda34f706" providerId="LiveId" clId="{33E2FB38-91F7-4190-BF9F-8376FB86C792}" dt="2023-05-16T15:35:22.862" v="574" actId="207"/>
          <ac:spMkLst>
            <pc:docMk/>
            <pc:sldMk cId="3316720389" sldId="9884"/>
            <ac:spMk id="9" creationId="{00000000-0000-0000-0000-000000000000}"/>
          </ac:spMkLst>
        </pc:spChg>
      </pc:sldChg>
      <pc:sldChg chg="del">
        <pc:chgData name="trungbo2001@gmail.com" userId="8ce29e2eda34f706" providerId="LiveId" clId="{33E2FB38-91F7-4190-BF9F-8376FB86C792}" dt="2023-05-16T15:46:34.688" v="596" actId="47"/>
        <pc:sldMkLst>
          <pc:docMk/>
          <pc:sldMk cId="3358062172" sldId="9901"/>
        </pc:sldMkLst>
      </pc:sldChg>
      <pc:sldChg chg="addSp delSp modSp mod">
        <pc:chgData name="trungbo2001@gmail.com" userId="8ce29e2eda34f706" providerId="LiveId" clId="{33E2FB38-91F7-4190-BF9F-8376FB86C792}" dt="2023-05-16T15:37:35.635" v="584" actId="207"/>
        <pc:sldMkLst>
          <pc:docMk/>
          <pc:sldMk cId="2372446662" sldId="9902"/>
        </pc:sldMkLst>
        <pc:spChg chg="mod">
          <ac:chgData name="trungbo2001@gmail.com" userId="8ce29e2eda34f706" providerId="LiveId" clId="{33E2FB38-91F7-4190-BF9F-8376FB86C792}" dt="2023-05-16T15:37:35.635" v="584" actId="207"/>
          <ac:spMkLst>
            <pc:docMk/>
            <pc:sldMk cId="2372446662" sldId="9902"/>
            <ac:spMk id="2" creationId="{00000000-0000-0000-0000-000000000000}"/>
          </ac:spMkLst>
        </pc:spChg>
        <pc:picChg chg="mod">
          <ac:chgData name="trungbo2001@gmail.com" userId="8ce29e2eda34f706" providerId="LiveId" clId="{33E2FB38-91F7-4190-BF9F-8376FB86C792}" dt="2023-05-12T11:57:21.149" v="105" actId="1076"/>
          <ac:picMkLst>
            <pc:docMk/>
            <pc:sldMk cId="2372446662" sldId="9902"/>
            <ac:picMk id="3" creationId="{00000000-0000-0000-0000-000000000000}"/>
          </ac:picMkLst>
        </pc:picChg>
        <pc:picChg chg="del">
          <ac:chgData name="trungbo2001@gmail.com" userId="8ce29e2eda34f706" providerId="LiveId" clId="{33E2FB38-91F7-4190-BF9F-8376FB86C792}" dt="2023-05-16T15:07:47.917" v="441" actId="478"/>
          <ac:picMkLst>
            <pc:docMk/>
            <pc:sldMk cId="2372446662" sldId="9902"/>
            <ac:picMk id="5" creationId="{00000000-0000-0000-0000-000000000000}"/>
          </ac:picMkLst>
        </pc:picChg>
        <pc:picChg chg="add mod">
          <ac:chgData name="trungbo2001@gmail.com" userId="8ce29e2eda34f706" providerId="LiveId" clId="{33E2FB38-91F7-4190-BF9F-8376FB86C792}" dt="2023-05-16T15:13:46.963" v="467" actId="1076"/>
          <ac:picMkLst>
            <pc:docMk/>
            <pc:sldMk cId="2372446662" sldId="9902"/>
            <ac:picMk id="6" creationId="{15FD5618-76D0-8CAC-4CA0-53054C2A7546}"/>
          </ac:picMkLst>
        </pc:picChg>
        <pc:picChg chg="add mod">
          <ac:chgData name="trungbo2001@gmail.com" userId="8ce29e2eda34f706" providerId="LiveId" clId="{33E2FB38-91F7-4190-BF9F-8376FB86C792}" dt="2023-05-16T15:14:51.004" v="473" actId="1076"/>
          <ac:picMkLst>
            <pc:docMk/>
            <pc:sldMk cId="2372446662" sldId="9902"/>
            <ac:picMk id="8" creationId="{5B89B985-FD32-FF43-0D3D-A686B75BBB4B}"/>
          </ac:picMkLst>
        </pc:picChg>
      </pc:sldChg>
      <pc:sldChg chg="modSp mod">
        <pc:chgData name="trungbo2001@gmail.com" userId="8ce29e2eda34f706" providerId="LiveId" clId="{33E2FB38-91F7-4190-BF9F-8376FB86C792}" dt="2023-05-12T12:13:09.494" v="287" actId="207"/>
        <pc:sldMkLst>
          <pc:docMk/>
          <pc:sldMk cId="2076766330" sldId="9908"/>
        </pc:sldMkLst>
        <pc:spChg chg="mod">
          <ac:chgData name="trungbo2001@gmail.com" userId="8ce29e2eda34f706" providerId="LiveId" clId="{33E2FB38-91F7-4190-BF9F-8376FB86C792}" dt="2023-05-12T12:13:09.494" v="287" actId="207"/>
          <ac:spMkLst>
            <pc:docMk/>
            <pc:sldMk cId="2076766330" sldId="9908"/>
            <ac:spMk id="2" creationId="{00000000-0000-0000-0000-000000000000}"/>
          </ac:spMkLst>
        </pc:spChg>
      </pc:sldChg>
      <pc:sldChg chg="addSp modSp mod">
        <pc:chgData name="trungbo2001@gmail.com" userId="8ce29e2eda34f706" providerId="LiveId" clId="{33E2FB38-91F7-4190-BF9F-8376FB86C792}" dt="2023-05-16T16:50:42.363" v="606" actId="404"/>
        <pc:sldMkLst>
          <pc:docMk/>
          <pc:sldMk cId="3007814616" sldId="9927"/>
        </pc:sldMkLst>
        <pc:spChg chg="mod">
          <ac:chgData name="trungbo2001@gmail.com" userId="8ce29e2eda34f706" providerId="LiveId" clId="{33E2FB38-91F7-4190-BF9F-8376FB86C792}" dt="2023-05-16T16:50:42.363" v="606" actId="404"/>
          <ac:spMkLst>
            <pc:docMk/>
            <pc:sldMk cId="3007814616" sldId="9927"/>
            <ac:spMk id="2" creationId="{929FC2D3-27E9-E686-CD9F-99DBDCB399AD}"/>
          </ac:spMkLst>
        </pc:spChg>
        <pc:spChg chg="add mod">
          <ac:chgData name="trungbo2001@gmail.com" userId="8ce29e2eda34f706" providerId="LiveId" clId="{33E2FB38-91F7-4190-BF9F-8376FB86C792}" dt="2023-05-12T12:12:56.244" v="286" actId="1076"/>
          <ac:spMkLst>
            <pc:docMk/>
            <pc:sldMk cId="3007814616" sldId="9927"/>
            <ac:spMk id="3" creationId="{6B12CFA4-9323-6E6D-85C2-FA03982563EB}"/>
          </ac:spMkLst>
        </pc:spChg>
      </pc:sldChg>
      <pc:sldChg chg="modSp mod">
        <pc:chgData name="trungbo2001@gmail.com" userId="8ce29e2eda34f706" providerId="LiveId" clId="{33E2FB38-91F7-4190-BF9F-8376FB86C792}" dt="2023-05-12T12:13:26.394" v="288" actId="403"/>
        <pc:sldMkLst>
          <pc:docMk/>
          <pc:sldMk cId="2689184821" sldId="9929"/>
        </pc:sldMkLst>
        <pc:spChg chg="mod">
          <ac:chgData name="trungbo2001@gmail.com" userId="8ce29e2eda34f706" providerId="LiveId" clId="{33E2FB38-91F7-4190-BF9F-8376FB86C792}" dt="2023-05-12T12:13:26.394" v="288" actId="403"/>
          <ac:spMkLst>
            <pc:docMk/>
            <pc:sldMk cId="2689184821" sldId="9929"/>
            <ac:spMk id="2" creationId="{8C2510A3-A6DF-917C-F84B-D8545E3FF184}"/>
          </ac:spMkLst>
        </pc:spChg>
      </pc:sldChg>
      <pc:sldChg chg="modSp del mod">
        <pc:chgData name="trungbo2001@gmail.com" userId="8ce29e2eda34f706" providerId="LiveId" clId="{33E2FB38-91F7-4190-BF9F-8376FB86C792}" dt="2023-05-16T15:11:18.912" v="446" actId="47"/>
        <pc:sldMkLst>
          <pc:docMk/>
          <pc:sldMk cId="1762152162" sldId="9932"/>
        </pc:sldMkLst>
        <pc:spChg chg="mod">
          <ac:chgData name="trungbo2001@gmail.com" userId="8ce29e2eda34f706" providerId="LiveId" clId="{33E2FB38-91F7-4190-BF9F-8376FB86C792}" dt="2023-05-12T12:04:45.582" v="150" actId="207"/>
          <ac:spMkLst>
            <pc:docMk/>
            <pc:sldMk cId="1762152162" sldId="9932"/>
            <ac:spMk id="2" creationId="{8C2510A3-A6DF-917C-F84B-D8545E3FF184}"/>
          </ac:spMkLst>
        </pc:spChg>
      </pc:sldChg>
      <pc:sldChg chg="modSp del mod">
        <pc:chgData name="trungbo2001@gmail.com" userId="8ce29e2eda34f706" providerId="LiveId" clId="{33E2FB38-91F7-4190-BF9F-8376FB86C792}" dt="2023-05-16T15:11:20.026" v="447" actId="47"/>
        <pc:sldMkLst>
          <pc:docMk/>
          <pc:sldMk cId="4011648092" sldId="9933"/>
        </pc:sldMkLst>
        <pc:spChg chg="mod">
          <ac:chgData name="trungbo2001@gmail.com" userId="8ce29e2eda34f706" providerId="LiveId" clId="{33E2FB38-91F7-4190-BF9F-8376FB86C792}" dt="2023-05-12T12:04:58.433" v="160" actId="115"/>
          <ac:spMkLst>
            <pc:docMk/>
            <pc:sldMk cId="4011648092" sldId="9933"/>
            <ac:spMk id="2" creationId="{8C2510A3-A6DF-917C-F84B-D8545E3FF184}"/>
          </ac:spMkLst>
        </pc:spChg>
      </pc:sldChg>
      <pc:sldChg chg="modSp del mod setBg">
        <pc:chgData name="trungbo2001@gmail.com" userId="8ce29e2eda34f706" providerId="LiveId" clId="{33E2FB38-91F7-4190-BF9F-8376FB86C792}" dt="2023-05-16T15:11:48.260" v="451" actId="47"/>
        <pc:sldMkLst>
          <pc:docMk/>
          <pc:sldMk cId="1721044593" sldId="9934"/>
        </pc:sldMkLst>
        <pc:spChg chg="mod">
          <ac:chgData name="trungbo2001@gmail.com" userId="8ce29e2eda34f706" providerId="LiveId" clId="{33E2FB38-91F7-4190-BF9F-8376FB86C792}" dt="2023-05-12T12:05:13.954" v="168" actId="115"/>
          <ac:spMkLst>
            <pc:docMk/>
            <pc:sldMk cId="1721044593" sldId="9934"/>
            <ac:spMk id="2" creationId="{8C2510A3-A6DF-917C-F84B-D8545E3FF184}"/>
          </ac:spMkLst>
        </pc:spChg>
      </pc:sldChg>
      <pc:sldChg chg="del">
        <pc:chgData name="trungbo2001@gmail.com" userId="8ce29e2eda34f706" providerId="LiveId" clId="{33E2FB38-91F7-4190-BF9F-8376FB86C792}" dt="2023-05-12T12:05:40.406" v="169" actId="47"/>
        <pc:sldMkLst>
          <pc:docMk/>
          <pc:sldMk cId="3324061729" sldId="9935"/>
        </pc:sldMkLst>
      </pc:sldChg>
      <pc:sldChg chg="del">
        <pc:chgData name="trungbo2001@gmail.com" userId="8ce29e2eda34f706" providerId="LiveId" clId="{33E2FB38-91F7-4190-BF9F-8376FB86C792}" dt="2023-05-12T12:05:40.660" v="170" actId="47"/>
        <pc:sldMkLst>
          <pc:docMk/>
          <pc:sldMk cId="3645097650" sldId="9936"/>
        </pc:sldMkLst>
      </pc:sldChg>
      <pc:sldChg chg="del">
        <pc:chgData name="trungbo2001@gmail.com" userId="8ce29e2eda34f706" providerId="LiveId" clId="{33E2FB38-91F7-4190-BF9F-8376FB86C792}" dt="2023-05-16T15:11:20.738" v="448" actId="47"/>
        <pc:sldMkLst>
          <pc:docMk/>
          <pc:sldMk cId="2984762053" sldId="9952"/>
        </pc:sldMkLst>
      </pc:sldChg>
      <pc:sldChg chg="del">
        <pc:chgData name="trungbo2001@gmail.com" userId="8ce29e2eda34f706" providerId="LiveId" clId="{33E2FB38-91F7-4190-BF9F-8376FB86C792}" dt="2023-05-16T15:11:16.869" v="445" actId="47"/>
        <pc:sldMkLst>
          <pc:docMk/>
          <pc:sldMk cId="3337652155" sldId="9953"/>
        </pc:sldMkLst>
      </pc:sldChg>
      <pc:sldMasterChg chg="add del addSldLayout delSldLayout">
        <pc:chgData name="trungbo2001@gmail.com" userId="8ce29e2eda34f706" providerId="LiveId" clId="{33E2FB38-91F7-4190-BF9F-8376FB86C792}" dt="2023-05-16T16:52:34.194" v="618" actId="47"/>
        <pc:sldMasterMkLst>
          <pc:docMk/>
          <pc:sldMasterMk cId="1083440395" sldId="2147483741"/>
        </pc:sldMasterMkLst>
        <pc:sldLayoutChg chg="add del">
          <pc:chgData name="trungbo2001@gmail.com" userId="8ce29e2eda34f706" providerId="LiveId" clId="{33E2FB38-91F7-4190-BF9F-8376FB86C792}" dt="2023-05-16T16:52:34.194" v="618" actId="47"/>
          <pc:sldLayoutMkLst>
            <pc:docMk/>
            <pc:sldMasterMk cId="1083440395" sldId="2147483741"/>
            <pc:sldLayoutMk cId="1432727285" sldId="2147483742"/>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1105190434" sldId="2147483743"/>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379784180" sldId="2147483744"/>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940411035" sldId="2147483745"/>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187149264" sldId="2147483746"/>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587517900" sldId="2147483747"/>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117730864" sldId="2147483748"/>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554327460" sldId="2147483749"/>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552216047" sldId="2147483750"/>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2517331924" sldId="2147483751"/>
          </pc:sldLayoutMkLst>
        </pc:sldLayoutChg>
        <pc:sldLayoutChg chg="add del">
          <pc:chgData name="trungbo2001@gmail.com" userId="8ce29e2eda34f706" providerId="LiveId" clId="{33E2FB38-91F7-4190-BF9F-8376FB86C792}" dt="2023-05-16T16:52:34.194" v="618" actId="47"/>
          <pc:sldLayoutMkLst>
            <pc:docMk/>
            <pc:sldMasterMk cId="1083440395" sldId="2147483741"/>
            <pc:sldLayoutMk cId="4189485501" sldId="21474837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420D6-1895-46F8-BCF3-11853CC4A02E}" type="datetimeFigureOut">
              <a:rPr lang="en-US" smtClean="0"/>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2D42C-8203-4787-B85D-B3F820193AF9}" type="slidenum">
              <a:rPr lang="en-US" smtClean="0"/>
              <a:t>‹#›</a:t>
            </a:fld>
            <a:endParaRPr lang="en-US"/>
          </a:p>
        </p:txBody>
      </p:sp>
    </p:spTree>
    <p:extLst>
      <p:ext uri="{BB962C8B-B14F-4D97-AF65-F5344CB8AC3E}">
        <p14:creationId xmlns:p14="http://schemas.microsoft.com/office/powerpoint/2010/main" val="54947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25150-BC5C-4339-9304-80D455747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8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1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83818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279608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77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9336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035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9094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562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982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877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25"/>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417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28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19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0113056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1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99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80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18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9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2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50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09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4965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737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85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670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75661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161323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236350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4939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3675132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149542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26247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91031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3680859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2330548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634619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4159717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28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227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66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150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090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487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06520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042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842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05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321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09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243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634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79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80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59908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287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74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812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17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63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21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76231" indent="0" algn="ctr">
              <a:buNone/>
              <a:defRPr>
                <a:solidFill>
                  <a:schemeClr val="tx1">
                    <a:tint val="75000"/>
                  </a:schemeClr>
                </a:solidFill>
              </a:defRPr>
            </a:lvl2pPr>
            <a:lvl3pPr marL="952462" indent="0" algn="ctr">
              <a:buNone/>
              <a:defRPr>
                <a:solidFill>
                  <a:schemeClr val="tx1">
                    <a:tint val="75000"/>
                  </a:schemeClr>
                </a:solidFill>
              </a:defRPr>
            </a:lvl3pPr>
            <a:lvl4pPr marL="1428693" indent="0" algn="ctr">
              <a:buNone/>
              <a:defRPr>
                <a:solidFill>
                  <a:schemeClr val="tx1">
                    <a:tint val="75000"/>
                  </a:schemeClr>
                </a:solidFill>
              </a:defRPr>
            </a:lvl4pPr>
            <a:lvl5pPr marL="1904923" indent="0" algn="ctr">
              <a:buNone/>
              <a:defRPr>
                <a:solidFill>
                  <a:schemeClr val="tx1">
                    <a:tint val="75000"/>
                  </a:schemeClr>
                </a:solidFill>
              </a:defRPr>
            </a:lvl5pPr>
            <a:lvl6pPr marL="2381154" indent="0" algn="ctr">
              <a:buNone/>
              <a:defRPr>
                <a:solidFill>
                  <a:schemeClr val="tx1">
                    <a:tint val="75000"/>
                  </a:schemeClr>
                </a:solidFill>
              </a:defRPr>
            </a:lvl6pPr>
            <a:lvl7pPr marL="2857385" indent="0" algn="ctr">
              <a:buNone/>
              <a:defRPr>
                <a:solidFill>
                  <a:schemeClr val="tx1">
                    <a:tint val="75000"/>
                  </a:schemeClr>
                </a:solidFill>
              </a:defRPr>
            </a:lvl7pPr>
            <a:lvl8pPr marL="3333616" indent="0" algn="ctr">
              <a:buNone/>
              <a:defRPr>
                <a:solidFill>
                  <a:schemeClr val="tx1">
                    <a:tint val="75000"/>
                  </a:schemeClr>
                </a:solidFill>
              </a:defRPr>
            </a:lvl8pPr>
            <a:lvl9pPr marL="38098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32727285"/>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05190434"/>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67"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82">
                <a:solidFill>
                  <a:schemeClr val="tx1">
                    <a:tint val="75000"/>
                  </a:schemeClr>
                </a:solidFill>
              </a:defRPr>
            </a:lvl1pPr>
            <a:lvl2pPr marL="476231" indent="0">
              <a:buNone/>
              <a:defRPr sz="1875">
                <a:solidFill>
                  <a:schemeClr val="tx1">
                    <a:tint val="75000"/>
                  </a:schemeClr>
                </a:solidFill>
              </a:defRPr>
            </a:lvl2pPr>
            <a:lvl3pPr marL="952462" indent="0">
              <a:buNone/>
              <a:defRPr sz="1667">
                <a:solidFill>
                  <a:schemeClr val="tx1">
                    <a:tint val="75000"/>
                  </a:schemeClr>
                </a:solidFill>
              </a:defRPr>
            </a:lvl3pPr>
            <a:lvl4pPr marL="1428693" indent="0">
              <a:buNone/>
              <a:defRPr sz="1458">
                <a:solidFill>
                  <a:schemeClr val="tx1">
                    <a:tint val="75000"/>
                  </a:schemeClr>
                </a:solidFill>
              </a:defRPr>
            </a:lvl4pPr>
            <a:lvl5pPr marL="1904923" indent="0">
              <a:buNone/>
              <a:defRPr sz="1458">
                <a:solidFill>
                  <a:schemeClr val="tx1">
                    <a:tint val="75000"/>
                  </a:schemeClr>
                </a:solidFill>
              </a:defRPr>
            </a:lvl5pPr>
            <a:lvl6pPr marL="2381154" indent="0">
              <a:buNone/>
              <a:defRPr sz="1458">
                <a:solidFill>
                  <a:schemeClr val="tx1">
                    <a:tint val="75000"/>
                  </a:schemeClr>
                </a:solidFill>
              </a:defRPr>
            </a:lvl6pPr>
            <a:lvl7pPr marL="2857385" indent="0">
              <a:buNone/>
              <a:defRPr sz="1458">
                <a:solidFill>
                  <a:schemeClr val="tx1">
                    <a:tint val="75000"/>
                  </a:schemeClr>
                </a:solidFill>
              </a:defRPr>
            </a:lvl7pPr>
            <a:lvl8pPr marL="3333616" indent="0">
              <a:buNone/>
              <a:defRPr sz="1458">
                <a:solidFill>
                  <a:schemeClr val="tx1">
                    <a:tint val="75000"/>
                  </a:schemeClr>
                </a:solidFill>
              </a:defRPr>
            </a:lvl8pPr>
            <a:lvl9pPr marL="3809847" indent="0">
              <a:buNone/>
              <a:defRPr sz="14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379784180"/>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4041103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59087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87149264"/>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87517900"/>
      </p:ext>
    </p:extLst>
  </p:cSld>
  <p:clrMapOvr>
    <a:masterClrMapping/>
  </p:clrMapOvr>
  <p:transition spd="slow"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17730864"/>
      </p:ext>
    </p:extLst>
  </p:cSld>
  <p:clrMapOvr>
    <a:masterClrMapping/>
  </p:clrMapOvr>
  <p:transition spd="slow"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1"/>
          </a:xfrm>
        </p:spPr>
        <p:txBody>
          <a:bodyPr anchor="b"/>
          <a:lstStyle>
            <a:lvl1pPr algn="l">
              <a:defRPr sz="2082"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332"/>
            </a:lvl1pPr>
            <a:lvl2pPr>
              <a:defRPr sz="2917"/>
            </a:lvl2pPr>
            <a:lvl3pPr>
              <a:defRPr sz="2500"/>
            </a:lvl3pPr>
            <a:lvl4pPr>
              <a:defRPr sz="2082"/>
            </a:lvl4pPr>
            <a:lvl5pPr>
              <a:defRPr sz="2082"/>
            </a:lvl5pPr>
            <a:lvl6pPr>
              <a:defRPr sz="2082"/>
            </a:lvl6pPr>
            <a:lvl7pPr>
              <a:defRPr sz="2082"/>
            </a:lvl7pPr>
            <a:lvl8pPr>
              <a:defRPr sz="2082"/>
            </a:lvl8pPr>
            <a:lvl9pPr>
              <a:defRPr sz="20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2"/>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54327460"/>
      </p:ext>
    </p:extLst>
  </p:cSld>
  <p:clrMapOvr>
    <a:masterClrMapping/>
  </p:clrMapOvr>
  <p:transition spd="slow"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9"/>
          </a:xfrm>
        </p:spPr>
        <p:txBody>
          <a:bodyPr anchor="b"/>
          <a:lstStyle>
            <a:lvl1pPr algn="l">
              <a:defRPr sz="2082" b="1"/>
            </a:lvl1pPr>
          </a:lstStyle>
          <a:p>
            <a:r>
              <a:rPr lang="en-US"/>
              <a:t>Click to edit Master title style</a:t>
            </a:r>
          </a:p>
        </p:txBody>
      </p:sp>
      <p:sp>
        <p:nvSpPr>
          <p:cNvPr id="3" name="Picture Placeholder 2"/>
          <p:cNvSpPr>
            <a:spLocks noGrp="1"/>
          </p:cNvSpPr>
          <p:nvPr>
            <p:ph type="pic" idx="1"/>
          </p:nvPr>
        </p:nvSpPr>
        <p:spPr>
          <a:xfrm>
            <a:off x="1792290" y="612774"/>
            <a:ext cx="5486400" cy="4114800"/>
          </a:xfrm>
        </p:spPr>
        <p:txBody>
          <a:bodyPr/>
          <a:lstStyle>
            <a:lvl1pPr marL="0" indent="0">
              <a:buNone/>
              <a:defRPr sz="3332"/>
            </a:lvl1pPr>
            <a:lvl2pPr marL="476231" indent="0">
              <a:buNone/>
              <a:defRPr sz="2917"/>
            </a:lvl2pPr>
            <a:lvl3pPr marL="952462" indent="0">
              <a:buNone/>
              <a:defRPr sz="2500"/>
            </a:lvl3pPr>
            <a:lvl4pPr marL="1428693" indent="0">
              <a:buNone/>
              <a:defRPr sz="2082"/>
            </a:lvl4pPr>
            <a:lvl5pPr marL="1904923" indent="0">
              <a:buNone/>
              <a:defRPr sz="2082"/>
            </a:lvl5pPr>
            <a:lvl6pPr marL="2381154" indent="0">
              <a:buNone/>
              <a:defRPr sz="2082"/>
            </a:lvl6pPr>
            <a:lvl7pPr marL="2857385" indent="0">
              <a:buNone/>
              <a:defRPr sz="2082"/>
            </a:lvl7pPr>
            <a:lvl8pPr marL="3333616" indent="0">
              <a:buNone/>
              <a:defRPr sz="2082"/>
            </a:lvl8pPr>
            <a:lvl9pPr marL="3809847" indent="0">
              <a:buNone/>
              <a:defRPr sz="2082"/>
            </a:lvl9pPr>
          </a:lstStyle>
          <a:p>
            <a:endParaRPr lang="en-US"/>
          </a:p>
        </p:txBody>
      </p:sp>
      <p:sp>
        <p:nvSpPr>
          <p:cNvPr id="4" name="Text Placeholder 3"/>
          <p:cNvSpPr>
            <a:spLocks noGrp="1"/>
          </p:cNvSpPr>
          <p:nvPr>
            <p:ph type="body" sz="half" idx="2"/>
          </p:nvPr>
        </p:nvSpPr>
        <p:spPr>
          <a:xfrm>
            <a:off x="1792290" y="5367340"/>
            <a:ext cx="5486400" cy="804863"/>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52216047"/>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17331924"/>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89485501"/>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760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892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9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069250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054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7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49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33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715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622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05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92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954526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0918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06446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03672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992318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212921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8055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370699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862072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8866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769610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2248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7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881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601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8427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0435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4118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880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077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46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55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59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816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54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6012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37676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5/17/2023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89672911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7359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28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44769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9102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8921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50">
                <a:solidFill>
                  <a:schemeClr val="tx1">
                    <a:tint val="75000"/>
                  </a:schemeClr>
                </a:solidFill>
              </a:defRPr>
            </a:lvl1pPr>
          </a:lstStyle>
          <a:p>
            <a:fld id="{E8CA3318-CD7F-4429-B228-68E731F393B3}" type="datetimeFigureOut">
              <a:rPr lang="en-US" smtClean="0"/>
              <a:t>5/17/2023</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5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08344039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spd="slow" advClick="0"/>
  <p:txStyles>
    <p:titleStyle>
      <a:lvl1pPr algn="ctr" defTabSz="952462" rtl="0" eaLnBrk="1" latinLnBrk="0" hangingPunct="1">
        <a:spcBef>
          <a:spcPct val="0"/>
        </a:spcBef>
        <a:buNone/>
        <a:defRPr sz="4582" kern="1200">
          <a:solidFill>
            <a:schemeClr val="tx1"/>
          </a:solidFill>
          <a:latin typeface="+mj-lt"/>
          <a:ea typeface="+mj-ea"/>
          <a:cs typeface="+mj-cs"/>
        </a:defRPr>
      </a:lvl1pPr>
    </p:titleStyle>
    <p:bodyStyle>
      <a:lvl1pPr marL="357173" indent="-357173" algn="l" defTabSz="952462" rtl="0" eaLnBrk="1" latinLnBrk="0" hangingPunct="1">
        <a:spcBef>
          <a:spcPct val="20000"/>
        </a:spcBef>
        <a:buFont typeface="Arial" pitchFamily="34" charset="0"/>
        <a:buChar char="•"/>
        <a:defRPr sz="3332" kern="1200">
          <a:solidFill>
            <a:schemeClr val="tx1"/>
          </a:solidFill>
          <a:latin typeface="+mn-lt"/>
          <a:ea typeface="+mn-ea"/>
          <a:cs typeface="+mn-cs"/>
        </a:defRPr>
      </a:lvl1pPr>
      <a:lvl2pPr marL="773875" indent="-297645" algn="l" defTabSz="952462" rtl="0" eaLnBrk="1" latinLnBrk="0" hangingPunct="1">
        <a:spcBef>
          <a:spcPct val="20000"/>
        </a:spcBef>
        <a:buFont typeface="Arial" pitchFamily="34" charset="0"/>
        <a:buChar char="–"/>
        <a:defRPr sz="2917" kern="1200">
          <a:solidFill>
            <a:schemeClr val="tx1"/>
          </a:solidFill>
          <a:latin typeface="+mn-lt"/>
          <a:ea typeface="+mn-ea"/>
          <a:cs typeface="+mn-cs"/>
        </a:defRPr>
      </a:lvl2pPr>
      <a:lvl3pPr marL="1190577" indent="-238116" algn="l" defTabSz="95246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808"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4pPr>
      <a:lvl5pPr marL="2143039"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5pPr>
      <a:lvl6pPr marL="261927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6pPr>
      <a:lvl7pPr marL="309550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7pPr>
      <a:lvl8pPr marL="3571731"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8pPr>
      <a:lvl9pPr marL="4047963"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9pPr>
    </p:bodyStyle>
    <p:otherStyle>
      <a:defPPr>
        <a:defRPr lang="en-US"/>
      </a:defPPr>
      <a:lvl1pPr marL="0" algn="l" defTabSz="952462" rtl="0" eaLnBrk="1" latinLnBrk="0" hangingPunct="1">
        <a:defRPr sz="1875" kern="1200">
          <a:solidFill>
            <a:schemeClr val="tx1"/>
          </a:solidFill>
          <a:latin typeface="+mn-lt"/>
          <a:ea typeface="+mn-ea"/>
          <a:cs typeface="+mn-cs"/>
        </a:defRPr>
      </a:lvl1pPr>
      <a:lvl2pPr marL="476231" algn="l" defTabSz="952462" rtl="0" eaLnBrk="1" latinLnBrk="0" hangingPunct="1">
        <a:defRPr sz="1875" kern="1200">
          <a:solidFill>
            <a:schemeClr val="tx1"/>
          </a:solidFill>
          <a:latin typeface="+mn-lt"/>
          <a:ea typeface="+mn-ea"/>
          <a:cs typeface="+mn-cs"/>
        </a:defRPr>
      </a:lvl2pPr>
      <a:lvl3pPr marL="952462" algn="l" defTabSz="952462" rtl="0" eaLnBrk="1" latinLnBrk="0" hangingPunct="1">
        <a:defRPr sz="1875" kern="1200">
          <a:solidFill>
            <a:schemeClr val="tx1"/>
          </a:solidFill>
          <a:latin typeface="+mn-lt"/>
          <a:ea typeface="+mn-ea"/>
          <a:cs typeface="+mn-cs"/>
        </a:defRPr>
      </a:lvl3pPr>
      <a:lvl4pPr marL="1428693" algn="l" defTabSz="952462" rtl="0" eaLnBrk="1" latinLnBrk="0" hangingPunct="1">
        <a:defRPr sz="1875" kern="1200">
          <a:solidFill>
            <a:schemeClr val="tx1"/>
          </a:solidFill>
          <a:latin typeface="+mn-lt"/>
          <a:ea typeface="+mn-ea"/>
          <a:cs typeface="+mn-cs"/>
        </a:defRPr>
      </a:lvl4pPr>
      <a:lvl5pPr marL="1904923" algn="l" defTabSz="952462" rtl="0" eaLnBrk="1" latinLnBrk="0" hangingPunct="1">
        <a:defRPr sz="1875" kern="1200">
          <a:solidFill>
            <a:schemeClr val="tx1"/>
          </a:solidFill>
          <a:latin typeface="+mn-lt"/>
          <a:ea typeface="+mn-ea"/>
          <a:cs typeface="+mn-cs"/>
        </a:defRPr>
      </a:lvl5pPr>
      <a:lvl6pPr marL="2381154" algn="l" defTabSz="952462" rtl="0" eaLnBrk="1" latinLnBrk="0" hangingPunct="1">
        <a:defRPr sz="1875" kern="1200">
          <a:solidFill>
            <a:schemeClr val="tx1"/>
          </a:solidFill>
          <a:latin typeface="+mn-lt"/>
          <a:ea typeface="+mn-ea"/>
          <a:cs typeface="+mn-cs"/>
        </a:defRPr>
      </a:lvl6pPr>
      <a:lvl7pPr marL="2857385" algn="l" defTabSz="952462" rtl="0" eaLnBrk="1" latinLnBrk="0" hangingPunct="1">
        <a:defRPr sz="1875" kern="1200">
          <a:solidFill>
            <a:schemeClr val="tx1"/>
          </a:solidFill>
          <a:latin typeface="+mn-lt"/>
          <a:ea typeface="+mn-ea"/>
          <a:cs typeface="+mn-cs"/>
        </a:defRPr>
      </a:lvl7pPr>
      <a:lvl8pPr marL="3333616" algn="l" defTabSz="952462" rtl="0" eaLnBrk="1" latinLnBrk="0" hangingPunct="1">
        <a:defRPr sz="1875" kern="1200">
          <a:solidFill>
            <a:schemeClr val="tx1"/>
          </a:solidFill>
          <a:latin typeface="+mn-lt"/>
          <a:ea typeface="+mn-ea"/>
          <a:cs typeface="+mn-cs"/>
        </a:defRPr>
      </a:lvl8pPr>
      <a:lvl9pPr marL="3809847" algn="l" defTabSz="952462" rtl="0" eaLnBrk="1" latinLnBrk="0" hangingPunct="1">
        <a:defRPr sz="187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657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5/17/2023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19589759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FC2D3-27E9-E686-CD9F-99DBDCB399AD}"/>
              </a:ext>
            </a:extLst>
          </p:cNvPr>
          <p:cNvSpPr>
            <a:spLocks noGrp="1"/>
          </p:cNvSpPr>
          <p:nvPr>
            <p:ph type="title"/>
          </p:nvPr>
        </p:nvSpPr>
        <p:spPr>
          <a:xfrm>
            <a:off x="0" y="0"/>
            <a:ext cx="9144000" cy="6858000"/>
          </a:xfrm>
        </p:spPr>
        <p:txBody>
          <a:bodyPr>
            <a:normAutofit/>
            <a:scene3d>
              <a:camera prst="orthographicFront"/>
              <a:lightRig rig="soft" dir="t">
                <a:rot lat="0" lon="0" rev="15600000"/>
              </a:lightRig>
            </a:scene3d>
            <a:sp3d extrusionH="57150" prstMaterial="softEdge">
              <a:bevelT w="88900" h="38100"/>
            </a:sp3d>
          </a:bodyPr>
          <a:lstStyle/>
          <a:p>
            <a:pPr algn="l"/>
            <a:r>
              <a:rPr lang="en-US" sz="4800" b="1" dirty="0">
                <a:ln/>
                <a:solidFill>
                  <a:srgbClr val="002060"/>
                </a:solidFill>
                <a:latin typeface="Times New Roman" panose="02020603050405020304" pitchFamily="18" charset="0"/>
                <a:cs typeface="Times New Roman" panose="02020603050405020304" pitchFamily="18" charset="0"/>
              </a:rPr>
              <a:t>    </a:t>
            </a:r>
            <a:r>
              <a:rPr lang="en-US" sz="4000" b="1" dirty="0">
                <a:ln/>
                <a:solidFill>
                  <a:srgbClr val="C00000"/>
                </a:solidFill>
                <a:latin typeface="Times New Roman" panose="02020603050405020304" pitchFamily="18" charset="0"/>
                <a:cs typeface="Times New Roman" panose="02020603050405020304" pitchFamily="18" charset="0"/>
              </a:rPr>
              <a:t>CN VII - CHÚA THĂNG THIÊN</a:t>
            </a:r>
            <a:r>
              <a:rPr lang="en-US" sz="4800" b="1" dirty="0">
                <a:ln/>
                <a:solidFill>
                  <a:srgbClr val="002060"/>
                </a:solidFill>
                <a:latin typeface="Times New Roman" panose="02020603050405020304" pitchFamily="18" charset="0"/>
                <a:cs typeface="Times New Roman" panose="02020603050405020304" pitchFamily="18" charset="0"/>
              </a:rPr>
              <a:t/>
            </a:r>
            <a:br>
              <a:rPr lang="en-US" sz="4800" b="1" dirty="0">
                <a:ln/>
                <a:solidFill>
                  <a:srgbClr val="002060"/>
                </a:solidFill>
                <a:latin typeface="Times New Roman" panose="02020603050405020304" pitchFamily="18" charset="0"/>
                <a:cs typeface="Times New Roman" panose="02020603050405020304" pitchFamily="18" charset="0"/>
              </a:rPr>
            </a:br>
            <a:r>
              <a:rPr lang="en-US" sz="2000" b="1" dirty="0">
                <a:ln/>
                <a:solidFill>
                  <a:srgbClr val="002060"/>
                </a:solidFill>
                <a:latin typeface="Times New Roman" panose="02020603050405020304" pitchFamily="18" charset="0"/>
                <a:cs typeface="Times New Roman" panose="02020603050405020304" pitchFamily="18" charset="0"/>
              </a:rPr>
              <a:t>   </a:t>
            </a:r>
            <a:r>
              <a:rPr lang="en-US" sz="1400" b="1" dirty="0">
                <a:ln/>
                <a:solidFill>
                  <a:srgbClr val="002060"/>
                </a:solidFill>
                <a:latin typeface="Times New Roman" panose="02020603050405020304" pitchFamily="18" charset="0"/>
                <a:cs typeface="Times New Roman" panose="02020603050405020304" pitchFamily="18" charset="0"/>
              </a:rPr>
              <a:t> </a:t>
            </a: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NL: HÔM NAY MỪNG CHÚA LÊN TRỜI</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ĐC: THÁNH VỊNH 46 – </a:t>
            </a:r>
            <a:r>
              <a:rPr lang="en-US" sz="1800" b="1" i="1" dirty="0">
                <a:ln/>
                <a:solidFill>
                  <a:srgbClr val="002060"/>
                </a:solidFill>
                <a:latin typeface="Times New Roman" panose="02020603050405020304" pitchFamily="18" charset="0"/>
                <a:cs typeface="Times New Roman" panose="02020603050405020304" pitchFamily="18" charset="0"/>
              </a:rPr>
              <a:t>KIM LONG</a:t>
            </a: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DL: TIẾN DÂNG LÊN- </a:t>
            </a:r>
            <a:r>
              <a:rPr lang="en-US" sz="1800" b="1" i="1" dirty="0">
                <a:ln/>
                <a:solidFill>
                  <a:srgbClr val="002060"/>
                </a:solidFill>
                <a:latin typeface="Times New Roman" panose="02020603050405020304" pitchFamily="18" charset="0"/>
                <a:cs typeface="Times New Roman" panose="02020603050405020304" pitchFamily="18" charset="0"/>
              </a:rPr>
              <a:t>PHANXICO</a:t>
            </a:r>
            <a:r>
              <a:rPr lang="en-US" sz="1600" b="1" i="1" dirty="0">
                <a:ln/>
                <a:solidFill>
                  <a:srgbClr val="002060"/>
                </a:solidFill>
                <a:latin typeface="Times New Roman" panose="02020603050405020304" pitchFamily="18" charset="0"/>
                <a:cs typeface="Times New Roman" panose="02020603050405020304" pitchFamily="18" charset="0"/>
              </a:rPr>
              <a:t/>
            </a:r>
            <a:br>
              <a:rPr lang="en-US" sz="1600" b="1" i="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HL: CHÚA ĐÃ LÊN TRỜI – </a:t>
            </a:r>
            <a:r>
              <a:rPr lang="en-US" sz="1800" b="1" i="1" dirty="0">
                <a:ln/>
                <a:solidFill>
                  <a:srgbClr val="002060"/>
                </a:solidFill>
                <a:latin typeface="Times New Roman" panose="02020603050405020304" pitchFamily="18" charset="0"/>
                <a:cs typeface="Times New Roman" panose="02020603050405020304" pitchFamily="18" charset="0"/>
              </a:rPr>
              <a:t>PHANXICO</a:t>
            </a: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
            </a:r>
            <a:br>
              <a:rPr lang="en-US" sz="3600" b="1" dirty="0">
                <a:ln/>
                <a:solidFill>
                  <a:srgbClr val="002060"/>
                </a:solidFill>
                <a:latin typeface="Times New Roman" panose="02020603050405020304" pitchFamily="18" charset="0"/>
                <a:cs typeface="Times New Roman" panose="02020603050405020304" pitchFamily="18" charset="0"/>
              </a:rPr>
            </a:br>
            <a:r>
              <a:rPr lang="en-US" sz="3600" b="1" dirty="0">
                <a:ln/>
                <a:solidFill>
                  <a:srgbClr val="002060"/>
                </a:solidFill>
                <a:latin typeface="Times New Roman" panose="02020603050405020304" pitchFamily="18" charset="0"/>
                <a:cs typeface="Times New Roman" panose="02020603050405020304" pitchFamily="18" charset="0"/>
              </a:rPr>
              <a:t>KL: ĐỪNG ĐỨNG ĐÓ </a:t>
            </a:r>
            <a:r>
              <a:rPr lang="en-US" sz="3600" dirty="0">
                <a:ln/>
                <a:solidFill>
                  <a:srgbClr val="002060"/>
                </a:solidFill>
                <a:latin typeface="Times New Roman" panose="02020603050405020304" pitchFamily="18" charset="0"/>
                <a:cs typeface="Times New Roman" panose="02020603050405020304" pitchFamily="18" charset="0"/>
              </a:rPr>
              <a:t>-</a:t>
            </a:r>
            <a:r>
              <a:rPr lang="en-US" sz="3600" b="1" dirty="0">
                <a:ln/>
                <a:solidFill>
                  <a:srgbClr val="002060"/>
                </a:solidFill>
                <a:latin typeface="Times New Roman" panose="02020603050405020304" pitchFamily="18" charset="0"/>
                <a:cs typeface="Times New Roman" panose="02020603050405020304" pitchFamily="18" charset="0"/>
              </a:rPr>
              <a:t> </a:t>
            </a:r>
            <a:r>
              <a:rPr lang="en-US" sz="2400" b="1" i="1" dirty="0">
                <a:ln/>
                <a:solidFill>
                  <a:srgbClr val="002060"/>
                </a:solidFill>
                <a:latin typeface="Times New Roman" panose="02020603050405020304" pitchFamily="18" charset="0"/>
                <a:cs typeface="Times New Roman" panose="02020603050405020304" pitchFamily="18" charset="0"/>
              </a:rPr>
              <a:t>Mi </a:t>
            </a:r>
            <a:r>
              <a:rPr lang="en-US" sz="2400" b="1" i="1" dirty="0" err="1">
                <a:ln/>
                <a:solidFill>
                  <a:srgbClr val="002060"/>
                </a:solidFill>
                <a:latin typeface="Times New Roman" panose="02020603050405020304" pitchFamily="18" charset="0"/>
                <a:cs typeface="Times New Roman" panose="02020603050405020304" pitchFamily="18" charset="0"/>
              </a:rPr>
              <a:t>Trầm</a:t>
            </a:r>
            <a:endParaRPr lang="en-US" sz="3600" b="1" i="1" dirty="0">
              <a:ln/>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B12CFA4-9323-6E6D-85C2-FA03982563EB}"/>
              </a:ext>
            </a:extLst>
          </p:cNvPr>
          <p:cNvSpPr txBox="1"/>
          <p:nvPr/>
        </p:nvSpPr>
        <p:spPr>
          <a:xfrm>
            <a:off x="7474997" y="1997476"/>
            <a:ext cx="1589104" cy="461665"/>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pPr algn="ctr"/>
            <a:r>
              <a:rPr lang="en-US" sz="2400" b="1" i="1" dirty="0">
                <a:ln/>
                <a:solidFill>
                  <a:srgbClr val="002060"/>
                </a:solidFill>
                <a:latin typeface="Times New Roman" panose="02020603050405020304" pitchFamily="18" charset="0"/>
                <a:cs typeface="Times New Roman" panose="02020603050405020304" pitchFamily="18" charset="0"/>
              </a:rPr>
              <a:t>Mi </a:t>
            </a:r>
            <a:r>
              <a:rPr lang="en-US" sz="2400" b="1" i="1" dirty="0" err="1">
                <a:ln/>
                <a:solidFill>
                  <a:srgbClr val="002060"/>
                </a:solidFill>
                <a:latin typeface="Times New Roman" panose="02020603050405020304" pitchFamily="18" charset="0"/>
                <a:cs typeface="Times New Roman" panose="02020603050405020304" pitchFamily="18" charset="0"/>
              </a:rPr>
              <a:t>Trầm</a:t>
            </a:r>
            <a:endParaRPr lang="en-US" sz="2400" b="1" i="1" dirty="0">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81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Xin Chúa làm nên cuộc Hiện Xuống mới trong đời sống Hội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xin tuôn tràn trên các Mục tử ơn khôn ngoan và thông hiểu,</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gìn</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giữ</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các</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ngài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luôn</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hiệp</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thông</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với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nhau</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trong</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625"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128856194"/>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để các ngài cùng nhau tìm hiểu những điều đẹp ý</a:t>
            </a:r>
            <a:r>
              <a:rPr lang="en-US"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50"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và hướng dẫn đoàn Dân Chúa thực thi những điều Chúa truyền dạy.</a:t>
            </a:r>
            <a:r>
              <a:rPr lang="en-US"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a:t>
            </a:r>
            <a:r>
              <a:rPr lang="vi-VN"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Các giáo phận Việt Nam chúng</a:t>
            </a:r>
            <a:r>
              <a:rPr lang="en-US"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con</a:t>
            </a:r>
            <a:r>
              <a:rPr lang="en-US" sz="625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2323112219"/>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10"/>
            <a:ext cx="9142898" cy="6857586"/>
          </a:xfrm>
        </p:spPr>
        <p:txBody>
          <a:bodyPr>
            <a:noAutofit/>
          </a:bodyPr>
          <a:lstStyle/>
          <a:p>
            <a:pPr algn="just"/>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luôn muốn cùng chung nhịp bước với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Hội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hoàn</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vũ,</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xin cho chúng con</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biết đồng cảm với nỗi thao thức của các Mục tử trên toàn thế giới,</a:t>
            </a:r>
            <a:r>
              <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ngày càng ý thức hơn về tình hiệp thông,</a:t>
            </a:r>
            <a:endParaRPr lang="en-US" sz="5625"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15735128"/>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thái độ tham gia và lòng nhiệt thành trong sứ vụ của Hội</a:t>
            </a:r>
            <a:r>
              <a:rPr lang="en-US"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99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Thánh</a:t>
            </a:r>
            <a:r>
              <a:rPr lang="en-US"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Nhờ lời chuyển cầu của Đức Trinh</a:t>
            </a:r>
            <a:r>
              <a:rPr lang="en-US"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599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Nữ</a:t>
            </a:r>
            <a:r>
              <a:rPr lang="en-US"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Maria,|</a:t>
            </a:r>
            <a:r>
              <a:rPr lang="vi-VN"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Nữ Vương các Tông đồ và là Mẹ của Hội Thánh,</a:t>
            </a:r>
            <a:r>
              <a:rPr lang="en-US" sz="599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880989727"/>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rmAutofit/>
          </a:bodyPr>
          <a:lstStyle/>
          <a:p>
            <a:pPr algn="just"/>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con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dâng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lời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khẩn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cầu</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lên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là</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đấng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hoạt</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động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mọi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nơi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mọi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thời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trong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sự</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hiệp</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thông</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với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Cha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và</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Con,|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luôn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mãi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mãi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đến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muôn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đời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249" b="1" u="sng" dirty="0">
                <a:solidFill>
                  <a:srgbClr val="FF0000"/>
                </a:solidFill>
                <a:effectLst/>
                <a:latin typeface="Times New Roman" panose="02020603050405020304" pitchFamily="18" charset="0"/>
                <a:ea typeface="Segoe UI Black" panose="020B0A02040204020203" pitchFamily="34" charset="0"/>
                <a:cs typeface="Times New Roman" panose="02020603050405020304" pitchFamily="18" charset="0"/>
              </a:rPr>
              <a:t>Amen.</a:t>
            </a:r>
          </a:p>
        </p:txBody>
      </p:sp>
    </p:spTree>
    <p:extLst>
      <p:ext uri="{BB962C8B-B14F-4D97-AF65-F5344CB8AC3E}">
        <p14:creationId xmlns:p14="http://schemas.microsoft.com/office/powerpoint/2010/main" val="1127917608"/>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147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6858000"/>
          </a:xfrm>
        </p:spPr>
        <p:txBody>
          <a:bodyPr>
            <a:normAutofit/>
            <a:scene3d>
              <a:camera prst="orthographicFront"/>
              <a:lightRig rig="soft" dir="t">
                <a:rot lat="0" lon="0" rev="15600000"/>
              </a:lightRig>
            </a:scene3d>
            <a:sp3d extrusionH="57150" prstMaterial="softEdge">
              <a:bevelT w="88900" h="38100"/>
            </a:sp3d>
          </a:bodyPr>
          <a:lstStyle/>
          <a:p>
            <a:pPr marL="27432" indent="0" algn="ctr">
              <a:lnSpc>
                <a:spcPct val="120000"/>
              </a:lnSpc>
              <a:buNone/>
            </a:pPr>
            <a:endParaRPr lang="en-US" sz="4000" b="1" u="sng" dirty="0">
              <a:ln/>
              <a:solidFill>
                <a:srgbClr val="00206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r>
              <a:rPr lang="en-US" sz="5400" b="1" u="sng" dirty="0">
                <a:ln/>
                <a:solidFill>
                  <a:srgbClr val="C00000"/>
                </a:solidFill>
                <a:latin typeface="Times New Roman" panose="02020603050405020304" pitchFamily="18" charset="0"/>
                <a:ea typeface="Tahoma" pitchFamily="34" charset="0"/>
                <a:cs typeface="Times New Roman" panose="02020603050405020304" pitchFamily="18" charset="0"/>
              </a:rPr>
              <a:t>Ca </a:t>
            </a:r>
            <a:r>
              <a:rPr lang="en-US" sz="5400" b="1" u="sng" dirty="0" err="1">
                <a:ln/>
                <a:solidFill>
                  <a:srgbClr val="C00000"/>
                </a:solidFill>
                <a:latin typeface="Times New Roman" panose="02020603050405020304" pitchFamily="18" charset="0"/>
                <a:ea typeface="Tahoma" pitchFamily="34" charset="0"/>
                <a:cs typeface="Times New Roman" panose="02020603050405020304" pitchFamily="18" charset="0"/>
              </a:rPr>
              <a:t>nhập</a:t>
            </a:r>
            <a:r>
              <a:rPr lang="en-US" sz="5400" b="1" u="sng" dirty="0">
                <a:ln/>
                <a:solidFill>
                  <a:srgbClr val="C00000"/>
                </a:solidFill>
                <a:latin typeface="Times New Roman" panose="02020603050405020304" pitchFamily="18" charset="0"/>
                <a:ea typeface="Tahoma" pitchFamily="34" charset="0"/>
                <a:cs typeface="Times New Roman" panose="02020603050405020304" pitchFamily="18" charset="0"/>
              </a:rPr>
              <a:t> </a:t>
            </a:r>
            <a:r>
              <a:rPr lang="en-US" sz="5400" b="1" u="sng" dirty="0" err="1">
                <a:ln/>
                <a:solidFill>
                  <a:srgbClr val="C00000"/>
                </a:solidFill>
                <a:latin typeface="Times New Roman" panose="02020603050405020304" pitchFamily="18" charset="0"/>
                <a:ea typeface="Tahoma" pitchFamily="34" charset="0"/>
                <a:cs typeface="Times New Roman" panose="02020603050405020304" pitchFamily="18" charset="0"/>
              </a:rPr>
              <a:t>lễ</a:t>
            </a:r>
            <a:r>
              <a:rPr lang="en-US" sz="5400" b="1" u="sng" dirty="0">
                <a:ln/>
                <a:solidFill>
                  <a:srgbClr val="C00000"/>
                </a:solidFill>
                <a:latin typeface="Times New Roman" panose="02020603050405020304" pitchFamily="18" charset="0"/>
                <a:ea typeface="Tahoma" pitchFamily="34" charset="0"/>
                <a:cs typeface="Times New Roman" panose="02020603050405020304" pitchFamily="18" charset="0"/>
              </a:rPr>
              <a:t> </a:t>
            </a:r>
          </a:p>
          <a:p>
            <a:pPr marL="27432" indent="0" algn="ctr">
              <a:lnSpc>
                <a:spcPct val="120000"/>
              </a:lnSpc>
              <a:buNone/>
            </a:pPr>
            <a:endParaRPr lang="en-US" sz="2000" b="1" dirty="0">
              <a:ln/>
              <a:solidFill>
                <a:srgbClr val="00206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r>
              <a:rPr lang="en-US" sz="5400" b="1" dirty="0">
                <a:ln/>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HÔM NAY</a:t>
            </a:r>
          </a:p>
          <a:p>
            <a:pPr marL="27432" indent="0" algn="ctr">
              <a:lnSpc>
                <a:spcPct val="120000"/>
              </a:lnSpc>
              <a:buNone/>
            </a:pPr>
            <a:r>
              <a:rPr lang="en-US" sz="5400" b="1" dirty="0">
                <a:ln/>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MỪNG CHÚA LÊN TRỜI</a:t>
            </a:r>
          </a:p>
          <a:p>
            <a:pPr marL="27432" indent="0" algn="ctr">
              <a:lnSpc>
                <a:spcPct val="120000"/>
              </a:lnSpc>
              <a:buNone/>
            </a:pPr>
            <a:r>
              <a:rPr lang="en-US" sz="4000" b="1" i="1" dirty="0" err="1">
                <a:ln/>
                <a:solidFill>
                  <a:srgbClr val="002060"/>
                </a:solidFill>
                <a:latin typeface="Times New Roman" panose="02020603050405020304" pitchFamily="18" charset="0"/>
                <a:ea typeface="Tahoma" pitchFamily="34" charset="0"/>
                <a:cs typeface="Times New Roman" panose="02020603050405020304" pitchFamily="18" charset="0"/>
              </a:rPr>
              <a:t>Lm</a:t>
            </a:r>
            <a:r>
              <a:rPr lang="en-US" sz="4000" b="1" i="1" dirty="0">
                <a:ln/>
                <a:solidFill>
                  <a:srgbClr val="002060"/>
                </a:solidFill>
                <a:latin typeface="Times New Roman" panose="02020603050405020304" pitchFamily="18" charset="0"/>
                <a:ea typeface="Tahoma" pitchFamily="34" charset="0"/>
                <a:cs typeface="Times New Roman" panose="02020603050405020304" pitchFamily="18" charset="0"/>
              </a:rPr>
              <a:t>. Mi </a:t>
            </a:r>
            <a:r>
              <a:rPr lang="en-US" sz="4000" b="1" i="1" dirty="0" err="1">
                <a:ln/>
                <a:solidFill>
                  <a:srgbClr val="002060"/>
                </a:solidFill>
                <a:latin typeface="Times New Roman" panose="02020603050405020304" pitchFamily="18" charset="0"/>
                <a:ea typeface="Tahoma" pitchFamily="34" charset="0"/>
                <a:cs typeface="Times New Roman" panose="02020603050405020304" pitchFamily="18" charset="0"/>
              </a:rPr>
              <a:t>Trầm</a:t>
            </a:r>
            <a:endParaRPr lang="en-US" sz="2800" b="1" i="1" dirty="0">
              <a:ln/>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Autofit/>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Tk1.</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Hôm</a:t>
            </a:r>
            <a:r>
              <a:rPr lang="en-US" sz="5400" b="1" dirty="0">
                <a:solidFill>
                  <a:srgbClr val="002060"/>
                </a:solidFill>
                <a:latin typeface="Times New Roman" panose="02020603050405020304" pitchFamily="18" charset="0"/>
                <a:cs typeface="Times New Roman" panose="02020603050405020304" pitchFamily="18" charset="0"/>
              </a:rPr>
              <a:t> nay </a:t>
            </a:r>
            <a:r>
              <a:rPr lang="en-US" sz="5400" b="1" dirty="0" err="1">
                <a:solidFill>
                  <a:srgbClr val="002060"/>
                </a:solidFill>
                <a:latin typeface="Times New Roman" panose="02020603050405020304" pitchFamily="18" charset="0"/>
                <a:cs typeface="Times New Roman" panose="02020603050405020304" pitchFamily="18" charset="0"/>
              </a:rPr>
              <a:t>mừng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Chúa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trần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hoàn</a:t>
            </a:r>
            <a:r>
              <a:rPr lang="en-US" sz="5400" b="1" dirty="0">
                <a:solidFill>
                  <a:srgbClr val="002060"/>
                </a:solidFill>
                <a:latin typeface="Times New Roman" panose="02020603050405020304" pitchFamily="18" charset="0"/>
                <a:cs typeface="Times New Roman" panose="02020603050405020304" pitchFamily="18" charset="0"/>
              </a:rPr>
              <a:t> vang </a:t>
            </a:r>
            <a:r>
              <a:rPr lang="en-US" sz="5400" b="1" dirty="0" err="1">
                <a:solidFill>
                  <a:srgbClr val="002060"/>
                </a:solidFill>
                <a:latin typeface="Times New Roman" panose="02020603050405020304" pitchFamily="18" charset="0"/>
                <a:cs typeface="Times New Roman" panose="02020603050405020304" pitchFamily="18" charset="0"/>
              </a:rPr>
              <a:t>tiếng</a:t>
            </a:r>
            <a:r>
              <a:rPr lang="en-US" sz="5400" b="1" dirty="0">
                <a:solidFill>
                  <a:srgbClr val="002060"/>
                </a:solidFill>
                <a:latin typeface="Times New Roman" panose="02020603050405020304" pitchFamily="18" charset="0"/>
                <a:cs typeface="Times New Roman" panose="02020603050405020304" pitchFamily="18" charset="0"/>
              </a:rPr>
              <a:t> ca. </a:t>
            </a:r>
            <a:r>
              <a:rPr lang="en-US" sz="5400" b="1" dirty="0" err="1">
                <a:solidFill>
                  <a:srgbClr val="002060"/>
                </a:solidFill>
                <a:latin typeface="Times New Roman" panose="02020603050405020304" pitchFamily="18" charset="0"/>
                <a:cs typeface="Times New Roman" panose="02020603050405020304" pitchFamily="18" charset="0"/>
              </a:rPr>
              <a:t>Hôm</a:t>
            </a:r>
            <a:r>
              <a:rPr lang="en-US" sz="5400" b="1" dirty="0">
                <a:solidFill>
                  <a:srgbClr val="002060"/>
                </a:solidFill>
                <a:latin typeface="Times New Roman" panose="02020603050405020304" pitchFamily="18" charset="0"/>
                <a:cs typeface="Times New Roman" panose="02020603050405020304" pitchFamily="18" charset="0"/>
              </a:rPr>
              <a:t> nay </a:t>
            </a:r>
            <a:r>
              <a:rPr lang="en-US" sz="5400" b="1" dirty="0" err="1">
                <a:solidFill>
                  <a:srgbClr val="002060"/>
                </a:solidFill>
                <a:latin typeface="Times New Roman" panose="02020603050405020304" pitchFamily="18" charset="0"/>
                <a:cs typeface="Times New Roman" panose="02020603050405020304" pitchFamily="18" charset="0"/>
              </a:rPr>
              <a:t>mừng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Chúa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triều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thần</a:t>
            </a:r>
            <a:r>
              <a:rPr lang="en-US" sz="5400" b="1" dirty="0">
                <a:solidFill>
                  <a:srgbClr val="002060"/>
                </a:solidFill>
                <a:latin typeface="Times New Roman" panose="02020603050405020304" pitchFamily="18" charset="0"/>
                <a:cs typeface="Times New Roman" panose="02020603050405020304" pitchFamily="18" charset="0"/>
              </a:rPr>
              <a:t> vang </a:t>
            </a:r>
            <a:r>
              <a:rPr lang="en-US" sz="5400" b="1" dirty="0" err="1">
                <a:solidFill>
                  <a:srgbClr val="002060"/>
                </a:solidFill>
                <a:latin typeface="Times New Roman" panose="02020603050405020304" pitchFamily="18" charset="0"/>
                <a:cs typeface="Times New Roman" panose="02020603050405020304" pitchFamily="18" charset="0"/>
              </a:rPr>
              <a:t>câu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hát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Này</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ngày</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vinh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quang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rạng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khúc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mừng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đất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hòa</a:t>
            </a:r>
            <a:r>
              <a:rPr lang="en-US" sz="5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53188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fontScale="90000"/>
          </a:bodyPr>
          <a:lstStyle/>
          <a:p>
            <a:pPr algn="just"/>
            <a:r>
              <a:rPr lang="en-US" sz="6000" b="1" u="sng" dirty="0">
                <a:solidFill>
                  <a:srgbClr val="C00000"/>
                </a:solidFill>
                <a:latin typeface="Times New Roman" panose="02020603050405020304" pitchFamily="18" charset="0"/>
                <a:cs typeface="Times New Roman" panose="02020603050405020304" pitchFamily="18" charset="0"/>
              </a:rPr>
              <a:t>ÐK.</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trong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ánh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sáng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quang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ngự</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trị</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chốn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huy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hoàng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trong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ánh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quang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ngự</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trị</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chốn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huy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hoàng</a:t>
            </a:r>
            <a:r>
              <a:rPr lang="en-US" sz="6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594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a:t>
            </a:r>
            <a:r>
              <a:rPr lang="vi-VN" sz="5400" b="1" u="sng" dirty="0">
                <a:solidFill>
                  <a:srgbClr val="C00000"/>
                </a:solidFill>
                <a:latin typeface="Times New Roman" panose="02020603050405020304" pitchFamily="18" charset="0"/>
                <a:cs typeface="Times New Roman" panose="02020603050405020304" pitchFamily="18" charset="0"/>
              </a:rPr>
              <a:t>2.</a:t>
            </a:r>
            <a:r>
              <a:rPr lang="vi-VN" sz="5400" b="1" dirty="0">
                <a:solidFill>
                  <a:srgbClr val="002060"/>
                </a:solidFill>
                <a:latin typeface="Times New Roman" panose="02020603050405020304" pitchFamily="18" charset="0"/>
                <a:cs typeface="Times New Roman" panose="02020603050405020304" pitchFamily="18" charset="0"/>
              </a:rPr>
              <a:t> Vui lên muôn nước muôn người đời trần gian sẽ qua. Vui lên muôn nước muôn người chờ về nơi thiên quốc. Hop mừng bên Cha tình Người bao la chốn Thiên Ðình chung tiếng hòa ca.</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8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fontScale="90000"/>
          </a:bodyPr>
          <a:lstStyle/>
          <a:p>
            <a:pPr algn="just"/>
            <a:r>
              <a:rPr lang="en-US" sz="6000" b="1" u="sng" dirty="0">
                <a:solidFill>
                  <a:srgbClr val="C00000"/>
                </a:solidFill>
                <a:latin typeface="Times New Roman" panose="02020603050405020304" pitchFamily="18" charset="0"/>
                <a:cs typeface="Times New Roman" panose="02020603050405020304" pitchFamily="18" charset="0"/>
              </a:rPr>
              <a:t>ÐK.</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trong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ánh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sáng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quang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ngự</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trị</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chốn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huy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hoàng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trong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ánh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quang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Ngợi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khen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ngự</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trị</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chốn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huy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hoàng</a:t>
            </a:r>
            <a:r>
              <a:rPr lang="en-US" sz="6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5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59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745202"/>
            <a:ext cx="9144000" cy="2800767"/>
          </a:xfrm>
          <a:prstGeom prst="rect">
            <a:avLst/>
          </a:prstGeom>
        </p:spPr>
        <p:txBody>
          <a:bodyPr wrap="square">
            <a:spAutoFit/>
            <a:scene3d>
              <a:camera prst="orthographicFront"/>
              <a:lightRig rig="flat" dir="t"/>
            </a:scene3d>
            <a:sp3d extrusionH="57150">
              <a:bevelT w="88900" h="635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Kinh</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Vinh Danh</a:t>
            </a:r>
            <a:endParaRPr kumimoji="0" lang="vi-VN" sz="8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238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pPr algn="just"/>
            <a:r>
              <a:rPr lang="vi-VN"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tế: Vinh danh Thiên Chúa trên các tầng trời.</a:t>
            </a:r>
            <a:br>
              <a:rPr lang="vi-VN"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bình an dưới thế cho người thiện tâm. </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ca ngợi Chúa.</a:t>
            </a: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chúc tụng Chúa.</a:t>
            </a: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vi-VN" sz="5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thờ lạy Chúa.</a:t>
            </a: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vi-VN" sz="5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tôn vinh Chúa. </a:t>
            </a:r>
            <a:endPar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con cảm tạ Chúa vì vinh quang cao cả Chúa.</a:t>
            </a:r>
            <a:b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Lạy Chúa là Thiên Chúa, là Vua trên trời, là Chúa Cha toàn năng.</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60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Lạy con một Thiên Chúa,        </a:t>
            </a:r>
            <a:r>
              <a:rPr lang="vi-VN" sz="60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Giê-su Ki-tô.</a:t>
            </a:r>
            <a:r>
              <a:rPr lang="en-US" sz="60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0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60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Lạy Chúa là Thiên Chúa, là Chiên Thiên Chúa là Con Đức Chúa Cha. </a:t>
            </a:r>
            <a:endParaRPr lang="en-US" sz="60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66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xóa tội trần gian, xin thương xót chúng con.</a:t>
            </a:r>
            <a:b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xóa tội trần gian, xin nhậm lời chúng con cầu khẩn. </a:t>
            </a:r>
            <a:endParaRPr lang="en-US"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Chúa ngự bên hữu Đức Chúa Cha, xin thương xót chúng con.</a:t>
            </a:r>
            <a:b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Vì lạy Chúa Giê-su Ki-tô, chỉ có Chúa là Đấng Thánh.</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 có Chúa là Chúa, chỉ có Chúa là đấng tối cao.</a:t>
            </a:r>
            <a:b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6600" b="1"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 </a:t>
            </a:r>
            <a:r>
              <a:rPr lang="vi-VN" sz="6600" b="1" spc="-1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 Đức Chúa Thánh Thần trong vinh quang Đức Chúa Cha. </a:t>
            </a:r>
            <a:r>
              <a:rPr lang="vi-VN" sz="6600" b="1" u="sng"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 </a:t>
            </a:r>
            <a:endParaRPr lang="en-US" sz="6600" b="1" u="sng" spc="-15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4602"/>
            <a:ext cx="9144000" cy="3968318"/>
          </a:xfrm>
        </p:spPr>
        <p:txBody>
          <a:bodyPr>
            <a:noAutofit/>
            <a:scene3d>
              <a:camera prst="orthographicFront"/>
              <a:lightRig rig="soft" dir="t">
                <a:rot lat="0" lon="0" rev="15600000"/>
              </a:lightRig>
            </a:scene3d>
            <a:sp3d extrusionH="57150" prstMaterial="softEdge">
              <a:bevelT w="88900" h="38100"/>
            </a:sp3d>
          </a:bodyPr>
          <a:lstStyle/>
          <a:p>
            <a:pPr fontAlgn="base"/>
            <a:r>
              <a:rPr lang="en-US" sz="6000" b="1" u="sng"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Tập</a:t>
            </a:r>
            <a:r>
              <a:rPr lang="en-US" sz="6000" b="1" u="sng"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6000" b="1" u="sng"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Hát</a:t>
            </a:r>
            <a:r>
              <a:rPr lang="en-US" sz="6000" b="1" u="sng"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6000" b="1" u="sng"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Cộng</a:t>
            </a:r>
            <a:r>
              <a:rPr lang="en-US" sz="6000" b="1" u="sng"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6000" b="1" u="sng"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Đoàn</a:t>
            </a:r>
            <a:endParaRPr lang="en-US" sz="6600" b="1" u="sng"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688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303319" y="635494"/>
            <a:ext cx="6692285" cy="1200329"/>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r>
              <a:rPr lang="en-US" sz="3600" b="1" u="sng" dirty="0" err="1">
                <a:ln/>
                <a:solidFill>
                  <a:srgbClr val="FFFF00"/>
                </a:solidFill>
                <a:latin typeface="Times New Roman" panose="02020603050405020304" pitchFamily="18" charset="0"/>
                <a:cs typeface="Times New Roman" panose="02020603050405020304" pitchFamily="18" charset="0"/>
              </a:rPr>
              <a:t>Bài</a:t>
            </a:r>
            <a:r>
              <a:rPr lang="en-US" sz="3600" b="1" u="sng" dirty="0">
                <a:ln/>
                <a:solidFill>
                  <a:srgbClr val="FFFF00"/>
                </a:solidFill>
                <a:latin typeface="Times New Roman" panose="02020603050405020304" pitchFamily="18" charset="0"/>
                <a:cs typeface="Times New Roman" panose="02020603050405020304" pitchFamily="18" charset="0"/>
              </a:rPr>
              <a:t> </a:t>
            </a:r>
            <a:r>
              <a:rPr lang="en-US" sz="3600" b="1" u="sng" dirty="0" err="1">
                <a:ln/>
                <a:solidFill>
                  <a:srgbClr val="FFFF00"/>
                </a:solidFill>
                <a:latin typeface="Times New Roman" panose="02020603050405020304" pitchFamily="18" charset="0"/>
                <a:cs typeface="Times New Roman" panose="02020603050405020304" pitchFamily="18" charset="0"/>
              </a:rPr>
              <a:t>đọc</a:t>
            </a:r>
            <a:r>
              <a:rPr lang="en-US" sz="3600" b="1" u="sng" dirty="0">
                <a:ln/>
                <a:solidFill>
                  <a:srgbClr val="FFFF00"/>
                </a:solidFill>
                <a:latin typeface="Times New Roman" panose="02020603050405020304" pitchFamily="18" charset="0"/>
                <a:cs typeface="Times New Roman" panose="02020603050405020304" pitchFamily="18" charset="0"/>
              </a:rPr>
              <a:t> 1</a:t>
            </a:r>
          </a:p>
          <a:p>
            <a:r>
              <a:rPr lang="en-US" sz="3600" b="1" dirty="0" err="1">
                <a:ln/>
                <a:solidFill>
                  <a:srgbClr val="FFFF00"/>
                </a:solidFill>
                <a:latin typeface="Times New Roman" panose="02020603050405020304" pitchFamily="18" charset="0"/>
                <a:cs typeface="Times New Roman" panose="02020603050405020304" pitchFamily="18" charset="0"/>
              </a:rPr>
              <a:t>Bài</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trích</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sách</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Công</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vụ</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Tông</a:t>
            </a:r>
            <a:r>
              <a:rPr lang="en-US" sz="3600" b="1" dirty="0">
                <a:ln/>
                <a:solidFill>
                  <a:srgbClr val="FFFF00"/>
                </a:solidFill>
                <a:latin typeface="Times New Roman" panose="02020603050405020304" pitchFamily="18" charset="0"/>
                <a:cs typeface="Times New Roman" panose="02020603050405020304" pitchFamily="18" charset="0"/>
              </a:rPr>
              <a:t> </a:t>
            </a:r>
            <a:r>
              <a:rPr lang="en-US" sz="3600" b="1" dirty="0" err="1">
                <a:ln/>
                <a:solidFill>
                  <a:srgbClr val="FFFF00"/>
                </a:solidFill>
                <a:latin typeface="Times New Roman" panose="02020603050405020304" pitchFamily="18" charset="0"/>
                <a:cs typeface="Times New Roman" panose="02020603050405020304" pitchFamily="18" charset="0"/>
              </a:rPr>
              <a:t>Đồ</a:t>
            </a:r>
            <a:endParaRPr lang="en-US" sz="3600" b="1" dirty="0">
              <a:ln/>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775534" y="4843509"/>
            <a:ext cx="6027937" cy="1200329"/>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r>
              <a:rPr lang="en-US" sz="3600" b="1" dirty="0" err="1">
                <a:ln/>
                <a:solidFill>
                  <a:srgbClr val="FFFF00"/>
                </a:solidFill>
                <a:latin typeface="Segoe UI Black" panose="020B0A02040204020203" pitchFamily="34" charset="0"/>
                <a:ea typeface="Segoe UI Black" panose="020B0A02040204020203" pitchFamily="34" charset="0"/>
              </a:rPr>
              <a:t>Đức</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Giê-su</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được</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cất</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lên</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ngay</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trước</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mắt</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các</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ông</a:t>
            </a:r>
            <a:r>
              <a:rPr lang="en-US" sz="3600" b="1" dirty="0">
                <a:ln/>
                <a:solidFill>
                  <a:srgbClr val="FFFF00"/>
                </a:solidFill>
                <a:latin typeface="Segoe UI Black" panose="020B0A02040204020203" pitchFamily="34" charset="0"/>
                <a:ea typeface="Segoe UI Black" panose="020B0A02040204020203" pitchFamily="34" charset="0"/>
              </a:rPr>
              <a:t>.</a:t>
            </a:r>
          </a:p>
        </p:txBody>
      </p:sp>
    </p:spTree>
    <p:extLst>
      <p:ext uri="{BB962C8B-B14F-4D97-AF65-F5344CB8AC3E}">
        <p14:creationId xmlns:p14="http://schemas.microsoft.com/office/powerpoint/2010/main" val="37072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455864"/>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0"/>
            <a:ext cx="9144000" cy="6858000"/>
          </a:xfrm>
        </p:spPr>
        <p:txBody>
          <a:bodyPr>
            <a:scene3d>
              <a:camera prst="orthographicFront"/>
              <a:lightRig rig="soft" dir="t">
                <a:rot lat="0" lon="0" rev="15600000"/>
              </a:lightRig>
            </a:scene3d>
            <a:sp3d extrusionH="57150" prstMaterial="softEdge">
              <a:bevelT w="88900" h="38100"/>
            </a:sp3d>
          </a:bodyPr>
          <a:lstStyle/>
          <a:p>
            <a:pPr eaLnBrk="1" hangingPunct="1">
              <a:lnSpc>
                <a:spcPct val="105000"/>
              </a:lnSpc>
              <a:defRPr/>
            </a:pPr>
            <a:endParaRPr lang="en-US" sz="1600" b="1" u="sng" dirty="0">
              <a:ln/>
              <a:solidFill>
                <a:srgbClr val="FF0000"/>
              </a:solidFill>
              <a:latin typeface="Times New Roman" panose="02020603050405020304" pitchFamily="18" charset="0"/>
              <a:cs typeface="Times New Roman" panose="02020603050405020304" pitchFamily="18" charset="0"/>
            </a:endParaRPr>
          </a:p>
          <a:p>
            <a:pPr eaLnBrk="1" hangingPunct="1">
              <a:lnSpc>
                <a:spcPct val="105000"/>
              </a:lnSpc>
              <a:defRPr/>
            </a:pPr>
            <a:r>
              <a:rPr lang="en-US" sz="4800" b="1" u="sng" dirty="0" err="1">
                <a:ln/>
                <a:solidFill>
                  <a:srgbClr val="002060"/>
                </a:solidFill>
                <a:latin typeface="Times New Roman" panose="02020603050405020304" pitchFamily="18" charset="0"/>
                <a:cs typeface="Times New Roman" panose="02020603050405020304" pitchFamily="18" charset="0"/>
              </a:rPr>
              <a:t>Đáp</a:t>
            </a:r>
            <a:r>
              <a:rPr lang="en-US" sz="4800" b="1" u="sng" dirty="0">
                <a:ln/>
                <a:solidFill>
                  <a:srgbClr val="002060"/>
                </a:solidFill>
                <a:latin typeface="Times New Roman" panose="02020603050405020304" pitchFamily="18" charset="0"/>
                <a:cs typeface="Times New Roman" panose="02020603050405020304" pitchFamily="18" charset="0"/>
              </a:rPr>
              <a:t> Ca</a:t>
            </a:r>
          </a:p>
          <a:p>
            <a:pPr eaLnBrk="1" hangingPunct="1">
              <a:lnSpc>
                <a:spcPct val="105000"/>
              </a:lnSpc>
              <a:defRPr/>
            </a:pPr>
            <a:r>
              <a:rPr lang="en-US" sz="6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Thánh</a:t>
            </a:r>
            <a:r>
              <a:rPr lang="en-US" sz="6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6000" b="1" dirty="0" err="1">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Vịnh</a:t>
            </a:r>
            <a:r>
              <a:rPr lang="en-US" sz="6000" b="1" dirty="0">
                <a:ln/>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 46</a:t>
            </a:r>
          </a:p>
          <a:p>
            <a:pPr eaLnBrk="1" hangingPunct="1">
              <a:lnSpc>
                <a:spcPct val="105000"/>
              </a:lnSpc>
              <a:defRPr/>
            </a:pPr>
            <a:r>
              <a:rPr lang="en-US" sz="4800" b="1" dirty="0" err="1">
                <a:ln/>
                <a:solidFill>
                  <a:srgbClr val="FF0000"/>
                </a:solidFill>
                <a:latin typeface="Times New Roman" panose="02020603050405020304" pitchFamily="18" charset="0"/>
                <a:cs typeface="Times New Roman" panose="02020603050405020304" pitchFamily="18" charset="0"/>
              </a:rPr>
              <a:t>Chúa</a:t>
            </a:r>
            <a:r>
              <a:rPr lang="en-US" sz="4800" b="1" dirty="0">
                <a:ln/>
                <a:solidFill>
                  <a:srgbClr val="FF0000"/>
                </a:solidFill>
                <a:latin typeface="Times New Roman" panose="02020603050405020304" pitchFamily="18" charset="0"/>
                <a:cs typeface="Times New Roman" panose="02020603050405020304" pitchFamily="18" charset="0"/>
              </a:rPr>
              <a:t> </a:t>
            </a:r>
            <a:r>
              <a:rPr lang="en-US" sz="4800" b="1" dirty="0" err="1">
                <a:ln/>
                <a:solidFill>
                  <a:srgbClr val="FF0000"/>
                </a:solidFill>
                <a:latin typeface="Times New Roman" panose="02020603050405020304" pitchFamily="18" charset="0"/>
                <a:cs typeface="Times New Roman" panose="02020603050405020304" pitchFamily="18" charset="0"/>
              </a:rPr>
              <a:t>Nhật</a:t>
            </a:r>
            <a:r>
              <a:rPr lang="en-US" sz="4800" b="1" dirty="0">
                <a:ln/>
                <a:solidFill>
                  <a:srgbClr val="FF0000"/>
                </a:solidFill>
                <a:latin typeface="Times New Roman" panose="02020603050405020304" pitchFamily="18" charset="0"/>
                <a:cs typeface="Times New Roman" panose="02020603050405020304" pitchFamily="18" charset="0"/>
              </a:rPr>
              <a:t> VII </a:t>
            </a:r>
            <a:r>
              <a:rPr lang="en-US" sz="4800" b="1" dirty="0" err="1">
                <a:ln/>
                <a:solidFill>
                  <a:srgbClr val="FF0000"/>
                </a:solidFill>
                <a:latin typeface="Times New Roman" panose="02020603050405020304" pitchFamily="18" charset="0"/>
                <a:cs typeface="Times New Roman" panose="02020603050405020304" pitchFamily="18" charset="0"/>
              </a:rPr>
              <a:t>Phục</a:t>
            </a:r>
            <a:r>
              <a:rPr lang="en-US" sz="4800" b="1" dirty="0">
                <a:ln/>
                <a:solidFill>
                  <a:srgbClr val="FF0000"/>
                </a:solidFill>
                <a:latin typeface="Times New Roman" panose="02020603050405020304" pitchFamily="18" charset="0"/>
                <a:cs typeface="Times New Roman" panose="02020603050405020304" pitchFamily="18" charset="0"/>
              </a:rPr>
              <a:t> </a:t>
            </a:r>
            <a:r>
              <a:rPr lang="en-US" sz="4800" b="1" dirty="0" err="1">
                <a:ln/>
                <a:solidFill>
                  <a:srgbClr val="FF0000"/>
                </a:solidFill>
                <a:latin typeface="Times New Roman" panose="02020603050405020304" pitchFamily="18" charset="0"/>
                <a:cs typeface="Times New Roman" panose="02020603050405020304" pitchFamily="18" charset="0"/>
              </a:rPr>
              <a:t>Sinh</a:t>
            </a:r>
            <a:r>
              <a:rPr lang="en-US" sz="4800" b="1" dirty="0">
                <a:ln/>
                <a:solidFill>
                  <a:srgbClr val="FF0000"/>
                </a:solidFill>
                <a:latin typeface="Times New Roman" panose="02020603050405020304" pitchFamily="18" charset="0"/>
                <a:cs typeface="Times New Roman" panose="02020603050405020304" pitchFamily="18" charset="0"/>
              </a:rPr>
              <a:t/>
            </a:r>
            <a:br>
              <a:rPr lang="en-US" sz="4800" b="1" dirty="0">
                <a:ln/>
                <a:solidFill>
                  <a:srgbClr val="FF0000"/>
                </a:solidFill>
                <a:latin typeface="Times New Roman" panose="02020603050405020304" pitchFamily="18" charset="0"/>
                <a:cs typeface="Times New Roman" panose="02020603050405020304" pitchFamily="18" charset="0"/>
              </a:rPr>
            </a:br>
            <a:r>
              <a:rPr lang="en-US" sz="4800" b="1" dirty="0" err="1">
                <a:ln/>
                <a:solidFill>
                  <a:srgbClr val="FF0000"/>
                </a:solidFill>
                <a:latin typeface="Times New Roman" panose="02020603050405020304" pitchFamily="18" charset="0"/>
                <a:cs typeface="Times New Roman" panose="02020603050405020304" pitchFamily="18" charset="0"/>
              </a:rPr>
              <a:t>Chúa</a:t>
            </a:r>
            <a:r>
              <a:rPr lang="en-US" sz="4800" b="1" dirty="0">
                <a:ln/>
                <a:solidFill>
                  <a:srgbClr val="FF0000"/>
                </a:solidFill>
                <a:latin typeface="Times New Roman" panose="02020603050405020304" pitchFamily="18" charset="0"/>
                <a:cs typeface="Times New Roman" panose="02020603050405020304" pitchFamily="18" charset="0"/>
              </a:rPr>
              <a:t> </a:t>
            </a:r>
            <a:r>
              <a:rPr lang="en-US" sz="4800" b="1" dirty="0" err="1">
                <a:ln/>
                <a:solidFill>
                  <a:srgbClr val="FF0000"/>
                </a:solidFill>
                <a:latin typeface="Times New Roman" panose="02020603050405020304" pitchFamily="18" charset="0"/>
                <a:cs typeface="Times New Roman" panose="02020603050405020304" pitchFamily="18" charset="0"/>
              </a:rPr>
              <a:t>Thăng</a:t>
            </a:r>
            <a:r>
              <a:rPr lang="en-US" sz="4800" b="1" dirty="0">
                <a:ln/>
                <a:solidFill>
                  <a:srgbClr val="FF0000"/>
                </a:solidFill>
                <a:latin typeface="Times New Roman" panose="02020603050405020304" pitchFamily="18" charset="0"/>
                <a:cs typeface="Times New Roman" panose="02020603050405020304" pitchFamily="18" charset="0"/>
              </a:rPr>
              <a:t> </a:t>
            </a:r>
            <a:r>
              <a:rPr lang="en-US" sz="4800" b="1" dirty="0" err="1">
                <a:ln/>
                <a:solidFill>
                  <a:srgbClr val="FF0000"/>
                </a:solidFill>
                <a:latin typeface="Times New Roman" panose="02020603050405020304" pitchFamily="18" charset="0"/>
                <a:cs typeface="Times New Roman" panose="02020603050405020304" pitchFamily="18" charset="0"/>
              </a:rPr>
              <a:t>Thiên</a:t>
            </a:r>
            <a:r>
              <a:rPr lang="en-US" sz="4800" b="1" dirty="0">
                <a:ln/>
                <a:solidFill>
                  <a:srgbClr val="FF0000"/>
                </a:solidFill>
                <a:latin typeface="Times New Roman" panose="02020603050405020304" pitchFamily="18" charset="0"/>
                <a:cs typeface="Times New Roman" panose="02020603050405020304" pitchFamily="18" charset="0"/>
              </a:rPr>
              <a:t/>
            </a:r>
            <a:br>
              <a:rPr lang="en-US" sz="4800" b="1" dirty="0">
                <a:ln/>
                <a:solidFill>
                  <a:srgbClr val="FF0000"/>
                </a:solidFill>
                <a:latin typeface="Times New Roman" panose="02020603050405020304" pitchFamily="18" charset="0"/>
                <a:cs typeface="Times New Roman" panose="02020603050405020304" pitchFamily="18" charset="0"/>
              </a:rPr>
            </a:br>
            <a:r>
              <a:rPr lang="en-US" sz="4800" b="1" dirty="0" err="1">
                <a:ln/>
                <a:solidFill>
                  <a:srgbClr val="FF0000"/>
                </a:solidFill>
                <a:latin typeface="Times New Roman" panose="02020603050405020304" pitchFamily="18" charset="0"/>
                <a:cs typeface="Times New Roman" panose="02020603050405020304" pitchFamily="18" charset="0"/>
              </a:rPr>
              <a:t>Năm</a:t>
            </a:r>
            <a:r>
              <a:rPr lang="en-US" sz="4800" b="1" dirty="0">
                <a:ln/>
                <a:solidFill>
                  <a:srgbClr val="FF0000"/>
                </a:solidFill>
                <a:latin typeface="Times New Roman" panose="02020603050405020304" pitchFamily="18" charset="0"/>
                <a:cs typeface="Times New Roman" panose="02020603050405020304" pitchFamily="18" charset="0"/>
              </a:rPr>
              <a:t> A</a:t>
            </a:r>
          </a:p>
          <a:p>
            <a:pPr eaLnBrk="1" hangingPunct="1">
              <a:lnSpc>
                <a:spcPct val="105000"/>
              </a:lnSpc>
              <a:defRPr/>
            </a:pPr>
            <a:r>
              <a:rPr lang="en-US" sz="2800" b="1" i="1" dirty="0" err="1">
                <a:ln/>
                <a:solidFill>
                  <a:srgbClr val="002060"/>
                </a:solidFill>
                <a:latin typeface="Times New Roman" panose="02020603050405020304" pitchFamily="18" charset="0"/>
                <a:cs typeface="Times New Roman" panose="02020603050405020304" pitchFamily="18" charset="0"/>
              </a:rPr>
              <a:t>Lm</a:t>
            </a:r>
            <a:r>
              <a:rPr lang="en-US" sz="2800" b="1" i="1" dirty="0">
                <a:ln/>
                <a:solidFill>
                  <a:srgbClr val="002060"/>
                </a:solidFill>
                <a:latin typeface="Times New Roman" panose="02020603050405020304" pitchFamily="18" charset="0"/>
                <a:cs typeface="Times New Roman" panose="02020603050405020304" pitchFamily="18" charset="0"/>
              </a:rPr>
              <a:t>. Kim Long</a:t>
            </a:r>
          </a:p>
          <a:p>
            <a:pPr eaLnBrk="1" hangingPunct="1">
              <a:lnSpc>
                <a:spcPct val="105000"/>
              </a:lnSpc>
              <a:defRPr/>
            </a:pPr>
            <a:r>
              <a:rPr lang="en-US" sz="4800" b="1" dirty="0">
                <a:ln/>
                <a:solidFill>
                  <a:srgbClr val="002060"/>
                </a:solidFill>
                <a:latin typeface="Times New Roman" panose="02020603050405020304" pitchFamily="18" charset="0"/>
                <a:cs typeface="Times New Roman" panose="02020603050405020304" pitchFamily="18" charset="0"/>
              </a:rPr>
              <a:t>03 </a:t>
            </a:r>
            <a:r>
              <a:rPr lang="en-US" sz="4800" b="1" dirty="0" err="1">
                <a:ln/>
                <a:solidFill>
                  <a:srgbClr val="002060"/>
                </a:solidFill>
                <a:latin typeface="Times New Roman" panose="02020603050405020304" pitchFamily="18" charset="0"/>
                <a:cs typeface="Times New Roman" panose="02020603050405020304" pitchFamily="18" charset="0"/>
              </a:rPr>
              <a:t>câu</a:t>
            </a:r>
            <a:endParaRPr lang="en-US" sz="4400" b="1" dirty="0">
              <a:ln/>
              <a:solidFill>
                <a:srgbClr val="002060"/>
              </a:solidFill>
              <a:latin typeface="Times New Roman" panose="02020603050405020304" pitchFamily="18" charset="0"/>
              <a:cs typeface="Times New Roman" panose="02020603050405020304" pitchFamily="18" charset="0"/>
            </a:endParaRPr>
          </a:p>
        </p:txBody>
      </p:sp>
      <p:sp>
        <p:nvSpPr>
          <p:cNvPr id="3076" name="Rectangle 4"/>
          <p:cNvSpPr>
            <a:spLocks noChangeArrowheads="1"/>
          </p:cNvSpPr>
          <p:nvPr/>
        </p:nvSpPr>
        <p:spPr bwMode="auto">
          <a:xfrm>
            <a:off x="3524250" y="874713"/>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dirty="0">
                <a:solidFill>
                  <a:srgbClr val="000000"/>
                </a:solidFill>
                <a:latin typeface="UTM American Sans"/>
              </a:rPr>
              <a:t>  </a:t>
            </a:r>
          </a:p>
        </p:txBody>
      </p:sp>
    </p:spTree>
    <p:extLst>
      <p:ext uri="{BB962C8B-B14F-4D97-AF65-F5344CB8AC3E}">
        <p14:creationId xmlns:p14="http://schemas.microsoft.com/office/powerpoint/2010/main" val="36828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8000" b="1" dirty="0">
                <a:solidFill>
                  <a:srgbClr val="002060"/>
                </a:solidFill>
                <a:latin typeface="Times New Roman" panose="02020603050405020304" pitchFamily="18" charset="0"/>
                <a:cs typeface="Times New Roman" panose="02020603050405020304" pitchFamily="18" charset="0"/>
              </a:rPr>
              <a:t>Chúa tiến lên giữa tiếng reo mừng, Chúa tiến lên trong tiếng kèn vang.</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Tk1:</a:t>
            </a:r>
            <a:r>
              <a:rPr lang="en-US"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6600" b="1" dirty="0">
                <a:solidFill>
                  <a:srgbClr val="002060"/>
                </a:solidFill>
                <a:latin typeface="Times New Roman" panose="02020603050405020304" pitchFamily="18" charset="0"/>
                <a:cs typeface="Times New Roman" panose="02020603050405020304" pitchFamily="18" charset="0"/>
              </a:rPr>
              <a:t>Vỗ tay đi nào muôn dân hỡi, tán tụng Thiên Chúa, mau hò reo. Vì Chúa Đấng Tối Cao khả úy, là Đại Vương thống trị địa cầu.</a:t>
            </a:r>
            <a:endParaRPr lang="en-US" sz="6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8000" b="1" dirty="0">
                <a:solidFill>
                  <a:srgbClr val="002060"/>
                </a:solidFill>
                <a:latin typeface="Times New Roman" panose="02020603050405020304" pitchFamily="18" charset="0"/>
                <a:cs typeface="Times New Roman" panose="02020603050405020304" pitchFamily="18" charset="0"/>
              </a:rPr>
              <a:t>Chúa tiến lên giữa tiếng reo mừng, Chúa tiến lên trong tiếng kèn vang.</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242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Tk2:</a:t>
            </a: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6000" b="1" dirty="0">
                <a:solidFill>
                  <a:srgbClr val="002060"/>
                </a:solidFill>
                <a:latin typeface="Times New Roman" panose="02020603050405020304" pitchFamily="18" charset="0"/>
                <a:cs typeface="Times New Roman" panose="02020603050405020304" pitchFamily="18" charset="0"/>
              </a:rPr>
              <a:t>Chúa đi lên ngàn câu hoan chúc, Chúa ngự lên giữa điệu kèn vang. Đàn hát hãy tấu vang mừng Chúa, và hòa ca kính Vua ta thờ.</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8000" b="1" dirty="0">
                <a:solidFill>
                  <a:srgbClr val="002060"/>
                </a:solidFill>
                <a:latin typeface="Times New Roman" panose="02020603050405020304" pitchFamily="18" charset="0"/>
                <a:cs typeface="Times New Roman" panose="02020603050405020304" pitchFamily="18" charset="0"/>
              </a:rPr>
              <a:t>Chúa tiến lên giữa tiếng reo mừng, Chúa tiến lên trong tiếng kèn vang.</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7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Tk3:</a:t>
            </a:r>
            <a:r>
              <a:rPr lang="en-US" sz="6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6000" b="1" dirty="0">
                <a:solidFill>
                  <a:srgbClr val="003399"/>
                </a:solidFill>
                <a:latin typeface="Times New Roman" panose="02020603050405020304" pitchFamily="18" charset="0"/>
                <a:cs typeface="Times New Roman" panose="02020603050405020304" pitchFamily="18" charset="0"/>
              </a:rPr>
              <a:t> </a:t>
            </a:r>
            <a:r>
              <a:rPr lang="vi-VN" sz="6000" b="1" dirty="0">
                <a:solidFill>
                  <a:srgbClr val="002060"/>
                </a:solidFill>
                <a:latin typeface="Times New Roman" panose="02020603050405020304" pitchFamily="18" charset="0"/>
                <a:cs typeface="Times New Roman" panose="02020603050405020304" pitchFamily="18" charset="0"/>
              </a:rPr>
              <a:t>Đức Vua cai trị cả thế giới, tiến Ngài muôn khúc ca tuyệt luân. Này Chúa vẫn thống trị vạn quốc, hằng ngự trên </a:t>
            </a:r>
            <a:r>
              <a:rPr lang="en-US" sz="6000" b="1" dirty="0">
                <a:solidFill>
                  <a:srgbClr val="002060"/>
                </a:solidFill>
                <a:latin typeface="Times New Roman" panose="02020603050405020304" pitchFamily="18" charset="0"/>
                <a:cs typeface="Times New Roman" panose="02020603050405020304" pitchFamily="18" charset="0"/>
              </a:rPr>
              <a:t>T</a:t>
            </a:r>
            <a:r>
              <a:rPr lang="vi-VN" sz="6000" b="1" dirty="0">
                <a:solidFill>
                  <a:srgbClr val="002060"/>
                </a:solidFill>
                <a:latin typeface="Times New Roman" panose="02020603050405020304" pitchFamily="18" charset="0"/>
                <a:cs typeface="Times New Roman" panose="02020603050405020304" pitchFamily="18" charset="0"/>
              </a:rPr>
              <a:t>hánh </a:t>
            </a:r>
            <a:r>
              <a:rPr lang="en-US" sz="6000" b="1" dirty="0">
                <a:solidFill>
                  <a:srgbClr val="002060"/>
                </a:solidFill>
                <a:latin typeface="Times New Roman" panose="02020603050405020304" pitchFamily="18" charset="0"/>
                <a:cs typeface="Times New Roman" panose="02020603050405020304" pitchFamily="18" charset="0"/>
              </a:rPr>
              <a:t>n</a:t>
            </a:r>
            <a:r>
              <a:rPr lang="vi-VN" sz="6000" b="1" dirty="0">
                <a:solidFill>
                  <a:srgbClr val="002060"/>
                </a:solidFill>
                <a:latin typeface="Times New Roman" panose="02020603050405020304" pitchFamily="18" charset="0"/>
                <a:cs typeface="Times New Roman" panose="02020603050405020304" pitchFamily="18" charset="0"/>
              </a:rPr>
              <a:t>gai của Ngài.</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6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7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8000" b="1" dirty="0">
                <a:solidFill>
                  <a:srgbClr val="002060"/>
                </a:solidFill>
                <a:latin typeface="Times New Roman" panose="02020603050405020304" pitchFamily="18" charset="0"/>
                <a:cs typeface="Times New Roman" panose="02020603050405020304" pitchFamily="18" charset="0"/>
              </a:rPr>
              <a:t>Chúa tiến lên giữa tiếng reo mừng, Chúa tiến lên trong tiếng kèn vang.</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52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6" y="0"/>
            <a:ext cx="9144000" cy="6858000"/>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8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8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8000" b="1" dirty="0">
                <a:solidFill>
                  <a:srgbClr val="002060"/>
                </a:solidFill>
                <a:latin typeface="Times New Roman" panose="02020603050405020304" pitchFamily="18" charset="0"/>
                <a:cs typeface="Times New Roman" panose="02020603050405020304" pitchFamily="18" charset="0"/>
              </a:rPr>
              <a:t>Chúa tiến lên giữa tiếng reo mừng, Chúa tiến lên trong tiếng kèn vang.</a:t>
            </a:r>
            <a:endParaRPr lang="en-US" sz="8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766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7912" y="243793"/>
            <a:ext cx="6754426" cy="1569660"/>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r>
              <a:rPr lang="en-US" sz="3200" b="1" u="sng" dirty="0" err="1">
                <a:ln/>
                <a:solidFill>
                  <a:srgbClr val="FFFF00"/>
                </a:solidFill>
                <a:latin typeface="Times New Roman" panose="02020603050405020304" pitchFamily="18" charset="0"/>
                <a:cs typeface="Times New Roman" panose="02020603050405020304" pitchFamily="18" charset="0"/>
              </a:rPr>
              <a:t>Bài</a:t>
            </a:r>
            <a:r>
              <a:rPr lang="en-US" sz="3200" b="1" u="sng" dirty="0">
                <a:ln/>
                <a:solidFill>
                  <a:srgbClr val="FFFF00"/>
                </a:solidFill>
                <a:latin typeface="Times New Roman" panose="02020603050405020304" pitchFamily="18" charset="0"/>
                <a:cs typeface="Times New Roman" panose="02020603050405020304" pitchFamily="18" charset="0"/>
              </a:rPr>
              <a:t> </a:t>
            </a:r>
            <a:r>
              <a:rPr lang="en-US" sz="3200" b="1" u="sng" dirty="0" err="1">
                <a:ln/>
                <a:solidFill>
                  <a:srgbClr val="FFFF00"/>
                </a:solidFill>
                <a:latin typeface="Times New Roman" panose="02020603050405020304" pitchFamily="18" charset="0"/>
                <a:cs typeface="Times New Roman" panose="02020603050405020304" pitchFamily="18" charset="0"/>
              </a:rPr>
              <a:t>đọc</a:t>
            </a:r>
            <a:r>
              <a:rPr lang="en-US" sz="3200" b="1" u="sng" dirty="0">
                <a:ln/>
                <a:solidFill>
                  <a:srgbClr val="FFFF00"/>
                </a:solidFill>
                <a:latin typeface="Times New Roman" panose="02020603050405020304" pitchFamily="18" charset="0"/>
                <a:cs typeface="Times New Roman" panose="02020603050405020304" pitchFamily="18" charset="0"/>
              </a:rPr>
              <a:t> 2</a:t>
            </a:r>
          </a:p>
          <a:p>
            <a:r>
              <a:rPr lang="en-US" sz="3200" b="1" dirty="0" err="1">
                <a:ln/>
                <a:solidFill>
                  <a:srgbClr val="FFFF00"/>
                </a:solidFill>
                <a:latin typeface="Times New Roman" panose="02020603050405020304" pitchFamily="18" charset="0"/>
                <a:cs typeface="Times New Roman" panose="02020603050405020304" pitchFamily="18" charset="0"/>
              </a:rPr>
              <a:t>Bài</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trích</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thư</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Thánh</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Phaolô</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Tông</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Đồ</a:t>
            </a:r>
            <a:endParaRPr lang="en-US" sz="3200" b="1" dirty="0">
              <a:ln/>
              <a:solidFill>
                <a:srgbClr val="FFFF00"/>
              </a:solidFill>
              <a:latin typeface="Times New Roman" panose="02020603050405020304" pitchFamily="18" charset="0"/>
              <a:cs typeface="Times New Roman" panose="02020603050405020304" pitchFamily="18" charset="0"/>
            </a:endParaRPr>
          </a:p>
          <a:p>
            <a:r>
              <a:rPr lang="en-US" sz="3200" b="1" dirty="0" err="1">
                <a:ln/>
                <a:solidFill>
                  <a:srgbClr val="FFFF00"/>
                </a:solidFill>
                <a:latin typeface="Times New Roman" panose="02020603050405020304" pitchFamily="18" charset="0"/>
                <a:cs typeface="Times New Roman" panose="02020603050405020304" pitchFamily="18" charset="0"/>
              </a:rPr>
              <a:t>Gửi</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tín</a:t>
            </a:r>
            <a:r>
              <a:rPr lang="en-US" sz="3200" b="1" dirty="0">
                <a:ln/>
                <a:solidFill>
                  <a:srgbClr val="FFFF00"/>
                </a:solidFill>
                <a:latin typeface="Times New Roman" panose="02020603050405020304" pitchFamily="18" charset="0"/>
                <a:cs typeface="Times New Roman" panose="02020603050405020304" pitchFamily="18" charset="0"/>
              </a:rPr>
              <a:t> </a:t>
            </a:r>
            <a:r>
              <a:rPr lang="en-US" sz="3200" b="1" dirty="0" err="1">
                <a:ln/>
                <a:solidFill>
                  <a:srgbClr val="FFFF00"/>
                </a:solidFill>
                <a:latin typeface="Times New Roman" panose="02020603050405020304" pitchFamily="18" charset="0"/>
                <a:cs typeface="Times New Roman" panose="02020603050405020304" pitchFamily="18" charset="0"/>
              </a:rPr>
              <a:t>hữu</a:t>
            </a:r>
            <a:r>
              <a:rPr lang="en-US" sz="3200" b="1" dirty="0">
                <a:ln/>
                <a:solidFill>
                  <a:srgbClr val="FFFF00"/>
                </a:solidFill>
                <a:latin typeface="Times New Roman" panose="02020603050405020304" pitchFamily="18" charset="0"/>
                <a:cs typeface="Times New Roman" panose="02020603050405020304" pitchFamily="18" charset="0"/>
              </a:rPr>
              <a:t> Ê-</a:t>
            </a:r>
            <a:r>
              <a:rPr lang="en-US" sz="3200" b="1" dirty="0" err="1">
                <a:ln/>
                <a:solidFill>
                  <a:srgbClr val="FFFF00"/>
                </a:solidFill>
                <a:latin typeface="Times New Roman" panose="02020603050405020304" pitchFamily="18" charset="0"/>
                <a:cs typeface="Times New Roman" panose="02020603050405020304" pitchFamily="18" charset="0"/>
              </a:rPr>
              <a:t>phê</a:t>
            </a:r>
            <a:r>
              <a:rPr lang="en-US" sz="3200" b="1" dirty="0">
                <a:ln/>
                <a:solidFill>
                  <a:srgbClr val="FFFF00"/>
                </a:solidFill>
                <a:latin typeface="Times New Roman" panose="02020603050405020304" pitchFamily="18" charset="0"/>
                <a:cs typeface="Times New Roman" panose="02020603050405020304" pitchFamily="18" charset="0"/>
              </a:rPr>
              <a:t>-</a:t>
            </a:r>
            <a:r>
              <a:rPr lang="en-US" sz="3200" b="1" dirty="0" err="1">
                <a:ln/>
                <a:solidFill>
                  <a:srgbClr val="FFFF00"/>
                </a:solidFill>
                <a:latin typeface="Times New Roman" panose="02020603050405020304" pitchFamily="18" charset="0"/>
                <a:cs typeface="Times New Roman" panose="02020603050405020304" pitchFamily="18" charset="0"/>
              </a:rPr>
              <a:t>xô</a:t>
            </a:r>
            <a:endParaRPr lang="en-US" sz="3200" b="1" dirty="0">
              <a:ln/>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59277" y="4772489"/>
            <a:ext cx="7185734" cy="1200329"/>
          </a:xfrm>
          <a:prstGeom prst="rect">
            <a:avLst/>
          </a:prstGeom>
          <a:noFill/>
        </p:spPr>
        <p:txBody>
          <a:bodyPr wrap="square" rtlCol="0">
            <a:spAutoFit/>
            <a:scene3d>
              <a:camera prst="orthographicFront"/>
              <a:lightRig rig="soft" dir="t">
                <a:rot lat="0" lon="0" rev="15600000"/>
              </a:lightRig>
            </a:scene3d>
            <a:sp3d extrusionH="57150" prstMaterial="softEdge">
              <a:bevelT w="88900" h="38100"/>
            </a:sp3d>
          </a:bodyPr>
          <a:lstStyle/>
          <a:p>
            <a:r>
              <a:rPr lang="en-US" sz="3600" b="1" dirty="0" err="1">
                <a:ln/>
                <a:solidFill>
                  <a:srgbClr val="FFFF00"/>
                </a:solidFill>
                <a:latin typeface="Segoe UI Black" panose="020B0A02040204020203" pitchFamily="34" charset="0"/>
                <a:ea typeface="Segoe UI Black" panose="020B0A02040204020203" pitchFamily="34" charset="0"/>
              </a:rPr>
              <a:t>Thiên</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Chúa</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đã</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đặt</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Đức</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Kitô</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ngự</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bên</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hữu</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Người</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trên</a:t>
            </a:r>
            <a:r>
              <a:rPr lang="en-US" sz="3600" b="1" dirty="0">
                <a:ln/>
                <a:solidFill>
                  <a:srgbClr val="FFFF00"/>
                </a:solidFill>
                <a:latin typeface="Segoe UI Black" panose="020B0A02040204020203" pitchFamily="34" charset="0"/>
                <a:ea typeface="Segoe UI Black" panose="020B0A02040204020203" pitchFamily="34" charset="0"/>
              </a:rPr>
              <a:t> </a:t>
            </a:r>
            <a:r>
              <a:rPr lang="en-US" sz="3600" b="1" dirty="0" err="1">
                <a:ln/>
                <a:solidFill>
                  <a:srgbClr val="FFFF00"/>
                </a:solidFill>
                <a:latin typeface="Segoe UI Black" panose="020B0A02040204020203" pitchFamily="34" charset="0"/>
                <a:ea typeface="Segoe UI Black" panose="020B0A02040204020203" pitchFamily="34" charset="0"/>
              </a:rPr>
              <a:t>trời</a:t>
            </a:r>
            <a:r>
              <a:rPr lang="en-US" sz="3600" b="1" dirty="0">
                <a:ln/>
                <a:solidFill>
                  <a:srgbClr val="FFFF00"/>
                </a:solidFill>
                <a:latin typeface="Segoe UI Black" panose="020B0A02040204020203" pitchFamily="34" charset="0"/>
                <a:ea typeface="Segoe UI Black" panose="020B0A02040204020203" pitchFamily="34" charset="0"/>
              </a:rPr>
              <a:t>,</a:t>
            </a:r>
          </a:p>
        </p:txBody>
      </p:sp>
    </p:spTree>
    <p:extLst>
      <p:ext uri="{BB962C8B-B14F-4D97-AF65-F5344CB8AC3E}">
        <p14:creationId xmlns:p14="http://schemas.microsoft.com/office/powerpoint/2010/main" val="331672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455864"/>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6858000"/>
          </a:xfrm>
        </p:spPr>
        <p:txBody>
          <a:bodyPr>
            <a:scene3d>
              <a:camera prst="orthographicFront"/>
              <a:lightRig rig="soft" dir="t">
                <a:rot lat="0" lon="0" rev="15600000"/>
              </a:lightRig>
            </a:scene3d>
            <a:sp3d extrusionH="57150" prstMaterial="softEdge">
              <a:bevelT w="88900" h="38100"/>
            </a:sp3d>
          </a:bodyPr>
          <a:lstStyle/>
          <a:p>
            <a:pPr algn="just" eaLnBrk="1" hangingPunct="1">
              <a:defRPr/>
            </a:pPr>
            <a:r>
              <a:rPr lang="en-US" sz="6600" b="1" u="sng" dirty="0">
                <a:ln/>
                <a:solidFill>
                  <a:srgbClr val="FF0000"/>
                </a:solidFill>
                <a:latin typeface="Times New Roman" panose="02020603050405020304" pitchFamily="18" charset="0"/>
                <a:cs typeface="Times New Roman" panose="02020603050405020304" pitchFamily="18" charset="0"/>
              </a:rPr>
              <a:t>Alleluia-alleluia:</a:t>
            </a:r>
            <a:r>
              <a:rPr lang="en-US" sz="6600" b="1" dirty="0">
                <a:ln/>
                <a:solidFill>
                  <a:srgbClr val="FF0000"/>
                </a:solidFill>
                <a:latin typeface="Times New Roman" panose="02020603050405020304" pitchFamily="18" charset="0"/>
                <a:cs typeface="Times New Roman" panose="02020603050405020304" pitchFamily="18" charset="0"/>
              </a:rPr>
              <a:t> </a:t>
            </a:r>
            <a:r>
              <a:rPr lang="vi-VN" sz="6600" b="1" dirty="0">
                <a:ln/>
                <a:solidFill>
                  <a:srgbClr val="002060"/>
                </a:solidFill>
                <a:latin typeface="Times New Roman" panose="02020603050405020304" pitchFamily="18" charset="0"/>
                <a:cs typeface="Times New Roman" panose="02020603050405020304" pitchFamily="18" charset="0"/>
              </a:rPr>
              <a:t>Chúa nói: “Các con hãy ra đi giảng dạy muôn dân, và đây Thầy ở cùng các con mọi ngày cho đến tận thế.”</a:t>
            </a:r>
            <a:r>
              <a:rPr lang="vi-VN" sz="6600" b="1" dirty="0">
                <a:ln/>
                <a:solidFill>
                  <a:srgbClr val="FF0000"/>
                </a:solidFill>
                <a:latin typeface="Times New Roman" panose="02020603050405020304" pitchFamily="18" charset="0"/>
                <a:cs typeface="Times New Roman" panose="02020603050405020304" pitchFamily="18" charset="0"/>
              </a:rPr>
              <a:t> </a:t>
            </a:r>
            <a:r>
              <a:rPr lang="en-US" sz="6600" b="1" u="sng" dirty="0">
                <a:ln/>
                <a:solidFill>
                  <a:srgbClr val="FF0000"/>
                </a:solidFill>
                <a:latin typeface="Times New Roman" panose="02020603050405020304" pitchFamily="18" charset="0"/>
                <a:cs typeface="Times New Roman" panose="02020603050405020304" pitchFamily="18" charset="0"/>
              </a:rPr>
              <a:t>Alleluia.</a:t>
            </a:r>
          </a:p>
        </p:txBody>
      </p:sp>
      <p:sp>
        <p:nvSpPr>
          <p:cNvPr id="18436" name="Rectangle 4"/>
          <p:cNvSpPr>
            <a:spLocks noChangeArrowheads="1"/>
          </p:cNvSpPr>
          <p:nvPr/>
        </p:nvSpPr>
        <p:spPr bwMode="auto">
          <a:xfrm>
            <a:off x="3524250" y="874713"/>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UTM American Sans"/>
                <a:ea typeface="+mn-ea"/>
                <a:cs typeface="+mn-cs"/>
              </a:rPr>
              <a:t>  </a:t>
            </a:r>
          </a:p>
        </p:txBody>
      </p:sp>
    </p:spTree>
    <p:extLst>
      <p:ext uri="{BB962C8B-B14F-4D97-AF65-F5344CB8AC3E}">
        <p14:creationId xmlns:p14="http://schemas.microsoft.com/office/powerpoint/2010/main" val="2744346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9494"/>
            <a:ext cx="9144000" cy="3314700"/>
          </a:xfrm>
        </p:spPr>
        <p:txBody>
          <a:bodyPr>
            <a:normAutofit/>
            <a:scene3d>
              <a:camera prst="orthographicFront"/>
              <a:lightRig rig="soft" dir="t">
                <a:rot lat="0" lon="0" rev="15600000"/>
              </a:lightRig>
            </a:scene3d>
            <a:sp3d extrusionH="57150" prstMaterial="softEdge">
              <a:bevelT w="95250" h="38100"/>
            </a:sp3d>
          </a:bodyPr>
          <a:lstStyle/>
          <a:p>
            <a:r>
              <a:rPr lang="en-US" sz="54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KINH</a:t>
            </a:r>
            <a:r>
              <a:rPr lang="en-US" sz="80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98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
            </a:r>
            <a:br>
              <a:rPr lang="en-US" sz="98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br>
            <a:r>
              <a:rPr lang="en-US" sz="98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TIN KÍNH</a:t>
            </a:r>
          </a:p>
        </p:txBody>
      </p:sp>
    </p:spTree>
    <p:extLst>
      <p:ext uri="{BB962C8B-B14F-4D97-AF65-F5344CB8AC3E}">
        <p14:creationId xmlns:p14="http://schemas.microsoft.com/office/powerpoint/2010/main" val="672009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7"/>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vi-VN" sz="66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Tôi tin kính một Thiên Chúa</a:t>
            </a:r>
            <a:r>
              <a:rPr lang="en-US" sz="66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 </a:t>
            </a:r>
            <a:r>
              <a:rPr lang="vi-VN" sz="66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là Cha toàn năng</a:t>
            </a:r>
            <a:r>
              <a:rPr lang="en-US" sz="66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
            </a:r>
            <a:br>
              <a:rPr lang="en-US" sz="66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br>
            <a:r>
              <a:rPr kumimoji="0" lang="vi-VN" sz="8000" b="1" i="0" u="none" strike="noStrike" kern="1200" cap="none" spc="0" normalizeH="0" baseline="0" noProof="0" dirty="0">
                <a:ln/>
                <a:solidFill>
                  <a:srgbClr val="002060"/>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Đấng tạo thành trời đất, muôn vật hữu hình và vô hình.</a:t>
            </a:r>
            <a:endParaRPr lang="en-US" sz="66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4016877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Tôi</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tin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kính</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một</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Giêsu</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Kitô</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Con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Một</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vi-VN"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Sinh bởi Đức Chúa Cha từ trước muôn đời. </a:t>
            </a:r>
            <a:endPar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499106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vi-VN"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là Thiên Chúa bởi Thiên Chúa, Ánh Sáng bởi Ánh Sáng,</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thật</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bởi</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Thiên</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Chúa</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8000" b="1" dirty="0" err="1">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thật</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3324069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vi-VN"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được sinh ra mà không phải được tạo thành, đồng bản thể với Đức Chúa Cha: nhờ Người mà muôn vật được tạo thành. </a:t>
            </a:r>
            <a:endPar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831738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Vì loài người chúng ta và để cứu độ chúng ta,</a:t>
            </a:r>
            <a:r>
              <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vi-VN"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đã từ trời xuống thế. </a:t>
            </a:r>
            <a:endParaRPr lang="en-US" sz="8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789454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455864"/>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6858000"/>
          </a:xfrm>
        </p:spPr>
        <p:txBody>
          <a:bodyPr>
            <a:scene3d>
              <a:camera prst="orthographicFront"/>
              <a:lightRig rig="soft" dir="t">
                <a:rot lat="0" lon="0" rev="15600000"/>
              </a:lightRig>
            </a:scene3d>
            <a:sp3d extrusionH="57150" prstMaterial="softEdge">
              <a:bevelT w="88900" h="38100"/>
            </a:sp3d>
          </a:bodyPr>
          <a:lstStyle/>
          <a:p>
            <a:pPr algn="just" eaLnBrk="1" hangingPunct="1">
              <a:defRPr/>
            </a:pPr>
            <a:r>
              <a:rPr lang="en-US" sz="6600" b="1" u="sng" dirty="0">
                <a:ln/>
                <a:solidFill>
                  <a:srgbClr val="FF0000"/>
                </a:solidFill>
                <a:latin typeface="Times New Roman" panose="02020603050405020304" pitchFamily="18" charset="0"/>
                <a:cs typeface="Times New Roman" panose="02020603050405020304" pitchFamily="18" charset="0"/>
              </a:rPr>
              <a:t>Alleluia-alleluia:</a:t>
            </a:r>
            <a:r>
              <a:rPr lang="en-US" sz="6600" b="1" dirty="0">
                <a:ln/>
                <a:solidFill>
                  <a:srgbClr val="FF0000"/>
                </a:solidFill>
                <a:latin typeface="Times New Roman" panose="02020603050405020304" pitchFamily="18" charset="0"/>
                <a:cs typeface="Times New Roman" panose="02020603050405020304" pitchFamily="18" charset="0"/>
              </a:rPr>
              <a:t> </a:t>
            </a:r>
            <a:r>
              <a:rPr lang="vi-VN" sz="6600" b="1" dirty="0">
                <a:ln/>
                <a:solidFill>
                  <a:srgbClr val="002060"/>
                </a:solidFill>
                <a:latin typeface="Times New Roman" panose="02020603050405020304" pitchFamily="18" charset="0"/>
                <a:cs typeface="Times New Roman" panose="02020603050405020304" pitchFamily="18" charset="0"/>
              </a:rPr>
              <a:t>Chúa nói: “Các con hãy ra đi giảng dạy muôn dân, và đây Thầy ở cùng các con mọi ngày cho đến tận thế.”</a:t>
            </a:r>
            <a:r>
              <a:rPr lang="vi-VN" sz="6600" b="1" dirty="0">
                <a:ln/>
                <a:solidFill>
                  <a:srgbClr val="FF0000"/>
                </a:solidFill>
                <a:latin typeface="Times New Roman" panose="02020603050405020304" pitchFamily="18" charset="0"/>
                <a:cs typeface="Times New Roman" panose="02020603050405020304" pitchFamily="18" charset="0"/>
              </a:rPr>
              <a:t> </a:t>
            </a:r>
            <a:r>
              <a:rPr lang="en-US" sz="6600" b="1" u="sng" dirty="0">
                <a:ln/>
                <a:solidFill>
                  <a:srgbClr val="FF0000"/>
                </a:solidFill>
                <a:latin typeface="Times New Roman" panose="02020603050405020304" pitchFamily="18" charset="0"/>
                <a:cs typeface="Times New Roman" panose="02020603050405020304" pitchFamily="18" charset="0"/>
              </a:rPr>
              <a:t>Alleluia.</a:t>
            </a:r>
          </a:p>
        </p:txBody>
      </p:sp>
      <p:sp>
        <p:nvSpPr>
          <p:cNvPr id="18436" name="Rectangle 4"/>
          <p:cNvSpPr>
            <a:spLocks noChangeArrowheads="1"/>
          </p:cNvSpPr>
          <p:nvPr/>
        </p:nvSpPr>
        <p:spPr bwMode="auto">
          <a:xfrm>
            <a:off x="3524250" y="874713"/>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UTM American Sans"/>
              </a:rPr>
              <a:t>  </a:t>
            </a:r>
          </a:p>
        </p:txBody>
      </p:sp>
    </p:spTree>
    <p:extLst>
      <p:ext uri="{BB962C8B-B14F-4D97-AF65-F5344CB8AC3E}">
        <p14:creationId xmlns:p14="http://schemas.microsoft.com/office/powerpoint/2010/main" val="3869455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vi-VN" sz="80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Bởi phép Đức Chúa Thánh Thần, Người đã nhập thể trong lòng Trinh Nữ Maria, và đã làm người.</a:t>
            </a:r>
            <a:endParaRPr lang="en-US" sz="8000" b="1"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0076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scene3d>
              <a:camera prst="orthographicFront"/>
              <a:lightRig rig="soft" dir="t">
                <a:rot lat="0" lon="0" rev="15600000"/>
              </a:lightRig>
            </a:scene3d>
            <a:sp3d extrusionH="57150" prstMaterial="softEdge">
              <a:bevelT w="95250" h="38100"/>
            </a:sp3d>
          </a:bodyPr>
          <a:lstStyle/>
          <a:p>
            <a:pPr algn="just"/>
            <a:r>
              <a:rPr lang="vi-VN"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722427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lên trời, ngự bên hữu Đức Chúa Cha, và Người sẽ lại đến trong vinh quang để phán xét kẻ sống và kẻ chết, Nước Người sẽ không bao giờ cùng.</a:t>
            </a:r>
            <a:endParaRPr lang="en-US"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60659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66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Tôi tin kính Đức Chúa Thánh Thần là Thiên Chúa và là Đấng ban sự sống, Người bởi Đức Chúa Cha và Đức Chúa Con mà ra,</a:t>
            </a:r>
            <a:endParaRPr lang="en-US" sz="66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730518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scene3d>
              <a:camera prst="orthographicFront"/>
              <a:lightRig rig="soft" dir="t">
                <a:rot lat="0" lon="0" rev="15600000"/>
              </a:lightRig>
            </a:scene3d>
            <a:sp3d extrusionH="57150" prstMaterial="softEdge">
              <a:bevelT w="95250" h="38100"/>
            </a:sp3d>
          </a:bodyPr>
          <a:lstStyle/>
          <a:p>
            <a:pPr algn="just"/>
            <a:r>
              <a:rPr lang="vi-VN" sz="72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Người được phụng thờ và tôn vinh cùng với Đức Chúa Cha và Đức Chúa Con: Người đã dùng các tiên tri mà phán dạy. </a:t>
            </a:r>
            <a:endParaRPr lang="en-US" sz="72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949715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scene3d>
              <a:camera prst="orthographicFront"/>
              <a:lightRig rig="soft" dir="t">
                <a:rot lat="0" lon="0" rev="15600000"/>
              </a:lightRig>
            </a:scene3d>
            <a:sp3d extrusionH="57150" prstMaterial="softEdge">
              <a:bevelT w="95250" h="38100"/>
            </a:sp3d>
          </a:bodyPr>
          <a:lstStyle/>
          <a:p>
            <a:pPr algn="just"/>
            <a:r>
              <a:rPr lang="vi-VN"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Tôi tin Hội Thánh duy nhất thánh thiện công giáo và tông truyền.Tôi tuyên xưng có một Phép Rửa để tha tội. Tôi trông đợi kẻ chết sống lại và sự</a:t>
            </a:r>
            <a:r>
              <a:rPr lang="en-US"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vi-VN" sz="6000" b="1" dirty="0">
                <a:ln/>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sống đời sau. </a:t>
            </a:r>
            <a:r>
              <a:rPr lang="vi-VN" sz="60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Amen.</a:t>
            </a:r>
            <a:endParaRPr lang="en-US" sz="6000" b="1" u="sng" dirty="0">
              <a:ln/>
              <a:solidFill>
                <a:srgbClr val="C00000"/>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33145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708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756" y="413359"/>
            <a:ext cx="5411243" cy="4196219"/>
          </a:xfrm>
        </p:spPr>
        <p:txBody>
          <a:bodyPr>
            <a:normAutofit fontScale="90000"/>
            <a:scene3d>
              <a:camera prst="orthographicFront"/>
              <a:lightRig rig="soft" dir="t">
                <a:rot lat="0" lon="0" rev="15600000"/>
              </a:lightRig>
            </a:scene3d>
            <a:sp3d extrusionH="57150" prstMaterial="softEdge">
              <a:bevelT w="88900" h="38100"/>
            </a:sp3d>
          </a:bodyPr>
          <a:lstStyle/>
          <a:p>
            <a:r>
              <a:rPr lang="en-US" sz="5400" b="1" u="sng" dirty="0">
                <a:ln/>
                <a:solidFill>
                  <a:srgbClr val="C00000"/>
                </a:solidFill>
                <a:latin typeface="Times New Roman" panose="02020603050405020304" pitchFamily="18" charset="0"/>
                <a:cs typeface="Times New Roman" panose="02020603050405020304" pitchFamily="18" charset="0"/>
              </a:rPr>
              <a:t>Ca </a:t>
            </a:r>
            <a:r>
              <a:rPr lang="en-US" sz="5400" b="1" u="sng" dirty="0" err="1">
                <a:ln/>
                <a:solidFill>
                  <a:srgbClr val="C00000"/>
                </a:solidFill>
                <a:latin typeface="Times New Roman" panose="02020603050405020304" pitchFamily="18" charset="0"/>
                <a:cs typeface="Times New Roman" panose="02020603050405020304" pitchFamily="18" charset="0"/>
              </a:rPr>
              <a:t>Dâng</a:t>
            </a:r>
            <a:r>
              <a:rPr lang="en-US" sz="5400" b="1" u="sng" dirty="0">
                <a:ln/>
                <a:solidFill>
                  <a:srgbClr val="C00000"/>
                </a:solidFill>
                <a:latin typeface="Times New Roman" panose="02020603050405020304" pitchFamily="18" charset="0"/>
                <a:cs typeface="Times New Roman" panose="02020603050405020304" pitchFamily="18" charset="0"/>
              </a:rPr>
              <a:t> </a:t>
            </a:r>
            <a:r>
              <a:rPr lang="en-US" sz="5400" b="1" u="sng" dirty="0" err="1">
                <a:ln/>
                <a:solidFill>
                  <a:srgbClr val="C00000"/>
                </a:solidFill>
                <a:latin typeface="Times New Roman" panose="02020603050405020304" pitchFamily="18" charset="0"/>
                <a:cs typeface="Times New Roman" panose="02020603050405020304" pitchFamily="18" charset="0"/>
              </a:rPr>
              <a:t>Lễ</a:t>
            </a:r>
            <a:r>
              <a:rPr lang="en-US" sz="5400" b="1" u="sng" dirty="0">
                <a:ln/>
                <a:solidFill>
                  <a:srgbClr val="0000CC"/>
                </a:solidFill>
                <a:latin typeface="Times New Roman" panose="02020603050405020304" pitchFamily="18" charset="0"/>
                <a:cs typeface="Times New Roman" panose="02020603050405020304" pitchFamily="18" charset="0"/>
              </a:rPr>
              <a:t/>
            </a:r>
            <a:br>
              <a:rPr lang="en-US" sz="5400" b="1" u="sng" dirty="0">
                <a:ln/>
                <a:solidFill>
                  <a:srgbClr val="0000CC"/>
                </a:solidFill>
                <a:latin typeface="Times New Roman" panose="02020603050405020304" pitchFamily="18" charset="0"/>
                <a:cs typeface="Times New Roman" panose="02020603050405020304" pitchFamily="18" charset="0"/>
              </a:rPr>
            </a:br>
            <a:r>
              <a:rPr lang="en-US" sz="5400" b="1" dirty="0">
                <a:ln/>
                <a:solidFill>
                  <a:srgbClr val="0000CC"/>
                </a:solidFill>
                <a:latin typeface="Times New Roman" panose="02020603050405020304" pitchFamily="18" charset="0"/>
                <a:cs typeface="Times New Roman" panose="02020603050405020304" pitchFamily="18" charset="0"/>
              </a:rPr>
              <a:t/>
            </a:r>
            <a:br>
              <a:rPr lang="en-US" sz="5400" b="1" dirty="0">
                <a:ln/>
                <a:solidFill>
                  <a:srgbClr val="0000CC"/>
                </a:solidFill>
                <a:latin typeface="Times New Roman" panose="02020603050405020304" pitchFamily="18" charset="0"/>
                <a:cs typeface="Times New Roman" panose="02020603050405020304" pitchFamily="18" charset="0"/>
              </a:rPr>
            </a:br>
            <a:r>
              <a:rPr lang="en-US" sz="5300" b="1" dirty="0">
                <a:ln/>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TIẾN DÂNG LÊN</a:t>
            </a:r>
            <a:r>
              <a:rPr lang="en-US" sz="3600" b="1" dirty="0">
                <a:ln/>
                <a:solidFill>
                  <a:srgbClr val="0000CC"/>
                </a:solidFill>
                <a:latin typeface="Times New Roman" panose="02020603050405020304" pitchFamily="18" charset="0"/>
                <a:cs typeface="Times New Roman" panose="02020603050405020304" pitchFamily="18" charset="0"/>
              </a:rPr>
              <a:t/>
            </a:r>
            <a:br>
              <a:rPr lang="en-US" sz="3600" b="1" dirty="0">
                <a:ln/>
                <a:solidFill>
                  <a:srgbClr val="0000CC"/>
                </a:solidFill>
                <a:latin typeface="Times New Roman" panose="02020603050405020304" pitchFamily="18" charset="0"/>
                <a:cs typeface="Times New Roman" panose="02020603050405020304" pitchFamily="18" charset="0"/>
              </a:rPr>
            </a:br>
            <a:r>
              <a:rPr lang="en-US" sz="3600" b="1" i="1" dirty="0">
                <a:ln/>
                <a:solidFill>
                  <a:srgbClr val="002060"/>
                </a:solidFill>
                <a:latin typeface="Times New Roman" panose="02020603050405020304" pitchFamily="18" charset="0"/>
                <a:cs typeface="Times New Roman" panose="02020603050405020304" pitchFamily="18" charset="0"/>
              </a:rPr>
              <a:t>St: </a:t>
            </a:r>
            <a:r>
              <a:rPr lang="en-US" sz="3600" b="1" i="1" dirty="0" err="1">
                <a:ln/>
                <a:solidFill>
                  <a:srgbClr val="002060"/>
                </a:solidFill>
                <a:latin typeface="Times New Roman" panose="02020603050405020304" pitchFamily="18" charset="0"/>
                <a:cs typeface="Times New Roman" panose="02020603050405020304" pitchFamily="18" charset="0"/>
              </a:rPr>
              <a:t>Phanxico</a:t>
            </a:r>
            <a:r>
              <a:rPr lang="en-US" sz="5400" b="1" dirty="0">
                <a:ln/>
                <a:solidFill>
                  <a:srgbClr val="0000CC"/>
                </a:solidFill>
                <a:latin typeface="Times New Roman" panose="02020603050405020304" pitchFamily="18" charset="0"/>
                <a:cs typeface="Times New Roman" panose="02020603050405020304" pitchFamily="18" charset="0"/>
              </a:rPr>
              <a:t/>
            </a:r>
            <a:br>
              <a:rPr lang="en-US" sz="5400" b="1" dirty="0">
                <a:ln/>
                <a:solidFill>
                  <a:srgbClr val="0000CC"/>
                </a:solidFill>
                <a:latin typeface="Times New Roman" panose="02020603050405020304" pitchFamily="18" charset="0"/>
                <a:cs typeface="Times New Roman" panose="02020603050405020304" pitchFamily="18" charset="0"/>
              </a:rPr>
            </a:br>
            <a:endParaRPr lang="en-US" sz="5400" b="1" dirty="0">
              <a:ln/>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3" y="1717553"/>
            <a:ext cx="4840565" cy="4326255"/>
          </a:xfrm>
          <a:prstGeom prst="rect">
            <a:avLst/>
          </a:prstGeom>
        </p:spPr>
      </p:pic>
      <p:pic>
        <p:nvPicPr>
          <p:cNvPr id="6" name="Picture 5">
            <a:extLst>
              <a:ext uri="{FF2B5EF4-FFF2-40B4-BE49-F238E27FC236}">
                <a16:creationId xmlns:a16="http://schemas.microsoft.com/office/drawing/2014/main" xmlns="" id="{15FD5618-76D0-8CAC-4CA0-53054C2A7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79" y="814192"/>
            <a:ext cx="1762698" cy="2974390"/>
          </a:xfrm>
          <a:prstGeom prst="rect">
            <a:avLst/>
          </a:prstGeom>
        </p:spPr>
      </p:pic>
      <p:pic>
        <p:nvPicPr>
          <p:cNvPr id="8" name="Picture 7">
            <a:extLst>
              <a:ext uri="{FF2B5EF4-FFF2-40B4-BE49-F238E27FC236}">
                <a16:creationId xmlns:a16="http://schemas.microsoft.com/office/drawing/2014/main" xmlns="" id="{5B89B985-FD32-FF43-0D3D-A686B75BB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49473" y="4288005"/>
            <a:ext cx="1018009" cy="1038687"/>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307"/>
            <a:ext cx="9144000" cy="6675437"/>
          </a:xfrm>
        </p:spPr>
        <p:txBody>
          <a:bodyPr>
            <a:noAutofit/>
          </a:bodyPr>
          <a:lstStyle/>
          <a:p>
            <a:pPr algn="just"/>
            <a:r>
              <a:rPr lang="en-US" sz="6000" b="1" u="sng" dirty="0">
                <a:solidFill>
                  <a:srgbClr val="C00000"/>
                </a:solidFill>
                <a:latin typeface="Times New Roman" pitchFamily="18" charset="0"/>
                <a:cs typeface="Times New Roman" pitchFamily="18" charset="0"/>
              </a:rPr>
              <a:t>TK</a:t>
            </a:r>
            <a:r>
              <a:rPr lang="vi-VN" sz="6000" b="1" u="sng" dirty="0">
                <a:solidFill>
                  <a:srgbClr val="C00000"/>
                </a:solidFill>
                <a:latin typeface="Times New Roman" pitchFamily="18" charset="0"/>
                <a:cs typeface="Times New Roman" pitchFamily="18" charset="0"/>
              </a:rPr>
              <a:t>1.</a:t>
            </a:r>
            <a:r>
              <a:rPr lang="vi-VN" sz="6000" b="1" dirty="0">
                <a:solidFill>
                  <a:schemeClr val="bg1"/>
                </a:solidFill>
                <a:latin typeface="Times New Roman" pitchFamily="18" charset="0"/>
                <a:cs typeface="Times New Roman" pitchFamily="18" charset="0"/>
              </a:rPr>
              <a:t> </a:t>
            </a:r>
            <a:r>
              <a:rPr lang="vi-VN" sz="6000" b="1" dirty="0">
                <a:solidFill>
                  <a:srgbClr val="002060"/>
                </a:solidFill>
                <a:latin typeface="Times New Roman" pitchFamily="18" charset="0"/>
                <a:cs typeface="Times New Roman" pitchFamily="18" charset="0"/>
              </a:rPr>
              <a:t>Tiến dâng lên thiên cung này lễ vật. Nguyện dâng Chúa bánh thơm với rượu nho, và nước mắt tiếng hát trong cuộc đời. Xin Chúa nhận đền bù muôn tội con.</a:t>
            </a:r>
          </a:p>
        </p:txBody>
      </p:sp>
    </p:spTree>
    <p:extLst>
      <p:ext uri="{BB962C8B-B14F-4D97-AF65-F5344CB8AC3E}">
        <p14:creationId xmlns:p14="http://schemas.microsoft.com/office/powerpoint/2010/main" val="3958566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306"/>
            <a:ext cx="9144000" cy="6675437"/>
          </a:xfrm>
        </p:spPr>
        <p:txBody>
          <a:bodyPr>
            <a:noAutofit/>
          </a:bodyPr>
          <a:lstStyle/>
          <a:p>
            <a:pPr algn="just"/>
            <a:r>
              <a:rPr lang="vi-VN" sz="6000" b="1" u="sng" dirty="0">
                <a:solidFill>
                  <a:srgbClr val="C00000"/>
                </a:solidFill>
                <a:latin typeface="Times New Roman" pitchFamily="18" charset="0"/>
                <a:cs typeface="Times New Roman" pitchFamily="18" charset="0"/>
              </a:rPr>
              <a:t>ÐK:</a:t>
            </a:r>
            <a:r>
              <a:rPr lang="vi-VN" sz="6000" b="1" dirty="0">
                <a:solidFill>
                  <a:schemeClr val="bg1"/>
                </a:solidFill>
                <a:latin typeface="Times New Roman" pitchFamily="18" charset="0"/>
                <a:cs typeface="Times New Roman" pitchFamily="18" charset="0"/>
              </a:rPr>
              <a:t> </a:t>
            </a:r>
            <a:r>
              <a:rPr lang="vi-VN" sz="6000" b="1" dirty="0">
                <a:solidFill>
                  <a:srgbClr val="002060"/>
                </a:solidFill>
                <a:latin typeface="Times New Roman" pitchFamily="18" charset="0"/>
                <a:cs typeface="Times New Roman" pitchFamily="18" charset="0"/>
              </a:rPr>
              <a:t>Cùng dâng tiến tiếng hát trên môi nguyện cầu, bao nỗi sầu dâng lên cùng với niềm vui; cùng dâng tiến với hết tâm tình thiết tha, tựa hương xa bay lên tòa Chúa bao la.</a:t>
            </a:r>
          </a:p>
        </p:txBody>
      </p:sp>
    </p:spTree>
    <p:extLst>
      <p:ext uri="{BB962C8B-B14F-4D97-AF65-F5344CB8AC3E}">
        <p14:creationId xmlns:p14="http://schemas.microsoft.com/office/powerpoint/2010/main" val="321931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281"/>
            <a:ext cx="9144000" cy="6675438"/>
          </a:xfrm>
        </p:spPr>
        <p:txBody>
          <a:bodyPr>
            <a:noAutofit/>
          </a:bodyPr>
          <a:lstStyle/>
          <a:p>
            <a:pPr algn="just"/>
            <a:r>
              <a:rPr lang="en-US" sz="6000" b="1" u="sng" dirty="0">
                <a:solidFill>
                  <a:srgbClr val="C00000"/>
                </a:solidFill>
                <a:latin typeface="Times New Roman" pitchFamily="18" charset="0"/>
                <a:cs typeface="Times New Roman" pitchFamily="18" charset="0"/>
              </a:rPr>
              <a:t>TK</a:t>
            </a:r>
            <a:r>
              <a:rPr lang="vi-VN" sz="6000" b="1" u="sng" dirty="0">
                <a:solidFill>
                  <a:srgbClr val="C00000"/>
                </a:solidFill>
                <a:latin typeface="Times New Roman" pitchFamily="18" charset="0"/>
                <a:cs typeface="Times New Roman" pitchFamily="18" charset="0"/>
              </a:rPr>
              <a:t>2.</a:t>
            </a:r>
            <a:r>
              <a:rPr lang="vi-VN" sz="6000" b="1" dirty="0">
                <a:solidFill>
                  <a:schemeClr val="bg1"/>
                </a:solidFill>
                <a:latin typeface="Times New Roman" pitchFamily="18" charset="0"/>
                <a:cs typeface="Times New Roman" pitchFamily="18" charset="0"/>
              </a:rPr>
              <a:t> </a:t>
            </a:r>
            <a:r>
              <a:rPr lang="vi-VN" sz="6000" b="1" dirty="0">
                <a:solidFill>
                  <a:srgbClr val="002060"/>
                </a:solidFill>
                <a:latin typeface="Times New Roman" pitchFamily="18" charset="0"/>
                <a:cs typeface="Times New Roman" pitchFamily="18" charset="0"/>
              </a:rPr>
              <a:t>Tiến dâng lên thiên cung lời ước nguyện, nguyện xin Chúa khấng ban phúc bình yên, được như nước nối kết trong rượu nồng, bao tấm lòng hòa đồng trong tình yêu.</a:t>
            </a:r>
          </a:p>
        </p:txBody>
      </p:sp>
    </p:spTree>
    <p:extLst>
      <p:ext uri="{BB962C8B-B14F-4D97-AF65-F5344CB8AC3E}">
        <p14:creationId xmlns:p14="http://schemas.microsoft.com/office/powerpoint/2010/main" val="3093005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306"/>
            <a:ext cx="9144000" cy="6675437"/>
          </a:xfrm>
        </p:spPr>
        <p:txBody>
          <a:bodyPr>
            <a:noAutofit/>
          </a:bodyPr>
          <a:lstStyle/>
          <a:p>
            <a:pPr algn="just"/>
            <a:r>
              <a:rPr lang="vi-VN" sz="6000" b="1" u="sng" dirty="0">
                <a:solidFill>
                  <a:srgbClr val="C00000"/>
                </a:solidFill>
                <a:latin typeface="Times New Roman" pitchFamily="18" charset="0"/>
                <a:cs typeface="Times New Roman" pitchFamily="18" charset="0"/>
              </a:rPr>
              <a:t>ÐK:</a:t>
            </a:r>
            <a:r>
              <a:rPr lang="vi-VN" sz="6000" b="1" dirty="0">
                <a:solidFill>
                  <a:schemeClr val="bg1"/>
                </a:solidFill>
                <a:latin typeface="Times New Roman" pitchFamily="18" charset="0"/>
                <a:cs typeface="Times New Roman" pitchFamily="18" charset="0"/>
              </a:rPr>
              <a:t> </a:t>
            </a:r>
            <a:r>
              <a:rPr lang="vi-VN" sz="6000" b="1" dirty="0">
                <a:solidFill>
                  <a:srgbClr val="002060"/>
                </a:solidFill>
                <a:latin typeface="Times New Roman" pitchFamily="18" charset="0"/>
                <a:cs typeface="Times New Roman" pitchFamily="18" charset="0"/>
              </a:rPr>
              <a:t>Cùng dâng tiến tiếng hát trên môi nguyện cầu, bao nỗi sầu dâng lên cùng với niềm vui; cùng dâng tiến với hết tâm tình thiết tha, tựa hương xa bay lên tòa Chúa bao la.</a:t>
            </a:r>
          </a:p>
        </p:txBody>
      </p:sp>
    </p:spTree>
    <p:extLst>
      <p:ext uri="{BB962C8B-B14F-4D97-AF65-F5344CB8AC3E}">
        <p14:creationId xmlns:p14="http://schemas.microsoft.com/office/powerpoint/2010/main" val="2186594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E92B27-0F29-8E6C-6B92-DECF7FB3E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scene3d>
              <a:camera prst="orthographicFront"/>
              <a:lightRig rig="soft" dir="t">
                <a:rot lat="0" lon="0" rev="15600000"/>
              </a:lightRig>
            </a:scene3d>
            <a:sp3d extrusionH="57150" prstMaterial="softEdge">
              <a:bevelT w="88900" h="38100"/>
            </a:sp3d>
          </a:bodyPr>
          <a:lstStyle/>
          <a:p>
            <a:pPr marL="27432" indent="0" algn="ctr">
              <a:lnSpc>
                <a:spcPct val="120000"/>
              </a:lnSpc>
              <a:buNone/>
            </a:pPr>
            <a:endParaRPr lang="en-US" sz="1100" b="1" dirty="0">
              <a:ln/>
              <a:solidFill>
                <a:srgbClr val="C0000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endParaRPr lang="en-US" sz="1100" b="1" dirty="0">
              <a:ln/>
              <a:solidFill>
                <a:srgbClr val="C0000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endParaRPr lang="en-US" sz="1100" b="1" dirty="0">
              <a:ln/>
              <a:solidFill>
                <a:srgbClr val="C0000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r>
              <a:rPr lang="en-US" sz="1100" b="1" dirty="0">
                <a:ln/>
                <a:solidFill>
                  <a:srgbClr val="C00000"/>
                </a:solidFill>
                <a:latin typeface="Times New Roman" panose="02020603050405020304" pitchFamily="18" charset="0"/>
                <a:ea typeface="Tahoma" pitchFamily="34" charset="0"/>
                <a:cs typeface="Times New Roman" panose="02020603050405020304" pitchFamily="18" charset="0"/>
              </a:rPr>
              <a:t> </a:t>
            </a:r>
          </a:p>
          <a:p>
            <a:pPr marL="27432" indent="0" algn="ctr">
              <a:lnSpc>
                <a:spcPct val="120000"/>
              </a:lnSpc>
              <a:buNone/>
            </a:pPr>
            <a:r>
              <a:rPr lang="en-US" sz="4400" b="1" u="sng" dirty="0">
                <a:ln/>
                <a:solidFill>
                  <a:srgbClr val="C00000"/>
                </a:solidFill>
                <a:latin typeface="Times New Roman" panose="02020603050405020304" pitchFamily="18" charset="0"/>
                <a:ea typeface="Tahoma" pitchFamily="34" charset="0"/>
                <a:cs typeface="Times New Roman" panose="02020603050405020304" pitchFamily="18" charset="0"/>
              </a:rPr>
              <a:t>Ca </a:t>
            </a:r>
            <a:r>
              <a:rPr lang="en-US" sz="4400" b="1" u="sng" dirty="0" err="1">
                <a:ln/>
                <a:solidFill>
                  <a:srgbClr val="C00000"/>
                </a:solidFill>
                <a:latin typeface="Times New Roman" panose="02020603050405020304" pitchFamily="18" charset="0"/>
                <a:ea typeface="Tahoma" pitchFamily="34" charset="0"/>
                <a:cs typeface="Times New Roman" panose="02020603050405020304" pitchFamily="18" charset="0"/>
              </a:rPr>
              <a:t>Nguyện</a:t>
            </a:r>
            <a:r>
              <a:rPr lang="en-US" sz="4400" b="1" u="sng" dirty="0">
                <a:ln/>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u="sng" dirty="0" err="1">
                <a:ln/>
                <a:solidFill>
                  <a:srgbClr val="C00000"/>
                </a:solidFill>
                <a:latin typeface="Times New Roman" panose="02020603050405020304" pitchFamily="18" charset="0"/>
                <a:ea typeface="Tahoma" pitchFamily="34" charset="0"/>
                <a:cs typeface="Times New Roman" panose="02020603050405020304" pitchFamily="18" charset="0"/>
              </a:rPr>
              <a:t>Hiệp</a:t>
            </a:r>
            <a:r>
              <a:rPr lang="en-US" sz="4400" b="1" u="sng" dirty="0">
                <a:ln/>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u="sng" dirty="0" err="1">
                <a:ln/>
                <a:solidFill>
                  <a:srgbClr val="C00000"/>
                </a:solidFill>
                <a:latin typeface="Times New Roman" panose="02020603050405020304" pitchFamily="18" charset="0"/>
                <a:ea typeface="Tahoma" pitchFamily="34" charset="0"/>
                <a:cs typeface="Times New Roman" panose="02020603050405020304" pitchFamily="18" charset="0"/>
              </a:rPr>
              <a:t>Lễ</a:t>
            </a:r>
            <a:r>
              <a:rPr lang="en-US" sz="4400" b="1" u="sng" dirty="0">
                <a:ln/>
                <a:solidFill>
                  <a:srgbClr val="C00000"/>
                </a:solidFill>
                <a:latin typeface="Times New Roman" panose="02020603050405020304" pitchFamily="18" charset="0"/>
                <a:ea typeface="Tahoma" pitchFamily="34" charset="0"/>
                <a:cs typeface="Times New Roman" panose="02020603050405020304" pitchFamily="18" charset="0"/>
              </a:rPr>
              <a:t> </a:t>
            </a:r>
          </a:p>
          <a:p>
            <a:pPr marL="27432" indent="0" algn="ctr">
              <a:lnSpc>
                <a:spcPct val="120000"/>
              </a:lnSpc>
              <a:buNone/>
            </a:pPr>
            <a:endParaRPr lang="en-US" sz="4400" b="1" u="sng" dirty="0">
              <a:ln/>
              <a:solidFill>
                <a:srgbClr val="C00000"/>
              </a:solidFill>
              <a:latin typeface="Times New Roman" panose="02020603050405020304" pitchFamily="18" charset="0"/>
              <a:ea typeface="Tahoma" pitchFamily="34" charset="0"/>
              <a:cs typeface="Times New Roman" panose="02020603050405020304" pitchFamily="18" charset="0"/>
            </a:endParaRPr>
          </a:p>
          <a:p>
            <a:pPr marL="27432" indent="0" algn="ctr">
              <a:lnSpc>
                <a:spcPct val="120000"/>
              </a:lnSpc>
              <a:buNone/>
            </a:pPr>
            <a:r>
              <a:rPr lang="en-US" sz="6000" b="1" dirty="0">
                <a:ln/>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CHÚA ĐÃ LÊN TRỜI</a:t>
            </a:r>
          </a:p>
          <a:p>
            <a:pPr marL="27432" indent="0" algn="ctr">
              <a:lnSpc>
                <a:spcPct val="120000"/>
              </a:lnSpc>
              <a:buNone/>
            </a:pPr>
            <a:r>
              <a:rPr lang="en-US" sz="4400" b="1" i="1" dirty="0">
                <a:ln/>
                <a:solidFill>
                  <a:srgbClr val="002060"/>
                </a:solidFill>
                <a:latin typeface="Times New Roman" panose="02020603050405020304" pitchFamily="18" charset="0"/>
                <a:ea typeface="Tahoma" pitchFamily="34" charset="0"/>
                <a:cs typeface="Times New Roman" panose="02020603050405020304" pitchFamily="18" charset="0"/>
              </a:rPr>
              <a:t>St: </a:t>
            </a:r>
            <a:r>
              <a:rPr lang="en-US" sz="4400" b="1" i="1" dirty="0" err="1">
                <a:ln/>
                <a:solidFill>
                  <a:srgbClr val="002060"/>
                </a:solidFill>
                <a:latin typeface="Times New Roman" panose="02020603050405020304" pitchFamily="18" charset="0"/>
                <a:ea typeface="Tahoma" pitchFamily="34" charset="0"/>
                <a:cs typeface="Times New Roman" panose="02020603050405020304" pitchFamily="18" charset="0"/>
              </a:rPr>
              <a:t>Phanxico</a:t>
            </a:r>
            <a:endParaRPr lang="en-US" sz="1600" b="1" i="1" dirty="0">
              <a:ln/>
              <a:solidFill>
                <a:srgbClr val="002060"/>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a:t>
            </a:r>
            <a:r>
              <a:rPr lang="vi-VN" sz="5400" b="1" u="sng" dirty="0">
                <a:solidFill>
                  <a:srgbClr val="C00000"/>
                </a:solidFill>
                <a:latin typeface="Times New Roman" panose="02020603050405020304" pitchFamily="18" charset="0"/>
                <a:cs typeface="Times New Roman" panose="02020603050405020304" pitchFamily="18" charset="0"/>
              </a:rPr>
              <a:t>1.</a:t>
            </a:r>
            <a:r>
              <a:rPr lang="vi-VN" sz="5400" b="1" dirty="0">
                <a:solidFill>
                  <a:srgbClr val="002060"/>
                </a:solidFill>
                <a:latin typeface="Times New Roman" panose="02020603050405020304" pitchFamily="18" charset="0"/>
                <a:cs typeface="Times New Roman" panose="02020603050405020304" pitchFamily="18" charset="0"/>
              </a:rPr>
              <a:t> Chúa đã lên trời, núi đồi đưa mắt nhìn theo. Chia ly đôi ngã ngàn dâu xanh ngắt một màu. Thày về quê hương xa vời ôi xa vời cuộc đời. Nhưng bao tình mến ơn trời mãi ở với Người.</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64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7200" b="1" u="sng" dirty="0">
                <a:solidFill>
                  <a:srgbClr val="C0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Con nhìn lên cao</a:t>
            </a:r>
            <a:r>
              <a:rPr lang="en-US" sz="7200" b="1" dirty="0">
                <a:solidFill>
                  <a:srgbClr val="002060"/>
                </a:solidFill>
                <a:latin typeface="Times New Roman" panose="02020603050405020304" pitchFamily="18" charset="0"/>
                <a:cs typeface="Times New Roman" panose="02020603050405020304" pitchFamily="18" charset="0"/>
              </a:rPr>
              <a:t>,</a:t>
            </a:r>
            <a:r>
              <a:rPr lang="vi-VN" sz="7200" b="1" dirty="0">
                <a:solidFill>
                  <a:srgbClr val="002060"/>
                </a:solidFill>
                <a:latin typeface="Times New Roman" panose="02020603050405020304" pitchFamily="18" charset="0"/>
                <a:cs typeface="Times New Roman" panose="02020603050405020304" pitchFamily="18" charset="0"/>
              </a:rPr>
              <a:t> thao thức với ngàn vì sao. Khấn xin Người dìu đưa con bền tâm bước lên trời cao.</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041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a:t>
            </a:r>
            <a:r>
              <a:rPr lang="vi-VN" sz="5400" b="1" u="sng" dirty="0">
                <a:solidFill>
                  <a:srgbClr val="C00000"/>
                </a:solidFill>
                <a:latin typeface="Times New Roman" panose="02020603050405020304" pitchFamily="18" charset="0"/>
                <a:cs typeface="Times New Roman" panose="02020603050405020304" pitchFamily="18" charset="0"/>
              </a:rPr>
              <a:t>2.</a:t>
            </a:r>
            <a:r>
              <a:rPr lang="vi-VN" sz="5400" b="1" dirty="0">
                <a:solidFill>
                  <a:srgbClr val="002060"/>
                </a:solidFill>
                <a:latin typeface="Times New Roman" panose="02020603050405020304" pitchFamily="18" charset="0"/>
                <a:cs typeface="Times New Roman" panose="02020603050405020304" pitchFamily="18" charset="0"/>
              </a:rPr>
              <a:t> Chúa đã xuống đời với người chung kiếp khổ đau. Lang thang muôn nẻo tìm đâu một chỗ tựa đầu. Người về thiên cung nhưng chẳng quên cát bụi cuộc đời. Ta đi dọn chỗ cho ngươi ở nhà Chúa Trời</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376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7200" b="1" u="sng" dirty="0">
                <a:solidFill>
                  <a:srgbClr val="C0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Con nhìn lên cao</a:t>
            </a:r>
            <a:r>
              <a:rPr lang="en-US" sz="7200" b="1" dirty="0">
                <a:solidFill>
                  <a:srgbClr val="002060"/>
                </a:solidFill>
                <a:latin typeface="Times New Roman" panose="02020603050405020304" pitchFamily="18" charset="0"/>
                <a:cs typeface="Times New Roman" panose="02020603050405020304" pitchFamily="18" charset="0"/>
              </a:rPr>
              <a:t>,</a:t>
            </a:r>
            <a:r>
              <a:rPr lang="vi-VN" sz="7200" b="1" dirty="0">
                <a:solidFill>
                  <a:srgbClr val="002060"/>
                </a:solidFill>
                <a:latin typeface="Times New Roman" panose="02020603050405020304" pitchFamily="18" charset="0"/>
                <a:cs typeface="Times New Roman" panose="02020603050405020304" pitchFamily="18" charset="0"/>
              </a:rPr>
              <a:t> thao thức với ngàn vì sao. Khấn xin Người dìu đưa con bền tâm bước lên trời cao.</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615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a:t>
            </a:r>
            <a:r>
              <a:rPr lang="vi-VN" sz="5400" b="1" u="sng" dirty="0">
                <a:solidFill>
                  <a:srgbClr val="C00000"/>
                </a:solidFill>
                <a:latin typeface="Times New Roman" panose="02020603050405020304" pitchFamily="18" charset="0"/>
                <a:cs typeface="Times New Roman" panose="02020603050405020304" pitchFamily="18" charset="0"/>
              </a:rPr>
              <a:t>3.</a:t>
            </a:r>
            <a:r>
              <a:rPr lang="vi-VN" sz="5400" b="1" dirty="0">
                <a:solidFill>
                  <a:srgbClr val="002060"/>
                </a:solidFill>
                <a:latin typeface="Times New Roman" panose="02020603050405020304" pitchFamily="18" charset="0"/>
                <a:cs typeface="Times New Roman" panose="02020603050405020304" pitchFamily="18" charset="0"/>
              </a:rPr>
              <a:t> Chúa sống trong đời khóc cười bao nỗi nhục vinh. Cô đơn đau khổ tử sinh oan trái tội tình. Người về an vui nhưng lòng thường gian trần đọa đày. Trên cao gởi xuống Thánh Thần an ủi tháng ngày.</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207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7200" b="1" u="sng" dirty="0">
                <a:solidFill>
                  <a:srgbClr val="C0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Con nhìn lên cao</a:t>
            </a:r>
            <a:r>
              <a:rPr lang="en-US" sz="7200" b="1" dirty="0">
                <a:solidFill>
                  <a:srgbClr val="002060"/>
                </a:solidFill>
                <a:latin typeface="Times New Roman" panose="02020603050405020304" pitchFamily="18" charset="0"/>
                <a:cs typeface="Times New Roman" panose="02020603050405020304" pitchFamily="18" charset="0"/>
              </a:rPr>
              <a:t>,</a:t>
            </a:r>
            <a:r>
              <a:rPr lang="vi-VN" sz="7200" b="1" dirty="0">
                <a:solidFill>
                  <a:srgbClr val="002060"/>
                </a:solidFill>
                <a:latin typeface="Times New Roman" panose="02020603050405020304" pitchFamily="18" charset="0"/>
                <a:cs typeface="Times New Roman" panose="02020603050405020304" pitchFamily="18" charset="0"/>
              </a:rPr>
              <a:t> thao thức với ngàn vì sao. Khấn xin Người dìu đưa con bền tâm bước lên trời cao.</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2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42" y="207"/>
            <a:ext cx="9524884" cy="6857588"/>
          </a:xfrm>
          <a:prstGeom prst="rect">
            <a:avLst/>
          </a:prstGeom>
        </p:spPr>
      </p:pic>
    </p:spTree>
    <p:extLst>
      <p:ext uri="{BB962C8B-B14F-4D97-AF65-F5344CB8AC3E}">
        <p14:creationId xmlns:p14="http://schemas.microsoft.com/office/powerpoint/2010/main" val="908126108"/>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en-US" sz="5400" b="1" u="sng" dirty="0">
                <a:solidFill>
                  <a:srgbClr val="C00000"/>
                </a:solidFill>
                <a:latin typeface="Times New Roman" panose="02020603050405020304" pitchFamily="18" charset="0"/>
                <a:cs typeface="Times New Roman" panose="02020603050405020304" pitchFamily="18" charset="0"/>
              </a:rPr>
              <a:t>Tk</a:t>
            </a:r>
            <a:r>
              <a:rPr lang="vi-VN" sz="5400" b="1" u="sng" dirty="0">
                <a:solidFill>
                  <a:srgbClr val="C00000"/>
                </a:solidFill>
                <a:latin typeface="Times New Roman" panose="02020603050405020304" pitchFamily="18" charset="0"/>
                <a:cs typeface="Times New Roman" panose="02020603050405020304" pitchFamily="18" charset="0"/>
              </a:rPr>
              <a:t>4.</a:t>
            </a:r>
            <a:r>
              <a:rPr lang="vi-VN" sz="5400" b="1" dirty="0">
                <a:solidFill>
                  <a:srgbClr val="002060"/>
                </a:solidFill>
                <a:latin typeface="Times New Roman" panose="02020603050405020304" pitchFamily="18" charset="0"/>
                <a:cs typeface="Times New Roman" panose="02020603050405020304" pitchFamily="18" charset="0"/>
              </a:rPr>
              <a:t> Chúa đã lên trời bóng Người xa khuất mù khơi. Con mong được đổi làm mây theo gót chân Người. Bầu trời mênh mang luôn vọng vang tiếng Người gọi mời. Con vui nhẹ bước trên đời tiến về cõi trời.</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862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7200" b="1" u="sng" dirty="0">
                <a:solidFill>
                  <a:srgbClr val="C00000"/>
                </a:solidFill>
                <a:latin typeface="Times New Roman" panose="02020603050405020304" pitchFamily="18" charset="0"/>
                <a:cs typeface="Times New Roman" panose="02020603050405020304" pitchFamily="18" charset="0"/>
              </a:rPr>
              <a:t>ĐK.</a:t>
            </a:r>
            <a:r>
              <a:rPr lang="vi-VN" sz="7200" b="1" dirty="0">
                <a:solidFill>
                  <a:srgbClr val="002060"/>
                </a:solidFill>
                <a:latin typeface="Times New Roman" panose="02020603050405020304" pitchFamily="18" charset="0"/>
                <a:cs typeface="Times New Roman" panose="02020603050405020304" pitchFamily="18" charset="0"/>
              </a:rPr>
              <a:t> Con nhìn lên cao</a:t>
            </a:r>
            <a:r>
              <a:rPr lang="en-US" sz="7200" b="1" dirty="0">
                <a:solidFill>
                  <a:srgbClr val="002060"/>
                </a:solidFill>
                <a:latin typeface="Times New Roman" panose="02020603050405020304" pitchFamily="18" charset="0"/>
                <a:cs typeface="Times New Roman" panose="02020603050405020304" pitchFamily="18" charset="0"/>
              </a:rPr>
              <a:t>,</a:t>
            </a:r>
            <a:r>
              <a:rPr lang="vi-VN" sz="7200" b="1" dirty="0">
                <a:solidFill>
                  <a:srgbClr val="002060"/>
                </a:solidFill>
                <a:latin typeface="Times New Roman" panose="02020603050405020304" pitchFamily="18" charset="0"/>
                <a:cs typeface="Times New Roman" panose="02020603050405020304" pitchFamily="18" charset="0"/>
              </a:rPr>
              <a:t> thao thức với ngàn vì sao. Khấn xin Người dìu đưa con bền tâm bước lên trời cao.</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670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9144000" cy="3877985"/>
          </a:xfrm>
          <a:prstGeom prst="rect">
            <a:avLst/>
          </a:prstGeom>
        </p:spPr>
        <p:txBody>
          <a:bodyPr wrap="square">
            <a:spAutoFit/>
            <a:scene3d>
              <a:camera prst="orthographicFront"/>
              <a:lightRig rig="soft" dir="t">
                <a:rot lat="0" lon="0" rev="15600000"/>
              </a:lightRig>
            </a:scene3d>
            <a:sp3d extrusionH="57150" prstMaterial="softEdge">
              <a:bevelT w="88900" h="38100"/>
            </a:sp3d>
          </a:bodyPr>
          <a:lstStyle/>
          <a:p>
            <a:pPr algn="ctr"/>
            <a:r>
              <a:rPr lang="en-US" sz="7200" b="1" u="sng" dirty="0">
                <a:ln/>
                <a:solidFill>
                  <a:srgbClr val="C00000"/>
                </a:solidFill>
                <a:latin typeface="Times New Roman" panose="02020603050405020304" pitchFamily="18" charset="0"/>
                <a:ea typeface="Times" pitchFamily="34" charset="0"/>
                <a:cs typeface="Times New Roman" panose="02020603050405020304" pitchFamily="18" charset="0"/>
              </a:rPr>
              <a:t>Ca </a:t>
            </a:r>
            <a:r>
              <a:rPr lang="en-US" sz="7200" b="1" u="sng" dirty="0" err="1">
                <a:ln/>
                <a:solidFill>
                  <a:srgbClr val="C00000"/>
                </a:solidFill>
                <a:latin typeface="Times New Roman" panose="02020603050405020304" pitchFamily="18" charset="0"/>
                <a:ea typeface="Times" pitchFamily="34" charset="0"/>
                <a:cs typeface="Times New Roman" panose="02020603050405020304" pitchFamily="18" charset="0"/>
              </a:rPr>
              <a:t>kết</a:t>
            </a:r>
            <a:r>
              <a:rPr lang="en-US" sz="7200" b="1" u="sng" dirty="0">
                <a:ln/>
                <a:solidFill>
                  <a:srgbClr val="C00000"/>
                </a:solidFill>
                <a:latin typeface="Times New Roman" panose="02020603050405020304" pitchFamily="18" charset="0"/>
                <a:ea typeface="Times" pitchFamily="34" charset="0"/>
                <a:cs typeface="Times New Roman" panose="02020603050405020304" pitchFamily="18" charset="0"/>
              </a:rPr>
              <a:t> </a:t>
            </a:r>
            <a:r>
              <a:rPr lang="en-US" sz="7200" b="1" u="sng" dirty="0" err="1">
                <a:ln/>
                <a:solidFill>
                  <a:srgbClr val="C00000"/>
                </a:solidFill>
                <a:latin typeface="Times New Roman" panose="02020603050405020304" pitchFamily="18" charset="0"/>
                <a:ea typeface="Times" pitchFamily="34" charset="0"/>
                <a:cs typeface="Times New Roman" panose="02020603050405020304" pitchFamily="18" charset="0"/>
              </a:rPr>
              <a:t>lễ</a:t>
            </a:r>
            <a:endParaRPr lang="en-US" sz="7200" b="1" u="sng" dirty="0">
              <a:ln/>
              <a:solidFill>
                <a:srgbClr val="C00000"/>
              </a:solidFill>
              <a:latin typeface="Times New Roman" panose="02020603050405020304" pitchFamily="18" charset="0"/>
              <a:ea typeface="Times" pitchFamily="34" charset="0"/>
              <a:cs typeface="Times New Roman" panose="02020603050405020304" pitchFamily="18" charset="0"/>
            </a:endParaRPr>
          </a:p>
          <a:p>
            <a:pPr algn="ctr"/>
            <a:endParaRPr lang="en-US" sz="5400" b="1" u="sng" dirty="0">
              <a:ln/>
              <a:solidFill>
                <a:srgbClr val="002060"/>
              </a:solidFill>
              <a:latin typeface="Times New Roman" panose="02020603050405020304" pitchFamily="18" charset="0"/>
              <a:ea typeface="Times" pitchFamily="34" charset="0"/>
              <a:cs typeface="Times New Roman" panose="02020603050405020304" pitchFamily="18" charset="0"/>
            </a:endParaRPr>
          </a:p>
          <a:p>
            <a:pPr algn="ctr"/>
            <a:r>
              <a:rPr lang="en-US" sz="7200" b="1" dirty="0">
                <a:ln/>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ĐỪNG ĐỨNG ĐÓ</a:t>
            </a:r>
          </a:p>
          <a:p>
            <a:pPr algn="ctr"/>
            <a:r>
              <a:rPr lang="en-US" sz="4800" b="1" i="1" dirty="0" err="1">
                <a:ln/>
                <a:solidFill>
                  <a:srgbClr val="002060"/>
                </a:solidFill>
                <a:latin typeface="Times New Roman" panose="02020603050405020304" pitchFamily="18" charset="0"/>
                <a:ea typeface="Times" pitchFamily="34" charset="0"/>
                <a:cs typeface="Times New Roman" panose="02020603050405020304" pitchFamily="18" charset="0"/>
              </a:rPr>
              <a:t>Lm</a:t>
            </a:r>
            <a:r>
              <a:rPr lang="en-US" sz="4800" b="1" i="1" dirty="0">
                <a:ln/>
                <a:solidFill>
                  <a:srgbClr val="002060"/>
                </a:solidFill>
                <a:latin typeface="Times New Roman" panose="02020603050405020304" pitchFamily="18" charset="0"/>
                <a:ea typeface="Times" pitchFamily="34" charset="0"/>
                <a:cs typeface="Times New Roman" panose="02020603050405020304" pitchFamily="18" charset="0"/>
              </a:rPr>
              <a:t>. Mi </a:t>
            </a:r>
            <a:r>
              <a:rPr lang="en-US" sz="4800" b="1" i="1" dirty="0" err="1">
                <a:ln/>
                <a:solidFill>
                  <a:srgbClr val="002060"/>
                </a:solidFill>
                <a:latin typeface="Times New Roman" panose="02020603050405020304" pitchFamily="18" charset="0"/>
                <a:ea typeface="Times" pitchFamily="34" charset="0"/>
                <a:cs typeface="Times New Roman" panose="02020603050405020304" pitchFamily="18" charset="0"/>
              </a:rPr>
              <a:t>Trầm</a:t>
            </a:r>
            <a:endParaRPr lang="en-US" sz="4800" b="1" i="1" dirty="0">
              <a:ln/>
              <a:solidFill>
                <a:srgbClr val="002060"/>
              </a:solidFill>
              <a:latin typeface="Times New Roman" panose="02020603050405020304" pitchFamily="18" charset="0"/>
              <a:ea typeface="Times" pitchFamily="34" charset="0"/>
              <a:cs typeface="Times New Roman" panose="02020603050405020304"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6000" b="1" u="sng" dirty="0">
                <a:solidFill>
                  <a:srgbClr val="C00000"/>
                </a:solidFill>
                <a:latin typeface="Times New Roman" panose="02020603050405020304" pitchFamily="18" charset="0"/>
                <a:cs typeface="Times New Roman" panose="02020603050405020304" pitchFamily="18" charset="0"/>
              </a:rPr>
              <a:t>ĐK:</a:t>
            </a:r>
            <a:r>
              <a:rPr lang="vi-VN" sz="6000" b="1" dirty="0">
                <a:solidFill>
                  <a:srgbClr val="002060"/>
                </a:solidFill>
                <a:latin typeface="Times New Roman" panose="02020603050405020304" pitchFamily="18" charset="0"/>
                <a:cs typeface="Times New Roman" panose="02020603050405020304" pitchFamily="18" charset="0"/>
              </a:rPr>
              <a:t> Đừng đứng đó nhìn trời nào hãy đi vào đời loan Tin Mừng cho khắp mọi nơi. Đừng đứng đó nhìn trời nào hãy đi vào đời loan Tin Mừng cứu rỗi muôn người.</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1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fontScale="90000"/>
          </a:bodyPr>
          <a:lstStyle/>
          <a:p>
            <a:pPr algn="just"/>
            <a:r>
              <a:rPr lang="en-US" sz="6000" b="1" u="sng" dirty="0">
                <a:solidFill>
                  <a:srgbClr val="C00000"/>
                </a:solidFill>
                <a:latin typeface="Times New Roman" panose="02020603050405020304" pitchFamily="18" charset="0"/>
                <a:cs typeface="Times New Roman" panose="02020603050405020304" pitchFamily="18" charset="0"/>
              </a:rPr>
              <a:t>Tk1.</a:t>
            </a:r>
            <a:r>
              <a:rPr lang="vi-VN" sz="6000" b="1" dirty="0">
                <a:solidFill>
                  <a:srgbClr val="002060"/>
                </a:solidFill>
                <a:latin typeface="Times New Roman" panose="02020603050405020304" pitchFamily="18" charset="0"/>
                <a:cs typeface="Times New Roman" panose="02020603050405020304" pitchFamily="18" charset="0"/>
              </a:rPr>
              <a:t> Nào ta ra đi lập tức không đợi chờ. Hành trang trên vai là một bầu nhiệt huyết. Ta ra đi loan báo tình thương, cho muôn dân muôn nước ngàn phương bằng cuộc sống chan hòa mến thương.</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92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6000" b="1" u="sng" dirty="0">
                <a:solidFill>
                  <a:srgbClr val="C00000"/>
                </a:solidFill>
                <a:latin typeface="Times New Roman" panose="02020603050405020304" pitchFamily="18" charset="0"/>
                <a:cs typeface="Times New Roman" panose="02020603050405020304" pitchFamily="18" charset="0"/>
              </a:rPr>
              <a:t>ĐK:</a:t>
            </a:r>
            <a:r>
              <a:rPr lang="vi-VN" sz="6000" b="1" dirty="0">
                <a:solidFill>
                  <a:srgbClr val="002060"/>
                </a:solidFill>
                <a:latin typeface="Times New Roman" panose="02020603050405020304" pitchFamily="18" charset="0"/>
                <a:cs typeface="Times New Roman" panose="02020603050405020304" pitchFamily="18" charset="0"/>
              </a:rPr>
              <a:t> Đừng đứng đó nhìn trời nào hãy đi vào đời loan Tin Mừng cho khắp mọi nơi. Đừng đứng đó nhìn trời nào hãy đi vào đời loan Tin Mừng cứu rỗi muôn người.</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514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fontScale="90000"/>
          </a:bodyPr>
          <a:lstStyle/>
          <a:p>
            <a:pPr algn="just"/>
            <a:r>
              <a:rPr lang="en-US" sz="6000" b="1" u="sng" dirty="0">
                <a:solidFill>
                  <a:srgbClr val="C00000"/>
                </a:solidFill>
                <a:latin typeface="Times New Roman" panose="02020603050405020304" pitchFamily="18" charset="0"/>
                <a:cs typeface="Times New Roman" panose="02020603050405020304" pitchFamily="18" charset="0"/>
              </a:rPr>
              <a:t>Tk2.</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Nào</a:t>
            </a:r>
            <a:r>
              <a:rPr lang="en-US" sz="6000" b="1" dirty="0">
                <a:solidFill>
                  <a:srgbClr val="002060"/>
                </a:solidFill>
                <a:latin typeface="Times New Roman" panose="02020603050405020304" pitchFamily="18" charset="0"/>
                <a:cs typeface="Times New Roman" panose="02020603050405020304" pitchFamily="18" charset="0"/>
              </a:rPr>
              <a:t> ta </a:t>
            </a:r>
            <a:r>
              <a:rPr lang="en-US" sz="6000" b="1" dirty="0" err="1">
                <a:solidFill>
                  <a:srgbClr val="002060"/>
                </a:solidFill>
                <a:latin typeface="Times New Roman" panose="02020603050405020304" pitchFamily="18" charset="0"/>
                <a:cs typeface="Times New Roman" panose="02020603050405020304" pitchFamily="18" charset="0"/>
              </a:rPr>
              <a:t>ra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tình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mến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luôn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dạt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dào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Cùng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mang</a:t>
            </a:r>
            <a:r>
              <a:rPr lang="en-US" sz="6000" b="1" dirty="0">
                <a:solidFill>
                  <a:srgbClr val="002060"/>
                </a:solidFill>
                <a:latin typeface="Times New Roman" panose="02020603050405020304" pitchFamily="18" charset="0"/>
                <a:cs typeface="Times New Roman" panose="02020603050405020304" pitchFamily="18" charset="0"/>
              </a:rPr>
              <a:t> tin </a:t>
            </a:r>
            <a:r>
              <a:rPr lang="en-US" sz="6000" b="1" dirty="0" err="1">
                <a:solidFill>
                  <a:srgbClr val="002060"/>
                </a:solidFill>
                <a:latin typeface="Times New Roman" panose="02020603050405020304" pitchFamily="18" charset="0"/>
                <a:cs typeface="Times New Roman" panose="02020603050405020304" pitchFamily="18" charset="0"/>
              </a:rPr>
              <a:t>yêu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vào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cuộc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truyền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giáo</a:t>
            </a:r>
            <a:r>
              <a:rPr lang="en-US" sz="6000" b="1" dirty="0">
                <a:solidFill>
                  <a:srgbClr val="002060"/>
                </a:solidFill>
                <a:latin typeface="Times New Roman" panose="02020603050405020304" pitchFamily="18" charset="0"/>
                <a:cs typeface="Times New Roman" panose="02020603050405020304" pitchFamily="18" charset="0"/>
              </a:rPr>
              <a:t>. Ta </a:t>
            </a:r>
            <a:r>
              <a:rPr lang="en-US" sz="6000" b="1" dirty="0" err="1">
                <a:solidFill>
                  <a:srgbClr val="002060"/>
                </a:solidFill>
                <a:latin typeface="Times New Roman" panose="02020603050405020304" pitchFamily="18" charset="0"/>
                <a:cs typeface="Times New Roman" panose="02020603050405020304" pitchFamily="18" charset="0"/>
              </a:rPr>
              <a:t>ra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đi</a:t>
            </a:r>
            <a:r>
              <a:rPr lang="en-US" sz="6000" b="1" dirty="0">
                <a:solidFill>
                  <a:srgbClr val="002060"/>
                </a:solidFill>
                <a:latin typeface="Times New Roman" panose="02020603050405020304" pitchFamily="18" charset="0"/>
                <a:cs typeface="Times New Roman" panose="02020603050405020304" pitchFamily="18" charset="0"/>
              </a:rPr>
              <a:t> loan </a:t>
            </a:r>
            <a:r>
              <a:rPr lang="en-US" sz="6000" b="1" dirty="0" err="1">
                <a:solidFill>
                  <a:srgbClr val="002060"/>
                </a:solidFill>
                <a:latin typeface="Times New Roman" panose="02020603050405020304" pitchFamily="18" charset="0"/>
                <a:cs typeface="Times New Roman" panose="02020603050405020304" pitchFamily="18" charset="0"/>
              </a:rPr>
              <a:t>báo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hồng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ân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đây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Chiên</a:t>
            </a:r>
            <a:r>
              <a:rPr lang="en-US" sz="6000" b="1" dirty="0">
                <a:solidFill>
                  <a:srgbClr val="002060"/>
                </a:solidFill>
                <a:latin typeface="Times New Roman" panose="02020603050405020304" pitchFamily="18" charset="0"/>
                <a:cs typeface="Times New Roman" panose="02020603050405020304" pitchFamily="18" charset="0"/>
              </a:rPr>
              <a:t> Con </a:t>
            </a:r>
            <a:r>
              <a:rPr lang="en-US" sz="6000" b="1" dirty="0" err="1">
                <a:solidFill>
                  <a:srgbClr val="002060"/>
                </a:solidFill>
                <a:latin typeface="Times New Roman" panose="02020603050405020304" pitchFamily="18" charset="0"/>
                <a:cs typeface="Times New Roman" panose="02020603050405020304" pitchFamily="18" charset="0"/>
              </a:rPr>
              <a:t>Thiên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Chúa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Phục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sinh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về</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thiên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cung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ngự</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tòa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hiển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vinh</a:t>
            </a:r>
            <a:r>
              <a:rPr lang="en-US" sz="6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38960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510A3-A6DF-917C-F84B-D8545E3FF184}"/>
              </a:ext>
            </a:extLst>
          </p:cNvPr>
          <p:cNvSpPr>
            <a:spLocks noGrp="1"/>
          </p:cNvSpPr>
          <p:nvPr>
            <p:ph type="title"/>
          </p:nvPr>
        </p:nvSpPr>
        <p:spPr>
          <a:xfrm>
            <a:off x="0" y="0"/>
            <a:ext cx="9144000" cy="6858000"/>
          </a:xfrm>
        </p:spPr>
        <p:txBody>
          <a:bodyPr>
            <a:normAutofit/>
          </a:bodyPr>
          <a:lstStyle/>
          <a:p>
            <a:pPr algn="just"/>
            <a:r>
              <a:rPr lang="vi-VN" sz="6000" b="1" u="sng" dirty="0">
                <a:solidFill>
                  <a:srgbClr val="C00000"/>
                </a:solidFill>
                <a:latin typeface="Times New Roman" panose="02020603050405020304" pitchFamily="18" charset="0"/>
                <a:cs typeface="Times New Roman" panose="02020603050405020304" pitchFamily="18" charset="0"/>
              </a:rPr>
              <a:t>ĐK:</a:t>
            </a:r>
            <a:r>
              <a:rPr lang="vi-VN" sz="6000" b="1" dirty="0">
                <a:solidFill>
                  <a:srgbClr val="002060"/>
                </a:solidFill>
                <a:latin typeface="Times New Roman" panose="02020603050405020304" pitchFamily="18" charset="0"/>
                <a:cs typeface="Times New Roman" panose="02020603050405020304" pitchFamily="18" charset="0"/>
              </a:rPr>
              <a:t> Đừng đứng đó nhìn trời nào hãy đi vào đời loan Tin Mừng cho khắp mọi nơi. Đừng đứng đó nhìn trời nào hãy đi vào đời loan Tin Mừng cứu rỗi muôn người.</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50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Lạy Chúa Thánh Thần là Ánh sáng Chân lý vẹn toàn,</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Chúa ban những ân huệ thích hợp cho từng thời đại,</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và dùng nhiều cách thế kỳ diệu để hướng dẫn Hội Thánh,</a:t>
            </a:r>
            <a:r>
              <a:rPr lang="en-US" sz="6249"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2518010980"/>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bodyPr>
          <a:lstStyle/>
          <a:p>
            <a:pPr algn="just"/>
            <a:r>
              <a:rPr lang="vi-VN"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này chúng con đang chung lời cầu nguyện cho các</a:t>
            </a:r>
            <a:r>
              <a:rPr lang="en-US"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600"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Giám</a:t>
            </a:r>
            <a:r>
              <a:rPr lang="en-US"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en-US" sz="6600" b="1" dirty="0" err="1">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mục</a:t>
            </a:r>
            <a:r>
              <a:rPr lang="en-US"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 </a:t>
            </a:r>
            <a:r>
              <a:rPr lang="vi-VN"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và những người tham dự Thượng Hội đồng Giám mục thế giới.</a:t>
            </a:r>
            <a:r>
              <a:rPr lang="en-US" sz="6600" b="1" dirty="0">
                <a:solidFill>
                  <a:srgbClr val="002060"/>
                </a:solidFill>
                <a:effectLst/>
                <a:latin typeface="Times New Roman" panose="020206030504050203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3557920346"/>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1859</Words>
  <Application>Microsoft Office PowerPoint</Application>
  <PresentationFormat>On-screen Show (4:3)</PresentationFormat>
  <Paragraphs>107</Paragraphs>
  <Slides>80</Slides>
  <Notes>5</Notes>
  <HiddenSlides>0</HiddenSlides>
  <MMClips>0</MMClips>
  <ScaleCrop>false</ScaleCrop>
  <HeadingPairs>
    <vt:vector size="4" baseType="variant">
      <vt:variant>
        <vt:lpstr>Theme</vt:lpstr>
      </vt:variant>
      <vt:variant>
        <vt:i4>11</vt:i4>
      </vt:variant>
      <vt:variant>
        <vt:lpstr>Slide Titles</vt:lpstr>
      </vt:variant>
      <vt:variant>
        <vt:i4>80</vt:i4>
      </vt:variant>
    </vt:vector>
  </HeadingPairs>
  <TitlesOfParts>
    <vt:vector size="91" baseType="lpstr">
      <vt:lpstr>Office Theme</vt:lpstr>
      <vt:lpstr>1_Office Theme</vt:lpstr>
      <vt:lpstr>5_Office Theme</vt:lpstr>
      <vt:lpstr>1_Default Design</vt:lpstr>
      <vt:lpstr>10_Office Theme</vt:lpstr>
      <vt:lpstr>11_Office Theme</vt:lpstr>
      <vt:lpstr>2_Office Theme</vt:lpstr>
      <vt:lpstr>8_Office Theme</vt:lpstr>
      <vt:lpstr>3_Office Theme</vt:lpstr>
      <vt:lpstr>13_Office Theme</vt:lpstr>
      <vt:lpstr>6_Office Theme</vt:lpstr>
      <vt:lpstr>    CN VII - CHÚA THĂNG THIÊN      NL: HÔM NAY MỪNG CHÚA LÊN TRỜI  ĐC: THÁNH VỊNH 46 – KIM LONG  DL: TIẾN DÂNG LÊN- PHANXICO  HL: CHÚA ĐÃ LÊN TRỜI – PHANXICO  KL: ĐỪNG ĐỨNG ĐÓ - Mi Trầm</vt:lpstr>
      <vt:lpstr>PowerPoint Presentation</vt:lpstr>
      <vt:lpstr>Tập Hát Cộng Đoàn</vt:lpstr>
      <vt:lpstr>Đk: Chúa tiến lên giữa tiếng reo mừng, Chúa tiến lên trong tiếng kèn vang.</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 |</vt:lpstr>
      <vt:lpstr>để các ngài cùng nhau tìm hiểu những điều đẹp ý Chúa,| và hướng dẫn đoàn Dân Chúa thực thi những điều Chúa truyền dạy.| Các giáo phận Việt Nam chúng con,| </vt:lpstr>
      <vt:lpstr>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Tk1. Hôm nay mừng Chúa lên trời trần hoàn vang tiếng ca. Hôm nay mừng Chúa lên trời triều thần vang câu hát. Này ngày vinh quang, rạng ngời ánh sáng khúc nhạc mừng trời đất hòa ca.</vt:lpstr>
      <vt:lpstr>ÐK. Ngợi khen Chúa lên trời trong ánh sáng vinh quang. Ngợi khen Chúa ngự trị trên chốn huy hoàng. Ngợi khen Chúa lên trời trong ánh vinh quang. Ngợi khen Chúa ngự trị trên chốn huy hoàng.</vt:lpstr>
      <vt:lpstr>Tk2. Vui lên muôn nước muôn người đời trần gian sẽ qua. Vui lên muôn nước muôn người chờ về nơi thiên quốc. Hop mừng bên Cha tình Người bao la chốn Thiên Ðình chung tiếng hòa ca.</vt:lpstr>
      <vt:lpstr>ÐK. Ngợi khen Chúa lên trời trong ánh sáng vinh quang. Ngợi khen Chúa ngự trị trên chốn huy hoàng. Ngợi khen Chúa lên trời trong ánh vinh quang. Ngợi khen Chúa ngự trị trên chốn huy hoàng.</vt:lpstr>
      <vt:lpstr>PowerPoint Presentation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 Đấng tạo thành trời đất, muôn vật hữu hình và vô hình.</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truyền.Tôi tuyên xưng có một Phép Rửa để tha tội. Tôi trông đợi kẻ chết sống lại và sự sống đời sau. Amen.</vt:lpstr>
      <vt:lpstr>PowerPoint Presentation</vt:lpstr>
      <vt:lpstr>Ca Dâng Lễ  TIẾN DÂNG LÊN St: Phanxico </vt:lpstr>
      <vt:lpstr>TK1. Tiến dâng lên thiên cung này lễ vật. Nguyện dâng Chúa bánh thơm với rượu nho, và nước mắt tiếng hát trong cuộc đời. Xin Chúa nhận đền bù muôn tội con.</vt:lpstr>
      <vt:lpstr>ÐK: Cùng dâng tiến tiếng hát trên môi nguyện cầu, bao nỗi sầu dâng lên cùng với niềm vui; cùng dâng tiến với hết tâm tình thiết tha, tựa hương xa bay lên tòa Chúa bao la.</vt:lpstr>
      <vt:lpstr>TK2. Tiến dâng lên thiên cung lời ước nguyện, nguyện xin Chúa khấng ban phúc bình yên, được như nước nối kết trong rượu nồng, bao tấm lòng hòa đồng trong tình yêu.</vt:lpstr>
      <vt:lpstr>ÐK: Cùng dâng tiến tiếng hát trên môi nguyện cầu, bao nỗi sầu dâng lên cùng với niềm vui; cùng dâng tiến với hết tâm tình thiết tha, tựa hương xa bay lên tòa Chúa bao la.</vt:lpstr>
      <vt:lpstr>PowerPoint Presentation</vt:lpstr>
      <vt:lpstr>PowerPoint Presentation</vt:lpstr>
      <vt:lpstr>Tk1. Chúa đã lên trời, núi đồi đưa mắt nhìn theo. Chia ly đôi ngã ngàn dâu xanh ngắt một màu. Thày về quê hương xa vời ôi xa vời cuộc đời. Nhưng bao tình mến ơn trời mãi ở với Người.</vt:lpstr>
      <vt:lpstr>ĐK. Con nhìn lên cao, thao thức với ngàn vì sao. Khấn xin Người dìu đưa con bền tâm bước lên trời cao.</vt:lpstr>
      <vt:lpstr>Tk2. Chúa đã xuống đời với người chung kiếp khổ đau. Lang thang muôn nẻo tìm đâu một chỗ tựa đầu. Người về thiên cung nhưng chẳng quên cát bụi cuộc đời. Ta đi dọn chỗ cho ngươi ở nhà Chúa Trời</vt:lpstr>
      <vt:lpstr>ĐK. Con nhìn lên cao, thao thức với ngàn vì sao. Khấn xin Người dìu đưa con bền tâm bước lên trời cao.</vt:lpstr>
      <vt:lpstr>Tk3. Chúa sống trong đời khóc cười bao nỗi nhục vinh. Cô đơn đau khổ tử sinh oan trái tội tình. Người về an vui nhưng lòng thường gian trần đọa đày. Trên cao gởi xuống Thánh Thần an ủi tháng ngày.</vt:lpstr>
      <vt:lpstr>ĐK. Con nhìn lên cao, thao thức với ngàn vì sao. Khấn xin Người dìu đưa con bền tâm bước lên trời cao.</vt:lpstr>
      <vt:lpstr>Tk4. Chúa đã lên trời bóng Người xa khuất mù khơi. Con mong được đổi làm mây theo gót chân Người. Bầu trời mênh mang luôn vọng vang tiếng Người gọi mời. Con vui nhẹ bước trên đời tiến về cõi trời.</vt:lpstr>
      <vt:lpstr>ĐK. Con nhìn lên cao, thao thức với ngàn vì sao. Khấn xin Người dìu đưa con bền tâm bước lên trời cao.</vt:lpstr>
      <vt:lpstr>PowerPoint Presentation</vt:lpstr>
      <vt:lpstr>PowerPoint Presentation</vt:lpstr>
      <vt:lpstr>PowerPoint Presentation</vt:lpstr>
      <vt:lpstr>ĐK: Đừng đứng đó nhìn trời nào hãy đi vào đời loan Tin Mừng cho khắp mọi nơi. Đừng đứng đó nhìn trời nào hãy đi vào đời loan Tin Mừng cứu rỗi muôn người.</vt:lpstr>
      <vt:lpstr>Tk1. Nào ta ra đi lập tức không đợi chờ. Hành trang trên vai là một bầu nhiệt huyết. Ta ra đi loan báo tình thương, cho muôn dân muôn nước ngàn phương bằng cuộc sống chan hòa mến thương.</vt:lpstr>
      <vt:lpstr>ĐK: Đừng đứng đó nhìn trời nào hãy đi vào đời loan Tin Mừng cho khắp mọi nơi. Đừng đứng đó nhìn trời nào hãy đi vào đời loan Tin Mừng cứu rỗi muôn người.</vt:lpstr>
      <vt:lpstr>Tk2. Nào ta ra đi tình mến luôn dạt dào. Cùng mang tin yêu vào cuộc đời truyền giáo. Ta ra đi loan báo hồng ân: đây Chiên Con Thiên Chúa Phục sinh về thiên cung ngự tòa hiển vinh.</vt:lpstr>
      <vt:lpstr>ĐK: Đừng đứng đó nhìn trời nào hãy đi vào đời loan Tin Mừng cho khắp mọi nơi. Đừng đứng đó nhìn trời nào hãy đi vào đời loan Tin Mừng cứu rỗi muôn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 - CHÚA THĂNG THIÊN      NL: HÔM NAY MỪNG CHÚA LÊN TRỜI  ĐC: THÁNH VỊNH 46 – KIM LONG  DL:   HL: CHÚA ĐÃ LÊN TRỜI – PHANXICO  KL: ĐỪNG ĐỨNG ĐÓ</dc:title>
  <dc:creator>trungbo2001@gmail.com</dc:creator>
  <cp:lastModifiedBy>Hung Nam</cp:lastModifiedBy>
  <cp:revision>2</cp:revision>
  <dcterms:created xsi:type="dcterms:W3CDTF">2023-05-10T15:30:15Z</dcterms:created>
  <dcterms:modified xsi:type="dcterms:W3CDTF">2023-05-16T22:38:54Z</dcterms:modified>
</cp:coreProperties>
</file>