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61" r:id="rId3"/>
    <p:sldMasterId id="2147483673" r:id="rId4"/>
    <p:sldMasterId id="2147483681" r:id="rId5"/>
    <p:sldMasterId id="2147483693" r:id="rId6"/>
  </p:sldMasterIdLst>
  <p:notesMasterIdLst>
    <p:notesMasterId r:id="rId93"/>
  </p:notesMasterIdLst>
  <p:sldIdLst>
    <p:sldId id="451" r:id="rId7"/>
    <p:sldId id="380" r:id="rId8"/>
    <p:sldId id="376" r:id="rId9"/>
    <p:sldId id="377" r:id="rId10"/>
    <p:sldId id="379" r:id="rId11"/>
    <p:sldId id="367" r:id="rId12"/>
    <p:sldId id="368" r:id="rId13"/>
    <p:sldId id="369" r:id="rId14"/>
    <p:sldId id="370" r:id="rId15"/>
    <p:sldId id="371" r:id="rId16"/>
    <p:sldId id="372" r:id="rId17"/>
    <p:sldId id="373" r:id="rId18"/>
    <p:sldId id="374" r:id="rId19"/>
    <p:sldId id="421" r:id="rId20"/>
    <p:sldId id="256" r:id="rId21"/>
    <p:sldId id="422" r:id="rId22"/>
    <p:sldId id="423" r:id="rId23"/>
    <p:sldId id="448" r:id="rId24"/>
    <p:sldId id="424" r:id="rId25"/>
    <p:sldId id="449" r:id="rId26"/>
    <p:sldId id="425" r:id="rId27"/>
    <p:sldId id="450" r:id="rId28"/>
    <p:sldId id="261" r:id="rId29"/>
    <p:sldId id="392" r:id="rId30"/>
    <p:sldId id="393" r:id="rId31"/>
    <p:sldId id="394" r:id="rId32"/>
    <p:sldId id="395" r:id="rId33"/>
    <p:sldId id="396" r:id="rId34"/>
    <p:sldId id="397" r:id="rId35"/>
    <p:sldId id="398" r:id="rId36"/>
    <p:sldId id="399" r:id="rId37"/>
    <p:sldId id="415" r:id="rId38"/>
    <p:sldId id="262" r:id="rId39"/>
    <p:sldId id="263" r:id="rId40"/>
    <p:sldId id="264" r:id="rId41"/>
    <p:sldId id="283" r:id="rId42"/>
    <p:sldId id="265" r:id="rId43"/>
    <p:sldId id="284" r:id="rId44"/>
    <p:sldId id="266" r:id="rId45"/>
    <p:sldId id="285" r:id="rId46"/>
    <p:sldId id="417" r:id="rId47"/>
    <p:sldId id="268" r:id="rId48"/>
    <p:sldId id="269" r:id="rId49"/>
    <p:sldId id="383" r:id="rId50"/>
    <p:sldId id="400" r:id="rId51"/>
    <p:sldId id="401" r:id="rId52"/>
    <p:sldId id="402" r:id="rId53"/>
    <p:sldId id="403" r:id="rId54"/>
    <p:sldId id="404" r:id="rId55"/>
    <p:sldId id="405" r:id="rId56"/>
    <p:sldId id="406" r:id="rId57"/>
    <p:sldId id="407" r:id="rId58"/>
    <p:sldId id="408" r:id="rId59"/>
    <p:sldId id="409" r:id="rId60"/>
    <p:sldId id="410" r:id="rId61"/>
    <p:sldId id="411" r:id="rId62"/>
    <p:sldId id="412" r:id="rId63"/>
    <p:sldId id="413" r:id="rId64"/>
    <p:sldId id="414" r:id="rId65"/>
    <p:sldId id="299" r:id="rId66"/>
    <p:sldId id="300" r:id="rId67"/>
    <p:sldId id="440" r:id="rId68"/>
    <p:sldId id="311" r:id="rId69"/>
    <p:sldId id="439" r:id="rId70"/>
    <p:sldId id="307" r:id="rId71"/>
    <p:sldId id="276" r:id="rId72"/>
    <p:sldId id="419" r:id="rId73"/>
    <p:sldId id="277" r:id="rId74"/>
    <p:sldId id="426" r:id="rId75"/>
    <p:sldId id="427" r:id="rId76"/>
    <p:sldId id="428" r:id="rId77"/>
    <p:sldId id="429" r:id="rId78"/>
    <p:sldId id="444" r:id="rId79"/>
    <p:sldId id="445" r:id="rId80"/>
    <p:sldId id="438" r:id="rId81"/>
    <p:sldId id="446" r:id="rId82"/>
    <p:sldId id="447" r:id="rId83"/>
    <p:sldId id="292" r:id="rId84"/>
    <p:sldId id="382" r:id="rId85"/>
    <p:sldId id="293" r:id="rId86"/>
    <p:sldId id="257" r:id="rId87"/>
    <p:sldId id="258" r:id="rId88"/>
    <p:sldId id="259" r:id="rId89"/>
    <p:sldId id="260" r:id="rId90"/>
    <p:sldId id="442" r:id="rId91"/>
    <p:sldId id="443" r:id="rId9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3399"/>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87" autoAdjust="0"/>
    <p:restoredTop sz="94620" autoAdjust="0"/>
  </p:normalViewPr>
  <p:slideViewPr>
    <p:cSldViewPr snapToGrid="0">
      <p:cViewPr>
        <p:scale>
          <a:sx n="110" d="100"/>
          <a:sy n="110" d="100"/>
        </p:scale>
        <p:origin x="1290" y="78"/>
      </p:cViewPr>
      <p:guideLst/>
    </p:cSldViewPr>
  </p:slideViewPr>
  <p:outlineViewPr>
    <p:cViewPr>
      <p:scale>
        <a:sx n="33" d="100"/>
        <a:sy n="33" d="100"/>
      </p:scale>
      <p:origin x="0" y="-2106"/>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viewProps" Target="viewProp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notesMaster" Target="notesMasters/notesMaster1.xml"/><Relationship Id="rId9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ungbo2001@gmail.com" userId="8ce29e2eda34f706" providerId="LiveId" clId="{88BBAC77-5954-4B8D-8D43-59ED8B426C42}"/>
    <pc:docChg chg="undo custSel addSld delSld modSld sldOrd delMainMaster modMainMaster">
      <pc:chgData name="trungbo2001@gmail.com" userId="8ce29e2eda34f706" providerId="LiveId" clId="{88BBAC77-5954-4B8D-8D43-59ED8B426C42}" dt="2023-05-10T16:43:07.970" v="962" actId="207"/>
      <pc:docMkLst>
        <pc:docMk/>
      </pc:docMkLst>
      <pc:sldChg chg="modSp mod ord setBg">
        <pc:chgData name="trungbo2001@gmail.com" userId="8ce29e2eda34f706" providerId="LiveId" clId="{88BBAC77-5954-4B8D-8D43-59ED8B426C42}" dt="2023-05-10T15:56:58.559" v="467"/>
        <pc:sldMkLst>
          <pc:docMk/>
          <pc:sldMk cId="1916640262" sldId="256"/>
        </pc:sldMkLst>
        <pc:picChg chg="mod">
          <ac:chgData name="trungbo2001@gmail.com" userId="8ce29e2eda34f706" providerId="LiveId" clId="{88BBAC77-5954-4B8D-8D43-59ED8B426C42}" dt="2023-05-10T15:38:24.157" v="4" actId="14100"/>
          <ac:picMkLst>
            <pc:docMk/>
            <pc:sldMk cId="1916640262" sldId="256"/>
            <ac:picMk id="2" creationId="{00000000-0000-0000-0000-000000000000}"/>
          </ac:picMkLst>
        </pc:picChg>
      </pc:sldChg>
      <pc:sldChg chg="modSp setBg">
        <pc:chgData name="trungbo2001@gmail.com" userId="8ce29e2eda34f706" providerId="LiveId" clId="{88BBAC77-5954-4B8D-8D43-59ED8B426C42}" dt="2023-05-10T15:43:09.151" v="63"/>
        <pc:sldMkLst>
          <pc:docMk/>
          <pc:sldMk cId="2518010980" sldId="285"/>
        </pc:sldMkLst>
        <pc:spChg chg="mod">
          <ac:chgData name="trungbo2001@gmail.com" userId="8ce29e2eda34f706" providerId="LiveId" clId="{88BBAC77-5954-4B8D-8D43-59ED8B426C42}" dt="2023-05-10T15:43:09.151" v="63"/>
          <ac:spMkLst>
            <pc:docMk/>
            <pc:sldMk cId="2518010980" sldId="285"/>
            <ac:spMk id="2" creationId="{00000000-0000-0000-0000-000000000000}"/>
          </ac:spMkLst>
        </pc:spChg>
      </pc:sldChg>
      <pc:sldChg chg="modSp mod setBg">
        <pc:chgData name="trungbo2001@gmail.com" userId="8ce29e2eda34f706" providerId="LiveId" clId="{88BBAC77-5954-4B8D-8D43-59ED8B426C42}" dt="2023-05-10T15:43:29.241" v="64" actId="404"/>
        <pc:sldMkLst>
          <pc:docMk/>
          <pc:sldMk cId="3557920346" sldId="286"/>
        </pc:sldMkLst>
        <pc:spChg chg="mod">
          <ac:chgData name="trungbo2001@gmail.com" userId="8ce29e2eda34f706" providerId="LiveId" clId="{88BBAC77-5954-4B8D-8D43-59ED8B426C42}" dt="2023-05-10T15:43:29.241" v="64" actId="404"/>
          <ac:spMkLst>
            <pc:docMk/>
            <pc:sldMk cId="3557920346" sldId="286"/>
            <ac:spMk id="2" creationId="{00000000-0000-0000-0000-000000000000}"/>
          </ac:spMkLst>
        </pc:spChg>
      </pc:sldChg>
      <pc:sldChg chg="modSp setBg">
        <pc:chgData name="trungbo2001@gmail.com" userId="8ce29e2eda34f706" providerId="LiveId" clId="{88BBAC77-5954-4B8D-8D43-59ED8B426C42}" dt="2023-05-10T15:43:09.151" v="63"/>
        <pc:sldMkLst>
          <pc:docMk/>
          <pc:sldMk cId="128856194" sldId="287"/>
        </pc:sldMkLst>
        <pc:spChg chg="mod">
          <ac:chgData name="trungbo2001@gmail.com" userId="8ce29e2eda34f706" providerId="LiveId" clId="{88BBAC77-5954-4B8D-8D43-59ED8B426C42}" dt="2023-05-10T15:43:09.151" v="63"/>
          <ac:spMkLst>
            <pc:docMk/>
            <pc:sldMk cId="128856194" sldId="287"/>
            <ac:spMk id="2" creationId="{00000000-0000-0000-0000-000000000000}"/>
          </ac:spMkLst>
        </pc:spChg>
      </pc:sldChg>
      <pc:sldChg chg="modSp setBg">
        <pc:chgData name="trungbo2001@gmail.com" userId="8ce29e2eda34f706" providerId="LiveId" clId="{88BBAC77-5954-4B8D-8D43-59ED8B426C42}" dt="2023-05-10T15:43:09.151" v="63"/>
        <pc:sldMkLst>
          <pc:docMk/>
          <pc:sldMk cId="2323112219" sldId="288"/>
        </pc:sldMkLst>
        <pc:spChg chg="mod">
          <ac:chgData name="trungbo2001@gmail.com" userId="8ce29e2eda34f706" providerId="LiveId" clId="{88BBAC77-5954-4B8D-8D43-59ED8B426C42}" dt="2023-05-10T15:43:09.151" v="63"/>
          <ac:spMkLst>
            <pc:docMk/>
            <pc:sldMk cId="2323112219" sldId="288"/>
            <ac:spMk id="2" creationId="{00000000-0000-0000-0000-000000000000}"/>
          </ac:spMkLst>
        </pc:spChg>
      </pc:sldChg>
      <pc:sldChg chg="modSp setBg">
        <pc:chgData name="trungbo2001@gmail.com" userId="8ce29e2eda34f706" providerId="LiveId" clId="{88BBAC77-5954-4B8D-8D43-59ED8B426C42}" dt="2023-05-10T15:43:09.151" v="63"/>
        <pc:sldMkLst>
          <pc:docMk/>
          <pc:sldMk cId="215735128" sldId="289"/>
        </pc:sldMkLst>
        <pc:spChg chg="mod">
          <ac:chgData name="trungbo2001@gmail.com" userId="8ce29e2eda34f706" providerId="LiveId" clId="{88BBAC77-5954-4B8D-8D43-59ED8B426C42}" dt="2023-05-10T15:43:09.151" v="63"/>
          <ac:spMkLst>
            <pc:docMk/>
            <pc:sldMk cId="215735128" sldId="289"/>
            <ac:spMk id="2" creationId="{00000000-0000-0000-0000-000000000000}"/>
          </ac:spMkLst>
        </pc:spChg>
      </pc:sldChg>
      <pc:sldChg chg="modSp setBg">
        <pc:chgData name="trungbo2001@gmail.com" userId="8ce29e2eda34f706" providerId="LiveId" clId="{88BBAC77-5954-4B8D-8D43-59ED8B426C42}" dt="2023-05-10T15:43:09.151" v="63"/>
        <pc:sldMkLst>
          <pc:docMk/>
          <pc:sldMk cId="880989727" sldId="290"/>
        </pc:sldMkLst>
        <pc:spChg chg="mod">
          <ac:chgData name="trungbo2001@gmail.com" userId="8ce29e2eda34f706" providerId="LiveId" clId="{88BBAC77-5954-4B8D-8D43-59ED8B426C42}" dt="2023-05-10T15:43:09.151" v="63"/>
          <ac:spMkLst>
            <pc:docMk/>
            <pc:sldMk cId="880989727" sldId="290"/>
            <ac:spMk id="2" creationId="{00000000-0000-0000-0000-000000000000}"/>
          </ac:spMkLst>
        </pc:spChg>
      </pc:sldChg>
      <pc:sldChg chg="modSp setBg">
        <pc:chgData name="trungbo2001@gmail.com" userId="8ce29e2eda34f706" providerId="LiveId" clId="{88BBAC77-5954-4B8D-8D43-59ED8B426C42}" dt="2023-05-10T15:43:09.151" v="63"/>
        <pc:sldMkLst>
          <pc:docMk/>
          <pc:sldMk cId="1127917608" sldId="291"/>
        </pc:sldMkLst>
        <pc:spChg chg="mod">
          <ac:chgData name="trungbo2001@gmail.com" userId="8ce29e2eda34f706" providerId="LiveId" clId="{88BBAC77-5954-4B8D-8D43-59ED8B426C42}" dt="2023-05-10T15:43:09.151" v="63"/>
          <ac:spMkLst>
            <pc:docMk/>
            <pc:sldMk cId="1127917608" sldId="291"/>
            <ac:spMk id="2" creationId="{00000000-0000-0000-0000-000000000000}"/>
          </ac:spMkLst>
        </pc:spChg>
      </pc:sldChg>
      <pc:sldChg chg="setBg">
        <pc:chgData name="trungbo2001@gmail.com" userId="8ce29e2eda34f706" providerId="LiveId" clId="{88BBAC77-5954-4B8D-8D43-59ED8B426C42}" dt="2023-05-10T15:54:07.383" v="454"/>
        <pc:sldMkLst>
          <pc:docMk/>
          <pc:sldMk cId="1912383276" sldId="502"/>
        </pc:sldMkLst>
      </pc:sldChg>
      <pc:sldChg chg="modSp mod setBg">
        <pc:chgData name="trungbo2001@gmail.com" userId="8ce29e2eda34f706" providerId="LiveId" clId="{88BBAC77-5954-4B8D-8D43-59ED8B426C42}" dt="2023-05-10T16:33:59.846" v="845" actId="207"/>
        <pc:sldMkLst>
          <pc:docMk/>
          <pc:sldMk cId="3779888664" sldId="503"/>
        </pc:sldMkLst>
        <pc:spChg chg="mod">
          <ac:chgData name="trungbo2001@gmail.com" userId="8ce29e2eda34f706" providerId="LiveId" clId="{88BBAC77-5954-4B8D-8D43-59ED8B426C42}" dt="2023-05-10T16:33:59.846" v="845" actId="207"/>
          <ac:spMkLst>
            <pc:docMk/>
            <pc:sldMk cId="3779888664" sldId="503"/>
            <ac:spMk id="2" creationId="{00000000-0000-0000-0000-000000000000}"/>
          </ac:spMkLst>
        </pc:spChg>
      </pc:sldChg>
      <pc:sldChg chg="modSp mod setBg">
        <pc:chgData name="trungbo2001@gmail.com" userId="8ce29e2eda34f706" providerId="LiveId" clId="{88BBAC77-5954-4B8D-8D43-59ED8B426C42}" dt="2023-05-10T16:34:22.630" v="849" actId="207"/>
        <pc:sldMkLst>
          <pc:docMk/>
          <pc:sldMk cId="719053554" sldId="504"/>
        </pc:sldMkLst>
        <pc:spChg chg="mod">
          <ac:chgData name="trungbo2001@gmail.com" userId="8ce29e2eda34f706" providerId="LiveId" clId="{88BBAC77-5954-4B8D-8D43-59ED8B426C42}" dt="2023-05-10T16:34:22.630" v="849" actId="207"/>
          <ac:spMkLst>
            <pc:docMk/>
            <pc:sldMk cId="719053554" sldId="504"/>
            <ac:spMk id="2" creationId="{00000000-0000-0000-0000-000000000000}"/>
          </ac:spMkLst>
        </pc:spChg>
      </pc:sldChg>
      <pc:sldChg chg="modSp mod setBg">
        <pc:chgData name="trungbo2001@gmail.com" userId="8ce29e2eda34f706" providerId="LiveId" clId="{88BBAC77-5954-4B8D-8D43-59ED8B426C42}" dt="2023-05-10T16:34:32.581" v="851" actId="207"/>
        <pc:sldMkLst>
          <pc:docMk/>
          <pc:sldMk cId="1395352229" sldId="505"/>
        </pc:sldMkLst>
        <pc:spChg chg="mod">
          <ac:chgData name="trungbo2001@gmail.com" userId="8ce29e2eda34f706" providerId="LiveId" clId="{88BBAC77-5954-4B8D-8D43-59ED8B426C42}" dt="2023-05-10T16:34:32.581" v="851" actId="207"/>
          <ac:spMkLst>
            <pc:docMk/>
            <pc:sldMk cId="1395352229" sldId="505"/>
            <ac:spMk id="2" creationId="{00000000-0000-0000-0000-000000000000}"/>
          </ac:spMkLst>
        </pc:spChg>
      </pc:sldChg>
      <pc:sldChg chg="modSp mod setBg">
        <pc:chgData name="trungbo2001@gmail.com" userId="8ce29e2eda34f706" providerId="LiveId" clId="{88BBAC77-5954-4B8D-8D43-59ED8B426C42}" dt="2023-05-10T16:40:52.623" v="935" actId="207"/>
        <pc:sldMkLst>
          <pc:docMk/>
          <pc:sldMk cId="1178325330" sldId="506"/>
        </pc:sldMkLst>
        <pc:spChg chg="mod">
          <ac:chgData name="trungbo2001@gmail.com" userId="8ce29e2eda34f706" providerId="LiveId" clId="{88BBAC77-5954-4B8D-8D43-59ED8B426C42}" dt="2023-05-10T16:40:52.623" v="935" actId="207"/>
          <ac:spMkLst>
            <pc:docMk/>
            <pc:sldMk cId="1178325330" sldId="506"/>
            <ac:spMk id="2" creationId="{00000000-0000-0000-0000-000000000000}"/>
          </ac:spMkLst>
        </pc:spChg>
      </pc:sldChg>
      <pc:sldChg chg="modSp mod setBg">
        <pc:chgData name="trungbo2001@gmail.com" userId="8ce29e2eda34f706" providerId="LiveId" clId="{88BBAC77-5954-4B8D-8D43-59ED8B426C42}" dt="2023-05-10T16:40:24.542" v="933" actId="207"/>
        <pc:sldMkLst>
          <pc:docMk/>
          <pc:sldMk cId="3210827526" sldId="507"/>
        </pc:sldMkLst>
        <pc:spChg chg="mod">
          <ac:chgData name="trungbo2001@gmail.com" userId="8ce29e2eda34f706" providerId="LiveId" clId="{88BBAC77-5954-4B8D-8D43-59ED8B426C42}" dt="2023-05-10T16:40:24.542" v="933" actId="207"/>
          <ac:spMkLst>
            <pc:docMk/>
            <pc:sldMk cId="3210827526" sldId="507"/>
            <ac:spMk id="2" creationId="{00000000-0000-0000-0000-000000000000}"/>
          </ac:spMkLst>
        </pc:spChg>
      </pc:sldChg>
      <pc:sldChg chg="modSp mod setBg">
        <pc:chgData name="trungbo2001@gmail.com" userId="8ce29e2eda34f706" providerId="LiveId" clId="{88BBAC77-5954-4B8D-8D43-59ED8B426C42}" dt="2023-05-10T16:35:06.534" v="855" actId="207"/>
        <pc:sldMkLst>
          <pc:docMk/>
          <pc:sldMk cId="704201352" sldId="510"/>
        </pc:sldMkLst>
        <pc:spChg chg="mod">
          <ac:chgData name="trungbo2001@gmail.com" userId="8ce29e2eda34f706" providerId="LiveId" clId="{88BBAC77-5954-4B8D-8D43-59ED8B426C42}" dt="2023-05-10T16:35:06.534" v="855" actId="207"/>
          <ac:spMkLst>
            <pc:docMk/>
            <pc:sldMk cId="704201352" sldId="510"/>
            <ac:spMk id="2" creationId="{00000000-0000-0000-0000-000000000000}"/>
          </ac:spMkLst>
        </pc:spChg>
      </pc:sldChg>
      <pc:sldChg chg="modSp mod setBg">
        <pc:chgData name="trungbo2001@gmail.com" userId="8ce29e2eda34f706" providerId="LiveId" clId="{88BBAC77-5954-4B8D-8D43-59ED8B426C42}" dt="2023-05-10T16:35:23.254" v="857" actId="207"/>
        <pc:sldMkLst>
          <pc:docMk/>
          <pc:sldMk cId="2173468269" sldId="511"/>
        </pc:sldMkLst>
        <pc:spChg chg="mod">
          <ac:chgData name="trungbo2001@gmail.com" userId="8ce29e2eda34f706" providerId="LiveId" clId="{88BBAC77-5954-4B8D-8D43-59ED8B426C42}" dt="2023-05-10T16:35:23.254" v="857" actId="207"/>
          <ac:spMkLst>
            <pc:docMk/>
            <pc:sldMk cId="2173468269" sldId="511"/>
            <ac:spMk id="2" creationId="{00000000-0000-0000-0000-000000000000}"/>
          </ac:spMkLst>
        </pc:spChg>
      </pc:sldChg>
      <pc:sldChg chg="modSp mod setBg">
        <pc:chgData name="trungbo2001@gmail.com" userId="8ce29e2eda34f706" providerId="LiveId" clId="{88BBAC77-5954-4B8D-8D43-59ED8B426C42}" dt="2023-05-10T16:03:34.423" v="567" actId="403"/>
        <pc:sldMkLst>
          <pc:docMk/>
          <pc:sldMk cId="2632137789" sldId="2146"/>
        </pc:sldMkLst>
        <pc:spChg chg="mod">
          <ac:chgData name="trungbo2001@gmail.com" userId="8ce29e2eda34f706" providerId="LiveId" clId="{88BBAC77-5954-4B8D-8D43-59ED8B426C42}" dt="2023-05-10T16:03:34.423" v="567" actId="403"/>
          <ac:spMkLst>
            <pc:docMk/>
            <pc:sldMk cId="2632137789" sldId="2146"/>
            <ac:spMk id="28674" creationId="{00000000-0000-0000-0000-000000000000}"/>
          </ac:spMkLst>
        </pc:spChg>
      </pc:sldChg>
      <pc:sldChg chg="modSp del mod setBg">
        <pc:chgData name="trungbo2001@gmail.com" userId="8ce29e2eda34f706" providerId="LiveId" clId="{88BBAC77-5954-4B8D-8D43-59ED8B426C42}" dt="2023-05-10T16:12:49.784" v="724" actId="207"/>
        <pc:sldMkLst>
          <pc:docMk/>
          <pc:sldMk cId="2785921620" sldId="9384"/>
        </pc:sldMkLst>
        <pc:spChg chg="mod">
          <ac:chgData name="trungbo2001@gmail.com" userId="8ce29e2eda34f706" providerId="LiveId" clId="{88BBAC77-5954-4B8D-8D43-59ED8B426C42}" dt="2023-05-10T16:12:49.784" v="724" actId="207"/>
          <ac:spMkLst>
            <pc:docMk/>
            <pc:sldMk cId="2785921620" sldId="9384"/>
            <ac:spMk id="3" creationId="{00000000-0000-0000-0000-000000000000}"/>
          </ac:spMkLst>
        </pc:spChg>
      </pc:sldChg>
      <pc:sldChg chg="modSp del mod setBg">
        <pc:chgData name="trungbo2001@gmail.com" userId="8ce29e2eda34f706" providerId="LiveId" clId="{88BBAC77-5954-4B8D-8D43-59ED8B426C42}" dt="2023-05-10T15:47:40.173" v="116" actId="14100"/>
        <pc:sldMkLst>
          <pc:docMk/>
          <pc:sldMk cId="3424568541" sldId="9513"/>
        </pc:sldMkLst>
        <pc:picChg chg="mod">
          <ac:chgData name="trungbo2001@gmail.com" userId="8ce29e2eda34f706" providerId="LiveId" clId="{88BBAC77-5954-4B8D-8D43-59ED8B426C42}" dt="2023-05-10T15:47:40.173" v="116" actId="14100"/>
          <ac:picMkLst>
            <pc:docMk/>
            <pc:sldMk cId="3424568541" sldId="9513"/>
            <ac:picMk id="2" creationId="{00000000-0000-0000-0000-000000000000}"/>
          </ac:picMkLst>
        </pc:picChg>
      </pc:sldChg>
      <pc:sldChg chg="modSp del mod setBg">
        <pc:chgData name="trungbo2001@gmail.com" userId="8ce29e2eda34f706" providerId="LiveId" clId="{88BBAC77-5954-4B8D-8D43-59ED8B426C42}" dt="2023-05-10T15:47:22.613" v="114" actId="14100"/>
        <pc:sldMkLst>
          <pc:docMk/>
          <pc:sldMk cId="945667242" sldId="9514"/>
        </pc:sldMkLst>
        <pc:picChg chg="mod">
          <ac:chgData name="trungbo2001@gmail.com" userId="8ce29e2eda34f706" providerId="LiveId" clId="{88BBAC77-5954-4B8D-8D43-59ED8B426C42}" dt="2023-05-10T15:47:22.613" v="114" actId="14100"/>
          <ac:picMkLst>
            <pc:docMk/>
            <pc:sldMk cId="945667242" sldId="9514"/>
            <ac:picMk id="2" creationId="{00000000-0000-0000-0000-000000000000}"/>
          </ac:picMkLst>
        </pc:picChg>
      </pc:sldChg>
      <pc:sldChg chg="addSp modSp del setBg">
        <pc:chgData name="trungbo2001@gmail.com" userId="8ce29e2eda34f706" providerId="LiveId" clId="{88BBAC77-5954-4B8D-8D43-59ED8B426C42}" dt="2023-05-10T15:46:54.833" v="106" actId="931"/>
        <pc:sldMkLst>
          <pc:docMk/>
          <pc:sldMk cId="2794446259" sldId="9669"/>
        </pc:sldMkLst>
        <pc:picChg chg="add mod">
          <ac:chgData name="trungbo2001@gmail.com" userId="8ce29e2eda34f706" providerId="LiveId" clId="{88BBAC77-5954-4B8D-8D43-59ED8B426C42}" dt="2023-05-10T15:46:54.833" v="106" actId="931"/>
          <ac:picMkLst>
            <pc:docMk/>
            <pc:sldMk cId="2794446259" sldId="9669"/>
            <ac:picMk id="3" creationId="{BBE92B27-0F29-8E6C-6B92-DECF7FB3E823}"/>
          </ac:picMkLst>
        </pc:picChg>
      </pc:sldChg>
      <pc:sldChg chg="modSp del setBg">
        <pc:chgData name="trungbo2001@gmail.com" userId="8ce29e2eda34f706" providerId="LiveId" clId="{88BBAC77-5954-4B8D-8D43-59ED8B426C42}" dt="2023-05-10T15:56:12.234" v="462" actId="47"/>
        <pc:sldMkLst>
          <pc:docMk/>
          <pc:sldMk cId="2625756720" sldId="9676"/>
        </pc:sldMkLst>
        <pc:spChg chg="mod">
          <ac:chgData name="trungbo2001@gmail.com" userId="8ce29e2eda34f706" providerId="LiveId" clId="{88BBAC77-5954-4B8D-8D43-59ED8B426C42}" dt="2023-05-10T15:55:40.143" v="458" actId="2711"/>
          <ac:spMkLst>
            <pc:docMk/>
            <pc:sldMk cId="2625756720" sldId="9676"/>
            <ac:spMk id="2" creationId="{00000000-0000-0000-0000-000000000000}"/>
          </ac:spMkLst>
        </pc:spChg>
      </pc:sldChg>
      <pc:sldChg chg="addSp delSp modSp mod setBg">
        <pc:chgData name="trungbo2001@gmail.com" userId="8ce29e2eda34f706" providerId="LiveId" clId="{88BBAC77-5954-4B8D-8D43-59ED8B426C42}" dt="2023-05-10T16:39:23.567" v="931" actId="404"/>
        <pc:sldMkLst>
          <pc:docMk/>
          <pc:sldMk cId="4016877723" sldId="9677"/>
        </pc:sldMkLst>
        <pc:spChg chg="mod">
          <ac:chgData name="trungbo2001@gmail.com" userId="8ce29e2eda34f706" providerId="LiveId" clId="{88BBAC77-5954-4B8D-8D43-59ED8B426C42}" dt="2023-05-10T16:39:23.567" v="931" actId="404"/>
          <ac:spMkLst>
            <pc:docMk/>
            <pc:sldMk cId="4016877723" sldId="9677"/>
            <ac:spMk id="2" creationId="{00000000-0000-0000-0000-000000000000}"/>
          </ac:spMkLst>
        </pc:spChg>
        <pc:spChg chg="add del mod">
          <ac:chgData name="trungbo2001@gmail.com" userId="8ce29e2eda34f706" providerId="LiveId" clId="{88BBAC77-5954-4B8D-8D43-59ED8B426C42}" dt="2023-05-10T16:38:40.236" v="917" actId="478"/>
          <ac:spMkLst>
            <pc:docMk/>
            <pc:sldMk cId="4016877723" sldId="9677"/>
            <ac:spMk id="4" creationId="{19745154-A18D-2648-0B6D-B82D7087BDF8}"/>
          </ac:spMkLst>
        </pc:spChg>
      </pc:sldChg>
      <pc:sldChg chg="modSp setBg">
        <pc:chgData name="trungbo2001@gmail.com" userId="8ce29e2eda34f706" providerId="LiveId" clId="{88BBAC77-5954-4B8D-8D43-59ED8B426C42}" dt="2023-05-10T15:55:40.143" v="458" actId="2711"/>
        <pc:sldMkLst>
          <pc:docMk/>
          <pc:sldMk cId="499106918" sldId="9678"/>
        </pc:sldMkLst>
        <pc:spChg chg="mod">
          <ac:chgData name="trungbo2001@gmail.com" userId="8ce29e2eda34f706" providerId="LiveId" clId="{88BBAC77-5954-4B8D-8D43-59ED8B426C42}" dt="2023-05-10T15:55:40.143" v="458" actId="2711"/>
          <ac:spMkLst>
            <pc:docMk/>
            <pc:sldMk cId="499106918" sldId="9678"/>
            <ac:spMk id="2" creationId="{00000000-0000-0000-0000-000000000000}"/>
          </ac:spMkLst>
        </pc:spChg>
      </pc:sldChg>
      <pc:sldChg chg="modSp setBg">
        <pc:chgData name="trungbo2001@gmail.com" userId="8ce29e2eda34f706" providerId="LiveId" clId="{88BBAC77-5954-4B8D-8D43-59ED8B426C42}" dt="2023-05-10T15:55:40.143" v="458" actId="2711"/>
        <pc:sldMkLst>
          <pc:docMk/>
          <pc:sldMk cId="3324069403" sldId="9679"/>
        </pc:sldMkLst>
        <pc:spChg chg="mod">
          <ac:chgData name="trungbo2001@gmail.com" userId="8ce29e2eda34f706" providerId="LiveId" clId="{88BBAC77-5954-4B8D-8D43-59ED8B426C42}" dt="2023-05-10T15:55:40.143" v="458" actId="2711"/>
          <ac:spMkLst>
            <pc:docMk/>
            <pc:sldMk cId="3324069403" sldId="9679"/>
            <ac:spMk id="2" creationId="{00000000-0000-0000-0000-000000000000}"/>
          </ac:spMkLst>
        </pc:spChg>
      </pc:sldChg>
      <pc:sldChg chg="modSp setBg">
        <pc:chgData name="trungbo2001@gmail.com" userId="8ce29e2eda34f706" providerId="LiveId" clId="{88BBAC77-5954-4B8D-8D43-59ED8B426C42}" dt="2023-05-10T15:55:40.143" v="458" actId="2711"/>
        <pc:sldMkLst>
          <pc:docMk/>
          <pc:sldMk cId="3831738084" sldId="9680"/>
        </pc:sldMkLst>
        <pc:spChg chg="mod">
          <ac:chgData name="trungbo2001@gmail.com" userId="8ce29e2eda34f706" providerId="LiveId" clId="{88BBAC77-5954-4B8D-8D43-59ED8B426C42}" dt="2023-05-10T15:55:40.143" v="458" actId="2711"/>
          <ac:spMkLst>
            <pc:docMk/>
            <pc:sldMk cId="3831738084" sldId="9680"/>
            <ac:spMk id="2" creationId="{00000000-0000-0000-0000-000000000000}"/>
          </ac:spMkLst>
        </pc:spChg>
      </pc:sldChg>
      <pc:sldChg chg="modSp setBg">
        <pc:chgData name="trungbo2001@gmail.com" userId="8ce29e2eda34f706" providerId="LiveId" clId="{88BBAC77-5954-4B8D-8D43-59ED8B426C42}" dt="2023-05-10T15:55:40.143" v="458" actId="2711"/>
        <pc:sldMkLst>
          <pc:docMk/>
          <pc:sldMk cId="1789454738" sldId="9681"/>
        </pc:sldMkLst>
        <pc:spChg chg="mod">
          <ac:chgData name="trungbo2001@gmail.com" userId="8ce29e2eda34f706" providerId="LiveId" clId="{88BBAC77-5954-4B8D-8D43-59ED8B426C42}" dt="2023-05-10T15:55:40.143" v="458" actId="2711"/>
          <ac:spMkLst>
            <pc:docMk/>
            <pc:sldMk cId="1789454738" sldId="9681"/>
            <ac:spMk id="2" creationId="{00000000-0000-0000-0000-000000000000}"/>
          </ac:spMkLst>
        </pc:spChg>
      </pc:sldChg>
      <pc:sldChg chg="modSp mod setBg">
        <pc:chgData name="trungbo2001@gmail.com" userId="8ce29e2eda34f706" providerId="LiveId" clId="{88BBAC77-5954-4B8D-8D43-59ED8B426C42}" dt="2023-05-10T15:56:41.848" v="465" actId="207"/>
        <pc:sldMkLst>
          <pc:docMk/>
          <pc:sldMk cId="1400763761" sldId="9682"/>
        </pc:sldMkLst>
        <pc:spChg chg="mod">
          <ac:chgData name="trungbo2001@gmail.com" userId="8ce29e2eda34f706" providerId="LiveId" clId="{88BBAC77-5954-4B8D-8D43-59ED8B426C42}" dt="2023-05-10T15:56:41.848" v="465" actId="207"/>
          <ac:spMkLst>
            <pc:docMk/>
            <pc:sldMk cId="1400763761" sldId="9682"/>
            <ac:spMk id="2" creationId="{00000000-0000-0000-0000-000000000000}"/>
          </ac:spMkLst>
        </pc:spChg>
      </pc:sldChg>
      <pc:sldChg chg="modSp setBg">
        <pc:chgData name="trungbo2001@gmail.com" userId="8ce29e2eda34f706" providerId="LiveId" clId="{88BBAC77-5954-4B8D-8D43-59ED8B426C42}" dt="2023-05-10T15:55:40.143" v="458" actId="2711"/>
        <pc:sldMkLst>
          <pc:docMk/>
          <pc:sldMk cId="3722427671" sldId="9683"/>
        </pc:sldMkLst>
        <pc:spChg chg="mod">
          <ac:chgData name="trungbo2001@gmail.com" userId="8ce29e2eda34f706" providerId="LiveId" clId="{88BBAC77-5954-4B8D-8D43-59ED8B426C42}" dt="2023-05-10T15:55:40.143" v="458" actId="2711"/>
          <ac:spMkLst>
            <pc:docMk/>
            <pc:sldMk cId="3722427671" sldId="9683"/>
            <ac:spMk id="2" creationId="{00000000-0000-0000-0000-000000000000}"/>
          </ac:spMkLst>
        </pc:spChg>
      </pc:sldChg>
      <pc:sldChg chg="modSp setBg">
        <pc:chgData name="trungbo2001@gmail.com" userId="8ce29e2eda34f706" providerId="LiveId" clId="{88BBAC77-5954-4B8D-8D43-59ED8B426C42}" dt="2023-05-10T15:55:40.143" v="458" actId="2711"/>
        <pc:sldMkLst>
          <pc:docMk/>
          <pc:sldMk cId="260659979" sldId="9684"/>
        </pc:sldMkLst>
        <pc:spChg chg="mod">
          <ac:chgData name="trungbo2001@gmail.com" userId="8ce29e2eda34f706" providerId="LiveId" clId="{88BBAC77-5954-4B8D-8D43-59ED8B426C42}" dt="2023-05-10T15:55:40.143" v="458" actId="2711"/>
          <ac:spMkLst>
            <pc:docMk/>
            <pc:sldMk cId="260659979" sldId="9684"/>
            <ac:spMk id="2" creationId="{00000000-0000-0000-0000-000000000000}"/>
          </ac:spMkLst>
        </pc:spChg>
      </pc:sldChg>
      <pc:sldChg chg="modSp setBg">
        <pc:chgData name="trungbo2001@gmail.com" userId="8ce29e2eda34f706" providerId="LiveId" clId="{88BBAC77-5954-4B8D-8D43-59ED8B426C42}" dt="2023-05-10T15:55:40.143" v="458" actId="2711"/>
        <pc:sldMkLst>
          <pc:docMk/>
          <pc:sldMk cId="730518589" sldId="9685"/>
        </pc:sldMkLst>
        <pc:spChg chg="mod">
          <ac:chgData name="trungbo2001@gmail.com" userId="8ce29e2eda34f706" providerId="LiveId" clId="{88BBAC77-5954-4B8D-8D43-59ED8B426C42}" dt="2023-05-10T15:55:40.143" v="458" actId="2711"/>
          <ac:spMkLst>
            <pc:docMk/>
            <pc:sldMk cId="730518589" sldId="9685"/>
            <ac:spMk id="2" creationId="{00000000-0000-0000-0000-000000000000}"/>
          </ac:spMkLst>
        </pc:spChg>
      </pc:sldChg>
      <pc:sldChg chg="modSp setBg">
        <pc:chgData name="trungbo2001@gmail.com" userId="8ce29e2eda34f706" providerId="LiveId" clId="{88BBAC77-5954-4B8D-8D43-59ED8B426C42}" dt="2023-05-10T15:55:40.143" v="458" actId="2711"/>
        <pc:sldMkLst>
          <pc:docMk/>
          <pc:sldMk cId="3949715221" sldId="9686"/>
        </pc:sldMkLst>
        <pc:spChg chg="mod">
          <ac:chgData name="trungbo2001@gmail.com" userId="8ce29e2eda34f706" providerId="LiveId" clId="{88BBAC77-5954-4B8D-8D43-59ED8B426C42}" dt="2023-05-10T15:55:40.143" v="458" actId="2711"/>
          <ac:spMkLst>
            <pc:docMk/>
            <pc:sldMk cId="3949715221" sldId="9686"/>
            <ac:spMk id="2" creationId="{00000000-0000-0000-0000-000000000000}"/>
          </ac:spMkLst>
        </pc:spChg>
      </pc:sldChg>
      <pc:sldChg chg="modSp setBg">
        <pc:chgData name="trungbo2001@gmail.com" userId="8ce29e2eda34f706" providerId="LiveId" clId="{88BBAC77-5954-4B8D-8D43-59ED8B426C42}" dt="2023-05-10T15:55:40.143" v="458" actId="2711"/>
        <pc:sldMkLst>
          <pc:docMk/>
          <pc:sldMk cId="1331454973" sldId="9688"/>
        </pc:sldMkLst>
        <pc:spChg chg="mod">
          <ac:chgData name="trungbo2001@gmail.com" userId="8ce29e2eda34f706" providerId="LiveId" clId="{88BBAC77-5954-4B8D-8D43-59ED8B426C42}" dt="2023-05-10T15:55:40.143" v="458" actId="2711"/>
          <ac:spMkLst>
            <pc:docMk/>
            <pc:sldMk cId="1331454973" sldId="9688"/>
            <ac:spMk id="2" creationId="{00000000-0000-0000-0000-000000000000}"/>
          </ac:spMkLst>
        </pc:spChg>
      </pc:sldChg>
      <pc:sldChg chg="modSp mod setBg">
        <pc:chgData name="trungbo2001@gmail.com" userId="8ce29e2eda34f706" providerId="LiveId" clId="{88BBAC77-5954-4B8D-8D43-59ED8B426C42}" dt="2023-05-10T15:56:26.994" v="463" actId="207"/>
        <pc:sldMkLst>
          <pc:docMk/>
          <pc:sldMk cId="672009512" sldId="9689"/>
        </pc:sldMkLst>
        <pc:spChg chg="mod">
          <ac:chgData name="trungbo2001@gmail.com" userId="8ce29e2eda34f706" providerId="LiveId" clId="{88BBAC77-5954-4B8D-8D43-59ED8B426C42}" dt="2023-05-10T15:56:26.994" v="463" actId="207"/>
          <ac:spMkLst>
            <pc:docMk/>
            <pc:sldMk cId="672009512" sldId="9689"/>
            <ac:spMk id="2" creationId="{00000000-0000-0000-0000-000000000000}"/>
          </ac:spMkLst>
        </pc:spChg>
      </pc:sldChg>
      <pc:sldChg chg="modSp mod setBg">
        <pc:chgData name="trungbo2001@gmail.com" userId="8ce29e2eda34f706" providerId="LiveId" clId="{88BBAC77-5954-4B8D-8D43-59ED8B426C42}" dt="2023-05-10T15:45:56.749" v="98" actId="14100"/>
        <pc:sldMkLst>
          <pc:docMk/>
          <pc:sldMk cId="2976879036" sldId="9756"/>
        </pc:sldMkLst>
        <pc:picChg chg="mod">
          <ac:chgData name="trungbo2001@gmail.com" userId="8ce29e2eda34f706" providerId="LiveId" clId="{88BBAC77-5954-4B8D-8D43-59ED8B426C42}" dt="2023-05-10T15:45:56.749" v="98" actId="14100"/>
          <ac:picMkLst>
            <pc:docMk/>
            <pc:sldMk cId="2976879036" sldId="9756"/>
            <ac:picMk id="3" creationId="{00000000-0000-0000-0000-000000000000}"/>
          </ac:picMkLst>
        </pc:picChg>
      </pc:sldChg>
      <pc:sldChg chg="modSp del mod setBg">
        <pc:chgData name="trungbo2001@gmail.com" userId="8ce29e2eda34f706" providerId="LiveId" clId="{88BBAC77-5954-4B8D-8D43-59ED8B426C42}" dt="2023-05-10T16:43:07.970" v="962" actId="207"/>
        <pc:sldMkLst>
          <pc:docMk/>
          <pc:sldMk cId="3565395012" sldId="9828"/>
        </pc:sldMkLst>
        <pc:spChg chg="mod">
          <ac:chgData name="trungbo2001@gmail.com" userId="8ce29e2eda34f706" providerId="LiveId" clId="{88BBAC77-5954-4B8D-8D43-59ED8B426C42}" dt="2023-05-10T16:43:07.970" v="962" actId="207"/>
          <ac:spMkLst>
            <pc:docMk/>
            <pc:sldMk cId="3565395012" sldId="9828"/>
            <ac:spMk id="4" creationId="{00000000-0000-0000-0000-000000000000}"/>
          </ac:spMkLst>
        </pc:spChg>
      </pc:sldChg>
      <pc:sldChg chg="modSp mod setBg">
        <pc:chgData name="trungbo2001@gmail.com" userId="8ce29e2eda34f706" providerId="LiveId" clId="{88BBAC77-5954-4B8D-8D43-59ED8B426C42}" dt="2023-05-10T16:42:08.989" v="949" actId="207"/>
        <pc:sldMkLst>
          <pc:docMk/>
          <pc:sldMk cId="3682898206" sldId="9835"/>
        </pc:sldMkLst>
        <pc:spChg chg="mod">
          <ac:chgData name="trungbo2001@gmail.com" userId="8ce29e2eda34f706" providerId="LiveId" clId="{88BBAC77-5954-4B8D-8D43-59ED8B426C42}" dt="2023-05-10T16:42:08.989" v="949" actId="207"/>
          <ac:spMkLst>
            <pc:docMk/>
            <pc:sldMk cId="3682898206" sldId="9835"/>
            <ac:spMk id="3075" creationId="{00000000-0000-0000-0000-000000000000}"/>
          </ac:spMkLst>
        </pc:spChg>
      </pc:sldChg>
      <pc:sldChg chg="del">
        <pc:chgData name="trungbo2001@gmail.com" userId="8ce29e2eda34f706" providerId="LiveId" clId="{88BBAC77-5954-4B8D-8D43-59ED8B426C42}" dt="2023-05-10T15:41:55.665" v="57" actId="47"/>
        <pc:sldMkLst>
          <pc:docMk/>
          <pc:sldMk cId="560167075" sldId="9837"/>
        </pc:sldMkLst>
      </pc:sldChg>
      <pc:sldChg chg="del">
        <pc:chgData name="trungbo2001@gmail.com" userId="8ce29e2eda34f706" providerId="LiveId" clId="{88BBAC77-5954-4B8D-8D43-59ED8B426C42}" dt="2023-05-10T15:42:29.993" v="58" actId="47"/>
        <pc:sldMkLst>
          <pc:docMk/>
          <pc:sldMk cId="963374903" sldId="9838"/>
        </pc:sldMkLst>
      </pc:sldChg>
      <pc:sldChg chg="modSp del setBg">
        <pc:chgData name="trungbo2001@gmail.com" userId="8ce29e2eda34f706" providerId="LiveId" clId="{88BBAC77-5954-4B8D-8D43-59ED8B426C42}" dt="2023-05-10T16:05:07.808" v="595" actId="47"/>
        <pc:sldMkLst>
          <pc:docMk/>
          <pc:sldMk cId="3113847698" sldId="9847"/>
        </pc:sldMkLst>
        <pc:spChg chg="mod">
          <ac:chgData name="trungbo2001@gmail.com" userId="8ce29e2eda34f706" providerId="LiveId" clId="{88BBAC77-5954-4B8D-8D43-59ED8B426C42}" dt="2023-05-10T15:44:08.742" v="73" actId="14100"/>
          <ac:spMkLst>
            <pc:docMk/>
            <pc:sldMk cId="3113847698" sldId="9847"/>
            <ac:spMk id="78851" creationId="{00000000-0000-0000-0000-000000000000}"/>
          </ac:spMkLst>
        </pc:spChg>
      </pc:sldChg>
      <pc:sldChg chg="modSp mod setBg">
        <pc:chgData name="trungbo2001@gmail.com" userId="8ce29e2eda34f706" providerId="LiveId" clId="{88BBAC77-5954-4B8D-8D43-59ED8B426C42}" dt="2023-05-10T16:35:32.710" v="858" actId="207"/>
        <pc:sldMkLst>
          <pc:docMk/>
          <pc:sldMk cId="3161469989" sldId="9863"/>
        </pc:sldMkLst>
        <pc:spChg chg="mod">
          <ac:chgData name="trungbo2001@gmail.com" userId="8ce29e2eda34f706" providerId="LiveId" clId="{88BBAC77-5954-4B8D-8D43-59ED8B426C42}" dt="2023-05-10T16:35:32.710" v="858" actId="207"/>
          <ac:spMkLst>
            <pc:docMk/>
            <pc:sldMk cId="3161469989" sldId="9863"/>
            <ac:spMk id="2" creationId="{00000000-0000-0000-0000-000000000000}"/>
          </ac:spMkLst>
        </pc:spChg>
      </pc:sldChg>
      <pc:sldChg chg="modSp mod setBg">
        <pc:chgData name="trungbo2001@gmail.com" userId="8ce29e2eda34f706" providerId="LiveId" clId="{88BBAC77-5954-4B8D-8D43-59ED8B426C42}" dt="2023-05-10T16:35:37.062" v="859" actId="207"/>
        <pc:sldMkLst>
          <pc:docMk/>
          <pc:sldMk cId="1113398210" sldId="9864"/>
        </pc:sldMkLst>
        <pc:spChg chg="mod">
          <ac:chgData name="trungbo2001@gmail.com" userId="8ce29e2eda34f706" providerId="LiveId" clId="{88BBAC77-5954-4B8D-8D43-59ED8B426C42}" dt="2023-05-10T16:35:37.062" v="859" actId="207"/>
          <ac:spMkLst>
            <pc:docMk/>
            <pc:sldMk cId="1113398210" sldId="9864"/>
            <ac:spMk id="2" creationId="{00000000-0000-0000-0000-000000000000}"/>
          </ac:spMkLst>
        </pc:spChg>
      </pc:sldChg>
      <pc:sldChg chg="modSp mod setBg">
        <pc:chgData name="trungbo2001@gmail.com" userId="8ce29e2eda34f706" providerId="LiveId" clId="{88BBAC77-5954-4B8D-8D43-59ED8B426C42}" dt="2023-05-10T16:35:45.574" v="861" actId="207"/>
        <pc:sldMkLst>
          <pc:docMk/>
          <pc:sldMk cId="4259824643" sldId="9866"/>
        </pc:sldMkLst>
        <pc:spChg chg="mod">
          <ac:chgData name="trungbo2001@gmail.com" userId="8ce29e2eda34f706" providerId="LiveId" clId="{88BBAC77-5954-4B8D-8D43-59ED8B426C42}" dt="2023-05-10T16:35:45.574" v="861" actId="207"/>
          <ac:spMkLst>
            <pc:docMk/>
            <pc:sldMk cId="4259824643" sldId="9866"/>
            <ac:spMk id="2" creationId="{00000000-0000-0000-0000-000000000000}"/>
          </ac:spMkLst>
        </pc:spChg>
      </pc:sldChg>
      <pc:sldChg chg="modSp mod setBg">
        <pc:chgData name="trungbo2001@gmail.com" userId="8ce29e2eda34f706" providerId="LiveId" clId="{88BBAC77-5954-4B8D-8D43-59ED8B426C42}" dt="2023-05-10T16:35:53.406" v="863" actId="207"/>
        <pc:sldMkLst>
          <pc:docMk/>
          <pc:sldMk cId="368916798" sldId="9868"/>
        </pc:sldMkLst>
        <pc:spChg chg="mod">
          <ac:chgData name="trungbo2001@gmail.com" userId="8ce29e2eda34f706" providerId="LiveId" clId="{88BBAC77-5954-4B8D-8D43-59ED8B426C42}" dt="2023-05-10T16:35:53.406" v="863" actId="207"/>
          <ac:spMkLst>
            <pc:docMk/>
            <pc:sldMk cId="368916798" sldId="9868"/>
            <ac:spMk id="2" creationId="{00000000-0000-0000-0000-000000000000}"/>
          </ac:spMkLst>
        </pc:spChg>
      </pc:sldChg>
      <pc:sldChg chg="modSp mod setBg">
        <pc:chgData name="trungbo2001@gmail.com" userId="8ce29e2eda34f706" providerId="LiveId" clId="{88BBAC77-5954-4B8D-8D43-59ED8B426C42}" dt="2023-05-10T15:42:53.911" v="61"/>
        <pc:sldMkLst>
          <pc:docMk/>
          <pc:sldMk cId="2768158146" sldId="9877"/>
        </pc:sldMkLst>
        <pc:spChg chg="mod">
          <ac:chgData name="trungbo2001@gmail.com" userId="8ce29e2eda34f706" providerId="LiveId" clId="{88BBAC77-5954-4B8D-8D43-59ED8B426C42}" dt="2023-05-10T15:39:52.752" v="32" actId="404"/>
          <ac:spMkLst>
            <pc:docMk/>
            <pc:sldMk cId="2768158146" sldId="9877"/>
            <ac:spMk id="2" creationId="{00000000-0000-0000-0000-000000000000}"/>
          </ac:spMkLst>
        </pc:spChg>
      </pc:sldChg>
      <pc:sldChg chg="modSp mod setBg">
        <pc:chgData name="trungbo2001@gmail.com" userId="8ce29e2eda34f706" providerId="LiveId" clId="{88BBAC77-5954-4B8D-8D43-59ED8B426C42}" dt="2023-05-10T15:44:19.197" v="77" actId="1076"/>
        <pc:sldMkLst>
          <pc:docMk/>
          <pc:sldMk cId="3707224789" sldId="9883"/>
        </pc:sldMkLst>
        <pc:picChg chg="mod">
          <ac:chgData name="trungbo2001@gmail.com" userId="8ce29e2eda34f706" providerId="LiveId" clId="{88BBAC77-5954-4B8D-8D43-59ED8B426C42}" dt="2023-05-10T15:44:19.197" v="77" actId="1076"/>
          <ac:picMkLst>
            <pc:docMk/>
            <pc:sldMk cId="3707224789" sldId="9883"/>
            <ac:picMk id="7" creationId="{00000000-0000-0000-0000-000000000000}"/>
          </ac:picMkLst>
        </pc:picChg>
      </pc:sldChg>
      <pc:sldChg chg="modSp mod setBg">
        <pc:chgData name="trungbo2001@gmail.com" userId="8ce29e2eda34f706" providerId="LiveId" clId="{88BBAC77-5954-4B8D-8D43-59ED8B426C42}" dt="2023-05-10T15:45:46.189" v="96" actId="14100"/>
        <pc:sldMkLst>
          <pc:docMk/>
          <pc:sldMk cId="3316720389" sldId="9884"/>
        </pc:sldMkLst>
        <pc:picChg chg="mod">
          <ac:chgData name="trungbo2001@gmail.com" userId="8ce29e2eda34f706" providerId="LiveId" clId="{88BBAC77-5954-4B8D-8D43-59ED8B426C42}" dt="2023-05-10T15:45:46.189" v="96" actId="14100"/>
          <ac:picMkLst>
            <pc:docMk/>
            <pc:sldMk cId="3316720389" sldId="9884"/>
            <ac:picMk id="7" creationId="{00000000-0000-0000-0000-000000000000}"/>
          </ac:picMkLst>
        </pc:picChg>
      </pc:sldChg>
      <pc:sldChg chg="modSp del mod setBg">
        <pc:chgData name="trungbo2001@gmail.com" userId="8ce29e2eda34f706" providerId="LiveId" clId="{88BBAC77-5954-4B8D-8D43-59ED8B426C42}" dt="2023-05-10T15:56:09.267" v="461" actId="47"/>
        <pc:sldMkLst>
          <pc:docMk/>
          <pc:sldMk cId="2598612118" sldId="9885"/>
        </pc:sldMkLst>
        <pc:spChg chg="mod">
          <ac:chgData name="trungbo2001@gmail.com" userId="8ce29e2eda34f706" providerId="LiveId" clId="{88BBAC77-5954-4B8D-8D43-59ED8B426C42}" dt="2023-05-10T15:55:40.143" v="458" actId="2711"/>
          <ac:spMkLst>
            <pc:docMk/>
            <pc:sldMk cId="2598612118" sldId="9885"/>
            <ac:spMk id="2" creationId="{00000000-0000-0000-0000-000000000000}"/>
          </ac:spMkLst>
        </pc:spChg>
      </pc:sldChg>
      <pc:sldChg chg="modSp del">
        <pc:chgData name="trungbo2001@gmail.com" userId="8ce29e2eda34f706" providerId="LiveId" clId="{88BBAC77-5954-4B8D-8D43-59ED8B426C42}" dt="2023-05-10T15:38:07.911" v="2" actId="47"/>
        <pc:sldMkLst>
          <pc:docMk/>
          <pc:sldMk cId="3113876909" sldId="9890"/>
        </pc:sldMkLst>
        <pc:spChg chg="mod">
          <ac:chgData name="trungbo2001@gmail.com" userId="8ce29e2eda34f706" providerId="LiveId" clId="{88BBAC77-5954-4B8D-8D43-59ED8B426C42}" dt="2023-05-10T15:35:44.147" v="1" actId="2711"/>
          <ac:spMkLst>
            <pc:docMk/>
            <pc:sldMk cId="3113876909" sldId="9890"/>
            <ac:spMk id="2" creationId="{00000000-0000-0000-0000-000000000000}"/>
          </ac:spMkLst>
        </pc:spChg>
      </pc:sldChg>
      <pc:sldChg chg="modSp mod setBg">
        <pc:chgData name="trungbo2001@gmail.com" userId="8ce29e2eda34f706" providerId="LiveId" clId="{88BBAC77-5954-4B8D-8D43-59ED8B426C42}" dt="2023-05-10T15:46:18.725" v="104" actId="14100"/>
        <pc:sldMkLst>
          <pc:docMk/>
          <pc:sldMk cId="429708481" sldId="9898"/>
        </pc:sldMkLst>
        <pc:picChg chg="mod">
          <ac:chgData name="trungbo2001@gmail.com" userId="8ce29e2eda34f706" providerId="LiveId" clId="{88BBAC77-5954-4B8D-8D43-59ED8B426C42}" dt="2023-05-10T15:46:18.725" v="104" actId="14100"/>
          <ac:picMkLst>
            <pc:docMk/>
            <pc:sldMk cId="429708481" sldId="9898"/>
            <ac:picMk id="2" creationId="{00000000-0000-0000-0000-000000000000}"/>
          </ac:picMkLst>
        </pc:picChg>
      </pc:sldChg>
      <pc:sldChg chg="modSp del">
        <pc:chgData name="trungbo2001@gmail.com" userId="8ce29e2eda34f706" providerId="LiveId" clId="{88BBAC77-5954-4B8D-8D43-59ED8B426C42}" dt="2023-05-10T15:38:07.911" v="2" actId="47"/>
        <pc:sldMkLst>
          <pc:docMk/>
          <pc:sldMk cId="2673042526" sldId="9898"/>
        </pc:sldMkLst>
        <pc:spChg chg="mod">
          <ac:chgData name="trungbo2001@gmail.com" userId="8ce29e2eda34f706" providerId="LiveId" clId="{88BBAC77-5954-4B8D-8D43-59ED8B426C42}" dt="2023-05-10T15:35:44.147" v="1" actId="2711"/>
          <ac:spMkLst>
            <pc:docMk/>
            <pc:sldMk cId="2673042526" sldId="9898"/>
            <ac:spMk id="3" creationId="{00000000-0000-0000-0000-000000000000}"/>
          </ac:spMkLst>
        </pc:spChg>
      </pc:sldChg>
      <pc:sldChg chg="modSp mod setBg">
        <pc:chgData name="trungbo2001@gmail.com" userId="8ce29e2eda34f706" providerId="LiveId" clId="{88BBAC77-5954-4B8D-8D43-59ED8B426C42}" dt="2023-05-10T15:46:03.949" v="100" actId="14100"/>
        <pc:sldMkLst>
          <pc:docMk/>
          <pc:sldMk cId="2673042526" sldId="9899"/>
        </pc:sldMkLst>
        <pc:picChg chg="mod">
          <ac:chgData name="trungbo2001@gmail.com" userId="8ce29e2eda34f706" providerId="LiveId" clId="{88BBAC77-5954-4B8D-8D43-59ED8B426C42}" dt="2023-05-10T15:46:03.949" v="100" actId="14100"/>
          <ac:picMkLst>
            <pc:docMk/>
            <pc:sldMk cId="2673042526" sldId="9899"/>
            <ac:picMk id="4" creationId="{00000000-0000-0000-0000-000000000000}"/>
          </ac:picMkLst>
        </pc:picChg>
      </pc:sldChg>
      <pc:sldChg chg="modSp del mod setBg">
        <pc:chgData name="trungbo2001@gmail.com" userId="8ce29e2eda34f706" providerId="LiveId" clId="{88BBAC77-5954-4B8D-8D43-59ED8B426C42}" dt="2023-05-10T15:47:16.029" v="112" actId="14100"/>
        <pc:sldMkLst>
          <pc:docMk/>
          <pc:sldMk cId="4194432017" sldId="9900"/>
        </pc:sldMkLst>
        <pc:spChg chg="mod">
          <ac:chgData name="trungbo2001@gmail.com" userId="8ce29e2eda34f706" providerId="LiveId" clId="{88BBAC77-5954-4B8D-8D43-59ED8B426C42}" dt="2023-05-10T15:35:44.147" v="1" actId="2711"/>
          <ac:spMkLst>
            <pc:docMk/>
            <pc:sldMk cId="4194432017" sldId="9900"/>
            <ac:spMk id="3" creationId="{00000000-0000-0000-0000-000000000000}"/>
          </ac:spMkLst>
        </pc:spChg>
        <pc:picChg chg="mod">
          <ac:chgData name="trungbo2001@gmail.com" userId="8ce29e2eda34f706" providerId="LiveId" clId="{88BBAC77-5954-4B8D-8D43-59ED8B426C42}" dt="2023-05-10T15:47:16.029" v="112" actId="14100"/>
          <ac:picMkLst>
            <pc:docMk/>
            <pc:sldMk cId="4194432017" sldId="9900"/>
            <ac:picMk id="4" creationId="{00000000-0000-0000-0000-000000000000}"/>
          </ac:picMkLst>
        </pc:picChg>
      </pc:sldChg>
      <pc:sldChg chg="modSp del mod setBg">
        <pc:chgData name="trungbo2001@gmail.com" userId="8ce29e2eda34f706" providerId="LiveId" clId="{88BBAC77-5954-4B8D-8D43-59ED8B426C42}" dt="2023-05-10T15:47:02.741" v="108" actId="14100"/>
        <pc:sldMkLst>
          <pc:docMk/>
          <pc:sldMk cId="3358062172" sldId="9901"/>
        </pc:sldMkLst>
        <pc:picChg chg="mod">
          <ac:chgData name="trungbo2001@gmail.com" userId="8ce29e2eda34f706" providerId="LiveId" clId="{88BBAC77-5954-4B8D-8D43-59ED8B426C42}" dt="2023-05-10T15:47:02.741" v="108" actId="14100"/>
          <ac:picMkLst>
            <pc:docMk/>
            <pc:sldMk cId="3358062172" sldId="9901"/>
            <ac:picMk id="2" creationId="{00000000-0000-0000-0000-000000000000}"/>
          </ac:picMkLst>
        </pc:picChg>
      </pc:sldChg>
      <pc:sldChg chg="modSp del mod setBg">
        <pc:chgData name="trungbo2001@gmail.com" userId="8ce29e2eda34f706" providerId="LiveId" clId="{88BBAC77-5954-4B8D-8D43-59ED8B426C42}" dt="2023-05-10T15:46:33.588" v="105" actId="1076"/>
        <pc:sldMkLst>
          <pc:docMk/>
          <pc:sldMk cId="2372446662" sldId="9902"/>
        </pc:sldMkLst>
        <pc:spChg chg="mod">
          <ac:chgData name="trungbo2001@gmail.com" userId="8ce29e2eda34f706" providerId="LiveId" clId="{88BBAC77-5954-4B8D-8D43-59ED8B426C42}" dt="2023-05-10T15:35:44.147" v="1" actId="2711"/>
          <ac:spMkLst>
            <pc:docMk/>
            <pc:sldMk cId="2372446662" sldId="9902"/>
            <ac:spMk id="2" creationId="{00000000-0000-0000-0000-000000000000}"/>
          </ac:spMkLst>
        </pc:spChg>
        <pc:picChg chg="mod">
          <ac:chgData name="trungbo2001@gmail.com" userId="8ce29e2eda34f706" providerId="LiveId" clId="{88BBAC77-5954-4B8D-8D43-59ED8B426C42}" dt="2023-05-10T15:46:33.588" v="105" actId="1076"/>
          <ac:picMkLst>
            <pc:docMk/>
            <pc:sldMk cId="2372446662" sldId="9902"/>
            <ac:picMk id="3" creationId="{00000000-0000-0000-0000-000000000000}"/>
          </ac:picMkLst>
        </pc:picChg>
      </pc:sldChg>
      <pc:sldChg chg="modSp mod setBg">
        <pc:chgData name="trungbo2001@gmail.com" userId="8ce29e2eda34f706" providerId="LiveId" clId="{88BBAC77-5954-4B8D-8D43-59ED8B426C42}" dt="2023-05-10T16:35:41.797" v="860" actId="207"/>
        <pc:sldMkLst>
          <pc:docMk/>
          <pc:sldMk cId="1006242952" sldId="9905"/>
        </pc:sldMkLst>
        <pc:spChg chg="mod">
          <ac:chgData name="trungbo2001@gmail.com" userId="8ce29e2eda34f706" providerId="LiveId" clId="{88BBAC77-5954-4B8D-8D43-59ED8B426C42}" dt="2023-05-10T16:35:41.797" v="860" actId="207"/>
          <ac:spMkLst>
            <pc:docMk/>
            <pc:sldMk cId="1006242952" sldId="9905"/>
            <ac:spMk id="2" creationId="{00000000-0000-0000-0000-000000000000}"/>
          </ac:spMkLst>
        </pc:spChg>
      </pc:sldChg>
      <pc:sldChg chg="modSp mod setBg">
        <pc:chgData name="trungbo2001@gmail.com" userId="8ce29e2eda34f706" providerId="LiveId" clId="{88BBAC77-5954-4B8D-8D43-59ED8B426C42}" dt="2023-05-10T16:35:49.301" v="862" actId="207"/>
        <pc:sldMkLst>
          <pc:docMk/>
          <pc:sldMk cId="5947871" sldId="9906"/>
        </pc:sldMkLst>
        <pc:spChg chg="mod">
          <ac:chgData name="trungbo2001@gmail.com" userId="8ce29e2eda34f706" providerId="LiveId" clId="{88BBAC77-5954-4B8D-8D43-59ED8B426C42}" dt="2023-05-10T16:35:49.301" v="862" actId="207"/>
          <ac:spMkLst>
            <pc:docMk/>
            <pc:sldMk cId="5947871" sldId="9906"/>
            <ac:spMk id="2" creationId="{00000000-0000-0000-0000-000000000000}"/>
          </ac:spMkLst>
        </pc:spChg>
      </pc:sldChg>
      <pc:sldChg chg="modSp mod setBg">
        <pc:chgData name="trungbo2001@gmail.com" userId="8ce29e2eda34f706" providerId="LiveId" clId="{88BBAC77-5954-4B8D-8D43-59ED8B426C42}" dt="2023-05-10T16:35:57.990" v="864" actId="207"/>
        <pc:sldMkLst>
          <pc:docMk/>
          <pc:sldMk cId="1113524181" sldId="9907"/>
        </pc:sldMkLst>
        <pc:spChg chg="mod">
          <ac:chgData name="trungbo2001@gmail.com" userId="8ce29e2eda34f706" providerId="LiveId" clId="{88BBAC77-5954-4B8D-8D43-59ED8B426C42}" dt="2023-05-10T16:35:57.990" v="864" actId="207"/>
          <ac:spMkLst>
            <pc:docMk/>
            <pc:sldMk cId="1113524181" sldId="9907"/>
            <ac:spMk id="2" creationId="{00000000-0000-0000-0000-000000000000}"/>
          </ac:spMkLst>
        </pc:spChg>
      </pc:sldChg>
      <pc:sldChg chg="modSp mod setBg">
        <pc:chgData name="trungbo2001@gmail.com" userId="8ce29e2eda34f706" providerId="LiveId" clId="{88BBAC77-5954-4B8D-8D43-59ED8B426C42}" dt="2023-05-10T15:42:53.911" v="61"/>
        <pc:sldMkLst>
          <pc:docMk/>
          <pc:sldMk cId="2076766330" sldId="9908"/>
        </pc:sldMkLst>
        <pc:spChg chg="mod">
          <ac:chgData name="trungbo2001@gmail.com" userId="8ce29e2eda34f706" providerId="LiveId" clId="{88BBAC77-5954-4B8D-8D43-59ED8B426C42}" dt="2023-05-10T15:40:12.907" v="34" actId="255"/>
          <ac:spMkLst>
            <pc:docMk/>
            <pc:sldMk cId="2076766330" sldId="9908"/>
            <ac:spMk id="2" creationId="{00000000-0000-0000-0000-000000000000}"/>
          </ac:spMkLst>
        </pc:spChg>
      </pc:sldChg>
      <pc:sldChg chg="modSp mod setBg">
        <pc:chgData name="trungbo2001@gmail.com" userId="8ce29e2eda34f706" providerId="LiveId" clId="{88BBAC77-5954-4B8D-8D43-59ED8B426C42}" dt="2023-05-10T15:42:53.911" v="61"/>
        <pc:sldMkLst>
          <pc:docMk/>
          <pc:sldMk cId="3869455247" sldId="9910"/>
        </pc:sldMkLst>
        <pc:spChg chg="mod">
          <ac:chgData name="trungbo2001@gmail.com" userId="8ce29e2eda34f706" providerId="LiveId" clId="{88BBAC77-5954-4B8D-8D43-59ED8B426C42}" dt="2023-05-10T15:41:22.887" v="56" actId="404"/>
          <ac:spMkLst>
            <pc:docMk/>
            <pc:sldMk cId="3869455247" sldId="9910"/>
            <ac:spMk id="16387" creationId="{00000000-0000-0000-0000-000000000000}"/>
          </ac:spMkLst>
        </pc:spChg>
      </pc:sldChg>
      <pc:sldChg chg="modSp mod setBg">
        <pc:chgData name="trungbo2001@gmail.com" userId="8ce29e2eda34f706" providerId="LiveId" clId="{88BBAC77-5954-4B8D-8D43-59ED8B426C42}" dt="2023-05-10T15:42:53.911" v="61"/>
        <pc:sldMkLst>
          <pc:docMk/>
          <pc:sldMk cId="3391306889" sldId="9923"/>
        </pc:sldMkLst>
        <pc:picChg chg="mod">
          <ac:chgData name="trungbo2001@gmail.com" userId="8ce29e2eda34f706" providerId="LiveId" clId="{88BBAC77-5954-4B8D-8D43-59ED8B426C42}" dt="2023-05-10T15:39:01.285" v="14" actId="14100"/>
          <ac:picMkLst>
            <pc:docMk/>
            <pc:sldMk cId="3391306889" sldId="9923"/>
            <ac:picMk id="2" creationId="{00000000-0000-0000-0000-000000000000}"/>
          </ac:picMkLst>
        </pc:picChg>
      </pc:sldChg>
      <pc:sldChg chg="modSp mod setBg">
        <pc:chgData name="trungbo2001@gmail.com" userId="8ce29e2eda34f706" providerId="LiveId" clId="{88BBAC77-5954-4B8D-8D43-59ED8B426C42}" dt="2023-05-10T15:43:44.077" v="66" actId="14100"/>
        <pc:sldMkLst>
          <pc:docMk/>
          <pc:sldMk cId="2761477733" sldId="9924"/>
        </pc:sldMkLst>
        <pc:picChg chg="mod">
          <ac:chgData name="trungbo2001@gmail.com" userId="8ce29e2eda34f706" providerId="LiveId" clId="{88BBAC77-5954-4B8D-8D43-59ED8B426C42}" dt="2023-05-10T15:43:44.077" v="66" actId="14100"/>
          <ac:picMkLst>
            <pc:docMk/>
            <pc:sldMk cId="2761477733" sldId="9924"/>
            <ac:picMk id="2" creationId="{00000000-0000-0000-0000-000000000000}"/>
          </ac:picMkLst>
        </pc:picChg>
      </pc:sldChg>
      <pc:sldChg chg="modSp mod setBg">
        <pc:chgData name="trungbo2001@gmail.com" userId="8ce29e2eda34f706" providerId="LiveId" clId="{88BBAC77-5954-4B8D-8D43-59ED8B426C42}" dt="2023-05-10T15:44:00.487" v="71" actId="14100"/>
        <pc:sldMkLst>
          <pc:docMk/>
          <pc:sldMk cId="1448590480" sldId="9925"/>
        </pc:sldMkLst>
        <pc:picChg chg="mod">
          <ac:chgData name="trungbo2001@gmail.com" userId="8ce29e2eda34f706" providerId="LiveId" clId="{88BBAC77-5954-4B8D-8D43-59ED8B426C42}" dt="2023-05-10T15:44:00.487" v="71" actId="14100"/>
          <ac:picMkLst>
            <pc:docMk/>
            <pc:sldMk cId="1448590480" sldId="9925"/>
            <ac:picMk id="2" creationId="{00000000-0000-0000-0000-000000000000}"/>
          </ac:picMkLst>
        </pc:picChg>
      </pc:sldChg>
      <pc:sldChg chg="setBg">
        <pc:chgData name="trungbo2001@gmail.com" userId="8ce29e2eda34f706" providerId="LiveId" clId="{88BBAC77-5954-4B8D-8D43-59ED8B426C42}" dt="2023-05-10T15:42:53.911" v="61"/>
        <pc:sldMkLst>
          <pc:docMk/>
          <pc:sldMk cId="2744346064" sldId="9926"/>
        </pc:sldMkLst>
      </pc:sldChg>
      <pc:sldChg chg="new del">
        <pc:chgData name="trungbo2001@gmail.com" userId="8ce29e2eda34f706" providerId="LiveId" clId="{88BBAC77-5954-4B8D-8D43-59ED8B426C42}" dt="2023-05-10T15:48:06.570" v="118" actId="47"/>
        <pc:sldMkLst>
          <pc:docMk/>
          <pc:sldMk cId="864650524" sldId="9927"/>
        </pc:sldMkLst>
      </pc:sldChg>
      <pc:sldChg chg="modSp new mod">
        <pc:chgData name="trungbo2001@gmail.com" userId="8ce29e2eda34f706" providerId="LiveId" clId="{88BBAC77-5954-4B8D-8D43-59ED8B426C42}" dt="2023-05-10T16:33:19.935" v="844" actId="20577"/>
        <pc:sldMkLst>
          <pc:docMk/>
          <pc:sldMk cId="3007814616" sldId="9927"/>
        </pc:sldMkLst>
        <pc:spChg chg="mod">
          <ac:chgData name="trungbo2001@gmail.com" userId="8ce29e2eda34f706" providerId="LiveId" clId="{88BBAC77-5954-4B8D-8D43-59ED8B426C42}" dt="2023-05-10T16:33:19.935" v="844" actId="20577"/>
          <ac:spMkLst>
            <pc:docMk/>
            <pc:sldMk cId="3007814616" sldId="9927"/>
            <ac:spMk id="2" creationId="{929FC2D3-27E9-E686-CD9F-99DBDCB399AD}"/>
          </ac:spMkLst>
        </pc:spChg>
      </pc:sldChg>
      <pc:sldChg chg="modSp new mod">
        <pc:chgData name="trungbo2001@gmail.com" userId="8ce29e2eda34f706" providerId="LiveId" clId="{88BBAC77-5954-4B8D-8D43-59ED8B426C42}" dt="2023-05-10T16:04:23.696" v="581" actId="207"/>
        <pc:sldMkLst>
          <pc:docMk/>
          <pc:sldMk cId="531883754" sldId="9928"/>
        </pc:sldMkLst>
        <pc:spChg chg="mod">
          <ac:chgData name="trungbo2001@gmail.com" userId="8ce29e2eda34f706" providerId="LiveId" clId="{88BBAC77-5954-4B8D-8D43-59ED8B426C42}" dt="2023-05-10T16:04:23.696" v="581" actId="207"/>
          <ac:spMkLst>
            <pc:docMk/>
            <pc:sldMk cId="531883754" sldId="9928"/>
            <ac:spMk id="2" creationId="{8C2510A3-A6DF-917C-F84B-D8545E3FF184}"/>
          </ac:spMkLst>
        </pc:spChg>
      </pc:sldChg>
      <pc:sldChg chg="new del">
        <pc:chgData name="trungbo2001@gmail.com" userId="8ce29e2eda34f706" providerId="LiveId" clId="{88BBAC77-5954-4B8D-8D43-59ED8B426C42}" dt="2023-05-10T15:56:07.531" v="460" actId="47"/>
        <pc:sldMkLst>
          <pc:docMk/>
          <pc:sldMk cId="3989612996" sldId="9928"/>
        </pc:sldMkLst>
      </pc:sldChg>
      <pc:sldChg chg="modSp add mod">
        <pc:chgData name="trungbo2001@gmail.com" userId="8ce29e2eda34f706" providerId="LiveId" clId="{88BBAC77-5954-4B8D-8D43-59ED8B426C42}" dt="2023-05-10T16:04:32.090" v="586" actId="115"/>
        <pc:sldMkLst>
          <pc:docMk/>
          <pc:sldMk cId="2689184821" sldId="9929"/>
        </pc:sldMkLst>
        <pc:spChg chg="mod">
          <ac:chgData name="trungbo2001@gmail.com" userId="8ce29e2eda34f706" providerId="LiveId" clId="{88BBAC77-5954-4B8D-8D43-59ED8B426C42}" dt="2023-05-10T16:04:32.090" v="586" actId="115"/>
          <ac:spMkLst>
            <pc:docMk/>
            <pc:sldMk cId="2689184821" sldId="9929"/>
            <ac:spMk id="2" creationId="{8C2510A3-A6DF-917C-F84B-D8545E3FF184}"/>
          </ac:spMkLst>
        </pc:spChg>
      </pc:sldChg>
      <pc:sldChg chg="modSp add mod">
        <pc:chgData name="trungbo2001@gmail.com" userId="8ce29e2eda34f706" providerId="LiveId" clId="{88BBAC77-5954-4B8D-8D43-59ED8B426C42}" dt="2023-05-10T16:04:46.001" v="594" actId="115"/>
        <pc:sldMkLst>
          <pc:docMk/>
          <pc:sldMk cId="265750471" sldId="9930"/>
        </pc:sldMkLst>
        <pc:spChg chg="mod">
          <ac:chgData name="trungbo2001@gmail.com" userId="8ce29e2eda34f706" providerId="LiveId" clId="{88BBAC77-5954-4B8D-8D43-59ED8B426C42}" dt="2023-05-10T16:04:46.001" v="594" actId="115"/>
          <ac:spMkLst>
            <pc:docMk/>
            <pc:sldMk cId="265750471" sldId="9930"/>
            <ac:spMk id="2" creationId="{8C2510A3-A6DF-917C-F84B-D8545E3FF184}"/>
          </ac:spMkLst>
        </pc:spChg>
      </pc:sldChg>
      <pc:sldChg chg="add del">
        <pc:chgData name="trungbo2001@gmail.com" userId="8ce29e2eda34f706" providerId="LiveId" clId="{88BBAC77-5954-4B8D-8D43-59ED8B426C42}" dt="2023-05-10T15:59:59.499" v="494" actId="47"/>
        <pc:sldMkLst>
          <pc:docMk/>
          <pc:sldMk cId="3837468794" sldId="9931"/>
        </pc:sldMkLst>
      </pc:sldChg>
      <pc:sldChg chg="add modTransition">
        <pc:chgData name="trungbo2001@gmail.com" userId="8ce29e2eda34f706" providerId="LiveId" clId="{88BBAC77-5954-4B8D-8D43-59ED8B426C42}" dt="2023-05-10T15:59:02.706" v="477"/>
        <pc:sldMkLst>
          <pc:docMk/>
          <pc:sldMk cId="1762152162" sldId="9932"/>
        </pc:sldMkLst>
      </pc:sldChg>
      <pc:sldChg chg="add modTransition">
        <pc:chgData name="trungbo2001@gmail.com" userId="8ce29e2eda34f706" providerId="LiveId" clId="{88BBAC77-5954-4B8D-8D43-59ED8B426C42}" dt="2023-05-10T15:59:03.343" v="478"/>
        <pc:sldMkLst>
          <pc:docMk/>
          <pc:sldMk cId="4011648092" sldId="9933"/>
        </pc:sldMkLst>
      </pc:sldChg>
      <pc:sldChg chg="add modTransition">
        <pc:chgData name="trungbo2001@gmail.com" userId="8ce29e2eda34f706" providerId="LiveId" clId="{88BBAC77-5954-4B8D-8D43-59ED8B426C42}" dt="2023-05-10T15:59:03.695" v="479"/>
        <pc:sldMkLst>
          <pc:docMk/>
          <pc:sldMk cId="1721044593" sldId="9934"/>
        </pc:sldMkLst>
      </pc:sldChg>
      <pc:sldChg chg="add modTransition">
        <pc:chgData name="trungbo2001@gmail.com" userId="8ce29e2eda34f706" providerId="LiveId" clId="{88BBAC77-5954-4B8D-8D43-59ED8B426C42}" dt="2023-05-10T15:59:04.455" v="480"/>
        <pc:sldMkLst>
          <pc:docMk/>
          <pc:sldMk cId="3324061729" sldId="9935"/>
        </pc:sldMkLst>
      </pc:sldChg>
      <pc:sldChg chg="add modTransition">
        <pc:chgData name="trungbo2001@gmail.com" userId="8ce29e2eda34f706" providerId="LiveId" clId="{88BBAC77-5954-4B8D-8D43-59ED8B426C42}" dt="2023-05-10T15:59:04.904" v="481"/>
        <pc:sldMkLst>
          <pc:docMk/>
          <pc:sldMk cId="3645097650" sldId="9936"/>
        </pc:sldMkLst>
      </pc:sldChg>
      <pc:sldChg chg="modSp add mod">
        <pc:chgData name="trungbo2001@gmail.com" userId="8ce29e2eda34f706" providerId="LiveId" clId="{88BBAC77-5954-4B8D-8D43-59ED8B426C42}" dt="2023-05-10T16:24:57.872" v="740" actId="207"/>
        <pc:sldMkLst>
          <pc:docMk/>
          <pc:sldMk cId="1270464671" sldId="9937"/>
        </pc:sldMkLst>
        <pc:spChg chg="mod">
          <ac:chgData name="trungbo2001@gmail.com" userId="8ce29e2eda34f706" providerId="LiveId" clId="{88BBAC77-5954-4B8D-8D43-59ED8B426C42}" dt="2023-05-10T16:24:57.872" v="740" actId="207"/>
          <ac:spMkLst>
            <pc:docMk/>
            <pc:sldMk cId="1270464671" sldId="9937"/>
            <ac:spMk id="2" creationId="{8C2510A3-A6DF-917C-F84B-D8545E3FF184}"/>
          </ac:spMkLst>
        </pc:spChg>
      </pc:sldChg>
      <pc:sldChg chg="modSp add mod">
        <pc:chgData name="trungbo2001@gmail.com" userId="8ce29e2eda34f706" providerId="LiveId" clId="{88BBAC77-5954-4B8D-8D43-59ED8B426C42}" dt="2023-05-10T16:26:17.697" v="755" actId="403"/>
        <pc:sldMkLst>
          <pc:docMk/>
          <pc:sldMk cId="3637041511" sldId="9938"/>
        </pc:sldMkLst>
        <pc:spChg chg="mod">
          <ac:chgData name="trungbo2001@gmail.com" userId="8ce29e2eda34f706" providerId="LiveId" clId="{88BBAC77-5954-4B8D-8D43-59ED8B426C42}" dt="2023-05-10T16:26:17.697" v="755" actId="403"/>
          <ac:spMkLst>
            <pc:docMk/>
            <pc:sldMk cId="3637041511" sldId="9938"/>
            <ac:spMk id="2" creationId="{8C2510A3-A6DF-917C-F84B-D8545E3FF184}"/>
          </ac:spMkLst>
        </pc:spChg>
      </pc:sldChg>
      <pc:sldChg chg="modSp add mod">
        <pc:chgData name="trungbo2001@gmail.com" userId="8ce29e2eda34f706" providerId="LiveId" clId="{88BBAC77-5954-4B8D-8D43-59ED8B426C42}" dt="2023-05-10T16:26:48.905" v="759" actId="115"/>
        <pc:sldMkLst>
          <pc:docMk/>
          <pc:sldMk cId="2677376469" sldId="9939"/>
        </pc:sldMkLst>
        <pc:spChg chg="mod">
          <ac:chgData name="trungbo2001@gmail.com" userId="8ce29e2eda34f706" providerId="LiveId" clId="{88BBAC77-5954-4B8D-8D43-59ED8B426C42}" dt="2023-05-10T16:26:48.905" v="759" actId="115"/>
          <ac:spMkLst>
            <pc:docMk/>
            <pc:sldMk cId="2677376469" sldId="9939"/>
            <ac:spMk id="2" creationId="{8C2510A3-A6DF-917C-F84B-D8545E3FF184}"/>
          </ac:spMkLst>
        </pc:spChg>
      </pc:sldChg>
      <pc:sldChg chg="modSp add mod">
        <pc:chgData name="trungbo2001@gmail.com" userId="8ce29e2eda34f706" providerId="LiveId" clId="{88BBAC77-5954-4B8D-8D43-59ED8B426C42}" dt="2023-05-10T16:26:57.545" v="763" actId="115"/>
        <pc:sldMkLst>
          <pc:docMk/>
          <pc:sldMk cId="1783207327" sldId="9940"/>
        </pc:sldMkLst>
        <pc:spChg chg="mod">
          <ac:chgData name="trungbo2001@gmail.com" userId="8ce29e2eda34f706" providerId="LiveId" clId="{88BBAC77-5954-4B8D-8D43-59ED8B426C42}" dt="2023-05-10T16:26:57.545" v="763" actId="115"/>
          <ac:spMkLst>
            <pc:docMk/>
            <pc:sldMk cId="1783207327" sldId="9940"/>
            <ac:spMk id="2" creationId="{8C2510A3-A6DF-917C-F84B-D8545E3FF184}"/>
          </ac:spMkLst>
        </pc:spChg>
      </pc:sldChg>
      <pc:sldChg chg="modSp add mod">
        <pc:chgData name="trungbo2001@gmail.com" userId="8ce29e2eda34f706" providerId="LiveId" clId="{88BBAC77-5954-4B8D-8D43-59ED8B426C42}" dt="2023-05-10T16:27:07.224" v="767" actId="115"/>
        <pc:sldMkLst>
          <pc:docMk/>
          <pc:sldMk cId="3721862042" sldId="9941"/>
        </pc:sldMkLst>
        <pc:spChg chg="mod">
          <ac:chgData name="trungbo2001@gmail.com" userId="8ce29e2eda34f706" providerId="LiveId" clId="{88BBAC77-5954-4B8D-8D43-59ED8B426C42}" dt="2023-05-10T16:27:07.224" v="767" actId="115"/>
          <ac:spMkLst>
            <pc:docMk/>
            <pc:sldMk cId="3721862042" sldId="9941"/>
            <ac:spMk id="2" creationId="{8C2510A3-A6DF-917C-F84B-D8545E3FF184}"/>
          </ac:spMkLst>
        </pc:spChg>
      </pc:sldChg>
      <pc:sldChg chg="modSp add mod">
        <pc:chgData name="trungbo2001@gmail.com" userId="8ce29e2eda34f706" providerId="LiveId" clId="{88BBAC77-5954-4B8D-8D43-59ED8B426C42}" dt="2023-05-10T16:30:13.136" v="784" actId="115"/>
        <pc:sldMkLst>
          <pc:docMk/>
          <pc:sldMk cId="21191450" sldId="9942"/>
        </pc:sldMkLst>
        <pc:spChg chg="mod">
          <ac:chgData name="trungbo2001@gmail.com" userId="8ce29e2eda34f706" providerId="LiveId" clId="{88BBAC77-5954-4B8D-8D43-59ED8B426C42}" dt="2023-05-10T16:30:13.136" v="784" actId="115"/>
          <ac:spMkLst>
            <pc:docMk/>
            <pc:sldMk cId="21191450" sldId="9942"/>
            <ac:spMk id="2" creationId="{8C2510A3-A6DF-917C-F84B-D8545E3FF184}"/>
          </ac:spMkLst>
        </pc:spChg>
      </pc:sldChg>
      <pc:sldChg chg="modSp add mod">
        <pc:chgData name="trungbo2001@gmail.com" userId="8ce29e2eda34f706" providerId="LiveId" clId="{88BBAC77-5954-4B8D-8D43-59ED8B426C42}" dt="2023-05-10T16:30:26.952" v="792" actId="115"/>
        <pc:sldMkLst>
          <pc:docMk/>
          <pc:sldMk cId="3867492178" sldId="9943"/>
        </pc:sldMkLst>
        <pc:spChg chg="mod">
          <ac:chgData name="trungbo2001@gmail.com" userId="8ce29e2eda34f706" providerId="LiveId" clId="{88BBAC77-5954-4B8D-8D43-59ED8B426C42}" dt="2023-05-10T16:30:26.952" v="792" actId="115"/>
          <ac:spMkLst>
            <pc:docMk/>
            <pc:sldMk cId="3867492178" sldId="9943"/>
            <ac:spMk id="2" creationId="{8C2510A3-A6DF-917C-F84B-D8545E3FF184}"/>
          </ac:spMkLst>
        </pc:spChg>
      </pc:sldChg>
      <pc:sldChg chg="modSp add mod">
        <pc:chgData name="trungbo2001@gmail.com" userId="8ce29e2eda34f706" providerId="LiveId" clId="{88BBAC77-5954-4B8D-8D43-59ED8B426C42}" dt="2023-05-10T16:30:57.537" v="802" actId="403"/>
        <pc:sldMkLst>
          <pc:docMk/>
          <pc:sldMk cId="2693896095" sldId="9944"/>
        </pc:sldMkLst>
        <pc:spChg chg="mod">
          <ac:chgData name="trungbo2001@gmail.com" userId="8ce29e2eda34f706" providerId="LiveId" clId="{88BBAC77-5954-4B8D-8D43-59ED8B426C42}" dt="2023-05-10T16:30:57.537" v="802" actId="403"/>
          <ac:spMkLst>
            <pc:docMk/>
            <pc:sldMk cId="2693896095" sldId="9944"/>
            <ac:spMk id="2" creationId="{8C2510A3-A6DF-917C-F84B-D8545E3FF184}"/>
          </ac:spMkLst>
        </pc:spChg>
      </pc:sldChg>
      <pc:sldChg chg="add del">
        <pc:chgData name="trungbo2001@gmail.com" userId="8ce29e2eda34f706" providerId="LiveId" clId="{88BBAC77-5954-4B8D-8D43-59ED8B426C42}" dt="2023-05-10T16:30:50.361" v="801" actId="47"/>
        <pc:sldMkLst>
          <pc:docMk/>
          <pc:sldMk cId="2936181690" sldId="9945"/>
        </pc:sldMkLst>
      </pc:sldChg>
      <pc:sldMasterChg chg="setBg">
        <pc:chgData name="trungbo2001@gmail.com" userId="8ce29e2eda34f706" providerId="LiveId" clId="{88BBAC77-5954-4B8D-8D43-59ED8B426C42}" dt="2023-05-10T15:42:53.911" v="61"/>
        <pc:sldMasterMkLst>
          <pc:docMk/>
          <pc:sldMasterMk cId="4012585480" sldId="2147483648"/>
        </pc:sldMasterMkLst>
      </pc:sldMasterChg>
      <pc:sldMasterChg chg="setBg modSldLayout">
        <pc:chgData name="trungbo2001@gmail.com" userId="8ce29e2eda34f706" providerId="LiveId" clId="{88BBAC77-5954-4B8D-8D43-59ED8B426C42}" dt="2023-05-10T15:42:53.911" v="61"/>
        <pc:sldMasterMkLst>
          <pc:docMk/>
          <pc:sldMasterMk cId="896729119" sldId="2147483649"/>
        </pc:sldMasterMkLst>
        <pc:sldLayoutChg chg="setBg">
          <pc:chgData name="trungbo2001@gmail.com" userId="8ce29e2eda34f706" providerId="LiveId" clId="{88BBAC77-5954-4B8D-8D43-59ED8B426C42}" dt="2023-05-10T15:42:53.911" v="61"/>
          <pc:sldLayoutMkLst>
            <pc:docMk/>
            <pc:sldMasterMk cId="896729119" sldId="2147483649"/>
            <pc:sldLayoutMk cId="3838180157" sldId="2147483650"/>
          </pc:sldLayoutMkLst>
        </pc:sldLayoutChg>
        <pc:sldLayoutChg chg="setBg">
          <pc:chgData name="trungbo2001@gmail.com" userId="8ce29e2eda34f706" providerId="LiveId" clId="{88BBAC77-5954-4B8D-8D43-59ED8B426C42}" dt="2023-05-10T15:42:53.911" v="61"/>
          <pc:sldLayoutMkLst>
            <pc:docMk/>
            <pc:sldMasterMk cId="896729119" sldId="2147483649"/>
            <pc:sldLayoutMk cId="2849654540" sldId="2147483651"/>
          </pc:sldLayoutMkLst>
        </pc:sldLayoutChg>
        <pc:sldLayoutChg chg="setBg">
          <pc:chgData name="trungbo2001@gmail.com" userId="8ce29e2eda34f706" providerId="LiveId" clId="{88BBAC77-5954-4B8D-8D43-59ED8B426C42}" dt="2023-05-10T15:42:53.911" v="61"/>
          <pc:sldLayoutMkLst>
            <pc:docMk/>
            <pc:sldMasterMk cId="896729119" sldId="2147483649"/>
            <pc:sldLayoutMk cId="4191031807" sldId="2147483652"/>
          </pc:sldLayoutMkLst>
        </pc:sldLayoutChg>
        <pc:sldLayoutChg chg="setBg">
          <pc:chgData name="trungbo2001@gmail.com" userId="8ce29e2eda34f706" providerId="LiveId" clId="{88BBAC77-5954-4B8D-8D43-59ED8B426C42}" dt="2023-05-10T15:42:53.911" v="61"/>
          <pc:sldLayoutMkLst>
            <pc:docMk/>
            <pc:sldMasterMk cId="896729119" sldId="2147483649"/>
            <pc:sldLayoutMk cId="2706520092" sldId="2147483653"/>
          </pc:sldLayoutMkLst>
        </pc:sldLayoutChg>
        <pc:sldLayoutChg chg="setBg">
          <pc:chgData name="trungbo2001@gmail.com" userId="8ce29e2eda34f706" providerId="LiveId" clId="{88BBAC77-5954-4B8D-8D43-59ED8B426C42}" dt="2023-05-10T15:42:53.911" v="61"/>
          <pc:sldLayoutMkLst>
            <pc:docMk/>
            <pc:sldMasterMk cId="896729119" sldId="2147483649"/>
            <pc:sldLayoutMk cId="1159908390" sldId="2147483654"/>
          </pc:sldLayoutMkLst>
        </pc:sldLayoutChg>
        <pc:sldLayoutChg chg="setBg">
          <pc:chgData name="trungbo2001@gmail.com" userId="8ce29e2eda34f706" providerId="LiveId" clId="{88BBAC77-5954-4B8D-8D43-59ED8B426C42}" dt="2023-05-10T15:42:53.911" v="61"/>
          <pc:sldLayoutMkLst>
            <pc:docMk/>
            <pc:sldMasterMk cId="896729119" sldId="2147483649"/>
            <pc:sldLayoutMk cId="3759087679" sldId="2147483655"/>
          </pc:sldLayoutMkLst>
        </pc:sldLayoutChg>
        <pc:sldLayoutChg chg="setBg">
          <pc:chgData name="trungbo2001@gmail.com" userId="8ce29e2eda34f706" providerId="LiveId" clId="{88BBAC77-5954-4B8D-8D43-59ED8B426C42}" dt="2023-05-10T15:42:53.911" v="61"/>
          <pc:sldLayoutMkLst>
            <pc:docMk/>
            <pc:sldMasterMk cId="896729119" sldId="2147483649"/>
            <pc:sldLayoutMk cId="906925005" sldId="2147483656"/>
          </pc:sldLayoutMkLst>
        </pc:sldLayoutChg>
        <pc:sldLayoutChg chg="setBg">
          <pc:chgData name="trungbo2001@gmail.com" userId="8ce29e2eda34f706" providerId="LiveId" clId="{88BBAC77-5954-4B8D-8D43-59ED8B426C42}" dt="2023-05-10T15:42:53.911" v="61"/>
          <pc:sldLayoutMkLst>
            <pc:docMk/>
            <pc:sldMasterMk cId="896729119" sldId="2147483649"/>
            <pc:sldLayoutMk cId="2806446761" sldId="2147483657"/>
          </pc:sldLayoutMkLst>
        </pc:sldLayoutChg>
        <pc:sldLayoutChg chg="setBg">
          <pc:chgData name="trungbo2001@gmail.com" userId="8ce29e2eda34f706" providerId="LiveId" clId="{88BBAC77-5954-4B8D-8D43-59ED8B426C42}" dt="2023-05-10T15:42:53.911" v="61"/>
          <pc:sldLayoutMkLst>
            <pc:docMk/>
            <pc:sldMasterMk cId="896729119" sldId="2147483649"/>
            <pc:sldLayoutMk cId="13881261" sldId="2147483658"/>
          </pc:sldLayoutMkLst>
        </pc:sldLayoutChg>
        <pc:sldLayoutChg chg="setBg">
          <pc:chgData name="trungbo2001@gmail.com" userId="8ce29e2eda34f706" providerId="LiveId" clId="{88BBAC77-5954-4B8D-8D43-59ED8B426C42}" dt="2023-05-10T15:42:53.911" v="61"/>
          <pc:sldLayoutMkLst>
            <pc:docMk/>
            <pc:sldMasterMk cId="896729119" sldId="2147483649"/>
            <pc:sldLayoutMk cId="4227960810" sldId="2147483659"/>
          </pc:sldLayoutMkLst>
        </pc:sldLayoutChg>
        <pc:sldLayoutChg chg="setBg">
          <pc:chgData name="trungbo2001@gmail.com" userId="8ce29e2eda34f706" providerId="LiveId" clId="{88BBAC77-5954-4B8D-8D43-59ED8B426C42}" dt="2023-05-10T15:42:53.911" v="61"/>
          <pc:sldLayoutMkLst>
            <pc:docMk/>
            <pc:sldMasterMk cId="896729119" sldId="2147483649"/>
            <pc:sldLayoutMk cId="4011305651" sldId="2147483660"/>
          </pc:sldLayoutMkLst>
        </pc:sldLayoutChg>
      </pc:sldMasterChg>
      <pc:sldMasterChg chg="del delSldLayout">
        <pc:chgData name="trungbo2001@gmail.com" userId="8ce29e2eda34f706" providerId="LiveId" clId="{88BBAC77-5954-4B8D-8D43-59ED8B426C42}" dt="2023-05-10T15:38:07.911" v="2" actId="47"/>
        <pc:sldMasterMkLst>
          <pc:docMk/>
          <pc:sldMasterMk cId="3491851819" sldId="2147483649"/>
        </pc:sldMasterMkLst>
        <pc:sldLayoutChg chg="del">
          <pc:chgData name="trungbo2001@gmail.com" userId="8ce29e2eda34f706" providerId="LiveId" clId="{88BBAC77-5954-4B8D-8D43-59ED8B426C42}" dt="2023-05-10T15:38:07.911" v="2" actId="47"/>
          <pc:sldLayoutMkLst>
            <pc:docMk/>
            <pc:sldMasterMk cId="3491851819" sldId="2147483649"/>
            <pc:sldLayoutMk cId="4004483633" sldId="2147483650"/>
          </pc:sldLayoutMkLst>
        </pc:sldLayoutChg>
        <pc:sldLayoutChg chg="del">
          <pc:chgData name="trungbo2001@gmail.com" userId="8ce29e2eda34f706" providerId="LiveId" clId="{88BBAC77-5954-4B8D-8D43-59ED8B426C42}" dt="2023-05-10T15:38:07.911" v="2" actId="47"/>
          <pc:sldLayoutMkLst>
            <pc:docMk/>
            <pc:sldMasterMk cId="3491851819" sldId="2147483649"/>
            <pc:sldLayoutMk cId="504124222" sldId="2147483651"/>
          </pc:sldLayoutMkLst>
        </pc:sldLayoutChg>
        <pc:sldLayoutChg chg="del">
          <pc:chgData name="trungbo2001@gmail.com" userId="8ce29e2eda34f706" providerId="LiveId" clId="{88BBAC77-5954-4B8D-8D43-59ED8B426C42}" dt="2023-05-10T15:38:07.911" v="2" actId="47"/>
          <pc:sldLayoutMkLst>
            <pc:docMk/>
            <pc:sldMasterMk cId="3491851819" sldId="2147483649"/>
            <pc:sldLayoutMk cId="755573847" sldId="2147483652"/>
          </pc:sldLayoutMkLst>
        </pc:sldLayoutChg>
        <pc:sldLayoutChg chg="del">
          <pc:chgData name="trungbo2001@gmail.com" userId="8ce29e2eda34f706" providerId="LiveId" clId="{88BBAC77-5954-4B8D-8D43-59ED8B426C42}" dt="2023-05-10T15:38:07.911" v="2" actId="47"/>
          <pc:sldLayoutMkLst>
            <pc:docMk/>
            <pc:sldMasterMk cId="3491851819" sldId="2147483649"/>
            <pc:sldLayoutMk cId="269267533" sldId="2147483653"/>
          </pc:sldLayoutMkLst>
        </pc:sldLayoutChg>
        <pc:sldLayoutChg chg="del">
          <pc:chgData name="trungbo2001@gmail.com" userId="8ce29e2eda34f706" providerId="LiveId" clId="{88BBAC77-5954-4B8D-8D43-59ED8B426C42}" dt="2023-05-10T15:38:07.911" v="2" actId="47"/>
          <pc:sldLayoutMkLst>
            <pc:docMk/>
            <pc:sldMasterMk cId="3491851819" sldId="2147483649"/>
            <pc:sldLayoutMk cId="7566107" sldId="2147483654"/>
          </pc:sldLayoutMkLst>
        </pc:sldLayoutChg>
        <pc:sldLayoutChg chg="del">
          <pc:chgData name="trungbo2001@gmail.com" userId="8ce29e2eda34f706" providerId="LiveId" clId="{88BBAC77-5954-4B8D-8D43-59ED8B426C42}" dt="2023-05-10T15:38:07.911" v="2" actId="47"/>
          <pc:sldLayoutMkLst>
            <pc:docMk/>
            <pc:sldMasterMk cId="3491851819" sldId="2147483649"/>
            <pc:sldLayoutMk cId="2145808694" sldId="2147483655"/>
          </pc:sldLayoutMkLst>
        </pc:sldLayoutChg>
        <pc:sldLayoutChg chg="del">
          <pc:chgData name="trungbo2001@gmail.com" userId="8ce29e2eda34f706" providerId="LiveId" clId="{88BBAC77-5954-4B8D-8D43-59ED8B426C42}" dt="2023-05-10T15:38:07.911" v="2" actId="47"/>
          <pc:sldLayoutMkLst>
            <pc:docMk/>
            <pc:sldMasterMk cId="3491851819" sldId="2147483649"/>
            <pc:sldLayoutMk cId="2525704374" sldId="2147483656"/>
          </pc:sldLayoutMkLst>
        </pc:sldLayoutChg>
        <pc:sldLayoutChg chg="del">
          <pc:chgData name="trungbo2001@gmail.com" userId="8ce29e2eda34f706" providerId="LiveId" clId="{88BBAC77-5954-4B8D-8D43-59ED8B426C42}" dt="2023-05-10T15:38:07.911" v="2" actId="47"/>
          <pc:sldLayoutMkLst>
            <pc:docMk/>
            <pc:sldMasterMk cId="3491851819" sldId="2147483649"/>
            <pc:sldLayoutMk cId="2364375637" sldId="2147483657"/>
          </pc:sldLayoutMkLst>
        </pc:sldLayoutChg>
        <pc:sldLayoutChg chg="del">
          <pc:chgData name="trungbo2001@gmail.com" userId="8ce29e2eda34f706" providerId="LiveId" clId="{88BBAC77-5954-4B8D-8D43-59ED8B426C42}" dt="2023-05-10T15:38:07.911" v="2" actId="47"/>
          <pc:sldLayoutMkLst>
            <pc:docMk/>
            <pc:sldMasterMk cId="3491851819" sldId="2147483649"/>
            <pc:sldLayoutMk cId="394083930" sldId="2147483658"/>
          </pc:sldLayoutMkLst>
        </pc:sldLayoutChg>
        <pc:sldLayoutChg chg="del">
          <pc:chgData name="trungbo2001@gmail.com" userId="8ce29e2eda34f706" providerId="LiveId" clId="{88BBAC77-5954-4B8D-8D43-59ED8B426C42}" dt="2023-05-10T15:38:07.911" v="2" actId="47"/>
          <pc:sldLayoutMkLst>
            <pc:docMk/>
            <pc:sldMasterMk cId="3491851819" sldId="2147483649"/>
            <pc:sldLayoutMk cId="1010710801" sldId="2147483659"/>
          </pc:sldLayoutMkLst>
        </pc:sldLayoutChg>
        <pc:sldLayoutChg chg="del">
          <pc:chgData name="trungbo2001@gmail.com" userId="8ce29e2eda34f706" providerId="LiveId" clId="{88BBAC77-5954-4B8D-8D43-59ED8B426C42}" dt="2023-05-10T15:38:07.911" v="2" actId="47"/>
          <pc:sldLayoutMkLst>
            <pc:docMk/>
            <pc:sldMasterMk cId="3491851819" sldId="2147483649"/>
            <pc:sldLayoutMk cId="2152401672" sldId="2147483660"/>
          </pc:sldLayoutMkLst>
        </pc:sldLayoutChg>
      </pc:sldMasterChg>
      <pc:sldMasterChg chg="del delSldLayout">
        <pc:chgData name="trungbo2001@gmail.com" userId="8ce29e2eda34f706" providerId="LiveId" clId="{88BBAC77-5954-4B8D-8D43-59ED8B426C42}" dt="2023-05-10T15:38:07.911" v="2" actId="47"/>
        <pc:sldMasterMkLst>
          <pc:docMk/>
          <pc:sldMasterMk cId="147847551" sldId="2147483661"/>
        </pc:sldMasterMkLst>
        <pc:sldLayoutChg chg="del">
          <pc:chgData name="trungbo2001@gmail.com" userId="8ce29e2eda34f706" providerId="LiveId" clId="{88BBAC77-5954-4B8D-8D43-59ED8B426C42}" dt="2023-05-10T15:38:07.911" v="2" actId="47"/>
          <pc:sldLayoutMkLst>
            <pc:docMk/>
            <pc:sldMasterMk cId="147847551" sldId="2147483661"/>
            <pc:sldLayoutMk cId="2518232657" sldId="2147483662"/>
          </pc:sldLayoutMkLst>
        </pc:sldLayoutChg>
        <pc:sldLayoutChg chg="del">
          <pc:chgData name="trungbo2001@gmail.com" userId="8ce29e2eda34f706" providerId="LiveId" clId="{88BBAC77-5954-4B8D-8D43-59ED8B426C42}" dt="2023-05-10T15:38:07.911" v="2" actId="47"/>
          <pc:sldLayoutMkLst>
            <pc:docMk/>
            <pc:sldMasterMk cId="147847551" sldId="2147483661"/>
            <pc:sldLayoutMk cId="878592856" sldId="2147483663"/>
          </pc:sldLayoutMkLst>
        </pc:sldLayoutChg>
        <pc:sldLayoutChg chg="del">
          <pc:chgData name="trungbo2001@gmail.com" userId="8ce29e2eda34f706" providerId="LiveId" clId="{88BBAC77-5954-4B8D-8D43-59ED8B426C42}" dt="2023-05-10T15:38:07.911" v="2" actId="47"/>
          <pc:sldLayoutMkLst>
            <pc:docMk/>
            <pc:sldMasterMk cId="147847551" sldId="2147483661"/>
            <pc:sldLayoutMk cId="1210325151" sldId="2147483664"/>
          </pc:sldLayoutMkLst>
        </pc:sldLayoutChg>
        <pc:sldLayoutChg chg="del">
          <pc:chgData name="trungbo2001@gmail.com" userId="8ce29e2eda34f706" providerId="LiveId" clId="{88BBAC77-5954-4B8D-8D43-59ED8B426C42}" dt="2023-05-10T15:38:07.911" v="2" actId="47"/>
          <pc:sldLayoutMkLst>
            <pc:docMk/>
            <pc:sldMasterMk cId="147847551" sldId="2147483661"/>
            <pc:sldLayoutMk cId="3906627275" sldId="2147483665"/>
          </pc:sldLayoutMkLst>
        </pc:sldLayoutChg>
        <pc:sldLayoutChg chg="del">
          <pc:chgData name="trungbo2001@gmail.com" userId="8ce29e2eda34f706" providerId="LiveId" clId="{88BBAC77-5954-4B8D-8D43-59ED8B426C42}" dt="2023-05-10T15:38:07.911" v="2" actId="47"/>
          <pc:sldLayoutMkLst>
            <pc:docMk/>
            <pc:sldMasterMk cId="147847551" sldId="2147483661"/>
            <pc:sldLayoutMk cId="2488913331" sldId="2147483666"/>
          </pc:sldLayoutMkLst>
        </pc:sldLayoutChg>
        <pc:sldLayoutChg chg="del">
          <pc:chgData name="trungbo2001@gmail.com" userId="8ce29e2eda34f706" providerId="LiveId" clId="{88BBAC77-5954-4B8D-8D43-59ED8B426C42}" dt="2023-05-10T15:38:07.911" v="2" actId="47"/>
          <pc:sldLayoutMkLst>
            <pc:docMk/>
            <pc:sldMasterMk cId="147847551" sldId="2147483661"/>
            <pc:sldLayoutMk cId="2548047097" sldId="2147483667"/>
          </pc:sldLayoutMkLst>
        </pc:sldLayoutChg>
        <pc:sldLayoutChg chg="del">
          <pc:chgData name="trungbo2001@gmail.com" userId="8ce29e2eda34f706" providerId="LiveId" clId="{88BBAC77-5954-4B8D-8D43-59ED8B426C42}" dt="2023-05-10T15:38:07.911" v="2" actId="47"/>
          <pc:sldLayoutMkLst>
            <pc:docMk/>
            <pc:sldMasterMk cId="147847551" sldId="2147483661"/>
            <pc:sldLayoutMk cId="326333647" sldId="2147483668"/>
          </pc:sldLayoutMkLst>
        </pc:sldLayoutChg>
        <pc:sldLayoutChg chg="del">
          <pc:chgData name="trungbo2001@gmail.com" userId="8ce29e2eda34f706" providerId="LiveId" clId="{88BBAC77-5954-4B8D-8D43-59ED8B426C42}" dt="2023-05-10T15:38:07.911" v="2" actId="47"/>
          <pc:sldLayoutMkLst>
            <pc:docMk/>
            <pc:sldMasterMk cId="147847551" sldId="2147483661"/>
            <pc:sldLayoutMk cId="139707746" sldId="2147483669"/>
          </pc:sldLayoutMkLst>
        </pc:sldLayoutChg>
        <pc:sldLayoutChg chg="del">
          <pc:chgData name="trungbo2001@gmail.com" userId="8ce29e2eda34f706" providerId="LiveId" clId="{88BBAC77-5954-4B8D-8D43-59ED8B426C42}" dt="2023-05-10T15:38:07.911" v="2" actId="47"/>
          <pc:sldLayoutMkLst>
            <pc:docMk/>
            <pc:sldMasterMk cId="147847551" sldId="2147483661"/>
            <pc:sldLayoutMk cId="3552769010" sldId="2147483670"/>
          </pc:sldLayoutMkLst>
        </pc:sldLayoutChg>
        <pc:sldLayoutChg chg="del">
          <pc:chgData name="trungbo2001@gmail.com" userId="8ce29e2eda34f706" providerId="LiveId" clId="{88BBAC77-5954-4B8D-8D43-59ED8B426C42}" dt="2023-05-10T15:38:07.911" v="2" actId="47"/>
          <pc:sldLayoutMkLst>
            <pc:docMk/>
            <pc:sldMasterMk cId="147847551" sldId="2147483661"/>
            <pc:sldLayoutMk cId="468509413" sldId="2147483671"/>
          </pc:sldLayoutMkLst>
        </pc:sldLayoutChg>
        <pc:sldLayoutChg chg="del">
          <pc:chgData name="trungbo2001@gmail.com" userId="8ce29e2eda34f706" providerId="LiveId" clId="{88BBAC77-5954-4B8D-8D43-59ED8B426C42}" dt="2023-05-10T15:38:07.911" v="2" actId="47"/>
          <pc:sldLayoutMkLst>
            <pc:docMk/>
            <pc:sldMasterMk cId="147847551" sldId="2147483661"/>
            <pc:sldLayoutMk cId="4278920437" sldId="2147483672"/>
          </pc:sldLayoutMkLst>
        </pc:sldLayoutChg>
      </pc:sldMasterChg>
      <pc:sldMasterChg chg="setBg modSldLayout">
        <pc:chgData name="trungbo2001@gmail.com" userId="8ce29e2eda34f706" providerId="LiveId" clId="{88BBAC77-5954-4B8D-8D43-59ED8B426C42}" dt="2023-05-10T15:42:53.911" v="61"/>
        <pc:sldMasterMkLst>
          <pc:docMk/>
          <pc:sldMasterMk cId="2150735967" sldId="2147483661"/>
        </pc:sldMasterMkLst>
        <pc:sldLayoutChg chg="setBg">
          <pc:chgData name="trungbo2001@gmail.com" userId="8ce29e2eda34f706" providerId="LiveId" clId="{88BBAC77-5954-4B8D-8D43-59ED8B426C42}" dt="2023-05-10T15:42:53.911" v="61"/>
          <pc:sldLayoutMkLst>
            <pc:docMk/>
            <pc:sldMasterMk cId="2150735967" sldId="2147483661"/>
            <pc:sldLayoutMk cId="3630999356" sldId="2147483662"/>
          </pc:sldLayoutMkLst>
        </pc:sldLayoutChg>
        <pc:sldLayoutChg chg="setBg">
          <pc:chgData name="trungbo2001@gmail.com" userId="8ce29e2eda34f706" providerId="LiveId" clId="{88BBAC77-5954-4B8D-8D43-59ED8B426C42}" dt="2023-05-10T15:42:53.911" v="61"/>
          <pc:sldLayoutMkLst>
            <pc:docMk/>
            <pc:sldMasterMk cId="2150735967" sldId="2147483661"/>
            <pc:sldLayoutMk cId="1007805542" sldId="2147483663"/>
          </pc:sldLayoutMkLst>
        </pc:sldLayoutChg>
        <pc:sldLayoutChg chg="setBg">
          <pc:chgData name="trungbo2001@gmail.com" userId="8ce29e2eda34f706" providerId="LiveId" clId="{88BBAC77-5954-4B8D-8D43-59ED8B426C42}" dt="2023-05-10T15:42:53.911" v="61"/>
          <pc:sldLayoutMkLst>
            <pc:docMk/>
            <pc:sldMasterMk cId="2150735967" sldId="2147483661"/>
            <pc:sldLayoutMk cId="480181362" sldId="2147483664"/>
          </pc:sldLayoutMkLst>
        </pc:sldLayoutChg>
        <pc:sldLayoutChg chg="setBg">
          <pc:chgData name="trungbo2001@gmail.com" userId="8ce29e2eda34f706" providerId="LiveId" clId="{88BBAC77-5954-4B8D-8D43-59ED8B426C42}" dt="2023-05-10T15:42:53.911" v="61"/>
          <pc:sldLayoutMkLst>
            <pc:docMk/>
            <pc:sldMasterMk cId="2150735967" sldId="2147483661"/>
            <pc:sldLayoutMk cId="2885999956" sldId="2147483665"/>
          </pc:sldLayoutMkLst>
        </pc:sldLayoutChg>
        <pc:sldLayoutChg chg="setBg">
          <pc:chgData name="trungbo2001@gmail.com" userId="8ce29e2eda34f706" providerId="LiveId" clId="{88BBAC77-5954-4B8D-8D43-59ED8B426C42}" dt="2023-05-10T15:42:53.911" v="61"/>
          <pc:sldLayoutMkLst>
            <pc:docMk/>
            <pc:sldMasterMk cId="2150735967" sldId="2147483661"/>
            <pc:sldLayoutMk cId="2057793029" sldId="2147483666"/>
          </pc:sldLayoutMkLst>
        </pc:sldLayoutChg>
        <pc:sldLayoutChg chg="setBg">
          <pc:chgData name="trungbo2001@gmail.com" userId="8ce29e2eda34f706" providerId="LiveId" clId="{88BBAC77-5954-4B8D-8D43-59ED8B426C42}" dt="2023-05-10T15:42:53.911" v="61"/>
          <pc:sldLayoutMkLst>
            <pc:docMk/>
            <pc:sldMasterMk cId="2150735967" sldId="2147483661"/>
            <pc:sldLayoutMk cId="2671921874" sldId="2147483667"/>
          </pc:sldLayoutMkLst>
        </pc:sldLayoutChg>
        <pc:sldLayoutChg chg="setBg">
          <pc:chgData name="trungbo2001@gmail.com" userId="8ce29e2eda34f706" providerId="LiveId" clId="{88BBAC77-5954-4B8D-8D43-59ED8B426C42}" dt="2023-05-10T15:42:53.911" v="61"/>
          <pc:sldLayoutMkLst>
            <pc:docMk/>
            <pc:sldMasterMk cId="2150735967" sldId="2147483661"/>
            <pc:sldLayoutMk cId="3930508338" sldId="2147483668"/>
          </pc:sldLayoutMkLst>
        </pc:sldLayoutChg>
        <pc:sldLayoutChg chg="setBg">
          <pc:chgData name="trungbo2001@gmail.com" userId="8ce29e2eda34f706" providerId="LiveId" clId="{88BBAC77-5954-4B8D-8D43-59ED8B426C42}" dt="2023-05-10T15:42:53.911" v="61"/>
          <pc:sldLayoutMkLst>
            <pc:docMk/>
            <pc:sldMasterMk cId="2150735967" sldId="2147483661"/>
            <pc:sldLayoutMk cId="2920092890" sldId="2147483669"/>
          </pc:sldLayoutMkLst>
        </pc:sldLayoutChg>
        <pc:sldLayoutChg chg="setBg">
          <pc:chgData name="trungbo2001@gmail.com" userId="8ce29e2eda34f706" providerId="LiveId" clId="{88BBAC77-5954-4B8D-8D43-59ED8B426C42}" dt="2023-05-10T15:42:53.911" v="61"/>
          <pc:sldLayoutMkLst>
            <pc:docMk/>
            <pc:sldMasterMk cId="2150735967" sldId="2147483661"/>
            <pc:sldLayoutMk cId="883737972" sldId="2147483670"/>
          </pc:sldLayoutMkLst>
        </pc:sldLayoutChg>
        <pc:sldLayoutChg chg="setBg">
          <pc:chgData name="trungbo2001@gmail.com" userId="8ce29e2eda34f706" providerId="LiveId" clId="{88BBAC77-5954-4B8D-8D43-59ED8B426C42}" dt="2023-05-10T15:42:53.911" v="61"/>
          <pc:sldLayoutMkLst>
            <pc:docMk/>
            <pc:sldMasterMk cId="2150735967" sldId="2147483661"/>
            <pc:sldLayoutMk cId="4042851414" sldId="2147483671"/>
          </pc:sldLayoutMkLst>
        </pc:sldLayoutChg>
        <pc:sldLayoutChg chg="setBg">
          <pc:chgData name="trungbo2001@gmail.com" userId="8ce29e2eda34f706" providerId="LiveId" clId="{88BBAC77-5954-4B8D-8D43-59ED8B426C42}" dt="2023-05-10T15:42:53.911" v="61"/>
          <pc:sldLayoutMkLst>
            <pc:docMk/>
            <pc:sldMasterMk cId="2150735967" sldId="2147483661"/>
            <pc:sldLayoutMk cId="1953670495" sldId="2147483672"/>
          </pc:sldLayoutMkLst>
        </pc:sldLayoutChg>
      </pc:sldMasterChg>
      <pc:sldMasterChg chg="del delSldLayout">
        <pc:chgData name="trungbo2001@gmail.com" userId="8ce29e2eda34f706" providerId="LiveId" clId="{88BBAC77-5954-4B8D-8D43-59ED8B426C42}" dt="2023-05-10T15:38:07.911" v="2" actId="47"/>
        <pc:sldMasterMkLst>
          <pc:docMk/>
          <pc:sldMasterMk cId="12352720" sldId="2147483673"/>
        </pc:sldMasterMkLst>
        <pc:sldLayoutChg chg="del">
          <pc:chgData name="trungbo2001@gmail.com" userId="8ce29e2eda34f706" providerId="LiveId" clId="{88BBAC77-5954-4B8D-8D43-59ED8B426C42}" dt="2023-05-10T15:38:07.911" v="2" actId="47"/>
          <pc:sldLayoutMkLst>
            <pc:docMk/>
            <pc:sldMasterMk cId="12352720" sldId="2147483673"/>
            <pc:sldLayoutMk cId="2324811777" sldId="2147483674"/>
          </pc:sldLayoutMkLst>
        </pc:sldLayoutChg>
        <pc:sldLayoutChg chg="del">
          <pc:chgData name="trungbo2001@gmail.com" userId="8ce29e2eda34f706" providerId="LiveId" clId="{88BBAC77-5954-4B8D-8D43-59ED8B426C42}" dt="2023-05-10T15:38:07.911" v="2" actId="47"/>
          <pc:sldLayoutMkLst>
            <pc:docMk/>
            <pc:sldMasterMk cId="12352720" sldId="2147483673"/>
            <pc:sldLayoutMk cId="4177877465" sldId="2147483675"/>
          </pc:sldLayoutMkLst>
        </pc:sldLayoutChg>
        <pc:sldLayoutChg chg="del">
          <pc:chgData name="trungbo2001@gmail.com" userId="8ce29e2eda34f706" providerId="LiveId" clId="{88BBAC77-5954-4B8D-8D43-59ED8B426C42}" dt="2023-05-10T15:38:07.911" v="2" actId="47"/>
          <pc:sldLayoutMkLst>
            <pc:docMk/>
            <pc:sldMasterMk cId="12352720" sldId="2147483673"/>
            <pc:sldLayoutMk cId="2835971953" sldId="2147483676"/>
          </pc:sldLayoutMkLst>
        </pc:sldLayoutChg>
        <pc:sldLayoutChg chg="del">
          <pc:chgData name="trungbo2001@gmail.com" userId="8ce29e2eda34f706" providerId="LiveId" clId="{88BBAC77-5954-4B8D-8D43-59ED8B426C42}" dt="2023-05-10T15:38:07.911" v="2" actId="47"/>
          <pc:sldLayoutMkLst>
            <pc:docMk/>
            <pc:sldMasterMk cId="12352720" sldId="2147483673"/>
            <pc:sldLayoutMk cId="3139876543" sldId="2147483677"/>
          </pc:sldLayoutMkLst>
        </pc:sldLayoutChg>
        <pc:sldLayoutChg chg="del">
          <pc:chgData name="trungbo2001@gmail.com" userId="8ce29e2eda34f706" providerId="LiveId" clId="{88BBAC77-5954-4B8D-8D43-59ED8B426C42}" dt="2023-05-10T15:38:07.911" v="2" actId="47"/>
          <pc:sldLayoutMkLst>
            <pc:docMk/>
            <pc:sldMasterMk cId="12352720" sldId="2147483673"/>
            <pc:sldLayoutMk cId="2366802075" sldId="2147483678"/>
          </pc:sldLayoutMkLst>
        </pc:sldLayoutChg>
        <pc:sldLayoutChg chg="del">
          <pc:chgData name="trungbo2001@gmail.com" userId="8ce29e2eda34f706" providerId="LiveId" clId="{88BBAC77-5954-4B8D-8D43-59ED8B426C42}" dt="2023-05-10T15:38:07.911" v="2" actId="47"/>
          <pc:sldLayoutMkLst>
            <pc:docMk/>
            <pc:sldMasterMk cId="12352720" sldId="2147483673"/>
            <pc:sldLayoutMk cId="3804361699" sldId="2147483679"/>
          </pc:sldLayoutMkLst>
        </pc:sldLayoutChg>
        <pc:sldLayoutChg chg="del">
          <pc:chgData name="trungbo2001@gmail.com" userId="8ce29e2eda34f706" providerId="LiveId" clId="{88BBAC77-5954-4B8D-8D43-59ED8B426C42}" dt="2023-05-10T15:38:07.911" v="2" actId="47"/>
          <pc:sldLayoutMkLst>
            <pc:docMk/>
            <pc:sldMasterMk cId="12352720" sldId="2147483673"/>
            <pc:sldLayoutMk cId="207773442" sldId="2147483680"/>
          </pc:sldLayoutMkLst>
        </pc:sldLayoutChg>
        <pc:sldLayoutChg chg="del">
          <pc:chgData name="trungbo2001@gmail.com" userId="8ce29e2eda34f706" providerId="LiveId" clId="{88BBAC77-5954-4B8D-8D43-59ED8B426C42}" dt="2023-05-10T15:38:07.911" v="2" actId="47"/>
          <pc:sldLayoutMkLst>
            <pc:docMk/>
            <pc:sldMasterMk cId="12352720" sldId="2147483673"/>
            <pc:sldLayoutMk cId="1359429902" sldId="2147483681"/>
          </pc:sldLayoutMkLst>
        </pc:sldLayoutChg>
        <pc:sldLayoutChg chg="del">
          <pc:chgData name="trungbo2001@gmail.com" userId="8ce29e2eda34f706" providerId="LiveId" clId="{88BBAC77-5954-4B8D-8D43-59ED8B426C42}" dt="2023-05-10T15:38:07.911" v="2" actId="47"/>
          <pc:sldLayoutMkLst>
            <pc:docMk/>
            <pc:sldMasterMk cId="12352720" sldId="2147483673"/>
            <pc:sldLayoutMk cId="1878238465" sldId="2147483682"/>
          </pc:sldLayoutMkLst>
        </pc:sldLayoutChg>
        <pc:sldLayoutChg chg="del">
          <pc:chgData name="trungbo2001@gmail.com" userId="8ce29e2eda34f706" providerId="LiveId" clId="{88BBAC77-5954-4B8D-8D43-59ED8B426C42}" dt="2023-05-10T15:38:07.911" v="2" actId="47"/>
          <pc:sldLayoutMkLst>
            <pc:docMk/>
            <pc:sldMasterMk cId="12352720" sldId="2147483673"/>
            <pc:sldLayoutMk cId="1632559890" sldId="2147483683"/>
          </pc:sldLayoutMkLst>
        </pc:sldLayoutChg>
        <pc:sldLayoutChg chg="del">
          <pc:chgData name="trungbo2001@gmail.com" userId="8ce29e2eda34f706" providerId="LiveId" clId="{88BBAC77-5954-4B8D-8D43-59ED8B426C42}" dt="2023-05-10T15:38:07.911" v="2" actId="47"/>
          <pc:sldLayoutMkLst>
            <pc:docMk/>
            <pc:sldMasterMk cId="12352720" sldId="2147483673"/>
            <pc:sldLayoutMk cId="3320419428" sldId="2147483684"/>
          </pc:sldLayoutMkLst>
        </pc:sldLayoutChg>
      </pc:sldMasterChg>
      <pc:sldMasterChg chg="setBg modSldLayout">
        <pc:chgData name="trungbo2001@gmail.com" userId="8ce29e2eda34f706" providerId="LiveId" clId="{88BBAC77-5954-4B8D-8D43-59ED8B426C42}" dt="2023-05-10T15:42:53.911" v="61"/>
        <pc:sldMasterMkLst>
          <pc:docMk/>
          <pc:sldMasterMk cId="114476997" sldId="2147483673"/>
        </pc:sldMasterMkLst>
        <pc:sldLayoutChg chg="setBg">
          <pc:chgData name="trungbo2001@gmail.com" userId="8ce29e2eda34f706" providerId="LiveId" clId="{88BBAC77-5954-4B8D-8D43-59ED8B426C42}" dt="2023-05-10T15:42:53.911" v="61"/>
          <pc:sldLayoutMkLst>
            <pc:docMk/>
            <pc:sldMasterMk cId="114476997" sldId="2147483673"/>
            <pc:sldLayoutMk cId="1756619274" sldId="2147483674"/>
          </pc:sldLayoutMkLst>
        </pc:sldLayoutChg>
        <pc:sldLayoutChg chg="setBg">
          <pc:chgData name="trungbo2001@gmail.com" userId="8ce29e2eda34f706" providerId="LiveId" clId="{88BBAC77-5954-4B8D-8D43-59ED8B426C42}" dt="2023-05-10T15:42:53.911" v="61"/>
          <pc:sldLayoutMkLst>
            <pc:docMk/>
            <pc:sldMasterMk cId="114476997" sldId="2147483673"/>
            <pc:sldLayoutMk cId="1161323894" sldId="2147483675"/>
          </pc:sldLayoutMkLst>
        </pc:sldLayoutChg>
        <pc:sldLayoutChg chg="setBg">
          <pc:chgData name="trungbo2001@gmail.com" userId="8ce29e2eda34f706" providerId="LiveId" clId="{88BBAC77-5954-4B8D-8D43-59ED8B426C42}" dt="2023-05-10T15:42:53.911" v="61"/>
          <pc:sldLayoutMkLst>
            <pc:docMk/>
            <pc:sldMasterMk cId="114476997" sldId="2147483673"/>
            <pc:sldLayoutMk cId="2363502487" sldId="2147483676"/>
          </pc:sldLayoutMkLst>
        </pc:sldLayoutChg>
        <pc:sldLayoutChg chg="setBg">
          <pc:chgData name="trungbo2001@gmail.com" userId="8ce29e2eda34f706" providerId="LiveId" clId="{88BBAC77-5954-4B8D-8D43-59ED8B426C42}" dt="2023-05-10T15:42:53.911" v="61"/>
          <pc:sldLayoutMkLst>
            <pc:docMk/>
            <pc:sldMasterMk cId="114476997" sldId="2147483673"/>
            <pc:sldLayoutMk cId="1049394107" sldId="2147483677"/>
          </pc:sldLayoutMkLst>
        </pc:sldLayoutChg>
        <pc:sldLayoutChg chg="setBg">
          <pc:chgData name="trungbo2001@gmail.com" userId="8ce29e2eda34f706" providerId="LiveId" clId="{88BBAC77-5954-4B8D-8D43-59ED8B426C42}" dt="2023-05-10T15:42:53.911" v="61"/>
          <pc:sldLayoutMkLst>
            <pc:docMk/>
            <pc:sldMasterMk cId="114476997" sldId="2147483673"/>
            <pc:sldLayoutMk cId="3675132744" sldId="2147483678"/>
          </pc:sldLayoutMkLst>
        </pc:sldLayoutChg>
        <pc:sldLayoutChg chg="setBg">
          <pc:chgData name="trungbo2001@gmail.com" userId="8ce29e2eda34f706" providerId="LiveId" clId="{88BBAC77-5954-4B8D-8D43-59ED8B426C42}" dt="2023-05-10T15:42:53.911" v="61"/>
          <pc:sldLayoutMkLst>
            <pc:docMk/>
            <pc:sldMasterMk cId="114476997" sldId="2147483673"/>
            <pc:sldLayoutMk cId="1495420181" sldId="2147483679"/>
          </pc:sldLayoutMkLst>
        </pc:sldLayoutChg>
        <pc:sldLayoutChg chg="setBg">
          <pc:chgData name="trungbo2001@gmail.com" userId="8ce29e2eda34f706" providerId="LiveId" clId="{88BBAC77-5954-4B8D-8D43-59ED8B426C42}" dt="2023-05-10T15:42:53.911" v="61"/>
          <pc:sldLayoutMkLst>
            <pc:docMk/>
            <pc:sldMasterMk cId="114476997" sldId="2147483673"/>
            <pc:sldLayoutMk cId="1262477393" sldId="2147483680"/>
          </pc:sldLayoutMkLst>
        </pc:sldLayoutChg>
        <pc:sldLayoutChg chg="setBg">
          <pc:chgData name="trungbo2001@gmail.com" userId="8ce29e2eda34f706" providerId="LiveId" clId="{88BBAC77-5954-4B8D-8D43-59ED8B426C42}" dt="2023-05-10T15:42:53.911" v="61"/>
          <pc:sldLayoutMkLst>
            <pc:docMk/>
            <pc:sldMasterMk cId="114476997" sldId="2147483673"/>
            <pc:sldLayoutMk cId="3680859098" sldId="2147483681"/>
          </pc:sldLayoutMkLst>
        </pc:sldLayoutChg>
        <pc:sldLayoutChg chg="setBg">
          <pc:chgData name="trungbo2001@gmail.com" userId="8ce29e2eda34f706" providerId="LiveId" clId="{88BBAC77-5954-4B8D-8D43-59ED8B426C42}" dt="2023-05-10T15:42:53.911" v="61"/>
          <pc:sldLayoutMkLst>
            <pc:docMk/>
            <pc:sldMasterMk cId="114476997" sldId="2147483673"/>
            <pc:sldLayoutMk cId="2330548861" sldId="2147483682"/>
          </pc:sldLayoutMkLst>
        </pc:sldLayoutChg>
        <pc:sldLayoutChg chg="setBg">
          <pc:chgData name="trungbo2001@gmail.com" userId="8ce29e2eda34f706" providerId="LiveId" clId="{88BBAC77-5954-4B8D-8D43-59ED8B426C42}" dt="2023-05-10T15:42:53.911" v="61"/>
          <pc:sldLayoutMkLst>
            <pc:docMk/>
            <pc:sldMasterMk cId="114476997" sldId="2147483673"/>
            <pc:sldLayoutMk cId="2634619089" sldId="2147483683"/>
          </pc:sldLayoutMkLst>
        </pc:sldLayoutChg>
        <pc:sldLayoutChg chg="setBg">
          <pc:chgData name="trungbo2001@gmail.com" userId="8ce29e2eda34f706" providerId="LiveId" clId="{88BBAC77-5954-4B8D-8D43-59ED8B426C42}" dt="2023-05-10T15:42:53.911" v="61"/>
          <pc:sldLayoutMkLst>
            <pc:docMk/>
            <pc:sldMasterMk cId="114476997" sldId="2147483673"/>
            <pc:sldLayoutMk cId="4159717493" sldId="2147483684"/>
          </pc:sldLayoutMkLst>
        </pc:sldLayoutChg>
      </pc:sldMasterChg>
      <pc:sldMasterChg chg="del delSldLayout">
        <pc:chgData name="trungbo2001@gmail.com" userId="8ce29e2eda34f706" providerId="LiveId" clId="{88BBAC77-5954-4B8D-8D43-59ED8B426C42}" dt="2023-05-10T15:38:07.911" v="2" actId="47"/>
        <pc:sldMasterMkLst>
          <pc:docMk/>
          <pc:sldMasterMk cId="2603144159" sldId="2147483685"/>
        </pc:sldMasterMkLst>
        <pc:sldLayoutChg chg="del">
          <pc:chgData name="trungbo2001@gmail.com" userId="8ce29e2eda34f706" providerId="LiveId" clId="{88BBAC77-5954-4B8D-8D43-59ED8B426C42}" dt="2023-05-10T15:38:07.911" v="2" actId="47"/>
          <pc:sldLayoutMkLst>
            <pc:docMk/>
            <pc:sldMasterMk cId="2603144159" sldId="2147483685"/>
            <pc:sldLayoutMk cId="3290411108" sldId="2147483686"/>
          </pc:sldLayoutMkLst>
        </pc:sldLayoutChg>
        <pc:sldLayoutChg chg="del">
          <pc:chgData name="trungbo2001@gmail.com" userId="8ce29e2eda34f706" providerId="LiveId" clId="{88BBAC77-5954-4B8D-8D43-59ED8B426C42}" dt="2023-05-10T15:38:07.911" v="2" actId="47"/>
          <pc:sldLayoutMkLst>
            <pc:docMk/>
            <pc:sldMasterMk cId="2603144159" sldId="2147483685"/>
            <pc:sldLayoutMk cId="82072197" sldId="2147483687"/>
          </pc:sldLayoutMkLst>
        </pc:sldLayoutChg>
        <pc:sldLayoutChg chg="del">
          <pc:chgData name="trungbo2001@gmail.com" userId="8ce29e2eda34f706" providerId="LiveId" clId="{88BBAC77-5954-4B8D-8D43-59ED8B426C42}" dt="2023-05-10T15:38:07.911" v="2" actId="47"/>
          <pc:sldLayoutMkLst>
            <pc:docMk/>
            <pc:sldMasterMk cId="2603144159" sldId="2147483685"/>
            <pc:sldLayoutMk cId="2016692792" sldId="2147483688"/>
          </pc:sldLayoutMkLst>
        </pc:sldLayoutChg>
        <pc:sldLayoutChg chg="del">
          <pc:chgData name="trungbo2001@gmail.com" userId="8ce29e2eda34f706" providerId="LiveId" clId="{88BBAC77-5954-4B8D-8D43-59ED8B426C42}" dt="2023-05-10T15:38:07.911" v="2" actId="47"/>
          <pc:sldLayoutMkLst>
            <pc:docMk/>
            <pc:sldMasterMk cId="2603144159" sldId="2147483685"/>
            <pc:sldLayoutMk cId="585082220" sldId="2147483689"/>
          </pc:sldLayoutMkLst>
        </pc:sldLayoutChg>
        <pc:sldLayoutChg chg="del">
          <pc:chgData name="trungbo2001@gmail.com" userId="8ce29e2eda34f706" providerId="LiveId" clId="{88BBAC77-5954-4B8D-8D43-59ED8B426C42}" dt="2023-05-10T15:38:07.911" v="2" actId="47"/>
          <pc:sldLayoutMkLst>
            <pc:docMk/>
            <pc:sldMasterMk cId="2603144159" sldId="2147483685"/>
            <pc:sldLayoutMk cId="3601072363" sldId="2147483690"/>
          </pc:sldLayoutMkLst>
        </pc:sldLayoutChg>
        <pc:sldLayoutChg chg="del">
          <pc:chgData name="trungbo2001@gmail.com" userId="8ce29e2eda34f706" providerId="LiveId" clId="{88BBAC77-5954-4B8D-8D43-59ED8B426C42}" dt="2023-05-10T15:38:07.911" v="2" actId="47"/>
          <pc:sldLayoutMkLst>
            <pc:docMk/>
            <pc:sldMasterMk cId="2603144159" sldId="2147483685"/>
            <pc:sldLayoutMk cId="4039697268" sldId="2147483691"/>
          </pc:sldLayoutMkLst>
        </pc:sldLayoutChg>
        <pc:sldLayoutChg chg="del">
          <pc:chgData name="trungbo2001@gmail.com" userId="8ce29e2eda34f706" providerId="LiveId" clId="{88BBAC77-5954-4B8D-8D43-59ED8B426C42}" dt="2023-05-10T15:38:07.911" v="2" actId="47"/>
          <pc:sldLayoutMkLst>
            <pc:docMk/>
            <pc:sldMasterMk cId="2603144159" sldId="2147483685"/>
            <pc:sldLayoutMk cId="4004806249" sldId="2147483692"/>
          </pc:sldLayoutMkLst>
        </pc:sldLayoutChg>
        <pc:sldLayoutChg chg="del">
          <pc:chgData name="trungbo2001@gmail.com" userId="8ce29e2eda34f706" providerId="LiveId" clId="{88BBAC77-5954-4B8D-8D43-59ED8B426C42}" dt="2023-05-10T15:38:07.911" v="2" actId="47"/>
          <pc:sldLayoutMkLst>
            <pc:docMk/>
            <pc:sldMasterMk cId="2603144159" sldId="2147483685"/>
            <pc:sldLayoutMk cId="365157231" sldId="2147483693"/>
          </pc:sldLayoutMkLst>
        </pc:sldLayoutChg>
        <pc:sldLayoutChg chg="del">
          <pc:chgData name="trungbo2001@gmail.com" userId="8ce29e2eda34f706" providerId="LiveId" clId="{88BBAC77-5954-4B8D-8D43-59ED8B426C42}" dt="2023-05-10T15:38:07.911" v="2" actId="47"/>
          <pc:sldLayoutMkLst>
            <pc:docMk/>
            <pc:sldMasterMk cId="2603144159" sldId="2147483685"/>
            <pc:sldLayoutMk cId="3068787092" sldId="2147483694"/>
          </pc:sldLayoutMkLst>
        </pc:sldLayoutChg>
        <pc:sldLayoutChg chg="del">
          <pc:chgData name="trungbo2001@gmail.com" userId="8ce29e2eda34f706" providerId="LiveId" clId="{88BBAC77-5954-4B8D-8D43-59ED8B426C42}" dt="2023-05-10T15:38:07.911" v="2" actId="47"/>
          <pc:sldLayoutMkLst>
            <pc:docMk/>
            <pc:sldMasterMk cId="2603144159" sldId="2147483685"/>
            <pc:sldLayoutMk cId="3857771287" sldId="2147483695"/>
          </pc:sldLayoutMkLst>
        </pc:sldLayoutChg>
        <pc:sldLayoutChg chg="del">
          <pc:chgData name="trungbo2001@gmail.com" userId="8ce29e2eda34f706" providerId="LiveId" clId="{88BBAC77-5954-4B8D-8D43-59ED8B426C42}" dt="2023-05-10T15:38:07.911" v="2" actId="47"/>
          <pc:sldLayoutMkLst>
            <pc:docMk/>
            <pc:sldMasterMk cId="2603144159" sldId="2147483685"/>
            <pc:sldLayoutMk cId="783087461" sldId="2147483696"/>
          </pc:sldLayoutMkLst>
        </pc:sldLayoutChg>
      </pc:sldMasterChg>
      <pc:sldMasterChg chg="del delSldLayout">
        <pc:chgData name="trungbo2001@gmail.com" userId="8ce29e2eda34f706" providerId="LiveId" clId="{88BBAC77-5954-4B8D-8D43-59ED8B426C42}" dt="2023-05-10T15:42:29.993" v="58" actId="47"/>
        <pc:sldMasterMkLst>
          <pc:docMk/>
          <pc:sldMasterMk cId="3951850482" sldId="2147483685"/>
        </pc:sldMasterMkLst>
        <pc:sldLayoutChg chg="del">
          <pc:chgData name="trungbo2001@gmail.com" userId="8ce29e2eda34f706" providerId="LiveId" clId="{88BBAC77-5954-4B8D-8D43-59ED8B426C42}" dt="2023-05-10T15:42:29.993" v="58" actId="47"/>
          <pc:sldLayoutMkLst>
            <pc:docMk/>
            <pc:sldMasterMk cId="3951850482" sldId="2147483685"/>
            <pc:sldLayoutMk cId="3411401043" sldId="2147483686"/>
          </pc:sldLayoutMkLst>
        </pc:sldLayoutChg>
        <pc:sldLayoutChg chg="del">
          <pc:chgData name="trungbo2001@gmail.com" userId="8ce29e2eda34f706" providerId="LiveId" clId="{88BBAC77-5954-4B8D-8D43-59ED8B426C42}" dt="2023-05-10T15:42:29.993" v="58" actId="47"/>
          <pc:sldLayoutMkLst>
            <pc:docMk/>
            <pc:sldMasterMk cId="3951850482" sldId="2147483685"/>
            <pc:sldLayoutMk cId="2613269154" sldId="2147483687"/>
          </pc:sldLayoutMkLst>
        </pc:sldLayoutChg>
        <pc:sldLayoutChg chg="del">
          <pc:chgData name="trungbo2001@gmail.com" userId="8ce29e2eda34f706" providerId="LiveId" clId="{88BBAC77-5954-4B8D-8D43-59ED8B426C42}" dt="2023-05-10T15:42:29.993" v="58" actId="47"/>
          <pc:sldLayoutMkLst>
            <pc:docMk/>
            <pc:sldMasterMk cId="3951850482" sldId="2147483685"/>
            <pc:sldLayoutMk cId="859282587" sldId="2147483688"/>
          </pc:sldLayoutMkLst>
        </pc:sldLayoutChg>
        <pc:sldLayoutChg chg="del">
          <pc:chgData name="trungbo2001@gmail.com" userId="8ce29e2eda34f706" providerId="LiveId" clId="{88BBAC77-5954-4B8D-8D43-59ED8B426C42}" dt="2023-05-10T15:42:29.993" v="58" actId="47"/>
          <pc:sldLayoutMkLst>
            <pc:docMk/>
            <pc:sldMasterMk cId="3951850482" sldId="2147483685"/>
            <pc:sldLayoutMk cId="156082309" sldId="2147483689"/>
          </pc:sldLayoutMkLst>
        </pc:sldLayoutChg>
        <pc:sldLayoutChg chg="del">
          <pc:chgData name="trungbo2001@gmail.com" userId="8ce29e2eda34f706" providerId="LiveId" clId="{88BBAC77-5954-4B8D-8D43-59ED8B426C42}" dt="2023-05-10T15:42:29.993" v="58" actId="47"/>
          <pc:sldLayoutMkLst>
            <pc:docMk/>
            <pc:sldMasterMk cId="3951850482" sldId="2147483685"/>
            <pc:sldLayoutMk cId="1099670583" sldId="2147483690"/>
          </pc:sldLayoutMkLst>
        </pc:sldLayoutChg>
        <pc:sldLayoutChg chg="del">
          <pc:chgData name="trungbo2001@gmail.com" userId="8ce29e2eda34f706" providerId="LiveId" clId="{88BBAC77-5954-4B8D-8D43-59ED8B426C42}" dt="2023-05-10T15:42:29.993" v="58" actId="47"/>
          <pc:sldLayoutMkLst>
            <pc:docMk/>
            <pc:sldMasterMk cId="3951850482" sldId="2147483685"/>
            <pc:sldLayoutMk cId="471887208" sldId="2147483691"/>
          </pc:sldLayoutMkLst>
        </pc:sldLayoutChg>
        <pc:sldLayoutChg chg="del">
          <pc:chgData name="trungbo2001@gmail.com" userId="8ce29e2eda34f706" providerId="LiveId" clId="{88BBAC77-5954-4B8D-8D43-59ED8B426C42}" dt="2023-05-10T15:42:29.993" v="58" actId="47"/>
          <pc:sldLayoutMkLst>
            <pc:docMk/>
            <pc:sldMasterMk cId="3951850482" sldId="2147483685"/>
            <pc:sldLayoutMk cId="4198588496" sldId="2147483692"/>
          </pc:sldLayoutMkLst>
        </pc:sldLayoutChg>
        <pc:sldLayoutChg chg="del">
          <pc:chgData name="trungbo2001@gmail.com" userId="8ce29e2eda34f706" providerId="LiveId" clId="{88BBAC77-5954-4B8D-8D43-59ED8B426C42}" dt="2023-05-10T15:42:29.993" v="58" actId="47"/>
          <pc:sldLayoutMkLst>
            <pc:docMk/>
            <pc:sldMasterMk cId="3951850482" sldId="2147483685"/>
            <pc:sldLayoutMk cId="1294584831" sldId="2147483693"/>
          </pc:sldLayoutMkLst>
        </pc:sldLayoutChg>
        <pc:sldLayoutChg chg="del">
          <pc:chgData name="trungbo2001@gmail.com" userId="8ce29e2eda34f706" providerId="LiveId" clId="{88BBAC77-5954-4B8D-8D43-59ED8B426C42}" dt="2023-05-10T15:42:29.993" v="58" actId="47"/>
          <pc:sldLayoutMkLst>
            <pc:docMk/>
            <pc:sldMasterMk cId="3951850482" sldId="2147483685"/>
            <pc:sldLayoutMk cId="3978041541" sldId="2147483694"/>
          </pc:sldLayoutMkLst>
        </pc:sldLayoutChg>
        <pc:sldLayoutChg chg="del">
          <pc:chgData name="trungbo2001@gmail.com" userId="8ce29e2eda34f706" providerId="LiveId" clId="{88BBAC77-5954-4B8D-8D43-59ED8B426C42}" dt="2023-05-10T15:42:29.993" v="58" actId="47"/>
          <pc:sldLayoutMkLst>
            <pc:docMk/>
            <pc:sldMasterMk cId="3951850482" sldId="2147483685"/>
            <pc:sldLayoutMk cId="2275896502" sldId="2147483695"/>
          </pc:sldLayoutMkLst>
        </pc:sldLayoutChg>
        <pc:sldLayoutChg chg="del">
          <pc:chgData name="trungbo2001@gmail.com" userId="8ce29e2eda34f706" providerId="LiveId" clId="{88BBAC77-5954-4B8D-8D43-59ED8B426C42}" dt="2023-05-10T15:42:29.993" v="58" actId="47"/>
          <pc:sldLayoutMkLst>
            <pc:docMk/>
            <pc:sldMasterMk cId="3951850482" sldId="2147483685"/>
            <pc:sldLayoutMk cId="2977126761" sldId="2147483696"/>
          </pc:sldLayoutMkLst>
        </pc:sldLayoutChg>
      </pc:sldMasterChg>
      <pc:sldMasterChg chg="del setBg delSldLayout modSldLayout">
        <pc:chgData name="trungbo2001@gmail.com" userId="8ce29e2eda34f706" providerId="LiveId" clId="{88BBAC77-5954-4B8D-8D43-59ED8B426C42}" dt="2023-05-10T16:05:07.808" v="595" actId="47"/>
        <pc:sldMasterMkLst>
          <pc:docMk/>
          <pc:sldMasterMk cId="967183643" sldId="2147483697"/>
        </pc:sldMasterMkLst>
        <pc:sldLayoutChg chg="del setBg">
          <pc:chgData name="trungbo2001@gmail.com" userId="8ce29e2eda34f706" providerId="LiveId" clId="{88BBAC77-5954-4B8D-8D43-59ED8B426C42}" dt="2023-05-10T16:05:07.808" v="595" actId="47"/>
          <pc:sldLayoutMkLst>
            <pc:docMk/>
            <pc:sldMasterMk cId="967183643" sldId="2147483697"/>
            <pc:sldLayoutMk cId="1026624222" sldId="2147483698"/>
          </pc:sldLayoutMkLst>
        </pc:sldLayoutChg>
        <pc:sldLayoutChg chg="del setBg">
          <pc:chgData name="trungbo2001@gmail.com" userId="8ce29e2eda34f706" providerId="LiveId" clId="{88BBAC77-5954-4B8D-8D43-59ED8B426C42}" dt="2023-05-10T16:05:07.808" v="595" actId="47"/>
          <pc:sldLayoutMkLst>
            <pc:docMk/>
            <pc:sldMasterMk cId="967183643" sldId="2147483697"/>
            <pc:sldLayoutMk cId="3430612226" sldId="2147483699"/>
          </pc:sldLayoutMkLst>
        </pc:sldLayoutChg>
        <pc:sldLayoutChg chg="del setBg">
          <pc:chgData name="trungbo2001@gmail.com" userId="8ce29e2eda34f706" providerId="LiveId" clId="{88BBAC77-5954-4B8D-8D43-59ED8B426C42}" dt="2023-05-10T16:05:07.808" v="595" actId="47"/>
          <pc:sldLayoutMkLst>
            <pc:docMk/>
            <pc:sldMasterMk cId="967183643" sldId="2147483697"/>
            <pc:sldLayoutMk cId="2162284162" sldId="2147483700"/>
          </pc:sldLayoutMkLst>
        </pc:sldLayoutChg>
        <pc:sldLayoutChg chg="del setBg">
          <pc:chgData name="trungbo2001@gmail.com" userId="8ce29e2eda34f706" providerId="LiveId" clId="{88BBAC77-5954-4B8D-8D43-59ED8B426C42}" dt="2023-05-10T16:05:07.808" v="595" actId="47"/>
          <pc:sldLayoutMkLst>
            <pc:docMk/>
            <pc:sldMasterMk cId="967183643" sldId="2147483697"/>
            <pc:sldLayoutMk cId="202330981" sldId="2147483701"/>
          </pc:sldLayoutMkLst>
        </pc:sldLayoutChg>
        <pc:sldLayoutChg chg="del setBg">
          <pc:chgData name="trungbo2001@gmail.com" userId="8ce29e2eda34f706" providerId="LiveId" clId="{88BBAC77-5954-4B8D-8D43-59ED8B426C42}" dt="2023-05-10T16:05:07.808" v="595" actId="47"/>
          <pc:sldLayoutMkLst>
            <pc:docMk/>
            <pc:sldMasterMk cId="967183643" sldId="2147483697"/>
            <pc:sldLayoutMk cId="2936255608" sldId="2147483702"/>
          </pc:sldLayoutMkLst>
        </pc:sldLayoutChg>
        <pc:sldLayoutChg chg="del setBg">
          <pc:chgData name="trungbo2001@gmail.com" userId="8ce29e2eda34f706" providerId="LiveId" clId="{88BBAC77-5954-4B8D-8D43-59ED8B426C42}" dt="2023-05-10T16:05:07.808" v="595" actId="47"/>
          <pc:sldLayoutMkLst>
            <pc:docMk/>
            <pc:sldMasterMk cId="967183643" sldId="2147483697"/>
            <pc:sldLayoutMk cId="663161285" sldId="2147483703"/>
          </pc:sldLayoutMkLst>
        </pc:sldLayoutChg>
        <pc:sldLayoutChg chg="del setBg">
          <pc:chgData name="trungbo2001@gmail.com" userId="8ce29e2eda34f706" providerId="LiveId" clId="{88BBAC77-5954-4B8D-8D43-59ED8B426C42}" dt="2023-05-10T16:05:07.808" v="595" actId="47"/>
          <pc:sldLayoutMkLst>
            <pc:docMk/>
            <pc:sldMasterMk cId="967183643" sldId="2147483697"/>
            <pc:sldLayoutMk cId="758891674" sldId="2147483704"/>
          </pc:sldLayoutMkLst>
        </pc:sldLayoutChg>
      </pc:sldMasterChg>
      <pc:sldMasterChg chg="del delSldLayout">
        <pc:chgData name="trungbo2001@gmail.com" userId="8ce29e2eda34f706" providerId="LiveId" clId="{88BBAC77-5954-4B8D-8D43-59ED8B426C42}" dt="2023-05-10T15:41:55.665" v="57" actId="47"/>
        <pc:sldMasterMkLst>
          <pc:docMk/>
          <pc:sldMasterMk cId="1802365775" sldId="2147483705"/>
        </pc:sldMasterMkLst>
        <pc:sldLayoutChg chg="del">
          <pc:chgData name="trungbo2001@gmail.com" userId="8ce29e2eda34f706" providerId="LiveId" clId="{88BBAC77-5954-4B8D-8D43-59ED8B426C42}" dt="2023-05-10T15:41:55.665" v="57" actId="47"/>
          <pc:sldLayoutMkLst>
            <pc:docMk/>
            <pc:sldMasterMk cId="1802365775" sldId="2147483705"/>
            <pc:sldLayoutMk cId="1308133520" sldId="2147483706"/>
          </pc:sldLayoutMkLst>
        </pc:sldLayoutChg>
        <pc:sldLayoutChg chg="del">
          <pc:chgData name="trungbo2001@gmail.com" userId="8ce29e2eda34f706" providerId="LiveId" clId="{88BBAC77-5954-4B8D-8D43-59ED8B426C42}" dt="2023-05-10T15:41:55.665" v="57" actId="47"/>
          <pc:sldLayoutMkLst>
            <pc:docMk/>
            <pc:sldMasterMk cId="1802365775" sldId="2147483705"/>
            <pc:sldLayoutMk cId="3540417678" sldId="2147483707"/>
          </pc:sldLayoutMkLst>
        </pc:sldLayoutChg>
        <pc:sldLayoutChg chg="del">
          <pc:chgData name="trungbo2001@gmail.com" userId="8ce29e2eda34f706" providerId="LiveId" clId="{88BBAC77-5954-4B8D-8D43-59ED8B426C42}" dt="2023-05-10T15:41:55.665" v="57" actId="47"/>
          <pc:sldLayoutMkLst>
            <pc:docMk/>
            <pc:sldMasterMk cId="1802365775" sldId="2147483705"/>
            <pc:sldLayoutMk cId="1081836859" sldId="2147483708"/>
          </pc:sldLayoutMkLst>
        </pc:sldLayoutChg>
        <pc:sldLayoutChg chg="del">
          <pc:chgData name="trungbo2001@gmail.com" userId="8ce29e2eda34f706" providerId="LiveId" clId="{88BBAC77-5954-4B8D-8D43-59ED8B426C42}" dt="2023-05-10T15:41:55.665" v="57" actId="47"/>
          <pc:sldLayoutMkLst>
            <pc:docMk/>
            <pc:sldMasterMk cId="1802365775" sldId="2147483705"/>
            <pc:sldLayoutMk cId="1856341225" sldId="2147483709"/>
          </pc:sldLayoutMkLst>
        </pc:sldLayoutChg>
        <pc:sldLayoutChg chg="del">
          <pc:chgData name="trungbo2001@gmail.com" userId="8ce29e2eda34f706" providerId="LiveId" clId="{88BBAC77-5954-4B8D-8D43-59ED8B426C42}" dt="2023-05-10T15:41:55.665" v="57" actId="47"/>
          <pc:sldLayoutMkLst>
            <pc:docMk/>
            <pc:sldMasterMk cId="1802365775" sldId="2147483705"/>
            <pc:sldLayoutMk cId="58653191" sldId="2147483710"/>
          </pc:sldLayoutMkLst>
        </pc:sldLayoutChg>
        <pc:sldLayoutChg chg="del">
          <pc:chgData name="trungbo2001@gmail.com" userId="8ce29e2eda34f706" providerId="LiveId" clId="{88BBAC77-5954-4B8D-8D43-59ED8B426C42}" dt="2023-05-10T15:41:55.665" v="57" actId="47"/>
          <pc:sldLayoutMkLst>
            <pc:docMk/>
            <pc:sldMasterMk cId="1802365775" sldId="2147483705"/>
            <pc:sldLayoutMk cId="3107845834" sldId="2147483711"/>
          </pc:sldLayoutMkLst>
        </pc:sldLayoutChg>
        <pc:sldLayoutChg chg="del">
          <pc:chgData name="trungbo2001@gmail.com" userId="8ce29e2eda34f706" providerId="LiveId" clId="{88BBAC77-5954-4B8D-8D43-59ED8B426C42}" dt="2023-05-10T15:41:55.665" v="57" actId="47"/>
          <pc:sldLayoutMkLst>
            <pc:docMk/>
            <pc:sldMasterMk cId="1802365775" sldId="2147483705"/>
            <pc:sldLayoutMk cId="3847888553" sldId="2147483712"/>
          </pc:sldLayoutMkLst>
        </pc:sldLayoutChg>
        <pc:sldLayoutChg chg="del">
          <pc:chgData name="trungbo2001@gmail.com" userId="8ce29e2eda34f706" providerId="LiveId" clId="{88BBAC77-5954-4B8D-8D43-59ED8B426C42}" dt="2023-05-10T15:41:55.665" v="57" actId="47"/>
          <pc:sldLayoutMkLst>
            <pc:docMk/>
            <pc:sldMasterMk cId="1802365775" sldId="2147483705"/>
            <pc:sldLayoutMk cId="1026868829" sldId="2147483713"/>
          </pc:sldLayoutMkLst>
        </pc:sldLayoutChg>
        <pc:sldLayoutChg chg="del">
          <pc:chgData name="trungbo2001@gmail.com" userId="8ce29e2eda34f706" providerId="LiveId" clId="{88BBAC77-5954-4B8D-8D43-59ED8B426C42}" dt="2023-05-10T15:41:55.665" v="57" actId="47"/>
          <pc:sldLayoutMkLst>
            <pc:docMk/>
            <pc:sldMasterMk cId="1802365775" sldId="2147483705"/>
            <pc:sldLayoutMk cId="1425539155" sldId="2147483714"/>
          </pc:sldLayoutMkLst>
        </pc:sldLayoutChg>
        <pc:sldLayoutChg chg="del">
          <pc:chgData name="trungbo2001@gmail.com" userId="8ce29e2eda34f706" providerId="LiveId" clId="{88BBAC77-5954-4B8D-8D43-59ED8B426C42}" dt="2023-05-10T15:41:55.665" v="57" actId="47"/>
          <pc:sldLayoutMkLst>
            <pc:docMk/>
            <pc:sldMasterMk cId="1802365775" sldId="2147483705"/>
            <pc:sldLayoutMk cId="3099041704" sldId="2147483715"/>
          </pc:sldLayoutMkLst>
        </pc:sldLayoutChg>
        <pc:sldLayoutChg chg="del">
          <pc:chgData name="trungbo2001@gmail.com" userId="8ce29e2eda34f706" providerId="LiveId" clId="{88BBAC77-5954-4B8D-8D43-59ED8B426C42}" dt="2023-05-10T15:41:55.665" v="57" actId="47"/>
          <pc:sldLayoutMkLst>
            <pc:docMk/>
            <pc:sldMasterMk cId="1802365775" sldId="2147483705"/>
            <pc:sldLayoutMk cId="1693449616" sldId="2147483716"/>
          </pc:sldLayoutMkLst>
        </pc:sldLayoutChg>
      </pc:sldMasterChg>
      <pc:sldMasterChg chg="setBg modSldLayout">
        <pc:chgData name="trungbo2001@gmail.com" userId="8ce29e2eda34f706" providerId="LiveId" clId="{88BBAC77-5954-4B8D-8D43-59ED8B426C42}" dt="2023-05-10T15:42:53.911" v="61"/>
        <pc:sldMasterMkLst>
          <pc:docMk/>
          <pc:sldMasterMk cId="2052491027" sldId="2147483717"/>
        </pc:sldMasterMkLst>
        <pc:sldLayoutChg chg="setBg">
          <pc:chgData name="trungbo2001@gmail.com" userId="8ce29e2eda34f706" providerId="LiveId" clId="{88BBAC77-5954-4B8D-8D43-59ED8B426C42}" dt="2023-05-10T15:42:53.911" v="61"/>
          <pc:sldLayoutMkLst>
            <pc:docMk/>
            <pc:sldMasterMk cId="2052491027" sldId="2147483717"/>
            <pc:sldLayoutMk cId="1332286081" sldId="2147483718"/>
          </pc:sldLayoutMkLst>
        </pc:sldLayoutChg>
        <pc:sldLayoutChg chg="setBg">
          <pc:chgData name="trungbo2001@gmail.com" userId="8ce29e2eda34f706" providerId="LiveId" clId="{88BBAC77-5954-4B8D-8D43-59ED8B426C42}" dt="2023-05-10T15:42:53.911" v="61"/>
          <pc:sldLayoutMkLst>
            <pc:docMk/>
            <pc:sldMasterMk cId="2052491027" sldId="2147483717"/>
            <pc:sldLayoutMk cId="1242227069" sldId="2147483719"/>
          </pc:sldLayoutMkLst>
        </pc:sldLayoutChg>
        <pc:sldLayoutChg chg="setBg">
          <pc:chgData name="trungbo2001@gmail.com" userId="8ce29e2eda34f706" providerId="LiveId" clId="{88BBAC77-5954-4B8D-8D43-59ED8B426C42}" dt="2023-05-10T15:42:53.911" v="61"/>
          <pc:sldLayoutMkLst>
            <pc:docMk/>
            <pc:sldMasterMk cId="2052491027" sldId="2147483717"/>
            <pc:sldLayoutMk cId="1307466339" sldId="2147483720"/>
          </pc:sldLayoutMkLst>
        </pc:sldLayoutChg>
        <pc:sldLayoutChg chg="setBg">
          <pc:chgData name="trungbo2001@gmail.com" userId="8ce29e2eda34f706" providerId="LiveId" clId="{88BBAC77-5954-4B8D-8D43-59ED8B426C42}" dt="2023-05-10T15:42:53.911" v="61"/>
          <pc:sldLayoutMkLst>
            <pc:docMk/>
            <pc:sldMasterMk cId="2052491027" sldId="2147483717"/>
            <pc:sldLayoutMk cId="3412150736" sldId="2147483721"/>
          </pc:sldLayoutMkLst>
        </pc:sldLayoutChg>
        <pc:sldLayoutChg chg="setBg">
          <pc:chgData name="trungbo2001@gmail.com" userId="8ce29e2eda34f706" providerId="LiveId" clId="{88BBAC77-5954-4B8D-8D43-59ED8B426C42}" dt="2023-05-10T15:42:53.911" v="61"/>
          <pc:sldLayoutMkLst>
            <pc:docMk/>
            <pc:sldMasterMk cId="2052491027" sldId="2147483717"/>
            <pc:sldLayoutMk cId="2281090001" sldId="2147483722"/>
          </pc:sldLayoutMkLst>
        </pc:sldLayoutChg>
        <pc:sldLayoutChg chg="setBg">
          <pc:chgData name="trungbo2001@gmail.com" userId="8ce29e2eda34f706" providerId="LiveId" clId="{88BBAC77-5954-4B8D-8D43-59ED8B426C42}" dt="2023-05-10T15:42:53.911" v="61"/>
          <pc:sldLayoutMkLst>
            <pc:docMk/>
            <pc:sldMasterMk cId="2052491027" sldId="2147483717"/>
            <pc:sldLayoutMk cId="3789487173" sldId="2147483723"/>
          </pc:sldLayoutMkLst>
        </pc:sldLayoutChg>
        <pc:sldLayoutChg chg="setBg">
          <pc:chgData name="trungbo2001@gmail.com" userId="8ce29e2eda34f706" providerId="LiveId" clId="{88BBAC77-5954-4B8D-8D43-59ED8B426C42}" dt="2023-05-10T15:42:53.911" v="61"/>
          <pc:sldLayoutMkLst>
            <pc:docMk/>
            <pc:sldMasterMk cId="2052491027" sldId="2147483717"/>
            <pc:sldLayoutMk cId="3314042200" sldId="2147483724"/>
          </pc:sldLayoutMkLst>
        </pc:sldLayoutChg>
        <pc:sldLayoutChg chg="setBg">
          <pc:chgData name="trungbo2001@gmail.com" userId="8ce29e2eda34f706" providerId="LiveId" clId="{88BBAC77-5954-4B8D-8D43-59ED8B426C42}" dt="2023-05-10T15:42:53.911" v="61"/>
          <pc:sldLayoutMkLst>
            <pc:docMk/>
            <pc:sldMasterMk cId="2052491027" sldId="2147483717"/>
            <pc:sldLayoutMk cId="3799842287" sldId="2147483725"/>
          </pc:sldLayoutMkLst>
        </pc:sldLayoutChg>
        <pc:sldLayoutChg chg="setBg">
          <pc:chgData name="trungbo2001@gmail.com" userId="8ce29e2eda34f706" providerId="LiveId" clId="{88BBAC77-5954-4B8D-8D43-59ED8B426C42}" dt="2023-05-10T15:42:53.911" v="61"/>
          <pc:sldLayoutMkLst>
            <pc:docMk/>
            <pc:sldMasterMk cId="2052491027" sldId="2147483717"/>
            <pc:sldLayoutMk cId="1211054159" sldId="2147483726"/>
          </pc:sldLayoutMkLst>
        </pc:sldLayoutChg>
        <pc:sldLayoutChg chg="setBg">
          <pc:chgData name="trungbo2001@gmail.com" userId="8ce29e2eda34f706" providerId="LiveId" clId="{88BBAC77-5954-4B8D-8D43-59ED8B426C42}" dt="2023-05-10T15:42:53.911" v="61"/>
          <pc:sldLayoutMkLst>
            <pc:docMk/>
            <pc:sldMasterMk cId="2052491027" sldId="2147483717"/>
            <pc:sldLayoutMk cId="5304088" sldId="2147483727"/>
          </pc:sldLayoutMkLst>
        </pc:sldLayoutChg>
        <pc:sldLayoutChg chg="setBg">
          <pc:chgData name="trungbo2001@gmail.com" userId="8ce29e2eda34f706" providerId="LiveId" clId="{88BBAC77-5954-4B8D-8D43-59ED8B426C42}" dt="2023-05-10T15:42:53.911" v="61"/>
          <pc:sldLayoutMkLst>
            <pc:docMk/>
            <pc:sldMasterMk cId="2052491027" sldId="2147483717"/>
            <pc:sldLayoutMk cId="3649321064" sldId="2147483728"/>
          </pc:sldLayoutMkLst>
        </pc:sldLayoutChg>
      </pc:sldMasterChg>
      <pc:sldMasterChg chg="setBg modSldLayout">
        <pc:chgData name="trungbo2001@gmail.com" userId="8ce29e2eda34f706" providerId="LiveId" clId="{88BBAC77-5954-4B8D-8D43-59ED8B426C42}" dt="2023-05-10T15:42:53.911" v="61"/>
        <pc:sldMasterMkLst>
          <pc:docMk/>
          <pc:sldMasterMk cId="2519389217" sldId="2147483729"/>
        </pc:sldMasterMkLst>
        <pc:sldLayoutChg chg="setBg">
          <pc:chgData name="trungbo2001@gmail.com" userId="8ce29e2eda34f706" providerId="LiveId" clId="{88BBAC77-5954-4B8D-8D43-59ED8B426C42}" dt="2023-05-10T15:42:53.911" v="61"/>
          <pc:sldLayoutMkLst>
            <pc:docMk/>
            <pc:sldMasterMk cId="2519389217" sldId="2147483729"/>
            <pc:sldLayoutMk cId="1378209008" sldId="2147483730"/>
          </pc:sldLayoutMkLst>
        </pc:sldLayoutChg>
        <pc:sldLayoutChg chg="setBg">
          <pc:chgData name="trungbo2001@gmail.com" userId="8ce29e2eda34f706" providerId="LiveId" clId="{88BBAC77-5954-4B8D-8D43-59ED8B426C42}" dt="2023-05-10T15:42:53.911" v="61"/>
          <pc:sldLayoutMkLst>
            <pc:docMk/>
            <pc:sldMasterMk cId="2519389217" sldId="2147483729"/>
            <pc:sldLayoutMk cId="2155243447" sldId="2147483731"/>
          </pc:sldLayoutMkLst>
        </pc:sldLayoutChg>
        <pc:sldLayoutChg chg="setBg">
          <pc:chgData name="trungbo2001@gmail.com" userId="8ce29e2eda34f706" providerId="LiveId" clId="{88BBAC77-5954-4B8D-8D43-59ED8B426C42}" dt="2023-05-10T15:42:53.911" v="61"/>
          <pc:sldLayoutMkLst>
            <pc:docMk/>
            <pc:sldMasterMk cId="2519389217" sldId="2147483729"/>
            <pc:sldLayoutMk cId="1976634136" sldId="2147483732"/>
          </pc:sldLayoutMkLst>
        </pc:sldLayoutChg>
        <pc:sldLayoutChg chg="setBg">
          <pc:chgData name="trungbo2001@gmail.com" userId="8ce29e2eda34f706" providerId="LiveId" clId="{88BBAC77-5954-4B8D-8D43-59ED8B426C42}" dt="2023-05-10T15:42:53.911" v="61"/>
          <pc:sldLayoutMkLst>
            <pc:docMk/>
            <pc:sldMasterMk cId="2519389217" sldId="2147483729"/>
            <pc:sldLayoutMk cId="1921579524" sldId="2147483733"/>
          </pc:sldLayoutMkLst>
        </pc:sldLayoutChg>
        <pc:sldLayoutChg chg="setBg">
          <pc:chgData name="trungbo2001@gmail.com" userId="8ce29e2eda34f706" providerId="LiveId" clId="{88BBAC77-5954-4B8D-8D43-59ED8B426C42}" dt="2023-05-10T15:42:53.911" v="61"/>
          <pc:sldLayoutMkLst>
            <pc:docMk/>
            <pc:sldMasterMk cId="2519389217" sldId="2147483729"/>
            <pc:sldLayoutMk cId="2083800120" sldId="2147483734"/>
          </pc:sldLayoutMkLst>
        </pc:sldLayoutChg>
        <pc:sldLayoutChg chg="setBg">
          <pc:chgData name="trungbo2001@gmail.com" userId="8ce29e2eda34f706" providerId="LiveId" clId="{88BBAC77-5954-4B8D-8D43-59ED8B426C42}" dt="2023-05-10T15:42:53.911" v="61"/>
          <pc:sldLayoutMkLst>
            <pc:docMk/>
            <pc:sldMasterMk cId="2519389217" sldId="2147483729"/>
            <pc:sldLayoutMk cId="2215287637" sldId="2147483735"/>
          </pc:sldLayoutMkLst>
        </pc:sldLayoutChg>
        <pc:sldLayoutChg chg="setBg">
          <pc:chgData name="trungbo2001@gmail.com" userId="8ce29e2eda34f706" providerId="LiveId" clId="{88BBAC77-5954-4B8D-8D43-59ED8B426C42}" dt="2023-05-10T15:42:53.911" v="61"/>
          <pc:sldLayoutMkLst>
            <pc:docMk/>
            <pc:sldMasterMk cId="2519389217" sldId="2147483729"/>
            <pc:sldLayoutMk cId="3288974684" sldId="2147483736"/>
          </pc:sldLayoutMkLst>
        </pc:sldLayoutChg>
        <pc:sldLayoutChg chg="setBg">
          <pc:chgData name="trungbo2001@gmail.com" userId="8ce29e2eda34f706" providerId="LiveId" clId="{88BBAC77-5954-4B8D-8D43-59ED8B426C42}" dt="2023-05-10T15:42:53.911" v="61"/>
          <pc:sldLayoutMkLst>
            <pc:docMk/>
            <pc:sldMasterMk cId="2519389217" sldId="2147483729"/>
            <pc:sldLayoutMk cId="2077812191" sldId="2147483737"/>
          </pc:sldLayoutMkLst>
        </pc:sldLayoutChg>
        <pc:sldLayoutChg chg="setBg">
          <pc:chgData name="trungbo2001@gmail.com" userId="8ce29e2eda34f706" providerId="LiveId" clId="{88BBAC77-5954-4B8D-8D43-59ED8B426C42}" dt="2023-05-10T15:42:53.911" v="61"/>
          <pc:sldLayoutMkLst>
            <pc:docMk/>
            <pc:sldMasterMk cId="2519389217" sldId="2147483729"/>
            <pc:sldLayoutMk cId="2084317016" sldId="2147483738"/>
          </pc:sldLayoutMkLst>
        </pc:sldLayoutChg>
        <pc:sldLayoutChg chg="setBg">
          <pc:chgData name="trungbo2001@gmail.com" userId="8ce29e2eda34f706" providerId="LiveId" clId="{88BBAC77-5954-4B8D-8D43-59ED8B426C42}" dt="2023-05-10T15:42:53.911" v="61"/>
          <pc:sldLayoutMkLst>
            <pc:docMk/>
            <pc:sldMasterMk cId="2519389217" sldId="2147483729"/>
            <pc:sldLayoutMk cId="3740663121" sldId="2147483739"/>
          </pc:sldLayoutMkLst>
        </pc:sldLayoutChg>
        <pc:sldLayoutChg chg="setBg">
          <pc:chgData name="trungbo2001@gmail.com" userId="8ce29e2eda34f706" providerId="LiveId" clId="{88BBAC77-5954-4B8D-8D43-59ED8B426C42}" dt="2023-05-10T15:42:53.911" v="61"/>
          <pc:sldLayoutMkLst>
            <pc:docMk/>
            <pc:sldMasterMk cId="2519389217" sldId="2147483729"/>
            <pc:sldLayoutMk cId="2375121390" sldId="2147483740"/>
          </pc:sldLayoutMkLst>
        </pc:sldLayoutChg>
      </pc:sldMasterChg>
      <pc:sldMasterChg chg="setBg modSldLayout">
        <pc:chgData name="trungbo2001@gmail.com" userId="8ce29e2eda34f706" providerId="LiveId" clId="{88BBAC77-5954-4B8D-8D43-59ED8B426C42}" dt="2023-05-10T15:42:53.911" v="61"/>
        <pc:sldMasterMkLst>
          <pc:docMk/>
          <pc:sldMasterMk cId="1083440395" sldId="2147483741"/>
        </pc:sldMasterMkLst>
        <pc:sldLayoutChg chg="setBg">
          <pc:chgData name="trungbo2001@gmail.com" userId="8ce29e2eda34f706" providerId="LiveId" clId="{88BBAC77-5954-4B8D-8D43-59ED8B426C42}" dt="2023-05-10T15:42:53.911" v="61"/>
          <pc:sldLayoutMkLst>
            <pc:docMk/>
            <pc:sldMasterMk cId="1083440395" sldId="2147483741"/>
            <pc:sldLayoutMk cId="1432727285" sldId="2147483742"/>
          </pc:sldLayoutMkLst>
        </pc:sldLayoutChg>
        <pc:sldLayoutChg chg="setBg">
          <pc:chgData name="trungbo2001@gmail.com" userId="8ce29e2eda34f706" providerId="LiveId" clId="{88BBAC77-5954-4B8D-8D43-59ED8B426C42}" dt="2023-05-10T15:42:53.911" v="61"/>
          <pc:sldLayoutMkLst>
            <pc:docMk/>
            <pc:sldMasterMk cId="1083440395" sldId="2147483741"/>
            <pc:sldLayoutMk cId="1105190434" sldId="2147483743"/>
          </pc:sldLayoutMkLst>
        </pc:sldLayoutChg>
        <pc:sldLayoutChg chg="setBg">
          <pc:chgData name="trungbo2001@gmail.com" userId="8ce29e2eda34f706" providerId="LiveId" clId="{88BBAC77-5954-4B8D-8D43-59ED8B426C42}" dt="2023-05-10T15:42:53.911" v="61"/>
          <pc:sldLayoutMkLst>
            <pc:docMk/>
            <pc:sldMasterMk cId="1083440395" sldId="2147483741"/>
            <pc:sldLayoutMk cId="2379784180" sldId="2147483744"/>
          </pc:sldLayoutMkLst>
        </pc:sldLayoutChg>
        <pc:sldLayoutChg chg="setBg">
          <pc:chgData name="trungbo2001@gmail.com" userId="8ce29e2eda34f706" providerId="LiveId" clId="{88BBAC77-5954-4B8D-8D43-59ED8B426C42}" dt="2023-05-10T15:42:53.911" v="61"/>
          <pc:sldLayoutMkLst>
            <pc:docMk/>
            <pc:sldMasterMk cId="1083440395" sldId="2147483741"/>
            <pc:sldLayoutMk cId="2940411035" sldId="2147483745"/>
          </pc:sldLayoutMkLst>
        </pc:sldLayoutChg>
        <pc:sldLayoutChg chg="setBg">
          <pc:chgData name="trungbo2001@gmail.com" userId="8ce29e2eda34f706" providerId="LiveId" clId="{88BBAC77-5954-4B8D-8D43-59ED8B426C42}" dt="2023-05-10T15:42:53.911" v="61"/>
          <pc:sldLayoutMkLst>
            <pc:docMk/>
            <pc:sldMasterMk cId="1083440395" sldId="2147483741"/>
            <pc:sldLayoutMk cId="2187149264" sldId="2147483746"/>
          </pc:sldLayoutMkLst>
        </pc:sldLayoutChg>
        <pc:sldLayoutChg chg="setBg">
          <pc:chgData name="trungbo2001@gmail.com" userId="8ce29e2eda34f706" providerId="LiveId" clId="{88BBAC77-5954-4B8D-8D43-59ED8B426C42}" dt="2023-05-10T15:42:53.911" v="61"/>
          <pc:sldLayoutMkLst>
            <pc:docMk/>
            <pc:sldMasterMk cId="1083440395" sldId="2147483741"/>
            <pc:sldLayoutMk cId="2587517900" sldId="2147483747"/>
          </pc:sldLayoutMkLst>
        </pc:sldLayoutChg>
        <pc:sldLayoutChg chg="setBg">
          <pc:chgData name="trungbo2001@gmail.com" userId="8ce29e2eda34f706" providerId="LiveId" clId="{88BBAC77-5954-4B8D-8D43-59ED8B426C42}" dt="2023-05-10T15:42:53.911" v="61"/>
          <pc:sldLayoutMkLst>
            <pc:docMk/>
            <pc:sldMasterMk cId="1083440395" sldId="2147483741"/>
            <pc:sldLayoutMk cId="2117730864" sldId="2147483748"/>
          </pc:sldLayoutMkLst>
        </pc:sldLayoutChg>
        <pc:sldLayoutChg chg="setBg">
          <pc:chgData name="trungbo2001@gmail.com" userId="8ce29e2eda34f706" providerId="LiveId" clId="{88BBAC77-5954-4B8D-8D43-59ED8B426C42}" dt="2023-05-10T15:42:53.911" v="61"/>
          <pc:sldLayoutMkLst>
            <pc:docMk/>
            <pc:sldMasterMk cId="1083440395" sldId="2147483741"/>
            <pc:sldLayoutMk cId="2554327460" sldId="2147483749"/>
          </pc:sldLayoutMkLst>
        </pc:sldLayoutChg>
        <pc:sldLayoutChg chg="setBg">
          <pc:chgData name="trungbo2001@gmail.com" userId="8ce29e2eda34f706" providerId="LiveId" clId="{88BBAC77-5954-4B8D-8D43-59ED8B426C42}" dt="2023-05-10T15:42:53.911" v="61"/>
          <pc:sldLayoutMkLst>
            <pc:docMk/>
            <pc:sldMasterMk cId="1083440395" sldId="2147483741"/>
            <pc:sldLayoutMk cId="552216047" sldId="2147483750"/>
          </pc:sldLayoutMkLst>
        </pc:sldLayoutChg>
        <pc:sldLayoutChg chg="setBg">
          <pc:chgData name="trungbo2001@gmail.com" userId="8ce29e2eda34f706" providerId="LiveId" clId="{88BBAC77-5954-4B8D-8D43-59ED8B426C42}" dt="2023-05-10T15:42:53.911" v="61"/>
          <pc:sldLayoutMkLst>
            <pc:docMk/>
            <pc:sldMasterMk cId="1083440395" sldId="2147483741"/>
            <pc:sldLayoutMk cId="2517331924" sldId="2147483751"/>
          </pc:sldLayoutMkLst>
        </pc:sldLayoutChg>
        <pc:sldLayoutChg chg="setBg">
          <pc:chgData name="trungbo2001@gmail.com" userId="8ce29e2eda34f706" providerId="LiveId" clId="{88BBAC77-5954-4B8D-8D43-59ED8B426C42}" dt="2023-05-10T15:42:53.911" v="61"/>
          <pc:sldLayoutMkLst>
            <pc:docMk/>
            <pc:sldMasterMk cId="1083440395" sldId="2147483741"/>
            <pc:sldLayoutMk cId="4189485501" sldId="2147483752"/>
          </pc:sldLayoutMkLst>
        </pc:sldLayoutChg>
      </pc:sldMasterChg>
    </pc:docChg>
  </pc:docChgLst>
  <pc:docChgLst>
    <pc:chgData name="trungbo2001@gmail.com" userId="8ce29e2eda34f706" providerId="LiveId" clId="{33E2FB38-91F7-4190-BF9F-8376FB86C792}"/>
    <pc:docChg chg="undo custSel addSld delSld modSld sldOrd addMainMaster delMainMaster modMainMaster">
      <pc:chgData name="trungbo2001@gmail.com" userId="8ce29e2eda34f706" providerId="LiveId" clId="{33E2FB38-91F7-4190-BF9F-8376FB86C792}" dt="2023-06-15T04:55:39.221" v="4417" actId="20577"/>
      <pc:docMkLst>
        <pc:docMk/>
      </pc:docMkLst>
      <pc:sldChg chg="modSp mod">
        <pc:chgData name="trungbo2001@gmail.com" userId="8ce29e2eda34f706" providerId="LiveId" clId="{33E2FB38-91F7-4190-BF9F-8376FB86C792}" dt="2023-06-15T03:36:27.033" v="3486" actId="207"/>
        <pc:sldMkLst>
          <pc:docMk/>
          <pc:sldMk cId="460824224" sldId="256"/>
        </pc:sldMkLst>
        <pc:spChg chg="mod">
          <ac:chgData name="trungbo2001@gmail.com" userId="8ce29e2eda34f706" providerId="LiveId" clId="{33E2FB38-91F7-4190-BF9F-8376FB86C792}" dt="2023-06-15T03:36:27.033" v="3486" actId="207"/>
          <ac:spMkLst>
            <pc:docMk/>
            <pc:sldMk cId="460824224" sldId="256"/>
            <ac:spMk id="2" creationId="{00000000-0000-0000-0000-000000000000}"/>
          </ac:spMkLst>
        </pc:spChg>
      </pc:sldChg>
      <pc:sldChg chg="modSp del mod setBg">
        <pc:chgData name="trungbo2001@gmail.com" userId="8ce29e2eda34f706" providerId="LiveId" clId="{33E2FB38-91F7-4190-BF9F-8376FB86C792}" dt="2023-06-03T16:36:38.975" v="2979" actId="47"/>
        <pc:sldMkLst>
          <pc:docMk/>
          <pc:sldMk cId="1916640262" sldId="256"/>
        </pc:sldMkLst>
        <pc:spChg chg="mod">
          <ac:chgData name="trungbo2001@gmail.com" userId="8ce29e2eda34f706" providerId="LiveId" clId="{33E2FB38-91F7-4190-BF9F-8376FB86C792}" dt="2023-05-29T15:23:08.068" v="1350"/>
          <ac:spMkLst>
            <pc:docMk/>
            <pc:sldMk cId="1916640262" sldId="256"/>
            <ac:spMk id="3" creationId="{00000000-0000-0000-0000-000000000000}"/>
          </ac:spMkLst>
        </pc:spChg>
        <pc:picChg chg="mod">
          <ac:chgData name="trungbo2001@gmail.com" userId="8ce29e2eda34f706" providerId="LiveId" clId="{33E2FB38-91F7-4190-BF9F-8376FB86C792}" dt="2023-05-29T15:22:14.585" v="1347" actId="14100"/>
          <ac:picMkLst>
            <pc:docMk/>
            <pc:sldMk cId="1916640262" sldId="256"/>
            <ac:picMk id="4" creationId="{00000000-0000-0000-0000-000000000000}"/>
          </ac:picMkLst>
        </pc:picChg>
      </pc:sldChg>
      <pc:sldChg chg="modSp del mod">
        <pc:chgData name="trungbo2001@gmail.com" userId="8ce29e2eda34f706" providerId="LiveId" clId="{33E2FB38-91F7-4190-BF9F-8376FB86C792}" dt="2023-06-15T04:12:46.918" v="3770" actId="14100"/>
        <pc:sldMkLst>
          <pc:docMk/>
          <pc:sldMk cId="1110995486" sldId="257"/>
        </pc:sldMkLst>
        <pc:spChg chg="mod">
          <ac:chgData name="trungbo2001@gmail.com" userId="8ce29e2eda34f706" providerId="LiveId" clId="{33E2FB38-91F7-4190-BF9F-8376FB86C792}" dt="2023-06-15T04:12:46.918" v="3770" actId="14100"/>
          <ac:spMkLst>
            <pc:docMk/>
            <pc:sldMk cId="1110995486" sldId="257"/>
            <ac:spMk id="3" creationId="{00000000-0000-0000-0000-000000000000}"/>
          </ac:spMkLst>
        </pc:spChg>
      </pc:sldChg>
      <pc:sldChg chg="modSp del mod">
        <pc:chgData name="trungbo2001@gmail.com" userId="8ce29e2eda34f706" providerId="LiveId" clId="{33E2FB38-91F7-4190-BF9F-8376FB86C792}" dt="2023-06-15T04:13:01.662" v="3775" actId="14100"/>
        <pc:sldMkLst>
          <pc:docMk/>
          <pc:sldMk cId="1098821879" sldId="258"/>
        </pc:sldMkLst>
        <pc:spChg chg="mod">
          <ac:chgData name="trungbo2001@gmail.com" userId="8ce29e2eda34f706" providerId="LiveId" clId="{33E2FB38-91F7-4190-BF9F-8376FB86C792}" dt="2023-06-15T04:13:01.662" v="3775" actId="14100"/>
          <ac:spMkLst>
            <pc:docMk/>
            <pc:sldMk cId="1098821879" sldId="258"/>
            <ac:spMk id="3" creationId="{00000000-0000-0000-0000-000000000000}"/>
          </ac:spMkLst>
        </pc:spChg>
      </pc:sldChg>
      <pc:sldChg chg="modSp del mod">
        <pc:chgData name="trungbo2001@gmail.com" userId="8ce29e2eda34f706" providerId="LiveId" clId="{33E2FB38-91F7-4190-BF9F-8376FB86C792}" dt="2023-06-15T04:13:07.417" v="3776" actId="207"/>
        <pc:sldMkLst>
          <pc:docMk/>
          <pc:sldMk cId="829099785" sldId="259"/>
        </pc:sldMkLst>
        <pc:spChg chg="mod">
          <ac:chgData name="trungbo2001@gmail.com" userId="8ce29e2eda34f706" providerId="LiveId" clId="{33E2FB38-91F7-4190-BF9F-8376FB86C792}" dt="2023-06-15T04:13:07.417" v="3776" actId="207"/>
          <ac:spMkLst>
            <pc:docMk/>
            <pc:sldMk cId="829099785" sldId="259"/>
            <ac:spMk id="3" creationId="{00000000-0000-0000-0000-000000000000}"/>
          </ac:spMkLst>
        </pc:spChg>
      </pc:sldChg>
      <pc:sldChg chg="modSp del mod">
        <pc:chgData name="trungbo2001@gmail.com" userId="8ce29e2eda34f706" providerId="LiveId" clId="{33E2FB38-91F7-4190-BF9F-8376FB86C792}" dt="2023-06-15T04:13:24.001" v="3782" actId="115"/>
        <pc:sldMkLst>
          <pc:docMk/>
          <pc:sldMk cId="1877056882" sldId="260"/>
        </pc:sldMkLst>
        <pc:spChg chg="mod">
          <ac:chgData name="trungbo2001@gmail.com" userId="8ce29e2eda34f706" providerId="LiveId" clId="{33E2FB38-91F7-4190-BF9F-8376FB86C792}" dt="2023-06-15T04:13:24.001" v="3782" actId="115"/>
          <ac:spMkLst>
            <pc:docMk/>
            <pc:sldMk cId="1877056882" sldId="260"/>
            <ac:spMk id="3" creationId="{00000000-0000-0000-0000-000000000000}"/>
          </ac:spMkLst>
        </pc:spChg>
      </pc:sldChg>
      <pc:sldChg chg="modSp mod">
        <pc:chgData name="trungbo2001@gmail.com" userId="8ce29e2eda34f706" providerId="LiveId" clId="{33E2FB38-91F7-4190-BF9F-8376FB86C792}" dt="2023-06-03T16:42:18.578" v="3019" actId="14100"/>
        <pc:sldMkLst>
          <pc:docMk/>
          <pc:sldMk cId="3354622184" sldId="261"/>
        </pc:sldMkLst>
        <pc:picChg chg="mod">
          <ac:chgData name="trungbo2001@gmail.com" userId="8ce29e2eda34f706" providerId="LiveId" clId="{33E2FB38-91F7-4190-BF9F-8376FB86C792}" dt="2023-06-03T16:42:18.578" v="3019" actId="14100"/>
          <ac:picMkLst>
            <pc:docMk/>
            <pc:sldMk cId="3354622184" sldId="261"/>
            <ac:picMk id="3" creationId="{00000000-0000-0000-0000-000000000000}"/>
          </ac:picMkLst>
        </pc:picChg>
      </pc:sldChg>
      <pc:sldChg chg="modSp mod">
        <pc:chgData name="trungbo2001@gmail.com" userId="8ce29e2eda34f706" providerId="LiveId" clId="{33E2FB38-91F7-4190-BF9F-8376FB86C792}" dt="2023-06-15T04:17:02.757" v="3836" actId="14100"/>
        <pc:sldMkLst>
          <pc:docMk/>
          <pc:sldMk cId="1804436784" sldId="262"/>
        </pc:sldMkLst>
        <pc:spChg chg="mod">
          <ac:chgData name="trungbo2001@gmail.com" userId="8ce29e2eda34f706" providerId="LiveId" clId="{33E2FB38-91F7-4190-BF9F-8376FB86C792}" dt="2023-06-15T04:17:02.757" v="3836" actId="14100"/>
          <ac:spMkLst>
            <pc:docMk/>
            <pc:sldMk cId="1804436784" sldId="262"/>
            <ac:spMk id="2" creationId="{00000000-0000-0000-0000-000000000000}"/>
          </ac:spMkLst>
        </pc:spChg>
      </pc:sldChg>
      <pc:sldChg chg="modSp mod">
        <pc:chgData name="trungbo2001@gmail.com" userId="8ce29e2eda34f706" providerId="LiveId" clId="{33E2FB38-91F7-4190-BF9F-8376FB86C792}" dt="2023-06-15T03:37:34.462" v="3507" actId="255"/>
        <pc:sldMkLst>
          <pc:docMk/>
          <pc:sldMk cId="336125041" sldId="264"/>
        </pc:sldMkLst>
        <pc:spChg chg="mod">
          <ac:chgData name="trungbo2001@gmail.com" userId="8ce29e2eda34f706" providerId="LiveId" clId="{33E2FB38-91F7-4190-BF9F-8376FB86C792}" dt="2023-06-15T03:37:34.462" v="3507" actId="255"/>
          <ac:spMkLst>
            <pc:docMk/>
            <pc:sldMk cId="336125041" sldId="264"/>
            <ac:spMk id="2" creationId="{00000000-0000-0000-0000-000000000000}"/>
          </ac:spMkLst>
        </pc:spChg>
      </pc:sldChg>
      <pc:sldChg chg="modSp mod">
        <pc:chgData name="trungbo2001@gmail.com" userId="8ce29e2eda34f706" providerId="LiveId" clId="{33E2FB38-91F7-4190-BF9F-8376FB86C792}" dt="2023-06-15T04:30:19.902" v="3911" actId="20577"/>
        <pc:sldMkLst>
          <pc:docMk/>
          <pc:sldMk cId="3757408904" sldId="265"/>
        </pc:sldMkLst>
        <pc:spChg chg="mod">
          <ac:chgData name="trungbo2001@gmail.com" userId="8ce29e2eda34f706" providerId="LiveId" clId="{33E2FB38-91F7-4190-BF9F-8376FB86C792}" dt="2023-06-15T04:30:19.902" v="3911" actId="20577"/>
          <ac:spMkLst>
            <pc:docMk/>
            <pc:sldMk cId="3757408904" sldId="265"/>
            <ac:spMk id="2" creationId="{00000000-0000-0000-0000-000000000000}"/>
          </ac:spMkLst>
        </pc:spChg>
      </pc:sldChg>
      <pc:sldChg chg="modSp mod">
        <pc:chgData name="trungbo2001@gmail.com" userId="8ce29e2eda34f706" providerId="LiveId" clId="{33E2FB38-91F7-4190-BF9F-8376FB86C792}" dt="2023-06-15T03:37:49.388" v="3511" actId="403"/>
        <pc:sldMkLst>
          <pc:docMk/>
          <pc:sldMk cId="876768339" sldId="266"/>
        </pc:sldMkLst>
        <pc:spChg chg="mod">
          <ac:chgData name="trungbo2001@gmail.com" userId="8ce29e2eda34f706" providerId="LiveId" clId="{33E2FB38-91F7-4190-BF9F-8376FB86C792}" dt="2023-06-15T03:37:49.388" v="3511" actId="403"/>
          <ac:spMkLst>
            <pc:docMk/>
            <pc:sldMk cId="876768339" sldId="266"/>
            <ac:spMk id="2" creationId="{00000000-0000-0000-0000-000000000000}"/>
          </ac:spMkLst>
        </pc:spChg>
      </pc:sldChg>
      <pc:sldChg chg="modSp mod">
        <pc:chgData name="trungbo2001@gmail.com" userId="8ce29e2eda34f706" providerId="LiveId" clId="{33E2FB38-91F7-4190-BF9F-8376FB86C792}" dt="2023-06-03T16:49:03.154" v="3112" actId="14100"/>
        <pc:sldMkLst>
          <pc:docMk/>
          <pc:sldMk cId="2281482052" sldId="268"/>
        </pc:sldMkLst>
        <pc:spChg chg="mod">
          <ac:chgData name="trungbo2001@gmail.com" userId="8ce29e2eda34f706" providerId="LiveId" clId="{33E2FB38-91F7-4190-BF9F-8376FB86C792}" dt="2023-06-03T16:49:03.154" v="3112" actId="14100"/>
          <ac:spMkLst>
            <pc:docMk/>
            <pc:sldMk cId="2281482052" sldId="268"/>
            <ac:spMk id="2" creationId="{00000000-0000-0000-0000-000000000000}"/>
          </ac:spMkLst>
        </pc:spChg>
        <pc:spChg chg="mod">
          <ac:chgData name="trungbo2001@gmail.com" userId="8ce29e2eda34f706" providerId="LiveId" clId="{33E2FB38-91F7-4190-BF9F-8376FB86C792}" dt="2023-06-03T16:48:26.437" v="3101" actId="403"/>
          <ac:spMkLst>
            <pc:docMk/>
            <pc:sldMk cId="2281482052" sldId="268"/>
            <ac:spMk id="3" creationId="{00000000-0000-0000-0000-000000000000}"/>
          </ac:spMkLst>
        </pc:spChg>
        <pc:spChg chg="mod">
          <ac:chgData name="trungbo2001@gmail.com" userId="8ce29e2eda34f706" providerId="LiveId" clId="{33E2FB38-91F7-4190-BF9F-8376FB86C792}" dt="2023-06-03T16:48:47.258" v="3109" actId="1076"/>
          <ac:spMkLst>
            <pc:docMk/>
            <pc:sldMk cId="2281482052" sldId="268"/>
            <ac:spMk id="4" creationId="{00000000-0000-0000-0000-000000000000}"/>
          </ac:spMkLst>
        </pc:spChg>
      </pc:sldChg>
      <pc:sldChg chg="modSp mod">
        <pc:chgData name="trungbo2001@gmail.com" userId="8ce29e2eda34f706" providerId="LiveId" clId="{33E2FB38-91F7-4190-BF9F-8376FB86C792}" dt="2023-06-03T16:49:12.594" v="3114" actId="14100"/>
        <pc:sldMkLst>
          <pc:docMk/>
          <pc:sldMk cId="3538784278" sldId="269"/>
        </pc:sldMkLst>
        <pc:picChg chg="mod">
          <ac:chgData name="trungbo2001@gmail.com" userId="8ce29e2eda34f706" providerId="LiveId" clId="{33E2FB38-91F7-4190-BF9F-8376FB86C792}" dt="2023-06-03T16:49:12.594" v="3114" actId="14100"/>
          <ac:picMkLst>
            <pc:docMk/>
            <pc:sldMk cId="3538784278" sldId="269"/>
            <ac:picMk id="3" creationId="{00000000-0000-0000-0000-000000000000}"/>
          </ac:picMkLst>
        </pc:picChg>
      </pc:sldChg>
      <pc:sldChg chg="delSp mod">
        <pc:chgData name="trungbo2001@gmail.com" userId="8ce29e2eda34f706" providerId="LiveId" clId="{33E2FB38-91F7-4190-BF9F-8376FB86C792}" dt="2023-06-15T03:47:13.328" v="3625" actId="478"/>
        <pc:sldMkLst>
          <pc:docMk/>
          <pc:sldMk cId="3320141211" sldId="276"/>
        </pc:sldMkLst>
        <pc:spChg chg="del">
          <ac:chgData name="trungbo2001@gmail.com" userId="8ce29e2eda34f706" providerId="LiveId" clId="{33E2FB38-91F7-4190-BF9F-8376FB86C792}" dt="2023-06-15T03:47:13.328" v="3625" actId="478"/>
          <ac:spMkLst>
            <pc:docMk/>
            <pc:sldMk cId="3320141211" sldId="276"/>
            <ac:spMk id="2" creationId="{00000000-0000-0000-0000-000000000000}"/>
          </ac:spMkLst>
        </pc:spChg>
      </pc:sldChg>
      <pc:sldChg chg="modSp mod">
        <pc:chgData name="trungbo2001@gmail.com" userId="8ce29e2eda34f706" providerId="LiveId" clId="{33E2FB38-91F7-4190-BF9F-8376FB86C792}" dt="2023-06-15T03:52:09.864" v="3645" actId="20577"/>
        <pc:sldMkLst>
          <pc:docMk/>
          <pc:sldMk cId="1580236418" sldId="277"/>
        </pc:sldMkLst>
        <pc:spChg chg="mod">
          <ac:chgData name="trungbo2001@gmail.com" userId="8ce29e2eda34f706" providerId="LiveId" clId="{33E2FB38-91F7-4190-BF9F-8376FB86C792}" dt="2023-06-15T03:52:09.864" v="3645" actId="20577"/>
          <ac:spMkLst>
            <pc:docMk/>
            <pc:sldMk cId="1580236418" sldId="277"/>
            <ac:spMk id="2" creationId="{00000000-0000-0000-0000-000000000000}"/>
          </ac:spMkLst>
        </pc:spChg>
      </pc:sldChg>
      <pc:sldChg chg="modSp add del setBg">
        <pc:chgData name="trungbo2001@gmail.com" userId="8ce29e2eda34f706" providerId="LiveId" clId="{33E2FB38-91F7-4190-BF9F-8376FB86C792}" dt="2023-06-03T16:36:38.975" v="2979" actId="47"/>
        <pc:sldMkLst>
          <pc:docMk/>
          <pc:sldMk cId="2518010980" sldId="285"/>
        </pc:sldMkLst>
        <pc:spChg chg="mod">
          <ac:chgData name="trungbo2001@gmail.com" userId="8ce29e2eda34f706" providerId="LiveId" clId="{33E2FB38-91F7-4190-BF9F-8376FB86C792}" dt="2023-05-29T15:41:35.171" v="1717" actId="113"/>
          <ac:spMkLst>
            <pc:docMk/>
            <pc:sldMk cId="2518010980" sldId="285"/>
            <ac:spMk id="2" creationId="{00000000-0000-0000-0000-000000000000}"/>
          </ac:spMkLst>
        </pc:spChg>
      </pc:sldChg>
      <pc:sldChg chg="modSp add del setBg">
        <pc:chgData name="trungbo2001@gmail.com" userId="8ce29e2eda34f706" providerId="LiveId" clId="{33E2FB38-91F7-4190-BF9F-8376FB86C792}" dt="2023-06-03T16:36:38.975" v="2979" actId="47"/>
        <pc:sldMkLst>
          <pc:docMk/>
          <pc:sldMk cId="3557920346" sldId="286"/>
        </pc:sldMkLst>
        <pc:spChg chg="mod">
          <ac:chgData name="trungbo2001@gmail.com" userId="8ce29e2eda34f706" providerId="LiveId" clId="{33E2FB38-91F7-4190-BF9F-8376FB86C792}" dt="2023-05-29T15:41:35.171" v="1717" actId="113"/>
          <ac:spMkLst>
            <pc:docMk/>
            <pc:sldMk cId="3557920346" sldId="286"/>
            <ac:spMk id="2" creationId="{00000000-0000-0000-0000-000000000000}"/>
          </ac:spMkLst>
        </pc:spChg>
      </pc:sldChg>
      <pc:sldChg chg="modSp add del setBg">
        <pc:chgData name="trungbo2001@gmail.com" userId="8ce29e2eda34f706" providerId="LiveId" clId="{33E2FB38-91F7-4190-BF9F-8376FB86C792}" dt="2023-06-03T16:36:38.975" v="2979" actId="47"/>
        <pc:sldMkLst>
          <pc:docMk/>
          <pc:sldMk cId="128856194" sldId="287"/>
        </pc:sldMkLst>
        <pc:spChg chg="mod">
          <ac:chgData name="trungbo2001@gmail.com" userId="8ce29e2eda34f706" providerId="LiveId" clId="{33E2FB38-91F7-4190-BF9F-8376FB86C792}" dt="2023-05-29T15:41:35.171" v="1717" actId="113"/>
          <ac:spMkLst>
            <pc:docMk/>
            <pc:sldMk cId="128856194" sldId="287"/>
            <ac:spMk id="2" creationId="{00000000-0000-0000-0000-000000000000}"/>
          </ac:spMkLst>
        </pc:spChg>
      </pc:sldChg>
      <pc:sldChg chg="modSp add del setBg">
        <pc:chgData name="trungbo2001@gmail.com" userId="8ce29e2eda34f706" providerId="LiveId" clId="{33E2FB38-91F7-4190-BF9F-8376FB86C792}" dt="2023-06-03T16:36:38.975" v="2979" actId="47"/>
        <pc:sldMkLst>
          <pc:docMk/>
          <pc:sldMk cId="2323112219" sldId="288"/>
        </pc:sldMkLst>
        <pc:spChg chg="mod">
          <ac:chgData name="trungbo2001@gmail.com" userId="8ce29e2eda34f706" providerId="LiveId" clId="{33E2FB38-91F7-4190-BF9F-8376FB86C792}" dt="2023-05-29T15:41:35.171" v="1717" actId="113"/>
          <ac:spMkLst>
            <pc:docMk/>
            <pc:sldMk cId="2323112219" sldId="288"/>
            <ac:spMk id="2" creationId="{00000000-0000-0000-0000-000000000000}"/>
          </ac:spMkLst>
        </pc:spChg>
      </pc:sldChg>
      <pc:sldChg chg="modSp add del setBg">
        <pc:chgData name="trungbo2001@gmail.com" userId="8ce29e2eda34f706" providerId="LiveId" clId="{33E2FB38-91F7-4190-BF9F-8376FB86C792}" dt="2023-06-03T16:36:38.975" v="2979" actId="47"/>
        <pc:sldMkLst>
          <pc:docMk/>
          <pc:sldMk cId="215735128" sldId="289"/>
        </pc:sldMkLst>
        <pc:spChg chg="mod">
          <ac:chgData name="trungbo2001@gmail.com" userId="8ce29e2eda34f706" providerId="LiveId" clId="{33E2FB38-91F7-4190-BF9F-8376FB86C792}" dt="2023-05-29T15:41:35.171" v="1717" actId="113"/>
          <ac:spMkLst>
            <pc:docMk/>
            <pc:sldMk cId="215735128" sldId="289"/>
            <ac:spMk id="2" creationId="{00000000-0000-0000-0000-000000000000}"/>
          </ac:spMkLst>
        </pc:spChg>
      </pc:sldChg>
      <pc:sldChg chg="modSp add del setBg">
        <pc:chgData name="trungbo2001@gmail.com" userId="8ce29e2eda34f706" providerId="LiveId" clId="{33E2FB38-91F7-4190-BF9F-8376FB86C792}" dt="2023-06-03T16:36:38.975" v="2979" actId="47"/>
        <pc:sldMkLst>
          <pc:docMk/>
          <pc:sldMk cId="880989727" sldId="290"/>
        </pc:sldMkLst>
        <pc:spChg chg="mod">
          <ac:chgData name="trungbo2001@gmail.com" userId="8ce29e2eda34f706" providerId="LiveId" clId="{33E2FB38-91F7-4190-BF9F-8376FB86C792}" dt="2023-05-29T15:41:35.171" v="1717" actId="113"/>
          <ac:spMkLst>
            <pc:docMk/>
            <pc:sldMk cId="880989727" sldId="290"/>
            <ac:spMk id="2" creationId="{00000000-0000-0000-0000-000000000000}"/>
          </ac:spMkLst>
        </pc:spChg>
      </pc:sldChg>
      <pc:sldChg chg="modSp add del mod setBg">
        <pc:chgData name="trungbo2001@gmail.com" userId="8ce29e2eda34f706" providerId="LiveId" clId="{33E2FB38-91F7-4190-BF9F-8376FB86C792}" dt="2023-06-03T16:36:38.975" v="2979" actId="47"/>
        <pc:sldMkLst>
          <pc:docMk/>
          <pc:sldMk cId="1127917608" sldId="291"/>
        </pc:sldMkLst>
        <pc:spChg chg="mod">
          <ac:chgData name="trungbo2001@gmail.com" userId="8ce29e2eda34f706" providerId="LiveId" clId="{33E2FB38-91F7-4190-BF9F-8376FB86C792}" dt="2023-05-29T15:41:35.171" v="1717" actId="113"/>
          <ac:spMkLst>
            <pc:docMk/>
            <pc:sldMk cId="1127917608" sldId="291"/>
            <ac:spMk id="2" creationId="{00000000-0000-0000-0000-000000000000}"/>
          </ac:spMkLst>
        </pc:spChg>
      </pc:sldChg>
      <pc:sldChg chg="modSp mod">
        <pc:chgData name="trungbo2001@gmail.com" userId="8ce29e2eda34f706" providerId="LiveId" clId="{33E2FB38-91F7-4190-BF9F-8376FB86C792}" dt="2023-06-03T16:55:46.874" v="3205" actId="14100"/>
        <pc:sldMkLst>
          <pc:docMk/>
          <pc:sldMk cId="2426266137" sldId="292"/>
        </pc:sldMkLst>
        <pc:picChg chg="mod">
          <ac:chgData name="trungbo2001@gmail.com" userId="8ce29e2eda34f706" providerId="LiveId" clId="{33E2FB38-91F7-4190-BF9F-8376FB86C792}" dt="2023-06-03T16:55:46.874" v="3205" actId="14100"/>
          <ac:picMkLst>
            <pc:docMk/>
            <pc:sldMk cId="2426266137" sldId="292"/>
            <ac:picMk id="3" creationId="{00000000-0000-0000-0000-000000000000}"/>
          </ac:picMkLst>
        </pc:picChg>
      </pc:sldChg>
      <pc:sldChg chg="modSp mod">
        <pc:chgData name="trungbo2001@gmail.com" userId="8ce29e2eda34f706" providerId="LiveId" clId="{33E2FB38-91F7-4190-BF9F-8376FB86C792}" dt="2023-06-15T04:07:46.982" v="3712" actId="14100"/>
        <pc:sldMkLst>
          <pc:docMk/>
          <pc:sldMk cId="1439274662" sldId="293"/>
        </pc:sldMkLst>
        <pc:spChg chg="mod">
          <ac:chgData name="trungbo2001@gmail.com" userId="8ce29e2eda34f706" providerId="LiveId" clId="{33E2FB38-91F7-4190-BF9F-8376FB86C792}" dt="2023-06-15T04:07:46.982" v="3712" actId="14100"/>
          <ac:spMkLst>
            <pc:docMk/>
            <pc:sldMk cId="1439274662" sldId="293"/>
            <ac:spMk id="2" creationId="{00000000-0000-0000-0000-000000000000}"/>
          </ac:spMkLst>
        </pc:spChg>
      </pc:sldChg>
      <pc:sldChg chg="delSp modSp del mod">
        <pc:chgData name="trungbo2001@gmail.com" userId="8ce29e2eda34f706" providerId="LiveId" clId="{33E2FB38-91F7-4190-BF9F-8376FB86C792}" dt="2023-06-15T03:42:49.737" v="3558" actId="47"/>
        <pc:sldMkLst>
          <pc:docMk/>
          <pc:sldMk cId="975929792" sldId="295"/>
        </pc:sldMkLst>
        <pc:spChg chg="del mod">
          <ac:chgData name="trungbo2001@gmail.com" userId="8ce29e2eda34f706" providerId="LiveId" clId="{33E2FB38-91F7-4190-BF9F-8376FB86C792}" dt="2023-06-15T03:40:57.109" v="3514"/>
          <ac:spMkLst>
            <pc:docMk/>
            <pc:sldMk cId="975929792" sldId="295"/>
            <ac:spMk id="7" creationId="{00000000-0000-0000-0000-000000000000}"/>
          </ac:spMkLst>
        </pc:spChg>
      </pc:sldChg>
      <pc:sldChg chg="modSp del mod setBg modNotes">
        <pc:chgData name="trungbo2001@gmail.com" userId="8ce29e2eda34f706" providerId="LiveId" clId="{33E2FB38-91F7-4190-BF9F-8376FB86C792}" dt="2023-05-29T15:18:26.646" v="1321" actId="47"/>
        <pc:sldMkLst>
          <pc:docMk/>
          <pc:sldMk cId="3958566529" sldId="297"/>
        </pc:sldMkLst>
        <pc:spChg chg="mod">
          <ac:chgData name="trungbo2001@gmail.com" userId="8ce29e2eda34f706" providerId="LiveId" clId="{33E2FB38-91F7-4190-BF9F-8376FB86C792}" dt="2023-05-16T15:28:28.748" v="480" actId="207"/>
          <ac:spMkLst>
            <pc:docMk/>
            <pc:sldMk cId="3958566529" sldId="297"/>
            <ac:spMk id="2" creationId="{00000000-0000-0000-0000-000000000000}"/>
          </ac:spMkLst>
        </pc:spChg>
      </pc:sldChg>
      <pc:sldChg chg="modSp del mod setBg modNotes">
        <pc:chgData name="trungbo2001@gmail.com" userId="8ce29e2eda34f706" providerId="LiveId" clId="{33E2FB38-91F7-4190-BF9F-8376FB86C792}" dt="2023-05-29T15:18:26.646" v="1321" actId="47"/>
        <pc:sldMkLst>
          <pc:docMk/>
          <pc:sldMk cId="3219318633" sldId="298"/>
        </pc:sldMkLst>
        <pc:spChg chg="mod">
          <ac:chgData name="trungbo2001@gmail.com" userId="8ce29e2eda34f706" providerId="LiveId" clId="{33E2FB38-91F7-4190-BF9F-8376FB86C792}" dt="2023-05-16T15:28:34.326" v="481" actId="207"/>
          <ac:spMkLst>
            <pc:docMk/>
            <pc:sldMk cId="3219318633" sldId="298"/>
            <ac:spMk id="2" creationId="{00000000-0000-0000-0000-000000000000}"/>
          </ac:spMkLst>
        </pc:spChg>
      </pc:sldChg>
      <pc:sldChg chg="modSp mod">
        <pc:chgData name="trungbo2001@gmail.com" userId="8ce29e2eda34f706" providerId="LiveId" clId="{33E2FB38-91F7-4190-BF9F-8376FB86C792}" dt="2023-06-15T03:43:45.867" v="3568" actId="113"/>
        <pc:sldMkLst>
          <pc:docMk/>
          <pc:sldMk cId="2224595757" sldId="299"/>
        </pc:sldMkLst>
        <pc:spChg chg="mod">
          <ac:chgData name="trungbo2001@gmail.com" userId="8ce29e2eda34f706" providerId="LiveId" clId="{33E2FB38-91F7-4190-BF9F-8376FB86C792}" dt="2023-06-15T03:43:45.867" v="3568" actId="113"/>
          <ac:spMkLst>
            <pc:docMk/>
            <pc:sldMk cId="2224595757" sldId="299"/>
            <ac:spMk id="3" creationId="{00000000-0000-0000-0000-000000000000}"/>
          </ac:spMkLst>
        </pc:spChg>
      </pc:sldChg>
      <pc:sldChg chg="modSp del mod setBg modNotes">
        <pc:chgData name="trungbo2001@gmail.com" userId="8ce29e2eda34f706" providerId="LiveId" clId="{33E2FB38-91F7-4190-BF9F-8376FB86C792}" dt="2023-05-29T15:18:26.646" v="1321" actId="47"/>
        <pc:sldMkLst>
          <pc:docMk/>
          <pc:sldMk cId="3093005832" sldId="299"/>
        </pc:sldMkLst>
        <pc:spChg chg="mod">
          <ac:chgData name="trungbo2001@gmail.com" userId="8ce29e2eda34f706" providerId="LiveId" clId="{33E2FB38-91F7-4190-BF9F-8376FB86C792}" dt="2023-05-16T15:28:40.220" v="482" actId="207"/>
          <ac:spMkLst>
            <pc:docMk/>
            <pc:sldMk cId="3093005832" sldId="299"/>
            <ac:spMk id="2" creationId="{00000000-0000-0000-0000-000000000000}"/>
          </ac:spMkLst>
        </pc:spChg>
      </pc:sldChg>
      <pc:sldChg chg="modSp mod">
        <pc:chgData name="trungbo2001@gmail.com" userId="8ce29e2eda34f706" providerId="LiveId" clId="{33E2FB38-91F7-4190-BF9F-8376FB86C792}" dt="2023-06-15T03:44:55.443" v="3583" actId="115"/>
        <pc:sldMkLst>
          <pc:docMk/>
          <pc:sldMk cId="2179288734" sldId="300"/>
        </pc:sldMkLst>
        <pc:spChg chg="mod">
          <ac:chgData name="trungbo2001@gmail.com" userId="8ce29e2eda34f706" providerId="LiveId" clId="{33E2FB38-91F7-4190-BF9F-8376FB86C792}" dt="2023-06-15T03:44:55.443" v="3583" actId="115"/>
          <ac:spMkLst>
            <pc:docMk/>
            <pc:sldMk cId="2179288734" sldId="300"/>
            <ac:spMk id="3" creationId="{00000000-0000-0000-0000-000000000000}"/>
          </ac:spMkLst>
        </pc:spChg>
      </pc:sldChg>
      <pc:sldChg chg="modSp del mod">
        <pc:chgData name="trungbo2001@gmail.com" userId="8ce29e2eda34f706" providerId="LiveId" clId="{33E2FB38-91F7-4190-BF9F-8376FB86C792}" dt="2023-06-15T03:43:53.910" v="3569" actId="47"/>
        <pc:sldMkLst>
          <pc:docMk/>
          <pc:sldMk cId="1474657234" sldId="301"/>
        </pc:sldMkLst>
        <pc:spChg chg="mod">
          <ac:chgData name="trungbo2001@gmail.com" userId="8ce29e2eda34f706" providerId="LiveId" clId="{33E2FB38-91F7-4190-BF9F-8376FB86C792}" dt="2023-06-15T03:43:10.863" v="3559" actId="21"/>
          <ac:spMkLst>
            <pc:docMk/>
            <pc:sldMk cId="1474657234" sldId="301"/>
            <ac:spMk id="3" creationId="{00000000-0000-0000-0000-000000000000}"/>
          </ac:spMkLst>
        </pc:spChg>
      </pc:sldChg>
      <pc:sldChg chg="del">
        <pc:chgData name="trungbo2001@gmail.com" userId="8ce29e2eda34f706" providerId="LiveId" clId="{33E2FB38-91F7-4190-BF9F-8376FB86C792}" dt="2023-06-15T03:45:03.950" v="3585" actId="47"/>
        <pc:sldMkLst>
          <pc:docMk/>
          <pc:sldMk cId="205034184" sldId="302"/>
        </pc:sldMkLst>
      </pc:sldChg>
      <pc:sldChg chg="del">
        <pc:chgData name="trungbo2001@gmail.com" userId="8ce29e2eda34f706" providerId="LiveId" clId="{33E2FB38-91F7-4190-BF9F-8376FB86C792}" dt="2023-06-15T03:45:05.863" v="3586" actId="47"/>
        <pc:sldMkLst>
          <pc:docMk/>
          <pc:sldMk cId="2713560090" sldId="303"/>
        </pc:sldMkLst>
      </pc:sldChg>
      <pc:sldChg chg="modSp del mod">
        <pc:chgData name="trungbo2001@gmail.com" userId="8ce29e2eda34f706" providerId="LiveId" clId="{33E2FB38-91F7-4190-BF9F-8376FB86C792}" dt="2023-06-15T03:45:59.120" v="3601" actId="47"/>
        <pc:sldMkLst>
          <pc:docMk/>
          <pc:sldMk cId="1186434816" sldId="304"/>
        </pc:sldMkLst>
        <pc:spChg chg="mod">
          <ac:chgData name="trungbo2001@gmail.com" userId="8ce29e2eda34f706" providerId="LiveId" clId="{33E2FB38-91F7-4190-BF9F-8376FB86C792}" dt="2023-06-15T03:45:12.856" v="3587" actId="21"/>
          <ac:spMkLst>
            <pc:docMk/>
            <pc:sldMk cId="1186434816" sldId="304"/>
            <ac:spMk id="3" creationId="{00000000-0000-0000-0000-000000000000}"/>
          </ac:spMkLst>
        </pc:spChg>
      </pc:sldChg>
      <pc:sldChg chg="del">
        <pc:chgData name="trungbo2001@gmail.com" userId="8ce29e2eda34f706" providerId="LiveId" clId="{33E2FB38-91F7-4190-BF9F-8376FB86C792}" dt="2023-06-15T03:45:59.879" v="3602" actId="47"/>
        <pc:sldMkLst>
          <pc:docMk/>
          <pc:sldMk cId="504405280" sldId="305"/>
        </pc:sldMkLst>
      </pc:sldChg>
      <pc:sldChg chg="del">
        <pc:chgData name="trungbo2001@gmail.com" userId="8ce29e2eda34f706" providerId="LiveId" clId="{33E2FB38-91F7-4190-BF9F-8376FB86C792}" dt="2023-06-15T03:46:00.432" v="3603" actId="47"/>
        <pc:sldMkLst>
          <pc:docMk/>
          <pc:sldMk cId="270334614" sldId="306"/>
        </pc:sldMkLst>
      </pc:sldChg>
      <pc:sldChg chg="modSp mod">
        <pc:chgData name="trungbo2001@gmail.com" userId="8ce29e2eda34f706" providerId="LiveId" clId="{33E2FB38-91F7-4190-BF9F-8376FB86C792}" dt="2023-06-15T04:26:46.790" v="3910" actId="20577"/>
        <pc:sldMkLst>
          <pc:docMk/>
          <pc:sldMk cId="1536138486" sldId="307"/>
        </pc:sldMkLst>
        <pc:spChg chg="mod">
          <ac:chgData name="trungbo2001@gmail.com" userId="8ce29e2eda34f706" providerId="LiveId" clId="{33E2FB38-91F7-4190-BF9F-8376FB86C792}" dt="2023-06-15T04:26:46.790" v="3910" actId="20577"/>
          <ac:spMkLst>
            <pc:docMk/>
            <pc:sldMk cId="1536138486" sldId="307"/>
            <ac:spMk id="3" creationId="{00000000-0000-0000-0000-000000000000}"/>
          </ac:spMkLst>
        </pc:spChg>
      </pc:sldChg>
      <pc:sldChg chg="del">
        <pc:chgData name="trungbo2001@gmail.com" userId="8ce29e2eda34f706" providerId="LiveId" clId="{33E2FB38-91F7-4190-BF9F-8376FB86C792}" dt="2023-06-15T03:46:55.477" v="3619" actId="47"/>
        <pc:sldMkLst>
          <pc:docMk/>
          <pc:sldMk cId="942507107" sldId="308"/>
        </pc:sldMkLst>
      </pc:sldChg>
      <pc:sldChg chg="del">
        <pc:chgData name="trungbo2001@gmail.com" userId="8ce29e2eda34f706" providerId="LiveId" clId="{33E2FB38-91F7-4190-BF9F-8376FB86C792}" dt="2023-06-15T03:46:56.145" v="3620" actId="47"/>
        <pc:sldMkLst>
          <pc:docMk/>
          <pc:sldMk cId="4106936089" sldId="309"/>
        </pc:sldMkLst>
      </pc:sldChg>
      <pc:sldChg chg="modSp del mod">
        <pc:chgData name="trungbo2001@gmail.com" userId="8ce29e2eda34f706" providerId="LiveId" clId="{33E2FB38-91F7-4190-BF9F-8376FB86C792}" dt="2023-06-15T03:45:00.526" v="3584" actId="47"/>
        <pc:sldMkLst>
          <pc:docMk/>
          <pc:sldMk cId="2678224835" sldId="310"/>
        </pc:sldMkLst>
        <pc:spChg chg="mod">
          <ac:chgData name="trungbo2001@gmail.com" userId="8ce29e2eda34f706" providerId="LiveId" clId="{33E2FB38-91F7-4190-BF9F-8376FB86C792}" dt="2023-06-15T03:44:14.520" v="3570" actId="21"/>
          <ac:spMkLst>
            <pc:docMk/>
            <pc:sldMk cId="2678224835" sldId="310"/>
            <ac:spMk id="3" creationId="{00000000-0000-0000-0000-000000000000}"/>
          </ac:spMkLst>
        </pc:spChg>
      </pc:sldChg>
      <pc:sldChg chg="modSp mod">
        <pc:chgData name="trungbo2001@gmail.com" userId="8ce29e2eda34f706" providerId="LiveId" clId="{33E2FB38-91F7-4190-BF9F-8376FB86C792}" dt="2023-06-15T03:45:54.667" v="3600" actId="115"/>
        <pc:sldMkLst>
          <pc:docMk/>
          <pc:sldMk cId="3358032881" sldId="311"/>
        </pc:sldMkLst>
        <pc:spChg chg="mod">
          <ac:chgData name="trungbo2001@gmail.com" userId="8ce29e2eda34f706" providerId="LiveId" clId="{33E2FB38-91F7-4190-BF9F-8376FB86C792}" dt="2023-06-15T03:45:54.667" v="3600" actId="115"/>
          <ac:spMkLst>
            <pc:docMk/>
            <pc:sldMk cId="3358032881" sldId="311"/>
            <ac:spMk id="3" creationId="{00000000-0000-0000-0000-000000000000}"/>
          </ac:spMkLst>
        </pc:spChg>
      </pc:sldChg>
      <pc:sldChg chg="modSp del mod">
        <pc:chgData name="trungbo2001@gmail.com" userId="8ce29e2eda34f706" providerId="LiveId" clId="{33E2FB38-91F7-4190-BF9F-8376FB86C792}" dt="2023-06-15T03:46:54.431" v="3618" actId="47"/>
        <pc:sldMkLst>
          <pc:docMk/>
          <pc:sldMk cId="3573337657" sldId="312"/>
        </pc:sldMkLst>
        <pc:spChg chg="mod">
          <ac:chgData name="trungbo2001@gmail.com" userId="8ce29e2eda34f706" providerId="LiveId" clId="{33E2FB38-91F7-4190-BF9F-8376FB86C792}" dt="2023-06-15T03:46:06.719" v="3604" actId="21"/>
          <ac:spMkLst>
            <pc:docMk/>
            <pc:sldMk cId="3573337657" sldId="312"/>
            <ac:spMk id="3" creationId="{00000000-0000-0000-0000-000000000000}"/>
          </ac:spMkLst>
        </pc:spChg>
      </pc:sldChg>
      <pc:sldChg chg="modSp del mod setBg modNotes">
        <pc:chgData name="trungbo2001@gmail.com" userId="8ce29e2eda34f706" providerId="LiveId" clId="{33E2FB38-91F7-4190-BF9F-8376FB86C792}" dt="2023-05-29T15:18:26.646" v="1321" actId="47"/>
        <pc:sldMkLst>
          <pc:docMk/>
          <pc:sldMk cId="2186594287" sldId="313"/>
        </pc:sldMkLst>
        <pc:spChg chg="mod">
          <ac:chgData name="trungbo2001@gmail.com" userId="8ce29e2eda34f706" providerId="LiveId" clId="{33E2FB38-91F7-4190-BF9F-8376FB86C792}" dt="2023-05-16T15:28:45.046" v="483" actId="207"/>
          <ac:spMkLst>
            <pc:docMk/>
            <pc:sldMk cId="2186594287" sldId="313"/>
            <ac:spMk id="2" creationId="{00000000-0000-0000-0000-000000000000}"/>
          </ac:spMkLst>
        </pc:spChg>
      </pc:sldChg>
      <pc:sldChg chg="modSp mod">
        <pc:chgData name="trungbo2001@gmail.com" userId="8ce29e2eda34f706" providerId="LiveId" clId="{33E2FB38-91F7-4190-BF9F-8376FB86C792}" dt="2023-06-03T16:41:00.114" v="3008" actId="14100"/>
        <pc:sldMkLst>
          <pc:docMk/>
          <pc:sldMk cId="2960784044" sldId="367"/>
        </pc:sldMkLst>
        <pc:picChg chg="mod">
          <ac:chgData name="trungbo2001@gmail.com" userId="8ce29e2eda34f706" providerId="LiveId" clId="{33E2FB38-91F7-4190-BF9F-8376FB86C792}" dt="2023-06-03T16:41:00.114" v="3008" actId="14100"/>
          <ac:picMkLst>
            <pc:docMk/>
            <pc:sldMk cId="2960784044" sldId="367"/>
            <ac:picMk id="5" creationId="{00000000-0000-0000-0000-000000000000}"/>
          </ac:picMkLst>
        </pc:picChg>
      </pc:sldChg>
      <pc:sldChg chg="modSp mod">
        <pc:chgData name="trungbo2001@gmail.com" userId="8ce29e2eda34f706" providerId="LiveId" clId="{33E2FB38-91F7-4190-BF9F-8376FB86C792}" dt="2023-06-15T03:26:10.242" v="3432" actId="403"/>
        <pc:sldMkLst>
          <pc:docMk/>
          <pc:sldMk cId="397113529" sldId="368"/>
        </pc:sldMkLst>
        <pc:spChg chg="mod">
          <ac:chgData name="trungbo2001@gmail.com" userId="8ce29e2eda34f706" providerId="LiveId" clId="{33E2FB38-91F7-4190-BF9F-8376FB86C792}" dt="2023-06-15T03:26:10.242" v="3432" actId="403"/>
          <ac:spMkLst>
            <pc:docMk/>
            <pc:sldMk cId="397113529" sldId="368"/>
            <ac:spMk id="2" creationId="{00000000-0000-0000-0000-000000000000}"/>
          </ac:spMkLst>
        </pc:spChg>
      </pc:sldChg>
      <pc:sldChg chg="modSp mod">
        <pc:chgData name="trungbo2001@gmail.com" userId="8ce29e2eda34f706" providerId="LiveId" clId="{33E2FB38-91F7-4190-BF9F-8376FB86C792}" dt="2023-06-15T03:25:55.233" v="3429" actId="20577"/>
        <pc:sldMkLst>
          <pc:docMk/>
          <pc:sldMk cId="1079944784" sldId="369"/>
        </pc:sldMkLst>
        <pc:spChg chg="mod">
          <ac:chgData name="trungbo2001@gmail.com" userId="8ce29e2eda34f706" providerId="LiveId" clId="{33E2FB38-91F7-4190-BF9F-8376FB86C792}" dt="2023-06-15T03:25:55.233" v="3429" actId="20577"/>
          <ac:spMkLst>
            <pc:docMk/>
            <pc:sldMk cId="1079944784" sldId="369"/>
            <ac:spMk id="2" creationId="{00000000-0000-0000-0000-000000000000}"/>
          </ac:spMkLst>
        </pc:spChg>
      </pc:sldChg>
      <pc:sldChg chg="modSp mod">
        <pc:chgData name="trungbo2001@gmail.com" userId="8ce29e2eda34f706" providerId="LiveId" clId="{33E2FB38-91F7-4190-BF9F-8376FB86C792}" dt="2023-06-15T04:55:39.221" v="4417" actId="20577"/>
        <pc:sldMkLst>
          <pc:docMk/>
          <pc:sldMk cId="2122863253" sldId="370"/>
        </pc:sldMkLst>
        <pc:spChg chg="mod">
          <ac:chgData name="trungbo2001@gmail.com" userId="8ce29e2eda34f706" providerId="LiveId" clId="{33E2FB38-91F7-4190-BF9F-8376FB86C792}" dt="2023-06-15T04:55:39.221" v="4417" actId="20577"/>
          <ac:spMkLst>
            <pc:docMk/>
            <pc:sldMk cId="2122863253" sldId="370"/>
            <ac:spMk id="2" creationId="{00000000-0000-0000-0000-000000000000}"/>
          </ac:spMkLst>
        </pc:spChg>
      </pc:sldChg>
      <pc:sldChg chg="modSp mod">
        <pc:chgData name="trungbo2001@gmail.com" userId="8ce29e2eda34f706" providerId="LiveId" clId="{33E2FB38-91F7-4190-BF9F-8376FB86C792}" dt="2023-06-15T03:25:36.635" v="3422" actId="404"/>
        <pc:sldMkLst>
          <pc:docMk/>
          <pc:sldMk cId="3173521748" sldId="371"/>
        </pc:sldMkLst>
        <pc:spChg chg="mod">
          <ac:chgData name="trungbo2001@gmail.com" userId="8ce29e2eda34f706" providerId="LiveId" clId="{33E2FB38-91F7-4190-BF9F-8376FB86C792}" dt="2023-06-15T03:25:36.635" v="3422" actId="404"/>
          <ac:spMkLst>
            <pc:docMk/>
            <pc:sldMk cId="3173521748" sldId="371"/>
            <ac:spMk id="2" creationId="{00000000-0000-0000-0000-000000000000}"/>
          </ac:spMkLst>
        </pc:spChg>
      </pc:sldChg>
      <pc:sldChg chg="modSp mod">
        <pc:chgData name="trungbo2001@gmail.com" userId="8ce29e2eda34f706" providerId="LiveId" clId="{33E2FB38-91F7-4190-BF9F-8376FB86C792}" dt="2023-06-03T16:41:43.718" v="3016" actId="403"/>
        <pc:sldMkLst>
          <pc:docMk/>
          <pc:sldMk cId="87441073" sldId="372"/>
        </pc:sldMkLst>
        <pc:spChg chg="mod">
          <ac:chgData name="trungbo2001@gmail.com" userId="8ce29e2eda34f706" providerId="LiveId" clId="{33E2FB38-91F7-4190-BF9F-8376FB86C792}" dt="2023-06-03T16:41:43.718" v="3016" actId="403"/>
          <ac:spMkLst>
            <pc:docMk/>
            <pc:sldMk cId="87441073" sldId="372"/>
            <ac:spMk id="2" creationId="{00000000-0000-0000-0000-000000000000}"/>
          </ac:spMkLst>
        </pc:spChg>
      </pc:sldChg>
      <pc:sldChg chg="modSp mod">
        <pc:chgData name="trungbo2001@gmail.com" userId="8ce29e2eda34f706" providerId="LiveId" clId="{33E2FB38-91F7-4190-BF9F-8376FB86C792}" dt="2023-06-15T03:25:20.003" v="3416" actId="404"/>
        <pc:sldMkLst>
          <pc:docMk/>
          <pc:sldMk cId="595797344" sldId="373"/>
        </pc:sldMkLst>
        <pc:spChg chg="mod">
          <ac:chgData name="trungbo2001@gmail.com" userId="8ce29e2eda34f706" providerId="LiveId" clId="{33E2FB38-91F7-4190-BF9F-8376FB86C792}" dt="2023-06-15T03:25:20.003" v="3416" actId="404"/>
          <ac:spMkLst>
            <pc:docMk/>
            <pc:sldMk cId="595797344" sldId="373"/>
            <ac:spMk id="2" creationId="{00000000-0000-0000-0000-000000000000}"/>
          </ac:spMkLst>
        </pc:spChg>
      </pc:sldChg>
      <pc:sldChg chg="modSp mod">
        <pc:chgData name="trungbo2001@gmail.com" userId="8ce29e2eda34f706" providerId="LiveId" clId="{33E2FB38-91F7-4190-BF9F-8376FB86C792}" dt="2023-06-15T03:26:23.893" v="3435" actId="403"/>
        <pc:sldMkLst>
          <pc:docMk/>
          <pc:sldMk cId="1316580595" sldId="374"/>
        </pc:sldMkLst>
        <pc:spChg chg="mod">
          <ac:chgData name="trungbo2001@gmail.com" userId="8ce29e2eda34f706" providerId="LiveId" clId="{33E2FB38-91F7-4190-BF9F-8376FB86C792}" dt="2023-06-15T03:26:23.893" v="3435" actId="403"/>
          <ac:spMkLst>
            <pc:docMk/>
            <pc:sldMk cId="1316580595" sldId="374"/>
            <ac:spMk id="2" creationId="{00000000-0000-0000-0000-000000000000}"/>
          </ac:spMkLst>
        </pc:spChg>
      </pc:sldChg>
      <pc:sldChg chg="del">
        <pc:chgData name="trungbo2001@gmail.com" userId="8ce29e2eda34f706" providerId="LiveId" clId="{33E2FB38-91F7-4190-BF9F-8376FB86C792}" dt="2023-06-15T03:26:47.751" v="3436" actId="47"/>
        <pc:sldMkLst>
          <pc:docMk/>
          <pc:sldMk cId="479406310" sldId="375"/>
        </pc:sldMkLst>
      </pc:sldChg>
      <pc:sldChg chg="modSp mod">
        <pc:chgData name="trungbo2001@gmail.com" userId="8ce29e2eda34f706" providerId="LiveId" clId="{33E2FB38-91F7-4190-BF9F-8376FB86C792}" dt="2023-06-15T04:31:41.213" v="3917" actId="14100"/>
        <pc:sldMkLst>
          <pc:docMk/>
          <pc:sldMk cId="1811958479" sldId="377"/>
        </pc:sldMkLst>
        <pc:spChg chg="mod">
          <ac:chgData name="trungbo2001@gmail.com" userId="8ce29e2eda34f706" providerId="LiveId" clId="{33E2FB38-91F7-4190-BF9F-8376FB86C792}" dt="2023-06-15T04:31:41.213" v="3917" actId="14100"/>
          <ac:spMkLst>
            <pc:docMk/>
            <pc:sldMk cId="1811958479" sldId="377"/>
            <ac:spMk id="2" creationId="{00000000-0000-0000-0000-000000000000}"/>
          </ac:spMkLst>
        </pc:spChg>
      </pc:sldChg>
      <pc:sldChg chg="modSp mod">
        <pc:chgData name="trungbo2001@gmail.com" userId="8ce29e2eda34f706" providerId="LiveId" clId="{33E2FB38-91F7-4190-BF9F-8376FB86C792}" dt="2023-06-15T04:32:04.637" v="3920" actId="1076"/>
        <pc:sldMkLst>
          <pc:docMk/>
          <pc:sldMk cId="2003728651" sldId="379"/>
        </pc:sldMkLst>
        <pc:spChg chg="mod">
          <ac:chgData name="trungbo2001@gmail.com" userId="8ce29e2eda34f706" providerId="LiveId" clId="{33E2FB38-91F7-4190-BF9F-8376FB86C792}" dt="2023-06-03T16:40:42.242" v="3005" actId="1076"/>
          <ac:spMkLst>
            <pc:docMk/>
            <pc:sldMk cId="2003728651" sldId="379"/>
            <ac:spMk id="2" creationId="{00000000-0000-0000-0000-000000000000}"/>
          </ac:spMkLst>
        </pc:spChg>
        <pc:spChg chg="mod">
          <ac:chgData name="trungbo2001@gmail.com" userId="8ce29e2eda34f706" providerId="LiveId" clId="{33E2FB38-91F7-4190-BF9F-8376FB86C792}" dt="2023-06-03T16:40:04.372" v="2995" actId="115"/>
          <ac:spMkLst>
            <pc:docMk/>
            <pc:sldMk cId="2003728651" sldId="379"/>
            <ac:spMk id="3" creationId="{00000000-0000-0000-0000-000000000000}"/>
          </ac:spMkLst>
        </pc:spChg>
        <pc:spChg chg="mod">
          <ac:chgData name="trungbo2001@gmail.com" userId="8ce29e2eda34f706" providerId="LiveId" clId="{33E2FB38-91F7-4190-BF9F-8376FB86C792}" dt="2023-06-15T04:32:04.637" v="3920" actId="1076"/>
          <ac:spMkLst>
            <pc:docMk/>
            <pc:sldMk cId="2003728651" sldId="379"/>
            <ac:spMk id="4" creationId="{00000000-0000-0000-0000-000000000000}"/>
          </ac:spMkLst>
        </pc:spChg>
      </pc:sldChg>
      <pc:sldChg chg="addSp delSp modSp mod">
        <pc:chgData name="trungbo2001@gmail.com" userId="8ce29e2eda34f706" providerId="LiveId" clId="{33E2FB38-91F7-4190-BF9F-8376FB86C792}" dt="2023-06-15T04:20:58.238" v="3893" actId="1038"/>
        <pc:sldMkLst>
          <pc:docMk/>
          <pc:sldMk cId="2493682417" sldId="380"/>
        </pc:sldMkLst>
        <pc:spChg chg="add del mod">
          <ac:chgData name="trungbo2001@gmail.com" userId="8ce29e2eda34f706" providerId="LiveId" clId="{33E2FB38-91F7-4190-BF9F-8376FB86C792}" dt="2023-06-15T03:21:47.983" v="3382" actId="478"/>
          <ac:spMkLst>
            <pc:docMk/>
            <pc:sldMk cId="2493682417" sldId="380"/>
            <ac:spMk id="3" creationId="{48F4768A-29D4-E8DE-7982-7D604D4DCE86}"/>
          </ac:spMkLst>
        </pc:spChg>
        <pc:spChg chg="add mod">
          <ac:chgData name="trungbo2001@gmail.com" userId="8ce29e2eda34f706" providerId="LiveId" clId="{33E2FB38-91F7-4190-BF9F-8376FB86C792}" dt="2023-06-15T04:20:58.238" v="3893" actId="1038"/>
          <ac:spMkLst>
            <pc:docMk/>
            <pc:sldMk cId="2493682417" sldId="380"/>
            <ac:spMk id="4" creationId="{E0B9F947-8AFC-C515-DC03-96D97EE6A240}"/>
          </ac:spMkLst>
        </pc:spChg>
        <pc:picChg chg="mod">
          <ac:chgData name="trungbo2001@gmail.com" userId="8ce29e2eda34f706" providerId="LiveId" clId="{33E2FB38-91F7-4190-BF9F-8376FB86C792}" dt="2023-06-03T16:38:53.635" v="2981" actId="14100"/>
          <ac:picMkLst>
            <pc:docMk/>
            <pc:sldMk cId="2493682417" sldId="380"/>
            <ac:picMk id="2" creationId="{00000000-0000-0000-0000-000000000000}"/>
          </ac:picMkLst>
        </pc:picChg>
      </pc:sldChg>
      <pc:sldChg chg="modSp del mod">
        <pc:chgData name="trungbo2001@gmail.com" userId="8ce29e2eda34f706" providerId="LiveId" clId="{33E2FB38-91F7-4190-BF9F-8376FB86C792}" dt="2023-06-15T03:24:07.275" v="3408" actId="47"/>
        <pc:sldMkLst>
          <pc:docMk/>
          <pc:sldMk cId="1051244542" sldId="381"/>
        </pc:sldMkLst>
        <pc:picChg chg="mod">
          <ac:chgData name="trungbo2001@gmail.com" userId="8ce29e2eda34f706" providerId="LiveId" clId="{33E2FB38-91F7-4190-BF9F-8376FB86C792}" dt="2023-06-03T16:55:38.817" v="3203" actId="14100"/>
          <ac:picMkLst>
            <pc:docMk/>
            <pc:sldMk cId="1051244542" sldId="381"/>
            <ac:picMk id="4" creationId="{00000000-0000-0000-0000-000000000000}"/>
          </ac:picMkLst>
        </pc:picChg>
      </pc:sldChg>
      <pc:sldChg chg="modSp mod">
        <pc:chgData name="trungbo2001@gmail.com" userId="8ce29e2eda34f706" providerId="LiveId" clId="{33E2FB38-91F7-4190-BF9F-8376FB86C792}" dt="2023-06-03T16:55:53.049" v="3207" actId="14100"/>
        <pc:sldMkLst>
          <pc:docMk/>
          <pc:sldMk cId="2709591137" sldId="382"/>
        </pc:sldMkLst>
        <pc:picChg chg="mod">
          <ac:chgData name="trungbo2001@gmail.com" userId="8ce29e2eda34f706" providerId="LiveId" clId="{33E2FB38-91F7-4190-BF9F-8376FB86C792}" dt="2023-06-03T16:55:53.049" v="3207" actId="14100"/>
          <ac:picMkLst>
            <pc:docMk/>
            <pc:sldMk cId="2709591137" sldId="382"/>
            <ac:picMk id="3" creationId="{00000000-0000-0000-0000-000000000000}"/>
          </ac:picMkLst>
        </pc:picChg>
      </pc:sldChg>
      <pc:sldChg chg="modSp mod">
        <pc:chgData name="trungbo2001@gmail.com" userId="8ce29e2eda34f706" providerId="LiveId" clId="{33E2FB38-91F7-4190-BF9F-8376FB86C792}" dt="2023-06-03T16:49:21.554" v="3116" actId="14100"/>
        <pc:sldMkLst>
          <pc:docMk/>
          <pc:sldMk cId="2374507279" sldId="383"/>
        </pc:sldMkLst>
        <pc:picChg chg="mod">
          <ac:chgData name="trungbo2001@gmail.com" userId="8ce29e2eda34f706" providerId="LiveId" clId="{33E2FB38-91F7-4190-BF9F-8376FB86C792}" dt="2023-06-03T16:49:21.554" v="3116" actId="14100"/>
          <ac:picMkLst>
            <pc:docMk/>
            <pc:sldMk cId="2374507279" sldId="383"/>
            <ac:picMk id="3" creationId="{00000000-0000-0000-0000-000000000000}"/>
          </ac:picMkLst>
        </pc:picChg>
      </pc:sldChg>
      <pc:sldChg chg="modSp mod">
        <pc:chgData name="trungbo2001@gmail.com" userId="8ce29e2eda34f706" providerId="LiveId" clId="{33E2FB38-91F7-4190-BF9F-8376FB86C792}" dt="2023-06-03T16:43:31.206" v="3028" actId="255"/>
        <pc:sldMkLst>
          <pc:docMk/>
          <pc:sldMk cId="3900652937" sldId="393"/>
        </pc:sldMkLst>
        <pc:spChg chg="mod">
          <ac:chgData name="trungbo2001@gmail.com" userId="8ce29e2eda34f706" providerId="LiveId" clId="{33E2FB38-91F7-4190-BF9F-8376FB86C792}" dt="2023-06-03T16:43:31.206" v="3028" actId="255"/>
          <ac:spMkLst>
            <pc:docMk/>
            <pc:sldMk cId="3900652937" sldId="393"/>
            <ac:spMk id="78851" creationId="{00000000-0000-0000-0000-000000000000}"/>
          </ac:spMkLst>
        </pc:spChg>
      </pc:sldChg>
      <pc:sldChg chg="modSp mod">
        <pc:chgData name="trungbo2001@gmail.com" userId="8ce29e2eda34f706" providerId="LiveId" clId="{33E2FB38-91F7-4190-BF9F-8376FB86C792}" dt="2023-06-15T04:43:14.784" v="3998" actId="2710"/>
        <pc:sldMkLst>
          <pc:docMk/>
          <pc:sldMk cId="1105532227" sldId="394"/>
        </pc:sldMkLst>
        <pc:spChg chg="mod">
          <ac:chgData name="trungbo2001@gmail.com" userId="8ce29e2eda34f706" providerId="LiveId" clId="{33E2FB38-91F7-4190-BF9F-8376FB86C792}" dt="2023-06-15T04:43:14.784" v="3998" actId="2710"/>
          <ac:spMkLst>
            <pc:docMk/>
            <pc:sldMk cId="1105532227" sldId="394"/>
            <ac:spMk id="80899" creationId="{00000000-0000-0000-0000-000000000000}"/>
          </ac:spMkLst>
        </pc:spChg>
      </pc:sldChg>
      <pc:sldChg chg="modSp">
        <pc:chgData name="trungbo2001@gmail.com" userId="8ce29e2eda34f706" providerId="LiveId" clId="{33E2FB38-91F7-4190-BF9F-8376FB86C792}" dt="2023-06-03T16:44:28.083" v="3038" actId="403"/>
        <pc:sldMkLst>
          <pc:docMk/>
          <pc:sldMk cId="2052993974" sldId="395"/>
        </pc:sldMkLst>
        <pc:spChg chg="mod">
          <ac:chgData name="trungbo2001@gmail.com" userId="8ce29e2eda34f706" providerId="LiveId" clId="{33E2FB38-91F7-4190-BF9F-8376FB86C792}" dt="2023-06-03T16:44:28.083" v="3038" actId="403"/>
          <ac:spMkLst>
            <pc:docMk/>
            <pc:sldMk cId="2052993974" sldId="395"/>
            <ac:spMk id="82947" creationId="{00000000-0000-0000-0000-000000000000}"/>
          </ac:spMkLst>
        </pc:spChg>
      </pc:sldChg>
      <pc:sldChg chg="modSp mod">
        <pc:chgData name="trungbo2001@gmail.com" userId="8ce29e2eda34f706" providerId="LiveId" clId="{33E2FB38-91F7-4190-BF9F-8376FB86C792}" dt="2023-06-03T16:44:54.757" v="3044" actId="207"/>
        <pc:sldMkLst>
          <pc:docMk/>
          <pc:sldMk cId="4261666997" sldId="396"/>
        </pc:sldMkLst>
        <pc:spChg chg="mod">
          <ac:chgData name="trungbo2001@gmail.com" userId="8ce29e2eda34f706" providerId="LiveId" clId="{33E2FB38-91F7-4190-BF9F-8376FB86C792}" dt="2023-06-03T16:44:54.757" v="3044" actId="207"/>
          <ac:spMkLst>
            <pc:docMk/>
            <pc:sldMk cId="4261666997" sldId="396"/>
            <ac:spMk id="84995" creationId="{00000000-0000-0000-0000-000000000000}"/>
          </ac:spMkLst>
        </pc:spChg>
      </pc:sldChg>
      <pc:sldChg chg="modSp">
        <pc:chgData name="trungbo2001@gmail.com" userId="8ce29e2eda34f706" providerId="LiveId" clId="{33E2FB38-91F7-4190-BF9F-8376FB86C792}" dt="2023-06-03T16:45:21.172" v="3052" actId="403"/>
        <pc:sldMkLst>
          <pc:docMk/>
          <pc:sldMk cId="36343776" sldId="397"/>
        </pc:sldMkLst>
        <pc:spChg chg="mod">
          <ac:chgData name="trungbo2001@gmail.com" userId="8ce29e2eda34f706" providerId="LiveId" clId="{33E2FB38-91F7-4190-BF9F-8376FB86C792}" dt="2023-06-03T16:45:21.172" v="3052" actId="403"/>
          <ac:spMkLst>
            <pc:docMk/>
            <pc:sldMk cId="36343776" sldId="397"/>
            <ac:spMk id="87043" creationId="{00000000-0000-0000-0000-000000000000}"/>
          </ac:spMkLst>
        </pc:spChg>
      </pc:sldChg>
      <pc:sldChg chg="modSp mod">
        <pc:chgData name="trungbo2001@gmail.com" userId="8ce29e2eda34f706" providerId="LiveId" clId="{33E2FB38-91F7-4190-BF9F-8376FB86C792}" dt="2023-06-03T16:49:43.755" v="3117" actId="207"/>
        <pc:sldMkLst>
          <pc:docMk/>
          <pc:sldMk cId="1177331147" sldId="398"/>
        </pc:sldMkLst>
        <pc:spChg chg="mod">
          <ac:chgData name="trungbo2001@gmail.com" userId="8ce29e2eda34f706" providerId="LiveId" clId="{33E2FB38-91F7-4190-BF9F-8376FB86C792}" dt="2023-06-03T16:49:43.755" v="3117" actId="207"/>
          <ac:spMkLst>
            <pc:docMk/>
            <pc:sldMk cId="1177331147" sldId="398"/>
            <ac:spMk id="89091" creationId="{00000000-0000-0000-0000-000000000000}"/>
          </ac:spMkLst>
        </pc:spChg>
      </pc:sldChg>
      <pc:sldChg chg="modSp">
        <pc:chgData name="trungbo2001@gmail.com" userId="8ce29e2eda34f706" providerId="LiveId" clId="{33E2FB38-91F7-4190-BF9F-8376FB86C792}" dt="2023-06-03T16:46:20.076" v="3070" actId="403"/>
        <pc:sldMkLst>
          <pc:docMk/>
          <pc:sldMk cId="2741070660" sldId="399"/>
        </pc:sldMkLst>
        <pc:spChg chg="mod">
          <ac:chgData name="trungbo2001@gmail.com" userId="8ce29e2eda34f706" providerId="LiveId" clId="{33E2FB38-91F7-4190-BF9F-8376FB86C792}" dt="2023-06-03T16:46:20.076" v="3070" actId="403"/>
          <ac:spMkLst>
            <pc:docMk/>
            <pc:sldMk cId="2741070660" sldId="399"/>
            <ac:spMk id="91139" creationId="{00000000-0000-0000-0000-000000000000}"/>
          </ac:spMkLst>
        </pc:spChg>
      </pc:sldChg>
      <pc:sldChg chg="modSp mod">
        <pc:chgData name="trungbo2001@gmail.com" userId="8ce29e2eda34f706" providerId="LiveId" clId="{33E2FB38-91F7-4190-BF9F-8376FB86C792}" dt="2023-06-15T04:32:42.928" v="3923" actId="403"/>
        <pc:sldMkLst>
          <pc:docMk/>
          <pc:sldMk cId="1622106959" sldId="400"/>
        </pc:sldMkLst>
        <pc:spChg chg="mod">
          <ac:chgData name="trungbo2001@gmail.com" userId="8ce29e2eda34f706" providerId="LiveId" clId="{33E2FB38-91F7-4190-BF9F-8376FB86C792}" dt="2023-06-15T04:32:42.928" v="3923" actId="403"/>
          <ac:spMkLst>
            <pc:docMk/>
            <pc:sldMk cId="1622106959" sldId="400"/>
            <ac:spMk id="2" creationId="{00000000-0000-0000-0000-000000000000}"/>
          </ac:spMkLst>
        </pc:spChg>
      </pc:sldChg>
      <pc:sldChg chg="modSp mod">
        <pc:chgData name="trungbo2001@gmail.com" userId="8ce29e2eda34f706" providerId="LiveId" clId="{33E2FB38-91F7-4190-BF9F-8376FB86C792}" dt="2023-06-15T04:36:02.536" v="3978" actId="20577"/>
        <pc:sldMkLst>
          <pc:docMk/>
          <pc:sldMk cId="1376345762" sldId="401"/>
        </pc:sldMkLst>
        <pc:spChg chg="mod">
          <ac:chgData name="trungbo2001@gmail.com" userId="8ce29e2eda34f706" providerId="LiveId" clId="{33E2FB38-91F7-4190-BF9F-8376FB86C792}" dt="2023-06-15T04:36:02.536" v="3978" actId="20577"/>
          <ac:spMkLst>
            <pc:docMk/>
            <pc:sldMk cId="1376345762" sldId="401"/>
            <ac:spMk id="2" creationId="{00000000-0000-0000-0000-000000000000}"/>
          </ac:spMkLst>
        </pc:spChg>
      </pc:sldChg>
      <pc:sldChg chg="modSp mod">
        <pc:chgData name="trungbo2001@gmail.com" userId="8ce29e2eda34f706" providerId="LiveId" clId="{33E2FB38-91F7-4190-BF9F-8376FB86C792}" dt="2023-06-15T04:35:26.709" v="3972" actId="27636"/>
        <pc:sldMkLst>
          <pc:docMk/>
          <pc:sldMk cId="4279830488" sldId="402"/>
        </pc:sldMkLst>
        <pc:spChg chg="mod">
          <ac:chgData name="trungbo2001@gmail.com" userId="8ce29e2eda34f706" providerId="LiveId" clId="{33E2FB38-91F7-4190-BF9F-8376FB86C792}" dt="2023-06-15T04:35:26.709" v="3972" actId="27636"/>
          <ac:spMkLst>
            <pc:docMk/>
            <pc:sldMk cId="4279830488" sldId="402"/>
            <ac:spMk id="2" creationId="{00000000-0000-0000-0000-000000000000}"/>
          </ac:spMkLst>
        </pc:spChg>
      </pc:sldChg>
      <pc:sldChg chg="modSp mod">
        <pc:chgData name="trungbo2001@gmail.com" userId="8ce29e2eda34f706" providerId="LiveId" clId="{33E2FB38-91F7-4190-BF9F-8376FB86C792}" dt="2023-06-15T04:35:09.978" v="3966" actId="404"/>
        <pc:sldMkLst>
          <pc:docMk/>
          <pc:sldMk cId="2216442165" sldId="403"/>
        </pc:sldMkLst>
        <pc:spChg chg="mod">
          <ac:chgData name="trungbo2001@gmail.com" userId="8ce29e2eda34f706" providerId="LiveId" clId="{33E2FB38-91F7-4190-BF9F-8376FB86C792}" dt="2023-06-15T04:35:09.978" v="3966" actId="404"/>
          <ac:spMkLst>
            <pc:docMk/>
            <pc:sldMk cId="2216442165" sldId="403"/>
            <ac:spMk id="2" creationId="{00000000-0000-0000-0000-000000000000}"/>
          </ac:spMkLst>
        </pc:spChg>
      </pc:sldChg>
      <pc:sldChg chg="modSp mod">
        <pc:chgData name="trungbo2001@gmail.com" userId="8ce29e2eda34f706" providerId="LiveId" clId="{33E2FB38-91F7-4190-BF9F-8376FB86C792}" dt="2023-06-15T04:34:45.450" v="3960" actId="403"/>
        <pc:sldMkLst>
          <pc:docMk/>
          <pc:sldMk cId="276350603" sldId="404"/>
        </pc:sldMkLst>
        <pc:spChg chg="mod">
          <ac:chgData name="trungbo2001@gmail.com" userId="8ce29e2eda34f706" providerId="LiveId" clId="{33E2FB38-91F7-4190-BF9F-8376FB86C792}" dt="2023-06-15T04:34:45.450" v="3960" actId="403"/>
          <ac:spMkLst>
            <pc:docMk/>
            <pc:sldMk cId="276350603" sldId="404"/>
            <ac:spMk id="2" creationId="{00000000-0000-0000-0000-000000000000}"/>
          </ac:spMkLst>
        </pc:spChg>
      </pc:sldChg>
      <pc:sldChg chg="modSp mod">
        <pc:chgData name="trungbo2001@gmail.com" userId="8ce29e2eda34f706" providerId="LiveId" clId="{33E2FB38-91F7-4190-BF9F-8376FB86C792}" dt="2023-06-15T04:34:34.209" v="3956" actId="403"/>
        <pc:sldMkLst>
          <pc:docMk/>
          <pc:sldMk cId="2264921110" sldId="405"/>
        </pc:sldMkLst>
        <pc:spChg chg="mod">
          <ac:chgData name="trungbo2001@gmail.com" userId="8ce29e2eda34f706" providerId="LiveId" clId="{33E2FB38-91F7-4190-BF9F-8376FB86C792}" dt="2023-06-15T04:34:34.209" v="3956" actId="403"/>
          <ac:spMkLst>
            <pc:docMk/>
            <pc:sldMk cId="2264921110" sldId="405"/>
            <ac:spMk id="2" creationId="{00000000-0000-0000-0000-000000000000}"/>
          </ac:spMkLst>
        </pc:spChg>
      </pc:sldChg>
      <pc:sldChg chg="modSp mod">
        <pc:chgData name="trungbo2001@gmail.com" userId="8ce29e2eda34f706" providerId="LiveId" clId="{33E2FB38-91F7-4190-BF9F-8376FB86C792}" dt="2023-06-15T04:32:58.929" v="3926" actId="403"/>
        <pc:sldMkLst>
          <pc:docMk/>
          <pc:sldMk cId="1274055146" sldId="406"/>
        </pc:sldMkLst>
        <pc:spChg chg="mod">
          <ac:chgData name="trungbo2001@gmail.com" userId="8ce29e2eda34f706" providerId="LiveId" clId="{33E2FB38-91F7-4190-BF9F-8376FB86C792}" dt="2023-06-15T04:32:58.929" v="3926" actId="403"/>
          <ac:spMkLst>
            <pc:docMk/>
            <pc:sldMk cId="1274055146" sldId="406"/>
            <ac:spMk id="2" creationId="{00000000-0000-0000-0000-000000000000}"/>
          </ac:spMkLst>
        </pc:spChg>
      </pc:sldChg>
      <pc:sldChg chg="modSp">
        <pc:chgData name="trungbo2001@gmail.com" userId="8ce29e2eda34f706" providerId="LiveId" clId="{33E2FB38-91F7-4190-BF9F-8376FB86C792}" dt="2023-06-15T04:33:09.991" v="3931" actId="404"/>
        <pc:sldMkLst>
          <pc:docMk/>
          <pc:sldMk cId="3368205545" sldId="407"/>
        </pc:sldMkLst>
        <pc:spChg chg="mod">
          <ac:chgData name="trungbo2001@gmail.com" userId="8ce29e2eda34f706" providerId="LiveId" clId="{33E2FB38-91F7-4190-BF9F-8376FB86C792}" dt="2023-06-15T04:33:09.991" v="3931" actId="404"/>
          <ac:spMkLst>
            <pc:docMk/>
            <pc:sldMk cId="3368205545" sldId="407"/>
            <ac:spMk id="2" creationId="{00000000-0000-0000-0000-000000000000}"/>
          </ac:spMkLst>
        </pc:spChg>
      </pc:sldChg>
      <pc:sldChg chg="modSp mod">
        <pc:chgData name="trungbo2001@gmail.com" userId="8ce29e2eda34f706" providerId="LiveId" clId="{33E2FB38-91F7-4190-BF9F-8376FB86C792}" dt="2023-06-15T04:33:23.807" v="3939" actId="27636"/>
        <pc:sldMkLst>
          <pc:docMk/>
          <pc:sldMk cId="3361242241" sldId="408"/>
        </pc:sldMkLst>
        <pc:spChg chg="mod">
          <ac:chgData name="trungbo2001@gmail.com" userId="8ce29e2eda34f706" providerId="LiveId" clId="{33E2FB38-91F7-4190-BF9F-8376FB86C792}" dt="2023-06-15T04:33:23.807" v="3939" actId="27636"/>
          <ac:spMkLst>
            <pc:docMk/>
            <pc:sldMk cId="3361242241" sldId="408"/>
            <ac:spMk id="2" creationId="{00000000-0000-0000-0000-000000000000}"/>
          </ac:spMkLst>
        </pc:spChg>
      </pc:sldChg>
      <pc:sldChg chg="modSp mod">
        <pc:chgData name="trungbo2001@gmail.com" userId="8ce29e2eda34f706" providerId="LiveId" clId="{33E2FB38-91F7-4190-BF9F-8376FB86C792}" dt="2023-06-15T04:33:35.330" v="3942" actId="403"/>
        <pc:sldMkLst>
          <pc:docMk/>
          <pc:sldMk cId="3981787614" sldId="409"/>
        </pc:sldMkLst>
        <pc:spChg chg="mod">
          <ac:chgData name="trungbo2001@gmail.com" userId="8ce29e2eda34f706" providerId="LiveId" clId="{33E2FB38-91F7-4190-BF9F-8376FB86C792}" dt="2023-06-15T04:33:35.330" v="3942" actId="403"/>
          <ac:spMkLst>
            <pc:docMk/>
            <pc:sldMk cId="3981787614" sldId="409"/>
            <ac:spMk id="2" creationId="{00000000-0000-0000-0000-000000000000}"/>
          </ac:spMkLst>
        </pc:spChg>
      </pc:sldChg>
      <pc:sldChg chg="modSp mod">
        <pc:chgData name="trungbo2001@gmail.com" userId="8ce29e2eda34f706" providerId="LiveId" clId="{33E2FB38-91F7-4190-BF9F-8376FB86C792}" dt="2023-06-15T04:33:45.449" v="3946" actId="403"/>
        <pc:sldMkLst>
          <pc:docMk/>
          <pc:sldMk cId="1714898345" sldId="410"/>
        </pc:sldMkLst>
        <pc:spChg chg="mod">
          <ac:chgData name="trungbo2001@gmail.com" userId="8ce29e2eda34f706" providerId="LiveId" clId="{33E2FB38-91F7-4190-BF9F-8376FB86C792}" dt="2023-06-15T04:33:45.449" v="3946" actId="403"/>
          <ac:spMkLst>
            <pc:docMk/>
            <pc:sldMk cId="1714898345" sldId="410"/>
            <ac:spMk id="2" creationId="{00000000-0000-0000-0000-000000000000}"/>
          </ac:spMkLst>
        </pc:spChg>
      </pc:sldChg>
      <pc:sldChg chg="modSp mod">
        <pc:chgData name="trungbo2001@gmail.com" userId="8ce29e2eda34f706" providerId="LiveId" clId="{33E2FB38-91F7-4190-BF9F-8376FB86C792}" dt="2023-06-15T04:33:52.741" v="3948" actId="14100"/>
        <pc:sldMkLst>
          <pc:docMk/>
          <pc:sldMk cId="1747424406" sldId="411"/>
        </pc:sldMkLst>
        <pc:spChg chg="mod">
          <ac:chgData name="trungbo2001@gmail.com" userId="8ce29e2eda34f706" providerId="LiveId" clId="{33E2FB38-91F7-4190-BF9F-8376FB86C792}" dt="2023-06-15T04:33:52.741" v="3948" actId="14100"/>
          <ac:spMkLst>
            <pc:docMk/>
            <pc:sldMk cId="1747424406" sldId="411"/>
            <ac:spMk id="2" creationId="{00000000-0000-0000-0000-000000000000}"/>
          </ac:spMkLst>
        </pc:spChg>
      </pc:sldChg>
      <pc:sldChg chg="modSp mod">
        <pc:chgData name="trungbo2001@gmail.com" userId="8ce29e2eda34f706" providerId="LiveId" clId="{33E2FB38-91F7-4190-BF9F-8376FB86C792}" dt="2023-06-15T04:34:20.516" v="3953" actId="27636"/>
        <pc:sldMkLst>
          <pc:docMk/>
          <pc:sldMk cId="4054117204" sldId="412"/>
        </pc:sldMkLst>
        <pc:spChg chg="mod">
          <ac:chgData name="trungbo2001@gmail.com" userId="8ce29e2eda34f706" providerId="LiveId" clId="{33E2FB38-91F7-4190-BF9F-8376FB86C792}" dt="2023-06-15T04:34:20.516" v="3953" actId="27636"/>
          <ac:spMkLst>
            <pc:docMk/>
            <pc:sldMk cId="4054117204" sldId="412"/>
            <ac:spMk id="2" creationId="{00000000-0000-0000-0000-000000000000}"/>
          </ac:spMkLst>
        </pc:spChg>
      </pc:sldChg>
      <pc:sldChg chg="modSp mod">
        <pc:chgData name="trungbo2001@gmail.com" userId="8ce29e2eda34f706" providerId="LiveId" clId="{33E2FB38-91F7-4190-BF9F-8376FB86C792}" dt="2023-06-03T16:50:05.577" v="3119" actId="14100"/>
        <pc:sldMkLst>
          <pc:docMk/>
          <pc:sldMk cId="390501087" sldId="413"/>
        </pc:sldMkLst>
        <pc:picChg chg="mod">
          <ac:chgData name="trungbo2001@gmail.com" userId="8ce29e2eda34f706" providerId="LiveId" clId="{33E2FB38-91F7-4190-BF9F-8376FB86C792}" dt="2023-06-03T16:50:05.577" v="3119" actId="14100"/>
          <ac:picMkLst>
            <pc:docMk/>
            <pc:sldMk cId="390501087" sldId="413"/>
            <ac:picMk id="3" creationId="{00000000-0000-0000-0000-000000000000}"/>
          </ac:picMkLst>
        </pc:picChg>
      </pc:sldChg>
      <pc:sldChg chg="modSp mod">
        <pc:chgData name="trungbo2001@gmail.com" userId="8ce29e2eda34f706" providerId="LiveId" clId="{33E2FB38-91F7-4190-BF9F-8376FB86C792}" dt="2023-06-15T03:42:38.063" v="3557" actId="1076"/>
        <pc:sldMkLst>
          <pc:docMk/>
          <pc:sldMk cId="729528145" sldId="414"/>
        </pc:sldMkLst>
        <pc:spChg chg="mod">
          <ac:chgData name="trungbo2001@gmail.com" userId="8ce29e2eda34f706" providerId="LiveId" clId="{33E2FB38-91F7-4190-BF9F-8376FB86C792}" dt="2023-06-15T03:42:38.063" v="3557" actId="1076"/>
          <ac:spMkLst>
            <pc:docMk/>
            <pc:sldMk cId="729528145" sldId="414"/>
            <ac:spMk id="4" creationId="{00000000-0000-0000-0000-000000000000}"/>
          </ac:spMkLst>
        </pc:spChg>
        <pc:picChg chg="mod">
          <ac:chgData name="trungbo2001@gmail.com" userId="8ce29e2eda34f706" providerId="LiveId" clId="{33E2FB38-91F7-4190-BF9F-8376FB86C792}" dt="2023-06-03T16:55:21.593" v="3201" actId="1076"/>
          <ac:picMkLst>
            <pc:docMk/>
            <pc:sldMk cId="729528145" sldId="414"/>
            <ac:picMk id="3" creationId="{00000000-0000-0000-0000-000000000000}"/>
          </ac:picMkLst>
        </pc:picChg>
      </pc:sldChg>
      <pc:sldChg chg="modSp mod">
        <pc:chgData name="trungbo2001@gmail.com" userId="8ce29e2eda34f706" providerId="LiveId" clId="{33E2FB38-91F7-4190-BF9F-8376FB86C792}" dt="2023-06-03T16:46:52.101" v="3076" actId="115"/>
        <pc:sldMkLst>
          <pc:docMk/>
          <pc:sldMk cId="2982275113" sldId="415"/>
        </pc:sldMkLst>
        <pc:spChg chg="mod">
          <ac:chgData name="trungbo2001@gmail.com" userId="8ce29e2eda34f706" providerId="LiveId" clId="{33E2FB38-91F7-4190-BF9F-8376FB86C792}" dt="2023-06-03T16:46:38.930" v="3074" actId="1076"/>
          <ac:spMkLst>
            <pc:docMk/>
            <pc:sldMk cId="2982275113" sldId="415"/>
            <ac:spMk id="6" creationId="{00000000-0000-0000-0000-000000000000}"/>
          </ac:spMkLst>
        </pc:spChg>
        <pc:spChg chg="mod">
          <ac:chgData name="trungbo2001@gmail.com" userId="8ce29e2eda34f706" providerId="LiveId" clId="{33E2FB38-91F7-4190-BF9F-8376FB86C792}" dt="2023-06-03T16:46:52.101" v="3076" actId="115"/>
          <ac:spMkLst>
            <pc:docMk/>
            <pc:sldMk cId="2982275113" sldId="415"/>
            <ac:spMk id="7" creationId="{00000000-0000-0000-0000-000000000000}"/>
          </ac:spMkLst>
        </pc:spChg>
        <pc:picChg chg="mod">
          <ac:chgData name="trungbo2001@gmail.com" userId="8ce29e2eda34f706" providerId="LiveId" clId="{33E2FB38-91F7-4190-BF9F-8376FB86C792}" dt="2023-06-03T16:46:32.250" v="3072" actId="14100"/>
          <ac:picMkLst>
            <pc:docMk/>
            <pc:sldMk cId="2982275113" sldId="415"/>
            <ac:picMk id="5" creationId="{00000000-0000-0000-0000-000000000000}"/>
          </ac:picMkLst>
        </pc:picChg>
      </pc:sldChg>
      <pc:sldChg chg="modSp mod">
        <pc:chgData name="trungbo2001@gmail.com" userId="8ce29e2eda34f706" providerId="LiveId" clId="{33E2FB38-91F7-4190-BF9F-8376FB86C792}" dt="2023-06-03T16:48:10.973" v="3094" actId="122"/>
        <pc:sldMkLst>
          <pc:docMk/>
          <pc:sldMk cId="3493787736" sldId="417"/>
        </pc:sldMkLst>
        <pc:spChg chg="mod">
          <ac:chgData name="trungbo2001@gmail.com" userId="8ce29e2eda34f706" providerId="LiveId" clId="{33E2FB38-91F7-4190-BF9F-8376FB86C792}" dt="2023-06-03T16:47:46.533" v="3090" actId="115"/>
          <ac:spMkLst>
            <pc:docMk/>
            <pc:sldMk cId="3493787736" sldId="417"/>
            <ac:spMk id="6" creationId="{00000000-0000-0000-0000-000000000000}"/>
          </ac:spMkLst>
        </pc:spChg>
        <pc:spChg chg="mod">
          <ac:chgData name="trungbo2001@gmail.com" userId="8ce29e2eda34f706" providerId="LiveId" clId="{33E2FB38-91F7-4190-BF9F-8376FB86C792}" dt="2023-06-03T16:48:10.973" v="3094" actId="122"/>
          <ac:spMkLst>
            <pc:docMk/>
            <pc:sldMk cId="3493787736" sldId="417"/>
            <ac:spMk id="7" creationId="{00000000-0000-0000-0000-000000000000}"/>
          </ac:spMkLst>
        </pc:spChg>
        <pc:picChg chg="mod">
          <ac:chgData name="trungbo2001@gmail.com" userId="8ce29e2eda34f706" providerId="LiveId" clId="{33E2FB38-91F7-4190-BF9F-8376FB86C792}" dt="2023-06-03T16:47:37.402" v="3088" actId="14100"/>
          <ac:picMkLst>
            <pc:docMk/>
            <pc:sldMk cId="3493787736" sldId="417"/>
            <ac:picMk id="5" creationId="{00000000-0000-0000-0000-000000000000}"/>
          </ac:picMkLst>
        </pc:picChg>
      </pc:sldChg>
      <pc:sldChg chg="del">
        <pc:chgData name="trungbo2001@gmail.com" userId="8ce29e2eda34f706" providerId="LiveId" clId="{33E2FB38-91F7-4190-BF9F-8376FB86C792}" dt="2023-06-15T03:24:15.975" v="3409" actId="47"/>
        <pc:sldMkLst>
          <pc:docMk/>
          <pc:sldMk cId="2468567270" sldId="418"/>
        </pc:sldMkLst>
      </pc:sldChg>
      <pc:sldChg chg="del">
        <pc:chgData name="trungbo2001@gmail.com" userId="8ce29e2eda34f706" providerId="LiveId" clId="{33E2FB38-91F7-4190-BF9F-8376FB86C792}" dt="2023-06-15T04:07:59.505" v="3715" actId="47"/>
        <pc:sldMkLst>
          <pc:docMk/>
          <pc:sldMk cId="1109153167" sldId="420"/>
        </pc:sldMkLst>
      </pc:sldChg>
      <pc:sldChg chg="modSp new mod">
        <pc:chgData name="trungbo2001@gmail.com" userId="8ce29e2eda34f706" providerId="LiveId" clId="{33E2FB38-91F7-4190-BF9F-8376FB86C792}" dt="2023-06-15T04:38:05.722" v="3980" actId="403"/>
        <pc:sldMkLst>
          <pc:docMk/>
          <pc:sldMk cId="2767897598" sldId="422"/>
        </pc:sldMkLst>
        <pc:spChg chg="mod">
          <ac:chgData name="trungbo2001@gmail.com" userId="8ce29e2eda34f706" providerId="LiveId" clId="{33E2FB38-91F7-4190-BF9F-8376FB86C792}" dt="2023-06-15T04:38:05.722" v="3980" actId="403"/>
          <ac:spMkLst>
            <pc:docMk/>
            <pc:sldMk cId="2767897598" sldId="422"/>
            <ac:spMk id="2" creationId="{6F1CA436-34E0-90FD-0087-40E5C65E7FCB}"/>
          </ac:spMkLst>
        </pc:spChg>
      </pc:sldChg>
      <pc:sldChg chg="modSp add mod">
        <pc:chgData name="trungbo2001@gmail.com" userId="8ce29e2eda34f706" providerId="LiveId" clId="{33E2FB38-91F7-4190-BF9F-8376FB86C792}" dt="2023-06-15T04:18:30.883" v="3872" actId="115"/>
        <pc:sldMkLst>
          <pc:docMk/>
          <pc:sldMk cId="946907620" sldId="423"/>
        </pc:sldMkLst>
        <pc:spChg chg="mod">
          <ac:chgData name="trungbo2001@gmail.com" userId="8ce29e2eda34f706" providerId="LiveId" clId="{33E2FB38-91F7-4190-BF9F-8376FB86C792}" dt="2023-06-15T04:18:30.883" v="3872" actId="115"/>
          <ac:spMkLst>
            <pc:docMk/>
            <pc:sldMk cId="946907620" sldId="423"/>
            <ac:spMk id="2" creationId="{6F1CA436-34E0-90FD-0087-40E5C65E7FCB}"/>
          </ac:spMkLst>
        </pc:spChg>
      </pc:sldChg>
      <pc:sldChg chg="modSp add mod">
        <pc:chgData name="trungbo2001@gmail.com" userId="8ce29e2eda34f706" providerId="LiveId" clId="{33E2FB38-91F7-4190-BF9F-8376FB86C792}" dt="2023-06-15T04:18:15.707" v="3864" actId="115"/>
        <pc:sldMkLst>
          <pc:docMk/>
          <pc:sldMk cId="78276286" sldId="424"/>
        </pc:sldMkLst>
        <pc:spChg chg="mod">
          <ac:chgData name="trungbo2001@gmail.com" userId="8ce29e2eda34f706" providerId="LiveId" clId="{33E2FB38-91F7-4190-BF9F-8376FB86C792}" dt="2023-06-15T04:18:15.707" v="3864" actId="115"/>
          <ac:spMkLst>
            <pc:docMk/>
            <pc:sldMk cId="78276286" sldId="424"/>
            <ac:spMk id="2" creationId="{6F1CA436-34E0-90FD-0087-40E5C65E7FCB}"/>
          </ac:spMkLst>
        </pc:spChg>
      </pc:sldChg>
      <pc:sldChg chg="modSp add mod">
        <pc:chgData name="trungbo2001@gmail.com" userId="8ce29e2eda34f706" providerId="LiveId" clId="{33E2FB38-91F7-4190-BF9F-8376FB86C792}" dt="2023-06-15T04:18:03.635" v="3856" actId="115"/>
        <pc:sldMkLst>
          <pc:docMk/>
          <pc:sldMk cId="4221335283" sldId="425"/>
        </pc:sldMkLst>
        <pc:spChg chg="mod">
          <ac:chgData name="trungbo2001@gmail.com" userId="8ce29e2eda34f706" providerId="LiveId" clId="{33E2FB38-91F7-4190-BF9F-8376FB86C792}" dt="2023-06-15T04:18:03.635" v="3856" actId="115"/>
          <ac:spMkLst>
            <pc:docMk/>
            <pc:sldMk cId="4221335283" sldId="425"/>
            <ac:spMk id="2" creationId="{6F1CA436-34E0-90FD-0087-40E5C65E7FCB}"/>
          </ac:spMkLst>
        </pc:spChg>
      </pc:sldChg>
      <pc:sldChg chg="modSp add mod">
        <pc:chgData name="trungbo2001@gmail.com" userId="8ce29e2eda34f706" providerId="LiveId" clId="{33E2FB38-91F7-4190-BF9F-8376FB86C792}" dt="2023-06-15T04:14:32.683" v="3806" actId="115"/>
        <pc:sldMkLst>
          <pc:docMk/>
          <pc:sldMk cId="1253383064" sldId="426"/>
        </pc:sldMkLst>
        <pc:spChg chg="mod">
          <ac:chgData name="trungbo2001@gmail.com" userId="8ce29e2eda34f706" providerId="LiveId" clId="{33E2FB38-91F7-4190-BF9F-8376FB86C792}" dt="2023-06-15T04:14:32.683" v="3806" actId="115"/>
          <ac:spMkLst>
            <pc:docMk/>
            <pc:sldMk cId="1253383064" sldId="426"/>
            <ac:spMk id="2" creationId="{6F1CA436-34E0-90FD-0087-40E5C65E7FCB}"/>
          </ac:spMkLst>
        </pc:spChg>
      </pc:sldChg>
      <pc:sldChg chg="modSp add mod">
        <pc:chgData name="trungbo2001@gmail.com" userId="8ce29e2eda34f706" providerId="LiveId" clId="{33E2FB38-91F7-4190-BF9F-8376FB86C792}" dt="2023-06-15T04:14:39.131" v="3808" actId="115"/>
        <pc:sldMkLst>
          <pc:docMk/>
          <pc:sldMk cId="4118962824" sldId="427"/>
        </pc:sldMkLst>
        <pc:spChg chg="mod">
          <ac:chgData name="trungbo2001@gmail.com" userId="8ce29e2eda34f706" providerId="LiveId" clId="{33E2FB38-91F7-4190-BF9F-8376FB86C792}" dt="2023-06-15T04:14:39.131" v="3808" actId="115"/>
          <ac:spMkLst>
            <pc:docMk/>
            <pc:sldMk cId="4118962824" sldId="427"/>
            <ac:spMk id="2" creationId="{6F1CA436-34E0-90FD-0087-40E5C65E7FCB}"/>
          </ac:spMkLst>
        </pc:spChg>
      </pc:sldChg>
      <pc:sldChg chg="modSp add mod">
        <pc:chgData name="trungbo2001@gmail.com" userId="8ce29e2eda34f706" providerId="LiveId" clId="{33E2FB38-91F7-4190-BF9F-8376FB86C792}" dt="2023-06-15T04:16:24.521" v="3833" actId="207"/>
        <pc:sldMkLst>
          <pc:docMk/>
          <pc:sldMk cId="2901453818" sldId="428"/>
        </pc:sldMkLst>
        <pc:spChg chg="mod">
          <ac:chgData name="trungbo2001@gmail.com" userId="8ce29e2eda34f706" providerId="LiveId" clId="{33E2FB38-91F7-4190-BF9F-8376FB86C792}" dt="2023-06-15T04:16:24.521" v="3833" actId="207"/>
          <ac:spMkLst>
            <pc:docMk/>
            <pc:sldMk cId="2901453818" sldId="428"/>
            <ac:spMk id="2" creationId="{6F1CA436-34E0-90FD-0087-40E5C65E7FCB}"/>
          </ac:spMkLst>
        </pc:spChg>
      </pc:sldChg>
      <pc:sldChg chg="addSp delSp modSp add mod">
        <pc:chgData name="trungbo2001@gmail.com" userId="8ce29e2eda34f706" providerId="LiveId" clId="{33E2FB38-91F7-4190-BF9F-8376FB86C792}" dt="2023-06-15T04:15:01.034" v="3820" actId="403"/>
        <pc:sldMkLst>
          <pc:docMk/>
          <pc:sldMk cId="3783892879" sldId="429"/>
        </pc:sldMkLst>
        <pc:spChg chg="mod">
          <ac:chgData name="trungbo2001@gmail.com" userId="8ce29e2eda34f706" providerId="LiveId" clId="{33E2FB38-91F7-4190-BF9F-8376FB86C792}" dt="2023-06-15T04:15:01.034" v="3820" actId="403"/>
          <ac:spMkLst>
            <pc:docMk/>
            <pc:sldMk cId="3783892879" sldId="429"/>
            <ac:spMk id="2" creationId="{6F1CA436-34E0-90FD-0087-40E5C65E7FCB}"/>
          </ac:spMkLst>
        </pc:spChg>
        <pc:spChg chg="add del">
          <ac:chgData name="trungbo2001@gmail.com" userId="8ce29e2eda34f706" providerId="LiveId" clId="{33E2FB38-91F7-4190-BF9F-8376FB86C792}" dt="2023-06-15T03:52:56.734" v="3649" actId="22"/>
          <ac:spMkLst>
            <pc:docMk/>
            <pc:sldMk cId="3783892879" sldId="429"/>
            <ac:spMk id="4" creationId="{09A70E41-5E3E-000A-B1D8-F7517B0C6801}"/>
          </ac:spMkLst>
        </pc:spChg>
      </pc:sldChg>
      <pc:sldChg chg="add del">
        <pc:chgData name="trungbo2001@gmail.com" userId="8ce29e2eda34f706" providerId="LiveId" clId="{33E2FB38-91F7-4190-BF9F-8376FB86C792}" dt="2023-06-15T04:08:02.478" v="3718" actId="47"/>
        <pc:sldMkLst>
          <pc:docMk/>
          <pc:sldMk cId="732531479" sldId="430"/>
        </pc:sldMkLst>
      </pc:sldChg>
      <pc:sldChg chg="add del">
        <pc:chgData name="trungbo2001@gmail.com" userId="8ce29e2eda34f706" providerId="LiveId" clId="{33E2FB38-91F7-4190-BF9F-8376FB86C792}" dt="2023-06-15T04:08:01.285" v="3717" actId="47"/>
        <pc:sldMkLst>
          <pc:docMk/>
          <pc:sldMk cId="3684920753" sldId="431"/>
        </pc:sldMkLst>
      </pc:sldChg>
      <pc:sldChg chg="add del">
        <pc:chgData name="trungbo2001@gmail.com" userId="8ce29e2eda34f706" providerId="LiveId" clId="{33E2FB38-91F7-4190-BF9F-8376FB86C792}" dt="2023-06-15T04:07:59.940" v="3716" actId="47"/>
        <pc:sldMkLst>
          <pc:docMk/>
          <pc:sldMk cId="1076232946" sldId="432"/>
        </pc:sldMkLst>
      </pc:sldChg>
      <pc:sldChg chg="add del">
        <pc:chgData name="trungbo2001@gmail.com" userId="8ce29e2eda34f706" providerId="LiveId" clId="{33E2FB38-91F7-4190-BF9F-8376FB86C792}" dt="2023-06-15T04:07:58.661" v="3714" actId="47"/>
        <pc:sldMkLst>
          <pc:docMk/>
          <pc:sldMk cId="4212182554" sldId="433"/>
        </pc:sldMkLst>
      </pc:sldChg>
      <pc:sldChg chg="add del">
        <pc:chgData name="trungbo2001@gmail.com" userId="8ce29e2eda34f706" providerId="LiveId" clId="{33E2FB38-91F7-4190-BF9F-8376FB86C792}" dt="2023-06-15T03:46:58.557" v="3621" actId="47"/>
        <pc:sldMkLst>
          <pc:docMk/>
          <pc:sldMk cId="2834104597" sldId="434"/>
        </pc:sldMkLst>
      </pc:sldChg>
      <pc:sldChg chg="add del">
        <pc:chgData name="trungbo2001@gmail.com" userId="8ce29e2eda34f706" providerId="LiveId" clId="{33E2FB38-91F7-4190-BF9F-8376FB86C792}" dt="2023-06-15T03:47:02.534" v="3622" actId="47"/>
        <pc:sldMkLst>
          <pc:docMk/>
          <pc:sldMk cId="3102842401" sldId="435"/>
        </pc:sldMkLst>
      </pc:sldChg>
      <pc:sldChg chg="add del">
        <pc:chgData name="trungbo2001@gmail.com" userId="8ce29e2eda34f706" providerId="LiveId" clId="{33E2FB38-91F7-4190-BF9F-8376FB86C792}" dt="2023-06-15T03:47:03.149" v="3623" actId="47"/>
        <pc:sldMkLst>
          <pc:docMk/>
          <pc:sldMk cId="2453257737" sldId="436"/>
        </pc:sldMkLst>
      </pc:sldChg>
      <pc:sldChg chg="add del">
        <pc:chgData name="trungbo2001@gmail.com" userId="8ce29e2eda34f706" providerId="LiveId" clId="{33E2FB38-91F7-4190-BF9F-8376FB86C792}" dt="2023-06-15T03:47:03.821" v="3624" actId="47"/>
        <pc:sldMkLst>
          <pc:docMk/>
          <pc:sldMk cId="3626093905" sldId="437"/>
        </pc:sldMkLst>
      </pc:sldChg>
      <pc:sldChg chg="modSp add mod">
        <pc:chgData name="trungbo2001@gmail.com" userId="8ce29e2eda34f706" providerId="LiveId" clId="{33E2FB38-91F7-4190-BF9F-8376FB86C792}" dt="2023-06-15T04:15:22.091" v="3824" actId="115"/>
        <pc:sldMkLst>
          <pc:docMk/>
          <pc:sldMk cId="4256778149" sldId="438"/>
        </pc:sldMkLst>
        <pc:spChg chg="mod">
          <ac:chgData name="trungbo2001@gmail.com" userId="8ce29e2eda34f706" providerId="LiveId" clId="{33E2FB38-91F7-4190-BF9F-8376FB86C792}" dt="2023-06-15T04:15:22.091" v="3824" actId="115"/>
          <ac:spMkLst>
            <pc:docMk/>
            <pc:sldMk cId="4256778149" sldId="438"/>
            <ac:spMk id="2" creationId="{6F1CA436-34E0-90FD-0087-40E5C65E7FCB}"/>
          </ac:spMkLst>
        </pc:spChg>
      </pc:sldChg>
      <pc:sldChg chg="del">
        <pc:chgData name="trungbo2001@gmail.com" userId="8ce29e2eda34f706" providerId="LiveId" clId="{33E2FB38-91F7-4190-BF9F-8376FB86C792}" dt="2023-06-15T03:47:37.689" v="3626" actId="47"/>
        <pc:sldMkLst>
          <pc:docMk/>
          <pc:sldMk cId="2254482025" sldId="441"/>
        </pc:sldMkLst>
      </pc:sldChg>
      <pc:sldChg chg="del">
        <pc:chgData name="trungbo2001@gmail.com" userId="8ce29e2eda34f706" providerId="LiveId" clId="{33E2FB38-91F7-4190-BF9F-8376FB86C792}" dt="2023-06-15T04:07:49.455" v="3713" actId="47"/>
        <pc:sldMkLst>
          <pc:docMk/>
          <pc:sldMk cId="3778336089" sldId="441"/>
        </pc:sldMkLst>
      </pc:sldChg>
      <pc:sldChg chg="modSp del mod">
        <pc:chgData name="trungbo2001@gmail.com" userId="8ce29e2eda34f706" providerId="LiveId" clId="{33E2FB38-91F7-4190-BF9F-8376FB86C792}" dt="2023-06-15T04:13:35.273" v="3784" actId="403"/>
        <pc:sldMkLst>
          <pc:docMk/>
          <pc:sldMk cId="2782736676" sldId="442"/>
        </pc:sldMkLst>
        <pc:spChg chg="mod">
          <ac:chgData name="trungbo2001@gmail.com" userId="8ce29e2eda34f706" providerId="LiveId" clId="{33E2FB38-91F7-4190-BF9F-8376FB86C792}" dt="2023-06-15T04:13:35.273" v="3784" actId="403"/>
          <ac:spMkLst>
            <pc:docMk/>
            <pc:sldMk cId="2782736676" sldId="442"/>
            <ac:spMk id="3" creationId="{00000000-0000-0000-0000-000000000000}"/>
          </ac:spMkLst>
        </pc:spChg>
      </pc:sldChg>
      <pc:sldChg chg="modSp del mod">
        <pc:chgData name="trungbo2001@gmail.com" userId="8ce29e2eda34f706" providerId="LiveId" clId="{33E2FB38-91F7-4190-BF9F-8376FB86C792}" dt="2023-06-15T04:13:48.670" v="3787" actId="14100"/>
        <pc:sldMkLst>
          <pc:docMk/>
          <pc:sldMk cId="2535357104" sldId="443"/>
        </pc:sldMkLst>
        <pc:spChg chg="mod">
          <ac:chgData name="trungbo2001@gmail.com" userId="8ce29e2eda34f706" providerId="LiveId" clId="{33E2FB38-91F7-4190-BF9F-8376FB86C792}" dt="2023-06-15T04:13:48.670" v="3787" actId="14100"/>
          <ac:spMkLst>
            <pc:docMk/>
            <pc:sldMk cId="2535357104" sldId="443"/>
            <ac:spMk id="10242" creationId="{00000000-0000-0000-0000-000000000000}"/>
          </ac:spMkLst>
        </pc:spChg>
      </pc:sldChg>
      <pc:sldChg chg="modSp mod">
        <pc:chgData name="trungbo2001@gmail.com" userId="8ce29e2eda34f706" providerId="LiveId" clId="{33E2FB38-91F7-4190-BF9F-8376FB86C792}" dt="2023-06-15T04:16:15.280" v="3830" actId="207"/>
        <pc:sldMkLst>
          <pc:docMk/>
          <pc:sldMk cId="259399133" sldId="445"/>
        </pc:sldMkLst>
        <pc:spChg chg="mod">
          <ac:chgData name="trungbo2001@gmail.com" userId="8ce29e2eda34f706" providerId="LiveId" clId="{33E2FB38-91F7-4190-BF9F-8376FB86C792}" dt="2023-06-15T04:16:15.280" v="3830" actId="207"/>
          <ac:spMkLst>
            <pc:docMk/>
            <pc:sldMk cId="259399133" sldId="445"/>
            <ac:spMk id="2" creationId="{6F1CA436-34E0-90FD-0087-40E5C65E7FCB}"/>
          </ac:spMkLst>
        </pc:spChg>
      </pc:sldChg>
      <pc:sldChg chg="modSp mod">
        <pc:chgData name="trungbo2001@gmail.com" userId="8ce29e2eda34f706" providerId="LiveId" clId="{33E2FB38-91F7-4190-BF9F-8376FB86C792}" dt="2023-06-15T04:16:06.225" v="3827" actId="207"/>
        <pc:sldMkLst>
          <pc:docMk/>
          <pc:sldMk cId="337765096" sldId="447"/>
        </pc:sldMkLst>
        <pc:spChg chg="mod">
          <ac:chgData name="trungbo2001@gmail.com" userId="8ce29e2eda34f706" providerId="LiveId" clId="{33E2FB38-91F7-4190-BF9F-8376FB86C792}" dt="2023-06-15T04:16:06.225" v="3827" actId="207"/>
          <ac:spMkLst>
            <pc:docMk/>
            <pc:sldMk cId="337765096" sldId="447"/>
            <ac:spMk id="2" creationId="{6F1CA436-34E0-90FD-0087-40E5C65E7FCB}"/>
          </ac:spMkLst>
        </pc:spChg>
      </pc:sldChg>
      <pc:sldChg chg="modSp mod">
        <pc:chgData name="trungbo2001@gmail.com" userId="8ce29e2eda34f706" providerId="LiveId" clId="{33E2FB38-91F7-4190-BF9F-8376FB86C792}" dt="2023-06-15T04:38:13.426" v="3982" actId="403"/>
        <pc:sldMkLst>
          <pc:docMk/>
          <pc:sldMk cId="2336754435" sldId="448"/>
        </pc:sldMkLst>
        <pc:spChg chg="mod">
          <ac:chgData name="trungbo2001@gmail.com" userId="8ce29e2eda34f706" providerId="LiveId" clId="{33E2FB38-91F7-4190-BF9F-8376FB86C792}" dt="2023-06-15T04:38:13.426" v="3982" actId="403"/>
          <ac:spMkLst>
            <pc:docMk/>
            <pc:sldMk cId="2336754435" sldId="448"/>
            <ac:spMk id="2" creationId="{6F1CA436-34E0-90FD-0087-40E5C65E7FCB}"/>
          </ac:spMkLst>
        </pc:spChg>
      </pc:sldChg>
      <pc:sldChg chg="modSp mod">
        <pc:chgData name="trungbo2001@gmail.com" userId="8ce29e2eda34f706" providerId="LiveId" clId="{33E2FB38-91F7-4190-BF9F-8376FB86C792}" dt="2023-06-15T04:38:19.634" v="3984" actId="403"/>
        <pc:sldMkLst>
          <pc:docMk/>
          <pc:sldMk cId="684710064" sldId="449"/>
        </pc:sldMkLst>
        <pc:spChg chg="mod">
          <ac:chgData name="trungbo2001@gmail.com" userId="8ce29e2eda34f706" providerId="LiveId" clId="{33E2FB38-91F7-4190-BF9F-8376FB86C792}" dt="2023-06-15T04:38:19.634" v="3984" actId="403"/>
          <ac:spMkLst>
            <pc:docMk/>
            <pc:sldMk cId="684710064" sldId="449"/>
            <ac:spMk id="2" creationId="{6F1CA436-34E0-90FD-0087-40E5C65E7FCB}"/>
          </ac:spMkLst>
        </pc:spChg>
      </pc:sldChg>
      <pc:sldChg chg="modSp mod">
        <pc:chgData name="trungbo2001@gmail.com" userId="8ce29e2eda34f706" providerId="LiveId" clId="{33E2FB38-91F7-4190-BF9F-8376FB86C792}" dt="2023-06-15T04:38:25.202" v="3986" actId="403"/>
        <pc:sldMkLst>
          <pc:docMk/>
          <pc:sldMk cId="1574502166" sldId="450"/>
        </pc:sldMkLst>
        <pc:spChg chg="mod">
          <ac:chgData name="trungbo2001@gmail.com" userId="8ce29e2eda34f706" providerId="LiveId" clId="{33E2FB38-91F7-4190-BF9F-8376FB86C792}" dt="2023-06-15T04:38:25.202" v="3986" actId="403"/>
          <ac:spMkLst>
            <pc:docMk/>
            <pc:sldMk cId="1574502166" sldId="450"/>
            <ac:spMk id="2" creationId="{6F1CA436-34E0-90FD-0087-40E5C65E7FCB}"/>
          </ac:spMkLst>
        </pc:spChg>
      </pc:sldChg>
      <pc:sldChg chg="modSp new mod">
        <pc:chgData name="trungbo2001@gmail.com" userId="8ce29e2eda34f706" providerId="LiveId" clId="{33E2FB38-91F7-4190-BF9F-8376FB86C792}" dt="2023-06-15T04:52:41.282" v="4414" actId="2711"/>
        <pc:sldMkLst>
          <pc:docMk/>
          <pc:sldMk cId="3460065629" sldId="451"/>
        </pc:sldMkLst>
        <pc:spChg chg="mod">
          <ac:chgData name="trungbo2001@gmail.com" userId="8ce29e2eda34f706" providerId="LiveId" clId="{33E2FB38-91F7-4190-BF9F-8376FB86C792}" dt="2023-06-15T04:52:41.282" v="4414" actId="2711"/>
          <ac:spMkLst>
            <pc:docMk/>
            <pc:sldMk cId="3460065629" sldId="451"/>
            <ac:spMk id="2" creationId="{89AE4E0B-92EC-202D-E1F2-5C78ED722D93}"/>
          </ac:spMkLst>
        </pc:spChg>
      </pc:sldChg>
      <pc:sldChg chg="modSp del mod">
        <pc:chgData name="trungbo2001@gmail.com" userId="8ce29e2eda34f706" providerId="LiveId" clId="{33E2FB38-91F7-4190-BF9F-8376FB86C792}" dt="2023-05-18T03:59:54.661" v="828" actId="47"/>
        <pc:sldMkLst>
          <pc:docMk/>
          <pc:sldMk cId="1912383276" sldId="502"/>
        </pc:sldMkLst>
        <pc:spChg chg="mod">
          <ac:chgData name="trungbo2001@gmail.com" userId="8ce29e2eda34f706" providerId="LiveId" clId="{33E2FB38-91F7-4190-BF9F-8376FB86C792}" dt="2023-05-18T03:28:43.503" v="711" actId="2711"/>
          <ac:spMkLst>
            <pc:docMk/>
            <pc:sldMk cId="1912383276" sldId="502"/>
            <ac:spMk id="4" creationId="{00000000-0000-0000-0000-000000000000}"/>
          </ac:spMkLst>
        </pc:spChg>
      </pc:sldChg>
      <pc:sldChg chg="del">
        <pc:chgData name="trungbo2001@gmail.com" userId="8ce29e2eda34f706" providerId="LiveId" clId="{33E2FB38-91F7-4190-BF9F-8376FB86C792}" dt="2023-05-18T03:59:57.142" v="829" actId="47"/>
        <pc:sldMkLst>
          <pc:docMk/>
          <pc:sldMk cId="3779888664" sldId="503"/>
        </pc:sldMkLst>
      </pc:sldChg>
      <pc:sldChg chg="del">
        <pc:chgData name="trungbo2001@gmail.com" userId="8ce29e2eda34f706" providerId="LiveId" clId="{33E2FB38-91F7-4190-BF9F-8376FB86C792}" dt="2023-05-18T03:59:57.827" v="830" actId="47"/>
        <pc:sldMkLst>
          <pc:docMk/>
          <pc:sldMk cId="719053554" sldId="504"/>
        </pc:sldMkLst>
      </pc:sldChg>
      <pc:sldChg chg="del">
        <pc:chgData name="trungbo2001@gmail.com" userId="8ce29e2eda34f706" providerId="LiveId" clId="{33E2FB38-91F7-4190-BF9F-8376FB86C792}" dt="2023-05-18T03:59:58.530" v="831" actId="47"/>
        <pc:sldMkLst>
          <pc:docMk/>
          <pc:sldMk cId="1395352229" sldId="505"/>
        </pc:sldMkLst>
      </pc:sldChg>
      <pc:sldChg chg="del">
        <pc:chgData name="trungbo2001@gmail.com" userId="8ce29e2eda34f706" providerId="LiveId" clId="{33E2FB38-91F7-4190-BF9F-8376FB86C792}" dt="2023-05-18T03:59:59.252" v="832" actId="47"/>
        <pc:sldMkLst>
          <pc:docMk/>
          <pc:sldMk cId="1178325330" sldId="506"/>
        </pc:sldMkLst>
      </pc:sldChg>
      <pc:sldChg chg="del">
        <pc:chgData name="trungbo2001@gmail.com" userId="8ce29e2eda34f706" providerId="LiveId" clId="{33E2FB38-91F7-4190-BF9F-8376FB86C792}" dt="2023-05-18T04:00:00.043" v="833" actId="47"/>
        <pc:sldMkLst>
          <pc:docMk/>
          <pc:sldMk cId="3210827526" sldId="507"/>
        </pc:sldMkLst>
      </pc:sldChg>
      <pc:sldChg chg="del">
        <pc:chgData name="trungbo2001@gmail.com" userId="8ce29e2eda34f706" providerId="LiveId" clId="{33E2FB38-91F7-4190-BF9F-8376FB86C792}" dt="2023-05-18T04:00:01.003" v="834" actId="47"/>
        <pc:sldMkLst>
          <pc:docMk/>
          <pc:sldMk cId="704201352" sldId="510"/>
        </pc:sldMkLst>
      </pc:sldChg>
      <pc:sldChg chg="del">
        <pc:chgData name="trungbo2001@gmail.com" userId="8ce29e2eda34f706" providerId="LiveId" clId="{33E2FB38-91F7-4190-BF9F-8376FB86C792}" dt="2023-05-18T04:00:03.014" v="835" actId="47"/>
        <pc:sldMkLst>
          <pc:docMk/>
          <pc:sldMk cId="2173468269" sldId="511"/>
        </pc:sldMkLst>
      </pc:sldChg>
      <pc:sldChg chg="addSp modSp del mod">
        <pc:chgData name="trungbo2001@gmail.com" userId="8ce29e2eda34f706" providerId="LiveId" clId="{33E2FB38-91F7-4190-BF9F-8376FB86C792}" dt="2023-05-29T15:14:33.940" v="1318" actId="47"/>
        <pc:sldMkLst>
          <pc:docMk/>
          <pc:sldMk cId="2632137789" sldId="2146"/>
        </pc:sldMkLst>
        <pc:spChg chg="mod">
          <ac:chgData name="trungbo2001@gmail.com" userId="8ce29e2eda34f706" providerId="LiveId" clId="{33E2FB38-91F7-4190-BF9F-8376FB86C792}" dt="2023-05-18T03:28:18.530" v="710" actId="14100"/>
          <ac:spMkLst>
            <pc:docMk/>
            <pc:sldMk cId="2632137789" sldId="2146"/>
            <ac:spMk id="28674" creationId="{00000000-0000-0000-0000-000000000000}"/>
          </ac:spMkLst>
        </pc:spChg>
        <pc:picChg chg="add mod ord">
          <ac:chgData name="trungbo2001@gmail.com" userId="8ce29e2eda34f706" providerId="LiveId" clId="{33E2FB38-91F7-4190-BF9F-8376FB86C792}" dt="2023-05-18T03:27:42.923" v="705" actId="14100"/>
          <ac:picMkLst>
            <pc:docMk/>
            <pc:sldMk cId="2632137789" sldId="2146"/>
            <ac:picMk id="3" creationId="{450660EE-FA8F-6F47-CDDC-6000CBBE8EBA}"/>
          </ac:picMkLst>
        </pc:picChg>
        <pc:picChg chg="add mod">
          <ac:chgData name="trungbo2001@gmail.com" userId="8ce29e2eda34f706" providerId="LiveId" clId="{33E2FB38-91F7-4190-BF9F-8376FB86C792}" dt="2023-05-18T03:27:16.691" v="702" actId="1076"/>
          <ac:picMkLst>
            <pc:docMk/>
            <pc:sldMk cId="2632137789" sldId="2146"/>
            <ac:picMk id="5" creationId="{9ABE757E-2A8A-0621-88BD-E97B3101B765}"/>
          </ac:picMkLst>
        </pc:picChg>
      </pc:sldChg>
      <pc:sldChg chg="addSp modSp del mod">
        <pc:chgData name="trungbo2001@gmail.com" userId="8ce29e2eda34f706" providerId="LiveId" clId="{33E2FB38-91F7-4190-BF9F-8376FB86C792}" dt="2023-05-29T15:18:26.646" v="1321" actId="47"/>
        <pc:sldMkLst>
          <pc:docMk/>
          <pc:sldMk cId="2785921620" sldId="9384"/>
        </pc:sldMkLst>
        <pc:spChg chg="mod">
          <ac:chgData name="trungbo2001@gmail.com" userId="8ce29e2eda34f706" providerId="LiveId" clId="{33E2FB38-91F7-4190-BF9F-8376FB86C792}" dt="2023-05-18T03:31:23.151" v="719" actId="2711"/>
          <ac:spMkLst>
            <pc:docMk/>
            <pc:sldMk cId="2785921620" sldId="9384"/>
            <ac:spMk id="3" creationId="{00000000-0000-0000-0000-000000000000}"/>
          </ac:spMkLst>
        </pc:spChg>
        <pc:picChg chg="add mod ord">
          <ac:chgData name="trungbo2001@gmail.com" userId="8ce29e2eda34f706" providerId="LiveId" clId="{33E2FB38-91F7-4190-BF9F-8376FB86C792}" dt="2023-05-16T17:37:54.964" v="644" actId="14100"/>
          <ac:picMkLst>
            <pc:docMk/>
            <pc:sldMk cId="2785921620" sldId="9384"/>
            <ac:picMk id="4" creationId="{C99CEAF6-AEA7-1678-FB89-75BC7E67C26A}"/>
          </ac:picMkLst>
        </pc:picChg>
        <pc:picChg chg="add mod">
          <ac:chgData name="trungbo2001@gmail.com" userId="8ce29e2eda34f706" providerId="LiveId" clId="{33E2FB38-91F7-4190-BF9F-8376FB86C792}" dt="2023-05-16T17:38:31.100" v="646" actId="1076"/>
          <ac:picMkLst>
            <pc:docMk/>
            <pc:sldMk cId="2785921620" sldId="9384"/>
            <ac:picMk id="6" creationId="{02007F4E-3A1E-7FC0-1A3E-C067824106D4}"/>
          </ac:picMkLst>
        </pc:picChg>
      </pc:sldChg>
      <pc:sldChg chg="modSp del mod ord setBg">
        <pc:chgData name="trungbo2001@gmail.com" userId="8ce29e2eda34f706" providerId="LiveId" clId="{33E2FB38-91F7-4190-BF9F-8376FB86C792}" dt="2023-05-29T15:27:35.008" v="1390" actId="47"/>
        <pc:sldMkLst>
          <pc:docMk/>
          <pc:sldMk cId="3424568541" sldId="9513"/>
        </pc:sldMkLst>
        <pc:picChg chg="mod">
          <ac:chgData name="trungbo2001@gmail.com" userId="8ce29e2eda34f706" providerId="LiveId" clId="{33E2FB38-91F7-4190-BF9F-8376FB86C792}" dt="2023-05-29T15:27:30.064" v="1389" actId="1076"/>
          <ac:picMkLst>
            <pc:docMk/>
            <pc:sldMk cId="3424568541" sldId="9513"/>
            <ac:picMk id="3" creationId="{00000000-0000-0000-0000-000000000000}"/>
          </ac:picMkLst>
        </pc:picChg>
      </pc:sldChg>
      <pc:sldChg chg="modSp del mod ord setBg">
        <pc:chgData name="trungbo2001@gmail.com" userId="8ce29e2eda34f706" providerId="LiveId" clId="{33E2FB38-91F7-4190-BF9F-8376FB86C792}" dt="2023-06-03T16:36:38.975" v="2979" actId="47"/>
        <pc:sldMkLst>
          <pc:docMk/>
          <pc:sldMk cId="945667242" sldId="9514"/>
        </pc:sldMkLst>
        <pc:picChg chg="mod">
          <ac:chgData name="trungbo2001@gmail.com" userId="8ce29e2eda34f706" providerId="LiveId" clId="{33E2FB38-91F7-4190-BF9F-8376FB86C792}" dt="2023-05-29T15:26:51.385" v="1379" actId="14100"/>
          <ac:picMkLst>
            <pc:docMk/>
            <pc:sldMk cId="945667242" sldId="9514"/>
            <ac:picMk id="3" creationId="{00000000-0000-0000-0000-000000000000}"/>
          </ac:picMkLst>
        </pc:picChg>
      </pc:sldChg>
      <pc:sldChg chg="add del setBg">
        <pc:chgData name="trungbo2001@gmail.com" userId="8ce29e2eda34f706" providerId="LiveId" clId="{33E2FB38-91F7-4190-BF9F-8376FB86C792}" dt="2023-06-03T16:36:38.975" v="2979" actId="47"/>
        <pc:sldMkLst>
          <pc:docMk/>
          <pc:sldMk cId="908126108" sldId="9658"/>
        </pc:sldMkLst>
      </pc:sldChg>
      <pc:sldChg chg="del setBg">
        <pc:chgData name="trungbo2001@gmail.com" userId="8ce29e2eda34f706" providerId="LiveId" clId="{33E2FB38-91F7-4190-BF9F-8376FB86C792}" dt="2023-05-29T16:25:44.590" v="2613" actId="47"/>
        <pc:sldMkLst>
          <pc:docMk/>
          <pc:sldMk cId="2794446259" sldId="9669"/>
        </pc:sldMkLst>
      </pc:sldChg>
      <pc:sldChg chg="addSp delSp modSp del mod setBg">
        <pc:chgData name="trungbo2001@gmail.com" userId="8ce29e2eda34f706" providerId="LiveId" clId="{33E2FB38-91F7-4190-BF9F-8376FB86C792}" dt="2023-06-03T16:36:38.975" v="2979" actId="47"/>
        <pc:sldMkLst>
          <pc:docMk/>
          <pc:sldMk cId="4016877723" sldId="9677"/>
        </pc:sldMkLst>
        <pc:spChg chg="mod">
          <ac:chgData name="trungbo2001@gmail.com" userId="8ce29e2eda34f706" providerId="LiveId" clId="{33E2FB38-91F7-4190-BF9F-8376FB86C792}" dt="2023-05-29T15:48:27.841" v="1757" actId="113"/>
          <ac:spMkLst>
            <pc:docMk/>
            <pc:sldMk cId="4016877723" sldId="9677"/>
            <ac:spMk id="2" creationId="{00000000-0000-0000-0000-000000000000}"/>
          </ac:spMkLst>
        </pc:spChg>
        <pc:spChg chg="add del mod">
          <ac:chgData name="trungbo2001@gmail.com" userId="8ce29e2eda34f706" providerId="LiveId" clId="{33E2FB38-91F7-4190-BF9F-8376FB86C792}" dt="2023-05-16T15:27:57.141" v="479"/>
          <ac:spMkLst>
            <pc:docMk/>
            <pc:sldMk cId="4016877723" sldId="9677"/>
            <ac:spMk id="3" creationId="{AB2BB3A1-E7FA-5751-A958-3E754F046BB4}"/>
          </ac:spMkLst>
        </pc:spChg>
        <pc:spChg chg="add del mod">
          <ac:chgData name="trungbo2001@gmail.com" userId="8ce29e2eda34f706" providerId="LiveId" clId="{33E2FB38-91F7-4190-BF9F-8376FB86C792}" dt="2023-05-16T15:27:57.141" v="479"/>
          <ac:spMkLst>
            <pc:docMk/>
            <pc:sldMk cId="4016877723" sldId="9677"/>
            <ac:spMk id="4" creationId="{743DB3CE-04A4-D3BD-CB1B-77FC88F6E10D}"/>
          </ac:spMkLst>
        </pc:spChg>
      </pc:sldChg>
      <pc:sldChg chg="modSp del setBg">
        <pc:chgData name="trungbo2001@gmail.com" userId="8ce29e2eda34f706" providerId="LiveId" clId="{33E2FB38-91F7-4190-BF9F-8376FB86C792}" dt="2023-06-03T16:36:38.975" v="2979" actId="47"/>
        <pc:sldMkLst>
          <pc:docMk/>
          <pc:sldMk cId="499106918" sldId="9678"/>
        </pc:sldMkLst>
        <pc:spChg chg="mod">
          <ac:chgData name="trungbo2001@gmail.com" userId="8ce29e2eda34f706" providerId="LiveId" clId="{33E2FB38-91F7-4190-BF9F-8376FB86C792}" dt="2023-05-29T15:48:27.841" v="1757" actId="113"/>
          <ac:spMkLst>
            <pc:docMk/>
            <pc:sldMk cId="499106918" sldId="9678"/>
            <ac:spMk id="2" creationId="{00000000-0000-0000-0000-000000000000}"/>
          </ac:spMkLst>
        </pc:spChg>
      </pc:sldChg>
      <pc:sldChg chg="modSp del setBg">
        <pc:chgData name="trungbo2001@gmail.com" userId="8ce29e2eda34f706" providerId="LiveId" clId="{33E2FB38-91F7-4190-BF9F-8376FB86C792}" dt="2023-06-03T16:36:38.975" v="2979" actId="47"/>
        <pc:sldMkLst>
          <pc:docMk/>
          <pc:sldMk cId="3324069403" sldId="9679"/>
        </pc:sldMkLst>
        <pc:spChg chg="mod">
          <ac:chgData name="trungbo2001@gmail.com" userId="8ce29e2eda34f706" providerId="LiveId" clId="{33E2FB38-91F7-4190-BF9F-8376FB86C792}" dt="2023-05-29T15:48:27.841" v="1757" actId="113"/>
          <ac:spMkLst>
            <pc:docMk/>
            <pc:sldMk cId="3324069403" sldId="9679"/>
            <ac:spMk id="2" creationId="{00000000-0000-0000-0000-000000000000}"/>
          </ac:spMkLst>
        </pc:spChg>
      </pc:sldChg>
      <pc:sldChg chg="modSp del setBg">
        <pc:chgData name="trungbo2001@gmail.com" userId="8ce29e2eda34f706" providerId="LiveId" clId="{33E2FB38-91F7-4190-BF9F-8376FB86C792}" dt="2023-06-03T16:36:38.975" v="2979" actId="47"/>
        <pc:sldMkLst>
          <pc:docMk/>
          <pc:sldMk cId="3831738084" sldId="9680"/>
        </pc:sldMkLst>
        <pc:spChg chg="mod">
          <ac:chgData name="trungbo2001@gmail.com" userId="8ce29e2eda34f706" providerId="LiveId" clId="{33E2FB38-91F7-4190-BF9F-8376FB86C792}" dt="2023-05-29T15:48:27.841" v="1757" actId="113"/>
          <ac:spMkLst>
            <pc:docMk/>
            <pc:sldMk cId="3831738084" sldId="9680"/>
            <ac:spMk id="2" creationId="{00000000-0000-0000-0000-000000000000}"/>
          </ac:spMkLst>
        </pc:spChg>
      </pc:sldChg>
      <pc:sldChg chg="modSp del setBg">
        <pc:chgData name="trungbo2001@gmail.com" userId="8ce29e2eda34f706" providerId="LiveId" clId="{33E2FB38-91F7-4190-BF9F-8376FB86C792}" dt="2023-06-03T16:36:38.975" v="2979" actId="47"/>
        <pc:sldMkLst>
          <pc:docMk/>
          <pc:sldMk cId="1789454738" sldId="9681"/>
        </pc:sldMkLst>
        <pc:spChg chg="mod">
          <ac:chgData name="trungbo2001@gmail.com" userId="8ce29e2eda34f706" providerId="LiveId" clId="{33E2FB38-91F7-4190-BF9F-8376FB86C792}" dt="2023-05-29T15:48:27.841" v="1757" actId="113"/>
          <ac:spMkLst>
            <pc:docMk/>
            <pc:sldMk cId="1789454738" sldId="9681"/>
            <ac:spMk id="2" creationId="{00000000-0000-0000-0000-000000000000}"/>
          </ac:spMkLst>
        </pc:spChg>
      </pc:sldChg>
      <pc:sldChg chg="modSp del setBg">
        <pc:chgData name="trungbo2001@gmail.com" userId="8ce29e2eda34f706" providerId="LiveId" clId="{33E2FB38-91F7-4190-BF9F-8376FB86C792}" dt="2023-06-03T16:36:38.975" v="2979" actId="47"/>
        <pc:sldMkLst>
          <pc:docMk/>
          <pc:sldMk cId="1400763761" sldId="9682"/>
        </pc:sldMkLst>
        <pc:spChg chg="mod">
          <ac:chgData name="trungbo2001@gmail.com" userId="8ce29e2eda34f706" providerId="LiveId" clId="{33E2FB38-91F7-4190-BF9F-8376FB86C792}" dt="2023-05-29T15:48:27.841" v="1757" actId="113"/>
          <ac:spMkLst>
            <pc:docMk/>
            <pc:sldMk cId="1400763761" sldId="9682"/>
            <ac:spMk id="2" creationId="{00000000-0000-0000-0000-000000000000}"/>
          </ac:spMkLst>
        </pc:spChg>
      </pc:sldChg>
      <pc:sldChg chg="modSp del setBg">
        <pc:chgData name="trungbo2001@gmail.com" userId="8ce29e2eda34f706" providerId="LiveId" clId="{33E2FB38-91F7-4190-BF9F-8376FB86C792}" dt="2023-06-03T16:36:38.975" v="2979" actId="47"/>
        <pc:sldMkLst>
          <pc:docMk/>
          <pc:sldMk cId="3722427671" sldId="9683"/>
        </pc:sldMkLst>
        <pc:spChg chg="mod">
          <ac:chgData name="trungbo2001@gmail.com" userId="8ce29e2eda34f706" providerId="LiveId" clId="{33E2FB38-91F7-4190-BF9F-8376FB86C792}" dt="2023-05-29T15:48:27.841" v="1757" actId="113"/>
          <ac:spMkLst>
            <pc:docMk/>
            <pc:sldMk cId="3722427671" sldId="9683"/>
            <ac:spMk id="2" creationId="{00000000-0000-0000-0000-000000000000}"/>
          </ac:spMkLst>
        </pc:spChg>
      </pc:sldChg>
      <pc:sldChg chg="modSp del setBg">
        <pc:chgData name="trungbo2001@gmail.com" userId="8ce29e2eda34f706" providerId="LiveId" clId="{33E2FB38-91F7-4190-BF9F-8376FB86C792}" dt="2023-06-03T16:36:38.975" v="2979" actId="47"/>
        <pc:sldMkLst>
          <pc:docMk/>
          <pc:sldMk cId="260659979" sldId="9684"/>
        </pc:sldMkLst>
        <pc:spChg chg="mod">
          <ac:chgData name="trungbo2001@gmail.com" userId="8ce29e2eda34f706" providerId="LiveId" clId="{33E2FB38-91F7-4190-BF9F-8376FB86C792}" dt="2023-05-29T15:48:27.841" v="1757" actId="113"/>
          <ac:spMkLst>
            <pc:docMk/>
            <pc:sldMk cId="260659979" sldId="9684"/>
            <ac:spMk id="2" creationId="{00000000-0000-0000-0000-000000000000}"/>
          </ac:spMkLst>
        </pc:spChg>
      </pc:sldChg>
      <pc:sldChg chg="modSp del setBg">
        <pc:chgData name="trungbo2001@gmail.com" userId="8ce29e2eda34f706" providerId="LiveId" clId="{33E2FB38-91F7-4190-BF9F-8376FB86C792}" dt="2023-06-03T16:36:38.975" v="2979" actId="47"/>
        <pc:sldMkLst>
          <pc:docMk/>
          <pc:sldMk cId="730518589" sldId="9685"/>
        </pc:sldMkLst>
        <pc:spChg chg="mod">
          <ac:chgData name="trungbo2001@gmail.com" userId="8ce29e2eda34f706" providerId="LiveId" clId="{33E2FB38-91F7-4190-BF9F-8376FB86C792}" dt="2023-05-29T15:48:27.841" v="1757" actId="113"/>
          <ac:spMkLst>
            <pc:docMk/>
            <pc:sldMk cId="730518589" sldId="9685"/>
            <ac:spMk id="2" creationId="{00000000-0000-0000-0000-000000000000}"/>
          </ac:spMkLst>
        </pc:spChg>
      </pc:sldChg>
      <pc:sldChg chg="modSp del mod setBg">
        <pc:chgData name="trungbo2001@gmail.com" userId="8ce29e2eda34f706" providerId="LiveId" clId="{33E2FB38-91F7-4190-BF9F-8376FB86C792}" dt="2023-06-03T16:36:38.975" v="2979" actId="47"/>
        <pc:sldMkLst>
          <pc:docMk/>
          <pc:sldMk cId="3949715221" sldId="9686"/>
        </pc:sldMkLst>
        <pc:spChg chg="mod">
          <ac:chgData name="trungbo2001@gmail.com" userId="8ce29e2eda34f706" providerId="LiveId" clId="{33E2FB38-91F7-4190-BF9F-8376FB86C792}" dt="2023-05-29T15:48:40.979" v="1758" actId="404"/>
          <ac:spMkLst>
            <pc:docMk/>
            <pc:sldMk cId="3949715221" sldId="9686"/>
            <ac:spMk id="2" creationId="{00000000-0000-0000-0000-000000000000}"/>
          </ac:spMkLst>
        </pc:spChg>
      </pc:sldChg>
      <pc:sldChg chg="modSp del mod setBg">
        <pc:chgData name="trungbo2001@gmail.com" userId="8ce29e2eda34f706" providerId="LiveId" clId="{33E2FB38-91F7-4190-BF9F-8376FB86C792}" dt="2023-06-03T16:36:38.975" v="2979" actId="47"/>
        <pc:sldMkLst>
          <pc:docMk/>
          <pc:sldMk cId="1331454973" sldId="9688"/>
        </pc:sldMkLst>
        <pc:spChg chg="mod">
          <ac:chgData name="trungbo2001@gmail.com" userId="8ce29e2eda34f706" providerId="LiveId" clId="{33E2FB38-91F7-4190-BF9F-8376FB86C792}" dt="2023-05-29T15:48:27.841" v="1757" actId="113"/>
          <ac:spMkLst>
            <pc:docMk/>
            <pc:sldMk cId="1331454973" sldId="9688"/>
            <ac:spMk id="2" creationId="{00000000-0000-0000-0000-000000000000}"/>
          </ac:spMkLst>
        </pc:spChg>
      </pc:sldChg>
      <pc:sldChg chg="delSp modSp del mod setBg">
        <pc:chgData name="trungbo2001@gmail.com" userId="8ce29e2eda34f706" providerId="LiveId" clId="{33E2FB38-91F7-4190-BF9F-8376FB86C792}" dt="2023-06-03T16:36:38.975" v="2979" actId="47"/>
        <pc:sldMkLst>
          <pc:docMk/>
          <pc:sldMk cId="672009512" sldId="9689"/>
        </pc:sldMkLst>
        <pc:spChg chg="mod">
          <ac:chgData name="trungbo2001@gmail.com" userId="8ce29e2eda34f706" providerId="LiveId" clId="{33E2FB38-91F7-4190-BF9F-8376FB86C792}" dt="2023-05-29T16:19:51.719" v="2535" actId="339"/>
          <ac:spMkLst>
            <pc:docMk/>
            <pc:sldMk cId="672009512" sldId="9689"/>
            <ac:spMk id="2" creationId="{00000000-0000-0000-0000-000000000000}"/>
          </ac:spMkLst>
        </pc:spChg>
        <pc:picChg chg="del">
          <ac:chgData name="trungbo2001@gmail.com" userId="8ce29e2eda34f706" providerId="LiveId" clId="{33E2FB38-91F7-4190-BF9F-8376FB86C792}" dt="2023-05-12T12:14:26.109" v="291" actId="478"/>
          <ac:picMkLst>
            <pc:docMk/>
            <pc:sldMk cId="672009512" sldId="9689"/>
            <ac:picMk id="4" creationId="{CF3459E5-B003-CE83-CDBC-D9DA9D3777D2}"/>
          </ac:picMkLst>
        </pc:picChg>
        <pc:picChg chg="del">
          <ac:chgData name="trungbo2001@gmail.com" userId="8ce29e2eda34f706" providerId="LiveId" clId="{33E2FB38-91F7-4190-BF9F-8376FB86C792}" dt="2023-05-12T12:14:15.685" v="289" actId="478"/>
          <ac:picMkLst>
            <pc:docMk/>
            <pc:sldMk cId="672009512" sldId="9689"/>
            <ac:picMk id="5" creationId="{BAD75C8F-B9B6-9EA0-181E-F696E29E7E5A}"/>
          </ac:picMkLst>
        </pc:picChg>
        <pc:picChg chg="del">
          <ac:chgData name="trungbo2001@gmail.com" userId="8ce29e2eda34f706" providerId="LiveId" clId="{33E2FB38-91F7-4190-BF9F-8376FB86C792}" dt="2023-05-12T12:14:23.052" v="290" actId="478"/>
          <ac:picMkLst>
            <pc:docMk/>
            <pc:sldMk cId="672009512" sldId="9689"/>
            <ac:picMk id="9" creationId="{A9B82190-9A7D-A155-87C6-E6FA495E864C}"/>
          </ac:picMkLst>
        </pc:picChg>
      </pc:sldChg>
      <pc:sldChg chg="delSp modSp add del mod setBg">
        <pc:chgData name="trungbo2001@gmail.com" userId="8ce29e2eda34f706" providerId="LiveId" clId="{33E2FB38-91F7-4190-BF9F-8376FB86C792}" dt="2023-06-03T16:36:38.975" v="2979" actId="47"/>
        <pc:sldMkLst>
          <pc:docMk/>
          <pc:sldMk cId="2424045544" sldId="9742"/>
        </pc:sldMkLst>
        <pc:spChg chg="mod">
          <ac:chgData name="trungbo2001@gmail.com" userId="8ce29e2eda34f706" providerId="LiveId" clId="{33E2FB38-91F7-4190-BF9F-8376FB86C792}" dt="2023-05-29T16:47:48.583" v="2926" actId="404"/>
          <ac:spMkLst>
            <pc:docMk/>
            <pc:sldMk cId="2424045544" sldId="9742"/>
            <ac:spMk id="2" creationId="{44737E0D-BE33-4D20-B264-066CAB02E2C0}"/>
          </ac:spMkLst>
        </pc:spChg>
        <pc:picChg chg="del mod">
          <ac:chgData name="trungbo2001@gmail.com" userId="8ce29e2eda34f706" providerId="LiveId" clId="{33E2FB38-91F7-4190-BF9F-8376FB86C792}" dt="2023-05-29T16:41:51.717" v="2782" actId="478"/>
          <ac:picMkLst>
            <pc:docMk/>
            <pc:sldMk cId="2424045544" sldId="9742"/>
            <ac:picMk id="4" creationId="{087DE78A-B3BA-475C-BC2C-EF0A0735D2A3}"/>
          </ac:picMkLst>
        </pc:picChg>
      </pc:sldChg>
      <pc:sldChg chg="modSp del mod setBg">
        <pc:chgData name="trungbo2001@gmail.com" userId="8ce29e2eda34f706" providerId="LiveId" clId="{33E2FB38-91F7-4190-BF9F-8376FB86C792}" dt="2023-06-03T16:36:38.975" v="2979" actId="47"/>
        <pc:sldMkLst>
          <pc:docMk/>
          <pc:sldMk cId="2909503813" sldId="9743"/>
        </pc:sldMkLst>
        <pc:spChg chg="mod">
          <ac:chgData name="trungbo2001@gmail.com" userId="8ce29e2eda34f706" providerId="LiveId" clId="{33E2FB38-91F7-4190-BF9F-8376FB86C792}" dt="2023-05-29T16:50:11.660" v="2957" actId="404"/>
          <ac:spMkLst>
            <pc:docMk/>
            <pc:sldMk cId="2909503813" sldId="9743"/>
            <ac:spMk id="2" creationId="{44737E0D-BE33-4D20-B264-066CAB02E2C0}"/>
          </ac:spMkLst>
        </pc:spChg>
      </pc:sldChg>
      <pc:sldChg chg="modSp del mod setBg">
        <pc:chgData name="trungbo2001@gmail.com" userId="8ce29e2eda34f706" providerId="LiveId" clId="{33E2FB38-91F7-4190-BF9F-8376FB86C792}" dt="2023-06-03T16:36:38.975" v="2979" actId="47"/>
        <pc:sldMkLst>
          <pc:docMk/>
          <pc:sldMk cId="1298866235" sldId="9744"/>
        </pc:sldMkLst>
        <pc:spChg chg="mod">
          <ac:chgData name="trungbo2001@gmail.com" userId="8ce29e2eda34f706" providerId="LiveId" clId="{33E2FB38-91F7-4190-BF9F-8376FB86C792}" dt="2023-05-29T16:46:07.197" v="2878" actId="14100"/>
          <ac:spMkLst>
            <pc:docMk/>
            <pc:sldMk cId="1298866235" sldId="9744"/>
            <ac:spMk id="2" creationId="{44737E0D-BE33-4D20-B264-066CAB02E2C0}"/>
          </ac:spMkLst>
        </pc:spChg>
      </pc:sldChg>
      <pc:sldChg chg="modSp del mod setBg">
        <pc:chgData name="trungbo2001@gmail.com" userId="8ce29e2eda34f706" providerId="LiveId" clId="{33E2FB38-91F7-4190-BF9F-8376FB86C792}" dt="2023-06-03T16:36:38.975" v="2979" actId="47"/>
        <pc:sldMkLst>
          <pc:docMk/>
          <pc:sldMk cId="3803979352" sldId="9745"/>
        </pc:sldMkLst>
        <pc:spChg chg="mod">
          <ac:chgData name="trungbo2001@gmail.com" userId="8ce29e2eda34f706" providerId="LiveId" clId="{33E2FB38-91F7-4190-BF9F-8376FB86C792}" dt="2023-05-29T16:46:52.877" v="2887" actId="14100"/>
          <ac:spMkLst>
            <pc:docMk/>
            <pc:sldMk cId="3803979352" sldId="9745"/>
            <ac:spMk id="2" creationId="{44737E0D-BE33-4D20-B264-066CAB02E2C0}"/>
          </ac:spMkLst>
        </pc:spChg>
      </pc:sldChg>
      <pc:sldChg chg="modSp del mod setBg">
        <pc:chgData name="trungbo2001@gmail.com" userId="8ce29e2eda34f706" providerId="LiveId" clId="{33E2FB38-91F7-4190-BF9F-8376FB86C792}" dt="2023-05-29T16:47:00.403" v="2889" actId="47"/>
        <pc:sldMkLst>
          <pc:docMk/>
          <pc:sldMk cId="4242607960" sldId="9746"/>
        </pc:sldMkLst>
        <pc:spChg chg="mod">
          <ac:chgData name="trungbo2001@gmail.com" userId="8ce29e2eda34f706" providerId="LiveId" clId="{33E2FB38-91F7-4190-BF9F-8376FB86C792}" dt="2023-05-29T16:34:12.410" v="2714" actId="115"/>
          <ac:spMkLst>
            <pc:docMk/>
            <pc:sldMk cId="4242607960" sldId="9746"/>
            <ac:spMk id="2" creationId="{44737E0D-BE33-4D20-B264-066CAB02E2C0}"/>
          </ac:spMkLst>
        </pc:spChg>
      </pc:sldChg>
      <pc:sldChg chg="modSp del mod setBg">
        <pc:chgData name="trungbo2001@gmail.com" userId="8ce29e2eda34f706" providerId="LiveId" clId="{33E2FB38-91F7-4190-BF9F-8376FB86C792}" dt="2023-06-03T16:36:38.975" v="2979" actId="47"/>
        <pc:sldMkLst>
          <pc:docMk/>
          <pc:sldMk cId="2976879036" sldId="9756"/>
        </pc:sldMkLst>
        <pc:spChg chg="mod">
          <ac:chgData name="trungbo2001@gmail.com" userId="8ce29e2eda34f706" providerId="LiveId" clId="{33E2FB38-91F7-4190-BF9F-8376FB86C792}" dt="2023-05-29T15:23:08.068" v="1350"/>
          <ac:spMkLst>
            <pc:docMk/>
            <pc:sldMk cId="2976879036" sldId="9756"/>
            <ac:spMk id="2" creationId="{00000000-0000-0000-0000-000000000000}"/>
          </ac:spMkLst>
        </pc:spChg>
        <pc:picChg chg="mod">
          <ac:chgData name="trungbo2001@gmail.com" userId="8ce29e2eda34f706" providerId="LiveId" clId="{33E2FB38-91F7-4190-BF9F-8376FB86C792}" dt="2023-05-29T15:24:37.929" v="1364" actId="14100"/>
          <ac:picMkLst>
            <pc:docMk/>
            <pc:sldMk cId="2976879036" sldId="9756"/>
            <ac:picMk id="4" creationId="{00000000-0000-0000-0000-000000000000}"/>
          </ac:picMkLst>
        </pc:picChg>
      </pc:sldChg>
      <pc:sldChg chg="modSp del mod setBg">
        <pc:chgData name="trungbo2001@gmail.com" userId="8ce29e2eda34f706" providerId="LiveId" clId="{33E2FB38-91F7-4190-BF9F-8376FB86C792}" dt="2023-06-03T16:36:38.975" v="2979" actId="47"/>
        <pc:sldMkLst>
          <pc:docMk/>
          <pc:sldMk cId="588394907" sldId="9758"/>
        </pc:sldMkLst>
        <pc:spChg chg="mod">
          <ac:chgData name="trungbo2001@gmail.com" userId="8ce29e2eda34f706" providerId="LiveId" clId="{33E2FB38-91F7-4190-BF9F-8376FB86C792}" dt="2023-05-29T15:42:55.316" v="1723" actId="2711"/>
          <ac:spMkLst>
            <pc:docMk/>
            <pc:sldMk cId="588394907" sldId="9758"/>
            <ac:spMk id="3" creationId="{1C0AE2F6-70FE-B7D0-A545-639ADECCB560}"/>
          </ac:spMkLst>
        </pc:spChg>
        <pc:spChg chg="mod">
          <ac:chgData name="trungbo2001@gmail.com" userId="8ce29e2eda34f706" providerId="LiveId" clId="{33E2FB38-91F7-4190-BF9F-8376FB86C792}" dt="2023-05-29T15:46:09.771" v="1741" actId="113"/>
          <ac:spMkLst>
            <pc:docMk/>
            <pc:sldMk cId="588394907" sldId="9758"/>
            <ac:spMk id="78850" creationId="{00000000-0000-0000-0000-000000000000}"/>
          </ac:spMkLst>
        </pc:spChg>
        <pc:spChg chg="mod">
          <ac:chgData name="trungbo2001@gmail.com" userId="8ce29e2eda34f706" providerId="LiveId" clId="{33E2FB38-91F7-4190-BF9F-8376FB86C792}" dt="2023-05-29T15:46:09.771" v="1741" actId="113"/>
          <ac:spMkLst>
            <pc:docMk/>
            <pc:sldMk cId="588394907" sldId="9758"/>
            <ac:spMk id="78851" creationId="{00000000-0000-0000-0000-000000000000}"/>
          </ac:spMkLst>
        </pc:spChg>
      </pc:sldChg>
      <pc:sldChg chg="modSp del mod setBg">
        <pc:chgData name="trungbo2001@gmail.com" userId="8ce29e2eda34f706" providerId="LiveId" clId="{33E2FB38-91F7-4190-BF9F-8376FB86C792}" dt="2023-06-03T16:36:38.975" v="2979" actId="47"/>
        <pc:sldMkLst>
          <pc:docMk/>
          <pc:sldMk cId="3976211476" sldId="9764"/>
        </pc:sldMkLst>
        <pc:spChg chg="mod">
          <ac:chgData name="trungbo2001@gmail.com" userId="8ce29e2eda34f706" providerId="LiveId" clId="{33E2FB38-91F7-4190-BF9F-8376FB86C792}" dt="2023-05-29T15:46:09.771" v="1741" actId="113"/>
          <ac:spMkLst>
            <pc:docMk/>
            <pc:sldMk cId="3976211476" sldId="9764"/>
            <ac:spMk id="3" creationId="{B7C3CCE0-7192-CCEE-C163-D95D8DEF786A}"/>
          </ac:spMkLst>
        </pc:spChg>
      </pc:sldChg>
      <pc:sldChg chg="modSp del mod setBg">
        <pc:chgData name="trungbo2001@gmail.com" userId="8ce29e2eda34f706" providerId="LiveId" clId="{33E2FB38-91F7-4190-BF9F-8376FB86C792}" dt="2023-06-03T16:36:38.975" v="2979" actId="47"/>
        <pc:sldMkLst>
          <pc:docMk/>
          <pc:sldMk cId="452900373" sldId="9765"/>
        </pc:sldMkLst>
        <pc:spChg chg="mod">
          <ac:chgData name="trungbo2001@gmail.com" userId="8ce29e2eda34f706" providerId="LiveId" clId="{33E2FB38-91F7-4190-BF9F-8376FB86C792}" dt="2023-05-29T15:46:09.771" v="1741" actId="113"/>
          <ac:spMkLst>
            <pc:docMk/>
            <pc:sldMk cId="452900373" sldId="9765"/>
            <ac:spMk id="3" creationId="{8EC39207-47DE-9168-95F5-60BD459487D3}"/>
          </ac:spMkLst>
        </pc:spChg>
      </pc:sldChg>
      <pc:sldChg chg="modSp del setBg">
        <pc:chgData name="trungbo2001@gmail.com" userId="8ce29e2eda34f706" providerId="LiveId" clId="{33E2FB38-91F7-4190-BF9F-8376FB86C792}" dt="2023-06-03T16:36:38.975" v="2979" actId="47"/>
        <pc:sldMkLst>
          <pc:docMk/>
          <pc:sldMk cId="506998616" sldId="9766"/>
        </pc:sldMkLst>
        <pc:spChg chg="mod">
          <ac:chgData name="trungbo2001@gmail.com" userId="8ce29e2eda34f706" providerId="LiveId" clId="{33E2FB38-91F7-4190-BF9F-8376FB86C792}" dt="2023-05-29T15:46:09.771" v="1741" actId="113"/>
          <ac:spMkLst>
            <pc:docMk/>
            <pc:sldMk cId="506998616" sldId="9766"/>
            <ac:spMk id="3" creationId="{E7AC0E9D-53E5-950C-E2FB-EFB5049B43BB}"/>
          </ac:spMkLst>
        </pc:spChg>
      </pc:sldChg>
      <pc:sldChg chg="modSp del setBg">
        <pc:chgData name="trungbo2001@gmail.com" userId="8ce29e2eda34f706" providerId="LiveId" clId="{33E2FB38-91F7-4190-BF9F-8376FB86C792}" dt="2023-06-03T16:36:38.975" v="2979" actId="47"/>
        <pc:sldMkLst>
          <pc:docMk/>
          <pc:sldMk cId="3367234378" sldId="9767"/>
        </pc:sldMkLst>
        <pc:spChg chg="mod">
          <ac:chgData name="trungbo2001@gmail.com" userId="8ce29e2eda34f706" providerId="LiveId" clId="{33E2FB38-91F7-4190-BF9F-8376FB86C792}" dt="2023-05-29T15:46:09.771" v="1741" actId="113"/>
          <ac:spMkLst>
            <pc:docMk/>
            <pc:sldMk cId="3367234378" sldId="9767"/>
            <ac:spMk id="3" creationId="{B12F551F-BCF0-B9C9-1D40-C44C9E0E3CA7}"/>
          </ac:spMkLst>
        </pc:spChg>
      </pc:sldChg>
      <pc:sldChg chg="modSp del mod setBg">
        <pc:chgData name="trungbo2001@gmail.com" userId="8ce29e2eda34f706" providerId="LiveId" clId="{33E2FB38-91F7-4190-BF9F-8376FB86C792}" dt="2023-06-03T16:36:38.975" v="2979" actId="47"/>
        <pc:sldMkLst>
          <pc:docMk/>
          <pc:sldMk cId="1538547293" sldId="9768"/>
        </pc:sldMkLst>
        <pc:spChg chg="mod">
          <ac:chgData name="trungbo2001@gmail.com" userId="8ce29e2eda34f706" providerId="LiveId" clId="{33E2FB38-91F7-4190-BF9F-8376FB86C792}" dt="2023-05-29T15:46:09.771" v="1741" actId="113"/>
          <ac:spMkLst>
            <pc:docMk/>
            <pc:sldMk cId="1538547293" sldId="9768"/>
            <ac:spMk id="3" creationId="{375953E6-61C0-77B8-2A98-B2516D71C52D}"/>
          </ac:spMkLst>
        </pc:spChg>
      </pc:sldChg>
      <pc:sldChg chg="modSp del mod setBg">
        <pc:chgData name="trungbo2001@gmail.com" userId="8ce29e2eda34f706" providerId="LiveId" clId="{33E2FB38-91F7-4190-BF9F-8376FB86C792}" dt="2023-05-29T16:46:59.620" v="2888" actId="47"/>
        <pc:sldMkLst>
          <pc:docMk/>
          <pc:sldMk cId="3034139975" sldId="9769"/>
        </pc:sldMkLst>
        <pc:spChg chg="mod">
          <ac:chgData name="trungbo2001@gmail.com" userId="8ce29e2eda34f706" providerId="LiveId" clId="{33E2FB38-91F7-4190-BF9F-8376FB86C792}" dt="2023-05-29T16:34:06.370" v="2712" actId="115"/>
          <ac:spMkLst>
            <pc:docMk/>
            <pc:sldMk cId="3034139975" sldId="9769"/>
            <ac:spMk id="2" creationId="{44737E0D-BE33-4D20-B264-066CAB02E2C0}"/>
          </ac:spMkLst>
        </pc:spChg>
      </pc:sldChg>
      <pc:sldChg chg="modSp del mod">
        <pc:chgData name="trungbo2001@gmail.com" userId="8ce29e2eda34f706" providerId="LiveId" clId="{33E2FB38-91F7-4190-BF9F-8376FB86C792}" dt="2023-05-29T15:18:26.646" v="1321" actId="47"/>
        <pc:sldMkLst>
          <pc:docMk/>
          <pc:sldMk cId="3565395012" sldId="9828"/>
        </pc:sldMkLst>
        <pc:spChg chg="mod">
          <ac:chgData name="trungbo2001@gmail.com" userId="8ce29e2eda34f706" providerId="LiveId" clId="{33E2FB38-91F7-4190-BF9F-8376FB86C792}" dt="2023-05-18T04:41:04.009" v="920" actId="14100"/>
          <ac:spMkLst>
            <pc:docMk/>
            <pc:sldMk cId="3565395012" sldId="9828"/>
            <ac:spMk id="4" creationId="{00000000-0000-0000-0000-000000000000}"/>
          </ac:spMkLst>
        </pc:spChg>
      </pc:sldChg>
      <pc:sldChg chg="modSp del mod setBg">
        <pc:chgData name="trungbo2001@gmail.com" userId="8ce29e2eda34f706" providerId="LiveId" clId="{33E2FB38-91F7-4190-BF9F-8376FB86C792}" dt="2023-06-03T16:36:38.975" v="2979" actId="47"/>
        <pc:sldMkLst>
          <pc:docMk/>
          <pc:sldMk cId="3682898206" sldId="9835"/>
        </pc:sldMkLst>
        <pc:spChg chg="mod">
          <ac:chgData name="trungbo2001@gmail.com" userId="8ce29e2eda34f706" providerId="LiveId" clId="{33E2FB38-91F7-4190-BF9F-8376FB86C792}" dt="2023-05-29T15:23:08.068" v="1350"/>
          <ac:spMkLst>
            <pc:docMk/>
            <pc:sldMk cId="3682898206" sldId="9835"/>
            <ac:spMk id="3074" creationId="{00000000-0000-0000-0000-000000000000}"/>
          </ac:spMkLst>
        </pc:spChg>
        <pc:spChg chg="mod">
          <ac:chgData name="trungbo2001@gmail.com" userId="8ce29e2eda34f706" providerId="LiveId" clId="{33E2FB38-91F7-4190-BF9F-8376FB86C792}" dt="2023-05-29T16:13:35.967" v="2293" actId="339"/>
          <ac:spMkLst>
            <pc:docMk/>
            <pc:sldMk cId="3682898206" sldId="9835"/>
            <ac:spMk id="3075" creationId="{00000000-0000-0000-0000-000000000000}"/>
          </ac:spMkLst>
        </pc:spChg>
      </pc:sldChg>
      <pc:sldChg chg="modSp del mod setBg">
        <pc:chgData name="trungbo2001@gmail.com" userId="8ce29e2eda34f706" providerId="LiveId" clId="{33E2FB38-91F7-4190-BF9F-8376FB86C792}" dt="2023-05-29T16:18:13.911" v="2519" actId="47"/>
        <pc:sldMkLst>
          <pc:docMk/>
          <pc:sldMk cId="560167075" sldId="9837"/>
        </pc:sldMkLst>
        <pc:spChg chg="mod">
          <ac:chgData name="trungbo2001@gmail.com" userId="8ce29e2eda34f706" providerId="LiveId" clId="{33E2FB38-91F7-4190-BF9F-8376FB86C792}" dt="2023-05-29T16:03:31.503" v="1996" actId="113"/>
          <ac:spMkLst>
            <pc:docMk/>
            <pc:sldMk cId="560167075" sldId="9837"/>
            <ac:spMk id="16386" creationId="{00000000-0000-0000-0000-000000000000}"/>
          </ac:spMkLst>
        </pc:spChg>
        <pc:spChg chg="mod">
          <ac:chgData name="trungbo2001@gmail.com" userId="8ce29e2eda34f706" providerId="LiveId" clId="{33E2FB38-91F7-4190-BF9F-8376FB86C792}" dt="2023-05-29T16:06:04.561" v="2032" actId="14100"/>
          <ac:spMkLst>
            <pc:docMk/>
            <pc:sldMk cId="560167075" sldId="9837"/>
            <ac:spMk id="16387" creationId="{00000000-0000-0000-0000-000000000000}"/>
          </ac:spMkLst>
        </pc:spChg>
      </pc:sldChg>
      <pc:sldChg chg="modSp del mod setBg">
        <pc:chgData name="trungbo2001@gmail.com" userId="8ce29e2eda34f706" providerId="LiveId" clId="{33E2FB38-91F7-4190-BF9F-8376FB86C792}" dt="2023-06-03T16:36:38.975" v="2979" actId="47"/>
        <pc:sldMkLst>
          <pc:docMk/>
          <pc:sldMk cId="3161469989" sldId="9863"/>
        </pc:sldMkLst>
        <pc:spChg chg="mod">
          <ac:chgData name="trungbo2001@gmail.com" userId="8ce29e2eda34f706" providerId="LiveId" clId="{33E2FB38-91F7-4190-BF9F-8376FB86C792}" dt="2023-05-29T16:03:47.194" v="1997" actId="113"/>
          <ac:spMkLst>
            <pc:docMk/>
            <pc:sldMk cId="3161469989" sldId="9863"/>
            <ac:spMk id="2" creationId="{00000000-0000-0000-0000-000000000000}"/>
          </ac:spMkLst>
        </pc:spChg>
      </pc:sldChg>
      <pc:sldChg chg="modSp del mod setBg">
        <pc:chgData name="trungbo2001@gmail.com" userId="8ce29e2eda34f706" providerId="LiveId" clId="{33E2FB38-91F7-4190-BF9F-8376FB86C792}" dt="2023-06-03T16:36:38.975" v="2979" actId="47"/>
        <pc:sldMkLst>
          <pc:docMk/>
          <pc:sldMk cId="1113398210" sldId="9864"/>
        </pc:sldMkLst>
        <pc:spChg chg="mod">
          <ac:chgData name="trungbo2001@gmail.com" userId="8ce29e2eda34f706" providerId="LiveId" clId="{33E2FB38-91F7-4190-BF9F-8376FB86C792}" dt="2023-05-29T16:04:08.019" v="1999" actId="404"/>
          <ac:spMkLst>
            <pc:docMk/>
            <pc:sldMk cId="1113398210" sldId="9864"/>
            <ac:spMk id="2" creationId="{00000000-0000-0000-0000-000000000000}"/>
          </ac:spMkLst>
        </pc:spChg>
      </pc:sldChg>
      <pc:sldChg chg="modSp del mod setBg">
        <pc:chgData name="trungbo2001@gmail.com" userId="8ce29e2eda34f706" providerId="LiveId" clId="{33E2FB38-91F7-4190-BF9F-8376FB86C792}" dt="2023-06-03T16:36:38.975" v="2979" actId="47"/>
        <pc:sldMkLst>
          <pc:docMk/>
          <pc:sldMk cId="4259824643" sldId="9866"/>
        </pc:sldMkLst>
        <pc:spChg chg="mod">
          <ac:chgData name="trungbo2001@gmail.com" userId="8ce29e2eda34f706" providerId="LiveId" clId="{33E2FB38-91F7-4190-BF9F-8376FB86C792}" dt="2023-05-29T16:04:26.380" v="2002" actId="403"/>
          <ac:spMkLst>
            <pc:docMk/>
            <pc:sldMk cId="4259824643" sldId="9866"/>
            <ac:spMk id="2" creationId="{00000000-0000-0000-0000-000000000000}"/>
          </ac:spMkLst>
        </pc:spChg>
      </pc:sldChg>
      <pc:sldChg chg="modSp del mod setBg">
        <pc:chgData name="trungbo2001@gmail.com" userId="8ce29e2eda34f706" providerId="LiveId" clId="{33E2FB38-91F7-4190-BF9F-8376FB86C792}" dt="2023-06-03T16:36:38.975" v="2979" actId="47"/>
        <pc:sldMkLst>
          <pc:docMk/>
          <pc:sldMk cId="368916798" sldId="9868"/>
        </pc:sldMkLst>
        <pc:spChg chg="mod">
          <ac:chgData name="trungbo2001@gmail.com" userId="8ce29e2eda34f706" providerId="LiveId" clId="{33E2FB38-91F7-4190-BF9F-8376FB86C792}" dt="2023-05-29T16:04:38.515" v="2005" actId="403"/>
          <ac:spMkLst>
            <pc:docMk/>
            <pc:sldMk cId="368916798" sldId="9868"/>
            <ac:spMk id="2" creationId="{00000000-0000-0000-0000-000000000000}"/>
          </ac:spMkLst>
        </pc:spChg>
      </pc:sldChg>
      <pc:sldChg chg="addSp delSp modSp del mod setBg modAnim">
        <pc:chgData name="trungbo2001@gmail.com" userId="8ce29e2eda34f706" providerId="LiveId" clId="{33E2FB38-91F7-4190-BF9F-8376FB86C792}" dt="2023-06-03T16:36:38.975" v="2979" actId="47"/>
        <pc:sldMkLst>
          <pc:docMk/>
          <pc:sldMk cId="2768158146" sldId="9877"/>
        </pc:sldMkLst>
        <pc:spChg chg="mod">
          <ac:chgData name="trungbo2001@gmail.com" userId="8ce29e2eda34f706" providerId="LiveId" clId="{33E2FB38-91F7-4190-BF9F-8376FB86C792}" dt="2023-05-29T17:00:23.949" v="2967" actId="14100"/>
          <ac:spMkLst>
            <pc:docMk/>
            <pc:sldMk cId="2768158146" sldId="9877"/>
            <ac:spMk id="2" creationId="{00000000-0000-0000-0000-000000000000}"/>
          </ac:spMkLst>
        </pc:spChg>
        <pc:picChg chg="add del mod ord">
          <ac:chgData name="trungbo2001@gmail.com" userId="8ce29e2eda34f706" providerId="LiveId" clId="{33E2FB38-91F7-4190-BF9F-8376FB86C792}" dt="2023-05-12T12:15:44.956" v="293" actId="478"/>
          <ac:picMkLst>
            <pc:docMk/>
            <pc:sldMk cId="2768158146" sldId="9877"/>
            <ac:picMk id="4" creationId="{7B10F7C0-DA09-C065-17B4-12205E4D3F17}"/>
          </ac:picMkLst>
        </pc:picChg>
      </pc:sldChg>
      <pc:sldChg chg="modSp del mod setBg">
        <pc:chgData name="trungbo2001@gmail.com" userId="8ce29e2eda34f706" providerId="LiveId" clId="{33E2FB38-91F7-4190-BF9F-8376FB86C792}" dt="2023-06-03T16:36:38.975" v="2979" actId="47"/>
        <pc:sldMkLst>
          <pc:docMk/>
          <pc:sldMk cId="3707224789" sldId="9883"/>
        </pc:sldMkLst>
        <pc:spChg chg="mod">
          <ac:chgData name="trungbo2001@gmail.com" userId="8ce29e2eda34f706" providerId="LiveId" clId="{33E2FB38-91F7-4190-BF9F-8376FB86C792}" dt="2023-05-29T15:23:08.068" v="1350"/>
          <ac:spMkLst>
            <pc:docMk/>
            <pc:sldMk cId="3707224789" sldId="9883"/>
            <ac:spMk id="3" creationId="{00000000-0000-0000-0000-000000000000}"/>
          </ac:spMkLst>
        </pc:spChg>
        <pc:spChg chg="mod">
          <ac:chgData name="trungbo2001@gmail.com" userId="8ce29e2eda34f706" providerId="LiveId" clId="{33E2FB38-91F7-4190-BF9F-8376FB86C792}" dt="2023-05-29T16:14:35.491" v="2348" actId="403"/>
          <ac:spMkLst>
            <pc:docMk/>
            <pc:sldMk cId="3707224789" sldId="9883"/>
            <ac:spMk id="8" creationId="{00000000-0000-0000-0000-000000000000}"/>
          </ac:spMkLst>
        </pc:spChg>
        <pc:spChg chg="mod">
          <ac:chgData name="trungbo2001@gmail.com" userId="8ce29e2eda34f706" providerId="LiveId" clId="{33E2FB38-91F7-4190-BF9F-8376FB86C792}" dt="2023-05-29T16:15:36.577" v="2406" actId="339"/>
          <ac:spMkLst>
            <pc:docMk/>
            <pc:sldMk cId="3707224789" sldId="9883"/>
            <ac:spMk id="9" creationId="{00000000-0000-0000-0000-000000000000}"/>
          </ac:spMkLst>
        </pc:spChg>
        <pc:picChg chg="mod">
          <ac:chgData name="trungbo2001@gmail.com" userId="8ce29e2eda34f706" providerId="LiveId" clId="{33E2FB38-91F7-4190-BF9F-8376FB86C792}" dt="2023-05-29T16:11:57.583" v="2236" actId="14100"/>
          <ac:picMkLst>
            <pc:docMk/>
            <pc:sldMk cId="3707224789" sldId="9883"/>
            <ac:picMk id="7" creationId="{00000000-0000-0000-0000-000000000000}"/>
          </ac:picMkLst>
        </pc:picChg>
      </pc:sldChg>
      <pc:sldChg chg="modSp del mod setBg">
        <pc:chgData name="trungbo2001@gmail.com" userId="8ce29e2eda34f706" providerId="LiveId" clId="{33E2FB38-91F7-4190-BF9F-8376FB86C792}" dt="2023-06-03T16:36:38.975" v="2979" actId="47"/>
        <pc:sldMkLst>
          <pc:docMk/>
          <pc:sldMk cId="3316720389" sldId="9884"/>
        </pc:sldMkLst>
        <pc:spChg chg="mod">
          <ac:chgData name="trungbo2001@gmail.com" userId="8ce29e2eda34f706" providerId="LiveId" clId="{33E2FB38-91F7-4190-BF9F-8376FB86C792}" dt="2023-05-29T15:23:08.068" v="1350"/>
          <ac:spMkLst>
            <pc:docMk/>
            <pc:sldMk cId="3316720389" sldId="9884"/>
            <ac:spMk id="3" creationId="{00000000-0000-0000-0000-000000000000}"/>
          </ac:spMkLst>
        </pc:spChg>
        <pc:spChg chg="mod">
          <ac:chgData name="trungbo2001@gmail.com" userId="8ce29e2eda34f706" providerId="LiveId" clId="{33E2FB38-91F7-4190-BF9F-8376FB86C792}" dt="2023-05-29T16:17:14.545" v="2469" actId="339"/>
          <ac:spMkLst>
            <pc:docMk/>
            <pc:sldMk cId="3316720389" sldId="9884"/>
            <ac:spMk id="8" creationId="{00000000-0000-0000-0000-000000000000}"/>
          </ac:spMkLst>
        </pc:spChg>
        <pc:spChg chg="mod">
          <ac:chgData name="trungbo2001@gmail.com" userId="8ce29e2eda34f706" providerId="LiveId" clId="{33E2FB38-91F7-4190-BF9F-8376FB86C792}" dt="2023-05-29T16:17:37.913" v="2518" actId="339"/>
          <ac:spMkLst>
            <pc:docMk/>
            <pc:sldMk cId="3316720389" sldId="9884"/>
            <ac:spMk id="9" creationId="{00000000-0000-0000-0000-000000000000}"/>
          </ac:spMkLst>
        </pc:spChg>
        <pc:picChg chg="mod">
          <ac:chgData name="trungbo2001@gmail.com" userId="8ce29e2eda34f706" providerId="LiveId" clId="{33E2FB38-91F7-4190-BF9F-8376FB86C792}" dt="2023-05-29T16:16:02.495" v="2408" actId="14100"/>
          <ac:picMkLst>
            <pc:docMk/>
            <pc:sldMk cId="3316720389" sldId="9884"/>
            <ac:picMk id="7" creationId="{00000000-0000-0000-0000-000000000000}"/>
          </ac:picMkLst>
        </pc:picChg>
      </pc:sldChg>
      <pc:sldChg chg="del">
        <pc:chgData name="trungbo2001@gmail.com" userId="8ce29e2eda34f706" providerId="LiveId" clId="{33E2FB38-91F7-4190-BF9F-8376FB86C792}" dt="2023-05-16T17:48:52.586" v="670" actId="47"/>
        <pc:sldMkLst>
          <pc:docMk/>
          <pc:sldMk cId="429708481" sldId="9898"/>
        </pc:sldMkLst>
      </pc:sldChg>
      <pc:sldChg chg="modSp del mod setBg">
        <pc:chgData name="trungbo2001@gmail.com" userId="8ce29e2eda34f706" providerId="LiveId" clId="{33E2FB38-91F7-4190-BF9F-8376FB86C792}" dt="2023-06-03T16:36:38.975" v="2979" actId="47"/>
        <pc:sldMkLst>
          <pc:docMk/>
          <pc:sldMk cId="436968964" sldId="9898"/>
        </pc:sldMkLst>
        <pc:spChg chg="mod">
          <ac:chgData name="trungbo2001@gmail.com" userId="8ce29e2eda34f706" providerId="LiveId" clId="{33E2FB38-91F7-4190-BF9F-8376FB86C792}" dt="2023-05-29T15:23:08.068" v="1350"/>
          <ac:spMkLst>
            <pc:docMk/>
            <pc:sldMk cId="436968964" sldId="9898"/>
            <ac:spMk id="3" creationId="{00000000-0000-0000-0000-000000000000}"/>
          </ac:spMkLst>
        </pc:spChg>
        <pc:picChg chg="mod">
          <ac:chgData name="trungbo2001@gmail.com" userId="8ce29e2eda34f706" providerId="LiveId" clId="{33E2FB38-91F7-4190-BF9F-8376FB86C792}" dt="2023-05-29T15:25:23.065" v="1368" actId="14100"/>
          <ac:picMkLst>
            <pc:docMk/>
            <pc:sldMk cId="436968964" sldId="9898"/>
            <ac:picMk id="4" creationId="{00000000-0000-0000-0000-000000000000}"/>
          </ac:picMkLst>
        </pc:picChg>
      </pc:sldChg>
      <pc:sldChg chg="delSp modSp del mod setBg">
        <pc:chgData name="trungbo2001@gmail.com" userId="8ce29e2eda34f706" providerId="LiveId" clId="{33E2FB38-91F7-4190-BF9F-8376FB86C792}" dt="2023-06-03T16:36:38.975" v="2979" actId="47"/>
        <pc:sldMkLst>
          <pc:docMk/>
          <pc:sldMk cId="2673042526" sldId="9899"/>
        </pc:sldMkLst>
        <pc:spChg chg="mod">
          <ac:chgData name="trungbo2001@gmail.com" userId="8ce29e2eda34f706" providerId="LiveId" clId="{33E2FB38-91F7-4190-BF9F-8376FB86C792}" dt="2023-05-29T15:23:08.068" v="1350"/>
          <ac:spMkLst>
            <pc:docMk/>
            <pc:sldMk cId="2673042526" sldId="9899"/>
            <ac:spMk id="3" creationId="{00000000-0000-0000-0000-000000000000}"/>
          </ac:spMkLst>
        </pc:spChg>
        <pc:picChg chg="del mod">
          <ac:chgData name="trungbo2001@gmail.com" userId="8ce29e2eda34f706" providerId="LiveId" clId="{33E2FB38-91F7-4190-BF9F-8376FB86C792}" dt="2023-05-29T15:25:11.585" v="1366" actId="14100"/>
          <ac:picMkLst>
            <pc:docMk/>
            <pc:sldMk cId="2673042526" sldId="9899"/>
            <ac:picMk id="4" creationId="{00000000-0000-0000-0000-000000000000}"/>
          </ac:picMkLst>
        </pc:picChg>
      </pc:sldChg>
      <pc:sldChg chg="addSp delSp modSp del mod setBg">
        <pc:chgData name="trungbo2001@gmail.com" userId="8ce29e2eda34f706" providerId="LiveId" clId="{33E2FB38-91F7-4190-BF9F-8376FB86C792}" dt="2023-06-03T16:36:38.975" v="2979" actId="47"/>
        <pc:sldMkLst>
          <pc:docMk/>
          <pc:sldMk cId="4194432017" sldId="9900"/>
        </pc:sldMkLst>
        <pc:spChg chg="mod">
          <ac:chgData name="trungbo2001@gmail.com" userId="8ce29e2eda34f706" providerId="LiveId" clId="{33E2FB38-91F7-4190-BF9F-8376FB86C792}" dt="2023-05-29T15:23:08.068" v="1350"/>
          <ac:spMkLst>
            <pc:docMk/>
            <pc:sldMk cId="4194432017" sldId="9900"/>
            <ac:spMk id="3" creationId="{00000000-0000-0000-0000-000000000000}"/>
          </ac:spMkLst>
        </pc:spChg>
        <pc:picChg chg="add mod">
          <ac:chgData name="trungbo2001@gmail.com" userId="8ce29e2eda34f706" providerId="LiveId" clId="{33E2FB38-91F7-4190-BF9F-8376FB86C792}" dt="2023-05-18T04:43:35.389" v="996"/>
          <ac:picMkLst>
            <pc:docMk/>
            <pc:sldMk cId="4194432017" sldId="9900"/>
            <ac:picMk id="2" creationId="{505DED5D-3816-1D95-33CE-A23E883BAE50}"/>
          </ac:picMkLst>
        </pc:picChg>
        <pc:picChg chg="del mod">
          <ac:chgData name="trungbo2001@gmail.com" userId="8ce29e2eda34f706" providerId="LiveId" clId="{33E2FB38-91F7-4190-BF9F-8376FB86C792}" dt="2023-05-29T15:26:41.937" v="1377" actId="14100"/>
          <ac:picMkLst>
            <pc:docMk/>
            <pc:sldMk cId="4194432017" sldId="9900"/>
            <ac:picMk id="4" creationId="{00000000-0000-0000-0000-000000000000}"/>
          </ac:picMkLst>
        </pc:picChg>
        <pc:picChg chg="add del mod">
          <ac:chgData name="trungbo2001@gmail.com" userId="8ce29e2eda34f706" providerId="LiveId" clId="{33E2FB38-91F7-4190-BF9F-8376FB86C792}" dt="2023-05-16T17:42:32.532" v="659" actId="931"/>
          <ac:picMkLst>
            <pc:docMk/>
            <pc:sldMk cId="4194432017" sldId="9900"/>
            <ac:picMk id="5" creationId="{D7690C40-3213-44B1-B442-D5A735BDF11B}"/>
          </ac:picMkLst>
        </pc:picChg>
        <pc:picChg chg="add mod">
          <ac:chgData name="trungbo2001@gmail.com" userId="8ce29e2eda34f706" providerId="LiveId" clId="{33E2FB38-91F7-4190-BF9F-8376FB86C792}" dt="2023-05-16T17:45:51.667" v="663" actId="1076"/>
          <ac:picMkLst>
            <pc:docMk/>
            <pc:sldMk cId="4194432017" sldId="9900"/>
            <ac:picMk id="7" creationId="{C62C3CC0-CD72-818C-2F5A-A5C68E25276A}"/>
          </ac:picMkLst>
        </pc:picChg>
      </pc:sldChg>
      <pc:sldChg chg="addSp modSp del mod setBg">
        <pc:chgData name="trungbo2001@gmail.com" userId="8ce29e2eda34f706" providerId="LiveId" clId="{33E2FB38-91F7-4190-BF9F-8376FB86C792}" dt="2023-06-03T16:36:38.975" v="2979" actId="47"/>
        <pc:sldMkLst>
          <pc:docMk/>
          <pc:sldMk cId="3358062172" sldId="9901"/>
        </pc:sldMkLst>
        <pc:picChg chg="mod">
          <ac:chgData name="trungbo2001@gmail.com" userId="8ce29e2eda34f706" providerId="LiveId" clId="{33E2FB38-91F7-4190-BF9F-8376FB86C792}" dt="2023-05-29T15:26:15.785" v="1375" actId="14100"/>
          <ac:picMkLst>
            <pc:docMk/>
            <pc:sldMk cId="3358062172" sldId="9901"/>
            <ac:picMk id="3" creationId="{00000000-0000-0000-0000-000000000000}"/>
          </ac:picMkLst>
        </pc:picChg>
        <pc:picChg chg="add mod">
          <ac:chgData name="trungbo2001@gmail.com" userId="8ce29e2eda34f706" providerId="LiveId" clId="{33E2FB38-91F7-4190-BF9F-8376FB86C792}" dt="2023-05-29T16:55:30.079" v="2959" actId="931"/>
          <ac:picMkLst>
            <pc:docMk/>
            <pc:sldMk cId="3358062172" sldId="9901"/>
            <ac:picMk id="4" creationId="{B8B95F16-8FFB-8C51-C88A-2661A4470388}"/>
          </ac:picMkLst>
        </pc:picChg>
      </pc:sldChg>
      <pc:sldChg chg="addSp delSp modSp del mod setBg">
        <pc:chgData name="trungbo2001@gmail.com" userId="8ce29e2eda34f706" providerId="LiveId" clId="{33E2FB38-91F7-4190-BF9F-8376FB86C792}" dt="2023-06-03T16:36:38.975" v="2979" actId="47"/>
        <pc:sldMkLst>
          <pc:docMk/>
          <pc:sldMk cId="2372446662" sldId="9902"/>
        </pc:sldMkLst>
        <pc:spChg chg="mod">
          <ac:chgData name="trungbo2001@gmail.com" userId="8ce29e2eda34f706" providerId="LiveId" clId="{33E2FB38-91F7-4190-BF9F-8376FB86C792}" dt="2023-05-29T16:40:23.063" v="2772" actId="207"/>
          <ac:spMkLst>
            <pc:docMk/>
            <pc:sldMk cId="2372446662" sldId="9902"/>
            <ac:spMk id="2" creationId="{00000000-0000-0000-0000-000000000000}"/>
          </ac:spMkLst>
        </pc:spChg>
        <pc:picChg chg="mod">
          <ac:chgData name="trungbo2001@gmail.com" userId="8ce29e2eda34f706" providerId="LiveId" clId="{33E2FB38-91F7-4190-BF9F-8376FB86C792}" dt="2023-05-29T16:20:44.726" v="2536" actId="1076"/>
          <ac:picMkLst>
            <pc:docMk/>
            <pc:sldMk cId="2372446662" sldId="9902"/>
            <ac:picMk id="3" creationId="{00000000-0000-0000-0000-000000000000}"/>
          </ac:picMkLst>
        </pc:picChg>
        <pc:picChg chg="del mod">
          <ac:chgData name="trungbo2001@gmail.com" userId="8ce29e2eda34f706" providerId="LiveId" clId="{33E2FB38-91F7-4190-BF9F-8376FB86C792}" dt="2023-05-29T15:26:01.776" v="1373" actId="1076"/>
          <ac:picMkLst>
            <pc:docMk/>
            <pc:sldMk cId="2372446662" sldId="9902"/>
            <ac:picMk id="5" creationId="{00000000-0000-0000-0000-000000000000}"/>
          </ac:picMkLst>
        </pc:picChg>
        <pc:picChg chg="add mod">
          <ac:chgData name="trungbo2001@gmail.com" userId="8ce29e2eda34f706" providerId="LiveId" clId="{33E2FB38-91F7-4190-BF9F-8376FB86C792}" dt="2023-05-18T04:38:52.816" v="911" actId="1076"/>
          <ac:picMkLst>
            <pc:docMk/>
            <pc:sldMk cId="2372446662" sldId="9902"/>
            <ac:picMk id="6" creationId="{15FD5618-76D0-8CAC-4CA0-53054C2A7546}"/>
          </ac:picMkLst>
        </pc:picChg>
        <pc:picChg chg="add mod">
          <ac:chgData name="trungbo2001@gmail.com" userId="8ce29e2eda34f706" providerId="LiveId" clId="{33E2FB38-91F7-4190-BF9F-8376FB86C792}" dt="2023-05-18T04:39:58.216" v="916" actId="1076"/>
          <ac:picMkLst>
            <pc:docMk/>
            <pc:sldMk cId="2372446662" sldId="9902"/>
            <ac:picMk id="8" creationId="{5B89B985-FD32-FF43-0D3D-A686B75BBB4B}"/>
          </ac:picMkLst>
        </pc:picChg>
      </pc:sldChg>
      <pc:sldChg chg="del">
        <pc:chgData name="trungbo2001@gmail.com" userId="8ce29e2eda34f706" providerId="LiveId" clId="{33E2FB38-91F7-4190-BF9F-8376FB86C792}" dt="2023-05-29T15:16:07.722" v="1319" actId="47"/>
        <pc:sldMkLst>
          <pc:docMk/>
          <pc:sldMk cId="1006242952" sldId="9905"/>
        </pc:sldMkLst>
      </pc:sldChg>
      <pc:sldChg chg="del">
        <pc:chgData name="trungbo2001@gmail.com" userId="8ce29e2eda34f706" providerId="LiveId" clId="{33E2FB38-91F7-4190-BF9F-8376FB86C792}" dt="2023-05-29T15:16:07.722" v="1319" actId="47"/>
        <pc:sldMkLst>
          <pc:docMk/>
          <pc:sldMk cId="5947871" sldId="9906"/>
        </pc:sldMkLst>
      </pc:sldChg>
      <pc:sldChg chg="del">
        <pc:chgData name="trungbo2001@gmail.com" userId="8ce29e2eda34f706" providerId="LiveId" clId="{33E2FB38-91F7-4190-BF9F-8376FB86C792}" dt="2023-05-29T15:16:07.722" v="1319" actId="47"/>
        <pc:sldMkLst>
          <pc:docMk/>
          <pc:sldMk cId="1113524181" sldId="9907"/>
        </pc:sldMkLst>
      </pc:sldChg>
      <pc:sldChg chg="modSp del mod">
        <pc:chgData name="trungbo2001@gmail.com" userId="8ce29e2eda34f706" providerId="LiveId" clId="{33E2FB38-91F7-4190-BF9F-8376FB86C792}" dt="2023-05-29T15:13:25.880" v="1317" actId="47"/>
        <pc:sldMkLst>
          <pc:docMk/>
          <pc:sldMk cId="2076766330" sldId="9908"/>
        </pc:sldMkLst>
        <pc:spChg chg="mod">
          <ac:chgData name="trungbo2001@gmail.com" userId="8ce29e2eda34f706" providerId="LiveId" clId="{33E2FB38-91F7-4190-BF9F-8376FB86C792}" dt="2023-05-18T03:48:10.618" v="825" actId="207"/>
          <ac:spMkLst>
            <pc:docMk/>
            <pc:sldMk cId="2076766330" sldId="9908"/>
            <ac:spMk id="2" creationId="{00000000-0000-0000-0000-000000000000}"/>
          </ac:spMkLst>
        </pc:spChg>
      </pc:sldChg>
      <pc:sldChg chg="modSp del">
        <pc:chgData name="trungbo2001@gmail.com" userId="8ce29e2eda34f706" providerId="LiveId" clId="{33E2FB38-91F7-4190-BF9F-8376FB86C792}" dt="2023-05-29T15:13:25.880" v="1317" actId="47"/>
        <pc:sldMkLst>
          <pc:docMk/>
          <pc:sldMk cId="3869455247" sldId="9910"/>
        </pc:sldMkLst>
        <pc:spChg chg="mod">
          <ac:chgData name="trungbo2001@gmail.com" userId="8ce29e2eda34f706" providerId="LiveId" clId="{33E2FB38-91F7-4190-BF9F-8376FB86C792}" dt="2023-05-18T03:48:28.464" v="826" actId="339"/>
          <ac:spMkLst>
            <pc:docMk/>
            <pc:sldMk cId="3869455247" sldId="9910"/>
            <ac:spMk id="16387" creationId="{00000000-0000-0000-0000-000000000000}"/>
          </ac:spMkLst>
        </pc:spChg>
      </pc:sldChg>
      <pc:sldChg chg="modSp del setBg">
        <pc:chgData name="trungbo2001@gmail.com" userId="8ce29e2eda34f706" providerId="LiveId" clId="{33E2FB38-91F7-4190-BF9F-8376FB86C792}" dt="2023-05-29T15:24:00.946" v="1359" actId="47"/>
        <pc:sldMkLst>
          <pc:docMk/>
          <pc:sldMk cId="3391306889" sldId="9923"/>
        </pc:sldMkLst>
        <pc:spChg chg="mod">
          <ac:chgData name="trungbo2001@gmail.com" userId="8ce29e2eda34f706" providerId="LiveId" clId="{33E2FB38-91F7-4190-BF9F-8376FB86C792}" dt="2023-05-29T15:23:08.068" v="1350"/>
          <ac:spMkLst>
            <pc:docMk/>
            <pc:sldMk cId="3391306889" sldId="9923"/>
            <ac:spMk id="3" creationId="{00000000-0000-0000-0000-000000000000}"/>
          </ac:spMkLst>
        </pc:spChg>
      </pc:sldChg>
      <pc:sldChg chg="modSp del setBg">
        <pc:chgData name="trungbo2001@gmail.com" userId="8ce29e2eda34f706" providerId="LiveId" clId="{33E2FB38-91F7-4190-BF9F-8376FB86C792}" dt="2023-05-29T15:24:07.147" v="1360" actId="47"/>
        <pc:sldMkLst>
          <pc:docMk/>
          <pc:sldMk cId="644374963" sldId="9924"/>
        </pc:sldMkLst>
        <pc:spChg chg="mod">
          <ac:chgData name="trungbo2001@gmail.com" userId="8ce29e2eda34f706" providerId="LiveId" clId="{33E2FB38-91F7-4190-BF9F-8376FB86C792}" dt="2023-05-29T15:23:08.068" v="1350"/>
          <ac:spMkLst>
            <pc:docMk/>
            <pc:sldMk cId="644374963" sldId="9924"/>
            <ac:spMk id="3" creationId="{00000000-0000-0000-0000-000000000000}"/>
          </ac:spMkLst>
        </pc:spChg>
      </pc:sldChg>
      <pc:sldChg chg="del">
        <pc:chgData name="trungbo2001@gmail.com" userId="8ce29e2eda34f706" providerId="LiveId" clId="{33E2FB38-91F7-4190-BF9F-8376FB86C792}" dt="2023-05-29T15:14:33.940" v="1318" actId="47"/>
        <pc:sldMkLst>
          <pc:docMk/>
          <pc:sldMk cId="2761477733" sldId="9924"/>
        </pc:sldMkLst>
      </pc:sldChg>
      <pc:sldChg chg="del">
        <pc:chgData name="trungbo2001@gmail.com" userId="8ce29e2eda34f706" providerId="LiveId" clId="{33E2FB38-91F7-4190-BF9F-8376FB86C792}" dt="2023-05-29T15:14:33.940" v="1318" actId="47"/>
        <pc:sldMkLst>
          <pc:docMk/>
          <pc:sldMk cId="1448590480" sldId="9925"/>
        </pc:sldMkLst>
      </pc:sldChg>
      <pc:sldChg chg="modSp del setBg">
        <pc:chgData name="trungbo2001@gmail.com" userId="8ce29e2eda34f706" providerId="LiveId" clId="{33E2FB38-91F7-4190-BF9F-8376FB86C792}" dt="2023-05-29T15:24:14.329" v="1361" actId="47"/>
        <pc:sldMkLst>
          <pc:docMk/>
          <pc:sldMk cId="2161731173" sldId="9925"/>
        </pc:sldMkLst>
        <pc:spChg chg="mod">
          <ac:chgData name="trungbo2001@gmail.com" userId="8ce29e2eda34f706" providerId="LiveId" clId="{33E2FB38-91F7-4190-BF9F-8376FB86C792}" dt="2023-05-29T15:23:08.068" v="1350"/>
          <ac:spMkLst>
            <pc:docMk/>
            <pc:sldMk cId="2161731173" sldId="9925"/>
            <ac:spMk id="3" creationId="{00000000-0000-0000-0000-000000000000}"/>
          </ac:spMkLst>
        </pc:spChg>
      </pc:sldChg>
      <pc:sldChg chg="del">
        <pc:chgData name="trungbo2001@gmail.com" userId="8ce29e2eda34f706" providerId="LiveId" clId="{33E2FB38-91F7-4190-BF9F-8376FB86C792}" dt="2023-05-29T15:16:07.722" v="1319" actId="47"/>
        <pc:sldMkLst>
          <pc:docMk/>
          <pc:sldMk cId="2744346064" sldId="9926"/>
        </pc:sldMkLst>
      </pc:sldChg>
      <pc:sldChg chg="addSp delSp modSp del mod setBg">
        <pc:chgData name="trungbo2001@gmail.com" userId="8ce29e2eda34f706" providerId="LiveId" clId="{33E2FB38-91F7-4190-BF9F-8376FB86C792}" dt="2023-06-03T16:36:38.975" v="2979" actId="47"/>
        <pc:sldMkLst>
          <pc:docMk/>
          <pc:sldMk cId="3007814616" sldId="9927"/>
        </pc:sldMkLst>
        <pc:spChg chg="mod">
          <ac:chgData name="trungbo2001@gmail.com" userId="8ce29e2eda34f706" providerId="LiveId" clId="{33E2FB38-91F7-4190-BF9F-8376FB86C792}" dt="2023-05-29T16:59:56.429" v="2965" actId="20577"/>
          <ac:spMkLst>
            <pc:docMk/>
            <pc:sldMk cId="3007814616" sldId="9927"/>
            <ac:spMk id="2" creationId="{929FC2D3-27E9-E686-CD9F-99DBDCB399AD}"/>
          </ac:spMkLst>
        </pc:spChg>
        <pc:spChg chg="add del mod">
          <ac:chgData name="trungbo2001@gmail.com" userId="8ce29e2eda34f706" providerId="LiveId" clId="{33E2FB38-91F7-4190-BF9F-8376FB86C792}" dt="2023-05-29T15:08:16.941" v="997" actId="478"/>
          <ac:spMkLst>
            <pc:docMk/>
            <pc:sldMk cId="3007814616" sldId="9927"/>
            <ac:spMk id="3" creationId="{6B12CFA4-9323-6E6D-85C2-FA03982563EB}"/>
          </ac:spMkLst>
        </pc:spChg>
      </pc:sldChg>
      <pc:sldChg chg="del">
        <pc:chgData name="trungbo2001@gmail.com" userId="8ce29e2eda34f706" providerId="LiveId" clId="{33E2FB38-91F7-4190-BF9F-8376FB86C792}" dt="2023-05-29T15:14:33.940" v="1318" actId="47"/>
        <pc:sldMkLst>
          <pc:docMk/>
          <pc:sldMk cId="531883754" sldId="9928"/>
        </pc:sldMkLst>
      </pc:sldChg>
      <pc:sldChg chg="modSp del mod">
        <pc:chgData name="trungbo2001@gmail.com" userId="8ce29e2eda34f706" providerId="LiveId" clId="{33E2FB38-91F7-4190-BF9F-8376FB86C792}" dt="2023-05-29T15:14:33.940" v="1318" actId="47"/>
        <pc:sldMkLst>
          <pc:docMk/>
          <pc:sldMk cId="2689184821" sldId="9929"/>
        </pc:sldMkLst>
        <pc:spChg chg="mod">
          <ac:chgData name="trungbo2001@gmail.com" userId="8ce29e2eda34f706" providerId="LiveId" clId="{33E2FB38-91F7-4190-BF9F-8376FB86C792}" dt="2023-05-12T12:13:26.394" v="288" actId="403"/>
          <ac:spMkLst>
            <pc:docMk/>
            <pc:sldMk cId="2689184821" sldId="9929"/>
            <ac:spMk id="2" creationId="{8C2510A3-A6DF-917C-F84B-D8545E3FF184}"/>
          </ac:spMkLst>
        </pc:spChg>
      </pc:sldChg>
      <pc:sldChg chg="del setBg">
        <pc:chgData name="trungbo2001@gmail.com" userId="8ce29e2eda34f706" providerId="LiveId" clId="{33E2FB38-91F7-4190-BF9F-8376FB86C792}" dt="2023-05-29T15:14:33.940" v="1318" actId="47"/>
        <pc:sldMkLst>
          <pc:docMk/>
          <pc:sldMk cId="265750471" sldId="9930"/>
        </pc:sldMkLst>
      </pc:sldChg>
      <pc:sldChg chg="modSp del mod">
        <pc:chgData name="trungbo2001@gmail.com" userId="8ce29e2eda34f706" providerId="LiveId" clId="{33E2FB38-91F7-4190-BF9F-8376FB86C792}" dt="2023-05-16T15:11:18.912" v="446" actId="47"/>
        <pc:sldMkLst>
          <pc:docMk/>
          <pc:sldMk cId="1762152162" sldId="9932"/>
        </pc:sldMkLst>
        <pc:spChg chg="mod">
          <ac:chgData name="trungbo2001@gmail.com" userId="8ce29e2eda34f706" providerId="LiveId" clId="{33E2FB38-91F7-4190-BF9F-8376FB86C792}" dt="2023-05-12T12:04:45.582" v="150" actId="207"/>
          <ac:spMkLst>
            <pc:docMk/>
            <pc:sldMk cId="1762152162" sldId="9932"/>
            <ac:spMk id="2" creationId="{8C2510A3-A6DF-917C-F84B-D8545E3FF184}"/>
          </ac:spMkLst>
        </pc:spChg>
      </pc:sldChg>
      <pc:sldChg chg="modSp del mod">
        <pc:chgData name="trungbo2001@gmail.com" userId="8ce29e2eda34f706" providerId="LiveId" clId="{33E2FB38-91F7-4190-BF9F-8376FB86C792}" dt="2023-05-16T15:11:20.026" v="447" actId="47"/>
        <pc:sldMkLst>
          <pc:docMk/>
          <pc:sldMk cId="4011648092" sldId="9933"/>
        </pc:sldMkLst>
        <pc:spChg chg="mod">
          <ac:chgData name="trungbo2001@gmail.com" userId="8ce29e2eda34f706" providerId="LiveId" clId="{33E2FB38-91F7-4190-BF9F-8376FB86C792}" dt="2023-05-12T12:04:58.433" v="160" actId="115"/>
          <ac:spMkLst>
            <pc:docMk/>
            <pc:sldMk cId="4011648092" sldId="9933"/>
            <ac:spMk id="2" creationId="{8C2510A3-A6DF-917C-F84B-D8545E3FF184}"/>
          </ac:spMkLst>
        </pc:spChg>
      </pc:sldChg>
      <pc:sldChg chg="modSp del mod setBg">
        <pc:chgData name="trungbo2001@gmail.com" userId="8ce29e2eda34f706" providerId="LiveId" clId="{33E2FB38-91F7-4190-BF9F-8376FB86C792}" dt="2023-05-16T15:11:48.260" v="451" actId="47"/>
        <pc:sldMkLst>
          <pc:docMk/>
          <pc:sldMk cId="1721044593" sldId="9934"/>
        </pc:sldMkLst>
        <pc:spChg chg="mod">
          <ac:chgData name="trungbo2001@gmail.com" userId="8ce29e2eda34f706" providerId="LiveId" clId="{33E2FB38-91F7-4190-BF9F-8376FB86C792}" dt="2023-05-12T12:05:13.954" v="168" actId="115"/>
          <ac:spMkLst>
            <pc:docMk/>
            <pc:sldMk cId="1721044593" sldId="9934"/>
            <ac:spMk id="2" creationId="{8C2510A3-A6DF-917C-F84B-D8545E3FF184}"/>
          </ac:spMkLst>
        </pc:spChg>
      </pc:sldChg>
      <pc:sldChg chg="del">
        <pc:chgData name="trungbo2001@gmail.com" userId="8ce29e2eda34f706" providerId="LiveId" clId="{33E2FB38-91F7-4190-BF9F-8376FB86C792}" dt="2023-05-12T12:05:40.406" v="169" actId="47"/>
        <pc:sldMkLst>
          <pc:docMk/>
          <pc:sldMk cId="3324061729" sldId="9935"/>
        </pc:sldMkLst>
      </pc:sldChg>
      <pc:sldChg chg="del">
        <pc:chgData name="trungbo2001@gmail.com" userId="8ce29e2eda34f706" providerId="LiveId" clId="{33E2FB38-91F7-4190-BF9F-8376FB86C792}" dt="2023-05-12T12:05:40.660" v="170" actId="47"/>
        <pc:sldMkLst>
          <pc:docMk/>
          <pc:sldMk cId="3645097650" sldId="9936"/>
        </pc:sldMkLst>
      </pc:sldChg>
      <pc:sldChg chg="del">
        <pc:chgData name="trungbo2001@gmail.com" userId="8ce29e2eda34f706" providerId="LiveId" clId="{33E2FB38-91F7-4190-BF9F-8376FB86C792}" dt="2023-05-29T15:18:26.646" v="1321" actId="47"/>
        <pc:sldMkLst>
          <pc:docMk/>
          <pc:sldMk cId="1270464671" sldId="9937"/>
        </pc:sldMkLst>
      </pc:sldChg>
      <pc:sldChg chg="del">
        <pc:chgData name="trungbo2001@gmail.com" userId="8ce29e2eda34f706" providerId="LiveId" clId="{33E2FB38-91F7-4190-BF9F-8376FB86C792}" dt="2023-05-29T15:18:26.646" v="1321" actId="47"/>
        <pc:sldMkLst>
          <pc:docMk/>
          <pc:sldMk cId="3637041511" sldId="9938"/>
        </pc:sldMkLst>
      </pc:sldChg>
      <pc:sldChg chg="del">
        <pc:chgData name="trungbo2001@gmail.com" userId="8ce29e2eda34f706" providerId="LiveId" clId="{33E2FB38-91F7-4190-BF9F-8376FB86C792}" dt="2023-05-29T15:18:26.646" v="1321" actId="47"/>
        <pc:sldMkLst>
          <pc:docMk/>
          <pc:sldMk cId="2677376469" sldId="9939"/>
        </pc:sldMkLst>
      </pc:sldChg>
      <pc:sldChg chg="del">
        <pc:chgData name="trungbo2001@gmail.com" userId="8ce29e2eda34f706" providerId="LiveId" clId="{33E2FB38-91F7-4190-BF9F-8376FB86C792}" dt="2023-05-29T15:18:26.646" v="1321" actId="47"/>
        <pc:sldMkLst>
          <pc:docMk/>
          <pc:sldMk cId="1783207327" sldId="9940"/>
        </pc:sldMkLst>
      </pc:sldChg>
      <pc:sldChg chg="modSp del mod setBg">
        <pc:chgData name="trungbo2001@gmail.com" userId="8ce29e2eda34f706" providerId="LiveId" clId="{33E2FB38-91F7-4190-BF9F-8376FB86C792}" dt="2023-06-03T16:36:38.975" v="2979" actId="47"/>
        <pc:sldMkLst>
          <pc:docMk/>
          <pc:sldMk cId="4268114372" sldId="9940"/>
        </pc:sldMkLst>
        <pc:spChg chg="mod">
          <ac:chgData name="trungbo2001@gmail.com" userId="8ce29e2eda34f706" providerId="LiveId" clId="{33E2FB38-91F7-4190-BF9F-8376FB86C792}" dt="2023-05-29T16:40:35.495" v="2774" actId="207"/>
          <ac:spMkLst>
            <pc:docMk/>
            <pc:sldMk cId="4268114372" sldId="9940"/>
            <ac:spMk id="7" creationId="{00000000-0000-0000-0000-000000000000}"/>
          </ac:spMkLst>
        </pc:spChg>
      </pc:sldChg>
      <pc:sldChg chg="del">
        <pc:chgData name="trungbo2001@gmail.com" userId="8ce29e2eda34f706" providerId="LiveId" clId="{33E2FB38-91F7-4190-BF9F-8376FB86C792}" dt="2023-05-29T15:18:26.646" v="1321" actId="47"/>
        <pc:sldMkLst>
          <pc:docMk/>
          <pc:sldMk cId="3721862042" sldId="9941"/>
        </pc:sldMkLst>
      </pc:sldChg>
      <pc:sldChg chg="del">
        <pc:chgData name="trungbo2001@gmail.com" userId="8ce29e2eda34f706" providerId="LiveId" clId="{33E2FB38-91F7-4190-BF9F-8376FB86C792}" dt="2023-05-29T15:18:26.646" v="1321" actId="47"/>
        <pc:sldMkLst>
          <pc:docMk/>
          <pc:sldMk cId="21191450" sldId="9942"/>
        </pc:sldMkLst>
      </pc:sldChg>
      <pc:sldChg chg="del">
        <pc:chgData name="trungbo2001@gmail.com" userId="8ce29e2eda34f706" providerId="LiveId" clId="{33E2FB38-91F7-4190-BF9F-8376FB86C792}" dt="2023-05-29T15:18:26.646" v="1321" actId="47"/>
        <pc:sldMkLst>
          <pc:docMk/>
          <pc:sldMk cId="3867492178" sldId="9943"/>
        </pc:sldMkLst>
      </pc:sldChg>
      <pc:sldChg chg="del">
        <pc:chgData name="trungbo2001@gmail.com" userId="8ce29e2eda34f706" providerId="LiveId" clId="{33E2FB38-91F7-4190-BF9F-8376FB86C792}" dt="2023-05-29T15:18:26.646" v="1321" actId="47"/>
        <pc:sldMkLst>
          <pc:docMk/>
          <pc:sldMk cId="2693896095" sldId="9944"/>
        </pc:sldMkLst>
      </pc:sldChg>
      <pc:sldChg chg="del">
        <pc:chgData name="trungbo2001@gmail.com" userId="8ce29e2eda34f706" providerId="LiveId" clId="{33E2FB38-91F7-4190-BF9F-8376FB86C792}" dt="2023-05-29T15:14:33.940" v="1318" actId="47"/>
        <pc:sldMkLst>
          <pc:docMk/>
          <pc:sldMk cId="4215946566" sldId="9946"/>
        </pc:sldMkLst>
      </pc:sldChg>
      <pc:sldChg chg="del">
        <pc:chgData name="trungbo2001@gmail.com" userId="8ce29e2eda34f706" providerId="LiveId" clId="{33E2FB38-91F7-4190-BF9F-8376FB86C792}" dt="2023-05-29T15:18:26.646" v="1321" actId="47"/>
        <pc:sldMkLst>
          <pc:docMk/>
          <pc:sldMk cId="1695615698" sldId="9947"/>
        </pc:sldMkLst>
      </pc:sldChg>
      <pc:sldChg chg="del">
        <pc:chgData name="trungbo2001@gmail.com" userId="8ce29e2eda34f706" providerId="LiveId" clId="{33E2FB38-91F7-4190-BF9F-8376FB86C792}" dt="2023-05-29T15:18:26.646" v="1321" actId="47"/>
        <pc:sldMkLst>
          <pc:docMk/>
          <pc:sldMk cId="217422663" sldId="9948"/>
        </pc:sldMkLst>
      </pc:sldChg>
      <pc:sldChg chg="modSp del mod setBg">
        <pc:chgData name="trungbo2001@gmail.com" userId="8ce29e2eda34f706" providerId="LiveId" clId="{33E2FB38-91F7-4190-BF9F-8376FB86C792}" dt="2023-05-29T16:31:37.701" v="2691" actId="47"/>
        <pc:sldMkLst>
          <pc:docMk/>
          <pc:sldMk cId="408542677" sldId="9948"/>
        </pc:sldMkLst>
        <pc:spChg chg="mod">
          <ac:chgData name="trungbo2001@gmail.com" userId="8ce29e2eda34f706" providerId="LiveId" clId="{33E2FB38-91F7-4190-BF9F-8376FB86C792}" dt="2023-05-29T15:34:06.424" v="1624" actId="339"/>
          <ac:spMkLst>
            <pc:docMk/>
            <pc:sldMk cId="408542677" sldId="9948"/>
            <ac:spMk id="7" creationId="{00000000-0000-0000-0000-000000000000}"/>
          </ac:spMkLst>
        </pc:spChg>
      </pc:sldChg>
      <pc:sldChg chg="del">
        <pc:chgData name="trungbo2001@gmail.com" userId="8ce29e2eda34f706" providerId="LiveId" clId="{33E2FB38-91F7-4190-BF9F-8376FB86C792}" dt="2023-05-29T15:18:26.646" v="1321" actId="47"/>
        <pc:sldMkLst>
          <pc:docMk/>
          <pc:sldMk cId="1143670054" sldId="9949"/>
        </pc:sldMkLst>
      </pc:sldChg>
      <pc:sldChg chg="del">
        <pc:chgData name="trungbo2001@gmail.com" userId="8ce29e2eda34f706" providerId="LiveId" clId="{33E2FB38-91F7-4190-BF9F-8376FB86C792}" dt="2023-05-29T15:18:26.646" v="1321" actId="47"/>
        <pc:sldMkLst>
          <pc:docMk/>
          <pc:sldMk cId="1081514238" sldId="9950"/>
        </pc:sldMkLst>
      </pc:sldChg>
      <pc:sldChg chg="del">
        <pc:chgData name="trungbo2001@gmail.com" userId="8ce29e2eda34f706" providerId="LiveId" clId="{33E2FB38-91F7-4190-BF9F-8376FB86C792}" dt="2023-05-29T15:18:26.646" v="1321" actId="47"/>
        <pc:sldMkLst>
          <pc:docMk/>
          <pc:sldMk cId="2851500405" sldId="9951"/>
        </pc:sldMkLst>
      </pc:sldChg>
      <pc:sldChg chg="del">
        <pc:chgData name="trungbo2001@gmail.com" userId="8ce29e2eda34f706" providerId="LiveId" clId="{33E2FB38-91F7-4190-BF9F-8376FB86C792}" dt="2023-05-29T15:16:07.722" v="1319" actId="47"/>
        <pc:sldMkLst>
          <pc:docMk/>
          <pc:sldMk cId="696884393" sldId="9952"/>
        </pc:sldMkLst>
      </pc:sldChg>
      <pc:sldChg chg="del">
        <pc:chgData name="trungbo2001@gmail.com" userId="8ce29e2eda34f706" providerId="LiveId" clId="{33E2FB38-91F7-4190-BF9F-8376FB86C792}" dt="2023-05-16T15:11:20.738" v="448" actId="47"/>
        <pc:sldMkLst>
          <pc:docMk/>
          <pc:sldMk cId="2984762053" sldId="9952"/>
        </pc:sldMkLst>
      </pc:sldChg>
      <pc:sldChg chg="addSp modSp del mod">
        <pc:chgData name="trungbo2001@gmail.com" userId="8ce29e2eda34f706" providerId="LiveId" clId="{33E2FB38-91F7-4190-BF9F-8376FB86C792}" dt="2023-05-29T15:17:15.296" v="1320" actId="47"/>
        <pc:sldMkLst>
          <pc:docMk/>
          <pc:sldMk cId="2599367512" sldId="9953"/>
        </pc:sldMkLst>
        <pc:picChg chg="add mod">
          <ac:chgData name="trungbo2001@gmail.com" userId="8ce29e2eda34f706" providerId="LiveId" clId="{33E2FB38-91F7-4190-BF9F-8376FB86C792}" dt="2023-05-18T04:42:48.807" v="995" actId="14100"/>
          <ac:picMkLst>
            <pc:docMk/>
            <pc:sldMk cId="2599367512" sldId="9953"/>
            <ac:picMk id="4" creationId="{E4CD75D0-E6C5-6801-140C-638BB15D8043}"/>
          </ac:picMkLst>
        </pc:picChg>
      </pc:sldChg>
      <pc:sldChg chg="del">
        <pc:chgData name="trungbo2001@gmail.com" userId="8ce29e2eda34f706" providerId="LiveId" clId="{33E2FB38-91F7-4190-BF9F-8376FB86C792}" dt="2023-05-16T15:11:16.869" v="445" actId="47"/>
        <pc:sldMkLst>
          <pc:docMk/>
          <pc:sldMk cId="3337652155" sldId="9953"/>
        </pc:sldMkLst>
      </pc:sldChg>
      <pc:sldChg chg="addSp modSp new del mod">
        <pc:chgData name="trungbo2001@gmail.com" userId="8ce29e2eda34f706" providerId="LiveId" clId="{33E2FB38-91F7-4190-BF9F-8376FB86C792}" dt="2023-05-29T15:18:26.646" v="1321" actId="47"/>
        <pc:sldMkLst>
          <pc:docMk/>
          <pc:sldMk cId="491219440" sldId="9954"/>
        </pc:sldMkLst>
        <pc:picChg chg="add mod">
          <ac:chgData name="trungbo2001@gmail.com" userId="8ce29e2eda34f706" providerId="LiveId" clId="{33E2FB38-91F7-4190-BF9F-8376FB86C792}" dt="2023-05-16T17:47:26.666" v="669" actId="14100"/>
          <ac:picMkLst>
            <pc:docMk/>
            <pc:sldMk cId="491219440" sldId="9954"/>
            <ac:picMk id="3" creationId="{FEA52C0A-647F-D1BC-1B83-BCDD869C7AB7}"/>
          </ac:picMkLst>
        </pc:picChg>
      </pc:sldChg>
      <pc:sldChg chg="addSp delSp modSp del mod setBg">
        <pc:chgData name="trungbo2001@gmail.com" userId="8ce29e2eda34f706" providerId="LiveId" clId="{33E2FB38-91F7-4190-BF9F-8376FB86C792}" dt="2023-06-03T16:36:38.975" v="2979" actId="47"/>
        <pc:sldMkLst>
          <pc:docMk/>
          <pc:sldMk cId="538133727" sldId="9955"/>
        </pc:sldMkLst>
        <pc:spChg chg="mod">
          <ac:chgData name="trungbo2001@gmail.com" userId="8ce29e2eda34f706" providerId="LiveId" clId="{33E2FB38-91F7-4190-BF9F-8376FB86C792}" dt="2023-05-29T16:11:26.354" v="2234" actId="403"/>
          <ac:spMkLst>
            <pc:docMk/>
            <pc:sldMk cId="538133727" sldId="9955"/>
            <ac:spMk id="2" creationId="{C1815427-596F-D6D1-78C4-D5E54B0B8121}"/>
          </ac:spMkLst>
        </pc:spChg>
        <pc:spChg chg="add del mod">
          <ac:chgData name="trungbo2001@gmail.com" userId="8ce29e2eda34f706" providerId="LiveId" clId="{33E2FB38-91F7-4190-BF9F-8376FB86C792}" dt="2023-05-18T03:44:18.496" v="781" actId="478"/>
          <ac:spMkLst>
            <pc:docMk/>
            <pc:sldMk cId="538133727" sldId="9955"/>
            <ac:spMk id="5" creationId="{23D36572-E336-708C-EB9E-7113D28DEB0E}"/>
          </ac:spMkLst>
        </pc:spChg>
        <pc:picChg chg="del">
          <ac:chgData name="trungbo2001@gmail.com" userId="8ce29e2eda34f706" providerId="LiveId" clId="{33E2FB38-91F7-4190-BF9F-8376FB86C792}" dt="2023-05-18T03:43:49.203" v="776" actId="478"/>
          <ac:picMkLst>
            <pc:docMk/>
            <pc:sldMk cId="538133727" sldId="9955"/>
            <ac:picMk id="4" creationId="{9E4AACAB-2D20-1AC4-99F6-F3A5C38A9B5A}"/>
          </ac:picMkLst>
        </pc:picChg>
        <pc:picChg chg="del">
          <ac:chgData name="trungbo2001@gmail.com" userId="8ce29e2eda34f706" providerId="LiveId" clId="{33E2FB38-91F7-4190-BF9F-8376FB86C792}" dt="2023-05-18T04:16:46.380" v="877" actId="478"/>
          <ac:picMkLst>
            <pc:docMk/>
            <pc:sldMk cId="538133727" sldId="9955"/>
            <ac:picMk id="6" creationId="{55427000-9705-68DF-33D9-D9BF91F0DC78}"/>
          </ac:picMkLst>
        </pc:picChg>
        <pc:picChg chg="add mod">
          <ac:chgData name="trungbo2001@gmail.com" userId="8ce29e2eda34f706" providerId="LiveId" clId="{33E2FB38-91F7-4190-BF9F-8376FB86C792}" dt="2023-05-18T04:36:28.472" v="896" actId="1076"/>
          <ac:picMkLst>
            <pc:docMk/>
            <pc:sldMk cId="538133727" sldId="9955"/>
            <ac:picMk id="7" creationId="{AEC23ABB-441A-2235-A297-5E8D60F93C4B}"/>
          </ac:picMkLst>
        </pc:picChg>
        <pc:picChg chg="del mod">
          <ac:chgData name="trungbo2001@gmail.com" userId="8ce29e2eda34f706" providerId="LiveId" clId="{33E2FB38-91F7-4190-BF9F-8376FB86C792}" dt="2023-05-18T04:16:49.347" v="879" actId="478"/>
          <ac:picMkLst>
            <pc:docMk/>
            <pc:sldMk cId="538133727" sldId="9955"/>
            <ac:picMk id="8" creationId="{78CB82D2-48EC-55B7-0204-C631BFE14ACE}"/>
          </ac:picMkLst>
        </pc:picChg>
        <pc:picChg chg="del mod">
          <ac:chgData name="trungbo2001@gmail.com" userId="8ce29e2eda34f706" providerId="LiveId" clId="{33E2FB38-91F7-4190-BF9F-8376FB86C792}" dt="2023-05-18T04:16:47.956" v="878" actId="478"/>
          <ac:picMkLst>
            <pc:docMk/>
            <pc:sldMk cId="538133727" sldId="9955"/>
            <ac:picMk id="10" creationId="{86F177A5-A073-1AB9-34DC-57FBCFFB0AA2}"/>
          </ac:picMkLst>
        </pc:picChg>
      </pc:sldChg>
      <pc:sldChg chg="modSp del mod setBg">
        <pc:chgData name="trungbo2001@gmail.com" userId="8ce29e2eda34f706" providerId="LiveId" clId="{33E2FB38-91F7-4190-BF9F-8376FB86C792}" dt="2023-06-03T16:36:38.975" v="2979" actId="47"/>
        <pc:sldMkLst>
          <pc:docMk/>
          <pc:sldMk cId="3906347448" sldId="9956"/>
        </pc:sldMkLst>
        <pc:spChg chg="mod">
          <ac:chgData name="trungbo2001@gmail.com" userId="8ce29e2eda34f706" providerId="LiveId" clId="{33E2FB38-91F7-4190-BF9F-8376FB86C792}" dt="2023-05-29T16:03:31.503" v="1996" actId="113"/>
          <ac:spMkLst>
            <pc:docMk/>
            <pc:sldMk cId="3906347448" sldId="9956"/>
            <ac:spMk id="2" creationId="{00000000-0000-0000-0000-000000000000}"/>
          </ac:spMkLst>
        </pc:spChg>
      </pc:sldChg>
      <pc:sldChg chg="modSp del mod setBg">
        <pc:chgData name="trungbo2001@gmail.com" userId="8ce29e2eda34f706" providerId="LiveId" clId="{33E2FB38-91F7-4190-BF9F-8376FB86C792}" dt="2023-06-03T16:36:38.975" v="2979" actId="47"/>
        <pc:sldMkLst>
          <pc:docMk/>
          <pc:sldMk cId="214345868" sldId="9957"/>
        </pc:sldMkLst>
        <pc:spChg chg="mod">
          <ac:chgData name="trungbo2001@gmail.com" userId="8ce29e2eda34f706" providerId="LiveId" clId="{33E2FB38-91F7-4190-BF9F-8376FB86C792}" dt="2023-05-29T16:03:31.503" v="1996" actId="113"/>
          <ac:spMkLst>
            <pc:docMk/>
            <pc:sldMk cId="214345868" sldId="9957"/>
            <ac:spMk id="2" creationId="{00000000-0000-0000-0000-000000000000}"/>
          </ac:spMkLst>
        </pc:spChg>
      </pc:sldChg>
      <pc:sldChg chg="modSp del mod setBg">
        <pc:chgData name="trungbo2001@gmail.com" userId="8ce29e2eda34f706" providerId="LiveId" clId="{33E2FB38-91F7-4190-BF9F-8376FB86C792}" dt="2023-06-03T16:36:38.975" v="2979" actId="47"/>
        <pc:sldMkLst>
          <pc:docMk/>
          <pc:sldMk cId="1430574382" sldId="9958"/>
        </pc:sldMkLst>
        <pc:spChg chg="mod">
          <ac:chgData name="trungbo2001@gmail.com" userId="8ce29e2eda34f706" providerId="LiveId" clId="{33E2FB38-91F7-4190-BF9F-8376FB86C792}" dt="2023-05-29T16:03:31.503" v="1996" actId="113"/>
          <ac:spMkLst>
            <pc:docMk/>
            <pc:sldMk cId="1430574382" sldId="9958"/>
            <ac:spMk id="2" creationId="{00000000-0000-0000-0000-000000000000}"/>
          </ac:spMkLst>
        </pc:spChg>
      </pc:sldChg>
      <pc:sldChg chg="modSp del mod setBg">
        <pc:chgData name="trungbo2001@gmail.com" userId="8ce29e2eda34f706" providerId="LiveId" clId="{33E2FB38-91F7-4190-BF9F-8376FB86C792}" dt="2023-06-03T16:36:38.975" v="2979" actId="47"/>
        <pc:sldMkLst>
          <pc:docMk/>
          <pc:sldMk cId="3457786678" sldId="9959"/>
        </pc:sldMkLst>
        <pc:spChg chg="mod">
          <ac:chgData name="trungbo2001@gmail.com" userId="8ce29e2eda34f706" providerId="LiveId" clId="{33E2FB38-91F7-4190-BF9F-8376FB86C792}" dt="2023-05-29T16:08:52.216" v="2157" actId="339"/>
          <ac:spMkLst>
            <pc:docMk/>
            <pc:sldMk cId="3457786678" sldId="9959"/>
            <ac:spMk id="2" creationId="{00000000-0000-0000-0000-000000000000}"/>
          </ac:spMkLst>
        </pc:spChg>
      </pc:sldChg>
      <pc:sldChg chg="del setBg">
        <pc:chgData name="trungbo2001@gmail.com" userId="8ce29e2eda34f706" providerId="LiveId" clId="{33E2FB38-91F7-4190-BF9F-8376FB86C792}" dt="2023-05-29T15:22:46.581" v="1348" actId="47"/>
        <pc:sldMkLst>
          <pc:docMk/>
          <pc:sldMk cId="2249175602" sldId="9960"/>
        </pc:sldMkLst>
      </pc:sldChg>
      <pc:sldChg chg="modSp del mod setBg">
        <pc:chgData name="trungbo2001@gmail.com" userId="8ce29e2eda34f706" providerId="LiveId" clId="{33E2FB38-91F7-4190-BF9F-8376FB86C792}" dt="2023-06-03T16:36:38.975" v="2979" actId="47"/>
        <pc:sldMkLst>
          <pc:docMk/>
          <pc:sldMk cId="3513681294" sldId="9961"/>
        </pc:sldMkLst>
        <pc:spChg chg="mod">
          <ac:chgData name="trungbo2001@gmail.com" userId="8ce29e2eda34f706" providerId="LiveId" clId="{33E2FB38-91F7-4190-BF9F-8376FB86C792}" dt="2023-05-29T15:23:08.068" v="1350"/>
          <ac:spMkLst>
            <pc:docMk/>
            <pc:sldMk cId="3513681294" sldId="9961"/>
            <ac:spMk id="16386" creationId="{00000000-0000-0000-0000-000000000000}"/>
          </ac:spMkLst>
        </pc:spChg>
        <pc:spChg chg="mod">
          <ac:chgData name="trungbo2001@gmail.com" userId="8ce29e2eda34f706" providerId="LiveId" clId="{33E2FB38-91F7-4190-BF9F-8376FB86C792}" dt="2023-05-29T16:09:07.751" v="2158" actId="339"/>
          <ac:spMkLst>
            <pc:docMk/>
            <pc:sldMk cId="3513681294" sldId="9961"/>
            <ac:spMk id="16387" creationId="{00000000-0000-0000-0000-000000000000}"/>
          </ac:spMkLst>
        </pc:spChg>
      </pc:sldChg>
      <pc:sldChg chg="modSp del mod setBg">
        <pc:chgData name="trungbo2001@gmail.com" userId="8ce29e2eda34f706" providerId="LiveId" clId="{33E2FB38-91F7-4190-BF9F-8376FB86C792}" dt="2023-06-03T16:36:38.975" v="2979" actId="47"/>
        <pc:sldMkLst>
          <pc:docMk/>
          <pc:sldMk cId="2331895369" sldId="9962"/>
        </pc:sldMkLst>
        <pc:spChg chg="mod">
          <ac:chgData name="trungbo2001@gmail.com" userId="8ce29e2eda34f706" providerId="LiveId" clId="{33E2FB38-91F7-4190-BF9F-8376FB86C792}" dt="2023-05-29T16:41:06.553" v="2778" actId="207"/>
          <ac:spMkLst>
            <pc:docMk/>
            <pc:sldMk cId="2331895369" sldId="9962"/>
            <ac:spMk id="3" creationId="{00000000-0000-0000-0000-000000000000}"/>
          </ac:spMkLst>
        </pc:spChg>
      </pc:sldChg>
      <pc:sldChg chg="modSp new del mod setBg">
        <pc:chgData name="trungbo2001@gmail.com" userId="8ce29e2eda34f706" providerId="LiveId" clId="{33E2FB38-91F7-4190-BF9F-8376FB86C792}" dt="2023-06-03T16:36:38.975" v="2979" actId="47"/>
        <pc:sldMkLst>
          <pc:docMk/>
          <pc:sldMk cId="2822345355" sldId="9963"/>
        </pc:sldMkLst>
        <pc:spChg chg="mod">
          <ac:chgData name="trungbo2001@gmail.com" userId="8ce29e2eda34f706" providerId="LiveId" clId="{33E2FB38-91F7-4190-BF9F-8376FB86C792}" dt="2023-05-29T15:57:34.419" v="1917" actId="115"/>
          <ac:spMkLst>
            <pc:docMk/>
            <pc:sldMk cId="2822345355" sldId="9963"/>
            <ac:spMk id="2" creationId="{CAF615FD-C291-A166-31D9-E27563472CF8}"/>
          </ac:spMkLst>
        </pc:spChg>
      </pc:sldChg>
      <pc:sldChg chg="modSp del mod setBg">
        <pc:chgData name="trungbo2001@gmail.com" userId="8ce29e2eda34f706" providerId="LiveId" clId="{33E2FB38-91F7-4190-BF9F-8376FB86C792}" dt="2023-06-03T16:36:38.975" v="2979" actId="47"/>
        <pc:sldMkLst>
          <pc:docMk/>
          <pc:sldMk cId="2041224933" sldId="9964"/>
        </pc:sldMkLst>
        <pc:spChg chg="mod">
          <ac:chgData name="trungbo2001@gmail.com" userId="8ce29e2eda34f706" providerId="LiveId" clId="{33E2FB38-91F7-4190-BF9F-8376FB86C792}" dt="2023-05-29T15:58:05.150" v="1929" actId="27636"/>
          <ac:spMkLst>
            <pc:docMk/>
            <pc:sldMk cId="2041224933" sldId="9964"/>
            <ac:spMk id="2" creationId="{CAF615FD-C291-A166-31D9-E27563472CF8}"/>
          </ac:spMkLst>
        </pc:spChg>
      </pc:sldChg>
      <pc:sldChg chg="modSp add del mod setBg">
        <pc:chgData name="trungbo2001@gmail.com" userId="8ce29e2eda34f706" providerId="LiveId" clId="{33E2FB38-91F7-4190-BF9F-8376FB86C792}" dt="2023-06-03T16:36:38.975" v="2979" actId="47"/>
        <pc:sldMkLst>
          <pc:docMk/>
          <pc:sldMk cId="2207066264" sldId="9965"/>
        </pc:sldMkLst>
        <pc:spChg chg="mod">
          <ac:chgData name="trungbo2001@gmail.com" userId="8ce29e2eda34f706" providerId="LiveId" clId="{33E2FB38-91F7-4190-BF9F-8376FB86C792}" dt="2023-05-29T15:58:17.964" v="1935" actId="403"/>
          <ac:spMkLst>
            <pc:docMk/>
            <pc:sldMk cId="2207066264" sldId="9965"/>
            <ac:spMk id="2" creationId="{CAF615FD-C291-A166-31D9-E27563472CF8}"/>
          </ac:spMkLst>
        </pc:spChg>
      </pc:sldChg>
      <pc:sldChg chg="modSp add del mod setBg">
        <pc:chgData name="trungbo2001@gmail.com" userId="8ce29e2eda34f706" providerId="LiveId" clId="{33E2FB38-91F7-4190-BF9F-8376FB86C792}" dt="2023-06-03T16:36:38.975" v="2979" actId="47"/>
        <pc:sldMkLst>
          <pc:docMk/>
          <pc:sldMk cId="4228260392" sldId="9966"/>
        </pc:sldMkLst>
        <pc:spChg chg="mod">
          <ac:chgData name="trungbo2001@gmail.com" userId="8ce29e2eda34f706" providerId="LiveId" clId="{33E2FB38-91F7-4190-BF9F-8376FB86C792}" dt="2023-05-29T15:58:29.132" v="1941" actId="403"/>
          <ac:spMkLst>
            <pc:docMk/>
            <pc:sldMk cId="4228260392" sldId="9966"/>
            <ac:spMk id="2" creationId="{CAF615FD-C291-A166-31D9-E27563472CF8}"/>
          </ac:spMkLst>
        </pc:spChg>
      </pc:sldChg>
      <pc:sldChg chg="modSp add del mod ord setBg">
        <pc:chgData name="trungbo2001@gmail.com" userId="8ce29e2eda34f706" providerId="LiveId" clId="{33E2FB38-91F7-4190-BF9F-8376FB86C792}" dt="2023-06-03T16:36:38.975" v="2979" actId="47"/>
        <pc:sldMkLst>
          <pc:docMk/>
          <pc:sldMk cId="3404930950" sldId="9967"/>
        </pc:sldMkLst>
        <pc:spChg chg="mod">
          <ac:chgData name="trungbo2001@gmail.com" userId="8ce29e2eda34f706" providerId="LiveId" clId="{33E2FB38-91F7-4190-BF9F-8376FB86C792}" dt="2023-05-29T15:57:52.121" v="1921" actId="207"/>
          <ac:spMkLst>
            <pc:docMk/>
            <pc:sldMk cId="3404930950" sldId="9967"/>
            <ac:spMk id="2" creationId="{CAF615FD-C291-A166-31D9-E27563472CF8}"/>
          </ac:spMkLst>
        </pc:spChg>
      </pc:sldChg>
      <pc:sldChg chg="modSp add del mod modTransition setBg">
        <pc:chgData name="trungbo2001@gmail.com" userId="8ce29e2eda34f706" providerId="LiveId" clId="{33E2FB38-91F7-4190-BF9F-8376FB86C792}" dt="2023-06-03T16:36:38.975" v="2979" actId="47"/>
        <pc:sldMkLst>
          <pc:docMk/>
          <pc:sldMk cId="3484454763" sldId="9968"/>
        </pc:sldMkLst>
        <pc:spChg chg="mod">
          <ac:chgData name="trungbo2001@gmail.com" userId="8ce29e2eda34f706" providerId="LiveId" clId="{33E2FB38-91F7-4190-BF9F-8376FB86C792}" dt="2023-05-29T16:37:01.450" v="2750" actId="115"/>
          <ac:spMkLst>
            <pc:docMk/>
            <pc:sldMk cId="3484454763" sldId="9968"/>
            <ac:spMk id="2" creationId="{CAF615FD-C291-A166-31D9-E27563472CF8}"/>
          </ac:spMkLst>
        </pc:spChg>
      </pc:sldChg>
      <pc:sldChg chg="modSp add del mod modTransition setBg">
        <pc:chgData name="trungbo2001@gmail.com" userId="8ce29e2eda34f706" providerId="LiveId" clId="{33E2FB38-91F7-4190-BF9F-8376FB86C792}" dt="2023-06-03T16:36:38.975" v="2979" actId="47"/>
        <pc:sldMkLst>
          <pc:docMk/>
          <pc:sldMk cId="3306968108" sldId="9969"/>
        </pc:sldMkLst>
        <pc:spChg chg="mod">
          <ac:chgData name="trungbo2001@gmail.com" userId="8ce29e2eda34f706" providerId="LiveId" clId="{33E2FB38-91F7-4190-BF9F-8376FB86C792}" dt="2023-05-29T16:37:17.010" v="2756" actId="115"/>
          <ac:spMkLst>
            <pc:docMk/>
            <pc:sldMk cId="3306968108" sldId="9969"/>
            <ac:spMk id="2" creationId="{CAF615FD-C291-A166-31D9-E27563472CF8}"/>
          </ac:spMkLst>
        </pc:spChg>
      </pc:sldChg>
      <pc:sldChg chg="modSp add del mod modTransition setBg">
        <pc:chgData name="trungbo2001@gmail.com" userId="8ce29e2eda34f706" providerId="LiveId" clId="{33E2FB38-91F7-4190-BF9F-8376FB86C792}" dt="2023-06-03T16:36:38.975" v="2979" actId="47"/>
        <pc:sldMkLst>
          <pc:docMk/>
          <pc:sldMk cId="2255751373" sldId="9970"/>
        </pc:sldMkLst>
        <pc:spChg chg="mod">
          <ac:chgData name="trungbo2001@gmail.com" userId="8ce29e2eda34f706" providerId="LiveId" clId="{33E2FB38-91F7-4190-BF9F-8376FB86C792}" dt="2023-05-29T16:37:28.154" v="2760" actId="115"/>
          <ac:spMkLst>
            <pc:docMk/>
            <pc:sldMk cId="2255751373" sldId="9970"/>
            <ac:spMk id="2" creationId="{CAF615FD-C291-A166-31D9-E27563472CF8}"/>
          </ac:spMkLst>
        </pc:spChg>
      </pc:sldChg>
      <pc:sldChg chg="modSp add del mod modTransition setBg">
        <pc:chgData name="trungbo2001@gmail.com" userId="8ce29e2eda34f706" providerId="LiveId" clId="{33E2FB38-91F7-4190-BF9F-8376FB86C792}" dt="2023-06-03T16:36:38.975" v="2979" actId="47"/>
        <pc:sldMkLst>
          <pc:docMk/>
          <pc:sldMk cId="268938966" sldId="9971"/>
        </pc:sldMkLst>
        <pc:spChg chg="mod">
          <ac:chgData name="trungbo2001@gmail.com" userId="8ce29e2eda34f706" providerId="LiveId" clId="{33E2FB38-91F7-4190-BF9F-8376FB86C792}" dt="2023-05-29T16:37:42.330" v="2767" actId="115"/>
          <ac:spMkLst>
            <pc:docMk/>
            <pc:sldMk cId="268938966" sldId="9971"/>
            <ac:spMk id="2" creationId="{CAF615FD-C291-A166-31D9-E27563472CF8}"/>
          </ac:spMkLst>
        </pc:spChg>
      </pc:sldChg>
      <pc:sldChg chg="modSp add del modTransition setBg">
        <pc:chgData name="trungbo2001@gmail.com" userId="8ce29e2eda34f706" providerId="LiveId" clId="{33E2FB38-91F7-4190-BF9F-8376FB86C792}" dt="2023-05-29T16:25:42.773" v="2612" actId="47"/>
        <pc:sldMkLst>
          <pc:docMk/>
          <pc:sldMk cId="4232886204" sldId="9972"/>
        </pc:sldMkLst>
        <pc:spChg chg="mod">
          <ac:chgData name="trungbo2001@gmail.com" userId="8ce29e2eda34f706" providerId="LiveId" clId="{33E2FB38-91F7-4190-BF9F-8376FB86C792}" dt="2023-05-29T15:23:08.068" v="1350"/>
          <ac:spMkLst>
            <pc:docMk/>
            <pc:sldMk cId="4232886204" sldId="9972"/>
            <ac:spMk id="2" creationId="{CAF615FD-C291-A166-31D9-E27563472CF8}"/>
          </ac:spMkLst>
        </pc:spChg>
      </pc:sldChg>
      <pc:sldChg chg="modSp add del mod setBg">
        <pc:chgData name="trungbo2001@gmail.com" userId="8ce29e2eda34f706" providerId="LiveId" clId="{33E2FB38-91F7-4190-BF9F-8376FB86C792}" dt="2023-06-03T16:36:38.975" v="2979" actId="47"/>
        <pc:sldMkLst>
          <pc:docMk/>
          <pc:sldMk cId="1052090434" sldId="9973"/>
        </pc:sldMkLst>
        <pc:spChg chg="mod">
          <ac:chgData name="trungbo2001@gmail.com" userId="8ce29e2eda34f706" providerId="LiveId" clId="{33E2FB38-91F7-4190-BF9F-8376FB86C792}" dt="2023-05-29T16:34:58.633" v="2721" actId="404"/>
          <ac:spMkLst>
            <pc:docMk/>
            <pc:sldMk cId="1052090434" sldId="9973"/>
            <ac:spMk id="2" creationId="{CAF615FD-C291-A166-31D9-E27563472CF8}"/>
          </ac:spMkLst>
        </pc:spChg>
      </pc:sldChg>
      <pc:sldChg chg="modSp add del mod setBg">
        <pc:chgData name="trungbo2001@gmail.com" userId="8ce29e2eda34f706" providerId="LiveId" clId="{33E2FB38-91F7-4190-BF9F-8376FB86C792}" dt="2023-06-03T16:36:38.975" v="2979" actId="47"/>
        <pc:sldMkLst>
          <pc:docMk/>
          <pc:sldMk cId="1997050176" sldId="9974"/>
        </pc:sldMkLst>
        <pc:spChg chg="mod">
          <ac:chgData name="trungbo2001@gmail.com" userId="8ce29e2eda34f706" providerId="LiveId" clId="{33E2FB38-91F7-4190-BF9F-8376FB86C792}" dt="2023-05-29T16:35:17.416" v="2724" actId="207"/>
          <ac:spMkLst>
            <pc:docMk/>
            <pc:sldMk cId="1997050176" sldId="9974"/>
            <ac:spMk id="2" creationId="{CAF615FD-C291-A166-31D9-E27563472CF8}"/>
          </ac:spMkLst>
        </pc:spChg>
      </pc:sldChg>
      <pc:sldChg chg="modSp add del mod setBg">
        <pc:chgData name="trungbo2001@gmail.com" userId="8ce29e2eda34f706" providerId="LiveId" clId="{33E2FB38-91F7-4190-BF9F-8376FB86C792}" dt="2023-06-03T16:36:38.975" v="2979" actId="47"/>
        <pc:sldMkLst>
          <pc:docMk/>
          <pc:sldMk cId="4271032076" sldId="9975"/>
        </pc:sldMkLst>
        <pc:spChg chg="mod">
          <ac:chgData name="trungbo2001@gmail.com" userId="8ce29e2eda34f706" providerId="LiveId" clId="{33E2FB38-91F7-4190-BF9F-8376FB86C792}" dt="2023-05-29T16:35:28.027" v="2727" actId="404"/>
          <ac:spMkLst>
            <pc:docMk/>
            <pc:sldMk cId="4271032076" sldId="9975"/>
            <ac:spMk id="2" creationId="{CAF615FD-C291-A166-31D9-E27563472CF8}"/>
          </ac:spMkLst>
        </pc:spChg>
      </pc:sldChg>
      <pc:sldChg chg="modSp add del mod setBg">
        <pc:chgData name="trungbo2001@gmail.com" userId="8ce29e2eda34f706" providerId="LiveId" clId="{33E2FB38-91F7-4190-BF9F-8376FB86C792}" dt="2023-06-03T16:36:38.975" v="2979" actId="47"/>
        <pc:sldMkLst>
          <pc:docMk/>
          <pc:sldMk cId="4174088577" sldId="9976"/>
        </pc:sldMkLst>
        <pc:spChg chg="mod">
          <ac:chgData name="trungbo2001@gmail.com" userId="8ce29e2eda34f706" providerId="LiveId" clId="{33E2FB38-91F7-4190-BF9F-8376FB86C792}" dt="2023-05-29T16:35:41.642" v="2733" actId="115"/>
          <ac:spMkLst>
            <pc:docMk/>
            <pc:sldMk cId="4174088577" sldId="9976"/>
            <ac:spMk id="2" creationId="{CAF615FD-C291-A166-31D9-E27563472CF8}"/>
          </ac:spMkLst>
        </pc:spChg>
      </pc:sldChg>
      <pc:sldChg chg="modSp add del mod setBg">
        <pc:chgData name="trungbo2001@gmail.com" userId="8ce29e2eda34f706" providerId="LiveId" clId="{33E2FB38-91F7-4190-BF9F-8376FB86C792}" dt="2023-06-03T16:36:38.975" v="2979" actId="47"/>
        <pc:sldMkLst>
          <pc:docMk/>
          <pc:sldMk cId="1804417889" sldId="9977"/>
        </pc:sldMkLst>
        <pc:spChg chg="mod">
          <ac:chgData name="trungbo2001@gmail.com" userId="8ce29e2eda34f706" providerId="LiveId" clId="{33E2FB38-91F7-4190-BF9F-8376FB86C792}" dt="2023-05-29T16:35:50.911" v="2736" actId="207"/>
          <ac:spMkLst>
            <pc:docMk/>
            <pc:sldMk cId="1804417889" sldId="9977"/>
            <ac:spMk id="2" creationId="{CAF615FD-C291-A166-31D9-E27563472CF8}"/>
          </ac:spMkLst>
        </pc:spChg>
      </pc:sldChg>
      <pc:sldChg chg="modSp add del setBg">
        <pc:chgData name="trungbo2001@gmail.com" userId="8ce29e2eda34f706" providerId="LiveId" clId="{33E2FB38-91F7-4190-BF9F-8376FB86C792}" dt="2023-05-29T16:31:38.333" v="2692" actId="47"/>
        <pc:sldMkLst>
          <pc:docMk/>
          <pc:sldMk cId="2541749759" sldId="9978"/>
        </pc:sldMkLst>
        <pc:spChg chg="mod">
          <ac:chgData name="trungbo2001@gmail.com" userId="8ce29e2eda34f706" providerId="LiveId" clId="{33E2FB38-91F7-4190-BF9F-8376FB86C792}" dt="2023-05-29T15:23:08.068" v="1350"/>
          <ac:spMkLst>
            <pc:docMk/>
            <pc:sldMk cId="2541749759" sldId="9978"/>
            <ac:spMk id="2" creationId="{CAF615FD-C291-A166-31D9-E27563472CF8}"/>
          </ac:spMkLst>
        </pc:spChg>
      </pc:sldChg>
      <pc:sldChg chg="modSp add del setBg">
        <pc:chgData name="trungbo2001@gmail.com" userId="8ce29e2eda34f706" providerId="LiveId" clId="{33E2FB38-91F7-4190-BF9F-8376FB86C792}" dt="2023-05-29T16:31:38.876" v="2693" actId="47"/>
        <pc:sldMkLst>
          <pc:docMk/>
          <pc:sldMk cId="2476813241" sldId="9979"/>
        </pc:sldMkLst>
        <pc:spChg chg="mod">
          <ac:chgData name="trungbo2001@gmail.com" userId="8ce29e2eda34f706" providerId="LiveId" clId="{33E2FB38-91F7-4190-BF9F-8376FB86C792}" dt="2023-05-29T15:23:08.068" v="1350"/>
          <ac:spMkLst>
            <pc:docMk/>
            <pc:sldMk cId="2476813241" sldId="9979"/>
            <ac:spMk id="2" creationId="{CAF615FD-C291-A166-31D9-E27563472CF8}"/>
          </ac:spMkLst>
        </pc:spChg>
      </pc:sldChg>
      <pc:sldChg chg="modSp add del setBg">
        <pc:chgData name="trungbo2001@gmail.com" userId="8ce29e2eda34f706" providerId="LiveId" clId="{33E2FB38-91F7-4190-BF9F-8376FB86C792}" dt="2023-05-29T16:31:39.363" v="2694" actId="47"/>
        <pc:sldMkLst>
          <pc:docMk/>
          <pc:sldMk cId="3591802942" sldId="9980"/>
        </pc:sldMkLst>
        <pc:spChg chg="mod">
          <ac:chgData name="trungbo2001@gmail.com" userId="8ce29e2eda34f706" providerId="LiveId" clId="{33E2FB38-91F7-4190-BF9F-8376FB86C792}" dt="2023-05-29T15:23:08.068" v="1350"/>
          <ac:spMkLst>
            <pc:docMk/>
            <pc:sldMk cId="3591802942" sldId="9980"/>
            <ac:spMk id="2" creationId="{CAF615FD-C291-A166-31D9-E27563472CF8}"/>
          </ac:spMkLst>
        </pc:spChg>
      </pc:sldChg>
      <pc:sldChg chg="modSp add del setBg">
        <pc:chgData name="trungbo2001@gmail.com" userId="8ce29e2eda34f706" providerId="LiveId" clId="{33E2FB38-91F7-4190-BF9F-8376FB86C792}" dt="2023-05-29T16:31:39.988" v="2695" actId="47"/>
        <pc:sldMkLst>
          <pc:docMk/>
          <pc:sldMk cId="3340163760" sldId="9981"/>
        </pc:sldMkLst>
        <pc:spChg chg="mod">
          <ac:chgData name="trungbo2001@gmail.com" userId="8ce29e2eda34f706" providerId="LiveId" clId="{33E2FB38-91F7-4190-BF9F-8376FB86C792}" dt="2023-05-29T15:23:08.068" v="1350"/>
          <ac:spMkLst>
            <pc:docMk/>
            <pc:sldMk cId="3340163760" sldId="9981"/>
            <ac:spMk id="2" creationId="{CAF615FD-C291-A166-31D9-E27563472CF8}"/>
          </ac:spMkLst>
        </pc:spChg>
      </pc:sldChg>
      <pc:sldChg chg="modSp add del setBg">
        <pc:chgData name="trungbo2001@gmail.com" userId="8ce29e2eda34f706" providerId="LiveId" clId="{33E2FB38-91F7-4190-BF9F-8376FB86C792}" dt="2023-05-29T16:31:41.012" v="2696" actId="47"/>
        <pc:sldMkLst>
          <pc:docMk/>
          <pc:sldMk cId="1901508650" sldId="9982"/>
        </pc:sldMkLst>
        <pc:spChg chg="mod">
          <ac:chgData name="trungbo2001@gmail.com" userId="8ce29e2eda34f706" providerId="LiveId" clId="{33E2FB38-91F7-4190-BF9F-8376FB86C792}" dt="2023-05-29T15:23:08.068" v="1350"/>
          <ac:spMkLst>
            <pc:docMk/>
            <pc:sldMk cId="1901508650" sldId="9982"/>
            <ac:spMk id="2" creationId="{CAF615FD-C291-A166-31D9-E27563472CF8}"/>
          </ac:spMkLst>
        </pc:spChg>
      </pc:sldChg>
      <pc:sldChg chg="del">
        <pc:chgData name="trungbo2001@gmail.com" userId="8ce29e2eda34f706" providerId="LiveId" clId="{33E2FB38-91F7-4190-BF9F-8376FB86C792}" dt="2023-06-03T16:36:38.975" v="2979" actId="47"/>
        <pc:sldMkLst>
          <pc:docMk/>
          <pc:sldMk cId="1466707189" sldId="9983"/>
        </pc:sldMkLst>
      </pc:sldChg>
      <pc:sldChg chg="del">
        <pc:chgData name="trungbo2001@gmail.com" userId="8ce29e2eda34f706" providerId="LiveId" clId="{33E2FB38-91F7-4190-BF9F-8376FB86C792}" dt="2023-06-03T16:36:38.975" v="2979" actId="47"/>
        <pc:sldMkLst>
          <pc:docMk/>
          <pc:sldMk cId="546121476" sldId="9984"/>
        </pc:sldMkLst>
      </pc:sldChg>
      <pc:sldChg chg="del">
        <pc:chgData name="trungbo2001@gmail.com" userId="8ce29e2eda34f706" providerId="LiveId" clId="{33E2FB38-91F7-4190-BF9F-8376FB86C792}" dt="2023-06-03T16:36:38.975" v="2979" actId="47"/>
        <pc:sldMkLst>
          <pc:docMk/>
          <pc:sldMk cId="3386895620" sldId="9985"/>
        </pc:sldMkLst>
      </pc:sldChg>
      <pc:sldChg chg="del">
        <pc:chgData name="trungbo2001@gmail.com" userId="8ce29e2eda34f706" providerId="LiveId" clId="{33E2FB38-91F7-4190-BF9F-8376FB86C792}" dt="2023-06-03T16:36:38.975" v="2979" actId="47"/>
        <pc:sldMkLst>
          <pc:docMk/>
          <pc:sldMk cId="741607367" sldId="9986"/>
        </pc:sldMkLst>
      </pc:sldChg>
      <pc:sldChg chg="del">
        <pc:chgData name="trungbo2001@gmail.com" userId="8ce29e2eda34f706" providerId="LiveId" clId="{33E2FB38-91F7-4190-BF9F-8376FB86C792}" dt="2023-05-29T15:24:27.936" v="1362"/>
        <pc:sldMkLst>
          <pc:docMk/>
          <pc:sldMk cId="3424114575" sldId="9986"/>
        </pc:sldMkLst>
      </pc:sldChg>
      <pc:sldChg chg="modSp new del mod">
        <pc:chgData name="trungbo2001@gmail.com" userId="8ce29e2eda34f706" providerId="LiveId" clId="{33E2FB38-91F7-4190-BF9F-8376FB86C792}" dt="2023-05-29T15:45:07.117" v="1738" actId="680"/>
        <pc:sldMkLst>
          <pc:docMk/>
          <pc:sldMk cId="3180016449" sldId="9987"/>
        </pc:sldMkLst>
        <pc:spChg chg="mod">
          <ac:chgData name="trungbo2001@gmail.com" userId="8ce29e2eda34f706" providerId="LiveId" clId="{33E2FB38-91F7-4190-BF9F-8376FB86C792}" dt="2023-05-29T15:45:06.650" v="1737" actId="1076"/>
          <ac:spMkLst>
            <pc:docMk/>
            <pc:sldMk cId="3180016449" sldId="9987"/>
            <ac:spMk id="2" creationId="{91C058B9-AE4B-FCE4-8C84-4E480659C732}"/>
          </ac:spMkLst>
        </pc:spChg>
      </pc:sldChg>
      <pc:sldChg chg="del">
        <pc:chgData name="trungbo2001@gmail.com" userId="8ce29e2eda34f706" providerId="LiveId" clId="{33E2FB38-91F7-4190-BF9F-8376FB86C792}" dt="2023-06-03T16:36:38.975" v="2979" actId="47"/>
        <pc:sldMkLst>
          <pc:docMk/>
          <pc:sldMk cId="4164670616" sldId="9987"/>
        </pc:sldMkLst>
      </pc:sldChg>
      <pc:sldChg chg="del">
        <pc:chgData name="trungbo2001@gmail.com" userId="8ce29e2eda34f706" providerId="LiveId" clId="{33E2FB38-91F7-4190-BF9F-8376FB86C792}" dt="2023-06-03T16:36:38.975" v="2979" actId="47"/>
        <pc:sldMkLst>
          <pc:docMk/>
          <pc:sldMk cId="2057423412" sldId="9988"/>
        </pc:sldMkLst>
      </pc:sldChg>
      <pc:sldChg chg="del">
        <pc:chgData name="trungbo2001@gmail.com" userId="8ce29e2eda34f706" providerId="LiveId" clId="{33E2FB38-91F7-4190-BF9F-8376FB86C792}" dt="2023-06-03T16:36:38.975" v="2979" actId="47"/>
        <pc:sldMkLst>
          <pc:docMk/>
          <pc:sldMk cId="1624164099" sldId="9989"/>
        </pc:sldMkLst>
      </pc:sldChg>
      <pc:sldChg chg="del">
        <pc:chgData name="trungbo2001@gmail.com" userId="8ce29e2eda34f706" providerId="LiveId" clId="{33E2FB38-91F7-4190-BF9F-8376FB86C792}" dt="2023-06-03T16:36:38.975" v="2979" actId="47"/>
        <pc:sldMkLst>
          <pc:docMk/>
          <pc:sldMk cId="3119077031" sldId="9990"/>
        </pc:sldMkLst>
      </pc:sldChg>
      <pc:sldChg chg="del">
        <pc:chgData name="trungbo2001@gmail.com" userId="8ce29e2eda34f706" providerId="LiveId" clId="{33E2FB38-91F7-4190-BF9F-8376FB86C792}" dt="2023-06-03T16:36:38.975" v="2979" actId="47"/>
        <pc:sldMkLst>
          <pc:docMk/>
          <pc:sldMk cId="3362151327" sldId="9991"/>
        </pc:sldMkLst>
      </pc:sldChg>
      <pc:sldChg chg="del">
        <pc:chgData name="trungbo2001@gmail.com" userId="8ce29e2eda34f706" providerId="LiveId" clId="{33E2FB38-91F7-4190-BF9F-8376FB86C792}" dt="2023-06-03T16:36:38.975" v="2979" actId="47"/>
        <pc:sldMkLst>
          <pc:docMk/>
          <pc:sldMk cId="3378781591" sldId="9992"/>
        </pc:sldMkLst>
      </pc:sldChg>
      <pc:sldChg chg="del">
        <pc:chgData name="trungbo2001@gmail.com" userId="8ce29e2eda34f706" providerId="LiveId" clId="{33E2FB38-91F7-4190-BF9F-8376FB86C792}" dt="2023-06-03T16:36:38.975" v="2979" actId="47"/>
        <pc:sldMkLst>
          <pc:docMk/>
          <pc:sldMk cId="941766068" sldId="9993"/>
        </pc:sldMkLst>
      </pc:sldChg>
      <pc:sldChg chg="modSp del mod setBg">
        <pc:chgData name="trungbo2001@gmail.com" userId="8ce29e2eda34f706" providerId="LiveId" clId="{33E2FB38-91F7-4190-BF9F-8376FB86C792}" dt="2023-05-29T16:46:23.563" v="2879" actId="47"/>
        <pc:sldMkLst>
          <pc:docMk/>
          <pc:sldMk cId="1489894824" sldId="9994"/>
        </pc:sldMkLst>
        <pc:spChg chg="mod">
          <ac:chgData name="trungbo2001@gmail.com" userId="8ce29e2eda34f706" providerId="LiveId" clId="{33E2FB38-91F7-4190-BF9F-8376FB86C792}" dt="2023-05-29T16:33:56.306" v="2708" actId="115"/>
          <ac:spMkLst>
            <pc:docMk/>
            <pc:sldMk cId="1489894824" sldId="9994"/>
            <ac:spMk id="2" creationId="{44737E0D-BE33-4D20-B264-066CAB02E2C0}"/>
          </ac:spMkLst>
        </pc:spChg>
      </pc:sldChg>
      <pc:sldChg chg="del">
        <pc:chgData name="trungbo2001@gmail.com" userId="8ce29e2eda34f706" providerId="LiveId" clId="{33E2FB38-91F7-4190-BF9F-8376FB86C792}" dt="2023-06-03T16:36:38.975" v="2979" actId="47"/>
        <pc:sldMkLst>
          <pc:docMk/>
          <pc:sldMk cId="434223893" sldId="9995"/>
        </pc:sldMkLst>
      </pc:sldChg>
      <pc:sldChg chg="del">
        <pc:chgData name="trungbo2001@gmail.com" userId="8ce29e2eda34f706" providerId="LiveId" clId="{33E2FB38-91F7-4190-BF9F-8376FB86C792}" dt="2023-06-03T16:36:38.975" v="2979" actId="47"/>
        <pc:sldMkLst>
          <pc:docMk/>
          <pc:sldMk cId="135850068" sldId="9996"/>
        </pc:sldMkLst>
      </pc:sldChg>
      <pc:sldChg chg="modSp new del mod">
        <pc:chgData name="trungbo2001@gmail.com" userId="8ce29e2eda34f706" providerId="LiveId" clId="{33E2FB38-91F7-4190-BF9F-8376FB86C792}" dt="2023-06-03T16:36:38.975" v="2979" actId="47"/>
        <pc:sldMkLst>
          <pc:docMk/>
          <pc:sldMk cId="2106337087" sldId="9997"/>
        </pc:sldMkLst>
        <pc:spChg chg="mod">
          <ac:chgData name="trungbo2001@gmail.com" userId="8ce29e2eda34f706" providerId="LiveId" clId="{33E2FB38-91F7-4190-BF9F-8376FB86C792}" dt="2023-05-29T16:50:02.883" v="2953" actId="207"/>
          <ac:spMkLst>
            <pc:docMk/>
            <pc:sldMk cId="2106337087" sldId="9997"/>
            <ac:spMk id="2" creationId="{37D6E542-3B48-2645-9B3D-3A3338C5FB5B}"/>
          </ac:spMkLst>
        </pc:spChg>
      </pc:sldChg>
      <pc:sldChg chg="new del">
        <pc:chgData name="trungbo2001@gmail.com" userId="8ce29e2eda34f706" providerId="LiveId" clId="{33E2FB38-91F7-4190-BF9F-8376FB86C792}" dt="2023-05-29T16:49:17.267" v="2937" actId="680"/>
        <pc:sldMkLst>
          <pc:docMk/>
          <pc:sldMk cId="4042784728" sldId="9997"/>
        </pc:sldMkLst>
      </pc:sldChg>
      <pc:sldChg chg="del">
        <pc:chgData name="trungbo2001@gmail.com" userId="8ce29e2eda34f706" providerId="LiveId" clId="{33E2FB38-91F7-4190-BF9F-8376FB86C792}" dt="2023-06-03T16:36:38.975" v="2979" actId="47"/>
        <pc:sldMkLst>
          <pc:docMk/>
          <pc:sldMk cId="1267712624" sldId="9998"/>
        </pc:sldMkLst>
      </pc:sldChg>
      <pc:sldChg chg="del">
        <pc:chgData name="trungbo2001@gmail.com" userId="8ce29e2eda34f706" providerId="LiveId" clId="{33E2FB38-91F7-4190-BF9F-8376FB86C792}" dt="2023-06-03T16:36:38.975" v="2979" actId="47"/>
        <pc:sldMkLst>
          <pc:docMk/>
          <pc:sldMk cId="3722996951" sldId="9999"/>
        </pc:sldMkLst>
      </pc:sldChg>
      <pc:sldChg chg="del">
        <pc:chgData name="trungbo2001@gmail.com" userId="8ce29e2eda34f706" providerId="LiveId" clId="{33E2FB38-91F7-4190-BF9F-8376FB86C792}" dt="2023-06-03T16:36:38.975" v="2979" actId="47"/>
        <pc:sldMkLst>
          <pc:docMk/>
          <pc:sldMk cId="2196193602" sldId="10000"/>
        </pc:sldMkLst>
      </pc:sldChg>
      <pc:sldChg chg="del">
        <pc:chgData name="trungbo2001@gmail.com" userId="8ce29e2eda34f706" providerId="LiveId" clId="{33E2FB38-91F7-4190-BF9F-8376FB86C792}" dt="2023-05-29T16:50:34.847" v="2958"/>
        <pc:sldMkLst>
          <pc:docMk/>
          <pc:sldMk cId="4199956025" sldId="10000"/>
        </pc:sldMkLst>
      </pc:sldChg>
      <pc:sldChg chg="del">
        <pc:chgData name="trungbo2001@gmail.com" userId="8ce29e2eda34f706" providerId="LiveId" clId="{33E2FB38-91F7-4190-BF9F-8376FB86C792}" dt="2023-05-29T16:50:34.847" v="2958"/>
        <pc:sldMkLst>
          <pc:docMk/>
          <pc:sldMk cId="510072243" sldId="10001"/>
        </pc:sldMkLst>
      </pc:sldChg>
      <pc:sldChg chg="del">
        <pc:chgData name="trungbo2001@gmail.com" userId="8ce29e2eda34f706" providerId="LiveId" clId="{33E2FB38-91F7-4190-BF9F-8376FB86C792}" dt="2023-06-03T16:36:38.975" v="2979" actId="47"/>
        <pc:sldMkLst>
          <pc:docMk/>
          <pc:sldMk cId="659264886" sldId="10001"/>
        </pc:sldMkLst>
      </pc:sldChg>
      <pc:sldChg chg="del">
        <pc:chgData name="trungbo2001@gmail.com" userId="8ce29e2eda34f706" providerId="LiveId" clId="{33E2FB38-91F7-4190-BF9F-8376FB86C792}" dt="2023-06-03T16:36:38.975" v="2979" actId="47"/>
        <pc:sldMkLst>
          <pc:docMk/>
          <pc:sldMk cId="2939820962" sldId="10002"/>
        </pc:sldMkLst>
      </pc:sldChg>
      <pc:sldMasterChg chg="setBg">
        <pc:chgData name="trungbo2001@gmail.com" userId="8ce29e2eda34f706" providerId="LiveId" clId="{33E2FB38-91F7-4190-BF9F-8376FB86C792}" dt="2023-05-29T15:21:59.246" v="1345"/>
        <pc:sldMasterMkLst>
          <pc:docMk/>
          <pc:sldMasterMk cId="4012585480" sldId="2147483648"/>
        </pc:sldMasterMkLst>
      </pc:sldMasterChg>
      <pc:sldMasterChg chg="del setBg delSldLayout modSldLayout">
        <pc:chgData name="trungbo2001@gmail.com" userId="8ce29e2eda34f706" providerId="LiveId" clId="{33E2FB38-91F7-4190-BF9F-8376FB86C792}" dt="2023-06-03T16:36:38.975" v="2979" actId="47"/>
        <pc:sldMasterMkLst>
          <pc:docMk/>
          <pc:sldMasterMk cId="896729119" sldId="2147483649"/>
        </pc:sldMasterMkLst>
        <pc:sldLayoutChg chg="del setBg">
          <pc:chgData name="trungbo2001@gmail.com" userId="8ce29e2eda34f706" providerId="LiveId" clId="{33E2FB38-91F7-4190-BF9F-8376FB86C792}" dt="2023-06-03T16:36:38.975" v="2979" actId="47"/>
          <pc:sldLayoutMkLst>
            <pc:docMk/>
            <pc:sldMasterMk cId="896729119" sldId="2147483649"/>
            <pc:sldLayoutMk cId="3838180157" sldId="2147483650"/>
          </pc:sldLayoutMkLst>
        </pc:sldLayoutChg>
        <pc:sldLayoutChg chg="del setBg">
          <pc:chgData name="trungbo2001@gmail.com" userId="8ce29e2eda34f706" providerId="LiveId" clId="{33E2FB38-91F7-4190-BF9F-8376FB86C792}" dt="2023-06-03T16:36:38.975" v="2979" actId="47"/>
          <pc:sldLayoutMkLst>
            <pc:docMk/>
            <pc:sldMasterMk cId="896729119" sldId="2147483649"/>
            <pc:sldLayoutMk cId="2849654540" sldId="2147483651"/>
          </pc:sldLayoutMkLst>
        </pc:sldLayoutChg>
        <pc:sldLayoutChg chg="del setBg">
          <pc:chgData name="trungbo2001@gmail.com" userId="8ce29e2eda34f706" providerId="LiveId" clId="{33E2FB38-91F7-4190-BF9F-8376FB86C792}" dt="2023-06-03T16:36:38.975" v="2979" actId="47"/>
          <pc:sldLayoutMkLst>
            <pc:docMk/>
            <pc:sldMasterMk cId="896729119" sldId="2147483649"/>
            <pc:sldLayoutMk cId="4191031807" sldId="2147483652"/>
          </pc:sldLayoutMkLst>
        </pc:sldLayoutChg>
        <pc:sldLayoutChg chg="del setBg">
          <pc:chgData name="trungbo2001@gmail.com" userId="8ce29e2eda34f706" providerId="LiveId" clId="{33E2FB38-91F7-4190-BF9F-8376FB86C792}" dt="2023-06-03T16:36:38.975" v="2979" actId="47"/>
          <pc:sldLayoutMkLst>
            <pc:docMk/>
            <pc:sldMasterMk cId="896729119" sldId="2147483649"/>
            <pc:sldLayoutMk cId="2706520092" sldId="2147483653"/>
          </pc:sldLayoutMkLst>
        </pc:sldLayoutChg>
        <pc:sldLayoutChg chg="del setBg">
          <pc:chgData name="trungbo2001@gmail.com" userId="8ce29e2eda34f706" providerId="LiveId" clId="{33E2FB38-91F7-4190-BF9F-8376FB86C792}" dt="2023-06-03T16:36:38.975" v="2979" actId="47"/>
          <pc:sldLayoutMkLst>
            <pc:docMk/>
            <pc:sldMasterMk cId="896729119" sldId="2147483649"/>
            <pc:sldLayoutMk cId="1159908390" sldId="2147483654"/>
          </pc:sldLayoutMkLst>
        </pc:sldLayoutChg>
        <pc:sldLayoutChg chg="del setBg">
          <pc:chgData name="trungbo2001@gmail.com" userId="8ce29e2eda34f706" providerId="LiveId" clId="{33E2FB38-91F7-4190-BF9F-8376FB86C792}" dt="2023-06-03T16:36:38.975" v="2979" actId="47"/>
          <pc:sldLayoutMkLst>
            <pc:docMk/>
            <pc:sldMasterMk cId="896729119" sldId="2147483649"/>
            <pc:sldLayoutMk cId="3759087679" sldId="2147483655"/>
          </pc:sldLayoutMkLst>
        </pc:sldLayoutChg>
        <pc:sldLayoutChg chg="del setBg">
          <pc:chgData name="trungbo2001@gmail.com" userId="8ce29e2eda34f706" providerId="LiveId" clId="{33E2FB38-91F7-4190-BF9F-8376FB86C792}" dt="2023-06-03T16:36:38.975" v="2979" actId="47"/>
          <pc:sldLayoutMkLst>
            <pc:docMk/>
            <pc:sldMasterMk cId="896729119" sldId="2147483649"/>
            <pc:sldLayoutMk cId="906925005" sldId="2147483656"/>
          </pc:sldLayoutMkLst>
        </pc:sldLayoutChg>
        <pc:sldLayoutChg chg="del setBg">
          <pc:chgData name="trungbo2001@gmail.com" userId="8ce29e2eda34f706" providerId="LiveId" clId="{33E2FB38-91F7-4190-BF9F-8376FB86C792}" dt="2023-06-03T16:36:38.975" v="2979" actId="47"/>
          <pc:sldLayoutMkLst>
            <pc:docMk/>
            <pc:sldMasterMk cId="896729119" sldId="2147483649"/>
            <pc:sldLayoutMk cId="2806446761" sldId="2147483657"/>
          </pc:sldLayoutMkLst>
        </pc:sldLayoutChg>
        <pc:sldLayoutChg chg="del setBg">
          <pc:chgData name="trungbo2001@gmail.com" userId="8ce29e2eda34f706" providerId="LiveId" clId="{33E2FB38-91F7-4190-BF9F-8376FB86C792}" dt="2023-06-03T16:36:38.975" v="2979" actId="47"/>
          <pc:sldLayoutMkLst>
            <pc:docMk/>
            <pc:sldMasterMk cId="896729119" sldId="2147483649"/>
            <pc:sldLayoutMk cId="13881261" sldId="2147483658"/>
          </pc:sldLayoutMkLst>
        </pc:sldLayoutChg>
        <pc:sldLayoutChg chg="del setBg">
          <pc:chgData name="trungbo2001@gmail.com" userId="8ce29e2eda34f706" providerId="LiveId" clId="{33E2FB38-91F7-4190-BF9F-8376FB86C792}" dt="2023-06-03T16:36:38.975" v="2979" actId="47"/>
          <pc:sldLayoutMkLst>
            <pc:docMk/>
            <pc:sldMasterMk cId="896729119" sldId="2147483649"/>
            <pc:sldLayoutMk cId="4227960810" sldId="2147483659"/>
          </pc:sldLayoutMkLst>
        </pc:sldLayoutChg>
        <pc:sldLayoutChg chg="del setBg">
          <pc:chgData name="trungbo2001@gmail.com" userId="8ce29e2eda34f706" providerId="LiveId" clId="{33E2FB38-91F7-4190-BF9F-8376FB86C792}" dt="2023-06-03T16:36:38.975" v="2979" actId="47"/>
          <pc:sldLayoutMkLst>
            <pc:docMk/>
            <pc:sldMasterMk cId="896729119" sldId="2147483649"/>
            <pc:sldLayoutMk cId="4011305651" sldId="2147483660"/>
          </pc:sldLayoutMkLst>
        </pc:sldLayoutChg>
      </pc:sldMasterChg>
      <pc:sldMasterChg chg="del setBg delSldLayout modSldLayout">
        <pc:chgData name="trungbo2001@gmail.com" userId="8ce29e2eda34f706" providerId="LiveId" clId="{33E2FB38-91F7-4190-BF9F-8376FB86C792}" dt="2023-05-29T15:17:15.296" v="1320" actId="47"/>
        <pc:sldMasterMkLst>
          <pc:docMk/>
          <pc:sldMasterMk cId="2150735967" sldId="2147483661"/>
        </pc:sldMasterMkLst>
        <pc:sldLayoutChg chg="del setBg">
          <pc:chgData name="trungbo2001@gmail.com" userId="8ce29e2eda34f706" providerId="LiveId" clId="{33E2FB38-91F7-4190-BF9F-8376FB86C792}" dt="2023-05-29T15:17:15.296" v="1320" actId="47"/>
          <pc:sldLayoutMkLst>
            <pc:docMk/>
            <pc:sldMasterMk cId="2150735967" sldId="2147483661"/>
            <pc:sldLayoutMk cId="3630999356" sldId="2147483662"/>
          </pc:sldLayoutMkLst>
        </pc:sldLayoutChg>
        <pc:sldLayoutChg chg="del setBg">
          <pc:chgData name="trungbo2001@gmail.com" userId="8ce29e2eda34f706" providerId="LiveId" clId="{33E2FB38-91F7-4190-BF9F-8376FB86C792}" dt="2023-05-29T15:17:15.296" v="1320" actId="47"/>
          <pc:sldLayoutMkLst>
            <pc:docMk/>
            <pc:sldMasterMk cId="2150735967" sldId="2147483661"/>
            <pc:sldLayoutMk cId="1007805542" sldId="2147483663"/>
          </pc:sldLayoutMkLst>
        </pc:sldLayoutChg>
        <pc:sldLayoutChg chg="del setBg">
          <pc:chgData name="trungbo2001@gmail.com" userId="8ce29e2eda34f706" providerId="LiveId" clId="{33E2FB38-91F7-4190-BF9F-8376FB86C792}" dt="2023-05-29T15:17:15.296" v="1320" actId="47"/>
          <pc:sldLayoutMkLst>
            <pc:docMk/>
            <pc:sldMasterMk cId="2150735967" sldId="2147483661"/>
            <pc:sldLayoutMk cId="480181362" sldId="2147483664"/>
          </pc:sldLayoutMkLst>
        </pc:sldLayoutChg>
        <pc:sldLayoutChg chg="del setBg">
          <pc:chgData name="trungbo2001@gmail.com" userId="8ce29e2eda34f706" providerId="LiveId" clId="{33E2FB38-91F7-4190-BF9F-8376FB86C792}" dt="2023-05-29T15:17:15.296" v="1320" actId="47"/>
          <pc:sldLayoutMkLst>
            <pc:docMk/>
            <pc:sldMasterMk cId="2150735967" sldId="2147483661"/>
            <pc:sldLayoutMk cId="2885999956" sldId="2147483665"/>
          </pc:sldLayoutMkLst>
        </pc:sldLayoutChg>
        <pc:sldLayoutChg chg="del setBg">
          <pc:chgData name="trungbo2001@gmail.com" userId="8ce29e2eda34f706" providerId="LiveId" clId="{33E2FB38-91F7-4190-BF9F-8376FB86C792}" dt="2023-05-29T15:17:15.296" v="1320" actId="47"/>
          <pc:sldLayoutMkLst>
            <pc:docMk/>
            <pc:sldMasterMk cId="2150735967" sldId="2147483661"/>
            <pc:sldLayoutMk cId="2057793029" sldId="2147483666"/>
          </pc:sldLayoutMkLst>
        </pc:sldLayoutChg>
        <pc:sldLayoutChg chg="del setBg">
          <pc:chgData name="trungbo2001@gmail.com" userId="8ce29e2eda34f706" providerId="LiveId" clId="{33E2FB38-91F7-4190-BF9F-8376FB86C792}" dt="2023-05-29T15:17:15.296" v="1320" actId="47"/>
          <pc:sldLayoutMkLst>
            <pc:docMk/>
            <pc:sldMasterMk cId="2150735967" sldId="2147483661"/>
            <pc:sldLayoutMk cId="2671921874" sldId="2147483667"/>
          </pc:sldLayoutMkLst>
        </pc:sldLayoutChg>
        <pc:sldLayoutChg chg="del setBg">
          <pc:chgData name="trungbo2001@gmail.com" userId="8ce29e2eda34f706" providerId="LiveId" clId="{33E2FB38-91F7-4190-BF9F-8376FB86C792}" dt="2023-05-29T15:17:15.296" v="1320" actId="47"/>
          <pc:sldLayoutMkLst>
            <pc:docMk/>
            <pc:sldMasterMk cId="2150735967" sldId="2147483661"/>
            <pc:sldLayoutMk cId="3930508338" sldId="2147483668"/>
          </pc:sldLayoutMkLst>
        </pc:sldLayoutChg>
        <pc:sldLayoutChg chg="del setBg">
          <pc:chgData name="trungbo2001@gmail.com" userId="8ce29e2eda34f706" providerId="LiveId" clId="{33E2FB38-91F7-4190-BF9F-8376FB86C792}" dt="2023-05-29T15:17:15.296" v="1320" actId="47"/>
          <pc:sldLayoutMkLst>
            <pc:docMk/>
            <pc:sldMasterMk cId="2150735967" sldId="2147483661"/>
            <pc:sldLayoutMk cId="2920092890" sldId="2147483669"/>
          </pc:sldLayoutMkLst>
        </pc:sldLayoutChg>
        <pc:sldLayoutChg chg="del setBg">
          <pc:chgData name="trungbo2001@gmail.com" userId="8ce29e2eda34f706" providerId="LiveId" clId="{33E2FB38-91F7-4190-BF9F-8376FB86C792}" dt="2023-05-29T15:17:15.296" v="1320" actId="47"/>
          <pc:sldLayoutMkLst>
            <pc:docMk/>
            <pc:sldMasterMk cId="2150735967" sldId="2147483661"/>
            <pc:sldLayoutMk cId="883737972" sldId="2147483670"/>
          </pc:sldLayoutMkLst>
        </pc:sldLayoutChg>
        <pc:sldLayoutChg chg="del setBg">
          <pc:chgData name="trungbo2001@gmail.com" userId="8ce29e2eda34f706" providerId="LiveId" clId="{33E2FB38-91F7-4190-BF9F-8376FB86C792}" dt="2023-05-29T15:17:15.296" v="1320" actId="47"/>
          <pc:sldLayoutMkLst>
            <pc:docMk/>
            <pc:sldMasterMk cId="2150735967" sldId="2147483661"/>
            <pc:sldLayoutMk cId="4042851414" sldId="2147483671"/>
          </pc:sldLayoutMkLst>
        </pc:sldLayoutChg>
        <pc:sldLayoutChg chg="del setBg">
          <pc:chgData name="trungbo2001@gmail.com" userId="8ce29e2eda34f706" providerId="LiveId" clId="{33E2FB38-91F7-4190-BF9F-8376FB86C792}" dt="2023-05-29T15:17:15.296" v="1320" actId="47"/>
          <pc:sldLayoutMkLst>
            <pc:docMk/>
            <pc:sldMasterMk cId="2150735967" sldId="2147483661"/>
            <pc:sldLayoutMk cId="1953670495" sldId="2147483672"/>
          </pc:sldLayoutMkLst>
        </pc:sldLayoutChg>
      </pc:sldMasterChg>
      <pc:sldMasterChg chg="del setBg delSldLayout modSldLayout">
        <pc:chgData name="trungbo2001@gmail.com" userId="8ce29e2eda34f706" providerId="LiveId" clId="{33E2FB38-91F7-4190-BF9F-8376FB86C792}" dt="2023-05-29T15:16:07.722" v="1319" actId="47"/>
        <pc:sldMasterMkLst>
          <pc:docMk/>
          <pc:sldMasterMk cId="114476997" sldId="2147483673"/>
        </pc:sldMasterMkLst>
        <pc:sldLayoutChg chg="del setBg">
          <pc:chgData name="trungbo2001@gmail.com" userId="8ce29e2eda34f706" providerId="LiveId" clId="{33E2FB38-91F7-4190-BF9F-8376FB86C792}" dt="2023-05-29T15:16:07.722" v="1319" actId="47"/>
          <pc:sldLayoutMkLst>
            <pc:docMk/>
            <pc:sldMasterMk cId="114476997" sldId="2147483673"/>
            <pc:sldLayoutMk cId="1756619274" sldId="2147483674"/>
          </pc:sldLayoutMkLst>
        </pc:sldLayoutChg>
        <pc:sldLayoutChg chg="del setBg">
          <pc:chgData name="trungbo2001@gmail.com" userId="8ce29e2eda34f706" providerId="LiveId" clId="{33E2FB38-91F7-4190-BF9F-8376FB86C792}" dt="2023-05-29T15:16:07.722" v="1319" actId="47"/>
          <pc:sldLayoutMkLst>
            <pc:docMk/>
            <pc:sldMasterMk cId="114476997" sldId="2147483673"/>
            <pc:sldLayoutMk cId="1161323894" sldId="2147483675"/>
          </pc:sldLayoutMkLst>
        </pc:sldLayoutChg>
        <pc:sldLayoutChg chg="del setBg">
          <pc:chgData name="trungbo2001@gmail.com" userId="8ce29e2eda34f706" providerId="LiveId" clId="{33E2FB38-91F7-4190-BF9F-8376FB86C792}" dt="2023-05-29T15:16:07.722" v="1319" actId="47"/>
          <pc:sldLayoutMkLst>
            <pc:docMk/>
            <pc:sldMasterMk cId="114476997" sldId="2147483673"/>
            <pc:sldLayoutMk cId="2363502487" sldId="2147483676"/>
          </pc:sldLayoutMkLst>
        </pc:sldLayoutChg>
        <pc:sldLayoutChg chg="del setBg">
          <pc:chgData name="trungbo2001@gmail.com" userId="8ce29e2eda34f706" providerId="LiveId" clId="{33E2FB38-91F7-4190-BF9F-8376FB86C792}" dt="2023-05-29T15:16:07.722" v="1319" actId="47"/>
          <pc:sldLayoutMkLst>
            <pc:docMk/>
            <pc:sldMasterMk cId="114476997" sldId="2147483673"/>
            <pc:sldLayoutMk cId="1049394107" sldId="2147483677"/>
          </pc:sldLayoutMkLst>
        </pc:sldLayoutChg>
        <pc:sldLayoutChg chg="del setBg">
          <pc:chgData name="trungbo2001@gmail.com" userId="8ce29e2eda34f706" providerId="LiveId" clId="{33E2FB38-91F7-4190-BF9F-8376FB86C792}" dt="2023-05-29T15:16:07.722" v="1319" actId="47"/>
          <pc:sldLayoutMkLst>
            <pc:docMk/>
            <pc:sldMasterMk cId="114476997" sldId="2147483673"/>
            <pc:sldLayoutMk cId="3675132744" sldId="2147483678"/>
          </pc:sldLayoutMkLst>
        </pc:sldLayoutChg>
        <pc:sldLayoutChg chg="del setBg">
          <pc:chgData name="trungbo2001@gmail.com" userId="8ce29e2eda34f706" providerId="LiveId" clId="{33E2FB38-91F7-4190-BF9F-8376FB86C792}" dt="2023-05-29T15:16:07.722" v="1319" actId="47"/>
          <pc:sldLayoutMkLst>
            <pc:docMk/>
            <pc:sldMasterMk cId="114476997" sldId="2147483673"/>
            <pc:sldLayoutMk cId="1495420181" sldId="2147483679"/>
          </pc:sldLayoutMkLst>
        </pc:sldLayoutChg>
        <pc:sldLayoutChg chg="del setBg">
          <pc:chgData name="trungbo2001@gmail.com" userId="8ce29e2eda34f706" providerId="LiveId" clId="{33E2FB38-91F7-4190-BF9F-8376FB86C792}" dt="2023-05-29T15:16:07.722" v="1319" actId="47"/>
          <pc:sldLayoutMkLst>
            <pc:docMk/>
            <pc:sldMasterMk cId="114476997" sldId="2147483673"/>
            <pc:sldLayoutMk cId="1262477393" sldId="2147483680"/>
          </pc:sldLayoutMkLst>
        </pc:sldLayoutChg>
        <pc:sldLayoutChg chg="del setBg">
          <pc:chgData name="trungbo2001@gmail.com" userId="8ce29e2eda34f706" providerId="LiveId" clId="{33E2FB38-91F7-4190-BF9F-8376FB86C792}" dt="2023-05-29T15:16:07.722" v="1319" actId="47"/>
          <pc:sldLayoutMkLst>
            <pc:docMk/>
            <pc:sldMasterMk cId="114476997" sldId="2147483673"/>
            <pc:sldLayoutMk cId="3680859098" sldId="2147483681"/>
          </pc:sldLayoutMkLst>
        </pc:sldLayoutChg>
        <pc:sldLayoutChg chg="del setBg">
          <pc:chgData name="trungbo2001@gmail.com" userId="8ce29e2eda34f706" providerId="LiveId" clId="{33E2FB38-91F7-4190-BF9F-8376FB86C792}" dt="2023-05-29T15:16:07.722" v="1319" actId="47"/>
          <pc:sldLayoutMkLst>
            <pc:docMk/>
            <pc:sldMasterMk cId="114476997" sldId="2147483673"/>
            <pc:sldLayoutMk cId="2330548861" sldId="2147483682"/>
          </pc:sldLayoutMkLst>
        </pc:sldLayoutChg>
        <pc:sldLayoutChg chg="del setBg">
          <pc:chgData name="trungbo2001@gmail.com" userId="8ce29e2eda34f706" providerId="LiveId" clId="{33E2FB38-91F7-4190-BF9F-8376FB86C792}" dt="2023-05-29T15:16:07.722" v="1319" actId="47"/>
          <pc:sldLayoutMkLst>
            <pc:docMk/>
            <pc:sldMasterMk cId="114476997" sldId="2147483673"/>
            <pc:sldLayoutMk cId="2634619089" sldId="2147483683"/>
          </pc:sldLayoutMkLst>
        </pc:sldLayoutChg>
        <pc:sldLayoutChg chg="del setBg">
          <pc:chgData name="trungbo2001@gmail.com" userId="8ce29e2eda34f706" providerId="LiveId" clId="{33E2FB38-91F7-4190-BF9F-8376FB86C792}" dt="2023-05-29T15:16:07.722" v="1319" actId="47"/>
          <pc:sldLayoutMkLst>
            <pc:docMk/>
            <pc:sldMasterMk cId="114476997" sldId="2147483673"/>
            <pc:sldLayoutMk cId="4159717493" sldId="2147483684"/>
          </pc:sldLayoutMkLst>
        </pc:sldLayoutChg>
      </pc:sldMasterChg>
      <pc:sldMasterChg chg="del setBg delSldLayout modSldLayout">
        <pc:chgData name="trungbo2001@gmail.com" userId="8ce29e2eda34f706" providerId="LiveId" clId="{33E2FB38-91F7-4190-BF9F-8376FB86C792}" dt="2023-05-29T15:18:26.646" v="1321" actId="47"/>
        <pc:sldMasterMkLst>
          <pc:docMk/>
          <pc:sldMasterMk cId="2052491027" sldId="2147483717"/>
        </pc:sldMasterMkLst>
        <pc:sldLayoutChg chg="del setBg">
          <pc:chgData name="trungbo2001@gmail.com" userId="8ce29e2eda34f706" providerId="LiveId" clId="{33E2FB38-91F7-4190-BF9F-8376FB86C792}" dt="2023-05-29T15:18:26.646" v="1321" actId="47"/>
          <pc:sldLayoutMkLst>
            <pc:docMk/>
            <pc:sldMasterMk cId="2052491027" sldId="2147483717"/>
            <pc:sldLayoutMk cId="1332286081" sldId="2147483718"/>
          </pc:sldLayoutMkLst>
        </pc:sldLayoutChg>
        <pc:sldLayoutChg chg="del setBg">
          <pc:chgData name="trungbo2001@gmail.com" userId="8ce29e2eda34f706" providerId="LiveId" clId="{33E2FB38-91F7-4190-BF9F-8376FB86C792}" dt="2023-05-29T15:18:26.646" v="1321" actId="47"/>
          <pc:sldLayoutMkLst>
            <pc:docMk/>
            <pc:sldMasterMk cId="2052491027" sldId="2147483717"/>
            <pc:sldLayoutMk cId="1242227069" sldId="2147483719"/>
          </pc:sldLayoutMkLst>
        </pc:sldLayoutChg>
        <pc:sldLayoutChg chg="del setBg">
          <pc:chgData name="trungbo2001@gmail.com" userId="8ce29e2eda34f706" providerId="LiveId" clId="{33E2FB38-91F7-4190-BF9F-8376FB86C792}" dt="2023-05-29T15:18:26.646" v="1321" actId="47"/>
          <pc:sldLayoutMkLst>
            <pc:docMk/>
            <pc:sldMasterMk cId="2052491027" sldId="2147483717"/>
            <pc:sldLayoutMk cId="1307466339" sldId="2147483720"/>
          </pc:sldLayoutMkLst>
        </pc:sldLayoutChg>
        <pc:sldLayoutChg chg="del setBg">
          <pc:chgData name="trungbo2001@gmail.com" userId="8ce29e2eda34f706" providerId="LiveId" clId="{33E2FB38-91F7-4190-BF9F-8376FB86C792}" dt="2023-05-29T15:18:26.646" v="1321" actId="47"/>
          <pc:sldLayoutMkLst>
            <pc:docMk/>
            <pc:sldMasterMk cId="2052491027" sldId="2147483717"/>
            <pc:sldLayoutMk cId="3412150736" sldId="2147483721"/>
          </pc:sldLayoutMkLst>
        </pc:sldLayoutChg>
        <pc:sldLayoutChg chg="del setBg">
          <pc:chgData name="trungbo2001@gmail.com" userId="8ce29e2eda34f706" providerId="LiveId" clId="{33E2FB38-91F7-4190-BF9F-8376FB86C792}" dt="2023-05-29T15:18:26.646" v="1321" actId="47"/>
          <pc:sldLayoutMkLst>
            <pc:docMk/>
            <pc:sldMasterMk cId="2052491027" sldId="2147483717"/>
            <pc:sldLayoutMk cId="2281090001" sldId="2147483722"/>
          </pc:sldLayoutMkLst>
        </pc:sldLayoutChg>
        <pc:sldLayoutChg chg="del setBg">
          <pc:chgData name="trungbo2001@gmail.com" userId="8ce29e2eda34f706" providerId="LiveId" clId="{33E2FB38-91F7-4190-BF9F-8376FB86C792}" dt="2023-05-29T15:18:26.646" v="1321" actId="47"/>
          <pc:sldLayoutMkLst>
            <pc:docMk/>
            <pc:sldMasterMk cId="2052491027" sldId="2147483717"/>
            <pc:sldLayoutMk cId="3789487173" sldId="2147483723"/>
          </pc:sldLayoutMkLst>
        </pc:sldLayoutChg>
        <pc:sldLayoutChg chg="del setBg">
          <pc:chgData name="trungbo2001@gmail.com" userId="8ce29e2eda34f706" providerId="LiveId" clId="{33E2FB38-91F7-4190-BF9F-8376FB86C792}" dt="2023-05-29T15:18:26.646" v="1321" actId="47"/>
          <pc:sldLayoutMkLst>
            <pc:docMk/>
            <pc:sldMasterMk cId="2052491027" sldId="2147483717"/>
            <pc:sldLayoutMk cId="3314042200" sldId="2147483724"/>
          </pc:sldLayoutMkLst>
        </pc:sldLayoutChg>
        <pc:sldLayoutChg chg="del setBg">
          <pc:chgData name="trungbo2001@gmail.com" userId="8ce29e2eda34f706" providerId="LiveId" clId="{33E2FB38-91F7-4190-BF9F-8376FB86C792}" dt="2023-05-29T15:18:26.646" v="1321" actId="47"/>
          <pc:sldLayoutMkLst>
            <pc:docMk/>
            <pc:sldMasterMk cId="2052491027" sldId="2147483717"/>
            <pc:sldLayoutMk cId="3799842287" sldId="2147483725"/>
          </pc:sldLayoutMkLst>
        </pc:sldLayoutChg>
        <pc:sldLayoutChg chg="del setBg">
          <pc:chgData name="trungbo2001@gmail.com" userId="8ce29e2eda34f706" providerId="LiveId" clId="{33E2FB38-91F7-4190-BF9F-8376FB86C792}" dt="2023-05-29T15:18:26.646" v="1321" actId="47"/>
          <pc:sldLayoutMkLst>
            <pc:docMk/>
            <pc:sldMasterMk cId="2052491027" sldId="2147483717"/>
            <pc:sldLayoutMk cId="1211054159" sldId="2147483726"/>
          </pc:sldLayoutMkLst>
        </pc:sldLayoutChg>
        <pc:sldLayoutChg chg="del setBg">
          <pc:chgData name="trungbo2001@gmail.com" userId="8ce29e2eda34f706" providerId="LiveId" clId="{33E2FB38-91F7-4190-BF9F-8376FB86C792}" dt="2023-05-29T15:18:26.646" v="1321" actId="47"/>
          <pc:sldLayoutMkLst>
            <pc:docMk/>
            <pc:sldMasterMk cId="2052491027" sldId="2147483717"/>
            <pc:sldLayoutMk cId="5304088" sldId="2147483727"/>
          </pc:sldLayoutMkLst>
        </pc:sldLayoutChg>
        <pc:sldLayoutChg chg="del setBg">
          <pc:chgData name="trungbo2001@gmail.com" userId="8ce29e2eda34f706" providerId="LiveId" clId="{33E2FB38-91F7-4190-BF9F-8376FB86C792}" dt="2023-05-29T15:18:26.646" v="1321" actId="47"/>
          <pc:sldLayoutMkLst>
            <pc:docMk/>
            <pc:sldMasterMk cId="2052491027" sldId="2147483717"/>
            <pc:sldLayoutMk cId="3649321064" sldId="2147483728"/>
          </pc:sldLayoutMkLst>
        </pc:sldLayoutChg>
      </pc:sldMasterChg>
      <pc:sldMasterChg chg="del setBg delSldLayout modSldLayout">
        <pc:chgData name="trungbo2001@gmail.com" userId="8ce29e2eda34f706" providerId="LiveId" clId="{33E2FB38-91F7-4190-BF9F-8376FB86C792}" dt="2023-05-29T15:18:26.646" v="1321" actId="47"/>
        <pc:sldMasterMkLst>
          <pc:docMk/>
          <pc:sldMasterMk cId="2519389217" sldId="2147483729"/>
        </pc:sldMasterMkLst>
        <pc:sldLayoutChg chg="del setBg">
          <pc:chgData name="trungbo2001@gmail.com" userId="8ce29e2eda34f706" providerId="LiveId" clId="{33E2FB38-91F7-4190-BF9F-8376FB86C792}" dt="2023-05-29T15:18:26.646" v="1321" actId="47"/>
          <pc:sldLayoutMkLst>
            <pc:docMk/>
            <pc:sldMasterMk cId="2519389217" sldId="2147483729"/>
            <pc:sldLayoutMk cId="1378209008" sldId="2147483730"/>
          </pc:sldLayoutMkLst>
        </pc:sldLayoutChg>
        <pc:sldLayoutChg chg="del setBg">
          <pc:chgData name="trungbo2001@gmail.com" userId="8ce29e2eda34f706" providerId="LiveId" clId="{33E2FB38-91F7-4190-BF9F-8376FB86C792}" dt="2023-05-29T15:18:26.646" v="1321" actId="47"/>
          <pc:sldLayoutMkLst>
            <pc:docMk/>
            <pc:sldMasterMk cId="2519389217" sldId="2147483729"/>
            <pc:sldLayoutMk cId="2155243447" sldId="2147483731"/>
          </pc:sldLayoutMkLst>
        </pc:sldLayoutChg>
        <pc:sldLayoutChg chg="del setBg">
          <pc:chgData name="trungbo2001@gmail.com" userId="8ce29e2eda34f706" providerId="LiveId" clId="{33E2FB38-91F7-4190-BF9F-8376FB86C792}" dt="2023-05-29T15:18:26.646" v="1321" actId="47"/>
          <pc:sldLayoutMkLst>
            <pc:docMk/>
            <pc:sldMasterMk cId="2519389217" sldId="2147483729"/>
            <pc:sldLayoutMk cId="1976634136" sldId="2147483732"/>
          </pc:sldLayoutMkLst>
        </pc:sldLayoutChg>
        <pc:sldLayoutChg chg="del setBg">
          <pc:chgData name="trungbo2001@gmail.com" userId="8ce29e2eda34f706" providerId="LiveId" clId="{33E2FB38-91F7-4190-BF9F-8376FB86C792}" dt="2023-05-29T15:18:26.646" v="1321" actId="47"/>
          <pc:sldLayoutMkLst>
            <pc:docMk/>
            <pc:sldMasterMk cId="2519389217" sldId="2147483729"/>
            <pc:sldLayoutMk cId="1921579524" sldId="2147483733"/>
          </pc:sldLayoutMkLst>
        </pc:sldLayoutChg>
        <pc:sldLayoutChg chg="del setBg">
          <pc:chgData name="trungbo2001@gmail.com" userId="8ce29e2eda34f706" providerId="LiveId" clId="{33E2FB38-91F7-4190-BF9F-8376FB86C792}" dt="2023-05-29T15:18:26.646" v="1321" actId="47"/>
          <pc:sldLayoutMkLst>
            <pc:docMk/>
            <pc:sldMasterMk cId="2519389217" sldId="2147483729"/>
            <pc:sldLayoutMk cId="2083800120" sldId="2147483734"/>
          </pc:sldLayoutMkLst>
        </pc:sldLayoutChg>
        <pc:sldLayoutChg chg="del setBg">
          <pc:chgData name="trungbo2001@gmail.com" userId="8ce29e2eda34f706" providerId="LiveId" clId="{33E2FB38-91F7-4190-BF9F-8376FB86C792}" dt="2023-05-29T15:18:26.646" v="1321" actId="47"/>
          <pc:sldLayoutMkLst>
            <pc:docMk/>
            <pc:sldMasterMk cId="2519389217" sldId="2147483729"/>
            <pc:sldLayoutMk cId="2215287637" sldId="2147483735"/>
          </pc:sldLayoutMkLst>
        </pc:sldLayoutChg>
        <pc:sldLayoutChg chg="del setBg">
          <pc:chgData name="trungbo2001@gmail.com" userId="8ce29e2eda34f706" providerId="LiveId" clId="{33E2FB38-91F7-4190-BF9F-8376FB86C792}" dt="2023-05-29T15:18:26.646" v="1321" actId="47"/>
          <pc:sldLayoutMkLst>
            <pc:docMk/>
            <pc:sldMasterMk cId="2519389217" sldId="2147483729"/>
            <pc:sldLayoutMk cId="3288974684" sldId="2147483736"/>
          </pc:sldLayoutMkLst>
        </pc:sldLayoutChg>
        <pc:sldLayoutChg chg="del setBg">
          <pc:chgData name="trungbo2001@gmail.com" userId="8ce29e2eda34f706" providerId="LiveId" clId="{33E2FB38-91F7-4190-BF9F-8376FB86C792}" dt="2023-05-29T15:18:26.646" v="1321" actId="47"/>
          <pc:sldLayoutMkLst>
            <pc:docMk/>
            <pc:sldMasterMk cId="2519389217" sldId="2147483729"/>
            <pc:sldLayoutMk cId="2077812191" sldId="2147483737"/>
          </pc:sldLayoutMkLst>
        </pc:sldLayoutChg>
        <pc:sldLayoutChg chg="del setBg">
          <pc:chgData name="trungbo2001@gmail.com" userId="8ce29e2eda34f706" providerId="LiveId" clId="{33E2FB38-91F7-4190-BF9F-8376FB86C792}" dt="2023-05-29T15:18:26.646" v="1321" actId="47"/>
          <pc:sldLayoutMkLst>
            <pc:docMk/>
            <pc:sldMasterMk cId="2519389217" sldId="2147483729"/>
            <pc:sldLayoutMk cId="2084317016" sldId="2147483738"/>
          </pc:sldLayoutMkLst>
        </pc:sldLayoutChg>
        <pc:sldLayoutChg chg="del setBg">
          <pc:chgData name="trungbo2001@gmail.com" userId="8ce29e2eda34f706" providerId="LiveId" clId="{33E2FB38-91F7-4190-BF9F-8376FB86C792}" dt="2023-05-29T15:18:26.646" v="1321" actId="47"/>
          <pc:sldLayoutMkLst>
            <pc:docMk/>
            <pc:sldMasterMk cId="2519389217" sldId="2147483729"/>
            <pc:sldLayoutMk cId="3740663121" sldId="2147483739"/>
          </pc:sldLayoutMkLst>
        </pc:sldLayoutChg>
        <pc:sldLayoutChg chg="del setBg">
          <pc:chgData name="trungbo2001@gmail.com" userId="8ce29e2eda34f706" providerId="LiveId" clId="{33E2FB38-91F7-4190-BF9F-8376FB86C792}" dt="2023-05-29T15:18:26.646" v="1321" actId="47"/>
          <pc:sldLayoutMkLst>
            <pc:docMk/>
            <pc:sldMasterMk cId="2519389217" sldId="2147483729"/>
            <pc:sldLayoutMk cId="2375121390" sldId="2147483740"/>
          </pc:sldLayoutMkLst>
        </pc:sldLayoutChg>
      </pc:sldMasterChg>
      <pc:sldMasterChg chg="add del setBg addSldLayout delSldLayout modSldLayout">
        <pc:chgData name="trungbo2001@gmail.com" userId="8ce29e2eda34f706" providerId="LiveId" clId="{33E2FB38-91F7-4190-BF9F-8376FB86C792}" dt="2023-06-03T16:36:38.975" v="2979" actId="47"/>
        <pc:sldMasterMkLst>
          <pc:docMk/>
          <pc:sldMasterMk cId="1083440395" sldId="2147483741"/>
        </pc:sldMasterMkLst>
        <pc:sldLayoutChg chg="add del setBg">
          <pc:chgData name="trungbo2001@gmail.com" userId="8ce29e2eda34f706" providerId="LiveId" clId="{33E2FB38-91F7-4190-BF9F-8376FB86C792}" dt="2023-06-03T16:36:38.975" v="2979" actId="47"/>
          <pc:sldLayoutMkLst>
            <pc:docMk/>
            <pc:sldMasterMk cId="1083440395" sldId="2147483741"/>
            <pc:sldLayoutMk cId="1432727285" sldId="2147483742"/>
          </pc:sldLayoutMkLst>
        </pc:sldLayoutChg>
        <pc:sldLayoutChg chg="add del setBg">
          <pc:chgData name="trungbo2001@gmail.com" userId="8ce29e2eda34f706" providerId="LiveId" clId="{33E2FB38-91F7-4190-BF9F-8376FB86C792}" dt="2023-06-03T16:36:38.975" v="2979" actId="47"/>
          <pc:sldLayoutMkLst>
            <pc:docMk/>
            <pc:sldMasterMk cId="1083440395" sldId="2147483741"/>
            <pc:sldLayoutMk cId="1105190434" sldId="2147483743"/>
          </pc:sldLayoutMkLst>
        </pc:sldLayoutChg>
        <pc:sldLayoutChg chg="add del setBg">
          <pc:chgData name="trungbo2001@gmail.com" userId="8ce29e2eda34f706" providerId="LiveId" clId="{33E2FB38-91F7-4190-BF9F-8376FB86C792}" dt="2023-06-03T16:36:38.975" v="2979" actId="47"/>
          <pc:sldLayoutMkLst>
            <pc:docMk/>
            <pc:sldMasterMk cId="1083440395" sldId="2147483741"/>
            <pc:sldLayoutMk cId="2379784180" sldId="2147483744"/>
          </pc:sldLayoutMkLst>
        </pc:sldLayoutChg>
        <pc:sldLayoutChg chg="add del setBg">
          <pc:chgData name="trungbo2001@gmail.com" userId="8ce29e2eda34f706" providerId="LiveId" clId="{33E2FB38-91F7-4190-BF9F-8376FB86C792}" dt="2023-06-03T16:36:38.975" v="2979" actId="47"/>
          <pc:sldLayoutMkLst>
            <pc:docMk/>
            <pc:sldMasterMk cId="1083440395" sldId="2147483741"/>
            <pc:sldLayoutMk cId="2940411035" sldId="2147483745"/>
          </pc:sldLayoutMkLst>
        </pc:sldLayoutChg>
        <pc:sldLayoutChg chg="add del setBg">
          <pc:chgData name="trungbo2001@gmail.com" userId="8ce29e2eda34f706" providerId="LiveId" clId="{33E2FB38-91F7-4190-BF9F-8376FB86C792}" dt="2023-06-03T16:36:38.975" v="2979" actId="47"/>
          <pc:sldLayoutMkLst>
            <pc:docMk/>
            <pc:sldMasterMk cId="1083440395" sldId="2147483741"/>
            <pc:sldLayoutMk cId="2187149264" sldId="2147483746"/>
          </pc:sldLayoutMkLst>
        </pc:sldLayoutChg>
        <pc:sldLayoutChg chg="add del setBg">
          <pc:chgData name="trungbo2001@gmail.com" userId="8ce29e2eda34f706" providerId="LiveId" clId="{33E2FB38-91F7-4190-BF9F-8376FB86C792}" dt="2023-06-03T16:36:38.975" v="2979" actId="47"/>
          <pc:sldLayoutMkLst>
            <pc:docMk/>
            <pc:sldMasterMk cId="1083440395" sldId="2147483741"/>
            <pc:sldLayoutMk cId="2587517900" sldId="2147483747"/>
          </pc:sldLayoutMkLst>
        </pc:sldLayoutChg>
        <pc:sldLayoutChg chg="add del setBg">
          <pc:chgData name="trungbo2001@gmail.com" userId="8ce29e2eda34f706" providerId="LiveId" clId="{33E2FB38-91F7-4190-BF9F-8376FB86C792}" dt="2023-06-03T16:36:38.975" v="2979" actId="47"/>
          <pc:sldLayoutMkLst>
            <pc:docMk/>
            <pc:sldMasterMk cId="1083440395" sldId="2147483741"/>
            <pc:sldLayoutMk cId="2117730864" sldId="2147483748"/>
          </pc:sldLayoutMkLst>
        </pc:sldLayoutChg>
        <pc:sldLayoutChg chg="add del setBg">
          <pc:chgData name="trungbo2001@gmail.com" userId="8ce29e2eda34f706" providerId="LiveId" clId="{33E2FB38-91F7-4190-BF9F-8376FB86C792}" dt="2023-06-03T16:36:38.975" v="2979" actId="47"/>
          <pc:sldLayoutMkLst>
            <pc:docMk/>
            <pc:sldMasterMk cId="1083440395" sldId="2147483741"/>
            <pc:sldLayoutMk cId="2554327460" sldId="2147483749"/>
          </pc:sldLayoutMkLst>
        </pc:sldLayoutChg>
        <pc:sldLayoutChg chg="add del setBg">
          <pc:chgData name="trungbo2001@gmail.com" userId="8ce29e2eda34f706" providerId="LiveId" clId="{33E2FB38-91F7-4190-BF9F-8376FB86C792}" dt="2023-06-03T16:36:38.975" v="2979" actId="47"/>
          <pc:sldLayoutMkLst>
            <pc:docMk/>
            <pc:sldMasterMk cId="1083440395" sldId="2147483741"/>
            <pc:sldLayoutMk cId="552216047" sldId="2147483750"/>
          </pc:sldLayoutMkLst>
        </pc:sldLayoutChg>
        <pc:sldLayoutChg chg="add del setBg">
          <pc:chgData name="trungbo2001@gmail.com" userId="8ce29e2eda34f706" providerId="LiveId" clId="{33E2FB38-91F7-4190-BF9F-8376FB86C792}" dt="2023-06-03T16:36:38.975" v="2979" actId="47"/>
          <pc:sldLayoutMkLst>
            <pc:docMk/>
            <pc:sldMasterMk cId="1083440395" sldId="2147483741"/>
            <pc:sldLayoutMk cId="2517331924" sldId="2147483751"/>
          </pc:sldLayoutMkLst>
        </pc:sldLayoutChg>
        <pc:sldLayoutChg chg="add del setBg">
          <pc:chgData name="trungbo2001@gmail.com" userId="8ce29e2eda34f706" providerId="LiveId" clId="{33E2FB38-91F7-4190-BF9F-8376FB86C792}" dt="2023-06-03T16:36:38.975" v="2979" actId="47"/>
          <pc:sldLayoutMkLst>
            <pc:docMk/>
            <pc:sldMasterMk cId="1083440395" sldId="2147483741"/>
            <pc:sldLayoutMk cId="4189485501" sldId="2147483752"/>
          </pc:sldLayoutMkLst>
        </pc:sldLayoutChg>
      </pc:sldMasterChg>
      <pc:sldMasterChg chg="del delSldLayout">
        <pc:chgData name="trungbo2001@gmail.com" userId="8ce29e2eda34f706" providerId="LiveId" clId="{33E2FB38-91F7-4190-BF9F-8376FB86C792}" dt="2023-05-18T03:59:54.661" v="828" actId="47"/>
        <pc:sldMasterMkLst>
          <pc:docMk/>
          <pc:sldMasterMk cId="2910365741" sldId="2147483753"/>
        </pc:sldMasterMkLst>
        <pc:sldLayoutChg chg="del">
          <pc:chgData name="trungbo2001@gmail.com" userId="8ce29e2eda34f706" providerId="LiveId" clId="{33E2FB38-91F7-4190-BF9F-8376FB86C792}" dt="2023-05-18T03:59:54.661" v="828" actId="47"/>
          <pc:sldLayoutMkLst>
            <pc:docMk/>
            <pc:sldMasterMk cId="2910365741" sldId="2147483753"/>
            <pc:sldLayoutMk cId="1461760068" sldId="2147483754"/>
          </pc:sldLayoutMkLst>
        </pc:sldLayoutChg>
        <pc:sldLayoutChg chg="del">
          <pc:chgData name="trungbo2001@gmail.com" userId="8ce29e2eda34f706" providerId="LiveId" clId="{33E2FB38-91F7-4190-BF9F-8376FB86C792}" dt="2023-05-18T03:59:54.661" v="828" actId="47"/>
          <pc:sldLayoutMkLst>
            <pc:docMk/>
            <pc:sldMasterMk cId="2910365741" sldId="2147483753"/>
            <pc:sldLayoutMk cId="2448892701" sldId="2147483755"/>
          </pc:sldLayoutMkLst>
        </pc:sldLayoutChg>
        <pc:sldLayoutChg chg="del">
          <pc:chgData name="trungbo2001@gmail.com" userId="8ce29e2eda34f706" providerId="LiveId" clId="{33E2FB38-91F7-4190-BF9F-8376FB86C792}" dt="2023-05-18T03:59:54.661" v="828" actId="47"/>
          <pc:sldLayoutMkLst>
            <pc:docMk/>
            <pc:sldMasterMk cId="2910365741" sldId="2147483753"/>
            <pc:sldLayoutMk cId="3283990335" sldId="2147483756"/>
          </pc:sldLayoutMkLst>
        </pc:sldLayoutChg>
        <pc:sldLayoutChg chg="del">
          <pc:chgData name="trungbo2001@gmail.com" userId="8ce29e2eda34f706" providerId="LiveId" clId="{33E2FB38-91F7-4190-BF9F-8376FB86C792}" dt="2023-05-18T03:59:54.661" v="828" actId="47"/>
          <pc:sldLayoutMkLst>
            <pc:docMk/>
            <pc:sldMasterMk cId="2910365741" sldId="2147483753"/>
            <pc:sldLayoutMk cId="753054480" sldId="2147483757"/>
          </pc:sldLayoutMkLst>
        </pc:sldLayoutChg>
        <pc:sldLayoutChg chg="del">
          <pc:chgData name="trungbo2001@gmail.com" userId="8ce29e2eda34f706" providerId="LiveId" clId="{33E2FB38-91F7-4190-BF9F-8376FB86C792}" dt="2023-05-18T03:59:54.661" v="828" actId="47"/>
          <pc:sldLayoutMkLst>
            <pc:docMk/>
            <pc:sldMasterMk cId="2910365741" sldId="2147483753"/>
            <pc:sldLayoutMk cId="358887268" sldId="2147483758"/>
          </pc:sldLayoutMkLst>
        </pc:sldLayoutChg>
        <pc:sldLayoutChg chg="del">
          <pc:chgData name="trungbo2001@gmail.com" userId="8ce29e2eda34f706" providerId="LiveId" clId="{33E2FB38-91F7-4190-BF9F-8376FB86C792}" dt="2023-05-18T03:59:54.661" v="828" actId="47"/>
          <pc:sldLayoutMkLst>
            <pc:docMk/>
            <pc:sldMasterMk cId="2910365741" sldId="2147483753"/>
            <pc:sldLayoutMk cId="115049507" sldId="2147483759"/>
          </pc:sldLayoutMkLst>
        </pc:sldLayoutChg>
        <pc:sldLayoutChg chg="del">
          <pc:chgData name="trungbo2001@gmail.com" userId="8ce29e2eda34f706" providerId="LiveId" clId="{33E2FB38-91F7-4190-BF9F-8376FB86C792}" dt="2023-05-18T03:59:54.661" v="828" actId="47"/>
          <pc:sldLayoutMkLst>
            <pc:docMk/>
            <pc:sldMasterMk cId="2910365741" sldId="2147483753"/>
            <pc:sldLayoutMk cId="1453733710" sldId="2147483760"/>
          </pc:sldLayoutMkLst>
        </pc:sldLayoutChg>
        <pc:sldLayoutChg chg="del">
          <pc:chgData name="trungbo2001@gmail.com" userId="8ce29e2eda34f706" providerId="LiveId" clId="{33E2FB38-91F7-4190-BF9F-8376FB86C792}" dt="2023-05-18T03:59:54.661" v="828" actId="47"/>
          <pc:sldLayoutMkLst>
            <pc:docMk/>
            <pc:sldMasterMk cId="2910365741" sldId="2147483753"/>
            <pc:sldLayoutMk cId="1006715505" sldId="2147483761"/>
          </pc:sldLayoutMkLst>
        </pc:sldLayoutChg>
        <pc:sldLayoutChg chg="del">
          <pc:chgData name="trungbo2001@gmail.com" userId="8ce29e2eda34f706" providerId="LiveId" clId="{33E2FB38-91F7-4190-BF9F-8376FB86C792}" dt="2023-05-18T03:59:54.661" v="828" actId="47"/>
          <pc:sldLayoutMkLst>
            <pc:docMk/>
            <pc:sldMasterMk cId="2910365741" sldId="2147483753"/>
            <pc:sldLayoutMk cId="597862237" sldId="2147483762"/>
          </pc:sldLayoutMkLst>
        </pc:sldLayoutChg>
        <pc:sldLayoutChg chg="del">
          <pc:chgData name="trungbo2001@gmail.com" userId="8ce29e2eda34f706" providerId="LiveId" clId="{33E2FB38-91F7-4190-BF9F-8376FB86C792}" dt="2023-05-18T03:59:54.661" v="828" actId="47"/>
          <pc:sldLayoutMkLst>
            <pc:docMk/>
            <pc:sldMasterMk cId="2910365741" sldId="2147483753"/>
            <pc:sldLayoutMk cId="1443505834" sldId="2147483763"/>
          </pc:sldLayoutMkLst>
        </pc:sldLayoutChg>
        <pc:sldLayoutChg chg="del">
          <pc:chgData name="trungbo2001@gmail.com" userId="8ce29e2eda34f706" providerId="LiveId" clId="{33E2FB38-91F7-4190-BF9F-8376FB86C792}" dt="2023-05-18T03:59:54.661" v="828" actId="47"/>
          <pc:sldLayoutMkLst>
            <pc:docMk/>
            <pc:sldMasterMk cId="2910365741" sldId="2147483753"/>
            <pc:sldLayoutMk cId="220392860" sldId="2147483764"/>
          </pc:sldLayoutMkLst>
        </pc:sldLayoutChg>
      </pc:sldMasterChg>
      <pc:sldMasterChg chg="del delSldLayout">
        <pc:chgData name="trungbo2001@gmail.com" userId="8ce29e2eda34f706" providerId="LiveId" clId="{33E2FB38-91F7-4190-BF9F-8376FB86C792}" dt="2023-05-18T04:00:03.014" v="835" actId="47"/>
        <pc:sldMasterMkLst>
          <pc:docMk/>
          <pc:sldMasterMk cId="1958975975" sldId="2147483765"/>
        </pc:sldMasterMkLst>
        <pc:sldLayoutChg chg="del">
          <pc:chgData name="trungbo2001@gmail.com" userId="8ce29e2eda34f706" providerId="LiveId" clId="{33E2FB38-91F7-4190-BF9F-8376FB86C792}" dt="2023-05-18T04:00:03.014" v="835" actId="47"/>
          <pc:sldLayoutMkLst>
            <pc:docMk/>
            <pc:sldMasterMk cId="1958975975" sldId="2147483765"/>
            <pc:sldLayoutMk cId="3954526947" sldId="2147483766"/>
          </pc:sldLayoutMkLst>
        </pc:sldLayoutChg>
        <pc:sldLayoutChg chg="del">
          <pc:chgData name="trungbo2001@gmail.com" userId="8ce29e2eda34f706" providerId="LiveId" clId="{33E2FB38-91F7-4190-BF9F-8376FB86C792}" dt="2023-05-18T04:00:03.014" v="835" actId="47"/>
          <pc:sldLayoutMkLst>
            <pc:docMk/>
            <pc:sldMasterMk cId="1958975975" sldId="2147483765"/>
            <pc:sldLayoutMk cId="1091869761" sldId="2147483767"/>
          </pc:sldLayoutMkLst>
        </pc:sldLayoutChg>
        <pc:sldLayoutChg chg="del">
          <pc:chgData name="trungbo2001@gmail.com" userId="8ce29e2eda34f706" providerId="LiveId" clId="{33E2FB38-91F7-4190-BF9F-8376FB86C792}" dt="2023-05-18T04:00:03.014" v="835" actId="47"/>
          <pc:sldLayoutMkLst>
            <pc:docMk/>
            <pc:sldMasterMk cId="1958975975" sldId="2147483765"/>
            <pc:sldLayoutMk cId="2503672467" sldId="2147483768"/>
          </pc:sldLayoutMkLst>
        </pc:sldLayoutChg>
        <pc:sldLayoutChg chg="del">
          <pc:chgData name="trungbo2001@gmail.com" userId="8ce29e2eda34f706" providerId="LiveId" clId="{33E2FB38-91F7-4190-BF9F-8376FB86C792}" dt="2023-05-18T04:00:03.014" v="835" actId="47"/>
          <pc:sldLayoutMkLst>
            <pc:docMk/>
            <pc:sldMasterMk cId="1958975975" sldId="2147483765"/>
            <pc:sldLayoutMk cId="2999231883" sldId="2147483769"/>
          </pc:sldLayoutMkLst>
        </pc:sldLayoutChg>
        <pc:sldLayoutChg chg="del">
          <pc:chgData name="trungbo2001@gmail.com" userId="8ce29e2eda34f706" providerId="LiveId" clId="{33E2FB38-91F7-4190-BF9F-8376FB86C792}" dt="2023-05-18T04:00:03.014" v="835" actId="47"/>
          <pc:sldLayoutMkLst>
            <pc:docMk/>
            <pc:sldMasterMk cId="1958975975" sldId="2147483765"/>
            <pc:sldLayoutMk cId="2212921051" sldId="2147483770"/>
          </pc:sldLayoutMkLst>
        </pc:sldLayoutChg>
        <pc:sldLayoutChg chg="del">
          <pc:chgData name="trungbo2001@gmail.com" userId="8ce29e2eda34f706" providerId="LiveId" clId="{33E2FB38-91F7-4190-BF9F-8376FB86C792}" dt="2023-05-18T04:00:03.014" v="835" actId="47"/>
          <pc:sldLayoutMkLst>
            <pc:docMk/>
            <pc:sldMasterMk cId="1958975975" sldId="2147483765"/>
            <pc:sldLayoutMk cId="798055264" sldId="2147483771"/>
          </pc:sldLayoutMkLst>
        </pc:sldLayoutChg>
        <pc:sldLayoutChg chg="del">
          <pc:chgData name="trungbo2001@gmail.com" userId="8ce29e2eda34f706" providerId="LiveId" clId="{33E2FB38-91F7-4190-BF9F-8376FB86C792}" dt="2023-05-18T04:00:03.014" v="835" actId="47"/>
          <pc:sldLayoutMkLst>
            <pc:docMk/>
            <pc:sldMasterMk cId="1958975975" sldId="2147483765"/>
            <pc:sldLayoutMk cId="3370699235" sldId="2147483772"/>
          </pc:sldLayoutMkLst>
        </pc:sldLayoutChg>
        <pc:sldLayoutChg chg="del">
          <pc:chgData name="trungbo2001@gmail.com" userId="8ce29e2eda34f706" providerId="LiveId" clId="{33E2FB38-91F7-4190-BF9F-8376FB86C792}" dt="2023-05-18T04:00:03.014" v="835" actId="47"/>
          <pc:sldLayoutMkLst>
            <pc:docMk/>
            <pc:sldMasterMk cId="1958975975" sldId="2147483765"/>
            <pc:sldLayoutMk cId="1862072640" sldId="2147483773"/>
          </pc:sldLayoutMkLst>
        </pc:sldLayoutChg>
        <pc:sldLayoutChg chg="del">
          <pc:chgData name="trungbo2001@gmail.com" userId="8ce29e2eda34f706" providerId="LiveId" clId="{33E2FB38-91F7-4190-BF9F-8376FB86C792}" dt="2023-05-18T04:00:03.014" v="835" actId="47"/>
          <pc:sldLayoutMkLst>
            <pc:docMk/>
            <pc:sldMasterMk cId="1958975975" sldId="2147483765"/>
            <pc:sldLayoutMk cId="359886678" sldId="2147483774"/>
          </pc:sldLayoutMkLst>
        </pc:sldLayoutChg>
        <pc:sldLayoutChg chg="del">
          <pc:chgData name="trungbo2001@gmail.com" userId="8ce29e2eda34f706" providerId="LiveId" clId="{33E2FB38-91F7-4190-BF9F-8376FB86C792}" dt="2023-05-18T04:00:03.014" v="835" actId="47"/>
          <pc:sldLayoutMkLst>
            <pc:docMk/>
            <pc:sldMasterMk cId="1958975975" sldId="2147483765"/>
            <pc:sldLayoutMk cId="4276961091" sldId="2147483775"/>
          </pc:sldLayoutMkLst>
        </pc:sldLayoutChg>
        <pc:sldLayoutChg chg="del">
          <pc:chgData name="trungbo2001@gmail.com" userId="8ce29e2eda34f706" providerId="LiveId" clId="{33E2FB38-91F7-4190-BF9F-8376FB86C792}" dt="2023-05-18T04:00:03.014" v="835" actId="47"/>
          <pc:sldLayoutMkLst>
            <pc:docMk/>
            <pc:sldMasterMk cId="1958975975" sldId="2147483765"/>
            <pc:sldLayoutMk cId="212248389" sldId="2147483776"/>
          </pc:sldLayoutMkLst>
        </pc:sldLayoutChg>
      </pc:sldMasterChg>
      <pc:sldMasterChg chg="del setBg delSldLayout modSldLayout">
        <pc:chgData name="trungbo2001@gmail.com" userId="8ce29e2eda34f706" providerId="LiveId" clId="{33E2FB38-91F7-4190-BF9F-8376FB86C792}" dt="2023-06-03T16:36:38.975" v="2979" actId="47"/>
        <pc:sldMasterMkLst>
          <pc:docMk/>
          <pc:sldMasterMk cId="3936360129" sldId="2147483777"/>
        </pc:sldMasterMkLst>
        <pc:sldLayoutChg chg="del setBg">
          <pc:chgData name="trungbo2001@gmail.com" userId="8ce29e2eda34f706" providerId="LiveId" clId="{33E2FB38-91F7-4190-BF9F-8376FB86C792}" dt="2023-06-03T16:36:38.975" v="2979" actId="47"/>
          <pc:sldLayoutMkLst>
            <pc:docMk/>
            <pc:sldMasterMk cId="3936360129" sldId="2147483777"/>
            <pc:sldLayoutMk cId="214475875" sldId="2147483778"/>
          </pc:sldLayoutMkLst>
        </pc:sldLayoutChg>
        <pc:sldLayoutChg chg="del setBg">
          <pc:chgData name="trungbo2001@gmail.com" userId="8ce29e2eda34f706" providerId="LiveId" clId="{33E2FB38-91F7-4190-BF9F-8376FB86C792}" dt="2023-06-03T16:36:38.975" v="2979" actId="47"/>
          <pc:sldLayoutMkLst>
            <pc:docMk/>
            <pc:sldMasterMk cId="3936360129" sldId="2147483777"/>
            <pc:sldLayoutMk cId="2294601572" sldId="2147483779"/>
          </pc:sldLayoutMkLst>
        </pc:sldLayoutChg>
        <pc:sldLayoutChg chg="del setBg">
          <pc:chgData name="trungbo2001@gmail.com" userId="8ce29e2eda34f706" providerId="LiveId" clId="{33E2FB38-91F7-4190-BF9F-8376FB86C792}" dt="2023-06-03T16:36:38.975" v="2979" actId="47"/>
          <pc:sldLayoutMkLst>
            <pc:docMk/>
            <pc:sldMasterMk cId="3936360129" sldId="2147483777"/>
            <pc:sldLayoutMk cId="1314842784" sldId="2147483780"/>
          </pc:sldLayoutMkLst>
        </pc:sldLayoutChg>
        <pc:sldLayoutChg chg="del setBg">
          <pc:chgData name="trungbo2001@gmail.com" userId="8ce29e2eda34f706" providerId="LiveId" clId="{33E2FB38-91F7-4190-BF9F-8376FB86C792}" dt="2023-06-03T16:36:38.975" v="2979" actId="47"/>
          <pc:sldLayoutMkLst>
            <pc:docMk/>
            <pc:sldMasterMk cId="3936360129" sldId="2147483777"/>
            <pc:sldLayoutMk cId="1081043546" sldId="2147483781"/>
          </pc:sldLayoutMkLst>
        </pc:sldLayoutChg>
        <pc:sldLayoutChg chg="del setBg">
          <pc:chgData name="trungbo2001@gmail.com" userId="8ce29e2eda34f706" providerId="LiveId" clId="{33E2FB38-91F7-4190-BF9F-8376FB86C792}" dt="2023-06-03T16:36:38.975" v="2979" actId="47"/>
          <pc:sldLayoutMkLst>
            <pc:docMk/>
            <pc:sldMasterMk cId="3936360129" sldId="2147483777"/>
            <pc:sldLayoutMk cId="3003411801" sldId="2147483782"/>
          </pc:sldLayoutMkLst>
        </pc:sldLayoutChg>
        <pc:sldLayoutChg chg="del setBg">
          <pc:chgData name="trungbo2001@gmail.com" userId="8ce29e2eda34f706" providerId="LiveId" clId="{33E2FB38-91F7-4190-BF9F-8376FB86C792}" dt="2023-06-03T16:36:38.975" v="2979" actId="47"/>
          <pc:sldLayoutMkLst>
            <pc:docMk/>
            <pc:sldMasterMk cId="3936360129" sldId="2147483777"/>
            <pc:sldLayoutMk cId="3082288050" sldId="2147483783"/>
          </pc:sldLayoutMkLst>
        </pc:sldLayoutChg>
        <pc:sldLayoutChg chg="del setBg">
          <pc:chgData name="trungbo2001@gmail.com" userId="8ce29e2eda34f706" providerId="LiveId" clId="{33E2FB38-91F7-4190-BF9F-8376FB86C792}" dt="2023-06-03T16:36:38.975" v="2979" actId="47"/>
          <pc:sldLayoutMkLst>
            <pc:docMk/>
            <pc:sldMasterMk cId="3936360129" sldId="2147483777"/>
            <pc:sldLayoutMk cId="2209077233" sldId="2147483784"/>
          </pc:sldLayoutMkLst>
        </pc:sldLayoutChg>
        <pc:sldLayoutChg chg="del setBg">
          <pc:chgData name="trungbo2001@gmail.com" userId="8ce29e2eda34f706" providerId="LiveId" clId="{33E2FB38-91F7-4190-BF9F-8376FB86C792}" dt="2023-06-03T16:36:38.975" v="2979" actId="47"/>
          <pc:sldLayoutMkLst>
            <pc:docMk/>
            <pc:sldMasterMk cId="3936360129" sldId="2147483777"/>
            <pc:sldLayoutMk cId="3146846435" sldId="2147483785"/>
          </pc:sldLayoutMkLst>
        </pc:sldLayoutChg>
        <pc:sldLayoutChg chg="del setBg">
          <pc:chgData name="trungbo2001@gmail.com" userId="8ce29e2eda34f706" providerId="LiveId" clId="{33E2FB38-91F7-4190-BF9F-8376FB86C792}" dt="2023-06-03T16:36:38.975" v="2979" actId="47"/>
          <pc:sldLayoutMkLst>
            <pc:docMk/>
            <pc:sldMasterMk cId="3936360129" sldId="2147483777"/>
            <pc:sldLayoutMk cId="1460655962" sldId="2147483786"/>
          </pc:sldLayoutMkLst>
        </pc:sldLayoutChg>
        <pc:sldLayoutChg chg="del setBg">
          <pc:chgData name="trungbo2001@gmail.com" userId="8ce29e2eda34f706" providerId="LiveId" clId="{33E2FB38-91F7-4190-BF9F-8376FB86C792}" dt="2023-06-03T16:36:38.975" v="2979" actId="47"/>
          <pc:sldLayoutMkLst>
            <pc:docMk/>
            <pc:sldMasterMk cId="3936360129" sldId="2147483777"/>
            <pc:sldLayoutMk cId="2317959958" sldId="2147483787"/>
          </pc:sldLayoutMkLst>
        </pc:sldLayoutChg>
        <pc:sldLayoutChg chg="del setBg">
          <pc:chgData name="trungbo2001@gmail.com" userId="8ce29e2eda34f706" providerId="LiveId" clId="{33E2FB38-91F7-4190-BF9F-8376FB86C792}" dt="2023-06-03T16:36:38.975" v="2979" actId="47"/>
          <pc:sldLayoutMkLst>
            <pc:docMk/>
            <pc:sldMasterMk cId="3936360129" sldId="2147483777"/>
            <pc:sldLayoutMk cId="516781623" sldId="2147483788"/>
          </pc:sldLayoutMkLst>
        </pc:sldLayoutChg>
      </pc:sldMasterChg>
      <pc:sldMasterChg chg="del setBg delSldLayout modSldLayout">
        <pc:chgData name="trungbo2001@gmail.com" userId="8ce29e2eda34f706" providerId="LiveId" clId="{33E2FB38-91F7-4190-BF9F-8376FB86C792}" dt="2023-05-29T15:18:26.646" v="1321" actId="47"/>
        <pc:sldMasterMkLst>
          <pc:docMk/>
          <pc:sldMasterMk cId="1539376767" sldId="2147483789"/>
        </pc:sldMasterMkLst>
        <pc:sldLayoutChg chg="del setBg">
          <pc:chgData name="trungbo2001@gmail.com" userId="8ce29e2eda34f706" providerId="LiveId" clId="{33E2FB38-91F7-4190-BF9F-8376FB86C792}" dt="2023-05-29T15:18:26.646" v="1321" actId="47"/>
          <pc:sldLayoutMkLst>
            <pc:docMk/>
            <pc:sldMasterMk cId="1539376767" sldId="2147483789"/>
            <pc:sldLayoutMk cId="3084677960" sldId="2147483790"/>
          </pc:sldLayoutMkLst>
        </pc:sldLayoutChg>
        <pc:sldLayoutChg chg="del setBg">
          <pc:chgData name="trungbo2001@gmail.com" userId="8ce29e2eda34f706" providerId="LiveId" clId="{33E2FB38-91F7-4190-BF9F-8376FB86C792}" dt="2023-05-29T15:18:26.646" v="1321" actId="47"/>
          <pc:sldLayoutMkLst>
            <pc:docMk/>
            <pc:sldMasterMk cId="1539376767" sldId="2147483789"/>
            <pc:sldLayoutMk cId="2774933692" sldId="2147483791"/>
          </pc:sldLayoutMkLst>
        </pc:sldLayoutChg>
        <pc:sldLayoutChg chg="del setBg">
          <pc:chgData name="trungbo2001@gmail.com" userId="8ce29e2eda34f706" providerId="LiveId" clId="{33E2FB38-91F7-4190-BF9F-8376FB86C792}" dt="2023-05-29T15:18:26.646" v="1321" actId="47"/>
          <pc:sldLayoutMkLst>
            <pc:docMk/>
            <pc:sldMasterMk cId="1539376767" sldId="2147483789"/>
            <pc:sldLayoutMk cId="1362035720" sldId="2147483792"/>
          </pc:sldLayoutMkLst>
        </pc:sldLayoutChg>
        <pc:sldLayoutChg chg="del setBg">
          <pc:chgData name="trungbo2001@gmail.com" userId="8ce29e2eda34f706" providerId="LiveId" clId="{33E2FB38-91F7-4190-BF9F-8376FB86C792}" dt="2023-05-29T15:18:26.646" v="1321" actId="47"/>
          <pc:sldLayoutMkLst>
            <pc:docMk/>
            <pc:sldMasterMk cId="1539376767" sldId="2147483789"/>
            <pc:sldLayoutMk cId="2619909483" sldId="2147483793"/>
          </pc:sldLayoutMkLst>
        </pc:sldLayoutChg>
        <pc:sldLayoutChg chg="del setBg">
          <pc:chgData name="trungbo2001@gmail.com" userId="8ce29e2eda34f706" providerId="LiveId" clId="{33E2FB38-91F7-4190-BF9F-8376FB86C792}" dt="2023-05-29T15:18:26.646" v="1321" actId="47"/>
          <pc:sldLayoutMkLst>
            <pc:docMk/>
            <pc:sldMasterMk cId="1539376767" sldId="2147483789"/>
            <pc:sldLayoutMk cId="1484562822" sldId="2147483794"/>
          </pc:sldLayoutMkLst>
        </pc:sldLayoutChg>
        <pc:sldLayoutChg chg="del setBg">
          <pc:chgData name="trungbo2001@gmail.com" userId="8ce29e2eda34f706" providerId="LiveId" clId="{33E2FB38-91F7-4190-BF9F-8376FB86C792}" dt="2023-05-29T15:18:26.646" v="1321" actId="47"/>
          <pc:sldLayoutMkLst>
            <pc:docMk/>
            <pc:sldMasterMk cId="1539376767" sldId="2147483789"/>
            <pc:sldLayoutMk cId="4167982156" sldId="2147483795"/>
          </pc:sldLayoutMkLst>
        </pc:sldLayoutChg>
        <pc:sldLayoutChg chg="del setBg">
          <pc:chgData name="trungbo2001@gmail.com" userId="8ce29e2eda34f706" providerId="LiveId" clId="{33E2FB38-91F7-4190-BF9F-8376FB86C792}" dt="2023-05-29T15:18:26.646" v="1321" actId="47"/>
          <pc:sldLayoutMkLst>
            <pc:docMk/>
            <pc:sldMasterMk cId="1539376767" sldId="2147483789"/>
            <pc:sldLayoutMk cId="597487746" sldId="2147483796"/>
          </pc:sldLayoutMkLst>
        </pc:sldLayoutChg>
        <pc:sldLayoutChg chg="del setBg">
          <pc:chgData name="trungbo2001@gmail.com" userId="8ce29e2eda34f706" providerId="LiveId" clId="{33E2FB38-91F7-4190-BF9F-8376FB86C792}" dt="2023-05-29T15:18:26.646" v="1321" actId="47"/>
          <pc:sldLayoutMkLst>
            <pc:docMk/>
            <pc:sldMasterMk cId="1539376767" sldId="2147483789"/>
            <pc:sldLayoutMk cId="3079841786" sldId="2147483797"/>
          </pc:sldLayoutMkLst>
        </pc:sldLayoutChg>
        <pc:sldLayoutChg chg="del setBg">
          <pc:chgData name="trungbo2001@gmail.com" userId="8ce29e2eda34f706" providerId="LiveId" clId="{33E2FB38-91F7-4190-BF9F-8376FB86C792}" dt="2023-05-29T15:18:26.646" v="1321" actId="47"/>
          <pc:sldLayoutMkLst>
            <pc:docMk/>
            <pc:sldMasterMk cId="1539376767" sldId="2147483789"/>
            <pc:sldLayoutMk cId="1694328968" sldId="2147483798"/>
          </pc:sldLayoutMkLst>
        </pc:sldLayoutChg>
        <pc:sldLayoutChg chg="del setBg">
          <pc:chgData name="trungbo2001@gmail.com" userId="8ce29e2eda34f706" providerId="LiveId" clId="{33E2FB38-91F7-4190-BF9F-8376FB86C792}" dt="2023-05-29T15:18:26.646" v="1321" actId="47"/>
          <pc:sldLayoutMkLst>
            <pc:docMk/>
            <pc:sldMasterMk cId="1539376767" sldId="2147483789"/>
            <pc:sldLayoutMk cId="3401199103" sldId="2147483799"/>
          </pc:sldLayoutMkLst>
        </pc:sldLayoutChg>
        <pc:sldLayoutChg chg="del setBg">
          <pc:chgData name="trungbo2001@gmail.com" userId="8ce29e2eda34f706" providerId="LiveId" clId="{33E2FB38-91F7-4190-BF9F-8376FB86C792}" dt="2023-05-29T15:18:26.646" v="1321" actId="47"/>
          <pc:sldLayoutMkLst>
            <pc:docMk/>
            <pc:sldMasterMk cId="1539376767" sldId="2147483789"/>
            <pc:sldLayoutMk cId="3990113448" sldId="2147483800"/>
          </pc:sldLayoutMkLst>
        </pc:sldLayoutChg>
      </pc:sldMasterChg>
      <pc:sldMasterChg chg="del setBg delSldLayout modSldLayout">
        <pc:chgData name="trungbo2001@gmail.com" userId="8ce29e2eda34f706" providerId="LiveId" clId="{33E2FB38-91F7-4190-BF9F-8376FB86C792}" dt="2023-06-03T16:36:38.975" v="2979" actId="47"/>
        <pc:sldMasterMkLst>
          <pc:docMk/>
          <pc:sldMasterMk cId="1493046207" sldId="2147483801"/>
        </pc:sldMasterMkLst>
        <pc:sldLayoutChg chg="del setBg">
          <pc:chgData name="trungbo2001@gmail.com" userId="8ce29e2eda34f706" providerId="LiveId" clId="{33E2FB38-91F7-4190-BF9F-8376FB86C792}" dt="2023-06-03T16:36:38.975" v="2979" actId="47"/>
          <pc:sldLayoutMkLst>
            <pc:docMk/>
            <pc:sldMasterMk cId="1493046207" sldId="2147483801"/>
            <pc:sldLayoutMk cId="3497888946" sldId="2147483802"/>
          </pc:sldLayoutMkLst>
        </pc:sldLayoutChg>
        <pc:sldLayoutChg chg="del setBg">
          <pc:chgData name="trungbo2001@gmail.com" userId="8ce29e2eda34f706" providerId="LiveId" clId="{33E2FB38-91F7-4190-BF9F-8376FB86C792}" dt="2023-06-03T16:36:38.975" v="2979" actId="47"/>
          <pc:sldLayoutMkLst>
            <pc:docMk/>
            <pc:sldMasterMk cId="1493046207" sldId="2147483801"/>
            <pc:sldLayoutMk cId="296309049" sldId="2147483803"/>
          </pc:sldLayoutMkLst>
        </pc:sldLayoutChg>
        <pc:sldLayoutChg chg="del setBg">
          <pc:chgData name="trungbo2001@gmail.com" userId="8ce29e2eda34f706" providerId="LiveId" clId="{33E2FB38-91F7-4190-BF9F-8376FB86C792}" dt="2023-06-03T16:36:38.975" v="2979" actId="47"/>
          <pc:sldLayoutMkLst>
            <pc:docMk/>
            <pc:sldMasterMk cId="1493046207" sldId="2147483801"/>
            <pc:sldLayoutMk cId="3570989435" sldId="2147483804"/>
          </pc:sldLayoutMkLst>
        </pc:sldLayoutChg>
        <pc:sldLayoutChg chg="del setBg">
          <pc:chgData name="trungbo2001@gmail.com" userId="8ce29e2eda34f706" providerId="LiveId" clId="{33E2FB38-91F7-4190-BF9F-8376FB86C792}" dt="2023-06-03T16:36:38.975" v="2979" actId="47"/>
          <pc:sldLayoutMkLst>
            <pc:docMk/>
            <pc:sldMasterMk cId="1493046207" sldId="2147483801"/>
            <pc:sldLayoutMk cId="2464076448" sldId="2147483805"/>
          </pc:sldLayoutMkLst>
        </pc:sldLayoutChg>
        <pc:sldLayoutChg chg="del setBg">
          <pc:chgData name="trungbo2001@gmail.com" userId="8ce29e2eda34f706" providerId="LiveId" clId="{33E2FB38-91F7-4190-BF9F-8376FB86C792}" dt="2023-06-03T16:36:38.975" v="2979" actId="47"/>
          <pc:sldLayoutMkLst>
            <pc:docMk/>
            <pc:sldMasterMk cId="1493046207" sldId="2147483801"/>
            <pc:sldLayoutMk cId="2035077651" sldId="2147483806"/>
          </pc:sldLayoutMkLst>
        </pc:sldLayoutChg>
        <pc:sldLayoutChg chg="del setBg">
          <pc:chgData name="trungbo2001@gmail.com" userId="8ce29e2eda34f706" providerId="LiveId" clId="{33E2FB38-91F7-4190-BF9F-8376FB86C792}" dt="2023-06-03T16:36:38.975" v="2979" actId="47"/>
          <pc:sldLayoutMkLst>
            <pc:docMk/>
            <pc:sldMasterMk cId="1493046207" sldId="2147483801"/>
            <pc:sldLayoutMk cId="2810242963" sldId="2147483807"/>
          </pc:sldLayoutMkLst>
        </pc:sldLayoutChg>
        <pc:sldLayoutChg chg="del setBg">
          <pc:chgData name="trungbo2001@gmail.com" userId="8ce29e2eda34f706" providerId="LiveId" clId="{33E2FB38-91F7-4190-BF9F-8376FB86C792}" dt="2023-06-03T16:36:38.975" v="2979" actId="47"/>
          <pc:sldLayoutMkLst>
            <pc:docMk/>
            <pc:sldMasterMk cId="1493046207" sldId="2147483801"/>
            <pc:sldLayoutMk cId="2729727903" sldId="2147483808"/>
          </pc:sldLayoutMkLst>
        </pc:sldLayoutChg>
        <pc:sldLayoutChg chg="del setBg">
          <pc:chgData name="trungbo2001@gmail.com" userId="8ce29e2eda34f706" providerId="LiveId" clId="{33E2FB38-91F7-4190-BF9F-8376FB86C792}" dt="2023-06-03T16:36:38.975" v="2979" actId="47"/>
          <pc:sldLayoutMkLst>
            <pc:docMk/>
            <pc:sldMasterMk cId="1493046207" sldId="2147483801"/>
            <pc:sldLayoutMk cId="395909237" sldId="2147483809"/>
          </pc:sldLayoutMkLst>
        </pc:sldLayoutChg>
        <pc:sldLayoutChg chg="del setBg">
          <pc:chgData name="trungbo2001@gmail.com" userId="8ce29e2eda34f706" providerId="LiveId" clId="{33E2FB38-91F7-4190-BF9F-8376FB86C792}" dt="2023-06-03T16:36:38.975" v="2979" actId="47"/>
          <pc:sldLayoutMkLst>
            <pc:docMk/>
            <pc:sldMasterMk cId="1493046207" sldId="2147483801"/>
            <pc:sldLayoutMk cId="1141899793" sldId="2147483810"/>
          </pc:sldLayoutMkLst>
        </pc:sldLayoutChg>
        <pc:sldLayoutChg chg="del setBg">
          <pc:chgData name="trungbo2001@gmail.com" userId="8ce29e2eda34f706" providerId="LiveId" clId="{33E2FB38-91F7-4190-BF9F-8376FB86C792}" dt="2023-06-03T16:36:38.975" v="2979" actId="47"/>
          <pc:sldLayoutMkLst>
            <pc:docMk/>
            <pc:sldMasterMk cId="1493046207" sldId="2147483801"/>
            <pc:sldLayoutMk cId="1354324860" sldId="2147483811"/>
          </pc:sldLayoutMkLst>
        </pc:sldLayoutChg>
        <pc:sldLayoutChg chg="del setBg">
          <pc:chgData name="trungbo2001@gmail.com" userId="8ce29e2eda34f706" providerId="LiveId" clId="{33E2FB38-91F7-4190-BF9F-8376FB86C792}" dt="2023-06-03T16:36:38.975" v="2979" actId="47"/>
          <pc:sldLayoutMkLst>
            <pc:docMk/>
            <pc:sldMasterMk cId="1493046207" sldId="2147483801"/>
            <pc:sldLayoutMk cId="3188269720" sldId="2147483812"/>
          </pc:sldLayoutMkLst>
        </pc:sldLayoutChg>
      </pc:sldMasterChg>
      <pc:sldMasterChg chg="del setBg delSldLayout modSldLayout">
        <pc:chgData name="trungbo2001@gmail.com" userId="8ce29e2eda34f706" providerId="LiveId" clId="{33E2FB38-91F7-4190-BF9F-8376FB86C792}" dt="2023-06-03T16:36:38.975" v="2979" actId="47"/>
        <pc:sldMasterMkLst>
          <pc:docMk/>
          <pc:sldMasterMk cId="2197377240" sldId="2147483813"/>
        </pc:sldMasterMkLst>
        <pc:sldLayoutChg chg="del setBg">
          <pc:chgData name="trungbo2001@gmail.com" userId="8ce29e2eda34f706" providerId="LiveId" clId="{33E2FB38-91F7-4190-BF9F-8376FB86C792}" dt="2023-06-03T16:36:38.975" v="2979" actId="47"/>
          <pc:sldLayoutMkLst>
            <pc:docMk/>
            <pc:sldMasterMk cId="2197377240" sldId="2147483813"/>
            <pc:sldLayoutMk cId="3592489388" sldId="2147483814"/>
          </pc:sldLayoutMkLst>
        </pc:sldLayoutChg>
        <pc:sldLayoutChg chg="del setBg">
          <pc:chgData name="trungbo2001@gmail.com" userId="8ce29e2eda34f706" providerId="LiveId" clId="{33E2FB38-91F7-4190-BF9F-8376FB86C792}" dt="2023-06-03T16:36:38.975" v="2979" actId="47"/>
          <pc:sldLayoutMkLst>
            <pc:docMk/>
            <pc:sldMasterMk cId="2197377240" sldId="2147483813"/>
            <pc:sldLayoutMk cId="3203147474" sldId="2147483815"/>
          </pc:sldLayoutMkLst>
        </pc:sldLayoutChg>
        <pc:sldLayoutChg chg="del setBg">
          <pc:chgData name="trungbo2001@gmail.com" userId="8ce29e2eda34f706" providerId="LiveId" clId="{33E2FB38-91F7-4190-BF9F-8376FB86C792}" dt="2023-06-03T16:36:38.975" v="2979" actId="47"/>
          <pc:sldLayoutMkLst>
            <pc:docMk/>
            <pc:sldMasterMk cId="2197377240" sldId="2147483813"/>
            <pc:sldLayoutMk cId="688838245" sldId="2147483816"/>
          </pc:sldLayoutMkLst>
        </pc:sldLayoutChg>
        <pc:sldLayoutChg chg="del setBg">
          <pc:chgData name="trungbo2001@gmail.com" userId="8ce29e2eda34f706" providerId="LiveId" clId="{33E2FB38-91F7-4190-BF9F-8376FB86C792}" dt="2023-06-03T16:36:38.975" v="2979" actId="47"/>
          <pc:sldLayoutMkLst>
            <pc:docMk/>
            <pc:sldMasterMk cId="2197377240" sldId="2147483813"/>
            <pc:sldLayoutMk cId="291004078" sldId="2147483817"/>
          </pc:sldLayoutMkLst>
        </pc:sldLayoutChg>
        <pc:sldLayoutChg chg="del setBg">
          <pc:chgData name="trungbo2001@gmail.com" userId="8ce29e2eda34f706" providerId="LiveId" clId="{33E2FB38-91F7-4190-BF9F-8376FB86C792}" dt="2023-06-03T16:36:38.975" v="2979" actId="47"/>
          <pc:sldLayoutMkLst>
            <pc:docMk/>
            <pc:sldMasterMk cId="2197377240" sldId="2147483813"/>
            <pc:sldLayoutMk cId="4147377885" sldId="2147483818"/>
          </pc:sldLayoutMkLst>
        </pc:sldLayoutChg>
        <pc:sldLayoutChg chg="del setBg">
          <pc:chgData name="trungbo2001@gmail.com" userId="8ce29e2eda34f706" providerId="LiveId" clId="{33E2FB38-91F7-4190-BF9F-8376FB86C792}" dt="2023-06-03T16:36:38.975" v="2979" actId="47"/>
          <pc:sldLayoutMkLst>
            <pc:docMk/>
            <pc:sldMasterMk cId="2197377240" sldId="2147483813"/>
            <pc:sldLayoutMk cId="2648808316" sldId="2147483819"/>
          </pc:sldLayoutMkLst>
        </pc:sldLayoutChg>
        <pc:sldLayoutChg chg="del setBg">
          <pc:chgData name="trungbo2001@gmail.com" userId="8ce29e2eda34f706" providerId="LiveId" clId="{33E2FB38-91F7-4190-BF9F-8376FB86C792}" dt="2023-06-03T16:36:38.975" v="2979" actId="47"/>
          <pc:sldLayoutMkLst>
            <pc:docMk/>
            <pc:sldMasterMk cId="2197377240" sldId="2147483813"/>
            <pc:sldLayoutMk cId="249908932" sldId="2147483820"/>
          </pc:sldLayoutMkLst>
        </pc:sldLayoutChg>
      </pc:sldMasterChg>
      <pc:sldMasterChg chg="del setBg delSldLayout modSldLayout">
        <pc:chgData name="trungbo2001@gmail.com" userId="8ce29e2eda34f706" providerId="LiveId" clId="{33E2FB38-91F7-4190-BF9F-8376FB86C792}" dt="2023-06-03T16:36:38.975" v="2979" actId="47"/>
        <pc:sldMasterMkLst>
          <pc:docMk/>
          <pc:sldMasterMk cId="150923701" sldId="2147483821"/>
        </pc:sldMasterMkLst>
        <pc:sldLayoutChg chg="del setBg">
          <pc:chgData name="trungbo2001@gmail.com" userId="8ce29e2eda34f706" providerId="LiveId" clId="{33E2FB38-91F7-4190-BF9F-8376FB86C792}" dt="2023-06-03T16:36:38.975" v="2979" actId="47"/>
          <pc:sldLayoutMkLst>
            <pc:docMk/>
            <pc:sldMasterMk cId="150923701" sldId="2147483821"/>
            <pc:sldLayoutMk cId="3000377618" sldId="2147483822"/>
          </pc:sldLayoutMkLst>
        </pc:sldLayoutChg>
        <pc:sldLayoutChg chg="del setBg">
          <pc:chgData name="trungbo2001@gmail.com" userId="8ce29e2eda34f706" providerId="LiveId" clId="{33E2FB38-91F7-4190-BF9F-8376FB86C792}" dt="2023-06-03T16:36:38.975" v="2979" actId="47"/>
          <pc:sldLayoutMkLst>
            <pc:docMk/>
            <pc:sldMasterMk cId="150923701" sldId="2147483821"/>
            <pc:sldLayoutMk cId="1234082284" sldId="2147483823"/>
          </pc:sldLayoutMkLst>
        </pc:sldLayoutChg>
        <pc:sldLayoutChg chg="del setBg">
          <pc:chgData name="trungbo2001@gmail.com" userId="8ce29e2eda34f706" providerId="LiveId" clId="{33E2FB38-91F7-4190-BF9F-8376FB86C792}" dt="2023-06-03T16:36:38.975" v="2979" actId="47"/>
          <pc:sldLayoutMkLst>
            <pc:docMk/>
            <pc:sldMasterMk cId="150923701" sldId="2147483821"/>
            <pc:sldLayoutMk cId="2173289966" sldId="2147483824"/>
          </pc:sldLayoutMkLst>
        </pc:sldLayoutChg>
        <pc:sldLayoutChg chg="del setBg">
          <pc:chgData name="trungbo2001@gmail.com" userId="8ce29e2eda34f706" providerId="LiveId" clId="{33E2FB38-91F7-4190-BF9F-8376FB86C792}" dt="2023-06-03T16:36:38.975" v="2979" actId="47"/>
          <pc:sldLayoutMkLst>
            <pc:docMk/>
            <pc:sldMasterMk cId="150923701" sldId="2147483821"/>
            <pc:sldLayoutMk cId="4060387644" sldId="2147483825"/>
          </pc:sldLayoutMkLst>
        </pc:sldLayoutChg>
        <pc:sldLayoutChg chg="del setBg">
          <pc:chgData name="trungbo2001@gmail.com" userId="8ce29e2eda34f706" providerId="LiveId" clId="{33E2FB38-91F7-4190-BF9F-8376FB86C792}" dt="2023-06-03T16:36:38.975" v="2979" actId="47"/>
          <pc:sldLayoutMkLst>
            <pc:docMk/>
            <pc:sldMasterMk cId="150923701" sldId="2147483821"/>
            <pc:sldLayoutMk cId="3388463287" sldId="2147483826"/>
          </pc:sldLayoutMkLst>
        </pc:sldLayoutChg>
        <pc:sldLayoutChg chg="del setBg">
          <pc:chgData name="trungbo2001@gmail.com" userId="8ce29e2eda34f706" providerId="LiveId" clId="{33E2FB38-91F7-4190-BF9F-8376FB86C792}" dt="2023-06-03T16:36:38.975" v="2979" actId="47"/>
          <pc:sldLayoutMkLst>
            <pc:docMk/>
            <pc:sldMasterMk cId="150923701" sldId="2147483821"/>
            <pc:sldLayoutMk cId="2335490323" sldId="2147483827"/>
          </pc:sldLayoutMkLst>
        </pc:sldLayoutChg>
        <pc:sldLayoutChg chg="del setBg">
          <pc:chgData name="trungbo2001@gmail.com" userId="8ce29e2eda34f706" providerId="LiveId" clId="{33E2FB38-91F7-4190-BF9F-8376FB86C792}" dt="2023-06-03T16:36:38.975" v="2979" actId="47"/>
          <pc:sldLayoutMkLst>
            <pc:docMk/>
            <pc:sldMasterMk cId="150923701" sldId="2147483821"/>
            <pc:sldLayoutMk cId="1465628604" sldId="2147483828"/>
          </pc:sldLayoutMkLst>
        </pc:sldLayoutChg>
        <pc:sldLayoutChg chg="del setBg">
          <pc:chgData name="trungbo2001@gmail.com" userId="8ce29e2eda34f706" providerId="LiveId" clId="{33E2FB38-91F7-4190-BF9F-8376FB86C792}" dt="2023-06-03T16:36:38.975" v="2979" actId="47"/>
          <pc:sldLayoutMkLst>
            <pc:docMk/>
            <pc:sldMasterMk cId="150923701" sldId="2147483821"/>
            <pc:sldLayoutMk cId="2004230784" sldId="2147483829"/>
          </pc:sldLayoutMkLst>
        </pc:sldLayoutChg>
        <pc:sldLayoutChg chg="del setBg">
          <pc:chgData name="trungbo2001@gmail.com" userId="8ce29e2eda34f706" providerId="LiveId" clId="{33E2FB38-91F7-4190-BF9F-8376FB86C792}" dt="2023-06-03T16:36:38.975" v="2979" actId="47"/>
          <pc:sldLayoutMkLst>
            <pc:docMk/>
            <pc:sldMasterMk cId="150923701" sldId="2147483821"/>
            <pc:sldLayoutMk cId="2265678853" sldId="2147483830"/>
          </pc:sldLayoutMkLst>
        </pc:sldLayoutChg>
        <pc:sldLayoutChg chg="del setBg">
          <pc:chgData name="trungbo2001@gmail.com" userId="8ce29e2eda34f706" providerId="LiveId" clId="{33E2FB38-91F7-4190-BF9F-8376FB86C792}" dt="2023-06-03T16:36:38.975" v="2979" actId="47"/>
          <pc:sldLayoutMkLst>
            <pc:docMk/>
            <pc:sldMasterMk cId="150923701" sldId="2147483821"/>
            <pc:sldLayoutMk cId="4036457549" sldId="2147483831"/>
          </pc:sldLayoutMkLst>
        </pc:sldLayoutChg>
        <pc:sldLayoutChg chg="del setBg">
          <pc:chgData name="trungbo2001@gmail.com" userId="8ce29e2eda34f706" providerId="LiveId" clId="{33E2FB38-91F7-4190-BF9F-8376FB86C792}" dt="2023-06-03T16:36:38.975" v="2979" actId="47"/>
          <pc:sldLayoutMkLst>
            <pc:docMk/>
            <pc:sldMasterMk cId="150923701" sldId="2147483821"/>
            <pc:sldLayoutMk cId="2485392359" sldId="2147483832"/>
          </pc:sldLayoutMkLst>
        </pc:sldLayoutChg>
      </pc:sldMasterChg>
      <pc:sldMasterChg chg="del setBg delSldLayout modSldLayout">
        <pc:chgData name="trungbo2001@gmail.com" userId="8ce29e2eda34f706" providerId="LiveId" clId="{33E2FB38-91F7-4190-BF9F-8376FB86C792}" dt="2023-06-03T16:36:38.975" v="2979" actId="47"/>
        <pc:sldMasterMkLst>
          <pc:docMk/>
          <pc:sldMasterMk cId="3556228070" sldId="2147483833"/>
        </pc:sldMasterMkLst>
        <pc:sldLayoutChg chg="del setBg">
          <pc:chgData name="trungbo2001@gmail.com" userId="8ce29e2eda34f706" providerId="LiveId" clId="{33E2FB38-91F7-4190-BF9F-8376FB86C792}" dt="2023-06-03T16:36:38.975" v="2979" actId="47"/>
          <pc:sldLayoutMkLst>
            <pc:docMk/>
            <pc:sldMasterMk cId="3556228070" sldId="2147483833"/>
            <pc:sldLayoutMk cId="2505622752" sldId="2147483834"/>
          </pc:sldLayoutMkLst>
        </pc:sldLayoutChg>
        <pc:sldLayoutChg chg="del setBg">
          <pc:chgData name="trungbo2001@gmail.com" userId="8ce29e2eda34f706" providerId="LiveId" clId="{33E2FB38-91F7-4190-BF9F-8376FB86C792}" dt="2023-06-03T16:36:38.975" v="2979" actId="47"/>
          <pc:sldLayoutMkLst>
            <pc:docMk/>
            <pc:sldMasterMk cId="3556228070" sldId="2147483833"/>
            <pc:sldLayoutMk cId="2899487261" sldId="2147483835"/>
          </pc:sldLayoutMkLst>
        </pc:sldLayoutChg>
        <pc:sldLayoutChg chg="del setBg">
          <pc:chgData name="trungbo2001@gmail.com" userId="8ce29e2eda34f706" providerId="LiveId" clId="{33E2FB38-91F7-4190-BF9F-8376FB86C792}" dt="2023-06-03T16:36:38.975" v="2979" actId="47"/>
          <pc:sldLayoutMkLst>
            <pc:docMk/>
            <pc:sldMasterMk cId="3556228070" sldId="2147483833"/>
            <pc:sldLayoutMk cId="4200673801" sldId="2147483836"/>
          </pc:sldLayoutMkLst>
        </pc:sldLayoutChg>
        <pc:sldLayoutChg chg="del setBg">
          <pc:chgData name="trungbo2001@gmail.com" userId="8ce29e2eda34f706" providerId="LiveId" clId="{33E2FB38-91F7-4190-BF9F-8376FB86C792}" dt="2023-06-03T16:36:38.975" v="2979" actId="47"/>
          <pc:sldLayoutMkLst>
            <pc:docMk/>
            <pc:sldMasterMk cId="3556228070" sldId="2147483833"/>
            <pc:sldLayoutMk cId="1071864810" sldId="2147483837"/>
          </pc:sldLayoutMkLst>
        </pc:sldLayoutChg>
        <pc:sldLayoutChg chg="del setBg">
          <pc:chgData name="trungbo2001@gmail.com" userId="8ce29e2eda34f706" providerId="LiveId" clId="{33E2FB38-91F7-4190-BF9F-8376FB86C792}" dt="2023-06-03T16:36:38.975" v="2979" actId="47"/>
          <pc:sldLayoutMkLst>
            <pc:docMk/>
            <pc:sldMasterMk cId="3556228070" sldId="2147483833"/>
            <pc:sldLayoutMk cId="3185653558" sldId="2147483838"/>
          </pc:sldLayoutMkLst>
        </pc:sldLayoutChg>
        <pc:sldLayoutChg chg="del setBg">
          <pc:chgData name="trungbo2001@gmail.com" userId="8ce29e2eda34f706" providerId="LiveId" clId="{33E2FB38-91F7-4190-BF9F-8376FB86C792}" dt="2023-06-03T16:36:38.975" v="2979" actId="47"/>
          <pc:sldLayoutMkLst>
            <pc:docMk/>
            <pc:sldMasterMk cId="3556228070" sldId="2147483833"/>
            <pc:sldLayoutMk cId="933380794" sldId="2147483839"/>
          </pc:sldLayoutMkLst>
        </pc:sldLayoutChg>
        <pc:sldLayoutChg chg="del setBg">
          <pc:chgData name="trungbo2001@gmail.com" userId="8ce29e2eda34f706" providerId="LiveId" clId="{33E2FB38-91F7-4190-BF9F-8376FB86C792}" dt="2023-06-03T16:36:38.975" v="2979" actId="47"/>
          <pc:sldLayoutMkLst>
            <pc:docMk/>
            <pc:sldMasterMk cId="3556228070" sldId="2147483833"/>
            <pc:sldLayoutMk cId="2820689409" sldId="2147483840"/>
          </pc:sldLayoutMkLst>
        </pc:sldLayoutChg>
        <pc:sldLayoutChg chg="del setBg">
          <pc:chgData name="trungbo2001@gmail.com" userId="8ce29e2eda34f706" providerId="LiveId" clId="{33E2FB38-91F7-4190-BF9F-8376FB86C792}" dt="2023-06-03T16:36:38.975" v="2979" actId="47"/>
          <pc:sldLayoutMkLst>
            <pc:docMk/>
            <pc:sldMasterMk cId="3556228070" sldId="2147483833"/>
            <pc:sldLayoutMk cId="3675855170" sldId="2147483841"/>
          </pc:sldLayoutMkLst>
        </pc:sldLayoutChg>
        <pc:sldLayoutChg chg="del setBg">
          <pc:chgData name="trungbo2001@gmail.com" userId="8ce29e2eda34f706" providerId="LiveId" clId="{33E2FB38-91F7-4190-BF9F-8376FB86C792}" dt="2023-06-03T16:36:38.975" v="2979" actId="47"/>
          <pc:sldLayoutMkLst>
            <pc:docMk/>
            <pc:sldMasterMk cId="3556228070" sldId="2147483833"/>
            <pc:sldLayoutMk cId="622294648" sldId="2147483842"/>
          </pc:sldLayoutMkLst>
        </pc:sldLayoutChg>
        <pc:sldLayoutChg chg="del setBg">
          <pc:chgData name="trungbo2001@gmail.com" userId="8ce29e2eda34f706" providerId="LiveId" clId="{33E2FB38-91F7-4190-BF9F-8376FB86C792}" dt="2023-06-03T16:36:38.975" v="2979" actId="47"/>
          <pc:sldLayoutMkLst>
            <pc:docMk/>
            <pc:sldMasterMk cId="3556228070" sldId="2147483833"/>
            <pc:sldLayoutMk cId="3587341851" sldId="2147483843"/>
          </pc:sldLayoutMkLst>
        </pc:sldLayoutChg>
        <pc:sldLayoutChg chg="del setBg">
          <pc:chgData name="trungbo2001@gmail.com" userId="8ce29e2eda34f706" providerId="LiveId" clId="{33E2FB38-91F7-4190-BF9F-8376FB86C792}" dt="2023-06-03T16:36:38.975" v="2979" actId="47"/>
          <pc:sldLayoutMkLst>
            <pc:docMk/>
            <pc:sldMasterMk cId="3556228070" sldId="2147483833"/>
            <pc:sldLayoutMk cId="2172885716" sldId="2147483844"/>
          </pc:sldLayoutMkLst>
        </pc:sldLayoutChg>
      </pc:sldMasterChg>
      <pc:sldMasterChg chg="del setBg delSldLayout modSldLayout">
        <pc:chgData name="trungbo2001@gmail.com" userId="8ce29e2eda34f706" providerId="LiveId" clId="{33E2FB38-91F7-4190-BF9F-8376FB86C792}" dt="2023-06-03T16:36:38.975" v="2979" actId="47"/>
        <pc:sldMasterMkLst>
          <pc:docMk/>
          <pc:sldMasterMk cId="1223962645" sldId="2147483845"/>
        </pc:sldMasterMkLst>
        <pc:sldLayoutChg chg="del setBg">
          <pc:chgData name="trungbo2001@gmail.com" userId="8ce29e2eda34f706" providerId="LiveId" clId="{33E2FB38-91F7-4190-BF9F-8376FB86C792}" dt="2023-06-03T16:36:38.975" v="2979" actId="47"/>
          <pc:sldLayoutMkLst>
            <pc:docMk/>
            <pc:sldMasterMk cId="1223962645" sldId="2147483845"/>
            <pc:sldLayoutMk cId="1509282873" sldId="2147483846"/>
          </pc:sldLayoutMkLst>
        </pc:sldLayoutChg>
        <pc:sldLayoutChg chg="del setBg">
          <pc:chgData name="trungbo2001@gmail.com" userId="8ce29e2eda34f706" providerId="LiveId" clId="{33E2FB38-91F7-4190-BF9F-8376FB86C792}" dt="2023-06-03T16:36:38.975" v="2979" actId="47"/>
          <pc:sldLayoutMkLst>
            <pc:docMk/>
            <pc:sldMasterMk cId="1223962645" sldId="2147483845"/>
            <pc:sldLayoutMk cId="2974511502" sldId="2147483847"/>
          </pc:sldLayoutMkLst>
        </pc:sldLayoutChg>
        <pc:sldLayoutChg chg="del setBg">
          <pc:chgData name="trungbo2001@gmail.com" userId="8ce29e2eda34f706" providerId="LiveId" clId="{33E2FB38-91F7-4190-BF9F-8376FB86C792}" dt="2023-06-03T16:36:38.975" v="2979" actId="47"/>
          <pc:sldLayoutMkLst>
            <pc:docMk/>
            <pc:sldMasterMk cId="1223962645" sldId="2147483845"/>
            <pc:sldLayoutMk cId="916985539" sldId="2147483848"/>
          </pc:sldLayoutMkLst>
        </pc:sldLayoutChg>
        <pc:sldLayoutChg chg="del setBg">
          <pc:chgData name="trungbo2001@gmail.com" userId="8ce29e2eda34f706" providerId="LiveId" clId="{33E2FB38-91F7-4190-BF9F-8376FB86C792}" dt="2023-06-03T16:36:38.975" v="2979" actId="47"/>
          <pc:sldLayoutMkLst>
            <pc:docMk/>
            <pc:sldMasterMk cId="1223962645" sldId="2147483845"/>
            <pc:sldLayoutMk cId="4109194063" sldId="2147483849"/>
          </pc:sldLayoutMkLst>
        </pc:sldLayoutChg>
        <pc:sldLayoutChg chg="del setBg">
          <pc:chgData name="trungbo2001@gmail.com" userId="8ce29e2eda34f706" providerId="LiveId" clId="{33E2FB38-91F7-4190-BF9F-8376FB86C792}" dt="2023-06-03T16:36:38.975" v="2979" actId="47"/>
          <pc:sldLayoutMkLst>
            <pc:docMk/>
            <pc:sldMasterMk cId="1223962645" sldId="2147483845"/>
            <pc:sldLayoutMk cId="3947660166" sldId="2147483850"/>
          </pc:sldLayoutMkLst>
        </pc:sldLayoutChg>
        <pc:sldLayoutChg chg="del setBg">
          <pc:chgData name="trungbo2001@gmail.com" userId="8ce29e2eda34f706" providerId="LiveId" clId="{33E2FB38-91F7-4190-BF9F-8376FB86C792}" dt="2023-06-03T16:36:38.975" v="2979" actId="47"/>
          <pc:sldLayoutMkLst>
            <pc:docMk/>
            <pc:sldMasterMk cId="1223962645" sldId="2147483845"/>
            <pc:sldLayoutMk cId="1645695733" sldId="2147483851"/>
          </pc:sldLayoutMkLst>
        </pc:sldLayoutChg>
        <pc:sldLayoutChg chg="del setBg">
          <pc:chgData name="trungbo2001@gmail.com" userId="8ce29e2eda34f706" providerId="LiveId" clId="{33E2FB38-91F7-4190-BF9F-8376FB86C792}" dt="2023-06-03T16:36:38.975" v="2979" actId="47"/>
          <pc:sldLayoutMkLst>
            <pc:docMk/>
            <pc:sldMasterMk cId="1223962645" sldId="2147483845"/>
            <pc:sldLayoutMk cId="197490704" sldId="2147483852"/>
          </pc:sldLayoutMkLst>
        </pc:sldLayoutChg>
        <pc:sldLayoutChg chg="del setBg">
          <pc:chgData name="trungbo2001@gmail.com" userId="8ce29e2eda34f706" providerId="LiveId" clId="{33E2FB38-91F7-4190-BF9F-8376FB86C792}" dt="2023-06-03T16:36:38.975" v="2979" actId="47"/>
          <pc:sldLayoutMkLst>
            <pc:docMk/>
            <pc:sldMasterMk cId="1223962645" sldId="2147483845"/>
            <pc:sldLayoutMk cId="657116756" sldId="2147483853"/>
          </pc:sldLayoutMkLst>
        </pc:sldLayoutChg>
        <pc:sldLayoutChg chg="del setBg">
          <pc:chgData name="trungbo2001@gmail.com" userId="8ce29e2eda34f706" providerId="LiveId" clId="{33E2FB38-91F7-4190-BF9F-8376FB86C792}" dt="2023-06-03T16:36:38.975" v="2979" actId="47"/>
          <pc:sldLayoutMkLst>
            <pc:docMk/>
            <pc:sldMasterMk cId="1223962645" sldId="2147483845"/>
            <pc:sldLayoutMk cId="3588195895" sldId="2147483854"/>
          </pc:sldLayoutMkLst>
        </pc:sldLayoutChg>
        <pc:sldLayoutChg chg="del setBg">
          <pc:chgData name="trungbo2001@gmail.com" userId="8ce29e2eda34f706" providerId="LiveId" clId="{33E2FB38-91F7-4190-BF9F-8376FB86C792}" dt="2023-06-03T16:36:38.975" v="2979" actId="47"/>
          <pc:sldLayoutMkLst>
            <pc:docMk/>
            <pc:sldMasterMk cId="1223962645" sldId="2147483845"/>
            <pc:sldLayoutMk cId="3362608893" sldId="2147483855"/>
          </pc:sldLayoutMkLst>
        </pc:sldLayoutChg>
        <pc:sldLayoutChg chg="del setBg">
          <pc:chgData name="trungbo2001@gmail.com" userId="8ce29e2eda34f706" providerId="LiveId" clId="{33E2FB38-91F7-4190-BF9F-8376FB86C792}" dt="2023-06-03T16:36:38.975" v="2979" actId="47"/>
          <pc:sldLayoutMkLst>
            <pc:docMk/>
            <pc:sldMasterMk cId="1223962645" sldId="2147483845"/>
            <pc:sldLayoutMk cId="295331716" sldId="2147483856"/>
          </pc:sldLayoutMkLst>
        </pc:sldLayoutChg>
      </pc:sldMasterChg>
      <pc:sldMasterChg chg="del setBg delSldLayout modSldLayout">
        <pc:chgData name="trungbo2001@gmail.com" userId="8ce29e2eda34f706" providerId="LiveId" clId="{33E2FB38-91F7-4190-BF9F-8376FB86C792}" dt="2023-06-03T16:36:38.975" v="2979" actId="47"/>
        <pc:sldMasterMkLst>
          <pc:docMk/>
          <pc:sldMasterMk cId="2558748" sldId="2147483857"/>
        </pc:sldMasterMkLst>
        <pc:sldLayoutChg chg="del setBg">
          <pc:chgData name="trungbo2001@gmail.com" userId="8ce29e2eda34f706" providerId="LiveId" clId="{33E2FB38-91F7-4190-BF9F-8376FB86C792}" dt="2023-06-03T16:36:38.975" v="2979" actId="47"/>
          <pc:sldLayoutMkLst>
            <pc:docMk/>
            <pc:sldMasterMk cId="2558748" sldId="2147483857"/>
            <pc:sldLayoutMk cId="3293270766" sldId="2147483858"/>
          </pc:sldLayoutMkLst>
        </pc:sldLayoutChg>
        <pc:sldLayoutChg chg="del setBg">
          <pc:chgData name="trungbo2001@gmail.com" userId="8ce29e2eda34f706" providerId="LiveId" clId="{33E2FB38-91F7-4190-BF9F-8376FB86C792}" dt="2023-06-03T16:36:38.975" v="2979" actId="47"/>
          <pc:sldLayoutMkLst>
            <pc:docMk/>
            <pc:sldMasterMk cId="2558748" sldId="2147483857"/>
            <pc:sldLayoutMk cId="1758865310" sldId="2147483859"/>
          </pc:sldLayoutMkLst>
        </pc:sldLayoutChg>
        <pc:sldLayoutChg chg="del setBg">
          <pc:chgData name="trungbo2001@gmail.com" userId="8ce29e2eda34f706" providerId="LiveId" clId="{33E2FB38-91F7-4190-BF9F-8376FB86C792}" dt="2023-06-03T16:36:38.975" v="2979" actId="47"/>
          <pc:sldLayoutMkLst>
            <pc:docMk/>
            <pc:sldMasterMk cId="2558748" sldId="2147483857"/>
            <pc:sldLayoutMk cId="3440229864" sldId="2147483860"/>
          </pc:sldLayoutMkLst>
        </pc:sldLayoutChg>
        <pc:sldLayoutChg chg="del setBg">
          <pc:chgData name="trungbo2001@gmail.com" userId="8ce29e2eda34f706" providerId="LiveId" clId="{33E2FB38-91F7-4190-BF9F-8376FB86C792}" dt="2023-06-03T16:36:38.975" v="2979" actId="47"/>
          <pc:sldLayoutMkLst>
            <pc:docMk/>
            <pc:sldMasterMk cId="2558748" sldId="2147483857"/>
            <pc:sldLayoutMk cId="67437414" sldId="2147483861"/>
          </pc:sldLayoutMkLst>
        </pc:sldLayoutChg>
        <pc:sldLayoutChg chg="del setBg">
          <pc:chgData name="trungbo2001@gmail.com" userId="8ce29e2eda34f706" providerId="LiveId" clId="{33E2FB38-91F7-4190-BF9F-8376FB86C792}" dt="2023-06-03T16:36:38.975" v="2979" actId="47"/>
          <pc:sldLayoutMkLst>
            <pc:docMk/>
            <pc:sldMasterMk cId="2558748" sldId="2147483857"/>
            <pc:sldLayoutMk cId="1731471613" sldId="2147483862"/>
          </pc:sldLayoutMkLst>
        </pc:sldLayoutChg>
        <pc:sldLayoutChg chg="del setBg">
          <pc:chgData name="trungbo2001@gmail.com" userId="8ce29e2eda34f706" providerId="LiveId" clId="{33E2FB38-91F7-4190-BF9F-8376FB86C792}" dt="2023-06-03T16:36:38.975" v="2979" actId="47"/>
          <pc:sldLayoutMkLst>
            <pc:docMk/>
            <pc:sldMasterMk cId="2558748" sldId="2147483857"/>
            <pc:sldLayoutMk cId="4098475336" sldId="2147483863"/>
          </pc:sldLayoutMkLst>
        </pc:sldLayoutChg>
        <pc:sldLayoutChg chg="del setBg">
          <pc:chgData name="trungbo2001@gmail.com" userId="8ce29e2eda34f706" providerId="LiveId" clId="{33E2FB38-91F7-4190-BF9F-8376FB86C792}" dt="2023-06-03T16:36:38.975" v="2979" actId="47"/>
          <pc:sldLayoutMkLst>
            <pc:docMk/>
            <pc:sldMasterMk cId="2558748" sldId="2147483857"/>
            <pc:sldLayoutMk cId="701147550" sldId="2147483864"/>
          </pc:sldLayoutMkLst>
        </pc:sldLayoutChg>
        <pc:sldLayoutChg chg="del setBg">
          <pc:chgData name="trungbo2001@gmail.com" userId="8ce29e2eda34f706" providerId="LiveId" clId="{33E2FB38-91F7-4190-BF9F-8376FB86C792}" dt="2023-06-03T16:36:38.975" v="2979" actId="47"/>
          <pc:sldLayoutMkLst>
            <pc:docMk/>
            <pc:sldMasterMk cId="2558748" sldId="2147483857"/>
            <pc:sldLayoutMk cId="569742510" sldId="2147483865"/>
          </pc:sldLayoutMkLst>
        </pc:sldLayoutChg>
        <pc:sldLayoutChg chg="del setBg">
          <pc:chgData name="trungbo2001@gmail.com" userId="8ce29e2eda34f706" providerId="LiveId" clId="{33E2FB38-91F7-4190-BF9F-8376FB86C792}" dt="2023-06-03T16:36:38.975" v="2979" actId="47"/>
          <pc:sldLayoutMkLst>
            <pc:docMk/>
            <pc:sldMasterMk cId="2558748" sldId="2147483857"/>
            <pc:sldLayoutMk cId="924202542" sldId="2147483866"/>
          </pc:sldLayoutMkLst>
        </pc:sldLayoutChg>
        <pc:sldLayoutChg chg="del setBg">
          <pc:chgData name="trungbo2001@gmail.com" userId="8ce29e2eda34f706" providerId="LiveId" clId="{33E2FB38-91F7-4190-BF9F-8376FB86C792}" dt="2023-06-03T16:36:38.975" v="2979" actId="47"/>
          <pc:sldLayoutMkLst>
            <pc:docMk/>
            <pc:sldMasterMk cId="2558748" sldId="2147483857"/>
            <pc:sldLayoutMk cId="1842147857" sldId="2147483867"/>
          </pc:sldLayoutMkLst>
        </pc:sldLayoutChg>
        <pc:sldLayoutChg chg="del setBg">
          <pc:chgData name="trungbo2001@gmail.com" userId="8ce29e2eda34f706" providerId="LiveId" clId="{33E2FB38-91F7-4190-BF9F-8376FB86C792}" dt="2023-06-03T16:36:38.975" v="2979" actId="47"/>
          <pc:sldLayoutMkLst>
            <pc:docMk/>
            <pc:sldMasterMk cId="2558748" sldId="2147483857"/>
            <pc:sldLayoutMk cId="785693488" sldId="2147483868"/>
          </pc:sldLayoutMkLst>
        </pc:sldLayoutChg>
      </pc:sldMasterChg>
      <pc:sldMasterChg chg="del setBg delSldLayout modSldLayout">
        <pc:chgData name="trungbo2001@gmail.com" userId="8ce29e2eda34f706" providerId="LiveId" clId="{33E2FB38-91F7-4190-BF9F-8376FB86C792}" dt="2023-05-29T16:18:13.911" v="2519" actId="47"/>
        <pc:sldMasterMkLst>
          <pc:docMk/>
          <pc:sldMasterMk cId="3370393436" sldId="2147483869"/>
        </pc:sldMasterMkLst>
        <pc:sldLayoutChg chg="del setBg">
          <pc:chgData name="trungbo2001@gmail.com" userId="8ce29e2eda34f706" providerId="LiveId" clId="{33E2FB38-91F7-4190-BF9F-8376FB86C792}" dt="2023-05-29T16:18:13.911" v="2519" actId="47"/>
          <pc:sldLayoutMkLst>
            <pc:docMk/>
            <pc:sldMasterMk cId="3370393436" sldId="2147483869"/>
            <pc:sldLayoutMk cId="3008893526" sldId="2147483870"/>
          </pc:sldLayoutMkLst>
        </pc:sldLayoutChg>
        <pc:sldLayoutChg chg="del setBg">
          <pc:chgData name="trungbo2001@gmail.com" userId="8ce29e2eda34f706" providerId="LiveId" clId="{33E2FB38-91F7-4190-BF9F-8376FB86C792}" dt="2023-05-29T16:18:13.911" v="2519" actId="47"/>
          <pc:sldLayoutMkLst>
            <pc:docMk/>
            <pc:sldMasterMk cId="3370393436" sldId="2147483869"/>
            <pc:sldLayoutMk cId="1471940694" sldId="2147483871"/>
          </pc:sldLayoutMkLst>
        </pc:sldLayoutChg>
        <pc:sldLayoutChg chg="del setBg">
          <pc:chgData name="trungbo2001@gmail.com" userId="8ce29e2eda34f706" providerId="LiveId" clId="{33E2FB38-91F7-4190-BF9F-8376FB86C792}" dt="2023-05-29T16:18:13.911" v="2519" actId="47"/>
          <pc:sldLayoutMkLst>
            <pc:docMk/>
            <pc:sldMasterMk cId="3370393436" sldId="2147483869"/>
            <pc:sldLayoutMk cId="2294718708" sldId="2147483872"/>
          </pc:sldLayoutMkLst>
        </pc:sldLayoutChg>
        <pc:sldLayoutChg chg="del setBg">
          <pc:chgData name="trungbo2001@gmail.com" userId="8ce29e2eda34f706" providerId="LiveId" clId="{33E2FB38-91F7-4190-BF9F-8376FB86C792}" dt="2023-05-29T16:18:13.911" v="2519" actId="47"/>
          <pc:sldLayoutMkLst>
            <pc:docMk/>
            <pc:sldMasterMk cId="3370393436" sldId="2147483869"/>
            <pc:sldLayoutMk cId="1626302690" sldId="2147483873"/>
          </pc:sldLayoutMkLst>
        </pc:sldLayoutChg>
        <pc:sldLayoutChg chg="del setBg">
          <pc:chgData name="trungbo2001@gmail.com" userId="8ce29e2eda34f706" providerId="LiveId" clId="{33E2FB38-91F7-4190-BF9F-8376FB86C792}" dt="2023-05-29T16:18:13.911" v="2519" actId="47"/>
          <pc:sldLayoutMkLst>
            <pc:docMk/>
            <pc:sldMasterMk cId="3370393436" sldId="2147483869"/>
            <pc:sldLayoutMk cId="2568339688" sldId="2147483874"/>
          </pc:sldLayoutMkLst>
        </pc:sldLayoutChg>
        <pc:sldLayoutChg chg="del setBg">
          <pc:chgData name="trungbo2001@gmail.com" userId="8ce29e2eda34f706" providerId="LiveId" clId="{33E2FB38-91F7-4190-BF9F-8376FB86C792}" dt="2023-05-29T16:18:13.911" v="2519" actId="47"/>
          <pc:sldLayoutMkLst>
            <pc:docMk/>
            <pc:sldMasterMk cId="3370393436" sldId="2147483869"/>
            <pc:sldLayoutMk cId="1872727944" sldId="2147483875"/>
          </pc:sldLayoutMkLst>
        </pc:sldLayoutChg>
        <pc:sldLayoutChg chg="del setBg">
          <pc:chgData name="trungbo2001@gmail.com" userId="8ce29e2eda34f706" providerId="LiveId" clId="{33E2FB38-91F7-4190-BF9F-8376FB86C792}" dt="2023-05-29T16:18:13.911" v="2519" actId="47"/>
          <pc:sldLayoutMkLst>
            <pc:docMk/>
            <pc:sldMasterMk cId="3370393436" sldId="2147483869"/>
            <pc:sldLayoutMk cId="644032101" sldId="2147483876"/>
          </pc:sldLayoutMkLst>
        </pc:sldLayoutChg>
        <pc:sldLayoutChg chg="del setBg">
          <pc:chgData name="trungbo2001@gmail.com" userId="8ce29e2eda34f706" providerId="LiveId" clId="{33E2FB38-91F7-4190-BF9F-8376FB86C792}" dt="2023-05-29T16:18:13.911" v="2519" actId="47"/>
          <pc:sldLayoutMkLst>
            <pc:docMk/>
            <pc:sldMasterMk cId="3370393436" sldId="2147483869"/>
            <pc:sldLayoutMk cId="3787649829" sldId="2147483877"/>
          </pc:sldLayoutMkLst>
        </pc:sldLayoutChg>
        <pc:sldLayoutChg chg="del setBg">
          <pc:chgData name="trungbo2001@gmail.com" userId="8ce29e2eda34f706" providerId="LiveId" clId="{33E2FB38-91F7-4190-BF9F-8376FB86C792}" dt="2023-05-29T16:18:13.911" v="2519" actId="47"/>
          <pc:sldLayoutMkLst>
            <pc:docMk/>
            <pc:sldMasterMk cId="3370393436" sldId="2147483869"/>
            <pc:sldLayoutMk cId="3307912909" sldId="2147483878"/>
          </pc:sldLayoutMkLst>
        </pc:sldLayoutChg>
        <pc:sldLayoutChg chg="del setBg">
          <pc:chgData name="trungbo2001@gmail.com" userId="8ce29e2eda34f706" providerId="LiveId" clId="{33E2FB38-91F7-4190-BF9F-8376FB86C792}" dt="2023-05-29T16:18:13.911" v="2519" actId="47"/>
          <pc:sldLayoutMkLst>
            <pc:docMk/>
            <pc:sldMasterMk cId="3370393436" sldId="2147483869"/>
            <pc:sldLayoutMk cId="2549238405" sldId="2147483879"/>
          </pc:sldLayoutMkLst>
        </pc:sldLayoutChg>
        <pc:sldLayoutChg chg="del setBg">
          <pc:chgData name="trungbo2001@gmail.com" userId="8ce29e2eda34f706" providerId="LiveId" clId="{33E2FB38-91F7-4190-BF9F-8376FB86C792}" dt="2023-05-29T16:18:13.911" v="2519" actId="47"/>
          <pc:sldLayoutMkLst>
            <pc:docMk/>
            <pc:sldMasterMk cId="3370393436" sldId="2147483869"/>
            <pc:sldLayoutMk cId="1830112155" sldId="2147483880"/>
          </pc:sldLayoutMkLst>
        </pc:sldLayoutChg>
      </pc:sldMasterChg>
      <pc:sldMasterChg chg="del setBg delSldLayout modSldLayout">
        <pc:chgData name="trungbo2001@gmail.com" userId="8ce29e2eda34f706" providerId="LiveId" clId="{33E2FB38-91F7-4190-BF9F-8376FB86C792}" dt="2023-06-03T16:36:38.975" v="2979" actId="47"/>
        <pc:sldMasterMkLst>
          <pc:docMk/>
          <pc:sldMasterMk cId="1049875257" sldId="2147483881"/>
        </pc:sldMasterMkLst>
        <pc:sldLayoutChg chg="del setBg">
          <pc:chgData name="trungbo2001@gmail.com" userId="8ce29e2eda34f706" providerId="LiveId" clId="{33E2FB38-91F7-4190-BF9F-8376FB86C792}" dt="2023-06-03T16:36:38.975" v="2979" actId="47"/>
          <pc:sldLayoutMkLst>
            <pc:docMk/>
            <pc:sldMasterMk cId="1049875257" sldId="2147483881"/>
            <pc:sldLayoutMk cId="405348061" sldId="2147483882"/>
          </pc:sldLayoutMkLst>
        </pc:sldLayoutChg>
        <pc:sldLayoutChg chg="del setBg">
          <pc:chgData name="trungbo2001@gmail.com" userId="8ce29e2eda34f706" providerId="LiveId" clId="{33E2FB38-91F7-4190-BF9F-8376FB86C792}" dt="2023-06-03T16:36:38.975" v="2979" actId="47"/>
          <pc:sldLayoutMkLst>
            <pc:docMk/>
            <pc:sldMasterMk cId="1049875257" sldId="2147483881"/>
            <pc:sldLayoutMk cId="3932132168" sldId="2147483883"/>
          </pc:sldLayoutMkLst>
        </pc:sldLayoutChg>
        <pc:sldLayoutChg chg="del setBg">
          <pc:chgData name="trungbo2001@gmail.com" userId="8ce29e2eda34f706" providerId="LiveId" clId="{33E2FB38-91F7-4190-BF9F-8376FB86C792}" dt="2023-06-03T16:36:38.975" v="2979" actId="47"/>
          <pc:sldLayoutMkLst>
            <pc:docMk/>
            <pc:sldMasterMk cId="1049875257" sldId="2147483881"/>
            <pc:sldLayoutMk cId="1628767405" sldId="2147483884"/>
          </pc:sldLayoutMkLst>
        </pc:sldLayoutChg>
        <pc:sldLayoutChg chg="del setBg">
          <pc:chgData name="trungbo2001@gmail.com" userId="8ce29e2eda34f706" providerId="LiveId" clId="{33E2FB38-91F7-4190-BF9F-8376FB86C792}" dt="2023-06-03T16:36:38.975" v="2979" actId="47"/>
          <pc:sldLayoutMkLst>
            <pc:docMk/>
            <pc:sldMasterMk cId="1049875257" sldId="2147483881"/>
            <pc:sldLayoutMk cId="1434060683" sldId="2147483885"/>
          </pc:sldLayoutMkLst>
        </pc:sldLayoutChg>
        <pc:sldLayoutChg chg="del setBg">
          <pc:chgData name="trungbo2001@gmail.com" userId="8ce29e2eda34f706" providerId="LiveId" clId="{33E2FB38-91F7-4190-BF9F-8376FB86C792}" dt="2023-06-03T16:36:38.975" v="2979" actId="47"/>
          <pc:sldLayoutMkLst>
            <pc:docMk/>
            <pc:sldMasterMk cId="1049875257" sldId="2147483881"/>
            <pc:sldLayoutMk cId="652497534" sldId="2147483886"/>
          </pc:sldLayoutMkLst>
        </pc:sldLayoutChg>
        <pc:sldLayoutChg chg="del setBg">
          <pc:chgData name="trungbo2001@gmail.com" userId="8ce29e2eda34f706" providerId="LiveId" clId="{33E2FB38-91F7-4190-BF9F-8376FB86C792}" dt="2023-06-03T16:36:38.975" v="2979" actId="47"/>
          <pc:sldLayoutMkLst>
            <pc:docMk/>
            <pc:sldMasterMk cId="1049875257" sldId="2147483881"/>
            <pc:sldLayoutMk cId="2597749749" sldId="2147483887"/>
          </pc:sldLayoutMkLst>
        </pc:sldLayoutChg>
        <pc:sldLayoutChg chg="del setBg">
          <pc:chgData name="trungbo2001@gmail.com" userId="8ce29e2eda34f706" providerId="LiveId" clId="{33E2FB38-91F7-4190-BF9F-8376FB86C792}" dt="2023-06-03T16:36:38.975" v="2979" actId="47"/>
          <pc:sldLayoutMkLst>
            <pc:docMk/>
            <pc:sldMasterMk cId="1049875257" sldId="2147483881"/>
            <pc:sldLayoutMk cId="4148145175" sldId="2147483888"/>
          </pc:sldLayoutMkLst>
        </pc:sldLayoutChg>
        <pc:sldLayoutChg chg="del setBg">
          <pc:chgData name="trungbo2001@gmail.com" userId="8ce29e2eda34f706" providerId="LiveId" clId="{33E2FB38-91F7-4190-BF9F-8376FB86C792}" dt="2023-06-03T16:36:38.975" v="2979" actId="47"/>
          <pc:sldLayoutMkLst>
            <pc:docMk/>
            <pc:sldMasterMk cId="1049875257" sldId="2147483881"/>
            <pc:sldLayoutMk cId="1426226140" sldId="2147483889"/>
          </pc:sldLayoutMkLst>
        </pc:sldLayoutChg>
        <pc:sldLayoutChg chg="del setBg">
          <pc:chgData name="trungbo2001@gmail.com" userId="8ce29e2eda34f706" providerId="LiveId" clId="{33E2FB38-91F7-4190-BF9F-8376FB86C792}" dt="2023-06-03T16:36:38.975" v="2979" actId="47"/>
          <pc:sldLayoutMkLst>
            <pc:docMk/>
            <pc:sldMasterMk cId="1049875257" sldId="2147483881"/>
            <pc:sldLayoutMk cId="3506189271" sldId="2147483890"/>
          </pc:sldLayoutMkLst>
        </pc:sldLayoutChg>
        <pc:sldLayoutChg chg="del setBg">
          <pc:chgData name="trungbo2001@gmail.com" userId="8ce29e2eda34f706" providerId="LiveId" clId="{33E2FB38-91F7-4190-BF9F-8376FB86C792}" dt="2023-06-03T16:36:38.975" v="2979" actId="47"/>
          <pc:sldLayoutMkLst>
            <pc:docMk/>
            <pc:sldMasterMk cId="1049875257" sldId="2147483881"/>
            <pc:sldLayoutMk cId="582867932" sldId="2147483891"/>
          </pc:sldLayoutMkLst>
        </pc:sldLayoutChg>
        <pc:sldLayoutChg chg="del setBg">
          <pc:chgData name="trungbo2001@gmail.com" userId="8ce29e2eda34f706" providerId="LiveId" clId="{33E2FB38-91F7-4190-BF9F-8376FB86C792}" dt="2023-06-03T16:36:38.975" v="2979" actId="47"/>
          <pc:sldLayoutMkLst>
            <pc:docMk/>
            <pc:sldMasterMk cId="1049875257" sldId="2147483881"/>
            <pc:sldLayoutMk cId="1276354661" sldId="2147483892"/>
          </pc:sldLayoutMkLst>
        </pc:sldLayoutChg>
      </pc:sldMasterChg>
      <pc:sldMasterChg chg="del setBg delSldLayout modSldLayout">
        <pc:chgData name="trungbo2001@gmail.com" userId="8ce29e2eda34f706" providerId="LiveId" clId="{33E2FB38-91F7-4190-BF9F-8376FB86C792}" dt="2023-06-03T16:36:38.975" v="2979" actId="47"/>
        <pc:sldMasterMkLst>
          <pc:docMk/>
          <pc:sldMasterMk cId="3496109852" sldId="2147483893"/>
        </pc:sldMasterMkLst>
        <pc:sldLayoutChg chg="del setBg">
          <pc:chgData name="trungbo2001@gmail.com" userId="8ce29e2eda34f706" providerId="LiveId" clId="{33E2FB38-91F7-4190-BF9F-8376FB86C792}" dt="2023-06-03T16:36:38.975" v="2979" actId="47"/>
          <pc:sldLayoutMkLst>
            <pc:docMk/>
            <pc:sldMasterMk cId="3496109852" sldId="2147483893"/>
            <pc:sldLayoutMk cId="1674695149" sldId="2147483894"/>
          </pc:sldLayoutMkLst>
        </pc:sldLayoutChg>
        <pc:sldLayoutChg chg="del setBg">
          <pc:chgData name="trungbo2001@gmail.com" userId="8ce29e2eda34f706" providerId="LiveId" clId="{33E2FB38-91F7-4190-BF9F-8376FB86C792}" dt="2023-06-03T16:36:38.975" v="2979" actId="47"/>
          <pc:sldLayoutMkLst>
            <pc:docMk/>
            <pc:sldMasterMk cId="3496109852" sldId="2147483893"/>
            <pc:sldLayoutMk cId="2546171999" sldId="2147483895"/>
          </pc:sldLayoutMkLst>
        </pc:sldLayoutChg>
        <pc:sldLayoutChg chg="del setBg">
          <pc:chgData name="trungbo2001@gmail.com" userId="8ce29e2eda34f706" providerId="LiveId" clId="{33E2FB38-91F7-4190-BF9F-8376FB86C792}" dt="2023-06-03T16:36:38.975" v="2979" actId="47"/>
          <pc:sldLayoutMkLst>
            <pc:docMk/>
            <pc:sldMasterMk cId="3496109852" sldId="2147483893"/>
            <pc:sldLayoutMk cId="373280677" sldId="2147483896"/>
          </pc:sldLayoutMkLst>
        </pc:sldLayoutChg>
        <pc:sldLayoutChg chg="del setBg">
          <pc:chgData name="trungbo2001@gmail.com" userId="8ce29e2eda34f706" providerId="LiveId" clId="{33E2FB38-91F7-4190-BF9F-8376FB86C792}" dt="2023-06-03T16:36:38.975" v="2979" actId="47"/>
          <pc:sldLayoutMkLst>
            <pc:docMk/>
            <pc:sldMasterMk cId="3496109852" sldId="2147483893"/>
            <pc:sldLayoutMk cId="856363901" sldId="2147483897"/>
          </pc:sldLayoutMkLst>
        </pc:sldLayoutChg>
        <pc:sldLayoutChg chg="del setBg">
          <pc:chgData name="trungbo2001@gmail.com" userId="8ce29e2eda34f706" providerId="LiveId" clId="{33E2FB38-91F7-4190-BF9F-8376FB86C792}" dt="2023-06-03T16:36:38.975" v="2979" actId="47"/>
          <pc:sldLayoutMkLst>
            <pc:docMk/>
            <pc:sldMasterMk cId="3496109852" sldId="2147483893"/>
            <pc:sldLayoutMk cId="415572575" sldId="2147483898"/>
          </pc:sldLayoutMkLst>
        </pc:sldLayoutChg>
        <pc:sldLayoutChg chg="del setBg">
          <pc:chgData name="trungbo2001@gmail.com" userId="8ce29e2eda34f706" providerId="LiveId" clId="{33E2FB38-91F7-4190-BF9F-8376FB86C792}" dt="2023-06-03T16:36:38.975" v="2979" actId="47"/>
          <pc:sldLayoutMkLst>
            <pc:docMk/>
            <pc:sldMasterMk cId="3496109852" sldId="2147483893"/>
            <pc:sldLayoutMk cId="2393222277" sldId="2147483899"/>
          </pc:sldLayoutMkLst>
        </pc:sldLayoutChg>
        <pc:sldLayoutChg chg="del setBg">
          <pc:chgData name="trungbo2001@gmail.com" userId="8ce29e2eda34f706" providerId="LiveId" clId="{33E2FB38-91F7-4190-BF9F-8376FB86C792}" dt="2023-06-03T16:36:38.975" v="2979" actId="47"/>
          <pc:sldLayoutMkLst>
            <pc:docMk/>
            <pc:sldMasterMk cId="3496109852" sldId="2147483893"/>
            <pc:sldLayoutMk cId="2385731896" sldId="2147483900"/>
          </pc:sldLayoutMkLst>
        </pc:sldLayoutChg>
        <pc:sldLayoutChg chg="del setBg">
          <pc:chgData name="trungbo2001@gmail.com" userId="8ce29e2eda34f706" providerId="LiveId" clId="{33E2FB38-91F7-4190-BF9F-8376FB86C792}" dt="2023-06-03T16:36:38.975" v="2979" actId="47"/>
          <pc:sldLayoutMkLst>
            <pc:docMk/>
            <pc:sldMasterMk cId="3496109852" sldId="2147483893"/>
            <pc:sldLayoutMk cId="1658632363" sldId="2147483901"/>
          </pc:sldLayoutMkLst>
        </pc:sldLayoutChg>
        <pc:sldLayoutChg chg="del setBg">
          <pc:chgData name="trungbo2001@gmail.com" userId="8ce29e2eda34f706" providerId="LiveId" clId="{33E2FB38-91F7-4190-BF9F-8376FB86C792}" dt="2023-06-03T16:36:38.975" v="2979" actId="47"/>
          <pc:sldLayoutMkLst>
            <pc:docMk/>
            <pc:sldMasterMk cId="3496109852" sldId="2147483893"/>
            <pc:sldLayoutMk cId="2134980067" sldId="2147483902"/>
          </pc:sldLayoutMkLst>
        </pc:sldLayoutChg>
        <pc:sldLayoutChg chg="del setBg">
          <pc:chgData name="trungbo2001@gmail.com" userId="8ce29e2eda34f706" providerId="LiveId" clId="{33E2FB38-91F7-4190-BF9F-8376FB86C792}" dt="2023-06-03T16:36:38.975" v="2979" actId="47"/>
          <pc:sldLayoutMkLst>
            <pc:docMk/>
            <pc:sldMasterMk cId="3496109852" sldId="2147483893"/>
            <pc:sldLayoutMk cId="2279311288" sldId="2147483903"/>
          </pc:sldLayoutMkLst>
        </pc:sldLayoutChg>
        <pc:sldLayoutChg chg="del setBg">
          <pc:chgData name="trungbo2001@gmail.com" userId="8ce29e2eda34f706" providerId="LiveId" clId="{33E2FB38-91F7-4190-BF9F-8376FB86C792}" dt="2023-06-03T16:36:38.975" v="2979" actId="47"/>
          <pc:sldLayoutMkLst>
            <pc:docMk/>
            <pc:sldMasterMk cId="3496109852" sldId="2147483893"/>
            <pc:sldLayoutMk cId="879832326" sldId="2147483904"/>
          </pc:sldLayoutMkLst>
        </pc:sldLayoutChg>
      </pc:sldMasterChg>
      <pc:sldMasterChg chg="del delSldLayout">
        <pc:chgData name="trungbo2001@gmail.com" userId="8ce29e2eda34f706" providerId="LiveId" clId="{33E2FB38-91F7-4190-BF9F-8376FB86C792}" dt="2023-06-03T16:36:38.975" v="2979" actId="47"/>
        <pc:sldMasterMkLst>
          <pc:docMk/>
          <pc:sldMasterMk cId="665827367" sldId="2147483905"/>
        </pc:sldMasterMkLst>
        <pc:sldLayoutChg chg="del">
          <pc:chgData name="trungbo2001@gmail.com" userId="8ce29e2eda34f706" providerId="LiveId" clId="{33E2FB38-91F7-4190-BF9F-8376FB86C792}" dt="2023-06-03T16:36:38.975" v="2979" actId="47"/>
          <pc:sldLayoutMkLst>
            <pc:docMk/>
            <pc:sldMasterMk cId="665827367" sldId="2147483905"/>
            <pc:sldLayoutMk cId="3015319275" sldId="2147483906"/>
          </pc:sldLayoutMkLst>
        </pc:sldLayoutChg>
        <pc:sldLayoutChg chg="del">
          <pc:chgData name="trungbo2001@gmail.com" userId="8ce29e2eda34f706" providerId="LiveId" clId="{33E2FB38-91F7-4190-BF9F-8376FB86C792}" dt="2023-06-03T16:36:38.975" v="2979" actId="47"/>
          <pc:sldLayoutMkLst>
            <pc:docMk/>
            <pc:sldMasterMk cId="665827367" sldId="2147483905"/>
            <pc:sldLayoutMk cId="3839443138" sldId="2147483907"/>
          </pc:sldLayoutMkLst>
        </pc:sldLayoutChg>
        <pc:sldLayoutChg chg="del">
          <pc:chgData name="trungbo2001@gmail.com" userId="8ce29e2eda34f706" providerId="LiveId" clId="{33E2FB38-91F7-4190-BF9F-8376FB86C792}" dt="2023-06-03T16:36:38.975" v="2979" actId="47"/>
          <pc:sldLayoutMkLst>
            <pc:docMk/>
            <pc:sldMasterMk cId="665827367" sldId="2147483905"/>
            <pc:sldLayoutMk cId="4146703064" sldId="2147483908"/>
          </pc:sldLayoutMkLst>
        </pc:sldLayoutChg>
        <pc:sldLayoutChg chg="del">
          <pc:chgData name="trungbo2001@gmail.com" userId="8ce29e2eda34f706" providerId="LiveId" clId="{33E2FB38-91F7-4190-BF9F-8376FB86C792}" dt="2023-06-03T16:36:38.975" v="2979" actId="47"/>
          <pc:sldLayoutMkLst>
            <pc:docMk/>
            <pc:sldMasterMk cId="665827367" sldId="2147483905"/>
            <pc:sldLayoutMk cId="1920323498" sldId="2147483909"/>
          </pc:sldLayoutMkLst>
        </pc:sldLayoutChg>
        <pc:sldLayoutChg chg="del">
          <pc:chgData name="trungbo2001@gmail.com" userId="8ce29e2eda34f706" providerId="LiveId" clId="{33E2FB38-91F7-4190-BF9F-8376FB86C792}" dt="2023-06-03T16:36:38.975" v="2979" actId="47"/>
          <pc:sldLayoutMkLst>
            <pc:docMk/>
            <pc:sldMasterMk cId="665827367" sldId="2147483905"/>
            <pc:sldLayoutMk cId="867006387" sldId="2147483910"/>
          </pc:sldLayoutMkLst>
        </pc:sldLayoutChg>
        <pc:sldLayoutChg chg="del">
          <pc:chgData name="trungbo2001@gmail.com" userId="8ce29e2eda34f706" providerId="LiveId" clId="{33E2FB38-91F7-4190-BF9F-8376FB86C792}" dt="2023-06-03T16:36:38.975" v="2979" actId="47"/>
          <pc:sldLayoutMkLst>
            <pc:docMk/>
            <pc:sldMasterMk cId="665827367" sldId="2147483905"/>
            <pc:sldLayoutMk cId="2528050594" sldId="2147483911"/>
          </pc:sldLayoutMkLst>
        </pc:sldLayoutChg>
        <pc:sldLayoutChg chg="del">
          <pc:chgData name="trungbo2001@gmail.com" userId="8ce29e2eda34f706" providerId="LiveId" clId="{33E2FB38-91F7-4190-BF9F-8376FB86C792}" dt="2023-06-03T16:36:38.975" v="2979" actId="47"/>
          <pc:sldLayoutMkLst>
            <pc:docMk/>
            <pc:sldMasterMk cId="665827367" sldId="2147483905"/>
            <pc:sldLayoutMk cId="485949660" sldId="2147483912"/>
          </pc:sldLayoutMkLst>
        </pc:sldLayoutChg>
        <pc:sldLayoutChg chg="del">
          <pc:chgData name="trungbo2001@gmail.com" userId="8ce29e2eda34f706" providerId="LiveId" clId="{33E2FB38-91F7-4190-BF9F-8376FB86C792}" dt="2023-06-03T16:36:38.975" v="2979" actId="47"/>
          <pc:sldLayoutMkLst>
            <pc:docMk/>
            <pc:sldMasterMk cId="665827367" sldId="2147483905"/>
            <pc:sldLayoutMk cId="120633387" sldId="2147483913"/>
          </pc:sldLayoutMkLst>
        </pc:sldLayoutChg>
        <pc:sldLayoutChg chg="del">
          <pc:chgData name="trungbo2001@gmail.com" userId="8ce29e2eda34f706" providerId="LiveId" clId="{33E2FB38-91F7-4190-BF9F-8376FB86C792}" dt="2023-06-03T16:36:38.975" v="2979" actId="47"/>
          <pc:sldLayoutMkLst>
            <pc:docMk/>
            <pc:sldMasterMk cId="665827367" sldId="2147483905"/>
            <pc:sldLayoutMk cId="1567792120" sldId="2147483914"/>
          </pc:sldLayoutMkLst>
        </pc:sldLayoutChg>
        <pc:sldLayoutChg chg="del">
          <pc:chgData name="trungbo2001@gmail.com" userId="8ce29e2eda34f706" providerId="LiveId" clId="{33E2FB38-91F7-4190-BF9F-8376FB86C792}" dt="2023-06-03T16:36:38.975" v="2979" actId="47"/>
          <pc:sldLayoutMkLst>
            <pc:docMk/>
            <pc:sldMasterMk cId="665827367" sldId="2147483905"/>
            <pc:sldLayoutMk cId="228485205" sldId="2147483915"/>
          </pc:sldLayoutMkLst>
        </pc:sldLayoutChg>
        <pc:sldLayoutChg chg="del">
          <pc:chgData name="trungbo2001@gmail.com" userId="8ce29e2eda34f706" providerId="LiveId" clId="{33E2FB38-91F7-4190-BF9F-8376FB86C792}" dt="2023-06-03T16:36:38.975" v="2979" actId="47"/>
          <pc:sldLayoutMkLst>
            <pc:docMk/>
            <pc:sldMasterMk cId="665827367" sldId="2147483905"/>
            <pc:sldLayoutMk cId="129182770" sldId="214748391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3420D6-1895-46F8-BCF3-11853CC4A02E}" type="datetimeFigureOut">
              <a:rPr lang="en-US" smtClean="0"/>
              <a:t>6/15/2023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12D42C-8203-4787-B85D-B3F820193AF9}" type="slidenum">
              <a:rPr lang="en-US" smtClean="0"/>
              <a:t>‹#›</a:t>
            </a:fld>
            <a:endParaRPr lang="en-US"/>
          </a:p>
        </p:txBody>
      </p:sp>
    </p:spTree>
    <p:extLst>
      <p:ext uri="{BB962C8B-B14F-4D97-AF65-F5344CB8AC3E}">
        <p14:creationId xmlns:p14="http://schemas.microsoft.com/office/powerpoint/2010/main" val="549473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872692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228799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843279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0005192"/>
      </p:ext>
    </p:extLst>
  </p:cSld>
  <p:clrMapOvr>
    <a:masterClrMapping/>
  </p:clrMapOvr>
  <p:transition spd="slow"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5849891"/>
      </p:ext>
    </p:extLst>
  </p:cSld>
  <p:clrMapOvr>
    <a:masterClrMapping/>
  </p:clrMapOvr>
  <p:transition spd="slow"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7348854"/>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0461977"/>
      </p:ext>
    </p:extLst>
  </p:cSld>
  <p:clrMapOvr>
    <a:masterClrMapping/>
  </p:clrMapOvr>
  <p:transition spd="slow"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8172106"/>
      </p:ext>
    </p:extLst>
  </p:cSld>
  <p:clrMapOvr>
    <a:masterClrMapping/>
  </p:clrMapOvr>
  <p:transition spd="slow"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9523237"/>
      </p:ext>
    </p:extLst>
  </p:cSld>
  <p:clrMapOvr>
    <a:masterClrMapping/>
  </p:clrMapOvr>
  <p:transition spd="slow"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4001498"/>
      </p:ext>
    </p:extLst>
  </p:cSld>
  <p:clrMapOvr>
    <a:masterClrMapping/>
  </p:clrMapOvr>
  <p:transition spd="slow"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9103982"/>
      </p:ext>
    </p:extLst>
  </p:cSld>
  <p:clrMapOvr>
    <a:masterClrMapping/>
  </p:clrMapOvr>
  <p:transition spd="slow"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98592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7130837"/>
      </p:ext>
    </p:extLst>
  </p:cSld>
  <p:clrMapOvr>
    <a:masterClrMapping/>
  </p:clrMapOvr>
  <p:transition spd="slow"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6218090"/>
      </p:ext>
    </p:extLst>
  </p:cSld>
  <p:clrMapOvr>
    <a:masterClrMapping/>
  </p:clrMapOvr>
  <p:transition spd="slow"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7849366"/>
      </p:ext>
    </p:extLst>
  </p:cSld>
  <p:clrMapOvr>
    <a:masterClrMapping/>
  </p:clrMapOvr>
  <p:transition spd="slow"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28772201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31300370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6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17330874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21676574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29745904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a:t>Click to edit Master title style</a:t>
            </a:r>
          </a:p>
        </p:txBody>
      </p:sp>
      <p:sp>
        <p:nvSpPr>
          <p:cNvPr id="3" name="Content Placeholder 2"/>
          <p:cNvSpPr>
            <a:spLocks noGrp="1"/>
          </p:cNvSpPr>
          <p:nvPr>
            <p:ph idx="1"/>
          </p:nvPr>
        </p:nvSpPr>
        <p:spPr>
          <a:xfrm>
            <a:off x="457200" y="1600201"/>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10076818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10727106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9423475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7699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06022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48655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50644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50232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2690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037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5611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6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44272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02357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3274439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8955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11302463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42065697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32698541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40740773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2087796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a:t>Click to edit Master title style</a:t>
            </a:r>
          </a:p>
        </p:txBody>
      </p:sp>
      <p:sp>
        <p:nvSpPr>
          <p:cNvPr id="3" name="Content Placeholder 2"/>
          <p:cNvSpPr>
            <a:spLocks noGrp="1"/>
          </p:cNvSpPr>
          <p:nvPr>
            <p:ph idx="1"/>
          </p:nvPr>
        </p:nvSpPr>
        <p:spPr>
          <a:xfrm>
            <a:off x="457200" y="1600201"/>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38981403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1553610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t>6/15/2023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4064858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t>6/15/2023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839330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t>6/15/2023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925927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929076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311809492"/>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3.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4.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2585480"/>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t>6/15/2023</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t>‹#›</a:t>
            </a:fld>
            <a:endParaRPr lang="en-US"/>
          </a:p>
        </p:txBody>
      </p:sp>
    </p:spTree>
    <p:extLst>
      <p:ext uri="{BB962C8B-B14F-4D97-AF65-F5344CB8AC3E}">
        <p14:creationId xmlns:p14="http://schemas.microsoft.com/office/powerpoint/2010/main" val="3857219066"/>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581376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spd="slow"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9"/>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01"/>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6245225"/>
            <a:ext cx="2133600" cy="4762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6245225"/>
            <a:ext cx="2895600" cy="4762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6245225"/>
            <a:ext cx="2133600" cy="4762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119503663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398734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9"/>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01"/>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6245225"/>
            <a:ext cx="2133600" cy="4762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6245225"/>
            <a:ext cx="2895600" cy="4762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6245225"/>
            <a:ext cx="2133600" cy="4762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136114643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E4E0B-92EC-202D-E1F2-5C78ED722D93}"/>
              </a:ext>
            </a:extLst>
          </p:cNvPr>
          <p:cNvSpPr>
            <a:spLocks noGrp="1"/>
          </p:cNvSpPr>
          <p:nvPr>
            <p:ph type="title"/>
          </p:nvPr>
        </p:nvSpPr>
        <p:spPr>
          <a:xfrm>
            <a:off x="0" y="0"/>
            <a:ext cx="9144000" cy="6858000"/>
          </a:xfrm>
        </p:spPr>
        <p:txBody>
          <a:bodyPr>
            <a:normAutofit/>
          </a:bodyPr>
          <a:lstStyle/>
          <a:p>
            <a:r>
              <a:rPr lang="en-US" sz="4000" u="sng" dirty="0">
                <a:solidFill>
                  <a:srgbClr val="FFFF00"/>
                </a:solidFill>
              </a:rPr>
              <a:t>CHÚA NHẬT XI THƯỜNG NIÊN – NĂM A</a:t>
            </a:r>
            <a:br>
              <a:rPr lang="en-US" sz="4000" u="sng" dirty="0">
                <a:solidFill>
                  <a:srgbClr val="FFFF00"/>
                </a:solidFill>
              </a:rPr>
            </a:br>
            <a:br>
              <a:rPr lang="en-US" sz="3100" dirty="0">
                <a:solidFill>
                  <a:schemeClr val="bg1"/>
                </a:solidFill>
              </a:rPr>
            </a:br>
            <a:r>
              <a:rPr lang="en-US" sz="3600" dirty="0">
                <a:solidFill>
                  <a:schemeClr val="bg1"/>
                </a:solidFill>
              </a:rPr>
              <a:t>NL: HÒA TIẾNG HÁT NGỢI KHEN – </a:t>
            </a:r>
            <a:r>
              <a:rPr lang="en-US" sz="2200" i="1" dirty="0">
                <a:solidFill>
                  <a:schemeClr val="bg1"/>
                </a:solidFill>
              </a:rPr>
              <a:t>VIỆT KHÔI</a:t>
            </a:r>
            <a:br>
              <a:rPr lang="en-US" sz="3600" dirty="0">
                <a:solidFill>
                  <a:schemeClr val="bg1"/>
                </a:solidFill>
              </a:rPr>
            </a:br>
            <a:br>
              <a:rPr lang="en-US" sz="3600" dirty="0">
                <a:solidFill>
                  <a:schemeClr val="bg1"/>
                </a:solidFill>
              </a:rPr>
            </a:br>
            <a:r>
              <a:rPr lang="en-US" sz="3600" dirty="0">
                <a:solidFill>
                  <a:schemeClr val="bg1"/>
                </a:solidFill>
              </a:rPr>
              <a:t>ĐC: THÁNH VỊNH 99 – </a:t>
            </a:r>
            <a:r>
              <a:rPr lang="en-US" sz="2200" i="1" dirty="0">
                <a:solidFill>
                  <a:schemeClr val="bg1"/>
                </a:solidFill>
              </a:rPr>
              <a:t>KIM LONG</a:t>
            </a:r>
            <a:br>
              <a:rPr lang="en-US" sz="3600" dirty="0">
                <a:solidFill>
                  <a:schemeClr val="bg1"/>
                </a:solidFill>
              </a:rPr>
            </a:br>
            <a:br>
              <a:rPr lang="en-US" sz="3600" dirty="0">
                <a:solidFill>
                  <a:schemeClr val="bg1"/>
                </a:solidFill>
              </a:rPr>
            </a:br>
            <a:r>
              <a:rPr lang="en-US" sz="3600" dirty="0">
                <a:solidFill>
                  <a:schemeClr val="bg1"/>
                </a:solidFill>
              </a:rPr>
              <a:t>DL: DÂNG LỄ VẬT – </a:t>
            </a:r>
            <a:r>
              <a:rPr lang="en-US" sz="2200" i="1" dirty="0">
                <a:solidFill>
                  <a:schemeClr val="bg1"/>
                </a:solidFill>
              </a:rPr>
              <a:t>NGUYỄN DUY</a:t>
            </a:r>
            <a:br>
              <a:rPr lang="en-US" sz="3600" dirty="0">
                <a:solidFill>
                  <a:schemeClr val="bg1"/>
                </a:solidFill>
              </a:rPr>
            </a:br>
            <a:br>
              <a:rPr lang="en-US" sz="3600" dirty="0">
                <a:solidFill>
                  <a:schemeClr val="bg1"/>
                </a:solidFill>
              </a:rPr>
            </a:br>
            <a:r>
              <a:rPr lang="en-US" sz="3600" dirty="0">
                <a:solidFill>
                  <a:schemeClr val="bg1"/>
                </a:solidFill>
              </a:rPr>
              <a:t>HL: ĐƯỜNG CON ĐI – </a:t>
            </a:r>
            <a:r>
              <a:rPr lang="en-US" sz="2200" i="1" dirty="0">
                <a:solidFill>
                  <a:schemeClr val="bg1"/>
                </a:solidFill>
              </a:rPr>
              <a:t>NGUYỄN DUY</a:t>
            </a:r>
            <a:br>
              <a:rPr lang="en-US" sz="3600" dirty="0">
                <a:solidFill>
                  <a:schemeClr val="bg1"/>
                </a:solidFill>
              </a:rPr>
            </a:br>
            <a:br>
              <a:rPr lang="en-US" sz="3600" dirty="0">
                <a:solidFill>
                  <a:schemeClr val="bg1"/>
                </a:solidFill>
              </a:rPr>
            </a:br>
            <a:r>
              <a:rPr lang="en-US" sz="3600" dirty="0">
                <a:solidFill>
                  <a:schemeClr val="bg1"/>
                </a:solidFill>
              </a:rPr>
              <a:t>KL: ĐEM TIN MỪNG - </a:t>
            </a:r>
            <a:r>
              <a:rPr lang="en-US" sz="2200" i="1" dirty="0">
                <a:solidFill>
                  <a:schemeClr val="bg1"/>
                </a:solidFill>
              </a:rPr>
              <a:t>MARTINO</a:t>
            </a:r>
            <a:endParaRPr lang="en-US" sz="3600" i="1" dirty="0">
              <a:solidFill>
                <a:schemeClr val="bg1"/>
              </a:solidFill>
            </a:endParaRPr>
          </a:p>
        </p:txBody>
      </p:sp>
    </p:spTree>
    <p:extLst>
      <p:ext uri="{BB962C8B-B14F-4D97-AF65-F5344CB8AC3E}">
        <p14:creationId xmlns:p14="http://schemas.microsoft.com/office/powerpoint/2010/main" val="3460065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noAutofit/>
          </a:bodyPr>
          <a:lstStyle/>
          <a:p>
            <a:pPr algn="just"/>
            <a:r>
              <a:rPr lang="vi-VN" sz="6600" dirty="0">
                <a:solidFill>
                  <a:schemeClr val="bg1"/>
                </a:solidFill>
              </a:rPr>
              <a:t>để các ngài cùng nhau tìm hiểu những điều đẹp ý</a:t>
            </a:r>
            <a:r>
              <a:rPr lang="en-US" sz="6600" dirty="0">
                <a:solidFill>
                  <a:schemeClr val="bg1"/>
                </a:solidFill>
              </a:rPr>
              <a:t> </a:t>
            </a:r>
            <a:r>
              <a:rPr lang="vi-VN" sz="6600" dirty="0">
                <a:solidFill>
                  <a:schemeClr val="bg1"/>
                </a:solidFill>
              </a:rPr>
              <a:t>Chúa, và hướng dẫn đoàn Dân Chúa thực thi những điều Chúa truyền dạy</a:t>
            </a:r>
            <a:r>
              <a:rPr lang="en-US" sz="6600" dirty="0">
                <a:solidFill>
                  <a:schemeClr val="bg1"/>
                </a:solidFill>
              </a:rPr>
              <a:t>.</a:t>
            </a:r>
          </a:p>
        </p:txBody>
      </p:sp>
    </p:spTree>
    <p:extLst>
      <p:ext uri="{BB962C8B-B14F-4D97-AF65-F5344CB8AC3E}">
        <p14:creationId xmlns:p14="http://schemas.microsoft.com/office/powerpoint/2010/main" val="3173521748"/>
      </p:ext>
    </p:extLst>
  </p:cSld>
  <p:clrMapOvr>
    <a:masterClrMapping/>
  </p:clrMapOvr>
  <p:transition spd="slow"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noAutofit/>
          </a:bodyPr>
          <a:lstStyle/>
          <a:p>
            <a:pPr algn="just"/>
            <a:r>
              <a:rPr lang="vi-VN" sz="5400" b="0" dirty="0">
                <a:solidFill>
                  <a:schemeClr val="bg1"/>
                </a:solidFill>
                <a:effectLst/>
                <a:latin typeface="+mj-lt"/>
              </a:rPr>
              <a:t>Các giáo phận Việt Nam chúng con, luôn muốn cùng chung nhịp bước với Hội Thánh hoàn vũ, xin cho chúng con biết đồng cảm với nỗi thao thức của các Mục tử trên toàn thế giới, ngày càng ý thức hơn về tình hiệp thông,</a:t>
            </a:r>
            <a:endParaRPr lang="en-US" sz="5400" b="0" dirty="0">
              <a:solidFill>
                <a:schemeClr val="bg1"/>
              </a:solidFill>
              <a:effectLst/>
              <a:latin typeface="+mj-lt"/>
            </a:endParaRPr>
          </a:p>
        </p:txBody>
      </p:sp>
    </p:spTree>
    <p:extLst>
      <p:ext uri="{BB962C8B-B14F-4D97-AF65-F5344CB8AC3E}">
        <p14:creationId xmlns:p14="http://schemas.microsoft.com/office/powerpoint/2010/main" val="87441073"/>
      </p:ext>
    </p:extLst>
  </p:cSld>
  <p:clrMapOvr>
    <a:masterClrMapping/>
  </p:clrMapOvr>
  <p:transition spd="slow"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noAutofit/>
          </a:bodyPr>
          <a:lstStyle/>
          <a:p>
            <a:pPr algn="just"/>
            <a:r>
              <a:rPr lang="vi-VN" sz="6000" dirty="0">
                <a:solidFill>
                  <a:schemeClr val="bg1"/>
                </a:solidFill>
              </a:rPr>
              <a:t>thái độ tham gia và lòng nhiệt thành trong sứ vụ của Hội</a:t>
            </a:r>
            <a:r>
              <a:rPr lang="en-US" sz="6000" dirty="0">
                <a:solidFill>
                  <a:schemeClr val="bg1"/>
                </a:solidFill>
              </a:rPr>
              <a:t> </a:t>
            </a:r>
            <a:r>
              <a:rPr lang="vi-VN" sz="6000" dirty="0">
                <a:solidFill>
                  <a:schemeClr val="bg1"/>
                </a:solidFill>
              </a:rPr>
              <a:t>Thánh, Nhờ lời chuyển cầu của Đức Trinh Nữ Maria, Nữ Vương các Tông đồ và là Mẹ của Hội Thánh,</a:t>
            </a:r>
            <a:endParaRPr lang="en-US" sz="6000" dirty="0">
              <a:solidFill>
                <a:schemeClr val="bg1"/>
              </a:solidFill>
            </a:endParaRPr>
          </a:p>
        </p:txBody>
      </p:sp>
    </p:spTree>
    <p:extLst>
      <p:ext uri="{BB962C8B-B14F-4D97-AF65-F5344CB8AC3E}">
        <p14:creationId xmlns:p14="http://schemas.microsoft.com/office/powerpoint/2010/main" val="595797344"/>
      </p:ext>
    </p:extLst>
  </p:cSld>
  <p:clrMapOvr>
    <a:masterClrMapping/>
  </p:clrMapOvr>
  <p:transition spd="slow"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normAutofit/>
          </a:bodyPr>
          <a:lstStyle/>
          <a:p>
            <a:pPr algn="just"/>
            <a:r>
              <a:rPr lang="vi-VN" sz="6000" dirty="0">
                <a:solidFill>
                  <a:schemeClr val="bg1"/>
                </a:solidFill>
                <a:cs typeface="Times New Roman" pitchFamily="18" charset="0"/>
              </a:rPr>
              <a:t>Chúng con dâng lời khẩn cầu lên Chúa, là đấng hoạt động mọi nơi mọi thời, trong sự hiệp thông với Chúa Cha và Chúa Con, luôn mãi mãi đến muôn đời. </a:t>
            </a:r>
            <a:r>
              <a:rPr lang="vi-VN" sz="6000" dirty="0">
                <a:solidFill>
                  <a:srgbClr val="FFFF00"/>
                </a:solidFill>
                <a:cs typeface="Times New Roman" pitchFamily="18" charset="0"/>
              </a:rPr>
              <a:t>Amen.</a:t>
            </a:r>
            <a:endParaRPr lang="en-US" sz="6000" dirty="0">
              <a:solidFill>
                <a:srgbClr val="FFFF00"/>
              </a:solidFill>
              <a:cs typeface="Times New Roman" pitchFamily="18" charset="0"/>
            </a:endParaRPr>
          </a:p>
        </p:txBody>
      </p:sp>
    </p:spTree>
    <p:extLst>
      <p:ext uri="{BB962C8B-B14F-4D97-AF65-F5344CB8AC3E}">
        <p14:creationId xmlns:p14="http://schemas.microsoft.com/office/powerpoint/2010/main" val="1316580595"/>
      </p:ext>
    </p:extLst>
  </p:cSld>
  <p:clrMapOvr>
    <a:masterClrMapping/>
  </p:clrMapOvr>
  <p:transition spd="slow"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E0B9F947-8AFC-C515-DC03-96D97EE6A240}"/>
              </a:ext>
            </a:extLst>
          </p:cNvPr>
          <p:cNvSpPr txBox="1"/>
          <p:nvPr/>
        </p:nvSpPr>
        <p:spPr>
          <a:xfrm>
            <a:off x="3542191" y="4802819"/>
            <a:ext cx="599844" cy="830997"/>
          </a:xfrm>
          <a:prstGeom prst="rect">
            <a:avLst/>
          </a:prstGeom>
          <a:noFill/>
        </p:spPr>
        <p:txBody>
          <a:bodyPr wrap="none" rtlCol="0">
            <a:spAutoFit/>
            <a:scene3d>
              <a:camera prst="orthographicFront"/>
              <a:lightRig rig="threePt" dir="t"/>
            </a:scene3d>
            <a:sp3d contourW="19050">
              <a:bevelT w="635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UTM American Sans"/>
                <a:ea typeface="+mn-ea"/>
                <a:cs typeface="+mn-cs"/>
              </a:rPr>
              <a:t>Đ</a:t>
            </a:r>
          </a:p>
        </p:txBody>
      </p:sp>
    </p:spTree>
    <p:extLst>
      <p:ext uri="{BB962C8B-B14F-4D97-AF65-F5344CB8AC3E}">
        <p14:creationId xmlns:p14="http://schemas.microsoft.com/office/powerpoint/2010/main" val="3042918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rmAutofit/>
          </a:bodyPr>
          <a:lstStyle/>
          <a:p>
            <a:r>
              <a:rPr lang="en-US" sz="6000" u="sng" dirty="0">
                <a:solidFill>
                  <a:srgbClr val="FFFF00"/>
                </a:solidFill>
              </a:rPr>
              <a:t>Ca </a:t>
            </a:r>
            <a:r>
              <a:rPr lang="en-US" sz="6000" u="sng" dirty="0" err="1">
                <a:solidFill>
                  <a:srgbClr val="FFFF00"/>
                </a:solidFill>
              </a:rPr>
              <a:t>Nhập</a:t>
            </a:r>
            <a:r>
              <a:rPr lang="en-US" sz="6000" u="sng" dirty="0">
                <a:solidFill>
                  <a:srgbClr val="FFFF00"/>
                </a:solidFill>
              </a:rPr>
              <a:t> </a:t>
            </a:r>
            <a:r>
              <a:rPr lang="en-US" sz="6000" u="sng" dirty="0" err="1">
                <a:solidFill>
                  <a:srgbClr val="FFFF00"/>
                </a:solidFill>
              </a:rPr>
              <a:t>Lễ</a:t>
            </a:r>
            <a:br>
              <a:rPr lang="en-US" sz="6000" dirty="0">
                <a:solidFill>
                  <a:srgbClr val="FFFF00"/>
                </a:solidFill>
              </a:rPr>
            </a:br>
            <a:br>
              <a:rPr lang="en-US" sz="6000" dirty="0">
                <a:solidFill>
                  <a:srgbClr val="FFFF00"/>
                </a:solidFill>
              </a:rPr>
            </a:br>
            <a:r>
              <a:rPr lang="en-US" sz="5400" dirty="0">
                <a:solidFill>
                  <a:srgbClr val="FFFF00"/>
                </a:solidFill>
              </a:rPr>
              <a:t>HÒA TIẾNG HÁT NGỢI KHEN</a:t>
            </a:r>
            <a:br>
              <a:rPr lang="en-US" sz="5400" dirty="0">
                <a:solidFill>
                  <a:srgbClr val="FFFF00"/>
                </a:solidFill>
              </a:rPr>
            </a:br>
            <a:r>
              <a:rPr lang="en-US" sz="4000" i="1" dirty="0">
                <a:solidFill>
                  <a:schemeClr val="bg1"/>
                </a:solidFill>
              </a:rPr>
              <a:t>St: </a:t>
            </a:r>
            <a:r>
              <a:rPr lang="en-US" sz="4000" i="1" dirty="0" err="1">
                <a:solidFill>
                  <a:schemeClr val="bg1"/>
                </a:solidFill>
              </a:rPr>
              <a:t>Việt</a:t>
            </a:r>
            <a:r>
              <a:rPr lang="en-US" sz="4000" i="1" dirty="0">
                <a:solidFill>
                  <a:schemeClr val="bg1"/>
                </a:solidFill>
              </a:rPr>
              <a:t> </a:t>
            </a:r>
            <a:r>
              <a:rPr lang="en-US" sz="4000" i="1" dirty="0" err="1">
                <a:solidFill>
                  <a:schemeClr val="bg1"/>
                </a:solidFill>
              </a:rPr>
              <a:t>Khôi</a:t>
            </a:r>
            <a:br>
              <a:rPr lang="en-US" sz="5400" dirty="0">
                <a:solidFill>
                  <a:srgbClr val="FFFF00"/>
                </a:solidFill>
              </a:rPr>
            </a:br>
            <a:endParaRPr lang="en-US" sz="6000" i="1" dirty="0">
              <a:solidFill>
                <a:srgbClr val="FFFF00"/>
              </a:solidFill>
            </a:endParaRPr>
          </a:p>
        </p:txBody>
      </p:sp>
    </p:spTree>
    <p:extLst>
      <p:ext uri="{BB962C8B-B14F-4D97-AF65-F5344CB8AC3E}">
        <p14:creationId xmlns:p14="http://schemas.microsoft.com/office/powerpoint/2010/main" val="460824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CA436-34E0-90FD-0087-40E5C65E7FCB}"/>
              </a:ext>
            </a:extLst>
          </p:cNvPr>
          <p:cNvSpPr>
            <a:spLocks noGrp="1"/>
          </p:cNvSpPr>
          <p:nvPr>
            <p:ph type="title"/>
          </p:nvPr>
        </p:nvSpPr>
        <p:spPr>
          <a:xfrm>
            <a:off x="0" y="38664"/>
            <a:ext cx="9144000" cy="6819335"/>
          </a:xfrm>
        </p:spPr>
        <p:txBody>
          <a:bodyPr>
            <a:normAutofit/>
          </a:bodyPr>
          <a:lstStyle/>
          <a:p>
            <a:pPr algn="just"/>
            <a:r>
              <a:rPr lang="vi-VN" sz="7200" b="0" i="0" u="sng" dirty="0">
                <a:solidFill>
                  <a:srgbClr val="FFFF00"/>
                </a:solidFill>
                <a:effectLst/>
                <a:latin typeface="+mj-lt"/>
              </a:rPr>
              <a:t>ĐK:</a:t>
            </a:r>
            <a:r>
              <a:rPr lang="vi-VN" sz="7200" b="0" i="0" dirty="0">
                <a:solidFill>
                  <a:schemeClr val="bg1"/>
                </a:solidFill>
                <a:effectLst/>
                <a:latin typeface="+mj-lt"/>
              </a:rPr>
              <a:t> Nào ta đi về nhà Chúa ta nhịp nhàng mau bước lên đền. Nào ta đi về nhà Chúa ta cùng hòa tiếng hát ngợi khen.</a:t>
            </a:r>
            <a:endParaRPr lang="en-US" sz="7200" b="0" i="0" dirty="0">
              <a:solidFill>
                <a:schemeClr val="bg1"/>
              </a:solidFill>
              <a:effectLst/>
              <a:latin typeface="+mj-lt"/>
            </a:endParaRPr>
          </a:p>
        </p:txBody>
      </p:sp>
    </p:spTree>
    <p:extLst>
      <p:ext uri="{BB962C8B-B14F-4D97-AF65-F5344CB8AC3E}">
        <p14:creationId xmlns:p14="http://schemas.microsoft.com/office/powerpoint/2010/main" val="2767897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CA436-34E0-90FD-0087-40E5C65E7FCB}"/>
              </a:ext>
            </a:extLst>
          </p:cNvPr>
          <p:cNvSpPr>
            <a:spLocks noGrp="1"/>
          </p:cNvSpPr>
          <p:nvPr>
            <p:ph type="title"/>
          </p:nvPr>
        </p:nvSpPr>
        <p:spPr>
          <a:xfrm>
            <a:off x="0" y="38664"/>
            <a:ext cx="9144000" cy="6819335"/>
          </a:xfrm>
        </p:spPr>
        <p:txBody>
          <a:bodyPr>
            <a:normAutofit/>
          </a:bodyPr>
          <a:lstStyle/>
          <a:p>
            <a:pPr algn="just"/>
            <a:r>
              <a:rPr lang="en-US" sz="6000" u="sng" dirty="0">
                <a:solidFill>
                  <a:srgbClr val="FFFF00"/>
                </a:solidFill>
              </a:rPr>
              <a:t>Tk1.</a:t>
            </a:r>
            <a:r>
              <a:rPr lang="vi-VN" sz="6000" b="0" i="0" dirty="0">
                <a:solidFill>
                  <a:schemeClr val="bg1"/>
                </a:solidFill>
                <a:effectLst/>
                <a:latin typeface="+mj-lt"/>
              </a:rPr>
              <a:t> Chính Người là thiên Chúa ta thờ. Tiến vào cùng chúc tụng Danh Thánh. Đấng Chí Tôn vạn đại đã tác sinh mọi loài. Và hằng yêu ta đến muôn muôn ngàn đời.</a:t>
            </a:r>
            <a:endParaRPr lang="en-US" sz="6000" b="0" i="0" dirty="0">
              <a:solidFill>
                <a:schemeClr val="bg1"/>
              </a:solidFill>
              <a:effectLst/>
              <a:latin typeface="+mj-lt"/>
            </a:endParaRPr>
          </a:p>
        </p:txBody>
      </p:sp>
    </p:spTree>
    <p:extLst>
      <p:ext uri="{BB962C8B-B14F-4D97-AF65-F5344CB8AC3E}">
        <p14:creationId xmlns:p14="http://schemas.microsoft.com/office/powerpoint/2010/main" val="946907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CA436-34E0-90FD-0087-40E5C65E7FCB}"/>
              </a:ext>
            </a:extLst>
          </p:cNvPr>
          <p:cNvSpPr>
            <a:spLocks noGrp="1"/>
          </p:cNvSpPr>
          <p:nvPr>
            <p:ph type="title"/>
          </p:nvPr>
        </p:nvSpPr>
        <p:spPr>
          <a:xfrm>
            <a:off x="0" y="38664"/>
            <a:ext cx="9144000" cy="6819335"/>
          </a:xfrm>
        </p:spPr>
        <p:txBody>
          <a:bodyPr>
            <a:normAutofit/>
          </a:bodyPr>
          <a:lstStyle/>
          <a:p>
            <a:pPr algn="just"/>
            <a:r>
              <a:rPr lang="vi-VN" sz="7200" b="0" i="0" u="sng" dirty="0">
                <a:solidFill>
                  <a:srgbClr val="FFFF00"/>
                </a:solidFill>
                <a:effectLst/>
                <a:latin typeface="+mj-lt"/>
              </a:rPr>
              <a:t>ĐK:</a:t>
            </a:r>
            <a:r>
              <a:rPr lang="vi-VN" sz="7200" b="0" i="0" dirty="0">
                <a:solidFill>
                  <a:schemeClr val="bg1"/>
                </a:solidFill>
                <a:effectLst/>
                <a:latin typeface="+mj-lt"/>
              </a:rPr>
              <a:t> Nào ta đi về nhà Chúa ta nhịp nhàng mau bước lên đền. Nào ta đi về nhà Chúa ta cùng hòa tiếng hát ngợi khen.</a:t>
            </a:r>
            <a:endParaRPr lang="en-US" sz="7200" b="0" i="0" dirty="0">
              <a:solidFill>
                <a:schemeClr val="bg1"/>
              </a:solidFill>
              <a:effectLst/>
              <a:latin typeface="+mj-lt"/>
            </a:endParaRPr>
          </a:p>
        </p:txBody>
      </p:sp>
    </p:spTree>
    <p:extLst>
      <p:ext uri="{BB962C8B-B14F-4D97-AF65-F5344CB8AC3E}">
        <p14:creationId xmlns:p14="http://schemas.microsoft.com/office/powerpoint/2010/main" val="2336754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CA436-34E0-90FD-0087-40E5C65E7FCB}"/>
              </a:ext>
            </a:extLst>
          </p:cNvPr>
          <p:cNvSpPr>
            <a:spLocks noGrp="1"/>
          </p:cNvSpPr>
          <p:nvPr>
            <p:ph type="title"/>
          </p:nvPr>
        </p:nvSpPr>
        <p:spPr>
          <a:xfrm>
            <a:off x="0" y="38664"/>
            <a:ext cx="9144000" cy="6819335"/>
          </a:xfrm>
        </p:spPr>
        <p:txBody>
          <a:bodyPr>
            <a:normAutofit/>
          </a:bodyPr>
          <a:lstStyle/>
          <a:p>
            <a:pPr algn="just"/>
            <a:r>
              <a:rPr lang="en-US" sz="6000" u="sng" dirty="0">
                <a:solidFill>
                  <a:srgbClr val="FFFF00"/>
                </a:solidFill>
              </a:rPr>
              <a:t>Tk2.</a:t>
            </a:r>
            <a:r>
              <a:rPr lang="vi-VN" sz="6000" b="0" i="0" dirty="0">
                <a:solidFill>
                  <a:schemeClr val="bg1"/>
                </a:solidFill>
                <a:effectLst/>
                <a:latin typeface="+mj-lt"/>
              </a:rPr>
              <a:t> Chính Người là thiên Chúa muôn loài. Tín trung và siêu việt cõi thế. Thánh đức muôn ngàn đời Chúa chí nhân mọi loài. Ngài là Vua trên các vua trần ai.</a:t>
            </a:r>
            <a:endParaRPr lang="en-US" sz="6000" b="0" i="0" dirty="0">
              <a:solidFill>
                <a:schemeClr val="bg1"/>
              </a:solidFill>
              <a:effectLst/>
              <a:latin typeface="+mj-lt"/>
            </a:endParaRPr>
          </a:p>
        </p:txBody>
      </p:sp>
    </p:spTree>
    <p:extLst>
      <p:ext uri="{BB962C8B-B14F-4D97-AF65-F5344CB8AC3E}">
        <p14:creationId xmlns:p14="http://schemas.microsoft.com/office/powerpoint/2010/main" val="78276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E0B9F947-8AFC-C515-DC03-96D97EE6A240}"/>
              </a:ext>
            </a:extLst>
          </p:cNvPr>
          <p:cNvSpPr txBox="1"/>
          <p:nvPr/>
        </p:nvSpPr>
        <p:spPr>
          <a:xfrm>
            <a:off x="3545960" y="4802913"/>
            <a:ext cx="462518" cy="830997"/>
          </a:xfrm>
          <a:prstGeom prst="rect">
            <a:avLst/>
          </a:prstGeom>
          <a:noFill/>
        </p:spPr>
        <p:txBody>
          <a:bodyPr wrap="square" rtlCol="0">
            <a:spAutoFit/>
            <a:scene3d>
              <a:camera prst="orthographicFront"/>
              <a:lightRig rig="threePt" dir="t"/>
            </a:scene3d>
            <a:sp3d contourW="19050">
              <a:bevelT w="6350"/>
            </a:sp3d>
          </a:bodyPr>
          <a:lstStyle/>
          <a:p>
            <a:r>
              <a:rPr lang="en-US" sz="4800" dirty="0">
                <a:solidFill>
                  <a:schemeClr val="bg1"/>
                </a:solidFill>
              </a:rPr>
              <a:t>Đ</a:t>
            </a:r>
          </a:p>
        </p:txBody>
      </p:sp>
    </p:spTree>
    <p:extLst>
      <p:ext uri="{BB962C8B-B14F-4D97-AF65-F5344CB8AC3E}">
        <p14:creationId xmlns:p14="http://schemas.microsoft.com/office/powerpoint/2010/main" val="24936824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CA436-34E0-90FD-0087-40E5C65E7FCB}"/>
              </a:ext>
            </a:extLst>
          </p:cNvPr>
          <p:cNvSpPr>
            <a:spLocks noGrp="1"/>
          </p:cNvSpPr>
          <p:nvPr>
            <p:ph type="title"/>
          </p:nvPr>
        </p:nvSpPr>
        <p:spPr>
          <a:xfrm>
            <a:off x="0" y="38664"/>
            <a:ext cx="9144000" cy="6819335"/>
          </a:xfrm>
        </p:spPr>
        <p:txBody>
          <a:bodyPr>
            <a:normAutofit/>
          </a:bodyPr>
          <a:lstStyle/>
          <a:p>
            <a:pPr algn="just"/>
            <a:r>
              <a:rPr lang="vi-VN" sz="7200" b="0" i="0" u="sng" dirty="0">
                <a:solidFill>
                  <a:srgbClr val="FFFF00"/>
                </a:solidFill>
                <a:effectLst/>
                <a:latin typeface="+mj-lt"/>
              </a:rPr>
              <a:t>ĐK:</a:t>
            </a:r>
            <a:r>
              <a:rPr lang="vi-VN" sz="7200" b="0" i="0" dirty="0">
                <a:solidFill>
                  <a:schemeClr val="bg1"/>
                </a:solidFill>
                <a:effectLst/>
                <a:latin typeface="+mj-lt"/>
              </a:rPr>
              <a:t> Nào ta đi về nhà Chúa ta nhịp nhàng mau bước lên đền. Nào ta đi về nhà Chúa ta cùng hòa tiếng hát ngợi khen.</a:t>
            </a:r>
            <a:endParaRPr lang="en-US" sz="7200" b="0" i="0" dirty="0">
              <a:solidFill>
                <a:schemeClr val="bg1"/>
              </a:solidFill>
              <a:effectLst/>
              <a:latin typeface="+mj-lt"/>
            </a:endParaRPr>
          </a:p>
        </p:txBody>
      </p:sp>
    </p:spTree>
    <p:extLst>
      <p:ext uri="{BB962C8B-B14F-4D97-AF65-F5344CB8AC3E}">
        <p14:creationId xmlns:p14="http://schemas.microsoft.com/office/powerpoint/2010/main" val="684710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CA436-34E0-90FD-0087-40E5C65E7FCB}"/>
              </a:ext>
            </a:extLst>
          </p:cNvPr>
          <p:cNvSpPr>
            <a:spLocks noGrp="1"/>
          </p:cNvSpPr>
          <p:nvPr>
            <p:ph type="title"/>
          </p:nvPr>
        </p:nvSpPr>
        <p:spPr>
          <a:xfrm>
            <a:off x="0" y="38664"/>
            <a:ext cx="9144000" cy="6819335"/>
          </a:xfrm>
        </p:spPr>
        <p:txBody>
          <a:bodyPr>
            <a:normAutofit/>
          </a:bodyPr>
          <a:lstStyle/>
          <a:p>
            <a:pPr algn="just"/>
            <a:r>
              <a:rPr lang="en-US" sz="6000" u="sng" dirty="0">
                <a:solidFill>
                  <a:srgbClr val="FFFF00"/>
                </a:solidFill>
              </a:rPr>
              <a:t>Tk3.</a:t>
            </a:r>
            <a:r>
              <a:rPr lang="vi-VN" sz="6000" b="0" i="0" dirty="0">
                <a:solidFill>
                  <a:schemeClr val="bg1"/>
                </a:solidFill>
                <a:effectLst/>
                <a:latin typeface="+mj-lt"/>
              </a:rPr>
              <a:t> Hát lên ngợi khen Đấng cửu trùng. Tán tụng tình yêu Ngài kiên vững. Chúa mến yêu loài người đã gánh thay tội đời. Để đời ta luôn sống trong bao niềm.</a:t>
            </a:r>
            <a:endParaRPr lang="en-US" sz="6000" b="0" i="0" dirty="0">
              <a:solidFill>
                <a:schemeClr val="bg1"/>
              </a:solidFill>
              <a:effectLst/>
              <a:latin typeface="+mj-lt"/>
            </a:endParaRPr>
          </a:p>
        </p:txBody>
      </p:sp>
    </p:spTree>
    <p:extLst>
      <p:ext uri="{BB962C8B-B14F-4D97-AF65-F5344CB8AC3E}">
        <p14:creationId xmlns:p14="http://schemas.microsoft.com/office/powerpoint/2010/main" val="42213352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CA436-34E0-90FD-0087-40E5C65E7FCB}"/>
              </a:ext>
            </a:extLst>
          </p:cNvPr>
          <p:cNvSpPr>
            <a:spLocks noGrp="1"/>
          </p:cNvSpPr>
          <p:nvPr>
            <p:ph type="title"/>
          </p:nvPr>
        </p:nvSpPr>
        <p:spPr>
          <a:xfrm>
            <a:off x="0" y="38664"/>
            <a:ext cx="9144000" cy="6819335"/>
          </a:xfrm>
        </p:spPr>
        <p:txBody>
          <a:bodyPr>
            <a:normAutofit/>
          </a:bodyPr>
          <a:lstStyle/>
          <a:p>
            <a:pPr algn="just"/>
            <a:r>
              <a:rPr lang="vi-VN" sz="7200" b="0" i="0" u="sng" dirty="0">
                <a:solidFill>
                  <a:srgbClr val="FFFF00"/>
                </a:solidFill>
                <a:effectLst/>
                <a:latin typeface="+mj-lt"/>
              </a:rPr>
              <a:t>ĐK:</a:t>
            </a:r>
            <a:r>
              <a:rPr lang="vi-VN" sz="7200" b="0" i="0" dirty="0">
                <a:solidFill>
                  <a:schemeClr val="bg1"/>
                </a:solidFill>
                <a:effectLst/>
                <a:latin typeface="+mj-lt"/>
              </a:rPr>
              <a:t> Nào ta đi về nhà Chúa ta nhịp nhàng mau bước lên đền. Nào ta đi về nhà Chúa ta cùng hòa tiếng hát ngợi khen.</a:t>
            </a:r>
            <a:endParaRPr lang="en-US" sz="7200" b="0" i="0" dirty="0">
              <a:solidFill>
                <a:schemeClr val="bg1"/>
              </a:solidFill>
              <a:effectLst/>
              <a:latin typeface="+mj-lt"/>
            </a:endParaRPr>
          </a:p>
        </p:txBody>
      </p:sp>
    </p:spTree>
    <p:extLst>
      <p:ext uri="{BB962C8B-B14F-4D97-AF65-F5344CB8AC3E}">
        <p14:creationId xmlns:p14="http://schemas.microsoft.com/office/powerpoint/2010/main" val="1574502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pPr algn="just"/>
            <a:endParaRPr lang="en-US" b="0" dirty="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54622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857250"/>
            <a:ext cx="9144000" cy="5143500"/>
          </a:xfrm>
        </p:spPr>
        <p:txBody>
          <a:bodyPr/>
          <a:lstStyle/>
          <a:p>
            <a:pPr eaLnBrk="1" hangingPunct="1">
              <a:lnSpc>
                <a:spcPct val="150000"/>
              </a:lnSpc>
            </a:pPr>
            <a:endParaRPr lang="en-US" sz="3600">
              <a:solidFill>
                <a:srgbClr val="FFFF00"/>
              </a:solidFill>
              <a:latin typeface="+mj-lt"/>
              <a:cs typeface="Times New Roman" panose="02020603050405020304" pitchFamily="18" charset="0"/>
            </a:endParaRPr>
          </a:p>
          <a:p>
            <a:pPr eaLnBrk="1" hangingPunct="1">
              <a:lnSpc>
                <a:spcPct val="150000"/>
              </a:lnSpc>
            </a:pPr>
            <a:r>
              <a:rPr lang="en-US" sz="7200">
                <a:solidFill>
                  <a:srgbClr val="FFFF00"/>
                </a:solidFill>
                <a:latin typeface="+mj-lt"/>
                <a:cs typeface="Times New Roman" panose="02020603050405020304" pitchFamily="18" charset="0"/>
              </a:rPr>
              <a:t>KINH VINH DANH</a:t>
            </a:r>
            <a:endParaRPr lang="vi-VN" sz="7200">
              <a:solidFill>
                <a:srgbClr val="FFFF00"/>
              </a:solidFill>
              <a:latin typeface="+mj-lt"/>
              <a:cs typeface="Times New Roman" panose="02020603050405020304" pitchFamily="18" charset="0"/>
            </a:endParaRPr>
          </a:p>
        </p:txBody>
      </p:sp>
    </p:spTree>
    <p:extLst>
      <p:ext uri="{BB962C8B-B14F-4D97-AF65-F5344CB8AC3E}">
        <p14:creationId xmlns:p14="http://schemas.microsoft.com/office/powerpoint/2010/main" val="37798389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6858000"/>
          </a:xfrm>
        </p:spPr>
        <p:txBody>
          <a:bodyPr/>
          <a:lstStyle/>
          <a:p>
            <a:pPr eaLnBrk="1" hangingPunct="1">
              <a:lnSpc>
                <a:spcPct val="150000"/>
              </a:lnSpc>
            </a:pPr>
            <a:r>
              <a:rPr lang="en-US" sz="6600" u="sng" dirty="0" err="1">
                <a:solidFill>
                  <a:srgbClr val="FFFF00"/>
                </a:solidFill>
                <a:latin typeface="+mj-lt"/>
                <a:cs typeface="Times New Roman" panose="02020603050405020304" pitchFamily="18" charset="0"/>
              </a:rPr>
              <a:t>Chủ</a:t>
            </a:r>
            <a:r>
              <a:rPr lang="en-US" sz="6600" u="sng" dirty="0">
                <a:solidFill>
                  <a:srgbClr val="FFFF00"/>
                </a:solidFill>
                <a:latin typeface="+mj-lt"/>
                <a:cs typeface="Times New Roman" panose="02020603050405020304" pitchFamily="18" charset="0"/>
              </a:rPr>
              <a:t> </a:t>
            </a:r>
            <a:r>
              <a:rPr lang="en-US" sz="6600" u="sng" dirty="0" err="1">
                <a:solidFill>
                  <a:srgbClr val="FFFF00"/>
                </a:solidFill>
                <a:latin typeface="+mj-lt"/>
                <a:cs typeface="Times New Roman" panose="02020603050405020304" pitchFamily="18" charset="0"/>
              </a:rPr>
              <a:t>tế</a:t>
            </a:r>
            <a:r>
              <a:rPr lang="en-US" sz="6600" u="sng" dirty="0">
                <a:solidFill>
                  <a:srgbClr val="FFFF00"/>
                </a:solidFill>
                <a:latin typeface="+mj-lt"/>
                <a:cs typeface="Times New Roman" panose="02020603050405020304" pitchFamily="18" charset="0"/>
              </a:rPr>
              <a:t>:</a:t>
            </a:r>
            <a:r>
              <a:rPr lang="en-US" sz="6600" dirty="0">
                <a:solidFill>
                  <a:srgbClr val="FFFF00"/>
                </a:solidFill>
                <a:latin typeface="+mj-lt"/>
                <a:cs typeface="Times New Roman" panose="02020603050405020304" pitchFamily="18" charset="0"/>
              </a:rPr>
              <a:t> Vinh </a:t>
            </a:r>
            <a:r>
              <a:rPr lang="en-US" sz="6600" dirty="0" err="1">
                <a:solidFill>
                  <a:srgbClr val="FFFF00"/>
                </a:solidFill>
                <a:latin typeface="+mj-lt"/>
                <a:cs typeface="Times New Roman" panose="02020603050405020304" pitchFamily="18" charset="0"/>
              </a:rPr>
              <a:t>danh</a:t>
            </a:r>
            <a:r>
              <a:rPr lang="en-US" sz="6600" dirty="0">
                <a:solidFill>
                  <a:srgbClr val="FFFF00"/>
                </a:solidFill>
                <a:latin typeface="+mj-lt"/>
                <a:cs typeface="Times New Roman" panose="02020603050405020304" pitchFamily="18" charset="0"/>
              </a:rPr>
              <a:t> </a:t>
            </a:r>
            <a:r>
              <a:rPr lang="en-US" sz="6600" dirty="0" err="1">
                <a:solidFill>
                  <a:srgbClr val="FFFF00"/>
                </a:solidFill>
                <a:latin typeface="+mj-lt"/>
                <a:cs typeface="Times New Roman" panose="02020603050405020304" pitchFamily="18" charset="0"/>
              </a:rPr>
              <a:t>Thiên</a:t>
            </a:r>
            <a:r>
              <a:rPr lang="en-US" sz="6600" dirty="0">
                <a:solidFill>
                  <a:srgbClr val="FFFF00"/>
                </a:solidFill>
                <a:latin typeface="+mj-lt"/>
                <a:cs typeface="Times New Roman" panose="02020603050405020304" pitchFamily="18" charset="0"/>
              </a:rPr>
              <a:t> </a:t>
            </a:r>
            <a:r>
              <a:rPr lang="en-US" sz="6600" dirty="0" err="1">
                <a:solidFill>
                  <a:srgbClr val="FFFF00"/>
                </a:solidFill>
                <a:latin typeface="+mj-lt"/>
                <a:cs typeface="Times New Roman" panose="02020603050405020304" pitchFamily="18" charset="0"/>
              </a:rPr>
              <a:t>Chúa</a:t>
            </a:r>
            <a:r>
              <a:rPr lang="en-US" sz="6600" dirty="0">
                <a:solidFill>
                  <a:srgbClr val="FFFF00"/>
                </a:solidFill>
                <a:latin typeface="+mj-lt"/>
                <a:cs typeface="Times New Roman" panose="02020603050405020304" pitchFamily="18" charset="0"/>
              </a:rPr>
              <a:t> </a:t>
            </a:r>
            <a:r>
              <a:rPr lang="en-US" sz="6600" dirty="0" err="1">
                <a:solidFill>
                  <a:srgbClr val="FFFF00"/>
                </a:solidFill>
                <a:latin typeface="+mj-lt"/>
                <a:cs typeface="Times New Roman" panose="02020603050405020304" pitchFamily="18" charset="0"/>
              </a:rPr>
              <a:t>trên</a:t>
            </a:r>
            <a:r>
              <a:rPr lang="en-US" sz="6600" dirty="0">
                <a:solidFill>
                  <a:srgbClr val="FFFF00"/>
                </a:solidFill>
                <a:latin typeface="+mj-lt"/>
                <a:cs typeface="Times New Roman" panose="02020603050405020304" pitchFamily="18" charset="0"/>
              </a:rPr>
              <a:t> </a:t>
            </a:r>
            <a:r>
              <a:rPr lang="en-US" sz="6600" dirty="0" err="1">
                <a:solidFill>
                  <a:srgbClr val="FFFF00"/>
                </a:solidFill>
                <a:latin typeface="+mj-lt"/>
                <a:cs typeface="Times New Roman" panose="02020603050405020304" pitchFamily="18" charset="0"/>
              </a:rPr>
              <a:t>các</a:t>
            </a:r>
            <a:r>
              <a:rPr lang="en-US" sz="6600" dirty="0">
                <a:solidFill>
                  <a:srgbClr val="FFFF00"/>
                </a:solidFill>
                <a:latin typeface="+mj-lt"/>
                <a:cs typeface="Times New Roman" panose="02020603050405020304" pitchFamily="18" charset="0"/>
              </a:rPr>
              <a:t> </a:t>
            </a:r>
            <a:r>
              <a:rPr lang="en-US" sz="6600" dirty="0" err="1">
                <a:solidFill>
                  <a:srgbClr val="FFFF00"/>
                </a:solidFill>
                <a:latin typeface="+mj-lt"/>
                <a:cs typeface="Times New Roman" panose="02020603050405020304" pitchFamily="18" charset="0"/>
              </a:rPr>
              <a:t>tầng</a:t>
            </a:r>
            <a:r>
              <a:rPr lang="en-US" sz="6600" dirty="0">
                <a:solidFill>
                  <a:srgbClr val="FFFF00"/>
                </a:solidFill>
                <a:latin typeface="+mj-lt"/>
                <a:cs typeface="Times New Roman" panose="02020603050405020304" pitchFamily="18" charset="0"/>
              </a:rPr>
              <a:t> </a:t>
            </a:r>
            <a:r>
              <a:rPr lang="en-US" sz="6600" dirty="0" err="1">
                <a:solidFill>
                  <a:srgbClr val="FFFF00"/>
                </a:solidFill>
                <a:latin typeface="+mj-lt"/>
                <a:cs typeface="Times New Roman" panose="02020603050405020304" pitchFamily="18" charset="0"/>
              </a:rPr>
              <a:t>trời</a:t>
            </a:r>
            <a:r>
              <a:rPr lang="en-US" sz="6600" dirty="0">
                <a:solidFill>
                  <a:srgbClr val="FFFF00"/>
                </a:solidFill>
                <a:latin typeface="+mj-lt"/>
                <a:cs typeface="Times New Roman" panose="02020603050405020304" pitchFamily="18" charset="0"/>
              </a:rPr>
              <a:t>.</a:t>
            </a:r>
            <a:br>
              <a:rPr lang="en-US" sz="6600" dirty="0">
                <a:solidFill>
                  <a:srgbClr val="FFFF00"/>
                </a:solidFill>
                <a:latin typeface="+mj-lt"/>
                <a:cs typeface="Times New Roman" panose="02020603050405020304" pitchFamily="18" charset="0"/>
              </a:rPr>
            </a:br>
            <a:r>
              <a:rPr lang="vi-VN" sz="6600" dirty="0">
                <a:solidFill>
                  <a:srgbClr val="FFFF00"/>
                </a:solidFill>
                <a:latin typeface="+mj-lt"/>
                <a:cs typeface="Times New Roman" panose="02020603050405020304" pitchFamily="18" charset="0"/>
              </a:rPr>
              <a:t>A+B:</a:t>
            </a:r>
            <a:r>
              <a:rPr lang="vi-VN" sz="6600" dirty="0">
                <a:solidFill>
                  <a:schemeClr val="bg1"/>
                </a:solidFill>
                <a:latin typeface="+mj-lt"/>
                <a:cs typeface="Times New Roman" panose="02020603050405020304" pitchFamily="18" charset="0"/>
              </a:rPr>
              <a:t> Và bình an dưới thế cho người thiện tâm</a:t>
            </a:r>
            <a:r>
              <a:rPr lang="en-US" sz="6600" dirty="0">
                <a:solidFill>
                  <a:schemeClr val="bg1"/>
                </a:solidFill>
                <a:latin typeface="+mj-lt"/>
                <a:cs typeface="Times New Roman" panose="02020603050405020304" pitchFamily="18" charset="0"/>
              </a:rPr>
              <a:t>.</a:t>
            </a:r>
            <a:endParaRPr lang="vi-VN" sz="6600" dirty="0">
              <a:solidFill>
                <a:schemeClr val="bg1"/>
              </a:solidFill>
              <a:latin typeface="+mj-lt"/>
              <a:cs typeface="Times New Roman" panose="02020603050405020304" pitchFamily="18" charset="0"/>
            </a:endParaRPr>
          </a:p>
        </p:txBody>
      </p:sp>
    </p:spTree>
    <p:extLst>
      <p:ext uri="{BB962C8B-B14F-4D97-AF65-F5344CB8AC3E}">
        <p14:creationId xmlns:p14="http://schemas.microsoft.com/office/powerpoint/2010/main" val="39006529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br>
              <a:rPr lang="en-US" b="0">
                <a:solidFill>
                  <a:schemeClr val="bg1"/>
                </a:solidFill>
                <a:effectLst/>
                <a:latin typeface="+mj-lt"/>
              </a:rPr>
            </a:br>
            <a:endParaRPr lang="en-US" b="0">
              <a:solidFill>
                <a:schemeClr val="bg1"/>
              </a:solidFill>
              <a:effectLst/>
              <a:latin typeface="+mj-lt"/>
            </a:endParaRPr>
          </a:p>
        </p:txBody>
      </p:sp>
      <p:sp>
        <p:nvSpPr>
          <p:cNvPr id="80899" name="Rectangle 3"/>
          <p:cNvSpPr>
            <a:spLocks noGrp="1" noChangeArrowheads="1"/>
          </p:cNvSpPr>
          <p:nvPr>
            <p:ph type="subTitle" idx="1"/>
          </p:nvPr>
        </p:nvSpPr>
        <p:spPr>
          <a:xfrm>
            <a:off x="0" y="0"/>
            <a:ext cx="9144000" cy="6858000"/>
          </a:xfrm>
        </p:spPr>
        <p:txBody>
          <a:bodyPr/>
          <a:lstStyle/>
          <a:p>
            <a:pPr algn="l" eaLnBrk="1" hangingPunct="1">
              <a:lnSpc>
                <a:spcPct val="150000"/>
              </a:lnSpc>
            </a:pPr>
            <a:r>
              <a:rPr lang="en-US" sz="5400" u="sng" dirty="0">
                <a:solidFill>
                  <a:srgbClr val="FFFF00"/>
                </a:solidFill>
                <a:latin typeface="+mj-lt"/>
                <a:cs typeface="Times New Roman" panose="02020603050405020304" pitchFamily="18" charset="0"/>
              </a:rPr>
              <a:t>A:</a:t>
            </a:r>
            <a:r>
              <a:rPr lang="en-US" sz="5400" dirty="0">
                <a:solidFill>
                  <a:schemeClr val="bg1"/>
                </a:solidFill>
                <a:latin typeface="+mj-lt"/>
                <a:cs typeface="Times New Roman" panose="02020603050405020304" pitchFamily="18" charset="0"/>
              </a:rPr>
              <a:t> </a:t>
            </a:r>
            <a:r>
              <a:rPr lang="en-US" sz="5400" dirty="0" err="1">
                <a:solidFill>
                  <a:schemeClr val="bg1"/>
                </a:solidFill>
                <a:latin typeface="+mj-lt"/>
                <a:cs typeface="Times New Roman" panose="02020603050405020304" pitchFamily="18" charset="0"/>
              </a:rPr>
              <a:t>Chúng</a:t>
            </a:r>
            <a:r>
              <a:rPr lang="en-US" sz="5400" dirty="0">
                <a:solidFill>
                  <a:schemeClr val="bg1"/>
                </a:solidFill>
                <a:latin typeface="+mj-lt"/>
                <a:cs typeface="Times New Roman" panose="02020603050405020304" pitchFamily="18" charset="0"/>
              </a:rPr>
              <a:t> con ca </a:t>
            </a:r>
            <a:r>
              <a:rPr lang="en-US" sz="5400" dirty="0" err="1">
                <a:solidFill>
                  <a:schemeClr val="bg1"/>
                </a:solidFill>
                <a:latin typeface="+mj-lt"/>
                <a:cs typeface="Times New Roman" panose="02020603050405020304" pitchFamily="18" charset="0"/>
              </a:rPr>
              <a:t>ngợi</a:t>
            </a:r>
            <a:r>
              <a:rPr lang="en-US" sz="5400" dirty="0">
                <a:solidFill>
                  <a:schemeClr val="bg1"/>
                </a:solidFill>
                <a:latin typeface="+mj-lt"/>
                <a:cs typeface="Times New Roman" panose="02020603050405020304" pitchFamily="18" charset="0"/>
              </a:rPr>
              <a:t> </a:t>
            </a:r>
            <a:r>
              <a:rPr lang="en-US" sz="5400" dirty="0" err="1">
                <a:solidFill>
                  <a:schemeClr val="bg1"/>
                </a:solidFill>
                <a:latin typeface="+mj-lt"/>
                <a:cs typeface="Times New Roman" panose="02020603050405020304" pitchFamily="18" charset="0"/>
              </a:rPr>
              <a:t>Chúa</a:t>
            </a:r>
            <a:r>
              <a:rPr lang="en-US" sz="5400" dirty="0">
                <a:solidFill>
                  <a:schemeClr val="bg1"/>
                </a:solidFill>
                <a:latin typeface="+mj-lt"/>
                <a:cs typeface="Times New Roman" panose="02020603050405020304" pitchFamily="18" charset="0"/>
              </a:rPr>
              <a:t>.</a:t>
            </a:r>
          </a:p>
          <a:p>
            <a:pPr algn="l" eaLnBrk="1" hangingPunct="1">
              <a:lnSpc>
                <a:spcPct val="150000"/>
              </a:lnSpc>
            </a:pPr>
            <a:r>
              <a:rPr lang="en-US" sz="5400" u="sng" dirty="0">
                <a:solidFill>
                  <a:srgbClr val="FFFF00"/>
                </a:solidFill>
                <a:latin typeface="+mj-lt"/>
                <a:cs typeface="Times New Roman" panose="02020603050405020304" pitchFamily="18" charset="0"/>
              </a:rPr>
              <a:t>B: </a:t>
            </a:r>
            <a:r>
              <a:rPr lang="en-US" sz="5400" dirty="0" err="1">
                <a:solidFill>
                  <a:schemeClr val="bg1"/>
                </a:solidFill>
                <a:latin typeface="+mj-lt"/>
                <a:cs typeface="Times New Roman" panose="02020603050405020304" pitchFamily="18" charset="0"/>
              </a:rPr>
              <a:t>Chúng</a:t>
            </a:r>
            <a:r>
              <a:rPr lang="en-US" sz="5400" dirty="0">
                <a:solidFill>
                  <a:schemeClr val="bg1"/>
                </a:solidFill>
                <a:latin typeface="+mj-lt"/>
                <a:cs typeface="Times New Roman" panose="02020603050405020304" pitchFamily="18" charset="0"/>
              </a:rPr>
              <a:t> con </a:t>
            </a:r>
            <a:r>
              <a:rPr lang="en-US" sz="5400" dirty="0" err="1">
                <a:solidFill>
                  <a:schemeClr val="bg1"/>
                </a:solidFill>
                <a:latin typeface="+mj-lt"/>
                <a:cs typeface="Times New Roman" panose="02020603050405020304" pitchFamily="18" charset="0"/>
              </a:rPr>
              <a:t>chúc</a:t>
            </a:r>
            <a:r>
              <a:rPr lang="en-US" sz="5400" dirty="0">
                <a:solidFill>
                  <a:schemeClr val="bg1"/>
                </a:solidFill>
                <a:latin typeface="+mj-lt"/>
                <a:cs typeface="Times New Roman" panose="02020603050405020304" pitchFamily="18" charset="0"/>
              </a:rPr>
              <a:t> </a:t>
            </a:r>
            <a:r>
              <a:rPr lang="en-US" sz="5400" dirty="0" err="1">
                <a:solidFill>
                  <a:schemeClr val="bg1"/>
                </a:solidFill>
                <a:latin typeface="+mj-lt"/>
                <a:cs typeface="Times New Roman" panose="02020603050405020304" pitchFamily="18" charset="0"/>
              </a:rPr>
              <a:t>tụng</a:t>
            </a:r>
            <a:r>
              <a:rPr lang="en-US" sz="5400" dirty="0">
                <a:solidFill>
                  <a:schemeClr val="bg1"/>
                </a:solidFill>
                <a:latin typeface="+mj-lt"/>
                <a:cs typeface="Times New Roman" panose="02020603050405020304" pitchFamily="18" charset="0"/>
              </a:rPr>
              <a:t> </a:t>
            </a:r>
            <a:r>
              <a:rPr lang="en-US" sz="5400" dirty="0" err="1">
                <a:solidFill>
                  <a:schemeClr val="bg1"/>
                </a:solidFill>
                <a:latin typeface="+mj-lt"/>
                <a:cs typeface="Times New Roman" panose="02020603050405020304" pitchFamily="18" charset="0"/>
              </a:rPr>
              <a:t>Chúa</a:t>
            </a:r>
            <a:r>
              <a:rPr lang="en-US" sz="5400" dirty="0">
                <a:solidFill>
                  <a:schemeClr val="bg1"/>
                </a:solidFill>
                <a:latin typeface="+mj-lt"/>
                <a:cs typeface="Times New Roman" panose="02020603050405020304" pitchFamily="18" charset="0"/>
              </a:rPr>
              <a:t>. </a:t>
            </a:r>
            <a:br>
              <a:rPr lang="en-US" sz="5400" dirty="0">
                <a:solidFill>
                  <a:schemeClr val="bg1"/>
                </a:solidFill>
                <a:latin typeface="+mj-lt"/>
                <a:cs typeface="Times New Roman" panose="02020603050405020304" pitchFamily="18" charset="0"/>
              </a:rPr>
            </a:br>
            <a:r>
              <a:rPr lang="en-US" sz="5400" dirty="0">
                <a:solidFill>
                  <a:srgbClr val="FFFF00"/>
                </a:solidFill>
                <a:latin typeface="+mj-lt"/>
                <a:cs typeface="Times New Roman" panose="02020603050405020304" pitchFamily="18" charset="0"/>
              </a:rPr>
              <a:t>A:</a:t>
            </a:r>
            <a:r>
              <a:rPr lang="en-US" sz="5400" dirty="0">
                <a:solidFill>
                  <a:schemeClr val="bg1"/>
                </a:solidFill>
                <a:latin typeface="+mj-lt"/>
                <a:cs typeface="Times New Roman" panose="02020603050405020304" pitchFamily="18" charset="0"/>
              </a:rPr>
              <a:t> </a:t>
            </a:r>
            <a:r>
              <a:rPr lang="en-US" sz="5400" dirty="0" err="1">
                <a:solidFill>
                  <a:schemeClr val="bg1"/>
                </a:solidFill>
                <a:latin typeface="+mj-lt"/>
                <a:cs typeface="Times New Roman" panose="02020603050405020304" pitchFamily="18" charset="0"/>
              </a:rPr>
              <a:t>Chúng</a:t>
            </a:r>
            <a:r>
              <a:rPr lang="en-US" sz="5400" dirty="0">
                <a:solidFill>
                  <a:schemeClr val="bg1"/>
                </a:solidFill>
                <a:latin typeface="+mj-lt"/>
                <a:cs typeface="Times New Roman" panose="02020603050405020304" pitchFamily="18" charset="0"/>
              </a:rPr>
              <a:t> con </a:t>
            </a:r>
            <a:r>
              <a:rPr lang="en-US" sz="5400" dirty="0" err="1">
                <a:solidFill>
                  <a:schemeClr val="bg1"/>
                </a:solidFill>
                <a:latin typeface="+mj-lt"/>
                <a:cs typeface="Times New Roman" panose="02020603050405020304" pitchFamily="18" charset="0"/>
              </a:rPr>
              <a:t>thờ</a:t>
            </a:r>
            <a:r>
              <a:rPr lang="en-US" sz="5400" dirty="0">
                <a:solidFill>
                  <a:schemeClr val="bg1"/>
                </a:solidFill>
                <a:latin typeface="+mj-lt"/>
                <a:cs typeface="Times New Roman" panose="02020603050405020304" pitchFamily="18" charset="0"/>
              </a:rPr>
              <a:t> </a:t>
            </a:r>
            <a:r>
              <a:rPr lang="en-US" sz="5400" dirty="0" err="1">
                <a:solidFill>
                  <a:schemeClr val="bg1"/>
                </a:solidFill>
                <a:latin typeface="+mj-lt"/>
                <a:cs typeface="Times New Roman" panose="02020603050405020304" pitchFamily="18" charset="0"/>
              </a:rPr>
              <a:t>lạy</a:t>
            </a:r>
            <a:r>
              <a:rPr lang="en-US" sz="5400" dirty="0">
                <a:solidFill>
                  <a:schemeClr val="bg1"/>
                </a:solidFill>
                <a:latin typeface="+mj-lt"/>
                <a:cs typeface="Times New Roman" panose="02020603050405020304" pitchFamily="18" charset="0"/>
              </a:rPr>
              <a:t> </a:t>
            </a:r>
            <a:r>
              <a:rPr lang="en-US" sz="5400" dirty="0" err="1">
                <a:solidFill>
                  <a:schemeClr val="bg1"/>
                </a:solidFill>
                <a:latin typeface="+mj-lt"/>
                <a:cs typeface="Times New Roman" panose="02020603050405020304" pitchFamily="18" charset="0"/>
              </a:rPr>
              <a:t>Chúa</a:t>
            </a:r>
            <a:r>
              <a:rPr lang="en-US" sz="5400" dirty="0">
                <a:solidFill>
                  <a:schemeClr val="bg1"/>
                </a:solidFill>
                <a:latin typeface="+mj-lt"/>
                <a:cs typeface="Times New Roman" panose="02020603050405020304" pitchFamily="18" charset="0"/>
              </a:rPr>
              <a:t>. </a:t>
            </a:r>
          </a:p>
          <a:p>
            <a:pPr algn="l" eaLnBrk="1" hangingPunct="1">
              <a:lnSpc>
                <a:spcPct val="150000"/>
              </a:lnSpc>
            </a:pPr>
            <a:r>
              <a:rPr lang="en-US" sz="5400" dirty="0">
                <a:solidFill>
                  <a:srgbClr val="FFFF00"/>
                </a:solidFill>
                <a:latin typeface="+mj-lt"/>
                <a:cs typeface="Times New Roman" panose="02020603050405020304" pitchFamily="18" charset="0"/>
              </a:rPr>
              <a:t>B:</a:t>
            </a:r>
            <a:r>
              <a:rPr lang="en-US" sz="5400" dirty="0">
                <a:solidFill>
                  <a:schemeClr val="bg1"/>
                </a:solidFill>
                <a:latin typeface="+mj-lt"/>
                <a:cs typeface="Times New Roman" panose="02020603050405020304" pitchFamily="18" charset="0"/>
              </a:rPr>
              <a:t> </a:t>
            </a:r>
            <a:r>
              <a:rPr lang="en-US" sz="5400" dirty="0" err="1">
                <a:solidFill>
                  <a:schemeClr val="bg1"/>
                </a:solidFill>
                <a:latin typeface="+mj-lt"/>
                <a:cs typeface="Times New Roman" panose="02020603050405020304" pitchFamily="18" charset="0"/>
              </a:rPr>
              <a:t>Chúng</a:t>
            </a:r>
            <a:r>
              <a:rPr lang="en-US" sz="5400" dirty="0">
                <a:solidFill>
                  <a:schemeClr val="bg1"/>
                </a:solidFill>
                <a:latin typeface="+mj-lt"/>
                <a:cs typeface="Times New Roman" panose="02020603050405020304" pitchFamily="18" charset="0"/>
              </a:rPr>
              <a:t> con </a:t>
            </a:r>
            <a:r>
              <a:rPr lang="en-US" sz="5400" dirty="0" err="1">
                <a:solidFill>
                  <a:schemeClr val="bg1"/>
                </a:solidFill>
                <a:latin typeface="+mj-lt"/>
                <a:cs typeface="Times New Roman" panose="02020603050405020304" pitchFamily="18" charset="0"/>
              </a:rPr>
              <a:t>tôn</a:t>
            </a:r>
            <a:r>
              <a:rPr lang="en-US" sz="5400" dirty="0">
                <a:solidFill>
                  <a:schemeClr val="bg1"/>
                </a:solidFill>
                <a:latin typeface="+mj-lt"/>
                <a:cs typeface="Times New Roman" panose="02020603050405020304" pitchFamily="18" charset="0"/>
              </a:rPr>
              <a:t> </a:t>
            </a:r>
            <a:r>
              <a:rPr lang="en-US" sz="5400" dirty="0" err="1">
                <a:solidFill>
                  <a:schemeClr val="bg1"/>
                </a:solidFill>
                <a:latin typeface="+mj-lt"/>
                <a:cs typeface="Times New Roman" panose="02020603050405020304" pitchFamily="18" charset="0"/>
              </a:rPr>
              <a:t>vinh</a:t>
            </a:r>
            <a:r>
              <a:rPr lang="en-US" sz="5400" dirty="0">
                <a:solidFill>
                  <a:schemeClr val="bg1"/>
                </a:solidFill>
                <a:latin typeface="+mj-lt"/>
                <a:cs typeface="Times New Roman" panose="02020603050405020304" pitchFamily="18" charset="0"/>
              </a:rPr>
              <a:t> </a:t>
            </a:r>
            <a:r>
              <a:rPr lang="en-US" sz="5400" dirty="0" err="1">
                <a:solidFill>
                  <a:schemeClr val="bg1"/>
                </a:solidFill>
                <a:latin typeface="+mj-lt"/>
                <a:cs typeface="Times New Roman" panose="02020603050405020304" pitchFamily="18" charset="0"/>
              </a:rPr>
              <a:t>Chúa</a:t>
            </a:r>
            <a:r>
              <a:rPr lang="en-US" sz="5400" dirty="0">
                <a:solidFill>
                  <a:schemeClr val="bg1"/>
                </a:solidFill>
                <a:latin typeface="+mj-lt"/>
                <a:cs typeface="Times New Roman" panose="02020603050405020304" pitchFamily="18" charset="0"/>
              </a:rPr>
              <a:t>.</a:t>
            </a:r>
          </a:p>
        </p:txBody>
      </p:sp>
    </p:spTree>
    <p:extLst>
      <p:ext uri="{BB962C8B-B14F-4D97-AF65-F5344CB8AC3E}">
        <p14:creationId xmlns:p14="http://schemas.microsoft.com/office/powerpoint/2010/main" val="11055322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br>
              <a:rPr lang="en-US" sz="4000">
                <a:solidFill>
                  <a:schemeClr val="bg1"/>
                </a:solidFill>
                <a:latin typeface="+mj-lt"/>
              </a:rPr>
            </a:br>
            <a:endParaRPr lang="en-US" sz="4000">
              <a:solidFill>
                <a:schemeClr val="bg1"/>
              </a:solidFill>
              <a:latin typeface="+mj-lt"/>
            </a:endParaRPr>
          </a:p>
        </p:txBody>
      </p:sp>
      <p:sp>
        <p:nvSpPr>
          <p:cNvPr id="82947" name="Rectangle 3"/>
          <p:cNvSpPr>
            <a:spLocks noGrp="1" noChangeArrowheads="1"/>
          </p:cNvSpPr>
          <p:nvPr>
            <p:ph type="body" idx="1"/>
          </p:nvPr>
        </p:nvSpPr>
        <p:spPr>
          <a:xfrm>
            <a:off x="0" y="0"/>
            <a:ext cx="9144000" cy="6858000"/>
          </a:xfrm>
        </p:spPr>
        <p:txBody>
          <a:bodyPr/>
          <a:lstStyle/>
          <a:p>
            <a:pPr marL="0" indent="0" algn="ctr" eaLnBrk="1" hangingPunct="1">
              <a:lnSpc>
                <a:spcPct val="140000"/>
              </a:lnSpc>
              <a:buNone/>
            </a:pPr>
            <a:r>
              <a:rPr lang="en-US" sz="6000" u="sng" dirty="0">
                <a:solidFill>
                  <a:srgbClr val="FFFF00"/>
                </a:solidFill>
                <a:latin typeface="+mj-lt"/>
                <a:cs typeface="Times New Roman" panose="02020603050405020304" pitchFamily="18" charset="0"/>
              </a:rPr>
              <a:t>A:</a:t>
            </a:r>
            <a:r>
              <a:rPr lang="en-US" sz="6000" dirty="0">
                <a:solidFill>
                  <a:schemeClr val="bg1"/>
                </a:solidFill>
                <a:latin typeface="+mj-lt"/>
                <a:cs typeface="Times New Roman" panose="02020603050405020304" pitchFamily="18" charset="0"/>
              </a:rPr>
              <a:t> </a:t>
            </a:r>
            <a:r>
              <a:rPr lang="en-US" sz="6000" dirty="0" err="1">
                <a:solidFill>
                  <a:schemeClr val="bg1"/>
                </a:solidFill>
                <a:latin typeface="+mj-lt"/>
                <a:cs typeface="Times New Roman" panose="02020603050405020304" pitchFamily="18" charset="0"/>
              </a:rPr>
              <a:t>Chúng</a:t>
            </a:r>
            <a:r>
              <a:rPr lang="en-US" sz="6000" dirty="0">
                <a:solidFill>
                  <a:schemeClr val="bg1"/>
                </a:solidFill>
                <a:latin typeface="+mj-lt"/>
                <a:cs typeface="Times New Roman" panose="02020603050405020304" pitchFamily="18" charset="0"/>
              </a:rPr>
              <a:t> con </a:t>
            </a:r>
            <a:r>
              <a:rPr lang="en-US" sz="6000" dirty="0" err="1">
                <a:solidFill>
                  <a:schemeClr val="bg1"/>
                </a:solidFill>
                <a:latin typeface="+mj-lt"/>
                <a:cs typeface="Times New Roman" panose="02020603050405020304" pitchFamily="18" charset="0"/>
              </a:rPr>
              <a:t>cảm</a:t>
            </a:r>
            <a:r>
              <a:rPr lang="en-US" sz="6000" dirty="0">
                <a:solidFill>
                  <a:schemeClr val="bg1"/>
                </a:solidFill>
                <a:latin typeface="+mj-lt"/>
                <a:cs typeface="Times New Roman" panose="02020603050405020304" pitchFamily="18" charset="0"/>
              </a:rPr>
              <a:t> </a:t>
            </a:r>
            <a:r>
              <a:rPr lang="en-US" sz="6000" dirty="0" err="1">
                <a:solidFill>
                  <a:schemeClr val="bg1"/>
                </a:solidFill>
                <a:latin typeface="+mj-lt"/>
                <a:cs typeface="Times New Roman" panose="02020603050405020304" pitchFamily="18" charset="0"/>
              </a:rPr>
              <a:t>tạ</a:t>
            </a:r>
            <a:r>
              <a:rPr lang="en-US" sz="6000" dirty="0">
                <a:solidFill>
                  <a:schemeClr val="bg1"/>
                </a:solidFill>
                <a:latin typeface="+mj-lt"/>
                <a:cs typeface="Times New Roman" panose="02020603050405020304" pitchFamily="18" charset="0"/>
              </a:rPr>
              <a:t> </a:t>
            </a:r>
            <a:r>
              <a:rPr lang="en-US" sz="6000" dirty="0" err="1">
                <a:solidFill>
                  <a:schemeClr val="bg1"/>
                </a:solidFill>
                <a:latin typeface="+mj-lt"/>
                <a:cs typeface="Times New Roman" panose="02020603050405020304" pitchFamily="18" charset="0"/>
              </a:rPr>
              <a:t>Chúa</a:t>
            </a:r>
            <a:r>
              <a:rPr lang="en-US" sz="6000" dirty="0">
                <a:solidFill>
                  <a:schemeClr val="bg1"/>
                </a:solidFill>
                <a:latin typeface="+mj-lt"/>
                <a:cs typeface="Times New Roman" panose="02020603050405020304" pitchFamily="18" charset="0"/>
              </a:rPr>
              <a:t> </a:t>
            </a:r>
            <a:r>
              <a:rPr lang="en-US" sz="6000" dirty="0" err="1">
                <a:solidFill>
                  <a:schemeClr val="bg1"/>
                </a:solidFill>
                <a:latin typeface="+mj-lt"/>
                <a:cs typeface="Times New Roman" panose="02020603050405020304" pitchFamily="18" charset="0"/>
              </a:rPr>
              <a:t>vì</a:t>
            </a:r>
            <a:r>
              <a:rPr lang="en-US" sz="6000" dirty="0">
                <a:solidFill>
                  <a:schemeClr val="bg1"/>
                </a:solidFill>
                <a:latin typeface="+mj-lt"/>
                <a:cs typeface="Times New Roman" panose="02020603050405020304" pitchFamily="18" charset="0"/>
              </a:rPr>
              <a:t> </a:t>
            </a:r>
            <a:r>
              <a:rPr lang="en-US" sz="6000" dirty="0" err="1">
                <a:solidFill>
                  <a:schemeClr val="bg1"/>
                </a:solidFill>
                <a:latin typeface="+mj-lt"/>
                <a:cs typeface="Times New Roman" panose="02020603050405020304" pitchFamily="18" charset="0"/>
              </a:rPr>
              <a:t>vinh</a:t>
            </a:r>
            <a:r>
              <a:rPr lang="en-US" sz="6000" dirty="0">
                <a:solidFill>
                  <a:schemeClr val="bg1"/>
                </a:solidFill>
                <a:latin typeface="+mj-lt"/>
                <a:cs typeface="Times New Roman" panose="02020603050405020304" pitchFamily="18" charset="0"/>
              </a:rPr>
              <a:t> </a:t>
            </a:r>
            <a:r>
              <a:rPr lang="en-US" sz="6000" dirty="0" err="1">
                <a:solidFill>
                  <a:schemeClr val="bg1"/>
                </a:solidFill>
                <a:latin typeface="+mj-lt"/>
                <a:cs typeface="Times New Roman" panose="02020603050405020304" pitchFamily="18" charset="0"/>
              </a:rPr>
              <a:t>quang</a:t>
            </a:r>
            <a:r>
              <a:rPr lang="en-US" sz="6000" dirty="0">
                <a:solidFill>
                  <a:schemeClr val="bg1"/>
                </a:solidFill>
                <a:latin typeface="+mj-lt"/>
                <a:cs typeface="Times New Roman" panose="02020603050405020304" pitchFamily="18" charset="0"/>
              </a:rPr>
              <a:t> </a:t>
            </a:r>
            <a:r>
              <a:rPr lang="en-US" sz="6000" dirty="0" err="1">
                <a:solidFill>
                  <a:schemeClr val="bg1"/>
                </a:solidFill>
                <a:latin typeface="+mj-lt"/>
                <a:cs typeface="Times New Roman" panose="02020603050405020304" pitchFamily="18" charset="0"/>
              </a:rPr>
              <a:t>cao</a:t>
            </a:r>
            <a:r>
              <a:rPr lang="en-US" sz="6000" dirty="0">
                <a:solidFill>
                  <a:schemeClr val="bg1"/>
                </a:solidFill>
                <a:latin typeface="+mj-lt"/>
                <a:cs typeface="Times New Roman" panose="02020603050405020304" pitchFamily="18" charset="0"/>
              </a:rPr>
              <a:t> </a:t>
            </a:r>
            <a:r>
              <a:rPr lang="en-US" sz="6000" dirty="0" err="1">
                <a:solidFill>
                  <a:schemeClr val="bg1"/>
                </a:solidFill>
                <a:latin typeface="+mj-lt"/>
                <a:cs typeface="Times New Roman" panose="02020603050405020304" pitchFamily="18" charset="0"/>
              </a:rPr>
              <a:t>cả</a:t>
            </a:r>
            <a:r>
              <a:rPr lang="en-US" sz="6000" dirty="0">
                <a:solidFill>
                  <a:schemeClr val="bg1"/>
                </a:solidFill>
                <a:latin typeface="+mj-lt"/>
                <a:cs typeface="Times New Roman" panose="02020603050405020304" pitchFamily="18" charset="0"/>
              </a:rPr>
              <a:t> </a:t>
            </a:r>
            <a:r>
              <a:rPr lang="en-US" sz="6000" dirty="0" err="1">
                <a:solidFill>
                  <a:schemeClr val="bg1"/>
                </a:solidFill>
                <a:latin typeface="+mj-lt"/>
                <a:cs typeface="Times New Roman" panose="02020603050405020304" pitchFamily="18" charset="0"/>
              </a:rPr>
              <a:t>Chúa</a:t>
            </a:r>
            <a:r>
              <a:rPr lang="en-US" sz="6000" dirty="0">
                <a:solidFill>
                  <a:schemeClr val="bg1"/>
                </a:solidFill>
                <a:latin typeface="+mj-lt"/>
                <a:cs typeface="Times New Roman" panose="02020603050405020304" pitchFamily="18" charset="0"/>
              </a:rPr>
              <a:t>.</a:t>
            </a:r>
          </a:p>
          <a:p>
            <a:pPr marL="0" indent="0" algn="ctr" eaLnBrk="1" hangingPunct="1">
              <a:lnSpc>
                <a:spcPct val="140000"/>
              </a:lnSpc>
              <a:buNone/>
            </a:pPr>
            <a:r>
              <a:rPr lang="vi-VN" sz="6000" dirty="0">
                <a:solidFill>
                  <a:srgbClr val="FFFF00"/>
                </a:solidFill>
                <a:latin typeface="+mj-lt"/>
                <a:cs typeface="Times New Roman" panose="02020603050405020304" pitchFamily="18" charset="0"/>
              </a:rPr>
              <a:t>B:</a:t>
            </a:r>
            <a:r>
              <a:rPr lang="vi-VN" sz="6000" dirty="0">
                <a:solidFill>
                  <a:schemeClr val="bg1"/>
                </a:solidFill>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20529939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br>
              <a:rPr lang="en-US" sz="4000">
                <a:solidFill>
                  <a:schemeClr val="bg1"/>
                </a:solidFill>
                <a:latin typeface="+mj-lt"/>
              </a:rPr>
            </a:br>
            <a:endParaRPr lang="en-US" sz="4000">
              <a:solidFill>
                <a:schemeClr val="bg1"/>
              </a:solidFill>
              <a:latin typeface="+mj-lt"/>
            </a:endParaRPr>
          </a:p>
        </p:txBody>
      </p:sp>
      <p:sp>
        <p:nvSpPr>
          <p:cNvPr id="84995" name="Rectangle 3"/>
          <p:cNvSpPr>
            <a:spLocks noGrp="1" noChangeArrowheads="1"/>
          </p:cNvSpPr>
          <p:nvPr>
            <p:ph type="body" idx="1"/>
          </p:nvPr>
        </p:nvSpPr>
        <p:spPr>
          <a:xfrm>
            <a:off x="0" y="0"/>
            <a:ext cx="9144000" cy="6858000"/>
          </a:xfrm>
        </p:spPr>
        <p:txBody>
          <a:bodyPr/>
          <a:lstStyle/>
          <a:p>
            <a:pPr marL="0" indent="0" algn="ctr" eaLnBrk="1" hangingPunct="1">
              <a:lnSpc>
                <a:spcPct val="145000"/>
              </a:lnSpc>
              <a:buNone/>
            </a:pPr>
            <a:r>
              <a:rPr lang="en-US" sz="6000" u="sng" dirty="0">
                <a:solidFill>
                  <a:srgbClr val="FFFF00"/>
                </a:solidFill>
                <a:latin typeface="+mj-lt"/>
                <a:cs typeface="Times New Roman" panose="02020603050405020304" pitchFamily="18" charset="0"/>
              </a:rPr>
              <a:t>A:</a:t>
            </a:r>
            <a:r>
              <a:rPr lang="en-US" sz="6000" dirty="0">
                <a:solidFill>
                  <a:schemeClr val="bg1"/>
                </a:solidFill>
                <a:latin typeface="+mj-lt"/>
                <a:cs typeface="Times New Roman" panose="02020603050405020304" pitchFamily="18" charset="0"/>
              </a:rPr>
              <a:t> </a:t>
            </a:r>
            <a:r>
              <a:rPr lang="en-US" sz="6000" dirty="0" err="1">
                <a:solidFill>
                  <a:schemeClr val="bg1"/>
                </a:solidFill>
                <a:latin typeface="+mj-lt"/>
                <a:cs typeface="Times New Roman" panose="02020603050405020304" pitchFamily="18" charset="0"/>
              </a:rPr>
              <a:t>Lạy</a:t>
            </a:r>
            <a:r>
              <a:rPr lang="en-US" sz="6000" dirty="0">
                <a:solidFill>
                  <a:schemeClr val="bg1"/>
                </a:solidFill>
                <a:latin typeface="+mj-lt"/>
                <a:cs typeface="Times New Roman" panose="02020603050405020304" pitchFamily="18" charset="0"/>
              </a:rPr>
              <a:t> con </a:t>
            </a:r>
            <a:r>
              <a:rPr lang="en-US" sz="6000" dirty="0" err="1">
                <a:solidFill>
                  <a:schemeClr val="bg1"/>
                </a:solidFill>
                <a:latin typeface="+mj-lt"/>
                <a:cs typeface="Times New Roman" panose="02020603050405020304" pitchFamily="18" charset="0"/>
              </a:rPr>
              <a:t>một</a:t>
            </a:r>
            <a:r>
              <a:rPr lang="en-US" sz="6000" dirty="0">
                <a:solidFill>
                  <a:schemeClr val="bg1"/>
                </a:solidFill>
                <a:latin typeface="+mj-lt"/>
                <a:cs typeface="Times New Roman" panose="02020603050405020304" pitchFamily="18" charset="0"/>
              </a:rPr>
              <a:t> </a:t>
            </a:r>
            <a:r>
              <a:rPr lang="en-US" sz="6000" dirty="0" err="1">
                <a:solidFill>
                  <a:schemeClr val="bg1"/>
                </a:solidFill>
                <a:latin typeface="+mj-lt"/>
                <a:cs typeface="Times New Roman" panose="02020603050405020304" pitchFamily="18" charset="0"/>
              </a:rPr>
              <a:t>Thiên</a:t>
            </a:r>
            <a:r>
              <a:rPr lang="en-US" sz="6000" dirty="0">
                <a:solidFill>
                  <a:schemeClr val="bg1"/>
                </a:solidFill>
                <a:latin typeface="+mj-lt"/>
                <a:cs typeface="Times New Roman" panose="02020603050405020304" pitchFamily="18" charset="0"/>
              </a:rPr>
              <a:t> </a:t>
            </a:r>
            <a:r>
              <a:rPr lang="en-US" sz="6000" dirty="0" err="1">
                <a:solidFill>
                  <a:schemeClr val="bg1"/>
                </a:solidFill>
                <a:latin typeface="+mj-lt"/>
                <a:cs typeface="Times New Roman" panose="02020603050405020304" pitchFamily="18" charset="0"/>
              </a:rPr>
              <a:t>Chúa</a:t>
            </a:r>
            <a:r>
              <a:rPr lang="en-US" sz="6000" dirty="0">
                <a:solidFill>
                  <a:schemeClr val="bg1"/>
                </a:solidFill>
                <a:latin typeface="+mj-lt"/>
                <a:cs typeface="Times New Roman" panose="02020603050405020304" pitchFamily="18" charset="0"/>
              </a:rPr>
              <a:t>,            </a:t>
            </a:r>
            <a:r>
              <a:rPr lang="en-US" sz="6000" dirty="0" err="1">
                <a:solidFill>
                  <a:srgbClr val="FFFF00"/>
                </a:solidFill>
                <a:latin typeface="+mj-lt"/>
                <a:cs typeface="Times New Roman" panose="02020603050405020304" pitchFamily="18" charset="0"/>
              </a:rPr>
              <a:t>Chúa</a:t>
            </a:r>
            <a:r>
              <a:rPr lang="en-US" sz="6000" dirty="0">
                <a:solidFill>
                  <a:srgbClr val="FFFF00"/>
                </a:solidFill>
                <a:latin typeface="+mj-lt"/>
                <a:cs typeface="Times New Roman" panose="02020603050405020304" pitchFamily="18" charset="0"/>
              </a:rPr>
              <a:t> </a:t>
            </a:r>
            <a:r>
              <a:rPr lang="en-US" sz="6000" dirty="0" err="1">
                <a:solidFill>
                  <a:srgbClr val="FFFF00"/>
                </a:solidFill>
                <a:latin typeface="+mj-lt"/>
                <a:cs typeface="Times New Roman" panose="02020603050405020304" pitchFamily="18" charset="0"/>
              </a:rPr>
              <a:t>Giêsu</a:t>
            </a:r>
            <a:r>
              <a:rPr lang="en-US" sz="6000" dirty="0">
                <a:solidFill>
                  <a:srgbClr val="FFFF00"/>
                </a:solidFill>
                <a:latin typeface="+mj-lt"/>
                <a:cs typeface="Times New Roman" panose="02020603050405020304" pitchFamily="18" charset="0"/>
              </a:rPr>
              <a:t> </a:t>
            </a:r>
            <a:r>
              <a:rPr lang="en-US" sz="6000" dirty="0" err="1">
                <a:solidFill>
                  <a:srgbClr val="FFFF00"/>
                </a:solidFill>
                <a:latin typeface="+mj-lt"/>
                <a:cs typeface="Times New Roman" panose="02020603050405020304" pitchFamily="18" charset="0"/>
              </a:rPr>
              <a:t>Kitô</a:t>
            </a:r>
            <a:r>
              <a:rPr lang="en-US" sz="6000" dirty="0">
                <a:solidFill>
                  <a:srgbClr val="FFFF00"/>
                </a:solidFill>
                <a:latin typeface="+mj-lt"/>
                <a:cs typeface="Times New Roman" panose="02020603050405020304" pitchFamily="18" charset="0"/>
              </a:rPr>
              <a:t>.</a:t>
            </a:r>
          </a:p>
          <a:p>
            <a:pPr marL="0" indent="0" algn="ctr" eaLnBrk="1" hangingPunct="1">
              <a:lnSpc>
                <a:spcPct val="145000"/>
              </a:lnSpc>
              <a:buNone/>
            </a:pPr>
            <a:r>
              <a:rPr lang="vi-VN" sz="6000" dirty="0">
                <a:solidFill>
                  <a:srgbClr val="FFFF00"/>
                </a:solidFill>
                <a:latin typeface="+mj-lt"/>
                <a:cs typeface="Times New Roman" panose="02020603050405020304" pitchFamily="18" charset="0"/>
              </a:rPr>
              <a:t>B:</a:t>
            </a:r>
            <a:r>
              <a:rPr lang="vi-VN" sz="6000" dirty="0">
                <a:solidFill>
                  <a:schemeClr val="bg1"/>
                </a:solidFill>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42616669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br>
              <a:rPr lang="en-US" sz="4000">
                <a:solidFill>
                  <a:schemeClr val="bg1"/>
                </a:solidFill>
                <a:latin typeface="+mj-lt"/>
              </a:rPr>
            </a:br>
            <a:endParaRPr lang="en-US" sz="4000">
              <a:solidFill>
                <a:schemeClr val="bg1"/>
              </a:solidFill>
              <a:latin typeface="+mj-lt"/>
            </a:endParaRPr>
          </a:p>
        </p:txBody>
      </p:sp>
      <p:sp>
        <p:nvSpPr>
          <p:cNvPr id="87043" name="Rectangle 3"/>
          <p:cNvSpPr>
            <a:spLocks noGrp="1" noChangeArrowheads="1"/>
          </p:cNvSpPr>
          <p:nvPr>
            <p:ph type="body" idx="1"/>
          </p:nvPr>
        </p:nvSpPr>
        <p:spPr>
          <a:xfrm>
            <a:off x="0" y="0"/>
            <a:ext cx="9144000" cy="6858000"/>
          </a:xfrm>
        </p:spPr>
        <p:txBody>
          <a:bodyPr/>
          <a:lstStyle/>
          <a:p>
            <a:pPr marL="0" indent="0" algn="ctr" eaLnBrk="1" hangingPunct="1">
              <a:buNone/>
            </a:pPr>
            <a:r>
              <a:rPr lang="en-US" sz="6600" u="sng" dirty="0">
                <a:solidFill>
                  <a:srgbClr val="FFFF00"/>
                </a:solidFill>
                <a:latin typeface="+mj-lt"/>
                <a:cs typeface="Times New Roman" panose="02020603050405020304" pitchFamily="18" charset="0"/>
              </a:rPr>
              <a:t>A:</a:t>
            </a:r>
            <a:r>
              <a:rPr lang="en-US" sz="6600" dirty="0">
                <a:solidFill>
                  <a:schemeClr val="bg1"/>
                </a:solidFill>
                <a:latin typeface="+mj-lt"/>
                <a:cs typeface="Times New Roman" panose="02020603050405020304" pitchFamily="18" charset="0"/>
              </a:rPr>
              <a:t> </a:t>
            </a:r>
            <a:r>
              <a:rPr lang="en-US" sz="6600" dirty="0" err="1">
                <a:solidFill>
                  <a:schemeClr val="bg1"/>
                </a:solidFill>
                <a:latin typeface="+mj-lt"/>
                <a:cs typeface="Times New Roman" panose="02020603050405020304" pitchFamily="18" charset="0"/>
              </a:rPr>
              <a:t>Chúa</a:t>
            </a:r>
            <a:r>
              <a:rPr lang="en-US" sz="6600" dirty="0">
                <a:solidFill>
                  <a:schemeClr val="bg1"/>
                </a:solidFill>
                <a:latin typeface="+mj-lt"/>
                <a:cs typeface="Times New Roman" panose="02020603050405020304" pitchFamily="18" charset="0"/>
              </a:rPr>
              <a:t> </a:t>
            </a:r>
            <a:r>
              <a:rPr lang="en-US" sz="6600" dirty="0" err="1">
                <a:solidFill>
                  <a:schemeClr val="bg1"/>
                </a:solidFill>
                <a:latin typeface="+mj-lt"/>
                <a:cs typeface="Times New Roman" panose="02020603050405020304" pitchFamily="18" charset="0"/>
              </a:rPr>
              <a:t>xóa</a:t>
            </a:r>
            <a:r>
              <a:rPr lang="en-US" sz="6600" dirty="0">
                <a:solidFill>
                  <a:schemeClr val="bg1"/>
                </a:solidFill>
                <a:latin typeface="+mj-lt"/>
                <a:cs typeface="Times New Roman" panose="02020603050405020304" pitchFamily="18" charset="0"/>
              </a:rPr>
              <a:t> </a:t>
            </a:r>
            <a:r>
              <a:rPr lang="en-US" sz="6600" dirty="0" err="1">
                <a:solidFill>
                  <a:schemeClr val="bg1"/>
                </a:solidFill>
                <a:latin typeface="+mj-lt"/>
                <a:cs typeface="Times New Roman" panose="02020603050405020304" pitchFamily="18" charset="0"/>
              </a:rPr>
              <a:t>tội</a:t>
            </a:r>
            <a:r>
              <a:rPr lang="en-US" sz="6600" dirty="0">
                <a:solidFill>
                  <a:schemeClr val="bg1"/>
                </a:solidFill>
                <a:latin typeface="+mj-lt"/>
                <a:cs typeface="Times New Roman" panose="02020603050405020304" pitchFamily="18" charset="0"/>
              </a:rPr>
              <a:t> </a:t>
            </a:r>
            <a:r>
              <a:rPr lang="en-US" sz="6600" dirty="0" err="1">
                <a:solidFill>
                  <a:schemeClr val="bg1"/>
                </a:solidFill>
                <a:latin typeface="+mj-lt"/>
                <a:cs typeface="Times New Roman" panose="02020603050405020304" pitchFamily="18" charset="0"/>
              </a:rPr>
              <a:t>trần</a:t>
            </a:r>
            <a:r>
              <a:rPr lang="en-US" sz="6600" dirty="0">
                <a:solidFill>
                  <a:schemeClr val="bg1"/>
                </a:solidFill>
                <a:latin typeface="+mj-lt"/>
                <a:cs typeface="Times New Roman" panose="02020603050405020304" pitchFamily="18" charset="0"/>
              </a:rPr>
              <a:t> </a:t>
            </a:r>
            <a:r>
              <a:rPr lang="en-US" sz="6600" dirty="0" err="1">
                <a:solidFill>
                  <a:schemeClr val="bg1"/>
                </a:solidFill>
                <a:latin typeface="+mj-lt"/>
                <a:cs typeface="Times New Roman" panose="02020603050405020304" pitchFamily="18" charset="0"/>
              </a:rPr>
              <a:t>gian</a:t>
            </a:r>
            <a:r>
              <a:rPr lang="en-US" sz="6600" dirty="0">
                <a:solidFill>
                  <a:schemeClr val="bg1"/>
                </a:solidFill>
                <a:latin typeface="+mj-lt"/>
                <a:cs typeface="Times New Roman" panose="02020603050405020304" pitchFamily="18" charset="0"/>
              </a:rPr>
              <a:t>, </a:t>
            </a:r>
            <a:r>
              <a:rPr lang="en-US" sz="6600" dirty="0" err="1">
                <a:solidFill>
                  <a:schemeClr val="bg1"/>
                </a:solidFill>
                <a:latin typeface="+mj-lt"/>
                <a:cs typeface="Times New Roman" panose="02020603050405020304" pitchFamily="18" charset="0"/>
              </a:rPr>
              <a:t>xin</a:t>
            </a:r>
            <a:r>
              <a:rPr lang="en-US" sz="6600" dirty="0">
                <a:solidFill>
                  <a:schemeClr val="bg1"/>
                </a:solidFill>
                <a:latin typeface="+mj-lt"/>
                <a:cs typeface="Times New Roman" panose="02020603050405020304" pitchFamily="18" charset="0"/>
              </a:rPr>
              <a:t> </a:t>
            </a:r>
            <a:r>
              <a:rPr lang="en-US" sz="6600" dirty="0" err="1">
                <a:solidFill>
                  <a:schemeClr val="bg1"/>
                </a:solidFill>
                <a:latin typeface="+mj-lt"/>
                <a:cs typeface="Times New Roman" panose="02020603050405020304" pitchFamily="18" charset="0"/>
              </a:rPr>
              <a:t>thương</a:t>
            </a:r>
            <a:r>
              <a:rPr lang="en-US" sz="6600" dirty="0">
                <a:solidFill>
                  <a:schemeClr val="bg1"/>
                </a:solidFill>
                <a:latin typeface="+mj-lt"/>
                <a:cs typeface="Times New Roman" panose="02020603050405020304" pitchFamily="18" charset="0"/>
              </a:rPr>
              <a:t> </a:t>
            </a:r>
            <a:r>
              <a:rPr lang="en-US" sz="6600" dirty="0" err="1">
                <a:solidFill>
                  <a:schemeClr val="bg1"/>
                </a:solidFill>
                <a:latin typeface="+mj-lt"/>
                <a:cs typeface="Times New Roman" panose="02020603050405020304" pitchFamily="18" charset="0"/>
              </a:rPr>
              <a:t>xót</a:t>
            </a:r>
            <a:r>
              <a:rPr lang="en-US" sz="6600" dirty="0">
                <a:solidFill>
                  <a:schemeClr val="bg1"/>
                </a:solidFill>
                <a:latin typeface="+mj-lt"/>
                <a:cs typeface="Times New Roman" panose="02020603050405020304" pitchFamily="18" charset="0"/>
              </a:rPr>
              <a:t> </a:t>
            </a:r>
            <a:r>
              <a:rPr lang="en-US" sz="6600" dirty="0" err="1">
                <a:solidFill>
                  <a:schemeClr val="bg1"/>
                </a:solidFill>
                <a:latin typeface="+mj-lt"/>
                <a:cs typeface="Times New Roman" panose="02020603050405020304" pitchFamily="18" charset="0"/>
              </a:rPr>
              <a:t>chúng</a:t>
            </a:r>
            <a:r>
              <a:rPr lang="en-US" sz="6600" dirty="0">
                <a:solidFill>
                  <a:schemeClr val="bg1"/>
                </a:solidFill>
                <a:latin typeface="+mj-lt"/>
                <a:cs typeface="Times New Roman" panose="02020603050405020304" pitchFamily="18" charset="0"/>
              </a:rPr>
              <a:t> con.</a:t>
            </a:r>
          </a:p>
          <a:p>
            <a:pPr marL="0" indent="0" algn="ctr" eaLnBrk="1" hangingPunct="1">
              <a:buNone/>
            </a:pPr>
            <a:r>
              <a:rPr lang="en-US" sz="6600" u="sng" dirty="0">
                <a:solidFill>
                  <a:srgbClr val="FFFF00"/>
                </a:solidFill>
                <a:latin typeface="+mj-lt"/>
                <a:cs typeface="Times New Roman" panose="02020603050405020304" pitchFamily="18" charset="0"/>
              </a:rPr>
              <a:t>B:</a:t>
            </a:r>
            <a:r>
              <a:rPr lang="en-US" sz="6600" dirty="0">
                <a:solidFill>
                  <a:schemeClr val="bg1"/>
                </a:solidFill>
                <a:latin typeface="+mj-lt"/>
                <a:cs typeface="Times New Roman" panose="02020603050405020304" pitchFamily="18" charset="0"/>
              </a:rPr>
              <a:t> </a:t>
            </a:r>
            <a:r>
              <a:rPr lang="en-US" sz="6600" dirty="0" err="1">
                <a:solidFill>
                  <a:schemeClr val="bg1"/>
                </a:solidFill>
                <a:latin typeface="+mj-lt"/>
                <a:cs typeface="Times New Roman" panose="02020603050405020304" pitchFamily="18" charset="0"/>
              </a:rPr>
              <a:t>Chúa</a:t>
            </a:r>
            <a:r>
              <a:rPr lang="en-US" sz="6600" dirty="0">
                <a:solidFill>
                  <a:schemeClr val="bg1"/>
                </a:solidFill>
                <a:latin typeface="+mj-lt"/>
                <a:cs typeface="Times New Roman" panose="02020603050405020304" pitchFamily="18" charset="0"/>
              </a:rPr>
              <a:t> </a:t>
            </a:r>
            <a:r>
              <a:rPr lang="en-US" sz="6600" dirty="0" err="1">
                <a:solidFill>
                  <a:schemeClr val="bg1"/>
                </a:solidFill>
                <a:latin typeface="+mj-lt"/>
                <a:cs typeface="Times New Roman" panose="02020603050405020304" pitchFamily="18" charset="0"/>
              </a:rPr>
              <a:t>xóa</a:t>
            </a:r>
            <a:r>
              <a:rPr lang="en-US" sz="6600" dirty="0">
                <a:solidFill>
                  <a:schemeClr val="bg1"/>
                </a:solidFill>
                <a:latin typeface="+mj-lt"/>
                <a:cs typeface="Times New Roman" panose="02020603050405020304" pitchFamily="18" charset="0"/>
              </a:rPr>
              <a:t> </a:t>
            </a:r>
            <a:r>
              <a:rPr lang="en-US" sz="6600" dirty="0" err="1">
                <a:solidFill>
                  <a:schemeClr val="bg1"/>
                </a:solidFill>
                <a:latin typeface="+mj-lt"/>
                <a:cs typeface="Times New Roman" panose="02020603050405020304" pitchFamily="18" charset="0"/>
              </a:rPr>
              <a:t>tội</a:t>
            </a:r>
            <a:r>
              <a:rPr lang="en-US" sz="6600" dirty="0">
                <a:solidFill>
                  <a:schemeClr val="bg1"/>
                </a:solidFill>
                <a:latin typeface="+mj-lt"/>
                <a:cs typeface="Times New Roman" panose="02020603050405020304" pitchFamily="18" charset="0"/>
              </a:rPr>
              <a:t> </a:t>
            </a:r>
            <a:r>
              <a:rPr lang="en-US" sz="6600" dirty="0" err="1">
                <a:solidFill>
                  <a:schemeClr val="bg1"/>
                </a:solidFill>
                <a:latin typeface="+mj-lt"/>
                <a:cs typeface="Times New Roman" panose="02020603050405020304" pitchFamily="18" charset="0"/>
              </a:rPr>
              <a:t>trần</a:t>
            </a:r>
            <a:r>
              <a:rPr lang="en-US" sz="6600" dirty="0">
                <a:solidFill>
                  <a:schemeClr val="bg1"/>
                </a:solidFill>
                <a:latin typeface="+mj-lt"/>
                <a:cs typeface="Times New Roman" panose="02020603050405020304" pitchFamily="18" charset="0"/>
              </a:rPr>
              <a:t> </a:t>
            </a:r>
            <a:r>
              <a:rPr lang="en-US" sz="6600" dirty="0" err="1">
                <a:solidFill>
                  <a:schemeClr val="bg1"/>
                </a:solidFill>
                <a:latin typeface="+mj-lt"/>
                <a:cs typeface="Times New Roman" panose="02020603050405020304" pitchFamily="18" charset="0"/>
              </a:rPr>
              <a:t>gian</a:t>
            </a:r>
            <a:r>
              <a:rPr lang="en-US" sz="6600" dirty="0">
                <a:solidFill>
                  <a:schemeClr val="bg1"/>
                </a:solidFill>
                <a:latin typeface="+mj-lt"/>
                <a:cs typeface="Times New Roman" panose="02020603050405020304" pitchFamily="18" charset="0"/>
              </a:rPr>
              <a:t>, </a:t>
            </a:r>
            <a:r>
              <a:rPr lang="en-US" sz="6600" dirty="0" err="1">
                <a:solidFill>
                  <a:schemeClr val="bg1"/>
                </a:solidFill>
                <a:latin typeface="+mj-lt"/>
                <a:cs typeface="Times New Roman" panose="02020603050405020304" pitchFamily="18" charset="0"/>
              </a:rPr>
              <a:t>xin</a:t>
            </a:r>
            <a:r>
              <a:rPr lang="en-US" sz="6600" dirty="0">
                <a:solidFill>
                  <a:schemeClr val="bg1"/>
                </a:solidFill>
                <a:latin typeface="+mj-lt"/>
                <a:cs typeface="Times New Roman" panose="02020603050405020304" pitchFamily="18" charset="0"/>
              </a:rPr>
              <a:t> </a:t>
            </a:r>
            <a:r>
              <a:rPr lang="en-US" sz="6600" dirty="0" err="1">
                <a:solidFill>
                  <a:schemeClr val="bg1"/>
                </a:solidFill>
                <a:latin typeface="+mj-lt"/>
                <a:cs typeface="Times New Roman" panose="02020603050405020304" pitchFamily="18" charset="0"/>
              </a:rPr>
              <a:t>nhậm</a:t>
            </a:r>
            <a:r>
              <a:rPr lang="en-US" sz="6600" dirty="0">
                <a:solidFill>
                  <a:schemeClr val="bg1"/>
                </a:solidFill>
                <a:latin typeface="+mj-lt"/>
                <a:cs typeface="Times New Roman" panose="02020603050405020304" pitchFamily="18" charset="0"/>
              </a:rPr>
              <a:t> </a:t>
            </a:r>
            <a:r>
              <a:rPr lang="en-US" sz="6600" dirty="0" err="1">
                <a:solidFill>
                  <a:schemeClr val="bg1"/>
                </a:solidFill>
                <a:latin typeface="+mj-lt"/>
                <a:cs typeface="Times New Roman" panose="02020603050405020304" pitchFamily="18" charset="0"/>
              </a:rPr>
              <a:t>lời</a:t>
            </a:r>
            <a:r>
              <a:rPr lang="en-US" sz="6600" dirty="0">
                <a:solidFill>
                  <a:schemeClr val="bg1"/>
                </a:solidFill>
                <a:latin typeface="+mj-lt"/>
                <a:cs typeface="Times New Roman" panose="02020603050405020304" pitchFamily="18" charset="0"/>
              </a:rPr>
              <a:t> </a:t>
            </a:r>
            <a:r>
              <a:rPr lang="en-US" sz="6600" dirty="0" err="1">
                <a:solidFill>
                  <a:schemeClr val="bg1"/>
                </a:solidFill>
                <a:latin typeface="+mj-lt"/>
                <a:cs typeface="Times New Roman" panose="02020603050405020304" pitchFamily="18" charset="0"/>
              </a:rPr>
              <a:t>chúng</a:t>
            </a:r>
            <a:r>
              <a:rPr lang="en-US" sz="6600" dirty="0">
                <a:solidFill>
                  <a:schemeClr val="bg1"/>
                </a:solidFill>
                <a:latin typeface="+mj-lt"/>
                <a:cs typeface="Times New Roman" panose="02020603050405020304" pitchFamily="18" charset="0"/>
              </a:rPr>
              <a:t> con </a:t>
            </a:r>
            <a:r>
              <a:rPr lang="en-US" sz="6600" dirty="0" err="1">
                <a:solidFill>
                  <a:schemeClr val="bg1"/>
                </a:solidFill>
                <a:latin typeface="+mj-lt"/>
                <a:cs typeface="Times New Roman" panose="02020603050405020304" pitchFamily="18" charset="0"/>
              </a:rPr>
              <a:t>cầu</a:t>
            </a:r>
            <a:r>
              <a:rPr lang="en-US" sz="6600" dirty="0">
                <a:solidFill>
                  <a:schemeClr val="bg1"/>
                </a:solidFill>
                <a:latin typeface="+mj-lt"/>
                <a:cs typeface="Times New Roman" panose="02020603050405020304" pitchFamily="18" charset="0"/>
              </a:rPr>
              <a:t> </a:t>
            </a:r>
            <a:r>
              <a:rPr lang="en-US" sz="6600" dirty="0" err="1">
                <a:solidFill>
                  <a:schemeClr val="bg1"/>
                </a:solidFill>
                <a:latin typeface="+mj-lt"/>
                <a:cs typeface="Times New Roman" panose="02020603050405020304" pitchFamily="18" charset="0"/>
              </a:rPr>
              <a:t>khẩn</a:t>
            </a:r>
            <a:r>
              <a:rPr lang="en-US" sz="6600" dirty="0">
                <a:solidFill>
                  <a:schemeClr val="bg1"/>
                </a:solidFill>
                <a:latin typeface="+mj-lt"/>
                <a:cs typeface="Times New Roman" panose="02020603050405020304" pitchFamily="18" charset="0"/>
              </a:rPr>
              <a:t>.</a:t>
            </a:r>
          </a:p>
        </p:txBody>
      </p:sp>
    </p:spTree>
    <p:extLst>
      <p:ext uri="{BB962C8B-B14F-4D97-AF65-F5344CB8AC3E}">
        <p14:creationId xmlns:p14="http://schemas.microsoft.com/office/powerpoint/2010/main" val="363437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rmAutofit/>
          </a:bodyPr>
          <a:lstStyle/>
          <a:p>
            <a:r>
              <a:rPr lang="en-US" sz="6000">
                <a:solidFill>
                  <a:srgbClr val="FFFF00"/>
                </a:solidFill>
              </a:rPr>
              <a:t>TẬP HÁT CỘNG ĐOÀN</a:t>
            </a:r>
          </a:p>
        </p:txBody>
      </p:sp>
    </p:spTree>
    <p:extLst>
      <p:ext uri="{BB962C8B-B14F-4D97-AF65-F5344CB8AC3E}">
        <p14:creationId xmlns:p14="http://schemas.microsoft.com/office/powerpoint/2010/main" val="6024125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br>
              <a:rPr lang="en-US" sz="4000">
                <a:solidFill>
                  <a:schemeClr val="bg1"/>
                </a:solidFill>
                <a:latin typeface="+mj-lt"/>
              </a:rPr>
            </a:br>
            <a:endParaRPr lang="en-US" sz="4000">
              <a:solidFill>
                <a:schemeClr val="bg1"/>
              </a:solidFill>
              <a:latin typeface="+mj-lt"/>
            </a:endParaRPr>
          </a:p>
        </p:txBody>
      </p:sp>
      <p:sp>
        <p:nvSpPr>
          <p:cNvPr id="89091" name="Rectangle 3"/>
          <p:cNvSpPr>
            <a:spLocks noGrp="1" noChangeArrowheads="1"/>
          </p:cNvSpPr>
          <p:nvPr>
            <p:ph type="body" idx="1"/>
          </p:nvPr>
        </p:nvSpPr>
        <p:spPr>
          <a:xfrm>
            <a:off x="0" y="124286"/>
            <a:ext cx="9144000" cy="6733713"/>
          </a:xfrm>
        </p:spPr>
        <p:txBody>
          <a:bodyPr/>
          <a:lstStyle/>
          <a:p>
            <a:pPr marL="0" indent="0" algn="ctr" eaLnBrk="1" hangingPunct="1">
              <a:buNone/>
            </a:pPr>
            <a:r>
              <a:rPr lang="en-US" sz="6600" u="sng" dirty="0">
                <a:solidFill>
                  <a:srgbClr val="FFFF00"/>
                </a:solidFill>
                <a:latin typeface="+mj-lt"/>
                <a:cs typeface="Times New Roman" panose="02020603050405020304" pitchFamily="18" charset="0"/>
              </a:rPr>
              <a:t>A:</a:t>
            </a:r>
            <a:r>
              <a:rPr lang="en-US" sz="6600" dirty="0">
                <a:solidFill>
                  <a:schemeClr val="bg1"/>
                </a:solidFill>
                <a:latin typeface="+mj-lt"/>
                <a:cs typeface="Times New Roman" panose="02020603050405020304" pitchFamily="18" charset="0"/>
              </a:rPr>
              <a:t> </a:t>
            </a:r>
            <a:r>
              <a:rPr lang="en-US" sz="6600" dirty="0" err="1">
                <a:solidFill>
                  <a:schemeClr val="bg1"/>
                </a:solidFill>
                <a:latin typeface="+mj-lt"/>
                <a:cs typeface="Times New Roman" panose="02020603050405020304" pitchFamily="18" charset="0"/>
              </a:rPr>
              <a:t>Chúa</a:t>
            </a:r>
            <a:r>
              <a:rPr lang="en-US" sz="6600" dirty="0">
                <a:solidFill>
                  <a:schemeClr val="bg1"/>
                </a:solidFill>
                <a:latin typeface="+mj-lt"/>
                <a:cs typeface="Times New Roman" panose="02020603050405020304" pitchFamily="18" charset="0"/>
              </a:rPr>
              <a:t> </a:t>
            </a:r>
            <a:r>
              <a:rPr lang="en-US" sz="6600" dirty="0" err="1">
                <a:solidFill>
                  <a:schemeClr val="bg1"/>
                </a:solidFill>
                <a:latin typeface="+mj-lt"/>
                <a:cs typeface="Times New Roman" panose="02020603050405020304" pitchFamily="18" charset="0"/>
              </a:rPr>
              <a:t>ngự</a:t>
            </a:r>
            <a:r>
              <a:rPr lang="en-US" sz="6600" dirty="0">
                <a:solidFill>
                  <a:schemeClr val="bg1"/>
                </a:solidFill>
                <a:latin typeface="+mj-lt"/>
                <a:cs typeface="Times New Roman" panose="02020603050405020304" pitchFamily="18" charset="0"/>
              </a:rPr>
              <a:t> </a:t>
            </a:r>
            <a:r>
              <a:rPr lang="en-US" sz="6600" dirty="0" err="1">
                <a:solidFill>
                  <a:schemeClr val="bg1"/>
                </a:solidFill>
                <a:latin typeface="+mj-lt"/>
                <a:cs typeface="Times New Roman" panose="02020603050405020304" pitchFamily="18" charset="0"/>
              </a:rPr>
              <a:t>bên</a:t>
            </a:r>
            <a:r>
              <a:rPr lang="en-US" sz="6600" dirty="0">
                <a:solidFill>
                  <a:schemeClr val="bg1"/>
                </a:solidFill>
                <a:latin typeface="+mj-lt"/>
                <a:cs typeface="Times New Roman" panose="02020603050405020304" pitchFamily="18" charset="0"/>
              </a:rPr>
              <a:t> </a:t>
            </a:r>
            <a:r>
              <a:rPr lang="en-US" sz="6600" dirty="0" err="1">
                <a:solidFill>
                  <a:schemeClr val="bg1"/>
                </a:solidFill>
                <a:latin typeface="+mj-lt"/>
                <a:cs typeface="Times New Roman" panose="02020603050405020304" pitchFamily="18" charset="0"/>
              </a:rPr>
              <a:t>hữu</a:t>
            </a:r>
            <a:r>
              <a:rPr lang="en-US" sz="6600" dirty="0">
                <a:solidFill>
                  <a:schemeClr val="bg1"/>
                </a:solidFill>
                <a:latin typeface="+mj-lt"/>
                <a:cs typeface="Times New Roman" panose="02020603050405020304" pitchFamily="18" charset="0"/>
              </a:rPr>
              <a:t> </a:t>
            </a:r>
            <a:r>
              <a:rPr lang="en-US" sz="6600" dirty="0" err="1">
                <a:solidFill>
                  <a:schemeClr val="bg1"/>
                </a:solidFill>
                <a:latin typeface="+mj-lt"/>
                <a:cs typeface="Times New Roman" panose="02020603050405020304" pitchFamily="18" charset="0"/>
              </a:rPr>
              <a:t>Đức</a:t>
            </a:r>
            <a:r>
              <a:rPr lang="en-US" sz="6600" dirty="0">
                <a:solidFill>
                  <a:schemeClr val="bg1"/>
                </a:solidFill>
                <a:latin typeface="+mj-lt"/>
                <a:cs typeface="Times New Roman" panose="02020603050405020304" pitchFamily="18" charset="0"/>
              </a:rPr>
              <a:t> </a:t>
            </a:r>
            <a:r>
              <a:rPr lang="en-US" sz="6600" dirty="0" err="1">
                <a:solidFill>
                  <a:schemeClr val="bg1"/>
                </a:solidFill>
                <a:latin typeface="+mj-lt"/>
                <a:cs typeface="Times New Roman" panose="02020603050405020304" pitchFamily="18" charset="0"/>
              </a:rPr>
              <a:t>Chúa</a:t>
            </a:r>
            <a:r>
              <a:rPr lang="en-US" sz="6600" dirty="0">
                <a:solidFill>
                  <a:schemeClr val="bg1"/>
                </a:solidFill>
                <a:latin typeface="+mj-lt"/>
                <a:cs typeface="Times New Roman" panose="02020603050405020304" pitchFamily="18" charset="0"/>
              </a:rPr>
              <a:t> Cha, </a:t>
            </a:r>
            <a:r>
              <a:rPr lang="en-US" sz="6600" dirty="0" err="1">
                <a:solidFill>
                  <a:schemeClr val="bg1"/>
                </a:solidFill>
                <a:latin typeface="+mj-lt"/>
                <a:cs typeface="Times New Roman" panose="02020603050405020304" pitchFamily="18" charset="0"/>
              </a:rPr>
              <a:t>xin</a:t>
            </a:r>
            <a:r>
              <a:rPr lang="en-US" sz="6600" dirty="0">
                <a:solidFill>
                  <a:schemeClr val="bg1"/>
                </a:solidFill>
                <a:latin typeface="+mj-lt"/>
                <a:cs typeface="Times New Roman" panose="02020603050405020304" pitchFamily="18" charset="0"/>
              </a:rPr>
              <a:t> </a:t>
            </a:r>
            <a:r>
              <a:rPr lang="en-US" sz="6600" dirty="0" err="1">
                <a:solidFill>
                  <a:schemeClr val="bg1"/>
                </a:solidFill>
                <a:latin typeface="+mj-lt"/>
                <a:cs typeface="Times New Roman" panose="02020603050405020304" pitchFamily="18" charset="0"/>
              </a:rPr>
              <a:t>thương</a:t>
            </a:r>
            <a:r>
              <a:rPr lang="en-US" sz="6600" dirty="0">
                <a:solidFill>
                  <a:schemeClr val="bg1"/>
                </a:solidFill>
                <a:latin typeface="+mj-lt"/>
                <a:cs typeface="Times New Roman" panose="02020603050405020304" pitchFamily="18" charset="0"/>
              </a:rPr>
              <a:t> </a:t>
            </a:r>
            <a:r>
              <a:rPr lang="en-US" sz="6600" dirty="0" err="1">
                <a:solidFill>
                  <a:schemeClr val="bg1"/>
                </a:solidFill>
                <a:latin typeface="+mj-lt"/>
                <a:cs typeface="Times New Roman" panose="02020603050405020304" pitchFamily="18" charset="0"/>
              </a:rPr>
              <a:t>xót</a:t>
            </a:r>
            <a:r>
              <a:rPr lang="en-US" sz="6600" dirty="0">
                <a:solidFill>
                  <a:schemeClr val="bg1"/>
                </a:solidFill>
                <a:latin typeface="+mj-lt"/>
                <a:cs typeface="Times New Roman" panose="02020603050405020304" pitchFamily="18" charset="0"/>
              </a:rPr>
              <a:t> </a:t>
            </a:r>
            <a:r>
              <a:rPr lang="en-US" sz="6600" dirty="0" err="1">
                <a:solidFill>
                  <a:schemeClr val="bg1"/>
                </a:solidFill>
                <a:latin typeface="+mj-lt"/>
                <a:cs typeface="Times New Roman" panose="02020603050405020304" pitchFamily="18" charset="0"/>
              </a:rPr>
              <a:t>chúng</a:t>
            </a:r>
            <a:r>
              <a:rPr lang="en-US" sz="6600" dirty="0">
                <a:solidFill>
                  <a:schemeClr val="bg1"/>
                </a:solidFill>
                <a:latin typeface="+mj-lt"/>
                <a:cs typeface="Times New Roman" panose="02020603050405020304" pitchFamily="18" charset="0"/>
              </a:rPr>
              <a:t> con.</a:t>
            </a:r>
          </a:p>
          <a:p>
            <a:pPr marL="0" indent="0" algn="ctr" eaLnBrk="1" hangingPunct="1">
              <a:buNone/>
            </a:pPr>
            <a:r>
              <a:rPr lang="vi-VN" sz="6600" u="sng" dirty="0">
                <a:solidFill>
                  <a:srgbClr val="FFFF00"/>
                </a:solidFill>
                <a:latin typeface="+mj-lt"/>
                <a:cs typeface="Times New Roman" panose="02020603050405020304" pitchFamily="18" charset="0"/>
              </a:rPr>
              <a:t>B:</a:t>
            </a:r>
            <a:r>
              <a:rPr lang="vi-VN" sz="6600" dirty="0">
                <a:solidFill>
                  <a:schemeClr val="bg1"/>
                </a:solidFill>
                <a:latin typeface="+mj-lt"/>
                <a:cs typeface="Times New Roman" panose="02020603050405020304" pitchFamily="18" charset="0"/>
              </a:rPr>
              <a:t> Vì lạy </a:t>
            </a:r>
            <a:r>
              <a:rPr lang="vi-VN" sz="6600" dirty="0">
                <a:solidFill>
                  <a:srgbClr val="FFFF00"/>
                </a:solidFill>
                <a:latin typeface="+mj-lt"/>
                <a:cs typeface="Times New Roman" panose="02020603050405020304" pitchFamily="18" charset="0"/>
              </a:rPr>
              <a:t>Chúa Giêsu Kitô</a:t>
            </a:r>
            <a:r>
              <a:rPr lang="vi-VN" sz="6600" dirty="0">
                <a:solidFill>
                  <a:schemeClr val="bg1"/>
                </a:solidFill>
                <a:latin typeface="+mj-lt"/>
                <a:cs typeface="Times New Roman" panose="02020603050405020304" pitchFamily="18" charset="0"/>
              </a:rPr>
              <a:t>, chỉ có Chúa là Đấng Thánh.</a:t>
            </a:r>
          </a:p>
        </p:txBody>
      </p:sp>
    </p:spTree>
    <p:extLst>
      <p:ext uri="{BB962C8B-B14F-4D97-AF65-F5344CB8AC3E}">
        <p14:creationId xmlns:p14="http://schemas.microsoft.com/office/powerpoint/2010/main" val="11773311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br>
              <a:rPr lang="en-US" sz="4000">
                <a:solidFill>
                  <a:schemeClr val="bg1"/>
                </a:solidFill>
                <a:latin typeface="+mj-lt"/>
              </a:rPr>
            </a:br>
            <a:endParaRPr lang="en-US" sz="4000">
              <a:solidFill>
                <a:schemeClr val="bg1"/>
              </a:solidFill>
              <a:latin typeface="+mj-lt"/>
            </a:endParaRPr>
          </a:p>
        </p:txBody>
      </p:sp>
      <p:sp>
        <p:nvSpPr>
          <p:cNvPr id="91139" name="Rectangle 3"/>
          <p:cNvSpPr>
            <a:spLocks noGrp="1" noChangeArrowheads="1"/>
          </p:cNvSpPr>
          <p:nvPr>
            <p:ph type="body" idx="1"/>
          </p:nvPr>
        </p:nvSpPr>
        <p:spPr>
          <a:xfrm>
            <a:off x="0" y="0"/>
            <a:ext cx="9144000" cy="6858000"/>
          </a:xfrm>
        </p:spPr>
        <p:txBody>
          <a:bodyPr/>
          <a:lstStyle/>
          <a:p>
            <a:pPr marL="0" indent="0" algn="ctr" eaLnBrk="1" hangingPunct="1">
              <a:buNone/>
            </a:pPr>
            <a:r>
              <a:rPr lang="en-US" sz="6600" dirty="0" err="1">
                <a:solidFill>
                  <a:schemeClr val="bg1"/>
                </a:solidFill>
                <a:latin typeface="+mj-lt"/>
                <a:cs typeface="Times New Roman" panose="02020603050405020304" pitchFamily="18" charset="0"/>
              </a:rPr>
              <a:t>Chỉ</a:t>
            </a:r>
            <a:r>
              <a:rPr lang="en-US" sz="6600" dirty="0">
                <a:solidFill>
                  <a:schemeClr val="bg1"/>
                </a:solidFill>
                <a:latin typeface="+mj-lt"/>
                <a:cs typeface="Times New Roman" panose="02020603050405020304" pitchFamily="18" charset="0"/>
              </a:rPr>
              <a:t> </a:t>
            </a:r>
            <a:r>
              <a:rPr lang="en-US" sz="6600" dirty="0" err="1">
                <a:solidFill>
                  <a:schemeClr val="bg1"/>
                </a:solidFill>
                <a:latin typeface="+mj-lt"/>
                <a:cs typeface="Times New Roman" panose="02020603050405020304" pitchFamily="18" charset="0"/>
              </a:rPr>
              <a:t>có</a:t>
            </a:r>
            <a:r>
              <a:rPr lang="en-US" sz="6600" dirty="0">
                <a:solidFill>
                  <a:schemeClr val="bg1"/>
                </a:solidFill>
                <a:latin typeface="+mj-lt"/>
                <a:cs typeface="Times New Roman" panose="02020603050405020304" pitchFamily="18" charset="0"/>
              </a:rPr>
              <a:t> </a:t>
            </a:r>
            <a:r>
              <a:rPr lang="en-US" sz="6600" dirty="0" err="1">
                <a:solidFill>
                  <a:schemeClr val="bg1"/>
                </a:solidFill>
                <a:latin typeface="+mj-lt"/>
                <a:cs typeface="Times New Roman" panose="02020603050405020304" pitchFamily="18" charset="0"/>
              </a:rPr>
              <a:t>Chúa</a:t>
            </a:r>
            <a:r>
              <a:rPr lang="en-US" sz="6600" dirty="0">
                <a:solidFill>
                  <a:schemeClr val="bg1"/>
                </a:solidFill>
                <a:latin typeface="+mj-lt"/>
                <a:cs typeface="Times New Roman" panose="02020603050405020304" pitchFamily="18" charset="0"/>
              </a:rPr>
              <a:t> </a:t>
            </a:r>
            <a:r>
              <a:rPr lang="en-US" sz="6600" dirty="0" err="1">
                <a:solidFill>
                  <a:schemeClr val="bg1"/>
                </a:solidFill>
                <a:latin typeface="+mj-lt"/>
                <a:cs typeface="Times New Roman" panose="02020603050405020304" pitchFamily="18" charset="0"/>
              </a:rPr>
              <a:t>là</a:t>
            </a:r>
            <a:r>
              <a:rPr lang="en-US" sz="6600" dirty="0">
                <a:solidFill>
                  <a:schemeClr val="bg1"/>
                </a:solidFill>
                <a:latin typeface="+mj-lt"/>
                <a:cs typeface="Times New Roman" panose="02020603050405020304" pitchFamily="18" charset="0"/>
              </a:rPr>
              <a:t> </a:t>
            </a:r>
            <a:r>
              <a:rPr lang="en-US" sz="6600" dirty="0" err="1">
                <a:solidFill>
                  <a:schemeClr val="bg1"/>
                </a:solidFill>
                <a:latin typeface="+mj-lt"/>
                <a:cs typeface="Times New Roman" panose="02020603050405020304" pitchFamily="18" charset="0"/>
              </a:rPr>
              <a:t>Chúa</a:t>
            </a:r>
            <a:r>
              <a:rPr lang="en-US" sz="6600" dirty="0">
                <a:solidFill>
                  <a:schemeClr val="bg1"/>
                </a:solidFill>
                <a:latin typeface="+mj-lt"/>
                <a:cs typeface="Times New Roman" panose="02020603050405020304" pitchFamily="18" charset="0"/>
              </a:rPr>
              <a:t>, </a:t>
            </a:r>
            <a:r>
              <a:rPr lang="en-US" sz="6600" dirty="0" err="1">
                <a:solidFill>
                  <a:schemeClr val="bg1"/>
                </a:solidFill>
                <a:latin typeface="+mj-lt"/>
                <a:cs typeface="Times New Roman" panose="02020603050405020304" pitchFamily="18" charset="0"/>
              </a:rPr>
              <a:t>chỉ</a:t>
            </a:r>
            <a:r>
              <a:rPr lang="en-US" sz="6600" dirty="0">
                <a:solidFill>
                  <a:schemeClr val="bg1"/>
                </a:solidFill>
                <a:latin typeface="+mj-lt"/>
                <a:cs typeface="Times New Roman" panose="02020603050405020304" pitchFamily="18" charset="0"/>
              </a:rPr>
              <a:t> </a:t>
            </a:r>
            <a:r>
              <a:rPr lang="en-US" sz="6600" dirty="0" err="1">
                <a:solidFill>
                  <a:schemeClr val="bg1"/>
                </a:solidFill>
                <a:latin typeface="+mj-lt"/>
                <a:cs typeface="Times New Roman" panose="02020603050405020304" pitchFamily="18" charset="0"/>
              </a:rPr>
              <a:t>có</a:t>
            </a:r>
            <a:r>
              <a:rPr lang="en-US" sz="6600" dirty="0">
                <a:solidFill>
                  <a:schemeClr val="bg1"/>
                </a:solidFill>
                <a:latin typeface="+mj-lt"/>
                <a:cs typeface="Times New Roman" panose="02020603050405020304" pitchFamily="18" charset="0"/>
              </a:rPr>
              <a:t> </a:t>
            </a:r>
            <a:r>
              <a:rPr lang="en-US" sz="6600" dirty="0" err="1">
                <a:solidFill>
                  <a:schemeClr val="bg1"/>
                </a:solidFill>
                <a:latin typeface="+mj-lt"/>
                <a:cs typeface="Times New Roman" panose="02020603050405020304" pitchFamily="18" charset="0"/>
              </a:rPr>
              <a:t>Chúa</a:t>
            </a:r>
            <a:r>
              <a:rPr lang="en-US" sz="6600" dirty="0">
                <a:solidFill>
                  <a:schemeClr val="bg1"/>
                </a:solidFill>
                <a:latin typeface="+mj-lt"/>
                <a:cs typeface="Times New Roman" panose="02020603050405020304" pitchFamily="18" charset="0"/>
              </a:rPr>
              <a:t> </a:t>
            </a:r>
            <a:r>
              <a:rPr lang="en-US" sz="6600" dirty="0" err="1">
                <a:solidFill>
                  <a:schemeClr val="bg1"/>
                </a:solidFill>
                <a:latin typeface="+mj-lt"/>
                <a:cs typeface="Times New Roman" panose="02020603050405020304" pitchFamily="18" charset="0"/>
              </a:rPr>
              <a:t>là</a:t>
            </a:r>
            <a:r>
              <a:rPr lang="en-US" sz="6600" dirty="0">
                <a:solidFill>
                  <a:schemeClr val="bg1"/>
                </a:solidFill>
                <a:latin typeface="+mj-lt"/>
                <a:cs typeface="Times New Roman" panose="02020603050405020304" pitchFamily="18" charset="0"/>
              </a:rPr>
              <a:t> </a:t>
            </a:r>
            <a:r>
              <a:rPr lang="en-US" sz="6600" dirty="0" err="1">
                <a:solidFill>
                  <a:schemeClr val="bg1"/>
                </a:solidFill>
                <a:latin typeface="+mj-lt"/>
                <a:cs typeface="Times New Roman" panose="02020603050405020304" pitchFamily="18" charset="0"/>
              </a:rPr>
              <a:t>đấng</a:t>
            </a:r>
            <a:r>
              <a:rPr lang="en-US" sz="6600" dirty="0">
                <a:solidFill>
                  <a:schemeClr val="bg1"/>
                </a:solidFill>
                <a:latin typeface="+mj-lt"/>
                <a:cs typeface="Times New Roman" panose="02020603050405020304" pitchFamily="18" charset="0"/>
              </a:rPr>
              <a:t> </a:t>
            </a:r>
            <a:r>
              <a:rPr lang="en-US" sz="6600" dirty="0" err="1">
                <a:solidFill>
                  <a:schemeClr val="bg1"/>
                </a:solidFill>
                <a:latin typeface="+mj-lt"/>
                <a:cs typeface="Times New Roman" panose="02020603050405020304" pitchFamily="18" charset="0"/>
              </a:rPr>
              <a:t>tối</a:t>
            </a:r>
            <a:r>
              <a:rPr lang="en-US" sz="6600" dirty="0">
                <a:solidFill>
                  <a:schemeClr val="bg1"/>
                </a:solidFill>
                <a:latin typeface="+mj-lt"/>
                <a:cs typeface="Times New Roman" panose="02020603050405020304" pitchFamily="18" charset="0"/>
              </a:rPr>
              <a:t> </a:t>
            </a:r>
            <a:r>
              <a:rPr lang="en-US" sz="6600" dirty="0" err="1">
                <a:solidFill>
                  <a:schemeClr val="bg1"/>
                </a:solidFill>
                <a:latin typeface="+mj-lt"/>
                <a:cs typeface="Times New Roman" panose="02020603050405020304" pitchFamily="18" charset="0"/>
              </a:rPr>
              <a:t>cao</a:t>
            </a:r>
            <a:r>
              <a:rPr lang="en-US" sz="6600" dirty="0">
                <a:solidFill>
                  <a:schemeClr val="bg1"/>
                </a:solidFill>
                <a:latin typeface="+mj-lt"/>
                <a:cs typeface="Times New Roman" panose="02020603050405020304" pitchFamily="18" charset="0"/>
              </a:rPr>
              <a:t>.</a:t>
            </a:r>
          </a:p>
          <a:p>
            <a:pPr marL="0" indent="0" algn="ctr" eaLnBrk="1" hangingPunct="1">
              <a:buNone/>
            </a:pPr>
            <a:r>
              <a:rPr lang="vi-VN" sz="6600" u="sng" dirty="0">
                <a:solidFill>
                  <a:srgbClr val="FFFF00"/>
                </a:solidFill>
                <a:latin typeface="+mj-lt"/>
                <a:cs typeface="Times New Roman" panose="02020603050405020304" pitchFamily="18" charset="0"/>
              </a:rPr>
              <a:t>A+</a:t>
            </a:r>
            <a:r>
              <a:rPr lang="en-US" sz="6600" u="sng" dirty="0">
                <a:solidFill>
                  <a:srgbClr val="FFFF00"/>
                </a:solidFill>
                <a:latin typeface="+mj-lt"/>
                <a:cs typeface="Times New Roman" panose="02020603050405020304" pitchFamily="18" charset="0"/>
              </a:rPr>
              <a:t>B</a:t>
            </a:r>
            <a:r>
              <a:rPr lang="vi-VN" sz="6600" u="sng" dirty="0">
                <a:solidFill>
                  <a:srgbClr val="FFFF00"/>
                </a:solidFill>
                <a:latin typeface="+mj-lt"/>
                <a:cs typeface="Times New Roman" panose="02020603050405020304" pitchFamily="18" charset="0"/>
              </a:rPr>
              <a:t>:</a:t>
            </a:r>
            <a:r>
              <a:rPr lang="vi-VN" sz="6600" dirty="0">
                <a:solidFill>
                  <a:schemeClr val="bg1"/>
                </a:solidFill>
                <a:latin typeface="+mj-lt"/>
                <a:cs typeface="Times New Roman" panose="02020603050405020304" pitchFamily="18" charset="0"/>
              </a:rPr>
              <a:t> Cùng Đức Chúa Thánh Thần trong vinh quang Đức Chúa Cha. </a:t>
            </a:r>
          </a:p>
          <a:p>
            <a:pPr marL="0" indent="0" algn="ctr" eaLnBrk="1" hangingPunct="1">
              <a:buNone/>
            </a:pPr>
            <a:r>
              <a:rPr lang="vi-VN" sz="6600" u="sng" dirty="0">
                <a:solidFill>
                  <a:srgbClr val="FFFF00"/>
                </a:solidFill>
                <a:latin typeface="+mj-lt"/>
                <a:cs typeface="Times New Roman" panose="02020603050405020304" pitchFamily="18" charset="0"/>
              </a:rPr>
              <a:t>Amen.</a:t>
            </a:r>
          </a:p>
        </p:txBody>
      </p:sp>
    </p:spTree>
    <p:extLst>
      <p:ext uri="{BB962C8B-B14F-4D97-AF65-F5344CB8AC3E}">
        <p14:creationId xmlns:p14="http://schemas.microsoft.com/office/powerpoint/2010/main" val="27410706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445364" y="456217"/>
            <a:ext cx="4977645" cy="1200329"/>
          </a:xfrm>
          <a:prstGeom prst="rect">
            <a:avLst/>
          </a:prstGeom>
          <a:noFill/>
        </p:spPr>
        <p:txBody>
          <a:bodyPr wrap="none" rtlCol="0">
            <a:spAutoFit/>
          </a:bodyPr>
          <a:lstStyle/>
          <a:p>
            <a:r>
              <a:rPr lang="en-US" sz="3600" u="sng" dirty="0" err="1">
                <a:solidFill>
                  <a:srgbClr val="FFFF00"/>
                </a:solidFill>
                <a:latin typeface="UTM American Sans"/>
              </a:rPr>
              <a:t>Bài</a:t>
            </a:r>
            <a:r>
              <a:rPr lang="en-US" sz="3600" u="sng" dirty="0">
                <a:solidFill>
                  <a:srgbClr val="FFFF00"/>
                </a:solidFill>
                <a:latin typeface="UTM American Sans"/>
              </a:rPr>
              <a:t> </a:t>
            </a:r>
            <a:r>
              <a:rPr lang="en-US" sz="3600" u="sng" dirty="0" err="1">
                <a:solidFill>
                  <a:srgbClr val="FFFF00"/>
                </a:solidFill>
                <a:latin typeface="UTM American Sans"/>
              </a:rPr>
              <a:t>đọc</a:t>
            </a:r>
            <a:r>
              <a:rPr lang="en-US" sz="3600" u="sng" dirty="0">
                <a:solidFill>
                  <a:srgbClr val="FFFF00"/>
                </a:solidFill>
                <a:latin typeface="UTM American Sans"/>
              </a:rPr>
              <a:t> 1</a:t>
            </a:r>
          </a:p>
          <a:p>
            <a:r>
              <a:rPr lang="en-US" sz="3600" dirty="0" err="1">
                <a:solidFill>
                  <a:srgbClr val="FFFF00"/>
                </a:solidFill>
                <a:latin typeface="UTM American Sans"/>
              </a:rPr>
              <a:t>Bài</a:t>
            </a:r>
            <a:r>
              <a:rPr lang="en-US" sz="3600" dirty="0">
                <a:solidFill>
                  <a:srgbClr val="FFFF00"/>
                </a:solidFill>
                <a:latin typeface="UTM American Sans"/>
              </a:rPr>
              <a:t> </a:t>
            </a:r>
            <a:r>
              <a:rPr lang="en-US" sz="3600" dirty="0" err="1">
                <a:solidFill>
                  <a:srgbClr val="FFFF00"/>
                </a:solidFill>
                <a:latin typeface="UTM American Sans"/>
              </a:rPr>
              <a:t>trích</a:t>
            </a:r>
            <a:r>
              <a:rPr lang="en-US" sz="3600" dirty="0">
                <a:solidFill>
                  <a:srgbClr val="FFFF00"/>
                </a:solidFill>
                <a:latin typeface="UTM American Sans"/>
              </a:rPr>
              <a:t> </a:t>
            </a:r>
            <a:r>
              <a:rPr lang="en-US" sz="3600" dirty="0" err="1">
                <a:solidFill>
                  <a:srgbClr val="FFFF00"/>
                </a:solidFill>
                <a:latin typeface="UTM American Sans"/>
              </a:rPr>
              <a:t>sách</a:t>
            </a:r>
            <a:r>
              <a:rPr lang="en-US" sz="3600" dirty="0">
                <a:solidFill>
                  <a:srgbClr val="FFFF00"/>
                </a:solidFill>
                <a:latin typeface="UTM American Sans"/>
              </a:rPr>
              <a:t> </a:t>
            </a:r>
            <a:r>
              <a:rPr lang="en-US" sz="3600" dirty="0" err="1">
                <a:solidFill>
                  <a:srgbClr val="FFFF00"/>
                </a:solidFill>
                <a:latin typeface="UTM American Sans"/>
              </a:rPr>
              <a:t>Xuất</a:t>
            </a:r>
            <a:r>
              <a:rPr lang="en-US" sz="3600" dirty="0">
                <a:solidFill>
                  <a:srgbClr val="FFFF00"/>
                </a:solidFill>
                <a:latin typeface="UTM American Sans"/>
              </a:rPr>
              <a:t> </a:t>
            </a:r>
            <a:r>
              <a:rPr lang="en-US" sz="3600" dirty="0" err="1">
                <a:solidFill>
                  <a:srgbClr val="FFFF00"/>
                </a:solidFill>
                <a:latin typeface="UTM American Sans"/>
              </a:rPr>
              <a:t>Hành</a:t>
            </a:r>
            <a:r>
              <a:rPr lang="en-US" sz="3600" dirty="0">
                <a:solidFill>
                  <a:srgbClr val="FFFF00"/>
                </a:solidFill>
                <a:latin typeface="UTM American Sans"/>
              </a:rPr>
              <a:t>.</a:t>
            </a:r>
          </a:p>
        </p:txBody>
      </p:sp>
      <p:sp>
        <p:nvSpPr>
          <p:cNvPr id="7" name="TextBox 6"/>
          <p:cNvSpPr txBox="1"/>
          <p:nvPr/>
        </p:nvSpPr>
        <p:spPr>
          <a:xfrm>
            <a:off x="313678" y="5123895"/>
            <a:ext cx="7948010" cy="1077218"/>
          </a:xfrm>
          <a:prstGeom prst="rect">
            <a:avLst/>
          </a:prstGeom>
          <a:noFill/>
        </p:spPr>
        <p:txBody>
          <a:bodyPr wrap="none" rtlCol="0">
            <a:spAutoFit/>
          </a:bodyPr>
          <a:lstStyle/>
          <a:p>
            <a:r>
              <a:rPr lang="en-US" sz="3200" u="sng" dirty="0" err="1">
                <a:solidFill>
                  <a:srgbClr val="FFFF00"/>
                </a:solidFill>
                <a:latin typeface="UTM American Sans"/>
              </a:rPr>
              <a:t>Thánh</a:t>
            </a:r>
            <a:r>
              <a:rPr lang="en-US" sz="3200" u="sng" dirty="0">
                <a:solidFill>
                  <a:srgbClr val="FFFF00"/>
                </a:solidFill>
                <a:latin typeface="UTM American Sans"/>
              </a:rPr>
              <a:t> </a:t>
            </a:r>
            <a:r>
              <a:rPr lang="en-US" sz="3200" u="sng" dirty="0" err="1">
                <a:solidFill>
                  <a:srgbClr val="FFFF00"/>
                </a:solidFill>
                <a:latin typeface="UTM American Sans"/>
              </a:rPr>
              <a:t>Vịnh</a:t>
            </a:r>
            <a:r>
              <a:rPr lang="en-US" sz="3200" u="sng" dirty="0">
                <a:solidFill>
                  <a:srgbClr val="FFFF00"/>
                </a:solidFill>
                <a:latin typeface="UTM American Sans"/>
              </a:rPr>
              <a:t> 99</a:t>
            </a:r>
          </a:p>
          <a:p>
            <a:r>
              <a:rPr lang="en-US" sz="3200" dirty="0">
                <a:solidFill>
                  <a:srgbClr val="FFFF00"/>
                </a:solidFill>
                <a:latin typeface="UTM American Sans"/>
              </a:rPr>
              <a:t>Ta </a:t>
            </a:r>
            <a:r>
              <a:rPr lang="en-US" sz="3200" dirty="0" err="1">
                <a:solidFill>
                  <a:srgbClr val="FFFF00"/>
                </a:solidFill>
                <a:latin typeface="UTM American Sans"/>
              </a:rPr>
              <a:t>là</a:t>
            </a:r>
            <a:r>
              <a:rPr lang="en-US" sz="3200" dirty="0">
                <a:solidFill>
                  <a:srgbClr val="FFFF00"/>
                </a:solidFill>
                <a:latin typeface="UTM American Sans"/>
              </a:rPr>
              <a:t> </a:t>
            </a:r>
            <a:r>
              <a:rPr lang="en-US" sz="3200" dirty="0" err="1">
                <a:solidFill>
                  <a:srgbClr val="FFFF00"/>
                </a:solidFill>
                <a:latin typeface="UTM American Sans"/>
              </a:rPr>
              <a:t>dân</a:t>
            </a:r>
            <a:r>
              <a:rPr lang="en-US" sz="3200" dirty="0">
                <a:solidFill>
                  <a:srgbClr val="FFFF00"/>
                </a:solidFill>
                <a:latin typeface="UTM American Sans"/>
              </a:rPr>
              <a:t> </a:t>
            </a:r>
            <a:r>
              <a:rPr lang="en-US" sz="3200" dirty="0" err="1">
                <a:solidFill>
                  <a:srgbClr val="FFFF00"/>
                </a:solidFill>
                <a:latin typeface="UTM American Sans"/>
              </a:rPr>
              <a:t>Chúa</a:t>
            </a:r>
            <a:r>
              <a:rPr lang="en-US" sz="3200" dirty="0">
                <a:solidFill>
                  <a:srgbClr val="FFFF00"/>
                </a:solidFill>
                <a:latin typeface="UTM American Sans"/>
              </a:rPr>
              <a:t>, </a:t>
            </a:r>
            <a:r>
              <a:rPr lang="en-US" sz="3200" dirty="0" err="1">
                <a:solidFill>
                  <a:srgbClr val="FFFF00"/>
                </a:solidFill>
                <a:latin typeface="UTM American Sans"/>
              </a:rPr>
              <a:t>là</a:t>
            </a:r>
            <a:r>
              <a:rPr lang="en-US" sz="3200" dirty="0">
                <a:solidFill>
                  <a:srgbClr val="FFFF00"/>
                </a:solidFill>
                <a:latin typeface="UTM American Sans"/>
              </a:rPr>
              <a:t> </a:t>
            </a:r>
            <a:r>
              <a:rPr lang="en-US" sz="3200" dirty="0" err="1">
                <a:solidFill>
                  <a:srgbClr val="FFFF00"/>
                </a:solidFill>
                <a:latin typeface="UTM American Sans"/>
              </a:rPr>
              <a:t>đoàn</a:t>
            </a:r>
            <a:r>
              <a:rPr lang="en-US" sz="3200" dirty="0">
                <a:solidFill>
                  <a:srgbClr val="FFFF00"/>
                </a:solidFill>
                <a:latin typeface="UTM American Sans"/>
              </a:rPr>
              <a:t> </a:t>
            </a:r>
            <a:r>
              <a:rPr lang="en-US" sz="3200" dirty="0" err="1">
                <a:solidFill>
                  <a:srgbClr val="FFFF00"/>
                </a:solidFill>
                <a:latin typeface="UTM American Sans"/>
              </a:rPr>
              <a:t>chiên</a:t>
            </a:r>
            <a:r>
              <a:rPr lang="en-US" sz="3200" dirty="0">
                <a:solidFill>
                  <a:srgbClr val="FFFF00"/>
                </a:solidFill>
                <a:latin typeface="UTM American Sans"/>
              </a:rPr>
              <a:t> </a:t>
            </a:r>
            <a:r>
              <a:rPr lang="en-US" sz="3200" dirty="0" err="1">
                <a:solidFill>
                  <a:srgbClr val="FFFF00"/>
                </a:solidFill>
                <a:latin typeface="UTM American Sans"/>
              </a:rPr>
              <a:t>Người</a:t>
            </a:r>
            <a:r>
              <a:rPr lang="en-US" sz="3200" dirty="0">
                <a:solidFill>
                  <a:srgbClr val="FFFF00"/>
                </a:solidFill>
                <a:latin typeface="UTM American Sans"/>
              </a:rPr>
              <a:t> </a:t>
            </a:r>
            <a:r>
              <a:rPr lang="en-US" sz="3200" dirty="0" err="1">
                <a:solidFill>
                  <a:srgbClr val="FFFF00"/>
                </a:solidFill>
                <a:latin typeface="UTM American Sans"/>
              </a:rPr>
              <a:t>dẫn</a:t>
            </a:r>
            <a:r>
              <a:rPr lang="en-US" sz="3200" dirty="0">
                <a:solidFill>
                  <a:srgbClr val="FFFF00"/>
                </a:solidFill>
                <a:latin typeface="UTM American Sans"/>
              </a:rPr>
              <a:t> </a:t>
            </a:r>
            <a:r>
              <a:rPr lang="en-US" sz="3200" dirty="0" err="1">
                <a:solidFill>
                  <a:srgbClr val="FFFF00"/>
                </a:solidFill>
                <a:latin typeface="UTM American Sans"/>
              </a:rPr>
              <a:t>dắt</a:t>
            </a:r>
            <a:r>
              <a:rPr lang="en-US" sz="3200" dirty="0">
                <a:solidFill>
                  <a:srgbClr val="FFFF00"/>
                </a:solidFill>
                <a:latin typeface="UTM American Sans"/>
              </a:rPr>
              <a:t>.</a:t>
            </a:r>
          </a:p>
        </p:txBody>
      </p:sp>
    </p:spTree>
    <p:extLst>
      <p:ext uri="{BB962C8B-B14F-4D97-AF65-F5344CB8AC3E}">
        <p14:creationId xmlns:p14="http://schemas.microsoft.com/office/powerpoint/2010/main" val="29822751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r>
              <a:rPr lang="en-US" sz="7300" u="sng" dirty="0" err="1">
                <a:solidFill>
                  <a:srgbClr val="FFFF00"/>
                </a:solidFill>
              </a:rPr>
              <a:t>Đáp</a:t>
            </a:r>
            <a:r>
              <a:rPr lang="en-US" sz="7300" u="sng" dirty="0">
                <a:solidFill>
                  <a:srgbClr val="FFFF00"/>
                </a:solidFill>
              </a:rPr>
              <a:t> Ca</a:t>
            </a:r>
            <a:br>
              <a:rPr lang="en-US" sz="8000" dirty="0">
                <a:solidFill>
                  <a:srgbClr val="FFFF00"/>
                </a:solidFill>
              </a:rPr>
            </a:br>
            <a:br>
              <a:rPr lang="en-US" sz="8000" dirty="0">
                <a:solidFill>
                  <a:srgbClr val="FFFF00"/>
                </a:solidFill>
              </a:rPr>
            </a:br>
            <a:r>
              <a:rPr lang="en-US" sz="9800" dirty="0" err="1">
                <a:solidFill>
                  <a:srgbClr val="FFFF00"/>
                </a:solidFill>
              </a:rPr>
              <a:t>Thánh</a:t>
            </a:r>
            <a:r>
              <a:rPr lang="en-US" sz="9800" dirty="0">
                <a:solidFill>
                  <a:srgbClr val="FFFF00"/>
                </a:solidFill>
              </a:rPr>
              <a:t> </a:t>
            </a:r>
            <a:r>
              <a:rPr lang="en-US" sz="9800" dirty="0" err="1">
                <a:solidFill>
                  <a:srgbClr val="FFFF00"/>
                </a:solidFill>
              </a:rPr>
              <a:t>Vịnh</a:t>
            </a:r>
            <a:r>
              <a:rPr lang="en-US" sz="9800" dirty="0">
                <a:solidFill>
                  <a:srgbClr val="FFFF00"/>
                </a:solidFill>
              </a:rPr>
              <a:t> 99</a:t>
            </a:r>
            <a:br>
              <a:rPr lang="en-US" sz="8000" dirty="0">
                <a:solidFill>
                  <a:srgbClr val="FFFF00"/>
                </a:solidFill>
              </a:rPr>
            </a:br>
            <a:r>
              <a:rPr lang="en-US" i="1" dirty="0" err="1">
                <a:solidFill>
                  <a:schemeClr val="bg1"/>
                </a:solidFill>
              </a:rPr>
              <a:t>Lm</a:t>
            </a:r>
            <a:r>
              <a:rPr lang="en-US" i="1" dirty="0">
                <a:solidFill>
                  <a:schemeClr val="bg1"/>
                </a:solidFill>
              </a:rPr>
              <a:t>. Kim Long</a:t>
            </a:r>
            <a:br>
              <a:rPr lang="en-US" sz="8000" i="1" dirty="0">
                <a:solidFill>
                  <a:schemeClr val="bg1"/>
                </a:solidFill>
              </a:rPr>
            </a:br>
            <a:r>
              <a:rPr lang="en-US" sz="7200" i="1" dirty="0">
                <a:solidFill>
                  <a:schemeClr val="bg1"/>
                </a:solidFill>
              </a:rPr>
              <a:t>03 </a:t>
            </a:r>
            <a:r>
              <a:rPr lang="en-US" sz="7200" i="1" dirty="0" err="1">
                <a:solidFill>
                  <a:schemeClr val="bg1"/>
                </a:solidFill>
              </a:rPr>
              <a:t>Câu</a:t>
            </a:r>
            <a:endParaRPr lang="en-US" sz="8000" i="1" dirty="0">
              <a:solidFill>
                <a:schemeClr val="bg1"/>
              </a:solidFill>
            </a:endParaRPr>
          </a:p>
        </p:txBody>
      </p:sp>
    </p:spTree>
    <p:extLst>
      <p:ext uri="{BB962C8B-B14F-4D97-AF65-F5344CB8AC3E}">
        <p14:creationId xmlns:p14="http://schemas.microsoft.com/office/powerpoint/2010/main" val="18044367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rmAutofit/>
          </a:bodyPr>
          <a:lstStyle/>
          <a:p>
            <a:pPr algn="just"/>
            <a:r>
              <a:rPr lang="en-US" sz="7200" u="sng">
                <a:solidFill>
                  <a:srgbClr val="FFFF00"/>
                </a:solidFill>
              </a:rPr>
              <a:t>Đk:</a:t>
            </a:r>
            <a:r>
              <a:rPr lang="en-US" sz="7200">
                <a:solidFill>
                  <a:schemeClr val="bg1"/>
                </a:solidFill>
              </a:rPr>
              <a:t> </a:t>
            </a:r>
            <a:r>
              <a:rPr lang="vi-VN" sz="7200">
                <a:solidFill>
                  <a:schemeClr val="bg1"/>
                </a:solidFill>
              </a:rPr>
              <a:t>Ta là dân Ngài, là đoàn chiên tay Ngài dẫn đạo.</a:t>
            </a:r>
            <a:endParaRPr lang="en-US" sz="7200">
              <a:solidFill>
                <a:schemeClr val="bg1"/>
              </a:solidFill>
            </a:endParaRPr>
          </a:p>
        </p:txBody>
      </p:sp>
    </p:spTree>
    <p:extLst>
      <p:ext uri="{BB962C8B-B14F-4D97-AF65-F5344CB8AC3E}">
        <p14:creationId xmlns:p14="http://schemas.microsoft.com/office/powerpoint/2010/main" val="14650315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en-US" sz="6600" u="sng" dirty="0">
                <a:solidFill>
                  <a:srgbClr val="FFFF00"/>
                </a:solidFill>
              </a:rPr>
              <a:t>Tk1:</a:t>
            </a:r>
            <a:r>
              <a:rPr lang="en-US" sz="6600" dirty="0">
                <a:solidFill>
                  <a:schemeClr val="bg1"/>
                </a:solidFill>
              </a:rPr>
              <a:t> </a:t>
            </a:r>
            <a:r>
              <a:rPr lang="vi-VN" sz="6600" dirty="0">
                <a:solidFill>
                  <a:schemeClr val="bg1"/>
                </a:solidFill>
              </a:rPr>
              <a:t>Hỡi toàn thể địa cầu, hãy tung hô Chúa, phụng thờ Chúa với niềm hỉ hoan. Cất tiếng reo vui vào trước Thánh Nhan Ngài.</a:t>
            </a:r>
            <a:endParaRPr lang="en-US" sz="6600" dirty="0">
              <a:solidFill>
                <a:schemeClr val="bg1"/>
              </a:solidFill>
            </a:endParaRPr>
          </a:p>
        </p:txBody>
      </p:sp>
    </p:spTree>
    <p:extLst>
      <p:ext uri="{BB962C8B-B14F-4D97-AF65-F5344CB8AC3E}">
        <p14:creationId xmlns:p14="http://schemas.microsoft.com/office/powerpoint/2010/main" val="3361250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rmAutofit/>
          </a:bodyPr>
          <a:lstStyle/>
          <a:p>
            <a:pPr algn="just"/>
            <a:r>
              <a:rPr lang="en-US" sz="7200" u="sng">
                <a:solidFill>
                  <a:srgbClr val="FFFF00"/>
                </a:solidFill>
              </a:rPr>
              <a:t>Đk:</a:t>
            </a:r>
            <a:r>
              <a:rPr lang="en-US" sz="7200">
                <a:solidFill>
                  <a:schemeClr val="bg1"/>
                </a:solidFill>
              </a:rPr>
              <a:t> </a:t>
            </a:r>
            <a:r>
              <a:rPr lang="vi-VN" sz="7200">
                <a:solidFill>
                  <a:schemeClr val="bg1"/>
                </a:solidFill>
              </a:rPr>
              <a:t>Ta là dân Ngài, là đoàn chiên tay Ngài dẫn đạo.</a:t>
            </a:r>
            <a:endParaRPr lang="en-US" sz="7200">
              <a:solidFill>
                <a:schemeClr val="bg1"/>
              </a:solidFill>
            </a:endParaRPr>
          </a:p>
        </p:txBody>
      </p:sp>
    </p:spTree>
    <p:extLst>
      <p:ext uri="{BB962C8B-B14F-4D97-AF65-F5344CB8AC3E}">
        <p14:creationId xmlns:p14="http://schemas.microsoft.com/office/powerpoint/2010/main" val="32090655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en-US" sz="7200" u="sng" dirty="0">
                <a:solidFill>
                  <a:srgbClr val="FFFF00"/>
                </a:solidFill>
              </a:rPr>
              <a:t>Tk2:</a:t>
            </a:r>
            <a:r>
              <a:rPr lang="en-US" sz="7200" dirty="0">
                <a:solidFill>
                  <a:schemeClr val="bg1"/>
                </a:solidFill>
              </a:rPr>
              <a:t> </a:t>
            </a:r>
            <a:r>
              <a:rPr lang="vi-VN" sz="7200" dirty="0">
                <a:solidFill>
                  <a:schemeClr val="bg1"/>
                </a:solidFill>
              </a:rPr>
              <a:t>Hãy thành khẩn tin nhận Ngài là Thiên Chúa, tạo thành ta</a:t>
            </a:r>
            <a:r>
              <a:rPr lang="en-US" sz="7200" dirty="0">
                <a:solidFill>
                  <a:schemeClr val="bg1"/>
                </a:solidFill>
              </a:rPr>
              <a:t>,</a:t>
            </a:r>
            <a:r>
              <a:rPr lang="vi-VN" sz="7200" dirty="0">
                <a:solidFill>
                  <a:schemeClr val="bg1"/>
                </a:solidFill>
              </a:rPr>
              <a:t> ta là dân Chúa. Giống lớp chiên con Ngài dẫn dắt trong đàn.</a:t>
            </a:r>
            <a:endParaRPr lang="en-US" sz="7200" dirty="0">
              <a:solidFill>
                <a:schemeClr val="bg1"/>
              </a:solidFill>
            </a:endParaRPr>
          </a:p>
        </p:txBody>
      </p:sp>
    </p:spTree>
    <p:extLst>
      <p:ext uri="{BB962C8B-B14F-4D97-AF65-F5344CB8AC3E}">
        <p14:creationId xmlns:p14="http://schemas.microsoft.com/office/powerpoint/2010/main" val="37574089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rmAutofit/>
          </a:bodyPr>
          <a:lstStyle/>
          <a:p>
            <a:pPr algn="just"/>
            <a:r>
              <a:rPr lang="en-US" sz="7200" u="sng">
                <a:solidFill>
                  <a:srgbClr val="FFFF00"/>
                </a:solidFill>
              </a:rPr>
              <a:t>Đk:</a:t>
            </a:r>
            <a:r>
              <a:rPr lang="en-US" sz="7200">
                <a:solidFill>
                  <a:schemeClr val="bg1"/>
                </a:solidFill>
              </a:rPr>
              <a:t> </a:t>
            </a:r>
            <a:r>
              <a:rPr lang="vi-VN" sz="7200">
                <a:solidFill>
                  <a:schemeClr val="bg1"/>
                </a:solidFill>
              </a:rPr>
              <a:t>Ta là dân Ngài, là đoàn chiên tay Ngài dẫn đạo.</a:t>
            </a:r>
            <a:endParaRPr lang="en-US" sz="7200">
              <a:solidFill>
                <a:schemeClr val="bg1"/>
              </a:solidFill>
            </a:endParaRPr>
          </a:p>
        </p:txBody>
      </p:sp>
    </p:spTree>
    <p:extLst>
      <p:ext uri="{BB962C8B-B14F-4D97-AF65-F5344CB8AC3E}">
        <p14:creationId xmlns:p14="http://schemas.microsoft.com/office/powerpoint/2010/main" val="5023746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en-US" sz="7200" u="sng" dirty="0">
                <a:solidFill>
                  <a:srgbClr val="FFFF00"/>
                </a:solidFill>
              </a:rPr>
              <a:t>Tk3:</a:t>
            </a:r>
            <a:r>
              <a:rPr lang="en-US" sz="7200" dirty="0">
                <a:solidFill>
                  <a:schemeClr val="bg1"/>
                </a:solidFill>
              </a:rPr>
              <a:t> </a:t>
            </a:r>
            <a:r>
              <a:rPr lang="vi-VN" sz="7200" dirty="0">
                <a:solidFill>
                  <a:schemeClr val="bg1"/>
                </a:solidFill>
              </a:rPr>
              <a:t>Bởi vì ở nơi Ngài đầy lòng nhân ái, ngàn đời Chúa vẫn trọn tình thương, Mãi tới thiên thu Ngài vẫn tín trung hoài.</a:t>
            </a:r>
            <a:endParaRPr lang="en-US" sz="7200" dirty="0">
              <a:solidFill>
                <a:schemeClr val="bg1"/>
              </a:solidFill>
            </a:endParaRPr>
          </a:p>
        </p:txBody>
      </p:sp>
    </p:spTree>
    <p:extLst>
      <p:ext uri="{BB962C8B-B14F-4D97-AF65-F5344CB8AC3E}">
        <p14:creationId xmlns:p14="http://schemas.microsoft.com/office/powerpoint/2010/main" val="876768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668" y="0"/>
            <a:ext cx="8995955" cy="6858000"/>
          </a:xfrm>
        </p:spPr>
        <p:txBody>
          <a:bodyPr>
            <a:normAutofit/>
          </a:bodyPr>
          <a:lstStyle/>
          <a:p>
            <a:pPr algn="just"/>
            <a:r>
              <a:rPr lang="en-US" sz="8800" u="sng" dirty="0" err="1">
                <a:solidFill>
                  <a:srgbClr val="FFFF00"/>
                </a:solidFill>
              </a:rPr>
              <a:t>Đk</a:t>
            </a:r>
            <a:r>
              <a:rPr lang="en-US" sz="8800" u="sng" dirty="0">
                <a:solidFill>
                  <a:srgbClr val="FFFF00"/>
                </a:solidFill>
              </a:rPr>
              <a:t>:</a:t>
            </a:r>
            <a:r>
              <a:rPr lang="en-US" sz="8800" dirty="0">
                <a:solidFill>
                  <a:schemeClr val="bg1"/>
                </a:solidFill>
              </a:rPr>
              <a:t> </a:t>
            </a:r>
            <a:r>
              <a:rPr lang="vi-VN" sz="8800" dirty="0">
                <a:solidFill>
                  <a:schemeClr val="bg1"/>
                </a:solidFill>
              </a:rPr>
              <a:t>Ta là dân Ngài, là đoàn chiên tay Ngài dẫn đạo.</a:t>
            </a:r>
            <a:endParaRPr lang="en-US" sz="8800" dirty="0">
              <a:solidFill>
                <a:schemeClr val="bg1"/>
              </a:solidFill>
            </a:endParaRPr>
          </a:p>
        </p:txBody>
      </p:sp>
    </p:spTree>
    <p:extLst>
      <p:ext uri="{BB962C8B-B14F-4D97-AF65-F5344CB8AC3E}">
        <p14:creationId xmlns:p14="http://schemas.microsoft.com/office/powerpoint/2010/main" val="18119584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rmAutofit/>
          </a:bodyPr>
          <a:lstStyle/>
          <a:p>
            <a:pPr algn="just"/>
            <a:r>
              <a:rPr lang="en-US" sz="7200" u="sng">
                <a:solidFill>
                  <a:srgbClr val="FFFF00"/>
                </a:solidFill>
              </a:rPr>
              <a:t>Đk:</a:t>
            </a:r>
            <a:r>
              <a:rPr lang="en-US" sz="7200">
                <a:solidFill>
                  <a:schemeClr val="bg1"/>
                </a:solidFill>
              </a:rPr>
              <a:t> </a:t>
            </a:r>
            <a:r>
              <a:rPr lang="vi-VN" sz="7200">
                <a:solidFill>
                  <a:schemeClr val="bg1"/>
                </a:solidFill>
              </a:rPr>
              <a:t>Ta là dân Ngài, là đoàn chiên tay Ngài dẫn đạo.</a:t>
            </a:r>
            <a:endParaRPr lang="en-US" sz="7200">
              <a:solidFill>
                <a:schemeClr val="bg1"/>
              </a:solidFill>
            </a:endParaRPr>
          </a:p>
        </p:txBody>
      </p:sp>
    </p:spTree>
    <p:extLst>
      <p:ext uri="{BB962C8B-B14F-4D97-AF65-F5344CB8AC3E}">
        <p14:creationId xmlns:p14="http://schemas.microsoft.com/office/powerpoint/2010/main" val="22861236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304799" y="455475"/>
            <a:ext cx="7744428" cy="1754326"/>
          </a:xfrm>
          <a:prstGeom prst="rect">
            <a:avLst/>
          </a:prstGeom>
          <a:noFill/>
        </p:spPr>
        <p:txBody>
          <a:bodyPr wrap="none" rtlCol="0">
            <a:spAutoFit/>
          </a:bodyPr>
          <a:lstStyle/>
          <a:p>
            <a:r>
              <a:rPr lang="en-US" sz="3600" u="sng" dirty="0" err="1">
                <a:solidFill>
                  <a:srgbClr val="FFFF00"/>
                </a:solidFill>
                <a:latin typeface="UTM American Sans"/>
              </a:rPr>
              <a:t>Bài</a:t>
            </a:r>
            <a:r>
              <a:rPr lang="en-US" sz="3600" u="sng" dirty="0">
                <a:solidFill>
                  <a:srgbClr val="FFFF00"/>
                </a:solidFill>
                <a:latin typeface="UTM American Sans"/>
              </a:rPr>
              <a:t> </a:t>
            </a:r>
            <a:r>
              <a:rPr lang="en-US" sz="3600" u="sng" dirty="0" err="1">
                <a:solidFill>
                  <a:srgbClr val="FFFF00"/>
                </a:solidFill>
                <a:latin typeface="UTM American Sans"/>
              </a:rPr>
              <a:t>đọc</a:t>
            </a:r>
            <a:r>
              <a:rPr lang="en-US" sz="3600" u="sng" dirty="0">
                <a:solidFill>
                  <a:srgbClr val="FFFF00"/>
                </a:solidFill>
                <a:latin typeface="UTM American Sans"/>
              </a:rPr>
              <a:t> 2</a:t>
            </a:r>
          </a:p>
          <a:p>
            <a:r>
              <a:rPr lang="en-US" sz="3600" dirty="0" err="1">
                <a:solidFill>
                  <a:srgbClr val="FFFF00"/>
                </a:solidFill>
                <a:latin typeface="UTM American Sans"/>
              </a:rPr>
              <a:t>Bài</a:t>
            </a:r>
            <a:r>
              <a:rPr lang="en-US" sz="3600" dirty="0">
                <a:solidFill>
                  <a:srgbClr val="FFFF00"/>
                </a:solidFill>
                <a:latin typeface="UTM American Sans"/>
              </a:rPr>
              <a:t> </a:t>
            </a:r>
            <a:r>
              <a:rPr lang="en-US" sz="3600" dirty="0" err="1">
                <a:solidFill>
                  <a:srgbClr val="FFFF00"/>
                </a:solidFill>
                <a:latin typeface="UTM American Sans"/>
              </a:rPr>
              <a:t>trích</a:t>
            </a:r>
            <a:r>
              <a:rPr lang="en-US" sz="3600" dirty="0">
                <a:solidFill>
                  <a:srgbClr val="FFFF00"/>
                </a:solidFill>
                <a:latin typeface="UTM American Sans"/>
              </a:rPr>
              <a:t> </a:t>
            </a:r>
            <a:r>
              <a:rPr lang="en-US" sz="3600" dirty="0" err="1">
                <a:solidFill>
                  <a:srgbClr val="FFFF00"/>
                </a:solidFill>
                <a:latin typeface="UTM American Sans"/>
              </a:rPr>
              <a:t>thư</a:t>
            </a:r>
            <a:r>
              <a:rPr lang="en-US" sz="3600" dirty="0">
                <a:solidFill>
                  <a:srgbClr val="FFFF00"/>
                </a:solidFill>
                <a:latin typeface="UTM American Sans"/>
              </a:rPr>
              <a:t> </a:t>
            </a:r>
            <a:r>
              <a:rPr lang="en-US" sz="3600" dirty="0" err="1">
                <a:solidFill>
                  <a:srgbClr val="FFFF00"/>
                </a:solidFill>
                <a:latin typeface="UTM American Sans"/>
              </a:rPr>
              <a:t>của</a:t>
            </a:r>
            <a:r>
              <a:rPr lang="en-US" sz="3600" dirty="0">
                <a:solidFill>
                  <a:srgbClr val="FFFF00"/>
                </a:solidFill>
                <a:latin typeface="UTM American Sans"/>
              </a:rPr>
              <a:t> </a:t>
            </a:r>
            <a:r>
              <a:rPr lang="en-US" sz="3600" dirty="0" err="1">
                <a:solidFill>
                  <a:srgbClr val="FFFF00"/>
                </a:solidFill>
                <a:latin typeface="UTM American Sans"/>
              </a:rPr>
              <a:t>thánh</a:t>
            </a:r>
            <a:r>
              <a:rPr lang="en-US" sz="3600" dirty="0">
                <a:solidFill>
                  <a:srgbClr val="FFFF00"/>
                </a:solidFill>
                <a:latin typeface="UTM American Sans"/>
              </a:rPr>
              <a:t> </a:t>
            </a:r>
            <a:r>
              <a:rPr lang="en-US" sz="3600" dirty="0" err="1">
                <a:solidFill>
                  <a:srgbClr val="FFFF00"/>
                </a:solidFill>
                <a:latin typeface="UTM American Sans"/>
              </a:rPr>
              <a:t>Phaôlô</a:t>
            </a:r>
            <a:r>
              <a:rPr lang="en-US" sz="3600" dirty="0">
                <a:solidFill>
                  <a:srgbClr val="FFFF00"/>
                </a:solidFill>
                <a:latin typeface="UTM American Sans"/>
              </a:rPr>
              <a:t> </a:t>
            </a:r>
            <a:r>
              <a:rPr lang="en-US" sz="3600" dirty="0" err="1">
                <a:solidFill>
                  <a:srgbClr val="FFFF00"/>
                </a:solidFill>
                <a:latin typeface="UTM American Sans"/>
              </a:rPr>
              <a:t>tông</a:t>
            </a:r>
            <a:r>
              <a:rPr lang="en-US" sz="3600" dirty="0">
                <a:solidFill>
                  <a:srgbClr val="FFFF00"/>
                </a:solidFill>
                <a:latin typeface="UTM American Sans"/>
              </a:rPr>
              <a:t> </a:t>
            </a:r>
            <a:r>
              <a:rPr lang="en-US" sz="3600" dirty="0" err="1">
                <a:solidFill>
                  <a:srgbClr val="FFFF00"/>
                </a:solidFill>
                <a:latin typeface="UTM American Sans"/>
              </a:rPr>
              <a:t>đồ</a:t>
            </a:r>
            <a:endParaRPr lang="en-US" sz="3600" dirty="0">
              <a:solidFill>
                <a:srgbClr val="FFFF00"/>
              </a:solidFill>
              <a:latin typeface="UTM American Sans"/>
            </a:endParaRPr>
          </a:p>
          <a:p>
            <a:r>
              <a:rPr lang="en-US" sz="3600" dirty="0" err="1">
                <a:solidFill>
                  <a:srgbClr val="FFFF00"/>
                </a:solidFill>
                <a:latin typeface="UTM American Sans"/>
              </a:rPr>
              <a:t>Gửi</a:t>
            </a:r>
            <a:r>
              <a:rPr lang="en-US" sz="3600" dirty="0">
                <a:solidFill>
                  <a:srgbClr val="FFFF00"/>
                </a:solidFill>
                <a:latin typeface="UTM American Sans"/>
              </a:rPr>
              <a:t> </a:t>
            </a:r>
            <a:r>
              <a:rPr lang="en-US" sz="3600" dirty="0" err="1">
                <a:solidFill>
                  <a:srgbClr val="FFFF00"/>
                </a:solidFill>
                <a:latin typeface="UTM American Sans"/>
              </a:rPr>
              <a:t>tín</a:t>
            </a:r>
            <a:r>
              <a:rPr lang="en-US" sz="3600" dirty="0">
                <a:solidFill>
                  <a:srgbClr val="FFFF00"/>
                </a:solidFill>
                <a:latin typeface="UTM American Sans"/>
              </a:rPr>
              <a:t> </a:t>
            </a:r>
            <a:r>
              <a:rPr lang="en-US" sz="3600" dirty="0" err="1">
                <a:solidFill>
                  <a:srgbClr val="FFFF00"/>
                </a:solidFill>
                <a:latin typeface="UTM American Sans"/>
              </a:rPr>
              <a:t>hữu</a:t>
            </a:r>
            <a:r>
              <a:rPr lang="en-US" sz="3600" dirty="0">
                <a:solidFill>
                  <a:srgbClr val="FFFF00"/>
                </a:solidFill>
                <a:latin typeface="UTM American Sans"/>
              </a:rPr>
              <a:t> </a:t>
            </a:r>
            <a:r>
              <a:rPr lang="en-US" sz="3600" dirty="0" err="1">
                <a:solidFill>
                  <a:srgbClr val="FFFF00"/>
                </a:solidFill>
                <a:latin typeface="UTM American Sans"/>
              </a:rPr>
              <a:t>Rôma</a:t>
            </a:r>
            <a:r>
              <a:rPr lang="en-US" sz="3600" dirty="0">
                <a:solidFill>
                  <a:srgbClr val="FFFF00"/>
                </a:solidFill>
                <a:latin typeface="UTM American Sans"/>
              </a:rPr>
              <a:t>.</a:t>
            </a:r>
          </a:p>
        </p:txBody>
      </p:sp>
      <p:sp>
        <p:nvSpPr>
          <p:cNvPr id="7" name="TextBox 6"/>
          <p:cNvSpPr txBox="1"/>
          <p:nvPr/>
        </p:nvSpPr>
        <p:spPr>
          <a:xfrm>
            <a:off x="941033" y="5014405"/>
            <a:ext cx="6960093" cy="1323439"/>
          </a:xfrm>
          <a:prstGeom prst="rect">
            <a:avLst/>
          </a:prstGeom>
          <a:noFill/>
        </p:spPr>
        <p:txBody>
          <a:bodyPr wrap="square" rtlCol="0">
            <a:spAutoFit/>
          </a:bodyPr>
          <a:lstStyle/>
          <a:p>
            <a:pPr algn="ctr"/>
            <a:r>
              <a:rPr lang="en-US" sz="4000" dirty="0" err="1">
                <a:solidFill>
                  <a:srgbClr val="FFFF00"/>
                </a:solidFill>
                <a:latin typeface="UTM American Sans"/>
              </a:rPr>
              <a:t>Chúng</a:t>
            </a:r>
            <a:r>
              <a:rPr lang="en-US" sz="4000" dirty="0">
                <a:solidFill>
                  <a:srgbClr val="FFFF00"/>
                </a:solidFill>
                <a:latin typeface="UTM American Sans"/>
              </a:rPr>
              <a:t> ta </a:t>
            </a:r>
            <a:r>
              <a:rPr lang="en-US" sz="4000" dirty="0" err="1">
                <a:solidFill>
                  <a:srgbClr val="FFFF00"/>
                </a:solidFill>
                <a:latin typeface="UTM American Sans"/>
              </a:rPr>
              <a:t>đã</a:t>
            </a:r>
            <a:r>
              <a:rPr lang="en-US" sz="4000" dirty="0">
                <a:solidFill>
                  <a:srgbClr val="FFFF00"/>
                </a:solidFill>
                <a:latin typeface="UTM American Sans"/>
              </a:rPr>
              <a:t> </a:t>
            </a:r>
            <a:r>
              <a:rPr lang="en-US" sz="4000" dirty="0" err="1">
                <a:solidFill>
                  <a:srgbClr val="FFFF00"/>
                </a:solidFill>
                <a:latin typeface="UTM American Sans"/>
              </a:rPr>
              <a:t>được</a:t>
            </a:r>
            <a:r>
              <a:rPr lang="en-US" sz="4000" dirty="0">
                <a:solidFill>
                  <a:srgbClr val="FFFF00"/>
                </a:solidFill>
                <a:latin typeface="UTM American Sans"/>
              </a:rPr>
              <a:t> </a:t>
            </a:r>
            <a:r>
              <a:rPr lang="en-US" sz="4000" dirty="0" err="1">
                <a:solidFill>
                  <a:srgbClr val="FFFF00"/>
                </a:solidFill>
                <a:latin typeface="UTM American Sans"/>
              </a:rPr>
              <a:t>hòa</a:t>
            </a:r>
            <a:r>
              <a:rPr lang="en-US" sz="4000" dirty="0">
                <a:solidFill>
                  <a:srgbClr val="FFFF00"/>
                </a:solidFill>
                <a:latin typeface="UTM American Sans"/>
              </a:rPr>
              <a:t> </a:t>
            </a:r>
            <a:r>
              <a:rPr lang="en-US" sz="4000" dirty="0" err="1">
                <a:solidFill>
                  <a:srgbClr val="FFFF00"/>
                </a:solidFill>
                <a:latin typeface="UTM American Sans"/>
              </a:rPr>
              <a:t>giải</a:t>
            </a:r>
            <a:endParaRPr lang="en-US" sz="4000" dirty="0">
              <a:solidFill>
                <a:srgbClr val="FFFF00"/>
              </a:solidFill>
              <a:latin typeface="UTM American Sans"/>
            </a:endParaRPr>
          </a:p>
          <a:p>
            <a:pPr algn="ctr"/>
            <a:r>
              <a:rPr lang="en-US" sz="4000" dirty="0" err="1">
                <a:solidFill>
                  <a:srgbClr val="FFFF00"/>
                </a:solidFill>
                <a:latin typeface="UTM American Sans"/>
              </a:rPr>
              <a:t>nhờ</a:t>
            </a:r>
            <a:r>
              <a:rPr lang="en-US" sz="4000" dirty="0">
                <a:solidFill>
                  <a:srgbClr val="FFFF00"/>
                </a:solidFill>
                <a:latin typeface="UTM American Sans"/>
              </a:rPr>
              <a:t> </a:t>
            </a:r>
            <a:r>
              <a:rPr lang="en-US" sz="4000" dirty="0" err="1">
                <a:solidFill>
                  <a:srgbClr val="FFFF00"/>
                </a:solidFill>
                <a:latin typeface="UTM American Sans"/>
              </a:rPr>
              <a:t>cái</a:t>
            </a:r>
            <a:r>
              <a:rPr lang="en-US" sz="4000" dirty="0">
                <a:solidFill>
                  <a:srgbClr val="FFFF00"/>
                </a:solidFill>
                <a:latin typeface="UTM American Sans"/>
              </a:rPr>
              <a:t> </a:t>
            </a:r>
            <a:r>
              <a:rPr lang="en-US" sz="4000" dirty="0" err="1">
                <a:solidFill>
                  <a:srgbClr val="FFFF00"/>
                </a:solidFill>
                <a:latin typeface="UTM American Sans"/>
              </a:rPr>
              <a:t>chết</a:t>
            </a:r>
            <a:r>
              <a:rPr lang="en-US" sz="4000" dirty="0">
                <a:solidFill>
                  <a:srgbClr val="FFFF00"/>
                </a:solidFill>
                <a:latin typeface="UTM American Sans"/>
              </a:rPr>
              <a:t> </a:t>
            </a:r>
            <a:r>
              <a:rPr lang="en-US" sz="4000" dirty="0" err="1">
                <a:solidFill>
                  <a:srgbClr val="FFFF00"/>
                </a:solidFill>
                <a:latin typeface="UTM American Sans"/>
              </a:rPr>
              <a:t>của</a:t>
            </a:r>
            <a:r>
              <a:rPr lang="en-US" sz="4000" dirty="0">
                <a:solidFill>
                  <a:srgbClr val="FFFF00"/>
                </a:solidFill>
                <a:latin typeface="UTM American Sans"/>
              </a:rPr>
              <a:t> </a:t>
            </a:r>
            <a:r>
              <a:rPr lang="en-US" sz="4000" dirty="0" err="1">
                <a:solidFill>
                  <a:srgbClr val="FFFF00"/>
                </a:solidFill>
                <a:latin typeface="UTM American Sans"/>
              </a:rPr>
              <a:t>Người</a:t>
            </a:r>
            <a:r>
              <a:rPr lang="en-US" sz="4000" dirty="0">
                <a:solidFill>
                  <a:srgbClr val="FFFF00"/>
                </a:solidFill>
                <a:latin typeface="UTM American Sans"/>
              </a:rPr>
              <a:t> Con</a:t>
            </a:r>
          </a:p>
        </p:txBody>
      </p:sp>
    </p:spTree>
    <p:extLst>
      <p:ext uri="{BB962C8B-B14F-4D97-AF65-F5344CB8AC3E}">
        <p14:creationId xmlns:p14="http://schemas.microsoft.com/office/powerpoint/2010/main" val="34937877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49"/>
            <a:ext cx="9144000" cy="5108545"/>
          </a:xfrm>
        </p:spPr>
        <p:txBody>
          <a:bodyPr>
            <a:normAutofit/>
          </a:bodyPr>
          <a:lstStyle/>
          <a:p>
            <a:pPr algn="just"/>
            <a:r>
              <a:rPr lang="en-US" sz="7200" dirty="0" err="1">
                <a:solidFill>
                  <a:schemeClr val="bg1"/>
                </a:solidFill>
              </a:rPr>
              <a:t>Chúa</a:t>
            </a:r>
            <a:r>
              <a:rPr lang="en-US" sz="7200" dirty="0">
                <a:solidFill>
                  <a:schemeClr val="bg1"/>
                </a:solidFill>
              </a:rPr>
              <a:t> </a:t>
            </a:r>
            <a:r>
              <a:rPr lang="en-US" sz="7200" dirty="0" err="1">
                <a:solidFill>
                  <a:schemeClr val="bg1"/>
                </a:solidFill>
              </a:rPr>
              <a:t>nói</a:t>
            </a:r>
            <a:r>
              <a:rPr lang="en-US" sz="7200" dirty="0">
                <a:solidFill>
                  <a:schemeClr val="bg1"/>
                </a:solidFill>
              </a:rPr>
              <a:t>: </a:t>
            </a:r>
            <a:r>
              <a:rPr lang="en-US" sz="7200" dirty="0" err="1">
                <a:solidFill>
                  <a:schemeClr val="bg1"/>
                </a:solidFill>
              </a:rPr>
              <a:t>Nước</a:t>
            </a:r>
            <a:r>
              <a:rPr lang="en-US" sz="7200" dirty="0">
                <a:solidFill>
                  <a:schemeClr val="bg1"/>
                </a:solidFill>
              </a:rPr>
              <a:t> </a:t>
            </a:r>
            <a:r>
              <a:rPr lang="en-US" sz="7200" dirty="0" err="1">
                <a:solidFill>
                  <a:schemeClr val="bg1"/>
                </a:solidFill>
              </a:rPr>
              <a:t>Thiên</a:t>
            </a:r>
            <a:r>
              <a:rPr lang="en-US" sz="7200" dirty="0">
                <a:solidFill>
                  <a:schemeClr val="bg1"/>
                </a:solidFill>
              </a:rPr>
              <a:t> </a:t>
            </a:r>
            <a:r>
              <a:rPr lang="en-US" sz="7200" dirty="0" err="1">
                <a:solidFill>
                  <a:schemeClr val="bg1"/>
                </a:solidFill>
              </a:rPr>
              <a:t>Chúa</a:t>
            </a:r>
            <a:r>
              <a:rPr lang="en-US" sz="7200" dirty="0">
                <a:solidFill>
                  <a:schemeClr val="bg1"/>
                </a:solidFill>
              </a:rPr>
              <a:t> </a:t>
            </a:r>
            <a:r>
              <a:rPr lang="en-US" sz="7200" dirty="0" err="1">
                <a:solidFill>
                  <a:schemeClr val="bg1"/>
                </a:solidFill>
              </a:rPr>
              <a:t>đã</a:t>
            </a:r>
            <a:r>
              <a:rPr lang="en-US" sz="7200" dirty="0">
                <a:solidFill>
                  <a:schemeClr val="bg1"/>
                </a:solidFill>
              </a:rPr>
              <a:t> </a:t>
            </a:r>
            <a:r>
              <a:rPr lang="en-US" sz="7200" dirty="0" err="1">
                <a:solidFill>
                  <a:schemeClr val="bg1"/>
                </a:solidFill>
              </a:rPr>
              <a:t>gần</a:t>
            </a:r>
            <a:r>
              <a:rPr lang="en-US" sz="7200" dirty="0">
                <a:solidFill>
                  <a:schemeClr val="bg1"/>
                </a:solidFill>
              </a:rPr>
              <a:t> </a:t>
            </a:r>
            <a:r>
              <a:rPr lang="en-US" sz="7200" dirty="0" err="1">
                <a:solidFill>
                  <a:schemeClr val="bg1"/>
                </a:solidFill>
              </a:rPr>
              <a:t>đến</a:t>
            </a:r>
            <a:r>
              <a:rPr lang="en-US" sz="7200" dirty="0">
                <a:solidFill>
                  <a:schemeClr val="bg1"/>
                </a:solidFill>
              </a:rPr>
              <a:t>, </a:t>
            </a:r>
            <a:r>
              <a:rPr lang="en-US" sz="7200" dirty="0" err="1">
                <a:solidFill>
                  <a:schemeClr val="bg1"/>
                </a:solidFill>
              </a:rPr>
              <a:t>anh</a:t>
            </a:r>
            <a:r>
              <a:rPr lang="en-US" sz="7200" dirty="0">
                <a:solidFill>
                  <a:schemeClr val="bg1"/>
                </a:solidFill>
              </a:rPr>
              <a:t> </a:t>
            </a:r>
            <a:r>
              <a:rPr lang="en-US" sz="7200" dirty="0" err="1">
                <a:solidFill>
                  <a:schemeClr val="bg1"/>
                </a:solidFill>
              </a:rPr>
              <a:t>em</a:t>
            </a:r>
            <a:r>
              <a:rPr lang="en-US" sz="7200" dirty="0">
                <a:solidFill>
                  <a:schemeClr val="bg1"/>
                </a:solidFill>
              </a:rPr>
              <a:t> </a:t>
            </a:r>
            <a:r>
              <a:rPr lang="en-US" sz="7200" dirty="0" err="1">
                <a:solidFill>
                  <a:schemeClr val="bg1"/>
                </a:solidFill>
              </a:rPr>
              <a:t>hãy</a:t>
            </a:r>
            <a:r>
              <a:rPr lang="en-US" sz="7200" dirty="0">
                <a:solidFill>
                  <a:schemeClr val="bg1"/>
                </a:solidFill>
              </a:rPr>
              <a:t> </a:t>
            </a:r>
            <a:r>
              <a:rPr lang="en-US" sz="7200" dirty="0" err="1">
                <a:solidFill>
                  <a:schemeClr val="bg1"/>
                </a:solidFill>
              </a:rPr>
              <a:t>sám</a:t>
            </a:r>
            <a:r>
              <a:rPr lang="en-US" sz="7200" dirty="0">
                <a:solidFill>
                  <a:schemeClr val="bg1"/>
                </a:solidFill>
              </a:rPr>
              <a:t> </a:t>
            </a:r>
            <a:r>
              <a:rPr lang="en-US" sz="7200" dirty="0" err="1">
                <a:solidFill>
                  <a:schemeClr val="bg1"/>
                </a:solidFill>
              </a:rPr>
              <a:t>hối</a:t>
            </a:r>
            <a:r>
              <a:rPr lang="en-US" sz="7200" dirty="0">
                <a:solidFill>
                  <a:schemeClr val="bg1"/>
                </a:solidFill>
              </a:rPr>
              <a:t> </a:t>
            </a:r>
            <a:r>
              <a:rPr lang="en-US" sz="7200" dirty="0" err="1">
                <a:solidFill>
                  <a:schemeClr val="bg1"/>
                </a:solidFill>
              </a:rPr>
              <a:t>và</a:t>
            </a:r>
            <a:r>
              <a:rPr lang="en-US" sz="7200" dirty="0">
                <a:solidFill>
                  <a:schemeClr val="bg1"/>
                </a:solidFill>
              </a:rPr>
              <a:t> tin </a:t>
            </a:r>
            <a:r>
              <a:rPr lang="en-US" sz="7200" dirty="0" err="1">
                <a:solidFill>
                  <a:schemeClr val="bg1"/>
                </a:solidFill>
              </a:rPr>
              <a:t>vào</a:t>
            </a:r>
            <a:r>
              <a:rPr lang="en-US" sz="7200" dirty="0">
                <a:solidFill>
                  <a:schemeClr val="bg1"/>
                </a:solidFill>
              </a:rPr>
              <a:t> Tin </a:t>
            </a:r>
            <a:r>
              <a:rPr lang="en-US" sz="7200" dirty="0" err="1">
                <a:solidFill>
                  <a:schemeClr val="bg1"/>
                </a:solidFill>
              </a:rPr>
              <a:t>Mừng</a:t>
            </a:r>
            <a:r>
              <a:rPr lang="en-US" sz="7200" dirty="0">
                <a:solidFill>
                  <a:schemeClr val="bg1"/>
                </a:solidFill>
              </a:rPr>
              <a:t>.</a:t>
            </a:r>
          </a:p>
        </p:txBody>
      </p:sp>
      <p:sp>
        <p:nvSpPr>
          <p:cNvPr id="3" name="TextBox 2"/>
          <p:cNvSpPr txBox="1"/>
          <p:nvPr/>
        </p:nvSpPr>
        <p:spPr>
          <a:xfrm>
            <a:off x="301839" y="149363"/>
            <a:ext cx="8593585" cy="1015663"/>
          </a:xfrm>
          <a:prstGeom prst="rect">
            <a:avLst/>
          </a:prstGeom>
          <a:noFill/>
        </p:spPr>
        <p:txBody>
          <a:bodyPr wrap="square" rtlCol="0">
            <a:spAutoFit/>
          </a:bodyPr>
          <a:lstStyle/>
          <a:p>
            <a:r>
              <a:rPr lang="en-US" sz="6000" dirty="0">
                <a:solidFill>
                  <a:srgbClr val="FFFF00"/>
                </a:solidFill>
                <a:latin typeface="UTM American Sans"/>
              </a:rPr>
              <a:t>Alleluia – Alleluia…</a:t>
            </a:r>
          </a:p>
        </p:txBody>
      </p:sp>
      <p:sp>
        <p:nvSpPr>
          <p:cNvPr id="4" name="Rectangle 3"/>
          <p:cNvSpPr/>
          <p:nvPr/>
        </p:nvSpPr>
        <p:spPr>
          <a:xfrm>
            <a:off x="2547892" y="5785307"/>
            <a:ext cx="5876544" cy="923330"/>
          </a:xfrm>
          <a:prstGeom prst="rect">
            <a:avLst/>
          </a:prstGeom>
        </p:spPr>
        <p:txBody>
          <a:bodyPr wrap="square">
            <a:spAutoFit/>
          </a:bodyPr>
          <a:lstStyle/>
          <a:p>
            <a:r>
              <a:rPr lang="en-US" sz="5400" dirty="0">
                <a:solidFill>
                  <a:srgbClr val="FFFF00"/>
                </a:solidFill>
                <a:latin typeface="UTM American Sans"/>
              </a:rPr>
              <a:t>Alleluia – Alleluia…</a:t>
            </a:r>
          </a:p>
        </p:txBody>
      </p:sp>
    </p:spTree>
    <p:extLst>
      <p:ext uri="{BB962C8B-B14F-4D97-AF65-F5344CB8AC3E}">
        <p14:creationId xmlns:p14="http://schemas.microsoft.com/office/powerpoint/2010/main" val="22814820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387842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745072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69"/>
            <a:ext cx="9144000" cy="5143499"/>
          </a:xfrm>
        </p:spPr>
        <p:txBody>
          <a:bodyPr>
            <a:normAutofit/>
          </a:bodyPr>
          <a:lstStyle/>
          <a:p>
            <a:r>
              <a:rPr lang="en-US" sz="8000" dirty="0">
                <a:solidFill>
                  <a:srgbClr val="FFFF00"/>
                </a:solidFill>
                <a:cs typeface="Times New Roman" pitchFamily="18" charset="0"/>
              </a:rPr>
              <a:t>KINH TIN KÍNH</a:t>
            </a:r>
          </a:p>
        </p:txBody>
      </p:sp>
    </p:spTree>
    <p:extLst>
      <p:ext uri="{BB962C8B-B14F-4D97-AF65-F5344CB8AC3E}">
        <p14:creationId xmlns:p14="http://schemas.microsoft.com/office/powerpoint/2010/main" val="1622106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normAutofit/>
          </a:bodyPr>
          <a:lstStyle/>
          <a:p>
            <a:pPr algn="just"/>
            <a:r>
              <a:rPr lang="en-US" sz="7200" dirty="0">
                <a:solidFill>
                  <a:srgbClr val="FFFF00"/>
                </a:solidFill>
                <a:cs typeface="Times New Roman" pitchFamily="18" charset="0"/>
              </a:rPr>
              <a:t> </a:t>
            </a:r>
            <a:r>
              <a:rPr lang="vi-VN" sz="7200" dirty="0">
                <a:solidFill>
                  <a:srgbClr val="FFFF00"/>
                </a:solidFill>
                <a:cs typeface="Times New Roman" pitchFamily="18" charset="0"/>
              </a:rPr>
              <a:t>Tôi tin kính một Thiên Chúa là Cha toàn năng, </a:t>
            </a:r>
            <a:r>
              <a:rPr lang="vi-VN" sz="7200" dirty="0">
                <a:solidFill>
                  <a:schemeClr val="bg1"/>
                </a:solidFill>
                <a:cs typeface="Times New Roman" pitchFamily="18" charset="0"/>
              </a:rPr>
              <a:t>Đấng tạo thành trời đất, muôn vật hữu hình và vô hình. </a:t>
            </a:r>
            <a:endParaRPr lang="en-US" sz="7200" dirty="0">
              <a:solidFill>
                <a:schemeClr val="bg1"/>
              </a:solidFill>
              <a:cs typeface="Times New Roman" pitchFamily="18" charset="0"/>
            </a:endParaRPr>
          </a:p>
        </p:txBody>
      </p:sp>
    </p:spTree>
    <p:extLst>
      <p:ext uri="{BB962C8B-B14F-4D97-AF65-F5344CB8AC3E}">
        <p14:creationId xmlns:p14="http://schemas.microsoft.com/office/powerpoint/2010/main" val="13763457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8001"/>
          </a:xfrm>
        </p:spPr>
        <p:txBody>
          <a:bodyPr>
            <a:normAutofit fontScale="90000"/>
          </a:bodyPr>
          <a:lstStyle/>
          <a:p>
            <a:pPr algn="just"/>
            <a:r>
              <a:rPr lang="en-US" sz="8000" dirty="0" err="1">
                <a:solidFill>
                  <a:schemeClr val="bg1"/>
                </a:solidFill>
                <a:cs typeface="Times New Roman" pitchFamily="18" charset="0"/>
              </a:rPr>
              <a:t>Tôi</a:t>
            </a:r>
            <a:r>
              <a:rPr lang="en-US" sz="8000" dirty="0">
                <a:solidFill>
                  <a:schemeClr val="bg1"/>
                </a:solidFill>
                <a:cs typeface="Times New Roman" pitchFamily="18" charset="0"/>
              </a:rPr>
              <a:t> tin </a:t>
            </a:r>
            <a:r>
              <a:rPr lang="en-US" sz="8000" dirty="0" err="1">
                <a:solidFill>
                  <a:schemeClr val="bg1"/>
                </a:solidFill>
                <a:cs typeface="Times New Roman" pitchFamily="18" charset="0"/>
              </a:rPr>
              <a:t>kính</a:t>
            </a:r>
            <a:r>
              <a:rPr lang="en-US" sz="8000" dirty="0">
                <a:solidFill>
                  <a:schemeClr val="bg1"/>
                </a:solidFill>
                <a:cs typeface="Times New Roman" pitchFamily="18" charset="0"/>
              </a:rPr>
              <a:t> </a:t>
            </a:r>
            <a:r>
              <a:rPr lang="en-US" sz="8000" dirty="0" err="1">
                <a:solidFill>
                  <a:schemeClr val="bg1"/>
                </a:solidFill>
                <a:cs typeface="Times New Roman" pitchFamily="18" charset="0"/>
              </a:rPr>
              <a:t>một</a:t>
            </a:r>
            <a:r>
              <a:rPr lang="en-US" sz="8000" dirty="0">
                <a:solidFill>
                  <a:schemeClr val="bg1"/>
                </a:solidFill>
                <a:cs typeface="Times New Roman" pitchFamily="18" charset="0"/>
              </a:rPr>
              <a:t> </a:t>
            </a:r>
            <a:r>
              <a:rPr lang="en-US" sz="8000" dirty="0" err="1">
                <a:solidFill>
                  <a:schemeClr val="bg1"/>
                </a:solidFill>
                <a:cs typeface="Times New Roman" pitchFamily="18" charset="0"/>
              </a:rPr>
              <a:t>Chúa</a:t>
            </a:r>
            <a:r>
              <a:rPr lang="en-US" sz="8000" dirty="0">
                <a:solidFill>
                  <a:schemeClr val="bg1"/>
                </a:solidFill>
                <a:cs typeface="Times New Roman" pitchFamily="18" charset="0"/>
              </a:rPr>
              <a:t> </a:t>
            </a:r>
            <a:r>
              <a:rPr lang="en-US" sz="8000" dirty="0" err="1">
                <a:solidFill>
                  <a:schemeClr val="bg1"/>
                </a:solidFill>
                <a:cs typeface="Times New Roman" pitchFamily="18" charset="0"/>
              </a:rPr>
              <a:t>Giêsu</a:t>
            </a:r>
            <a:r>
              <a:rPr lang="en-US" sz="8000" dirty="0">
                <a:solidFill>
                  <a:schemeClr val="bg1"/>
                </a:solidFill>
                <a:cs typeface="Times New Roman" pitchFamily="18" charset="0"/>
              </a:rPr>
              <a:t> </a:t>
            </a:r>
            <a:r>
              <a:rPr lang="en-US" sz="8000" dirty="0" err="1">
                <a:solidFill>
                  <a:schemeClr val="bg1"/>
                </a:solidFill>
                <a:cs typeface="Times New Roman" pitchFamily="18" charset="0"/>
              </a:rPr>
              <a:t>Kitô</a:t>
            </a:r>
            <a:r>
              <a:rPr lang="en-US" sz="8000" dirty="0">
                <a:solidFill>
                  <a:schemeClr val="bg1"/>
                </a:solidFill>
                <a:cs typeface="Times New Roman" pitchFamily="18" charset="0"/>
              </a:rPr>
              <a:t>, Con </a:t>
            </a:r>
            <a:r>
              <a:rPr lang="en-US" sz="8000" dirty="0" err="1">
                <a:solidFill>
                  <a:schemeClr val="bg1"/>
                </a:solidFill>
                <a:cs typeface="Times New Roman" pitchFamily="18" charset="0"/>
              </a:rPr>
              <a:t>Một</a:t>
            </a:r>
            <a:r>
              <a:rPr lang="en-US" sz="8000" dirty="0">
                <a:solidFill>
                  <a:schemeClr val="bg1"/>
                </a:solidFill>
                <a:cs typeface="Times New Roman" pitchFamily="18" charset="0"/>
              </a:rPr>
              <a:t> </a:t>
            </a:r>
            <a:r>
              <a:rPr lang="en-US" sz="8000" dirty="0" err="1">
                <a:solidFill>
                  <a:schemeClr val="bg1"/>
                </a:solidFill>
                <a:cs typeface="Times New Roman" pitchFamily="18" charset="0"/>
              </a:rPr>
              <a:t>Thiên</a:t>
            </a:r>
            <a:r>
              <a:rPr lang="en-US" sz="8000" dirty="0">
                <a:solidFill>
                  <a:schemeClr val="bg1"/>
                </a:solidFill>
                <a:cs typeface="Times New Roman" pitchFamily="18" charset="0"/>
              </a:rPr>
              <a:t> </a:t>
            </a:r>
            <a:r>
              <a:rPr lang="en-US" sz="8000" dirty="0" err="1">
                <a:solidFill>
                  <a:schemeClr val="bg1"/>
                </a:solidFill>
                <a:cs typeface="Times New Roman" pitchFamily="18" charset="0"/>
              </a:rPr>
              <a:t>Chúa</a:t>
            </a:r>
            <a:r>
              <a:rPr lang="en-US" sz="8000" dirty="0">
                <a:solidFill>
                  <a:schemeClr val="bg1"/>
                </a:solidFill>
                <a:cs typeface="Times New Roman" pitchFamily="18" charset="0"/>
              </a:rPr>
              <a:t>, </a:t>
            </a:r>
            <a:r>
              <a:rPr lang="vi-VN" sz="8000" dirty="0">
                <a:solidFill>
                  <a:schemeClr val="bg1"/>
                </a:solidFill>
                <a:cs typeface="Times New Roman" pitchFamily="18" charset="0"/>
              </a:rPr>
              <a:t>Sinh bởi Đức Chúa Cha từ trước muôn đời. </a:t>
            </a:r>
            <a:endParaRPr lang="en-US" sz="8000" dirty="0">
              <a:solidFill>
                <a:schemeClr val="bg1"/>
              </a:solidFill>
              <a:cs typeface="Times New Roman" pitchFamily="18" charset="0"/>
            </a:endParaRPr>
          </a:p>
        </p:txBody>
      </p:sp>
    </p:spTree>
    <p:extLst>
      <p:ext uri="{BB962C8B-B14F-4D97-AF65-F5344CB8AC3E}">
        <p14:creationId xmlns:p14="http://schemas.microsoft.com/office/powerpoint/2010/main" val="42798304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9"/>
          </a:xfrm>
        </p:spPr>
        <p:txBody>
          <a:bodyPr>
            <a:normAutofit/>
          </a:bodyPr>
          <a:lstStyle/>
          <a:p>
            <a:pPr algn="just"/>
            <a:r>
              <a:rPr lang="vi-VN" sz="7200" dirty="0">
                <a:solidFill>
                  <a:schemeClr val="bg1"/>
                </a:solidFill>
                <a:cs typeface="Times New Roman" pitchFamily="18" charset="0"/>
              </a:rPr>
              <a:t>Người là Thiên Chúa bởi Thiên Chúa, Ánh Sáng bởi Ánh Sáng,</a:t>
            </a:r>
            <a:r>
              <a:rPr lang="en-US" sz="7200" dirty="0">
                <a:solidFill>
                  <a:schemeClr val="bg1"/>
                </a:solidFill>
                <a:cs typeface="Times New Roman" pitchFamily="18" charset="0"/>
              </a:rPr>
              <a:t> </a:t>
            </a:r>
            <a:r>
              <a:rPr lang="en-US" sz="7200" dirty="0" err="1">
                <a:solidFill>
                  <a:schemeClr val="bg1"/>
                </a:solidFill>
                <a:cs typeface="Times New Roman" pitchFamily="18" charset="0"/>
              </a:rPr>
              <a:t>Thiên</a:t>
            </a:r>
            <a:r>
              <a:rPr lang="en-US" sz="7200" dirty="0">
                <a:solidFill>
                  <a:schemeClr val="bg1"/>
                </a:solidFill>
                <a:cs typeface="Times New Roman" pitchFamily="18" charset="0"/>
              </a:rPr>
              <a:t> </a:t>
            </a:r>
            <a:r>
              <a:rPr lang="en-US" sz="7200" dirty="0" err="1">
                <a:solidFill>
                  <a:schemeClr val="bg1"/>
                </a:solidFill>
                <a:cs typeface="Times New Roman" pitchFamily="18" charset="0"/>
              </a:rPr>
              <a:t>Chúa</a:t>
            </a:r>
            <a:r>
              <a:rPr lang="en-US" sz="7200" dirty="0">
                <a:solidFill>
                  <a:schemeClr val="bg1"/>
                </a:solidFill>
                <a:cs typeface="Times New Roman" pitchFamily="18" charset="0"/>
              </a:rPr>
              <a:t> </a:t>
            </a:r>
            <a:r>
              <a:rPr lang="en-US" sz="7200" dirty="0" err="1">
                <a:solidFill>
                  <a:schemeClr val="bg1"/>
                </a:solidFill>
                <a:cs typeface="Times New Roman" pitchFamily="18" charset="0"/>
              </a:rPr>
              <a:t>thật</a:t>
            </a:r>
            <a:r>
              <a:rPr lang="en-US" sz="7200" dirty="0">
                <a:solidFill>
                  <a:schemeClr val="bg1"/>
                </a:solidFill>
                <a:cs typeface="Times New Roman" pitchFamily="18" charset="0"/>
              </a:rPr>
              <a:t> </a:t>
            </a:r>
            <a:r>
              <a:rPr lang="en-US" sz="7200" dirty="0" err="1">
                <a:solidFill>
                  <a:schemeClr val="bg1"/>
                </a:solidFill>
                <a:cs typeface="Times New Roman" pitchFamily="18" charset="0"/>
              </a:rPr>
              <a:t>bởi</a:t>
            </a:r>
            <a:r>
              <a:rPr lang="en-US" sz="7200" dirty="0">
                <a:solidFill>
                  <a:schemeClr val="bg1"/>
                </a:solidFill>
                <a:cs typeface="Times New Roman" pitchFamily="18" charset="0"/>
              </a:rPr>
              <a:t> </a:t>
            </a:r>
            <a:r>
              <a:rPr lang="en-US" sz="7200" dirty="0" err="1">
                <a:solidFill>
                  <a:schemeClr val="bg1"/>
                </a:solidFill>
                <a:cs typeface="Times New Roman" pitchFamily="18" charset="0"/>
              </a:rPr>
              <a:t>Thiên</a:t>
            </a:r>
            <a:r>
              <a:rPr lang="en-US" sz="7200" dirty="0">
                <a:solidFill>
                  <a:schemeClr val="bg1"/>
                </a:solidFill>
                <a:cs typeface="Times New Roman" pitchFamily="18" charset="0"/>
              </a:rPr>
              <a:t> </a:t>
            </a:r>
            <a:r>
              <a:rPr lang="en-US" sz="7200" dirty="0" err="1">
                <a:solidFill>
                  <a:schemeClr val="bg1"/>
                </a:solidFill>
                <a:cs typeface="Times New Roman" pitchFamily="18" charset="0"/>
              </a:rPr>
              <a:t>Chúa</a:t>
            </a:r>
            <a:r>
              <a:rPr lang="en-US" sz="7200" dirty="0">
                <a:solidFill>
                  <a:schemeClr val="bg1"/>
                </a:solidFill>
                <a:cs typeface="Times New Roman" pitchFamily="18" charset="0"/>
              </a:rPr>
              <a:t> </a:t>
            </a:r>
            <a:r>
              <a:rPr lang="en-US" sz="7200" dirty="0" err="1">
                <a:solidFill>
                  <a:schemeClr val="bg1"/>
                </a:solidFill>
                <a:cs typeface="Times New Roman" pitchFamily="18" charset="0"/>
              </a:rPr>
              <a:t>thật</a:t>
            </a:r>
            <a:r>
              <a:rPr lang="en-US" sz="7200" dirty="0">
                <a:solidFill>
                  <a:schemeClr val="bg1"/>
                </a:solidFill>
                <a:cs typeface="Times New Roman" pitchFamily="18" charset="0"/>
              </a:rPr>
              <a:t>,</a:t>
            </a:r>
          </a:p>
        </p:txBody>
      </p:sp>
    </p:spTree>
    <p:extLst>
      <p:ext uri="{BB962C8B-B14F-4D97-AF65-F5344CB8AC3E}">
        <p14:creationId xmlns:p14="http://schemas.microsoft.com/office/powerpoint/2010/main" val="2216442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normAutofit/>
          </a:bodyPr>
          <a:lstStyle/>
          <a:p>
            <a:pPr algn="just"/>
            <a:r>
              <a:rPr lang="vi-VN" sz="7200" dirty="0">
                <a:solidFill>
                  <a:schemeClr val="bg1"/>
                </a:solidFill>
              </a:rPr>
              <a:t>được sinh ra mà không phải được tạo thành, đồng bản thể với Đức Chúa Cha: nhờ Người mà muôn vật được tạo thành. </a:t>
            </a:r>
            <a:endParaRPr lang="en-US" sz="7200" dirty="0">
              <a:solidFill>
                <a:schemeClr val="bg1"/>
              </a:solidFill>
              <a:cs typeface="Times New Roman" pitchFamily="18" charset="0"/>
            </a:endParaRPr>
          </a:p>
        </p:txBody>
      </p:sp>
    </p:spTree>
    <p:extLst>
      <p:ext uri="{BB962C8B-B14F-4D97-AF65-F5344CB8AC3E}">
        <p14:creationId xmlns:p14="http://schemas.microsoft.com/office/powerpoint/2010/main" val="2763506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74324"/>
            <a:ext cx="9144000" cy="4909351"/>
          </a:xfrm>
        </p:spPr>
        <p:txBody>
          <a:bodyPr>
            <a:normAutofit/>
          </a:bodyPr>
          <a:lstStyle/>
          <a:p>
            <a:pPr algn="just"/>
            <a:r>
              <a:rPr lang="en-US" sz="7200" dirty="0" err="1">
                <a:solidFill>
                  <a:schemeClr val="bg1"/>
                </a:solidFill>
              </a:rPr>
              <a:t>Chúa</a:t>
            </a:r>
            <a:r>
              <a:rPr lang="en-US" sz="7200" dirty="0">
                <a:solidFill>
                  <a:schemeClr val="bg1"/>
                </a:solidFill>
              </a:rPr>
              <a:t> </a:t>
            </a:r>
            <a:r>
              <a:rPr lang="en-US" sz="7200" dirty="0" err="1">
                <a:solidFill>
                  <a:schemeClr val="bg1"/>
                </a:solidFill>
              </a:rPr>
              <a:t>nói</a:t>
            </a:r>
            <a:r>
              <a:rPr lang="en-US" sz="7200" dirty="0">
                <a:solidFill>
                  <a:schemeClr val="bg1"/>
                </a:solidFill>
              </a:rPr>
              <a:t>: </a:t>
            </a:r>
            <a:r>
              <a:rPr lang="en-US" sz="7200" dirty="0" err="1">
                <a:solidFill>
                  <a:schemeClr val="bg1"/>
                </a:solidFill>
              </a:rPr>
              <a:t>Nước</a:t>
            </a:r>
            <a:r>
              <a:rPr lang="en-US" sz="7200" dirty="0">
                <a:solidFill>
                  <a:schemeClr val="bg1"/>
                </a:solidFill>
              </a:rPr>
              <a:t> </a:t>
            </a:r>
            <a:r>
              <a:rPr lang="en-US" sz="7200" dirty="0" err="1">
                <a:solidFill>
                  <a:schemeClr val="bg1"/>
                </a:solidFill>
              </a:rPr>
              <a:t>Thiên</a:t>
            </a:r>
            <a:r>
              <a:rPr lang="en-US" sz="7200" dirty="0">
                <a:solidFill>
                  <a:schemeClr val="bg1"/>
                </a:solidFill>
              </a:rPr>
              <a:t> </a:t>
            </a:r>
            <a:r>
              <a:rPr lang="en-US" sz="7200" dirty="0" err="1">
                <a:solidFill>
                  <a:schemeClr val="bg1"/>
                </a:solidFill>
              </a:rPr>
              <a:t>Chúa</a:t>
            </a:r>
            <a:r>
              <a:rPr lang="en-US" sz="7200" dirty="0">
                <a:solidFill>
                  <a:schemeClr val="bg1"/>
                </a:solidFill>
              </a:rPr>
              <a:t> </a:t>
            </a:r>
            <a:r>
              <a:rPr lang="en-US" sz="7200" dirty="0" err="1">
                <a:solidFill>
                  <a:schemeClr val="bg1"/>
                </a:solidFill>
              </a:rPr>
              <a:t>đã</a:t>
            </a:r>
            <a:r>
              <a:rPr lang="en-US" sz="7200" dirty="0">
                <a:solidFill>
                  <a:schemeClr val="bg1"/>
                </a:solidFill>
              </a:rPr>
              <a:t> </a:t>
            </a:r>
            <a:r>
              <a:rPr lang="en-US" sz="7200" dirty="0" err="1">
                <a:solidFill>
                  <a:schemeClr val="bg1"/>
                </a:solidFill>
              </a:rPr>
              <a:t>gần</a:t>
            </a:r>
            <a:r>
              <a:rPr lang="en-US" sz="7200" dirty="0">
                <a:solidFill>
                  <a:schemeClr val="bg1"/>
                </a:solidFill>
              </a:rPr>
              <a:t> </a:t>
            </a:r>
            <a:r>
              <a:rPr lang="en-US" sz="7200" dirty="0" err="1">
                <a:solidFill>
                  <a:schemeClr val="bg1"/>
                </a:solidFill>
              </a:rPr>
              <a:t>đến</a:t>
            </a:r>
            <a:r>
              <a:rPr lang="en-US" sz="7200" dirty="0">
                <a:solidFill>
                  <a:schemeClr val="bg1"/>
                </a:solidFill>
              </a:rPr>
              <a:t>, </a:t>
            </a:r>
            <a:r>
              <a:rPr lang="en-US" sz="7200" dirty="0" err="1">
                <a:solidFill>
                  <a:schemeClr val="bg1"/>
                </a:solidFill>
              </a:rPr>
              <a:t>anh</a:t>
            </a:r>
            <a:r>
              <a:rPr lang="en-US" sz="7200" dirty="0">
                <a:solidFill>
                  <a:schemeClr val="bg1"/>
                </a:solidFill>
              </a:rPr>
              <a:t> </a:t>
            </a:r>
            <a:r>
              <a:rPr lang="en-US" sz="7200" dirty="0" err="1">
                <a:solidFill>
                  <a:schemeClr val="bg1"/>
                </a:solidFill>
              </a:rPr>
              <a:t>em</a:t>
            </a:r>
            <a:r>
              <a:rPr lang="en-US" sz="7200" dirty="0">
                <a:solidFill>
                  <a:schemeClr val="bg1"/>
                </a:solidFill>
              </a:rPr>
              <a:t> </a:t>
            </a:r>
            <a:r>
              <a:rPr lang="en-US" sz="7200" dirty="0" err="1">
                <a:solidFill>
                  <a:schemeClr val="bg1"/>
                </a:solidFill>
              </a:rPr>
              <a:t>hãy</a:t>
            </a:r>
            <a:r>
              <a:rPr lang="en-US" sz="7200" dirty="0">
                <a:solidFill>
                  <a:schemeClr val="bg1"/>
                </a:solidFill>
              </a:rPr>
              <a:t> </a:t>
            </a:r>
            <a:r>
              <a:rPr lang="en-US" sz="7200" dirty="0" err="1">
                <a:solidFill>
                  <a:schemeClr val="bg1"/>
                </a:solidFill>
              </a:rPr>
              <a:t>sám</a:t>
            </a:r>
            <a:r>
              <a:rPr lang="en-US" sz="7200" dirty="0">
                <a:solidFill>
                  <a:schemeClr val="bg1"/>
                </a:solidFill>
              </a:rPr>
              <a:t> </a:t>
            </a:r>
            <a:r>
              <a:rPr lang="en-US" sz="7200" dirty="0" err="1">
                <a:solidFill>
                  <a:schemeClr val="bg1"/>
                </a:solidFill>
              </a:rPr>
              <a:t>hối</a:t>
            </a:r>
            <a:r>
              <a:rPr lang="en-US" sz="7200" dirty="0">
                <a:solidFill>
                  <a:schemeClr val="bg1"/>
                </a:solidFill>
              </a:rPr>
              <a:t> </a:t>
            </a:r>
            <a:r>
              <a:rPr lang="en-US" sz="7200" dirty="0" err="1">
                <a:solidFill>
                  <a:schemeClr val="bg1"/>
                </a:solidFill>
              </a:rPr>
              <a:t>và</a:t>
            </a:r>
            <a:r>
              <a:rPr lang="en-US" sz="7200" dirty="0">
                <a:solidFill>
                  <a:schemeClr val="bg1"/>
                </a:solidFill>
              </a:rPr>
              <a:t> tin </a:t>
            </a:r>
            <a:r>
              <a:rPr lang="en-US" sz="7200" dirty="0" err="1">
                <a:solidFill>
                  <a:schemeClr val="bg1"/>
                </a:solidFill>
              </a:rPr>
              <a:t>vào</a:t>
            </a:r>
            <a:r>
              <a:rPr lang="en-US" sz="7200" dirty="0">
                <a:solidFill>
                  <a:schemeClr val="bg1"/>
                </a:solidFill>
              </a:rPr>
              <a:t> Tin </a:t>
            </a:r>
            <a:r>
              <a:rPr lang="en-US" sz="7200" dirty="0" err="1">
                <a:solidFill>
                  <a:schemeClr val="bg1"/>
                </a:solidFill>
              </a:rPr>
              <a:t>Mừng</a:t>
            </a:r>
            <a:r>
              <a:rPr lang="en-US" sz="7200" dirty="0">
                <a:solidFill>
                  <a:schemeClr val="bg1"/>
                </a:solidFill>
              </a:rPr>
              <a:t>.</a:t>
            </a:r>
          </a:p>
        </p:txBody>
      </p:sp>
      <p:sp>
        <p:nvSpPr>
          <p:cNvPr id="3" name="TextBox 2"/>
          <p:cNvSpPr txBox="1"/>
          <p:nvPr/>
        </p:nvSpPr>
        <p:spPr>
          <a:xfrm>
            <a:off x="297402" y="349417"/>
            <a:ext cx="8549196" cy="1015663"/>
          </a:xfrm>
          <a:prstGeom prst="rect">
            <a:avLst/>
          </a:prstGeom>
          <a:noFill/>
        </p:spPr>
        <p:txBody>
          <a:bodyPr wrap="square" rtlCol="0">
            <a:spAutoFit/>
          </a:bodyPr>
          <a:lstStyle/>
          <a:p>
            <a:r>
              <a:rPr lang="en-US" sz="6000" u="sng" dirty="0">
                <a:solidFill>
                  <a:srgbClr val="FFFF00"/>
                </a:solidFill>
                <a:latin typeface="UTM American Sans"/>
              </a:rPr>
              <a:t>Alleluia – Alleluia…</a:t>
            </a:r>
          </a:p>
        </p:txBody>
      </p:sp>
      <p:sp>
        <p:nvSpPr>
          <p:cNvPr id="4" name="Rectangle 3"/>
          <p:cNvSpPr/>
          <p:nvPr/>
        </p:nvSpPr>
        <p:spPr>
          <a:xfrm>
            <a:off x="2885370" y="5709099"/>
            <a:ext cx="5726097" cy="923330"/>
          </a:xfrm>
          <a:prstGeom prst="rect">
            <a:avLst/>
          </a:prstGeom>
        </p:spPr>
        <p:txBody>
          <a:bodyPr wrap="square">
            <a:spAutoFit/>
          </a:bodyPr>
          <a:lstStyle/>
          <a:p>
            <a:r>
              <a:rPr lang="en-US" sz="5400" u="sng" dirty="0">
                <a:solidFill>
                  <a:srgbClr val="FFFF00"/>
                </a:solidFill>
                <a:latin typeface="UTM American Sans"/>
              </a:rPr>
              <a:t>Alleluia – Alleluia…</a:t>
            </a:r>
          </a:p>
        </p:txBody>
      </p:sp>
    </p:spTree>
    <p:extLst>
      <p:ext uri="{BB962C8B-B14F-4D97-AF65-F5344CB8AC3E}">
        <p14:creationId xmlns:p14="http://schemas.microsoft.com/office/powerpoint/2010/main" val="20037286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normAutofit/>
          </a:bodyPr>
          <a:lstStyle/>
          <a:p>
            <a:pPr algn="just"/>
            <a:r>
              <a:rPr lang="vi-VN" sz="8000" dirty="0">
                <a:solidFill>
                  <a:schemeClr val="bg1"/>
                </a:solidFill>
              </a:rPr>
              <a:t>Vì loài người chúng ta và để cứu độ chúng ta,</a:t>
            </a:r>
            <a:r>
              <a:rPr lang="en-US" sz="8000" dirty="0">
                <a:solidFill>
                  <a:schemeClr val="bg1"/>
                </a:solidFill>
              </a:rPr>
              <a:t> </a:t>
            </a:r>
            <a:r>
              <a:rPr lang="vi-VN" sz="8000" dirty="0">
                <a:solidFill>
                  <a:schemeClr val="bg1"/>
                </a:solidFill>
                <a:cs typeface="Times New Roman" pitchFamily="18" charset="0"/>
              </a:rPr>
              <a:t>Người đã từ trời xuống thế. </a:t>
            </a:r>
            <a:endParaRPr lang="en-US" sz="8000" dirty="0">
              <a:solidFill>
                <a:schemeClr val="bg1"/>
              </a:solidFill>
              <a:cs typeface="Times New Roman" pitchFamily="18" charset="0"/>
            </a:endParaRPr>
          </a:p>
        </p:txBody>
      </p:sp>
    </p:spTree>
    <p:extLst>
      <p:ext uri="{BB962C8B-B14F-4D97-AF65-F5344CB8AC3E}">
        <p14:creationId xmlns:p14="http://schemas.microsoft.com/office/powerpoint/2010/main" val="22649211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normAutofit/>
          </a:bodyPr>
          <a:lstStyle/>
          <a:p>
            <a:pPr algn="just"/>
            <a:r>
              <a:rPr lang="vi-VN" sz="7200" dirty="0">
                <a:solidFill>
                  <a:srgbClr val="FFFF00"/>
                </a:solidFill>
                <a:cs typeface="Times New Roman" pitchFamily="18" charset="0"/>
              </a:rPr>
              <a:t>Bởi phép Đức Chúa Thánh Thần, Người đã nhập thể trong lòng Trinh Nữ Maria, và đã làm người.</a:t>
            </a:r>
            <a:endParaRPr lang="en-US" sz="7200" dirty="0">
              <a:solidFill>
                <a:srgbClr val="FFFF00"/>
              </a:solidFill>
              <a:cs typeface="Times New Roman" pitchFamily="18" charset="0"/>
            </a:endParaRPr>
          </a:p>
        </p:txBody>
      </p:sp>
    </p:spTree>
    <p:extLst>
      <p:ext uri="{BB962C8B-B14F-4D97-AF65-F5344CB8AC3E}">
        <p14:creationId xmlns:p14="http://schemas.microsoft.com/office/powerpoint/2010/main" val="12740551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vi-VN" sz="6000" dirty="0">
                <a:solidFill>
                  <a:schemeClr val="bg1"/>
                </a:solidFill>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6000" dirty="0">
              <a:solidFill>
                <a:schemeClr val="bg1"/>
              </a:solidFill>
              <a:latin typeface="+mj-lt"/>
              <a:cs typeface="Times New Roman" pitchFamily="18" charset="0"/>
            </a:endParaRPr>
          </a:p>
        </p:txBody>
      </p:sp>
    </p:spTree>
    <p:extLst>
      <p:ext uri="{BB962C8B-B14F-4D97-AF65-F5344CB8AC3E}">
        <p14:creationId xmlns:p14="http://schemas.microsoft.com/office/powerpoint/2010/main" val="33682055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normAutofit/>
          </a:bodyPr>
          <a:lstStyle/>
          <a:p>
            <a:pPr algn="just"/>
            <a:r>
              <a:rPr lang="vi-VN" sz="6000" dirty="0">
                <a:solidFill>
                  <a:schemeClr val="bg1"/>
                </a:solidFill>
              </a:rPr>
              <a:t>Người lên trời, ngự bên hữu Đức Chúa Cha, và Người sẽ lại đến trong vinh quang để phán xét kẻ sống và kẻ chết, Nước Người sẽ không bao giờ cùng.</a:t>
            </a:r>
            <a:endParaRPr lang="en-US" sz="6000" dirty="0">
              <a:solidFill>
                <a:schemeClr val="bg1"/>
              </a:solidFill>
              <a:cs typeface="Times New Roman" pitchFamily="18" charset="0"/>
            </a:endParaRPr>
          </a:p>
        </p:txBody>
      </p:sp>
    </p:spTree>
    <p:extLst>
      <p:ext uri="{BB962C8B-B14F-4D97-AF65-F5344CB8AC3E}">
        <p14:creationId xmlns:p14="http://schemas.microsoft.com/office/powerpoint/2010/main" val="33612422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normAutofit/>
          </a:bodyPr>
          <a:lstStyle/>
          <a:p>
            <a:pPr algn="just"/>
            <a:r>
              <a:rPr lang="vi-VN" sz="6600" dirty="0">
                <a:solidFill>
                  <a:schemeClr val="bg1"/>
                </a:solidFill>
                <a:cs typeface="Times New Roman" pitchFamily="18" charset="0"/>
              </a:rPr>
              <a:t>Tôi tin kính Đức Chúa Thánh Thần là Thiên Chúa và là Đấng ban sự sống, Người bởi Đức Chúa Cha và Đức Chúa Con mà ra,</a:t>
            </a:r>
            <a:endParaRPr lang="en-US" sz="6600" dirty="0">
              <a:solidFill>
                <a:schemeClr val="bg1"/>
              </a:solidFill>
              <a:cs typeface="Times New Roman" pitchFamily="18" charset="0"/>
            </a:endParaRPr>
          </a:p>
        </p:txBody>
      </p:sp>
    </p:spTree>
    <p:extLst>
      <p:ext uri="{BB962C8B-B14F-4D97-AF65-F5344CB8AC3E}">
        <p14:creationId xmlns:p14="http://schemas.microsoft.com/office/powerpoint/2010/main" val="39817876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noAutofit/>
          </a:bodyPr>
          <a:lstStyle/>
          <a:p>
            <a:pPr algn="just"/>
            <a:r>
              <a:rPr lang="vi-VN" sz="7200" dirty="0">
                <a:solidFill>
                  <a:schemeClr val="bg1"/>
                </a:solidFill>
              </a:rPr>
              <a:t>Người được phụng thờ và tôn vinh cùng với Đức Chúa Cha và Đức Chúa Con: Người đã dùng các tiên tri mà phán dạy. </a:t>
            </a:r>
            <a:endParaRPr lang="en-US" sz="7200" dirty="0">
              <a:solidFill>
                <a:schemeClr val="bg1"/>
              </a:solidFill>
              <a:cs typeface="Times New Roman" pitchFamily="18" charset="0"/>
            </a:endParaRPr>
          </a:p>
        </p:txBody>
      </p:sp>
    </p:spTree>
    <p:extLst>
      <p:ext uri="{BB962C8B-B14F-4D97-AF65-F5344CB8AC3E}">
        <p14:creationId xmlns:p14="http://schemas.microsoft.com/office/powerpoint/2010/main" val="17148983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noAutofit/>
          </a:bodyPr>
          <a:lstStyle/>
          <a:p>
            <a:pPr algn="just"/>
            <a:r>
              <a:rPr lang="vi-VN" sz="8000" dirty="0">
                <a:solidFill>
                  <a:schemeClr val="bg1"/>
                </a:solidFill>
              </a:rPr>
              <a:t>Tôi tin Hội Thánh duy nhất thánh thiện công giáo và tông truyền.</a:t>
            </a:r>
            <a:endParaRPr lang="en-US" sz="8000" dirty="0">
              <a:solidFill>
                <a:schemeClr val="bg1"/>
              </a:solidFill>
              <a:cs typeface="Times New Roman" pitchFamily="18" charset="0"/>
            </a:endParaRPr>
          </a:p>
        </p:txBody>
      </p:sp>
    </p:spTree>
    <p:extLst>
      <p:ext uri="{BB962C8B-B14F-4D97-AF65-F5344CB8AC3E}">
        <p14:creationId xmlns:p14="http://schemas.microsoft.com/office/powerpoint/2010/main" val="17474244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normAutofit fontScale="90000"/>
          </a:bodyPr>
          <a:lstStyle/>
          <a:p>
            <a:pPr algn="just"/>
            <a:r>
              <a:rPr lang="vi-VN" sz="8000" dirty="0">
                <a:solidFill>
                  <a:schemeClr val="bg1"/>
                </a:solidFill>
                <a:cs typeface="Times New Roman" pitchFamily="18" charset="0"/>
              </a:rPr>
              <a:t>Tôi tuyên xưng có một Phép Rửa để tha tội. Tôi trông đợi kẻ chết sống lại và sự</a:t>
            </a:r>
            <a:r>
              <a:rPr lang="en-US" sz="8000" dirty="0">
                <a:solidFill>
                  <a:schemeClr val="bg1"/>
                </a:solidFill>
                <a:cs typeface="Times New Roman" pitchFamily="18" charset="0"/>
              </a:rPr>
              <a:t> </a:t>
            </a:r>
            <a:r>
              <a:rPr lang="vi-VN" sz="8000" dirty="0">
                <a:solidFill>
                  <a:schemeClr val="bg1"/>
                </a:solidFill>
                <a:cs typeface="Times New Roman" pitchFamily="18" charset="0"/>
              </a:rPr>
              <a:t>sống đời sau. </a:t>
            </a:r>
            <a:r>
              <a:rPr lang="vi-VN" sz="8000" dirty="0">
                <a:solidFill>
                  <a:srgbClr val="FFFF00"/>
                </a:solidFill>
                <a:cs typeface="Times New Roman" pitchFamily="18" charset="0"/>
              </a:rPr>
              <a:t>Amen.</a:t>
            </a:r>
            <a:endParaRPr lang="en-US" sz="8000" dirty="0">
              <a:solidFill>
                <a:srgbClr val="FFFF00"/>
              </a:solidFill>
              <a:cs typeface="Times New Roman" pitchFamily="18" charset="0"/>
            </a:endParaRPr>
          </a:p>
        </p:txBody>
      </p:sp>
    </p:spTree>
    <p:extLst>
      <p:ext uri="{BB962C8B-B14F-4D97-AF65-F5344CB8AC3E}">
        <p14:creationId xmlns:p14="http://schemas.microsoft.com/office/powerpoint/2010/main" val="4054117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05010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3689684" y="3962499"/>
            <a:ext cx="5285874" cy="1631216"/>
          </a:xfrm>
          <a:prstGeom prst="rect">
            <a:avLst/>
          </a:prstGeom>
        </p:spPr>
        <p:txBody>
          <a:bodyPr wrap="square">
            <a:spAutoFit/>
            <a:scene3d>
              <a:camera prst="orthographicFront"/>
              <a:lightRig rig="threePt" dir="t">
                <a:rot lat="0" lon="0" rev="10800000"/>
              </a:lightRig>
            </a:scene3d>
            <a:sp3d extrusionH="57150">
              <a:bevelT w="50800" h="25400" prst="artDeco"/>
            </a:sp3d>
          </a:bodyPr>
          <a:lstStyle/>
          <a:p>
            <a:pPr algn="ctr"/>
            <a:r>
              <a:rPr lang="en-US" sz="6000" dirty="0">
                <a:solidFill>
                  <a:srgbClr val="FFFF00"/>
                </a:solidFill>
                <a:latin typeface="UTM American Sans"/>
              </a:rPr>
              <a:t>DÂNG LỄ VẬT</a:t>
            </a:r>
          </a:p>
          <a:p>
            <a:pPr algn="ctr"/>
            <a:r>
              <a:rPr lang="en-US" sz="4000" i="1" dirty="0">
                <a:solidFill>
                  <a:srgbClr val="FFFF00"/>
                </a:solidFill>
                <a:latin typeface="UTM American Sans"/>
              </a:rPr>
              <a:t>St: </a:t>
            </a:r>
            <a:r>
              <a:rPr lang="en-US" sz="4000" i="1" dirty="0" err="1">
                <a:solidFill>
                  <a:srgbClr val="FFFF00"/>
                </a:solidFill>
                <a:latin typeface="UTM American Sans"/>
              </a:rPr>
              <a:t>Lm</a:t>
            </a:r>
            <a:r>
              <a:rPr lang="en-US" sz="4000" i="1" dirty="0">
                <a:solidFill>
                  <a:srgbClr val="FFFF00"/>
                </a:solidFill>
                <a:latin typeface="UTM American Sans"/>
              </a:rPr>
              <a:t>. </a:t>
            </a:r>
            <a:r>
              <a:rPr lang="en-US" sz="4000" i="1" dirty="0" err="1">
                <a:solidFill>
                  <a:srgbClr val="FFFF00"/>
                </a:solidFill>
                <a:latin typeface="UTM American Sans"/>
              </a:rPr>
              <a:t>Nguyễn</a:t>
            </a:r>
            <a:r>
              <a:rPr lang="en-US" sz="4000" i="1" dirty="0">
                <a:solidFill>
                  <a:srgbClr val="FFFF00"/>
                </a:solidFill>
                <a:latin typeface="UTM American Sans"/>
              </a:rPr>
              <a:t> Duy</a:t>
            </a:r>
            <a:endParaRPr lang="en-US" sz="6000" i="1" dirty="0">
              <a:solidFill>
                <a:prstClr val="white"/>
              </a:solidFill>
              <a:latin typeface="UTM American Sans"/>
            </a:endParaRPr>
          </a:p>
        </p:txBody>
      </p:sp>
    </p:spTree>
    <p:extLst>
      <p:ext uri="{BB962C8B-B14F-4D97-AF65-F5344CB8AC3E}">
        <p14:creationId xmlns:p14="http://schemas.microsoft.com/office/powerpoint/2010/main" val="729528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60784044"/>
      </p:ext>
    </p:extLst>
  </p:cSld>
  <p:clrMapOvr>
    <a:masterClrMapping/>
  </p:clrMapOvr>
  <p:transition spd="slow" advClick="0"/>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nchor="ctr">
            <a:noAutofit/>
          </a:bodyPr>
          <a:lstStyle/>
          <a:p>
            <a:pPr algn="just">
              <a:spcBef>
                <a:spcPts val="0"/>
              </a:spcBef>
            </a:pPr>
            <a:r>
              <a:rPr lang="vi-VN" sz="6600" u="sng" dirty="0">
                <a:solidFill>
                  <a:srgbClr val="FFFF00"/>
                </a:solidFill>
              </a:rPr>
              <a:t>ĐK</a:t>
            </a:r>
            <a:r>
              <a:rPr lang="vi-VN" sz="6600" dirty="0">
                <a:solidFill>
                  <a:srgbClr val="FFFF00"/>
                </a:solidFill>
              </a:rPr>
              <a:t>:</a:t>
            </a:r>
            <a:r>
              <a:rPr lang="vi-VN" sz="6600" dirty="0">
                <a:solidFill>
                  <a:schemeClr val="bg1"/>
                </a:solidFill>
              </a:rPr>
              <a:t> Rượu nho bánh miến con dâng về dâng về Chúa từ nhân. Nguyện xin Thiên Chúa ban dư tràn dư tràn những hồng ân.</a:t>
            </a:r>
          </a:p>
        </p:txBody>
      </p:sp>
    </p:spTree>
    <p:extLst>
      <p:ext uri="{BB962C8B-B14F-4D97-AF65-F5344CB8AC3E}">
        <p14:creationId xmlns:p14="http://schemas.microsoft.com/office/powerpoint/2010/main" val="2224595757"/>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nchor="ctr">
            <a:noAutofit/>
          </a:bodyPr>
          <a:lstStyle/>
          <a:p>
            <a:pPr algn="just">
              <a:spcBef>
                <a:spcPts val="0"/>
              </a:spcBef>
            </a:pPr>
            <a:r>
              <a:rPr lang="en-US" sz="7200" u="sng" dirty="0">
                <a:solidFill>
                  <a:srgbClr val="FFFF00"/>
                </a:solidFill>
              </a:rPr>
              <a:t>Tk</a:t>
            </a:r>
            <a:r>
              <a:rPr lang="vi-VN" sz="7200" u="sng" dirty="0">
                <a:solidFill>
                  <a:srgbClr val="FFFF00"/>
                </a:solidFill>
              </a:rPr>
              <a:t>1</a:t>
            </a:r>
            <a:r>
              <a:rPr lang="en-US" sz="7200" u="sng" dirty="0">
                <a:solidFill>
                  <a:srgbClr val="FFFF00"/>
                </a:solidFill>
              </a:rPr>
              <a:t>.</a:t>
            </a:r>
            <a:r>
              <a:rPr lang="vi-VN" sz="7200" dirty="0">
                <a:solidFill>
                  <a:schemeClr val="bg1"/>
                </a:solidFill>
              </a:rPr>
              <a:t> Con xin dâng lên tình yêu thiết tha cùng muôn tiếng ca.</a:t>
            </a:r>
            <a:r>
              <a:rPr lang="en-US" sz="7200" dirty="0">
                <a:solidFill>
                  <a:schemeClr val="bg1"/>
                </a:solidFill>
              </a:rPr>
              <a:t> </a:t>
            </a:r>
            <a:r>
              <a:rPr lang="vi-VN" sz="7200" dirty="0">
                <a:solidFill>
                  <a:schemeClr val="bg1"/>
                </a:solidFill>
              </a:rPr>
              <a:t>Ghi trong tâm tư ngàn muôn ước mơ cùng năm tháng qua.</a:t>
            </a:r>
          </a:p>
        </p:txBody>
      </p:sp>
    </p:spTree>
    <p:extLst>
      <p:ext uri="{BB962C8B-B14F-4D97-AF65-F5344CB8AC3E}">
        <p14:creationId xmlns:p14="http://schemas.microsoft.com/office/powerpoint/2010/main" val="2179288734"/>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nchor="ctr">
            <a:noAutofit/>
          </a:bodyPr>
          <a:lstStyle/>
          <a:p>
            <a:pPr algn="just">
              <a:spcBef>
                <a:spcPts val="0"/>
              </a:spcBef>
            </a:pPr>
            <a:r>
              <a:rPr lang="vi-VN" sz="6600" u="sng" dirty="0">
                <a:solidFill>
                  <a:srgbClr val="FFFF00"/>
                </a:solidFill>
              </a:rPr>
              <a:t>ĐK</a:t>
            </a:r>
            <a:r>
              <a:rPr lang="vi-VN" sz="6600" dirty="0">
                <a:solidFill>
                  <a:srgbClr val="FFFF00"/>
                </a:solidFill>
              </a:rPr>
              <a:t>:</a:t>
            </a:r>
            <a:r>
              <a:rPr lang="vi-VN" sz="6600" dirty="0">
                <a:solidFill>
                  <a:schemeClr val="bg1"/>
                </a:solidFill>
              </a:rPr>
              <a:t> Rượu nho bánh miến con dâng về dâng về Chúa từ nhân. Nguyện xin Thiên Chúa ban dư tràn dư tràn những hồng ân.</a:t>
            </a:r>
          </a:p>
        </p:txBody>
      </p:sp>
    </p:spTree>
    <p:extLst>
      <p:ext uri="{BB962C8B-B14F-4D97-AF65-F5344CB8AC3E}">
        <p14:creationId xmlns:p14="http://schemas.microsoft.com/office/powerpoint/2010/main" val="2164380186"/>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nchor="ctr">
            <a:noAutofit/>
          </a:bodyPr>
          <a:lstStyle/>
          <a:p>
            <a:pPr algn="just">
              <a:spcBef>
                <a:spcPts val="0"/>
              </a:spcBef>
            </a:pPr>
            <a:r>
              <a:rPr lang="en-US" sz="7200" u="sng" dirty="0">
                <a:solidFill>
                  <a:srgbClr val="FFFF00"/>
                </a:solidFill>
              </a:rPr>
              <a:t>Tk</a:t>
            </a:r>
            <a:r>
              <a:rPr lang="vi-VN" sz="7200" u="sng" dirty="0">
                <a:solidFill>
                  <a:srgbClr val="FFFF00"/>
                </a:solidFill>
              </a:rPr>
              <a:t>2</a:t>
            </a:r>
            <a:r>
              <a:rPr lang="en-US" sz="7200" u="sng" dirty="0">
                <a:solidFill>
                  <a:srgbClr val="FFFF00"/>
                </a:solidFill>
              </a:rPr>
              <a:t>.</a:t>
            </a:r>
            <a:r>
              <a:rPr lang="vi-VN" sz="7200" dirty="0">
                <a:solidFill>
                  <a:srgbClr val="FFFF00"/>
                </a:solidFill>
              </a:rPr>
              <a:t> </a:t>
            </a:r>
            <a:r>
              <a:rPr lang="vi-VN" sz="7200" dirty="0">
                <a:solidFill>
                  <a:schemeClr val="bg1"/>
                </a:solidFill>
              </a:rPr>
              <a:t>Con xin dâng lên này thân xác con nhiều khi yếu đau.</a:t>
            </a:r>
            <a:r>
              <a:rPr lang="en-US" sz="7200" dirty="0">
                <a:solidFill>
                  <a:schemeClr val="bg1"/>
                </a:solidFill>
              </a:rPr>
              <a:t> </a:t>
            </a:r>
            <a:r>
              <a:rPr lang="vi-VN" sz="7200" dirty="0">
                <a:solidFill>
                  <a:schemeClr val="bg1"/>
                </a:solidFill>
              </a:rPr>
              <a:t>Xin thương ban ơn để năm tháng sau được thêm sức hơn.</a:t>
            </a:r>
          </a:p>
        </p:txBody>
      </p:sp>
    </p:spTree>
    <p:extLst>
      <p:ext uri="{BB962C8B-B14F-4D97-AF65-F5344CB8AC3E}">
        <p14:creationId xmlns:p14="http://schemas.microsoft.com/office/powerpoint/2010/main" val="335803288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nchor="ctr">
            <a:noAutofit/>
          </a:bodyPr>
          <a:lstStyle/>
          <a:p>
            <a:pPr algn="just">
              <a:spcBef>
                <a:spcPts val="0"/>
              </a:spcBef>
            </a:pPr>
            <a:r>
              <a:rPr lang="vi-VN" sz="6600" u="sng" dirty="0">
                <a:solidFill>
                  <a:srgbClr val="FFFF00"/>
                </a:solidFill>
              </a:rPr>
              <a:t>ĐK</a:t>
            </a:r>
            <a:r>
              <a:rPr lang="vi-VN" sz="6600" dirty="0">
                <a:solidFill>
                  <a:srgbClr val="FFFF00"/>
                </a:solidFill>
              </a:rPr>
              <a:t>:</a:t>
            </a:r>
            <a:r>
              <a:rPr lang="vi-VN" sz="6600" dirty="0">
                <a:solidFill>
                  <a:schemeClr val="bg1"/>
                </a:solidFill>
              </a:rPr>
              <a:t> Rượu nho bánh miến con dâng về dâng về Chúa từ nhân. Nguyện xin Thiên Chúa ban dư tràn dư tràn những hồng ân.</a:t>
            </a:r>
          </a:p>
        </p:txBody>
      </p:sp>
    </p:spTree>
    <p:extLst>
      <p:ext uri="{BB962C8B-B14F-4D97-AF65-F5344CB8AC3E}">
        <p14:creationId xmlns:p14="http://schemas.microsoft.com/office/powerpoint/2010/main" val="3738443975"/>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nchor="ctr">
            <a:noAutofit/>
          </a:bodyPr>
          <a:lstStyle/>
          <a:p>
            <a:pPr algn="just">
              <a:spcBef>
                <a:spcPts val="0"/>
              </a:spcBef>
            </a:pPr>
            <a:r>
              <a:rPr lang="en-US" sz="7200" u="sng" dirty="0">
                <a:solidFill>
                  <a:srgbClr val="FFFF00"/>
                </a:solidFill>
              </a:rPr>
              <a:t>Tk</a:t>
            </a:r>
            <a:r>
              <a:rPr lang="vi-VN" sz="7200" u="sng" dirty="0">
                <a:solidFill>
                  <a:srgbClr val="FFFF00"/>
                </a:solidFill>
              </a:rPr>
              <a:t>3</a:t>
            </a:r>
            <a:r>
              <a:rPr lang="en-US" sz="7200" u="sng" dirty="0">
                <a:solidFill>
                  <a:srgbClr val="FFFF00"/>
                </a:solidFill>
              </a:rPr>
              <a:t>.</a:t>
            </a:r>
            <a:r>
              <a:rPr lang="vi-VN" sz="7200" dirty="0">
                <a:solidFill>
                  <a:schemeClr val="bg1"/>
                </a:solidFill>
              </a:rPr>
              <a:t> Con xin dâng lên niềm tin sắt son vượt qua khó nguy.</a:t>
            </a:r>
            <a:r>
              <a:rPr lang="en-US" sz="7200" dirty="0">
                <a:solidFill>
                  <a:schemeClr val="bg1"/>
                </a:solidFill>
              </a:rPr>
              <a:t> </a:t>
            </a:r>
            <a:r>
              <a:rPr lang="vi-VN" sz="7200" dirty="0">
                <a:solidFill>
                  <a:schemeClr val="bg1"/>
                </a:solidFill>
              </a:rPr>
              <a:t>Khi con an vui hoặc khi đắng cay được yêu Chúa </a:t>
            </a:r>
            <a:r>
              <a:rPr lang="en-US" sz="7200" dirty="0" err="1">
                <a:solidFill>
                  <a:schemeClr val="bg1"/>
                </a:solidFill>
              </a:rPr>
              <a:t>luôn</a:t>
            </a:r>
            <a:r>
              <a:rPr lang="en-US" sz="7200" dirty="0">
                <a:solidFill>
                  <a:schemeClr val="bg1"/>
                </a:solidFill>
              </a:rPr>
              <a:t> </a:t>
            </a:r>
            <a:r>
              <a:rPr lang="vi-VN" sz="7200" dirty="0">
                <a:solidFill>
                  <a:schemeClr val="bg1"/>
                </a:solidFill>
              </a:rPr>
              <a:t>.</a:t>
            </a:r>
          </a:p>
        </p:txBody>
      </p:sp>
    </p:spTree>
    <p:extLst>
      <p:ext uri="{BB962C8B-B14F-4D97-AF65-F5344CB8AC3E}">
        <p14:creationId xmlns:p14="http://schemas.microsoft.com/office/powerpoint/2010/main" val="1536138486"/>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01412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E0B9F947-8AFC-C515-DC03-96D97EE6A240}"/>
              </a:ext>
            </a:extLst>
          </p:cNvPr>
          <p:cNvSpPr txBox="1"/>
          <p:nvPr/>
        </p:nvSpPr>
        <p:spPr>
          <a:xfrm>
            <a:off x="3542191" y="4802819"/>
            <a:ext cx="599844" cy="830997"/>
          </a:xfrm>
          <a:prstGeom prst="rect">
            <a:avLst/>
          </a:prstGeom>
          <a:noFill/>
        </p:spPr>
        <p:txBody>
          <a:bodyPr wrap="none" rtlCol="0">
            <a:spAutoFit/>
            <a:scene3d>
              <a:camera prst="orthographicFront"/>
              <a:lightRig rig="threePt" dir="t"/>
            </a:scene3d>
            <a:sp3d contourW="19050">
              <a:bevelT w="635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UTM American Sans"/>
                <a:ea typeface="+mn-ea"/>
                <a:cs typeface="+mn-cs"/>
              </a:rPr>
              <a:t>Đ</a:t>
            </a:r>
          </a:p>
        </p:txBody>
      </p:sp>
    </p:spTree>
    <p:extLst>
      <p:ext uri="{BB962C8B-B14F-4D97-AF65-F5344CB8AC3E}">
        <p14:creationId xmlns:p14="http://schemas.microsoft.com/office/powerpoint/2010/main" val="8768599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r>
              <a:rPr lang="en-US" sz="6600" u="sng" dirty="0">
                <a:solidFill>
                  <a:srgbClr val="FFFF00"/>
                </a:solidFill>
              </a:rPr>
              <a:t>Ca </a:t>
            </a:r>
            <a:r>
              <a:rPr lang="en-US" sz="6600" u="sng" dirty="0" err="1">
                <a:solidFill>
                  <a:srgbClr val="FFFF00"/>
                </a:solidFill>
              </a:rPr>
              <a:t>Nguyện</a:t>
            </a:r>
            <a:r>
              <a:rPr lang="en-US" sz="6600" u="sng" dirty="0">
                <a:solidFill>
                  <a:srgbClr val="FFFF00"/>
                </a:solidFill>
              </a:rPr>
              <a:t> </a:t>
            </a:r>
            <a:r>
              <a:rPr lang="en-US" sz="6600" u="sng" dirty="0" err="1">
                <a:solidFill>
                  <a:srgbClr val="FFFF00"/>
                </a:solidFill>
              </a:rPr>
              <a:t>Hiệp</a:t>
            </a:r>
            <a:r>
              <a:rPr lang="en-US" sz="6600" u="sng" dirty="0">
                <a:solidFill>
                  <a:srgbClr val="FFFF00"/>
                </a:solidFill>
              </a:rPr>
              <a:t> </a:t>
            </a:r>
            <a:r>
              <a:rPr lang="en-US" sz="6600" u="sng" dirty="0" err="1">
                <a:solidFill>
                  <a:srgbClr val="FFFF00"/>
                </a:solidFill>
              </a:rPr>
              <a:t>Lễ</a:t>
            </a:r>
            <a:br>
              <a:rPr lang="en-US" sz="6600" u="sng" dirty="0">
                <a:solidFill>
                  <a:srgbClr val="FFFF00"/>
                </a:solidFill>
              </a:rPr>
            </a:br>
            <a:br>
              <a:rPr lang="en-US" sz="5400" dirty="0">
                <a:solidFill>
                  <a:srgbClr val="FFFF00"/>
                </a:solidFill>
              </a:rPr>
            </a:br>
            <a:r>
              <a:rPr lang="vi-VN" sz="8800" dirty="0">
                <a:solidFill>
                  <a:srgbClr val="FFFF00"/>
                </a:solidFill>
              </a:rPr>
              <a:t>ĐƯỜNG CON ĐI</a:t>
            </a:r>
            <a:br>
              <a:rPr lang="vi-VN" sz="5400" dirty="0">
                <a:solidFill>
                  <a:srgbClr val="FFFF00"/>
                </a:solidFill>
              </a:rPr>
            </a:br>
            <a:r>
              <a:rPr lang="vi-VN" sz="4800" i="1" dirty="0">
                <a:solidFill>
                  <a:schemeClr val="bg1"/>
                </a:solidFill>
              </a:rPr>
              <a:t>Lm. Nguyễn Duy</a:t>
            </a:r>
            <a:endParaRPr lang="en-US" sz="5400" i="1" dirty="0">
              <a:solidFill>
                <a:schemeClr val="bg1"/>
              </a:solidFill>
            </a:endParaRPr>
          </a:p>
        </p:txBody>
      </p:sp>
    </p:spTree>
    <p:extLst>
      <p:ext uri="{BB962C8B-B14F-4D97-AF65-F5344CB8AC3E}">
        <p14:creationId xmlns:p14="http://schemas.microsoft.com/office/powerpoint/2010/main" val="15802364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CA436-34E0-90FD-0087-40E5C65E7FCB}"/>
              </a:ext>
            </a:extLst>
          </p:cNvPr>
          <p:cNvSpPr>
            <a:spLocks noGrp="1"/>
          </p:cNvSpPr>
          <p:nvPr>
            <p:ph type="title"/>
          </p:nvPr>
        </p:nvSpPr>
        <p:spPr>
          <a:xfrm>
            <a:off x="0" y="38664"/>
            <a:ext cx="9144000" cy="6819335"/>
          </a:xfrm>
        </p:spPr>
        <p:txBody>
          <a:bodyPr>
            <a:normAutofit/>
          </a:bodyPr>
          <a:lstStyle/>
          <a:p>
            <a:pPr algn="just"/>
            <a:r>
              <a:rPr lang="en-US" sz="6000" b="0" i="0" u="sng" dirty="0">
                <a:solidFill>
                  <a:srgbClr val="FFFF00"/>
                </a:solidFill>
                <a:latin typeface="+mj-lt"/>
              </a:rPr>
              <a:t>Tk</a:t>
            </a:r>
            <a:r>
              <a:rPr lang="vi-VN" sz="6000" b="0" i="0" u="sng" dirty="0">
                <a:solidFill>
                  <a:srgbClr val="FFFF00"/>
                </a:solidFill>
                <a:latin typeface="+mj-lt"/>
              </a:rPr>
              <a:t>1.</a:t>
            </a:r>
            <a:r>
              <a:rPr lang="vi-VN" sz="6000" b="0" i="0" dirty="0">
                <a:solidFill>
                  <a:schemeClr val="bg1"/>
                </a:solidFill>
                <a:latin typeface="+mj-lt"/>
              </a:rPr>
              <a:t> Ngài sai tôi đi vào đời, niềm tin vui gieo lòng người, Ngài sai tôi đi mọi nơi. Dù tim tôi còn băng giá, rồi mai đây sẽ nhạt nhòa, tình thương yêu mãi đậm đà.</a:t>
            </a:r>
            <a:endParaRPr lang="en-US" sz="6000" b="0" i="0" dirty="0">
              <a:solidFill>
                <a:schemeClr val="bg1"/>
              </a:solidFill>
              <a:latin typeface="+mj-lt"/>
            </a:endParaRPr>
          </a:p>
        </p:txBody>
      </p:sp>
    </p:spTree>
    <p:extLst>
      <p:ext uri="{BB962C8B-B14F-4D97-AF65-F5344CB8AC3E}">
        <p14:creationId xmlns:p14="http://schemas.microsoft.com/office/powerpoint/2010/main" val="1253383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normAutofit/>
          </a:bodyPr>
          <a:lstStyle/>
          <a:p>
            <a:pPr algn="just"/>
            <a:r>
              <a:rPr lang="vi-VN" sz="6000" dirty="0">
                <a:solidFill>
                  <a:schemeClr val="bg1"/>
                </a:solidFill>
              </a:rPr>
              <a:t>Lạy Chúa Thánh Thần là Ánh sáng Chân lý vẹn toàn,</a:t>
            </a:r>
            <a:br>
              <a:rPr lang="vi-VN" sz="6000" dirty="0">
                <a:solidFill>
                  <a:schemeClr val="bg1"/>
                </a:solidFill>
              </a:rPr>
            </a:br>
            <a:r>
              <a:rPr lang="vi-VN" sz="6000" dirty="0">
                <a:solidFill>
                  <a:schemeClr val="bg1"/>
                </a:solidFill>
              </a:rPr>
              <a:t>Chúa ban những ân huệ thích hợp cho từng thời đại, và dùng nhiều cách thế kỳ diệu để hướng dẫn Hội Thánh,</a:t>
            </a:r>
            <a:endParaRPr lang="en-US" sz="6000" dirty="0">
              <a:solidFill>
                <a:schemeClr val="bg1"/>
              </a:solidFill>
            </a:endParaRPr>
          </a:p>
        </p:txBody>
      </p:sp>
    </p:spTree>
    <p:extLst>
      <p:ext uri="{BB962C8B-B14F-4D97-AF65-F5344CB8AC3E}">
        <p14:creationId xmlns:p14="http://schemas.microsoft.com/office/powerpoint/2010/main" val="397113529"/>
      </p:ext>
    </p:extLst>
  </p:cSld>
  <p:clrMapOvr>
    <a:masterClrMapping/>
  </p:clrMapOvr>
  <p:transition spd="slow" advClick="0"/>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CA436-34E0-90FD-0087-40E5C65E7FCB}"/>
              </a:ext>
            </a:extLst>
          </p:cNvPr>
          <p:cNvSpPr>
            <a:spLocks noGrp="1"/>
          </p:cNvSpPr>
          <p:nvPr>
            <p:ph type="title"/>
          </p:nvPr>
        </p:nvSpPr>
        <p:spPr>
          <a:xfrm>
            <a:off x="0" y="38664"/>
            <a:ext cx="9144000" cy="6819335"/>
          </a:xfrm>
        </p:spPr>
        <p:txBody>
          <a:bodyPr>
            <a:normAutofit/>
          </a:bodyPr>
          <a:lstStyle/>
          <a:p>
            <a:pPr algn="just"/>
            <a:r>
              <a:rPr lang="vi-VN" sz="6000" b="0" i="0" u="sng" dirty="0">
                <a:solidFill>
                  <a:srgbClr val="FFFF00"/>
                </a:solidFill>
                <a:latin typeface="+mj-lt"/>
              </a:rPr>
              <a:t>ĐK.</a:t>
            </a:r>
            <a:r>
              <a:rPr lang="vi-VN" sz="6000" b="0" i="0" dirty="0">
                <a:solidFill>
                  <a:schemeClr val="bg1"/>
                </a:solidFill>
                <a:latin typeface="+mj-lt"/>
              </a:rPr>
              <a:t> Đường con đi Chúa ơi, dù xa xăm vẫn vui. Vì tương lai đồng lúa mới, bước gieo trong ngậm ngùi, sẽ tươi vui gặt về, lúa thơm tho gánh đầy vai. </a:t>
            </a:r>
            <a:endParaRPr lang="en-US" sz="6000" b="0" i="0" dirty="0">
              <a:solidFill>
                <a:schemeClr val="bg1"/>
              </a:solidFill>
              <a:latin typeface="+mj-lt"/>
            </a:endParaRPr>
          </a:p>
        </p:txBody>
      </p:sp>
    </p:spTree>
    <p:extLst>
      <p:ext uri="{BB962C8B-B14F-4D97-AF65-F5344CB8AC3E}">
        <p14:creationId xmlns:p14="http://schemas.microsoft.com/office/powerpoint/2010/main" val="41189628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CA436-34E0-90FD-0087-40E5C65E7FCB}"/>
              </a:ext>
            </a:extLst>
          </p:cNvPr>
          <p:cNvSpPr>
            <a:spLocks noGrp="1"/>
          </p:cNvSpPr>
          <p:nvPr>
            <p:ph type="title"/>
          </p:nvPr>
        </p:nvSpPr>
        <p:spPr>
          <a:xfrm>
            <a:off x="0" y="38664"/>
            <a:ext cx="9144000" cy="6819335"/>
          </a:xfrm>
        </p:spPr>
        <p:txBody>
          <a:bodyPr>
            <a:normAutofit/>
          </a:bodyPr>
          <a:lstStyle/>
          <a:p>
            <a:pPr algn="just"/>
            <a:r>
              <a:rPr lang="en-US" sz="6000" b="0" i="0" dirty="0">
                <a:solidFill>
                  <a:srgbClr val="FFFF00"/>
                </a:solidFill>
                <a:latin typeface="+mj-lt"/>
              </a:rPr>
              <a:t>*</a:t>
            </a:r>
            <a:r>
              <a:rPr lang="en-US" sz="6000" b="0" i="0" dirty="0">
                <a:solidFill>
                  <a:schemeClr val="bg1"/>
                </a:solidFill>
                <a:latin typeface="+mj-lt"/>
              </a:rPr>
              <a:t> </a:t>
            </a:r>
            <a:r>
              <a:rPr lang="vi-VN" sz="6000" b="0" i="0" dirty="0">
                <a:solidFill>
                  <a:schemeClr val="bg1"/>
                </a:solidFill>
                <a:latin typeface="+mj-lt"/>
              </a:rPr>
              <a:t>Đường thương yêu Chúa ơi, là đi trong nắng tươi. Rồi mai đây rừng thêm lá, núi thêm hoa ngạt ngào, trái tim yêu dạt dào, tiếng reo ca khúc nhiệm mầu.</a:t>
            </a:r>
            <a:endParaRPr lang="en-US" sz="6000" b="0" i="0" dirty="0">
              <a:solidFill>
                <a:schemeClr val="bg1"/>
              </a:solidFill>
              <a:latin typeface="+mj-lt"/>
            </a:endParaRPr>
          </a:p>
        </p:txBody>
      </p:sp>
    </p:spTree>
    <p:extLst>
      <p:ext uri="{BB962C8B-B14F-4D97-AF65-F5344CB8AC3E}">
        <p14:creationId xmlns:p14="http://schemas.microsoft.com/office/powerpoint/2010/main" val="29014538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CA436-34E0-90FD-0087-40E5C65E7FCB}"/>
              </a:ext>
            </a:extLst>
          </p:cNvPr>
          <p:cNvSpPr>
            <a:spLocks noGrp="1"/>
          </p:cNvSpPr>
          <p:nvPr>
            <p:ph type="title"/>
          </p:nvPr>
        </p:nvSpPr>
        <p:spPr>
          <a:xfrm>
            <a:off x="0" y="38664"/>
            <a:ext cx="9144000" cy="6819335"/>
          </a:xfrm>
        </p:spPr>
        <p:txBody>
          <a:bodyPr>
            <a:normAutofit fontScale="90000"/>
          </a:bodyPr>
          <a:lstStyle/>
          <a:p>
            <a:pPr algn="just"/>
            <a:r>
              <a:rPr lang="en-US" sz="6000" b="0" i="0" dirty="0">
                <a:solidFill>
                  <a:srgbClr val="FFFF00"/>
                </a:solidFill>
                <a:latin typeface="+mj-lt"/>
              </a:rPr>
              <a:t>Tk</a:t>
            </a:r>
            <a:r>
              <a:rPr lang="vi-VN" sz="6000" b="0" i="0" dirty="0">
                <a:solidFill>
                  <a:srgbClr val="FFFF00"/>
                </a:solidFill>
                <a:latin typeface="+mj-lt"/>
              </a:rPr>
              <a:t>2.</a:t>
            </a:r>
            <a:r>
              <a:rPr lang="vi-VN" sz="6000" b="0" i="0" dirty="0">
                <a:solidFill>
                  <a:schemeClr val="bg1"/>
                </a:solidFill>
                <a:latin typeface="+mj-lt"/>
              </a:rPr>
              <a:t> Kìa xưa con khi vào đời, hồn hăng say quá đẹp ngời, nở mênh mông hoa rực tươi. Dù gian nan mồ hôi thắm, tình thương yêu chứa ngập lòng, vẫn đi gieo Tin Mừng nồng.</a:t>
            </a:r>
            <a:br>
              <a:rPr lang="vi-VN" sz="6000" b="0" i="0" dirty="0">
                <a:solidFill>
                  <a:schemeClr val="bg1"/>
                </a:solidFill>
                <a:latin typeface="+mj-lt"/>
              </a:rPr>
            </a:br>
            <a:endParaRPr lang="en-US" sz="6000" b="0" i="0" dirty="0">
              <a:solidFill>
                <a:schemeClr val="bg1"/>
              </a:solidFill>
              <a:latin typeface="+mj-lt"/>
            </a:endParaRPr>
          </a:p>
        </p:txBody>
      </p:sp>
    </p:spTree>
    <p:extLst>
      <p:ext uri="{BB962C8B-B14F-4D97-AF65-F5344CB8AC3E}">
        <p14:creationId xmlns:p14="http://schemas.microsoft.com/office/powerpoint/2010/main" val="37838928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CA436-34E0-90FD-0087-40E5C65E7FCB}"/>
              </a:ext>
            </a:extLst>
          </p:cNvPr>
          <p:cNvSpPr>
            <a:spLocks noGrp="1"/>
          </p:cNvSpPr>
          <p:nvPr>
            <p:ph type="title"/>
          </p:nvPr>
        </p:nvSpPr>
        <p:spPr>
          <a:xfrm>
            <a:off x="0" y="38664"/>
            <a:ext cx="9144000" cy="6819335"/>
          </a:xfrm>
        </p:spPr>
        <p:txBody>
          <a:bodyPr>
            <a:normAutofit/>
          </a:bodyPr>
          <a:lstStyle/>
          <a:p>
            <a:pPr algn="just"/>
            <a:r>
              <a:rPr lang="vi-VN" sz="6000" b="0" i="0" u="sng" dirty="0">
                <a:solidFill>
                  <a:srgbClr val="FFFF00"/>
                </a:solidFill>
                <a:latin typeface="+mj-lt"/>
              </a:rPr>
              <a:t>ĐK.</a:t>
            </a:r>
            <a:r>
              <a:rPr lang="vi-VN" sz="6000" b="0" i="0" dirty="0">
                <a:solidFill>
                  <a:schemeClr val="bg1"/>
                </a:solidFill>
                <a:latin typeface="+mj-lt"/>
              </a:rPr>
              <a:t> Đường con đi Chúa ơi, dù xa xăm vẫn vui. Vì tương lai đồng lúa mới, bước gieo trong ngậm ngùi, sẽ tươi vui gặt về, lúa thơm tho gánh đầy vai. </a:t>
            </a:r>
            <a:endParaRPr lang="en-US" sz="6000" b="0" i="0" dirty="0">
              <a:solidFill>
                <a:schemeClr val="bg1"/>
              </a:solidFill>
              <a:latin typeface="+mj-lt"/>
            </a:endParaRPr>
          </a:p>
        </p:txBody>
      </p:sp>
    </p:spTree>
    <p:extLst>
      <p:ext uri="{BB962C8B-B14F-4D97-AF65-F5344CB8AC3E}">
        <p14:creationId xmlns:p14="http://schemas.microsoft.com/office/powerpoint/2010/main" val="36548618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CA436-34E0-90FD-0087-40E5C65E7FCB}"/>
              </a:ext>
            </a:extLst>
          </p:cNvPr>
          <p:cNvSpPr>
            <a:spLocks noGrp="1"/>
          </p:cNvSpPr>
          <p:nvPr>
            <p:ph type="title"/>
          </p:nvPr>
        </p:nvSpPr>
        <p:spPr>
          <a:xfrm>
            <a:off x="0" y="38664"/>
            <a:ext cx="9144000" cy="6819335"/>
          </a:xfrm>
        </p:spPr>
        <p:txBody>
          <a:bodyPr>
            <a:normAutofit/>
          </a:bodyPr>
          <a:lstStyle/>
          <a:p>
            <a:pPr algn="just"/>
            <a:r>
              <a:rPr lang="en-US" sz="6000" b="0" i="0" dirty="0">
                <a:solidFill>
                  <a:srgbClr val="FFFF00"/>
                </a:solidFill>
                <a:latin typeface="+mj-lt"/>
              </a:rPr>
              <a:t>*</a:t>
            </a:r>
            <a:r>
              <a:rPr lang="en-US" sz="6000" b="0" i="0" dirty="0">
                <a:solidFill>
                  <a:schemeClr val="bg1"/>
                </a:solidFill>
                <a:latin typeface="+mj-lt"/>
              </a:rPr>
              <a:t> </a:t>
            </a:r>
            <a:r>
              <a:rPr lang="vi-VN" sz="6000" b="0" i="0" dirty="0">
                <a:solidFill>
                  <a:schemeClr val="bg1"/>
                </a:solidFill>
                <a:latin typeface="+mj-lt"/>
              </a:rPr>
              <a:t>Đường thương yêu Chúa ơi, là đi trong nắng tươi. Rồi mai đây rừng thêm lá, núi thêm hoa ngạt ngào, trái tim yêu dạt dào, tiếng reo ca khúc nhiệm mầu.</a:t>
            </a:r>
            <a:endParaRPr lang="en-US" sz="6000" b="0" i="0" dirty="0">
              <a:solidFill>
                <a:schemeClr val="bg1"/>
              </a:solidFill>
              <a:latin typeface="+mj-lt"/>
            </a:endParaRPr>
          </a:p>
        </p:txBody>
      </p:sp>
    </p:spTree>
    <p:extLst>
      <p:ext uri="{BB962C8B-B14F-4D97-AF65-F5344CB8AC3E}">
        <p14:creationId xmlns:p14="http://schemas.microsoft.com/office/powerpoint/2010/main" val="2593991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CA436-34E0-90FD-0087-40E5C65E7FCB}"/>
              </a:ext>
            </a:extLst>
          </p:cNvPr>
          <p:cNvSpPr>
            <a:spLocks noGrp="1"/>
          </p:cNvSpPr>
          <p:nvPr>
            <p:ph type="title"/>
          </p:nvPr>
        </p:nvSpPr>
        <p:spPr>
          <a:xfrm>
            <a:off x="0" y="38664"/>
            <a:ext cx="9144000" cy="6819335"/>
          </a:xfrm>
        </p:spPr>
        <p:txBody>
          <a:bodyPr>
            <a:normAutofit/>
          </a:bodyPr>
          <a:lstStyle/>
          <a:p>
            <a:pPr algn="just"/>
            <a:r>
              <a:rPr lang="en-US" sz="6000" b="0" i="0" u="sng" dirty="0">
                <a:solidFill>
                  <a:srgbClr val="FFFF00"/>
                </a:solidFill>
                <a:latin typeface="+mj-lt"/>
              </a:rPr>
              <a:t>Tk</a:t>
            </a:r>
            <a:r>
              <a:rPr lang="vi-VN" sz="6000" b="0" i="0" u="sng" dirty="0">
                <a:solidFill>
                  <a:srgbClr val="FFFF00"/>
                </a:solidFill>
                <a:latin typeface="+mj-lt"/>
              </a:rPr>
              <a:t>3.</a:t>
            </a:r>
            <a:r>
              <a:rPr lang="vi-VN" sz="6000" b="0" i="0" dirty="0">
                <a:solidFill>
                  <a:schemeClr val="bg1"/>
                </a:solidFill>
                <a:latin typeface="+mj-lt"/>
              </a:rPr>
              <a:t> Về muôn phương đi mọi miền, liều hy sinh thân dịu hiền, mà môi con mãi cười duyên. Dù bao đêm nằm không ngủ, lòng hăng say vẫn tràn bờ, dù gian nan con chẳng từ.</a:t>
            </a:r>
            <a:endParaRPr lang="en-US" sz="6000" b="0" i="0" dirty="0">
              <a:solidFill>
                <a:schemeClr val="bg1"/>
              </a:solidFill>
              <a:latin typeface="+mj-lt"/>
            </a:endParaRPr>
          </a:p>
        </p:txBody>
      </p:sp>
    </p:spTree>
    <p:extLst>
      <p:ext uri="{BB962C8B-B14F-4D97-AF65-F5344CB8AC3E}">
        <p14:creationId xmlns:p14="http://schemas.microsoft.com/office/powerpoint/2010/main" val="42567781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CA436-34E0-90FD-0087-40E5C65E7FCB}"/>
              </a:ext>
            </a:extLst>
          </p:cNvPr>
          <p:cNvSpPr>
            <a:spLocks noGrp="1"/>
          </p:cNvSpPr>
          <p:nvPr>
            <p:ph type="title"/>
          </p:nvPr>
        </p:nvSpPr>
        <p:spPr>
          <a:xfrm>
            <a:off x="0" y="38664"/>
            <a:ext cx="9144000" cy="6819335"/>
          </a:xfrm>
        </p:spPr>
        <p:txBody>
          <a:bodyPr>
            <a:normAutofit/>
          </a:bodyPr>
          <a:lstStyle/>
          <a:p>
            <a:pPr algn="just"/>
            <a:r>
              <a:rPr lang="vi-VN" sz="6000" b="0" i="0" u="sng" dirty="0">
                <a:solidFill>
                  <a:srgbClr val="FFFF00"/>
                </a:solidFill>
                <a:latin typeface="+mj-lt"/>
              </a:rPr>
              <a:t>ĐK.</a:t>
            </a:r>
            <a:r>
              <a:rPr lang="vi-VN" sz="6000" b="0" i="0" dirty="0">
                <a:solidFill>
                  <a:schemeClr val="bg1"/>
                </a:solidFill>
                <a:latin typeface="+mj-lt"/>
              </a:rPr>
              <a:t> Đường con đi Chúa ơi, dù xa xăm vẫn vui. Vì tương lai đồng lúa mới, bước gieo trong ngậm ngùi, sẽ tươi vui gặt về, lúa thơm tho gánh đầy vai. </a:t>
            </a:r>
            <a:endParaRPr lang="en-US" sz="6000" b="0" i="0" dirty="0">
              <a:solidFill>
                <a:schemeClr val="bg1"/>
              </a:solidFill>
              <a:latin typeface="+mj-lt"/>
            </a:endParaRPr>
          </a:p>
        </p:txBody>
      </p:sp>
    </p:spTree>
    <p:extLst>
      <p:ext uri="{BB962C8B-B14F-4D97-AF65-F5344CB8AC3E}">
        <p14:creationId xmlns:p14="http://schemas.microsoft.com/office/powerpoint/2010/main" val="41424711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CA436-34E0-90FD-0087-40E5C65E7FCB}"/>
              </a:ext>
            </a:extLst>
          </p:cNvPr>
          <p:cNvSpPr>
            <a:spLocks noGrp="1"/>
          </p:cNvSpPr>
          <p:nvPr>
            <p:ph type="title"/>
          </p:nvPr>
        </p:nvSpPr>
        <p:spPr>
          <a:xfrm>
            <a:off x="0" y="38664"/>
            <a:ext cx="9144000" cy="6819335"/>
          </a:xfrm>
        </p:spPr>
        <p:txBody>
          <a:bodyPr>
            <a:normAutofit/>
          </a:bodyPr>
          <a:lstStyle/>
          <a:p>
            <a:pPr algn="just"/>
            <a:r>
              <a:rPr lang="en-US" sz="6000" b="0" i="0" dirty="0">
                <a:solidFill>
                  <a:srgbClr val="FFFF00"/>
                </a:solidFill>
                <a:latin typeface="+mj-lt"/>
              </a:rPr>
              <a:t>*</a:t>
            </a:r>
            <a:r>
              <a:rPr lang="en-US" sz="6000" b="0" i="0" dirty="0">
                <a:solidFill>
                  <a:schemeClr val="bg1"/>
                </a:solidFill>
                <a:latin typeface="+mj-lt"/>
              </a:rPr>
              <a:t> </a:t>
            </a:r>
            <a:r>
              <a:rPr lang="vi-VN" sz="6000" b="0" i="0" dirty="0">
                <a:solidFill>
                  <a:schemeClr val="bg1"/>
                </a:solidFill>
                <a:latin typeface="+mj-lt"/>
              </a:rPr>
              <a:t>Đường thương yêu Chúa ơi, là đi trong nắng tươi. Rồi mai đây rừng thêm lá, núi thêm hoa ngạt ngào, trái tim yêu dạt dào, tiếng reo ca khúc nhiệm mầu.</a:t>
            </a:r>
            <a:endParaRPr lang="en-US" sz="6000" b="0" i="0" dirty="0">
              <a:solidFill>
                <a:schemeClr val="bg1"/>
              </a:solidFill>
              <a:latin typeface="+mj-lt"/>
            </a:endParaRPr>
          </a:p>
        </p:txBody>
      </p:sp>
    </p:spTree>
    <p:extLst>
      <p:ext uri="{BB962C8B-B14F-4D97-AF65-F5344CB8AC3E}">
        <p14:creationId xmlns:p14="http://schemas.microsoft.com/office/powerpoint/2010/main" val="3377650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pPr algn="just"/>
            <a:endParaRPr lang="en-US" b="0" dirty="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262661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09591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vi-VN" sz="6600" dirty="0">
                <a:solidFill>
                  <a:schemeClr val="bg1"/>
                </a:solidFill>
              </a:rPr>
              <a:t>này chúng con đang chung lời cầu nguyện cho các</a:t>
            </a:r>
            <a:r>
              <a:rPr lang="en-US" sz="6600" dirty="0">
                <a:solidFill>
                  <a:schemeClr val="bg1"/>
                </a:solidFill>
              </a:rPr>
              <a:t> </a:t>
            </a:r>
            <a:r>
              <a:rPr lang="vi-VN" sz="6600" dirty="0">
                <a:solidFill>
                  <a:schemeClr val="bg1"/>
                </a:solidFill>
              </a:rPr>
              <a:t>Giám mục, và những người tham dự Thượng Hội đồng Giám mục thế giới.</a:t>
            </a:r>
            <a:endParaRPr lang="en-US" sz="6600" dirty="0">
              <a:solidFill>
                <a:schemeClr val="bg1"/>
              </a:solidFill>
            </a:endParaRPr>
          </a:p>
        </p:txBody>
      </p:sp>
    </p:spTree>
    <p:extLst>
      <p:ext uri="{BB962C8B-B14F-4D97-AF65-F5344CB8AC3E}">
        <p14:creationId xmlns:p14="http://schemas.microsoft.com/office/powerpoint/2010/main" val="1079944784"/>
      </p:ext>
    </p:extLst>
  </p:cSld>
  <p:clrMapOvr>
    <a:masterClrMapping/>
  </p:clrMapOvr>
  <p:transition spd="slow" advClick="0"/>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a:scene3d>
            <a:camera prst="orthographicFront"/>
            <a:lightRig rig="chilly" dir="t"/>
          </a:scene3d>
          <a:sp3d>
            <a:bevelT w="69850"/>
          </a:sp3d>
        </p:spPr>
        <p:txBody>
          <a:bodyPr>
            <a:normAutofit/>
            <a:sp3d>
              <a:bevelT w="50800" h="44450"/>
            </a:sp3d>
          </a:bodyPr>
          <a:lstStyle/>
          <a:p>
            <a:r>
              <a:rPr lang="en-US" sz="8000" u="sng" dirty="0">
                <a:solidFill>
                  <a:srgbClr val="FFFF00"/>
                </a:solidFill>
              </a:rPr>
              <a:t>Ca </a:t>
            </a:r>
            <a:r>
              <a:rPr lang="en-US" sz="8000" u="sng" dirty="0" err="1">
                <a:solidFill>
                  <a:srgbClr val="FFFF00"/>
                </a:solidFill>
              </a:rPr>
              <a:t>Kết</a:t>
            </a:r>
            <a:r>
              <a:rPr lang="en-US" sz="8000" u="sng" dirty="0">
                <a:solidFill>
                  <a:srgbClr val="FFFF00"/>
                </a:solidFill>
              </a:rPr>
              <a:t> </a:t>
            </a:r>
            <a:r>
              <a:rPr lang="en-US" sz="8000" u="sng" dirty="0" err="1">
                <a:solidFill>
                  <a:srgbClr val="FFFF00"/>
                </a:solidFill>
              </a:rPr>
              <a:t>Lễ</a:t>
            </a:r>
            <a:br>
              <a:rPr lang="en-US" sz="8000" dirty="0">
                <a:solidFill>
                  <a:srgbClr val="FFFF00"/>
                </a:solidFill>
              </a:rPr>
            </a:br>
            <a:br>
              <a:rPr lang="en-US" sz="8000" dirty="0">
                <a:solidFill>
                  <a:srgbClr val="FFFF00"/>
                </a:solidFill>
              </a:rPr>
            </a:br>
            <a:r>
              <a:rPr lang="en-US" sz="9600" dirty="0">
                <a:solidFill>
                  <a:srgbClr val="FFFF00"/>
                </a:solidFill>
              </a:rPr>
              <a:t>ĐEM TIN MỪNG</a:t>
            </a:r>
            <a:br>
              <a:rPr lang="en-US" sz="8000" dirty="0">
                <a:solidFill>
                  <a:srgbClr val="FFFF00"/>
                </a:solidFill>
              </a:rPr>
            </a:br>
            <a:r>
              <a:rPr lang="en-US" sz="4800" i="1" dirty="0">
                <a:solidFill>
                  <a:schemeClr val="bg1"/>
                </a:solidFill>
              </a:rPr>
              <a:t>St: Martino</a:t>
            </a:r>
            <a:endParaRPr lang="en-US" sz="6000" i="1" dirty="0">
              <a:solidFill>
                <a:schemeClr val="bg1"/>
              </a:solidFill>
              <a:effectLst>
                <a:innerShdw blurRad="63500" dist="50800" dir="13500000">
                  <a:prstClr val="black">
                    <a:alpha val="50000"/>
                  </a:prstClr>
                </a:innerShdw>
              </a:effectLst>
            </a:endParaRPr>
          </a:p>
        </p:txBody>
      </p:sp>
    </p:spTree>
    <p:extLst>
      <p:ext uri="{BB962C8B-B14F-4D97-AF65-F5344CB8AC3E}">
        <p14:creationId xmlns:p14="http://schemas.microsoft.com/office/powerpoint/2010/main" val="14392746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nchor="ctr">
            <a:noAutofit/>
          </a:bodyPr>
          <a:lstStyle/>
          <a:p>
            <a:pPr algn="just">
              <a:lnSpc>
                <a:spcPct val="90000"/>
              </a:lnSpc>
              <a:spcBef>
                <a:spcPts val="0"/>
              </a:spcBef>
            </a:pPr>
            <a:r>
              <a:rPr lang="vi-VN" sz="8000" b="0" i="0" spc="0" dirty="0">
                <a:solidFill>
                  <a:srgbClr val="FFFF00"/>
                </a:solidFill>
                <a:latin typeface="+mj-lt"/>
              </a:rPr>
              <a:t>ĐK:</a:t>
            </a:r>
            <a:r>
              <a:rPr lang="vi-VN" sz="8000" b="0" i="0" spc="0" dirty="0">
                <a:solidFill>
                  <a:schemeClr val="bg1"/>
                </a:solidFill>
                <a:latin typeface="+mj-lt"/>
              </a:rPr>
              <a:t> Chúng ta cùng đem Tin Mừng đi khắp đó đây. Loan tin loan tin Chúa Trời yêu thương loài người.</a:t>
            </a:r>
          </a:p>
        </p:txBody>
      </p:sp>
    </p:spTree>
    <p:extLst>
      <p:ext uri="{BB962C8B-B14F-4D97-AF65-F5344CB8AC3E}">
        <p14:creationId xmlns:p14="http://schemas.microsoft.com/office/powerpoint/2010/main" val="1110995486"/>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nchor="ctr">
            <a:noAutofit/>
          </a:bodyPr>
          <a:lstStyle/>
          <a:p>
            <a:pPr algn="just">
              <a:spcBef>
                <a:spcPts val="0"/>
              </a:spcBef>
            </a:pPr>
            <a:r>
              <a:rPr lang="en-US" sz="8000" b="0" i="0" spc="0" dirty="0">
                <a:solidFill>
                  <a:srgbClr val="FFFF00"/>
                </a:solidFill>
                <a:latin typeface="+mj-lt"/>
              </a:rPr>
              <a:t>Tk</a:t>
            </a:r>
            <a:r>
              <a:rPr lang="vi-VN" sz="8000" b="0" i="0" spc="0" dirty="0">
                <a:solidFill>
                  <a:srgbClr val="FFFF00"/>
                </a:solidFill>
                <a:latin typeface="+mj-lt"/>
              </a:rPr>
              <a:t>1.</a:t>
            </a:r>
            <a:r>
              <a:rPr lang="vi-VN" sz="8000" b="0" i="0" spc="0" dirty="0">
                <a:solidFill>
                  <a:schemeClr val="bg1"/>
                </a:solidFill>
                <a:latin typeface="+mj-lt"/>
              </a:rPr>
              <a:t> Này muôn nước hỡi hãy ca khen Người. Này ngàn dân ơi hãy tung hô Người.</a:t>
            </a:r>
          </a:p>
        </p:txBody>
      </p:sp>
    </p:spTree>
    <p:extLst>
      <p:ext uri="{BB962C8B-B14F-4D97-AF65-F5344CB8AC3E}">
        <p14:creationId xmlns:p14="http://schemas.microsoft.com/office/powerpoint/2010/main" val="1098821879"/>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nchor="ctr">
            <a:noAutofit/>
          </a:bodyPr>
          <a:lstStyle/>
          <a:p>
            <a:pPr algn="just">
              <a:lnSpc>
                <a:spcPct val="90000"/>
              </a:lnSpc>
              <a:spcBef>
                <a:spcPts val="0"/>
              </a:spcBef>
            </a:pPr>
            <a:r>
              <a:rPr lang="vi-VN" sz="8000" b="0" i="0" u="sng" spc="0" dirty="0">
                <a:solidFill>
                  <a:srgbClr val="FFFF00"/>
                </a:solidFill>
                <a:latin typeface="+mj-lt"/>
              </a:rPr>
              <a:t>ĐK</a:t>
            </a:r>
            <a:r>
              <a:rPr lang="vi-VN" sz="8000" b="0" i="0" spc="0" dirty="0">
                <a:solidFill>
                  <a:srgbClr val="FFFF00"/>
                </a:solidFill>
                <a:latin typeface="+mj-lt"/>
              </a:rPr>
              <a:t>:</a:t>
            </a:r>
            <a:r>
              <a:rPr lang="vi-VN" sz="8000" b="0" i="0" spc="0" dirty="0">
                <a:solidFill>
                  <a:schemeClr val="bg1"/>
                </a:solidFill>
                <a:latin typeface="+mj-lt"/>
              </a:rPr>
              <a:t> Chúng ta cùng đem Tin Mừng đi khắp đó đây. Loan tin loan tin Chúa Trời yêu thương loài người.</a:t>
            </a:r>
          </a:p>
        </p:txBody>
      </p:sp>
    </p:spTree>
    <p:extLst>
      <p:ext uri="{BB962C8B-B14F-4D97-AF65-F5344CB8AC3E}">
        <p14:creationId xmlns:p14="http://schemas.microsoft.com/office/powerpoint/2010/main" val="829099785"/>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nchor="ctr">
            <a:noAutofit/>
          </a:bodyPr>
          <a:lstStyle/>
          <a:p>
            <a:pPr algn="just">
              <a:lnSpc>
                <a:spcPct val="90000"/>
              </a:lnSpc>
              <a:spcBef>
                <a:spcPts val="0"/>
              </a:spcBef>
            </a:pPr>
            <a:r>
              <a:rPr lang="en-US" sz="8000" b="0" i="0" u="sng" spc="0" dirty="0">
                <a:solidFill>
                  <a:srgbClr val="FFFF00"/>
                </a:solidFill>
                <a:latin typeface="+mj-lt"/>
              </a:rPr>
              <a:t>Tk</a:t>
            </a:r>
            <a:r>
              <a:rPr lang="vi-VN" sz="8000" b="0" i="0" u="sng" spc="0" dirty="0">
                <a:solidFill>
                  <a:srgbClr val="FFFF00"/>
                </a:solidFill>
                <a:latin typeface="+mj-lt"/>
              </a:rPr>
              <a:t>2.</a:t>
            </a:r>
            <a:r>
              <a:rPr lang="vi-VN" sz="8000" b="0" i="0" spc="0" dirty="0">
                <a:solidFill>
                  <a:schemeClr val="bg1"/>
                </a:solidFill>
                <a:latin typeface="+mj-lt"/>
              </a:rPr>
              <a:t> Lòng người trung tín vẫn luôn vững bền. Tình Người thương ta đến muôn muôn đời.</a:t>
            </a:r>
          </a:p>
        </p:txBody>
      </p:sp>
    </p:spTree>
    <p:extLst>
      <p:ext uri="{BB962C8B-B14F-4D97-AF65-F5344CB8AC3E}">
        <p14:creationId xmlns:p14="http://schemas.microsoft.com/office/powerpoint/2010/main" val="1877056882"/>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nchor="ctr">
            <a:noAutofit/>
          </a:bodyPr>
          <a:lstStyle/>
          <a:p>
            <a:pPr algn="just">
              <a:lnSpc>
                <a:spcPct val="90000"/>
              </a:lnSpc>
              <a:spcBef>
                <a:spcPts val="0"/>
              </a:spcBef>
            </a:pPr>
            <a:r>
              <a:rPr lang="vi-VN" sz="8000" i="0" u="sng" spc="0" dirty="0">
                <a:solidFill>
                  <a:srgbClr val="FFFF00"/>
                </a:solidFill>
                <a:latin typeface="+mj-lt"/>
              </a:rPr>
              <a:t>ĐK</a:t>
            </a:r>
            <a:r>
              <a:rPr lang="vi-VN" sz="8000" i="0" spc="0" dirty="0">
                <a:solidFill>
                  <a:srgbClr val="FFFF00"/>
                </a:solidFill>
                <a:latin typeface="+mj-lt"/>
              </a:rPr>
              <a:t>:</a:t>
            </a:r>
            <a:r>
              <a:rPr lang="vi-VN" sz="8000" i="0" spc="0" dirty="0">
                <a:solidFill>
                  <a:schemeClr val="bg1"/>
                </a:solidFill>
                <a:latin typeface="+mj-lt"/>
              </a:rPr>
              <a:t> Chúng ta cùng đem Tin Mừng đi khắp đó đây. Loan tin loan tin Chúa Trời yêu thương loài người.</a:t>
            </a:r>
          </a:p>
        </p:txBody>
      </p:sp>
    </p:spTree>
    <p:extLst>
      <p:ext uri="{BB962C8B-B14F-4D97-AF65-F5344CB8AC3E}">
        <p14:creationId xmlns:p14="http://schemas.microsoft.com/office/powerpoint/2010/main" val="2782736676"/>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ubtitle 2"/>
          <p:cNvSpPr>
            <a:spLocks noGrp="1"/>
          </p:cNvSpPr>
          <p:nvPr>
            <p:ph type="subTitle" idx="4294967295"/>
          </p:nvPr>
        </p:nvSpPr>
        <p:spPr>
          <a:xfrm>
            <a:off x="0" y="0"/>
            <a:ext cx="9144000" cy="6858000"/>
          </a:xfrm>
        </p:spPr>
        <p:txBody>
          <a:bodyPr anchor="ctr">
            <a:noAutofit/>
          </a:bodyPr>
          <a:lstStyle/>
          <a:p>
            <a:pPr marL="0" indent="0" algn="just">
              <a:spcBef>
                <a:spcPct val="0"/>
              </a:spcBef>
              <a:buNone/>
            </a:pPr>
            <a:r>
              <a:rPr lang="en-US" sz="8000" b="0" i="0" u="sng" spc="0" dirty="0" err="1">
                <a:solidFill>
                  <a:srgbClr val="FFFF00"/>
                </a:solidFill>
                <a:latin typeface="+mj-lt"/>
              </a:rPr>
              <a:t>Kết</a:t>
            </a:r>
            <a:r>
              <a:rPr lang="en-US" sz="8000" b="0" i="0" spc="0" dirty="0">
                <a:solidFill>
                  <a:srgbClr val="FFFF00"/>
                </a:solidFill>
                <a:latin typeface="+mj-lt"/>
              </a:rPr>
              <a:t>:</a:t>
            </a:r>
            <a:r>
              <a:rPr lang="en-US" sz="8000" b="0" i="0" spc="0" dirty="0">
                <a:solidFill>
                  <a:schemeClr val="bg1"/>
                </a:solidFill>
                <a:latin typeface="+mj-lt"/>
              </a:rPr>
              <a:t> Loan tin loan tin </a:t>
            </a:r>
            <a:r>
              <a:rPr lang="en-US" sz="8000" b="0" i="0" spc="0" dirty="0" err="1">
                <a:solidFill>
                  <a:schemeClr val="bg1"/>
                </a:solidFill>
                <a:latin typeface="+mj-lt"/>
              </a:rPr>
              <a:t>Chúa</a:t>
            </a:r>
            <a:r>
              <a:rPr lang="en-US" sz="8000" b="0" i="0" spc="0" dirty="0">
                <a:solidFill>
                  <a:schemeClr val="bg1"/>
                </a:solidFill>
                <a:latin typeface="+mj-lt"/>
              </a:rPr>
              <a:t> </a:t>
            </a:r>
            <a:r>
              <a:rPr lang="en-US" sz="8000" b="0" i="0" spc="0" dirty="0" err="1">
                <a:solidFill>
                  <a:schemeClr val="bg1"/>
                </a:solidFill>
                <a:latin typeface="+mj-lt"/>
              </a:rPr>
              <a:t>Trời</a:t>
            </a:r>
            <a:r>
              <a:rPr lang="en-US" sz="8000" b="0" i="0" spc="0" dirty="0">
                <a:solidFill>
                  <a:schemeClr val="bg1"/>
                </a:solidFill>
                <a:latin typeface="+mj-lt"/>
              </a:rPr>
              <a:t> </a:t>
            </a:r>
            <a:r>
              <a:rPr lang="en-US" sz="8000" b="0" i="0" spc="0" dirty="0" err="1">
                <a:solidFill>
                  <a:schemeClr val="bg1"/>
                </a:solidFill>
                <a:latin typeface="+mj-lt"/>
              </a:rPr>
              <a:t>yêu</a:t>
            </a:r>
            <a:r>
              <a:rPr lang="en-US" sz="8000" b="0" i="0" spc="0" dirty="0">
                <a:solidFill>
                  <a:schemeClr val="bg1"/>
                </a:solidFill>
                <a:latin typeface="+mj-lt"/>
              </a:rPr>
              <a:t> </a:t>
            </a:r>
            <a:r>
              <a:rPr lang="en-US" sz="8000" b="0" i="0" spc="0" dirty="0" err="1">
                <a:solidFill>
                  <a:schemeClr val="bg1"/>
                </a:solidFill>
                <a:latin typeface="+mj-lt"/>
              </a:rPr>
              <a:t>thương</a:t>
            </a:r>
            <a:r>
              <a:rPr lang="en-US" sz="8000" b="0" i="0" spc="0" dirty="0">
                <a:solidFill>
                  <a:schemeClr val="bg1"/>
                </a:solidFill>
                <a:latin typeface="+mj-lt"/>
              </a:rPr>
              <a:t> </a:t>
            </a:r>
            <a:r>
              <a:rPr lang="en-US" sz="8000" b="0" i="0" spc="0" dirty="0" err="1">
                <a:solidFill>
                  <a:schemeClr val="bg1"/>
                </a:solidFill>
                <a:latin typeface="+mj-lt"/>
              </a:rPr>
              <a:t>loài</a:t>
            </a:r>
            <a:r>
              <a:rPr lang="en-US" sz="8000" b="0" i="0" spc="0" dirty="0">
                <a:solidFill>
                  <a:schemeClr val="bg1"/>
                </a:solidFill>
                <a:latin typeface="+mj-lt"/>
              </a:rPr>
              <a:t> </a:t>
            </a:r>
            <a:r>
              <a:rPr lang="en-US" sz="8000" b="0" i="0" spc="0" dirty="0" err="1">
                <a:solidFill>
                  <a:schemeClr val="bg1"/>
                </a:solidFill>
                <a:latin typeface="+mj-lt"/>
              </a:rPr>
              <a:t>người</a:t>
            </a:r>
            <a:r>
              <a:rPr lang="en-US" sz="8000" b="0" i="0" spc="0" dirty="0">
                <a:solidFill>
                  <a:schemeClr val="bg1"/>
                </a:solidFill>
                <a:latin typeface="+mj-lt"/>
              </a:rPr>
              <a:t>.</a:t>
            </a:r>
            <a:endParaRPr lang="vi-VN" sz="8000" b="0" i="0" spc="0" dirty="0">
              <a:solidFill>
                <a:schemeClr val="bg1"/>
              </a:solidFill>
              <a:latin typeface="+mj-lt"/>
            </a:endParaRPr>
          </a:p>
        </p:txBody>
      </p:sp>
    </p:spTree>
    <p:extLst>
      <p:ext uri="{BB962C8B-B14F-4D97-AF65-F5344CB8AC3E}">
        <p14:creationId xmlns:p14="http://schemas.microsoft.com/office/powerpoint/2010/main" val="2535357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noAutofit/>
          </a:bodyPr>
          <a:lstStyle/>
          <a:p>
            <a:pPr algn="just"/>
            <a:r>
              <a:rPr lang="vi-VN" sz="6000" dirty="0">
                <a:solidFill>
                  <a:schemeClr val="bg1"/>
                </a:solidFill>
                <a:cs typeface="Times New Roman" pitchFamily="18" charset="0"/>
              </a:rPr>
              <a:t>Xin Chúa làm nên cuộc Hiện Xuống mới trong đời sống Hội</a:t>
            </a:r>
            <a:r>
              <a:rPr lang="en-US" sz="6000" dirty="0">
                <a:solidFill>
                  <a:schemeClr val="bg1"/>
                </a:solidFill>
                <a:cs typeface="Times New Roman" pitchFamily="18" charset="0"/>
              </a:rPr>
              <a:t> </a:t>
            </a:r>
            <a:r>
              <a:rPr lang="vi-VN" sz="6000" dirty="0">
                <a:solidFill>
                  <a:schemeClr val="bg1"/>
                </a:solidFill>
                <a:cs typeface="Times New Roman" pitchFamily="18" charset="0"/>
              </a:rPr>
              <a:t>Thánh, xin tuôn tràn trên các Mục tử ơn khôn ngoan và thông hiểu, gìn giữ các ngài luôn hiệp thông với nhau trong Chúa,</a:t>
            </a:r>
            <a:endParaRPr lang="en-US" sz="6000" dirty="0">
              <a:solidFill>
                <a:schemeClr val="bg1"/>
              </a:solidFill>
              <a:cs typeface="Times New Roman" pitchFamily="18" charset="0"/>
            </a:endParaRPr>
          </a:p>
        </p:txBody>
      </p:sp>
    </p:spTree>
    <p:extLst>
      <p:ext uri="{BB962C8B-B14F-4D97-AF65-F5344CB8AC3E}">
        <p14:creationId xmlns:p14="http://schemas.microsoft.com/office/powerpoint/2010/main" val="2122863253"/>
      </p:ext>
    </p:extLst>
  </p:cSld>
  <p:clrMapOvr>
    <a:masterClrMapping/>
  </p:clrMapOvr>
  <p:transition spd="slow" advClick="0"/>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506</TotalTime>
  <Words>2107</Words>
  <Application>Microsoft Office PowerPoint</Application>
  <PresentationFormat>On-screen Show (4:3)</PresentationFormat>
  <Paragraphs>107</Paragraphs>
  <Slides>86</Slides>
  <Notes>0</Notes>
  <HiddenSlides>0</HiddenSlides>
  <MMClips>0</MMClips>
  <ScaleCrop>false</ScaleCrop>
  <HeadingPairs>
    <vt:vector size="6" baseType="variant">
      <vt:variant>
        <vt:lpstr>Fonts Used</vt:lpstr>
      </vt:variant>
      <vt:variant>
        <vt:i4>3</vt:i4>
      </vt:variant>
      <vt:variant>
        <vt:lpstr>Theme</vt:lpstr>
      </vt:variant>
      <vt:variant>
        <vt:i4>6</vt:i4>
      </vt:variant>
      <vt:variant>
        <vt:lpstr>Slide Titles</vt:lpstr>
      </vt:variant>
      <vt:variant>
        <vt:i4>86</vt:i4>
      </vt:variant>
    </vt:vector>
  </HeadingPairs>
  <TitlesOfParts>
    <vt:vector size="95" baseType="lpstr">
      <vt:lpstr>Arial</vt:lpstr>
      <vt:lpstr>Calibri</vt:lpstr>
      <vt:lpstr>UTM American Sans</vt:lpstr>
      <vt:lpstr>Office Theme</vt:lpstr>
      <vt:lpstr>1_Office Theme</vt:lpstr>
      <vt:lpstr>12_Office Theme</vt:lpstr>
      <vt:lpstr>36_Default Design</vt:lpstr>
      <vt:lpstr>10_Office Theme</vt:lpstr>
      <vt:lpstr>37_Default Design</vt:lpstr>
      <vt:lpstr>CHÚA NHẬT XI THƯỜNG NIÊN – NĂM A  NL: HÒA TIẾNG HÁT NGỢI KHEN – VIỆT KHÔI  ĐC: THÁNH VỊNH 99 – KIM LONG  DL: DÂNG LỄ VẬT – NGUYỄN DUY  HL: ĐƯỜNG CON ĐI – NGUYỄN DUY  KL: ĐEM TIN MỪNG - MARTINO</vt:lpstr>
      <vt:lpstr>PowerPoint Presentation</vt:lpstr>
      <vt:lpstr>TẬP HÁT CỘNG ĐOÀN</vt:lpstr>
      <vt:lpstr>Đk: Ta là dân Ngài, là đoàn chiên tay Ngài dẫn đạo.</vt:lpstr>
      <vt:lpstr>Chúa nói: Nước Thiên Chúa đã gần đến, anh em hãy sám hối và tin vào Tin Mừng.</vt:lpstr>
      <vt:lpstr>PowerPoint Presentation</vt:lpstr>
      <vt:lpstr>Lạy Chúa Thánh Thần là Ánh sáng Chân lý vẹn toàn, Chúa ban những ân huệ thích hợp cho từng thời đại, và dùng nhiều cách thế kỳ diệu để hướng dẫn Hội Thánh,</vt:lpstr>
      <vt:lpstr>này chúng con đang chung lời cầu nguyện cho các Giám mục, và những người tham dự Thượng Hội đồng Giám mục thế giới.</vt:lpstr>
      <vt:lpstr>Xin Chúa làm nên cuộc Hiện Xuống mới trong đời sống Hội Thánh, xin tuôn tràn trên các Mục tử ơn khôn ngoan và thông hiểu, gìn giữ các ngài luôn hiệp thông với nhau trong Chúa,</vt:lpstr>
      <vt:lpstr>để các ngài cùng nhau tìm hiểu những điều đẹp ý Chúa, và hướng dẫn đoàn Dân Chúa thực thi những điều Chúa truyền dạy.</vt:lpstr>
      <vt:lpstr>Các giáo phận Việt Nam chúng con, luôn muốn cùng chung nhịp bước với Hội Thánh hoàn vũ, xin cho chúng con biết đồng cảm với nỗi thao thức của các Mục tử trên toàn thế giới, ngày càng ý thức hơn về tình hiệp thông,</vt:lpstr>
      <vt:lpstr>thái độ tham gia và lòng nhiệt thành trong sứ vụ của Hội Thánh, Nhờ lời chuyển cầu của Đức Trinh Nữ Maria, Nữ Vương các Tông đồ và là Mẹ của Hội Thánh,</vt:lpstr>
      <vt:lpstr>Chúng con dâng lời khẩn cầu lên Chúa, là đấng hoạt động mọi nơi mọi thời, trong sự hiệp thông với Chúa Cha và Chúa Con, luôn mãi mãi đến muôn đời. Amen.</vt:lpstr>
      <vt:lpstr>PowerPoint Presentation</vt:lpstr>
      <vt:lpstr>Ca Nhập Lễ  HÒA TIẾNG HÁT NGỢI KHEN St: Việt Khôi </vt:lpstr>
      <vt:lpstr>ĐK: Nào ta đi về nhà Chúa ta nhịp nhàng mau bước lên đền. Nào ta đi về nhà Chúa ta cùng hòa tiếng hát ngợi khen.</vt:lpstr>
      <vt:lpstr>Tk1. Chính Người là thiên Chúa ta thờ. Tiến vào cùng chúc tụng Danh Thánh. Đấng Chí Tôn vạn đại đã tác sinh mọi loài. Và hằng yêu ta đến muôn muôn ngàn đời.</vt:lpstr>
      <vt:lpstr>ĐK: Nào ta đi về nhà Chúa ta nhịp nhàng mau bước lên đền. Nào ta đi về nhà Chúa ta cùng hòa tiếng hát ngợi khen.</vt:lpstr>
      <vt:lpstr>Tk2. Chính Người là thiên Chúa muôn loài. Tín trung và siêu việt cõi thế. Thánh đức muôn ngàn đời Chúa chí nhân mọi loài. Ngài là Vua trên các vua trần ai.</vt:lpstr>
      <vt:lpstr>ĐK: Nào ta đi về nhà Chúa ta nhịp nhàng mau bước lên đền. Nào ta đi về nhà Chúa ta cùng hòa tiếng hát ngợi khen.</vt:lpstr>
      <vt:lpstr>Tk3. Hát lên ngợi khen Đấng cửu trùng. Tán tụng tình yêu Ngài kiên vững. Chúa mến yêu loài người đã gánh thay tội đời. Để đời ta luôn sống trong bao niềm.</vt:lpstr>
      <vt:lpstr>ĐK: Nào ta đi về nhà Chúa ta nhịp nhàng mau bước lên đền. Nào ta đi về nhà Chúa ta cùng hòa tiếng hát ngợi khen.</vt:lpstr>
      <vt:lpstr>PowerPoint Presentation</vt:lpstr>
      <vt:lpstr> </vt:lpstr>
      <vt:lpstr> </vt:lpstr>
      <vt:lpstr> </vt:lpstr>
      <vt:lpstr> </vt:lpstr>
      <vt:lpstr> </vt:lpstr>
      <vt:lpstr> </vt:lpstr>
      <vt:lpstr> </vt:lpstr>
      <vt:lpstr> </vt:lpstr>
      <vt:lpstr>PowerPoint Presentation</vt:lpstr>
      <vt:lpstr>Đáp Ca  Thánh Vịnh 99 Lm. Kim Long 03 Câu</vt:lpstr>
      <vt:lpstr>Đk: Ta là dân Ngài, là đoàn chiên tay Ngài dẫn đạo.</vt:lpstr>
      <vt:lpstr>Tk1: Hỡi toàn thể địa cầu, hãy tung hô Chúa, phụng thờ Chúa với niềm hỉ hoan. Cất tiếng reo vui vào trước Thánh Nhan Ngài.</vt:lpstr>
      <vt:lpstr>Đk: Ta là dân Ngài, là đoàn chiên tay Ngài dẫn đạo.</vt:lpstr>
      <vt:lpstr>Tk2: Hãy thành khẩn tin nhận Ngài là Thiên Chúa, tạo thành ta, ta là dân Chúa. Giống lớp chiên con Ngài dẫn dắt trong đàn.</vt:lpstr>
      <vt:lpstr>Đk: Ta là dân Ngài, là đoàn chiên tay Ngài dẫn đạo.</vt:lpstr>
      <vt:lpstr>Tk3: Bởi vì ở nơi Ngài đầy lòng nhân ái, ngàn đời Chúa vẫn trọn tình thương, Mãi tới thiên thu Ngài vẫn tín trung hoài.</vt:lpstr>
      <vt:lpstr>Đk: Ta là dân Ngài, là đoàn chiên tay Ngài dẫn đạo.</vt:lpstr>
      <vt:lpstr>PowerPoint Presentation</vt:lpstr>
      <vt:lpstr>Chúa nói: Nước Thiên Chúa đã gần đến, anh em hãy sám hối và tin vào Tin Mừng.</vt:lpstr>
      <vt:lpstr>PowerPoint Presentation</vt:lpstr>
      <vt:lpstr>PowerPoint Presentation</vt:lpstr>
      <vt:lpstr>KINH TIN KÍNH</vt:lpstr>
      <vt:lpstr> 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 Nguyện Hiệp Lễ  ĐƯỜNG CON ĐI Lm. Nguyễn Duy</vt:lpstr>
      <vt:lpstr>Tk1. Ngài sai tôi đi vào đời, niềm tin vui gieo lòng người, Ngài sai tôi đi mọi nơi. Dù tim tôi còn băng giá, rồi mai đây sẽ nhạt nhòa, tình thương yêu mãi đậm đà.</vt:lpstr>
      <vt:lpstr>ĐK. Đường con đi Chúa ơi, dù xa xăm vẫn vui. Vì tương lai đồng lúa mới, bước gieo trong ngậm ngùi, sẽ tươi vui gặt về, lúa thơm tho gánh đầy vai. </vt:lpstr>
      <vt:lpstr>* Đường thương yêu Chúa ơi, là đi trong nắng tươi. Rồi mai đây rừng thêm lá, núi thêm hoa ngạt ngào, trái tim yêu dạt dào, tiếng reo ca khúc nhiệm mầu.</vt:lpstr>
      <vt:lpstr>Tk2. Kìa xưa con khi vào đời, hồn hăng say quá đẹp ngời, nở mênh mông hoa rực tươi. Dù gian nan mồ hôi thắm, tình thương yêu chứa ngập lòng, vẫn đi gieo Tin Mừng nồng. </vt:lpstr>
      <vt:lpstr>ĐK. Đường con đi Chúa ơi, dù xa xăm vẫn vui. Vì tương lai đồng lúa mới, bước gieo trong ngậm ngùi, sẽ tươi vui gặt về, lúa thơm tho gánh đầy vai. </vt:lpstr>
      <vt:lpstr>* Đường thương yêu Chúa ơi, là đi trong nắng tươi. Rồi mai đây rừng thêm lá, núi thêm hoa ngạt ngào, trái tim yêu dạt dào, tiếng reo ca khúc nhiệm mầu.</vt:lpstr>
      <vt:lpstr>Tk3. Về muôn phương đi mọi miền, liều hy sinh thân dịu hiền, mà môi con mãi cười duyên. Dù bao đêm nằm không ngủ, lòng hăng say vẫn tràn bờ, dù gian nan con chẳng từ.</vt:lpstr>
      <vt:lpstr>ĐK. Đường con đi Chúa ơi, dù xa xăm vẫn vui. Vì tương lai đồng lúa mới, bước gieo trong ngậm ngùi, sẽ tươi vui gặt về, lúa thơm tho gánh đầy vai. </vt:lpstr>
      <vt:lpstr>* Đường thương yêu Chúa ơi, là đi trong nắng tươi. Rồi mai đây rừng thêm lá, núi thêm hoa ngạt ngào, trái tim yêu dạt dào, tiếng reo ca khúc nhiệm mầu.</vt:lpstr>
      <vt:lpstr>PowerPoint Presentation</vt:lpstr>
      <vt:lpstr>PowerPoint Presentation</vt:lpstr>
      <vt:lpstr>Ca Kết Lễ  ĐEM TIN MỪNG St: Martino</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CN - CHÚA THĂNG THIÊN      NL: HÔM NAY MỪNG CHÚA LÊN TRỜI  ĐC: THÁNH VỊNH 46 – KIM LONG  DL:   HL: CHÚA ĐÃ LÊN TRỜI – PHANXICO  KL: ĐỪNG ĐỨNG ĐÓ</dc:title>
  <dc:creator>trungbo2001@gmail.com</dc:creator>
  <cp:lastModifiedBy>trungbo2001@gmail.com</cp:lastModifiedBy>
  <cp:revision>1</cp:revision>
  <dcterms:created xsi:type="dcterms:W3CDTF">2023-05-10T15:30:15Z</dcterms:created>
  <dcterms:modified xsi:type="dcterms:W3CDTF">2023-06-15T04:56:04Z</dcterms:modified>
</cp:coreProperties>
</file>