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8" r:id="rId4"/>
    <p:sldMasterId id="2147483720" r:id="rId5"/>
    <p:sldMasterId id="2147483728" r:id="rId6"/>
    <p:sldMasterId id="2147483740" r:id="rId7"/>
    <p:sldMasterId id="2147483748" r:id="rId8"/>
  </p:sldMasterIdLst>
  <p:notesMasterIdLst>
    <p:notesMasterId r:id="rId101"/>
  </p:notesMasterIdLst>
  <p:sldIdLst>
    <p:sldId id="256" r:id="rId9"/>
    <p:sldId id="380" r:id="rId10"/>
    <p:sldId id="376" r:id="rId11"/>
    <p:sldId id="429" r:id="rId12"/>
    <p:sldId id="431" r:id="rId13"/>
    <p:sldId id="367" r:id="rId14"/>
    <p:sldId id="368" r:id="rId15"/>
    <p:sldId id="369" r:id="rId16"/>
    <p:sldId id="370" r:id="rId17"/>
    <p:sldId id="371" r:id="rId18"/>
    <p:sldId id="372" r:id="rId19"/>
    <p:sldId id="9798" r:id="rId20"/>
    <p:sldId id="373" r:id="rId21"/>
    <p:sldId id="374" r:id="rId22"/>
    <p:sldId id="444" r:id="rId23"/>
    <p:sldId id="441" r:id="rId24"/>
    <p:sldId id="448" r:id="rId25"/>
    <p:sldId id="450" r:id="rId26"/>
    <p:sldId id="451" r:id="rId27"/>
    <p:sldId id="452" r:id="rId28"/>
    <p:sldId id="453" r:id="rId29"/>
    <p:sldId id="449" r:id="rId30"/>
    <p:sldId id="454" r:id="rId31"/>
    <p:sldId id="455" r:id="rId32"/>
    <p:sldId id="447" r:id="rId33"/>
    <p:sldId id="456" r:id="rId34"/>
    <p:sldId id="457" r:id="rId35"/>
    <p:sldId id="261" r:id="rId36"/>
    <p:sldId id="392" r:id="rId37"/>
    <p:sldId id="393" r:id="rId38"/>
    <p:sldId id="394" r:id="rId39"/>
    <p:sldId id="395" r:id="rId40"/>
    <p:sldId id="396" r:id="rId41"/>
    <p:sldId id="397" r:id="rId42"/>
    <p:sldId id="398" r:id="rId43"/>
    <p:sldId id="399" r:id="rId44"/>
    <p:sldId id="415" r:id="rId45"/>
    <p:sldId id="423" r:id="rId46"/>
    <p:sldId id="424" r:id="rId47"/>
    <p:sldId id="425" r:id="rId48"/>
    <p:sldId id="9794" r:id="rId49"/>
    <p:sldId id="426" r:id="rId50"/>
    <p:sldId id="9795" r:id="rId51"/>
    <p:sldId id="427" r:id="rId52"/>
    <p:sldId id="9796" r:id="rId53"/>
    <p:sldId id="417" r:id="rId54"/>
    <p:sldId id="9797" r:id="rId55"/>
    <p:sldId id="445" r:id="rId56"/>
    <p:sldId id="383" r:id="rId57"/>
    <p:sldId id="400" r:id="rId58"/>
    <p:sldId id="401" r:id="rId59"/>
    <p:sldId id="402" r:id="rId60"/>
    <p:sldId id="403" r:id="rId61"/>
    <p:sldId id="404" r:id="rId62"/>
    <p:sldId id="405" r:id="rId63"/>
    <p:sldId id="406" r:id="rId64"/>
    <p:sldId id="407" r:id="rId65"/>
    <p:sldId id="408" r:id="rId66"/>
    <p:sldId id="409" r:id="rId67"/>
    <p:sldId id="410" r:id="rId68"/>
    <p:sldId id="411" r:id="rId69"/>
    <p:sldId id="412" r:id="rId70"/>
    <p:sldId id="413" r:id="rId71"/>
    <p:sldId id="414" r:id="rId72"/>
    <p:sldId id="9773" r:id="rId73"/>
    <p:sldId id="9769" r:id="rId74"/>
    <p:sldId id="9775" r:id="rId75"/>
    <p:sldId id="9770" r:id="rId76"/>
    <p:sldId id="9776" r:id="rId77"/>
    <p:sldId id="9777" r:id="rId78"/>
    <p:sldId id="276" r:id="rId79"/>
    <p:sldId id="446" r:id="rId80"/>
    <p:sldId id="277" r:id="rId81"/>
    <p:sldId id="9782" r:id="rId82"/>
    <p:sldId id="9783" r:id="rId83"/>
    <p:sldId id="9788" r:id="rId84"/>
    <p:sldId id="9784" r:id="rId85"/>
    <p:sldId id="9789" r:id="rId86"/>
    <p:sldId id="9785" r:id="rId87"/>
    <p:sldId id="9790" r:id="rId88"/>
    <p:sldId id="9786" r:id="rId89"/>
    <p:sldId id="9791" r:id="rId90"/>
    <p:sldId id="9787" r:id="rId91"/>
    <p:sldId id="9792" r:id="rId92"/>
    <p:sldId id="292" r:id="rId93"/>
    <p:sldId id="382" r:id="rId94"/>
    <p:sldId id="293" r:id="rId95"/>
    <p:sldId id="9779" r:id="rId96"/>
    <p:sldId id="9780" r:id="rId97"/>
    <p:sldId id="9781" r:id="rId98"/>
    <p:sldId id="9793" r:id="rId99"/>
    <p:sldId id="443" r:id="rId100"/>
  </p:sldIdLst>
  <p:sldSz cx="6858000" cy="51435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02381"/>
    <a:srgbClr val="5C00B8"/>
    <a:srgbClr val="1C01BF"/>
    <a:srgbClr val="E6D5FF"/>
    <a:srgbClr val="BF9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85" autoAdjust="0"/>
    <p:restoredTop sz="94620" autoAdjust="0"/>
  </p:normalViewPr>
  <p:slideViewPr>
    <p:cSldViewPr snapToGrid="0">
      <p:cViewPr varScale="1">
        <p:scale>
          <a:sx n="100" d="100"/>
          <a:sy n="100" d="100"/>
        </p:scale>
        <p:origin x="72" y="624"/>
      </p:cViewPr>
      <p:guideLst/>
    </p:cSldViewPr>
  </p:slideViewPr>
  <p:outlineViewPr>
    <p:cViewPr>
      <p:scale>
        <a:sx n="33" d="100"/>
        <a:sy n="33" d="100"/>
      </p:scale>
      <p:origin x="0" y="-1984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84" Type="http://schemas.openxmlformats.org/officeDocument/2006/relationships/slide" Target="slides/slide76.xml"/><Relationship Id="rId89" Type="http://schemas.openxmlformats.org/officeDocument/2006/relationships/slide" Target="slides/slide81.xml"/><Relationship Id="rId16" Type="http://schemas.openxmlformats.org/officeDocument/2006/relationships/slide" Target="slides/slide8.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slide" Target="slides/slide66.xml"/><Relationship Id="rId79" Type="http://schemas.openxmlformats.org/officeDocument/2006/relationships/slide" Target="slides/slide71.xml"/><Relationship Id="rId102" Type="http://schemas.openxmlformats.org/officeDocument/2006/relationships/presProps" Target="presProps.xml"/><Relationship Id="rId5" Type="http://schemas.openxmlformats.org/officeDocument/2006/relationships/slideMaster" Target="slideMasters/slideMaster5.xml"/><Relationship Id="rId90" Type="http://schemas.openxmlformats.org/officeDocument/2006/relationships/slide" Target="slides/slide82.xml"/><Relationship Id="rId95" Type="http://schemas.openxmlformats.org/officeDocument/2006/relationships/slide" Target="slides/slide87.xml"/><Relationship Id="rId22" Type="http://schemas.openxmlformats.org/officeDocument/2006/relationships/slide" Target="slides/slide14.xml"/><Relationship Id="rId27" Type="http://schemas.openxmlformats.org/officeDocument/2006/relationships/slide" Target="slides/slide19.xml"/><Relationship Id="rId43" Type="http://schemas.openxmlformats.org/officeDocument/2006/relationships/slide" Target="slides/slide35.xml"/><Relationship Id="rId48" Type="http://schemas.openxmlformats.org/officeDocument/2006/relationships/slide" Target="slides/slide40.xml"/><Relationship Id="rId64" Type="http://schemas.openxmlformats.org/officeDocument/2006/relationships/slide" Target="slides/slide56.xml"/><Relationship Id="rId69" Type="http://schemas.openxmlformats.org/officeDocument/2006/relationships/slide" Target="slides/slide61.xml"/><Relationship Id="rId80" Type="http://schemas.openxmlformats.org/officeDocument/2006/relationships/slide" Target="slides/slide72.xml"/><Relationship Id="rId85" Type="http://schemas.openxmlformats.org/officeDocument/2006/relationships/slide" Target="slides/slide77.xml"/><Relationship Id="rId12" Type="http://schemas.openxmlformats.org/officeDocument/2006/relationships/slide" Target="slides/slide4.xml"/><Relationship Id="rId17" Type="http://schemas.openxmlformats.org/officeDocument/2006/relationships/slide" Target="slides/slide9.xml"/><Relationship Id="rId33" Type="http://schemas.openxmlformats.org/officeDocument/2006/relationships/slide" Target="slides/slide25.xml"/><Relationship Id="rId38" Type="http://schemas.openxmlformats.org/officeDocument/2006/relationships/slide" Target="slides/slide30.xml"/><Relationship Id="rId59" Type="http://schemas.openxmlformats.org/officeDocument/2006/relationships/slide" Target="slides/slide51.xml"/><Relationship Id="rId103" Type="http://schemas.openxmlformats.org/officeDocument/2006/relationships/viewProps" Target="viewProp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slide" Target="slides/slide75.xml"/><Relationship Id="rId88" Type="http://schemas.openxmlformats.org/officeDocument/2006/relationships/slide" Target="slides/slide80.xml"/><Relationship Id="rId91" Type="http://schemas.openxmlformats.org/officeDocument/2006/relationships/slide" Target="slides/slide83.xml"/><Relationship Id="rId96" Type="http://schemas.openxmlformats.org/officeDocument/2006/relationships/slide" Target="slides/slide88.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6" Type="http://schemas.microsoft.com/office/2016/11/relationships/changesInfo" Target="changesInfos/changesInfo1.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slide" Target="slides/slide78.xml"/><Relationship Id="rId94" Type="http://schemas.openxmlformats.org/officeDocument/2006/relationships/slide" Target="slides/slide86.xml"/><Relationship Id="rId99" Type="http://schemas.openxmlformats.org/officeDocument/2006/relationships/slide" Target="slides/slide91.xml"/><Relationship Id="rId10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97" Type="http://schemas.openxmlformats.org/officeDocument/2006/relationships/slide" Target="slides/slide89.xml"/><Relationship Id="rId104"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63.xml"/><Relationship Id="rId92" Type="http://schemas.openxmlformats.org/officeDocument/2006/relationships/slide" Target="slides/slide84.xml"/><Relationship Id="rId2" Type="http://schemas.openxmlformats.org/officeDocument/2006/relationships/slideMaster" Target="slideMasters/slideMaster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 Id="rId87" Type="http://schemas.openxmlformats.org/officeDocument/2006/relationships/slide" Target="slides/slide79.xml"/><Relationship Id="rId61" Type="http://schemas.openxmlformats.org/officeDocument/2006/relationships/slide" Target="slides/slide53.xml"/><Relationship Id="rId82" Type="http://schemas.openxmlformats.org/officeDocument/2006/relationships/slide" Target="slides/slide74.xml"/><Relationship Id="rId19" Type="http://schemas.openxmlformats.org/officeDocument/2006/relationships/slide" Target="slides/slide11.xml"/><Relationship Id="rId14" Type="http://schemas.openxmlformats.org/officeDocument/2006/relationships/slide" Target="slides/slide6.xml"/><Relationship Id="rId30" Type="http://schemas.openxmlformats.org/officeDocument/2006/relationships/slide" Target="slides/slide22.xml"/><Relationship Id="rId35" Type="http://schemas.openxmlformats.org/officeDocument/2006/relationships/slide" Target="slides/slide27.xml"/><Relationship Id="rId56" Type="http://schemas.openxmlformats.org/officeDocument/2006/relationships/slide" Target="slides/slide48.xml"/><Relationship Id="rId77" Type="http://schemas.openxmlformats.org/officeDocument/2006/relationships/slide" Target="slides/slide69.xml"/><Relationship Id="rId100" Type="http://schemas.openxmlformats.org/officeDocument/2006/relationships/slide" Target="slides/slide92.xml"/><Relationship Id="rId105"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93" Type="http://schemas.openxmlformats.org/officeDocument/2006/relationships/slide" Target="slides/slide85.xml"/><Relationship Id="rId98" Type="http://schemas.openxmlformats.org/officeDocument/2006/relationships/slide" Target="slides/slide90.xml"/><Relationship Id="rId3" Type="http://schemas.openxmlformats.org/officeDocument/2006/relationships/slideMaster" Target="slideMasters/slideMaster3.xml"/><Relationship Id="rId25" Type="http://schemas.openxmlformats.org/officeDocument/2006/relationships/slide" Target="slides/slide17.xml"/><Relationship Id="rId46" Type="http://schemas.openxmlformats.org/officeDocument/2006/relationships/slide" Target="slides/slide38.xml"/><Relationship Id="rId67" Type="http://schemas.openxmlformats.org/officeDocument/2006/relationships/slide" Target="slides/slide5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ungbo2001@gmail.com" userId="8ce29e2eda34f706" providerId="LiveId" clId="{EBCEDEEB-ABE0-42D0-8BF6-AA360A550A18}"/>
    <pc:docChg chg="undo custSel addSld delSld modSld sldOrd delMainMaster modMainMaster">
      <pc:chgData name="trungbo2001@gmail.com" userId="8ce29e2eda34f706" providerId="LiveId" clId="{EBCEDEEB-ABE0-42D0-8BF6-AA360A550A18}" dt="2023-06-22T05:22:30.477" v="4237" actId="21"/>
      <pc:docMkLst>
        <pc:docMk/>
      </pc:docMkLst>
      <pc:sldChg chg="modSp new mod setBg">
        <pc:chgData name="trungbo2001@gmail.com" userId="8ce29e2eda34f706" providerId="LiveId" clId="{EBCEDEEB-ABE0-42D0-8BF6-AA360A550A18}" dt="2023-06-17T11:59:36.224" v="4123"/>
        <pc:sldMkLst>
          <pc:docMk/>
          <pc:sldMk cId="3093866974" sldId="256"/>
        </pc:sldMkLst>
        <pc:spChg chg="mod">
          <ac:chgData name="trungbo2001@gmail.com" userId="8ce29e2eda34f706" providerId="LiveId" clId="{EBCEDEEB-ABE0-42D0-8BF6-AA360A550A18}" dt="2023-06-17T11:59:36.224" v="4123"/>
          <ac:spMkLst>
            <pc:docMk/>
            <pc:sldMk cId="3093866974" sldId="256"/>
            <ac:spMk id="2" creationId="{6BBAD8B2-75F7-E298-EB79-CC1582C98139}"/>
          </ac:spMkLst>
        </pc:spChg>
      </pc:sldChg>
      <pc:sldChg chg="modSp new del mod setBg">
        <pc:chgData name="trungbo2001@gmail.com" userId="8ce29e2eda34f706" providerId="LiveId" clId="{EBCEDEEB-ABE0-42D0-8BF6-AA360A550A18}" dt="2023-06-17T10:16:10.280" v="2764" actId="47"/>
        <pc:sldMkLst>
          <pc:docMk/>
          <pc:sldMk cId="3932310292" sldId="256"/>
        </pc:sldMkLst>
        <pc:spChg chg="mod">
          <ac:chgData name="trungbo2001@gmail.com" userId="8ce29e2eda34f706" providerId="LiveId" clId="{EBCEDEEB-ABE0-42D0-8BF6-AA360A550A18}" dt="2023-06-03T14:36:38.003" v="2743" actId="207"/>
          <ac:spMkLst>
            <pc:docMk/>
            <pc:sldMk cId="3932310292" sldId="256"/>
            <ac:spMk id="2" creationId="{BA44D338-A187-5546-17E2-C7D7B1C154A1}"/>
          </ac:spMkLst>
        </pc:spChg>
      </pc:sldChg>
      <pc:sldChg chg="modSp del mod setBg">
        <pc:chgData name="trungbo2001@gmail.com" userId="8ce29e2eda34f706" providerId="LiveId" clId="{EBCEDEEB-ABE0-42D0-8BF6-AA360A550A18}" dt="2023-06-17T10:45:52.829" v="3486" actId="47"/>
        <pc:sldMkLst>
          <pc:docMk/>
          <pc:sldMk cId="2170708364" sldId="257"/>
        </pc:sldMkLst>
        <pc:spChg chg="mod">
          <ac:chgData name="trungbo2001@gmail.com" userId="8ce29e2eda34f706" providerId="LiveId" clId="{EBCEDEEB-ABE0-42D0-8BF6-AA360A550A18}" dt="2023-06-17T10:45:44.696" v="3483" actId="21"/>
          <ac:spMkLst>
            <pc:docMk/>
            <pc:sldMk cId="2170708364" sldId="257"/>
            <ac:spMk id="2" creationId="{00000000-0000-0000-0000-000000000000}"/>
          </ac:spMkLst>
        </pc:spChg>
      </pc:sldChg>
      <pc:sldChg chg="modSp add del mod">
        <pc:chgData name="trungbo2001@gmail.com" userId="8ce29e2eda34f706" providerId="LiveId" clId="{EBCEDEEB-ABE0-42D0-8BF6-AA360A550A18}" dt="2023-06-17T10:16:10.280" v="2764" actId="47"/>
        <pc:sldMkLst>
          <pc:docMk/>
          <pc:sldMk cId="3443096158" sldId="257"/>
        </pc:sldMkLst>
        <pc:spChg chg="mod">
          <ac:chgData name="trungbo2001@gmail.com" userId="8ce29e2eda34f706" providerId="LiveId" clId="{EBCEDEEB-ABE0-42D0-8BF6-AA360A550A18}" dt="2023-06-03T14:36:42.170" v="2744" actId="207"/>
          <ac:spMkLst>
            <pc:docMk/>
            <pc:sldMk cId="3443096158" sldId="257"/>
            <ac:spMk id="2" creationId="{BA44D338-A187-5546-17E2-C7D7B1C154A1}"/>
          </ac:spMkLst>
        </pc:spChg>
      </pc:sldChg>
      <pc:sldChg chg="modSp add del mod">
        <pc:chgData name="trungbo2001@gmail.com" userId="8ce29e2eda34f706" providerId="LiveId" clId="{EBCEDEEB-ABE0-42D0-8BF6-AA360A550A18}" dt="2023-06-17T10:16:10.280" v="2764" actId="47"/>
        <pc:sldMkLst>
          <pc:docMk/>
          <pc:sldMk cId="581409700" sldId="258"/>
        </pc:sldMkLst>
        <pc:spChg chg="mod">
          <ac:chgData name="trungbo2001@gmail.com" userId="8ce29e2eda34f706" providerId="LiveId" clId="{EBCEDEEB-ABE0-42D0-8BF6-AA360A550A18}" dt="2023-06-03T14:36:48.337" v="2745" actId="207"/>
          <ac:spMkLst>
            <pc:docMk/>
            <pc:sldMk cId="581409700" sldId="258"/>
            <ac:spMk id="2" creationId="{BA44D338-A187-5546-17E2-C7D7B1C154A1}"/>
          </ac:spMkLst>
        </pc:spChg>
      </pc:sldChg>
      <pc:sldChg chg="modSp del mod setBg">
        <pc:chgData name="trungbo2001@gmail.com" userId="8ce29e2eda34f706" providerId="LiveId" clId="{EBCEDEEB-ABE0-42D0-8BF6-AA360A550A18}" dt="2023-06-17T10:43:56.959" v="3463" actId="47"/>
        <pc:sldMkLst>
          <pc:docMk/>
          <pc:sldMk cId="3656652088" sldId="258"/>
        </pc:sldMkLst>
        <pc:spChg chg="mod">
          <ac:chgData name="trungbo2001@gmail.com" userId="8ce29e2eda34f706" providerId="LiveId" clId="{EBCEDEEB-ABE0-42D0-8BF6-AA360A550A18}" dt="2023-06-17T10:43:37.152" v="3462" actId="947"/>
          <ac:spMkLst>
            <pc:docMk/>
            <pc:sldMk cId="3656652088" sldId="258"/>
            <ac:spMk id="2" creationId="{00000000-0000-0000-0000-000000000000}"/>
          </ac:spMkLst>
        </pc:spChg>
      </pc:sldChg>
      <pc:sldChg chg="modSp add del mod">
        <pc:chgData name="trungbo2001@gmail.com" userId="8ce29e2eda34f706" providerId="LiveId" clId="{EBCEDEEB-ABE0-42D0-8BF6-AA360A550A18}" dt="2023-06-17T10:16:10.280" v="2764" actId="47"/>
        <pc:sldMkLst>
          <pc:docMk/>
          <pc:sldMk cId="2034081675" sldId="259"/>
        </pc:sldMkLst>
        <pc:spChg chg="mod">
          <ac:chgData name="trungbo2001@gmail.com" userId="8ce29e2eda34f706" providerId="LiveId" clId="{EBCEDEEB-ABE0-42D0-8BF6-AA360A550A18}" dt="2023-06-03T14:37:15.434" v="2750" actId="207"/>
          <ac:spMkLst>
            <pc:docMk/>
            <pc:sldMk cId="2034081675" sldId="259"/>
            <ac:spMk id="2" creationId="{BA44D338-A187-5546-17E2-C7D7B1C154A1}"/>
          </ac:spMkLst>
        </pc:spChg>
      </pc:sldChg>
      <pc:sldChg chg="modSp del mod setBg">
        <pc:chgData name="trungbo2001@gmail.com" userId="8ce29e2eda34f706" providerId="LiveId" clId="{EBCEDEEB-ABE0-42D0-8BF6-AA360A550A18}" dt="2023-06-17T10:45:52.126" v="3485" actId="47"/>
        <pc:sldMkLst>
          <pc:docMk/>
          <pc:sldMk cId="2902046916" sldId="259"/>
        </pc:sldMkLst>
        <pc:spChg chg="mod">
          <ac:chgData name="trungbo2001@gmail.com" userId="8ce29e2eda34f706" providerId="LiveId" clId="{EBCEDEEB-ABE0-42D0-8BF6-AA360A550A18}" dt="2023-06-17T10:45:33.249" v="3481" actId="21"/>
          <ac:spMkLst>
            <pc:docMk/>
            <pc:sldMk cId="2902046916" sldId="259"/>
            <ac:spMk id="2" creationId="{00000000-0000-0000-0000-000000000000}"/>
          </ac:spMkLst>
        </pc:spChg>
      </pc:sldChg>
      <pc:sldChg chg="modSp add del mod ord">
        <pc:chgData name="trungbo2001@gmail.com" userId="8ce29e2eda34f706" providerId="LiveId" clId="{EBCEDEEB-ABE0-42D0-8BF6-AA360A550A18}" dt="2023-06-17T10:16:10.280" v="2764" actId="47"/>
        <pc:sldMkLst>
          <pc:docMk/>
          <pc:sldMk cId="2215241446" sldId="260"/>
        </pc:sldMkLst>
        <pc:spChg chg="mod">
          <ac:chgData name="trungbo2001@gmail.com" userId="8ce29e2eda34f706" providerId="LiveId" clId="{EBCEDEEB-ABE0-42D0-8BF6-AA360A550A18}" dt="2023-06-03T14:37:09.194" v="2749" actId="207"/>
          <ac:spMkLst>
            <pc:docMk/>
            <pc:sldMk cId="2215241446" sldId="260"/>
            <ac:spMk id="2" creationId="{BA44D338-A187-5546-17E2-C7D7B1C154A1}"/>
          </ac:spMkLst>
        </pc:spChg>
      </pc:sldChg>
      <pc:sldChg chg="modSp add del mod">
        <pc:chgData name="trungbo2001@gmail.com" userId="8ce29e2eda34f706" providerId="LiveId" clId="{EBCEDEEB-ABE0-42D0-8BF6-AA360A550A18}" dt="2023-06-17T10:16:10.280" v="2764" actId="47"/>
        <pc:sldMkLst>
          <pc:docMk/>
          <pc:sldMk cId="1329017591" sldId="261"/>
        </pc:sldMkLst>
        <pc:spChg chg="mod">
          <ac:chgData name="trungbo2001@gmail.com" userId="8ce29e2eda34f706" providerId="LiveId" clId="{EBCEDEEB-ABE0-42D0-8BF6-AA360A550A18}" dt="2023-06-03T14:37:21.642" v="2751" actId="207"/>
          <ac:spMkLst>
            <pc:docMk/>
            <pc:sldMk cId="1329017591" sldId="261"/>
            <ac:spMk id="2" creationId="{BA44D338-A187-5546-17E2-C7D7B1C154A1}"/>
          </ac:spMkLst>
        </pc:spChg>
      </pc:sldChg>
      <pc:sldChg chg="modSp mod">
        <pc:chgData name="trungbo2001@gmail.com" userId="8ce29e2eda34f706" providerId="LiveId" clId="{EBCEDEEB-ABE0-42D0-8BF6-AA360A550A18}" dt="2023-06-17T11:59:36.224" v="4123"/>
        <pc:sldMkLst>
          <pc:docMk/>
          <pc:sldMk cId="3354622184" sldId="261"/>
        </pc:sldMkLst>
        <pc:spChg chg="mod">
          <ac:chgData name="trungbo2001@gmail.com" userId="8ce29e2eda34f706" providerId="LiveId" clId="{EBCEDEEB-ABE0-42D0-8BF6-AA360A550A18}" dt="2023-06-17T11:59:36.224" v="4123"/>
          <ac:spMkLst>
            <pc:docMk/>
            <pc:sldMk cId="3354622184" sldId="261"/>
            <ac:spMk id="2" creationId="{00000000-0000-0000-0000-000000000000}"/>
          </ac:spMkLst>
        </pc:spChg>
        <pc:picChg chg="mod">
          <ac:chgData name="trungbo2001@gmail.com" userId="8ce29e2eda34f706" providerId="LiveId" clId="{EBCEDEEB-ABE0-42D0-8BF6-AA360A550A18}" dt="2023-06-17T10:29:51.081" v="3185" actId="14100"/>
          <ac:picMkLst>
            <pc:docMk/>
            <pc:sldMk cId="3354622184" sldId="261"/>
            <ac:picMk id="4" creationId="{00000000-0000-0000-0000-000000000000}"/>
          </ac:picMkLst>
        </pc:picChg>
      </pc:sldChg>
      <pc:sldChg chg="modSp add del ord">
        <pc:chgData name="trungbo2001@gmail.com" userId="8ce29e2eda34f706" providerId="LiveId" clId="{EBCEDEEB-ABE0-42D0-8BF6-AA360A550A18}" dt="2023-05-18T06:01:07.290" v="647" actId="47"/>
        <pc:sldMkLst>
          <pc:docMk/>
          <pc:sldMk cId="1310727484" sldId="262"/>
        </pc:sldMkLst>
        <pc:spChg chg="mod">
          <ac:chgData name="trungbo2001@gmail.com" userId="8ce29e2eda34f706" providerId="LiveId" clId="{EBCEDEEB-ABE0-42D0-8BF6-AA360A550A18}" dt="2023-05-18T04:54:17.828" v="295" actId="2711"/>
          <ac:spMkLst>
            <pc:docMk/>
            <pc:sldMk cId="1310727484" sldId="262"/>
            <ac:spMk id="2" creationId="{BA44D338-A187-5546-17E2-C7D7B1C154A1}"/>
          </ac:spMkLst>
        </pc:spChg>
      </pc:sldChg>
      <pc:sldChg chg="modSp add del mod ord">
        <pc:chgData name="trungbo2001@gmail.com" userId="8ce29e2eda34f706" providerId="LiveId" clId="{EBCEDEEB-ABE0-42D0-8BF6-AA360A550A18}" dt="2023-06-17T10:16:10.280" v="2764" actId="47"/>
        <pc:sldMkLst>
          <pc:docMk/>
          <pc:sldMk cId="2385313845" sldId="263"/>
        </pc:sldMkLst>
        <pc:spChg chg="mod">
          <ac:chgData name="trungbo2001@gmail.com" userId="8ce29e2eda34f706" providerId="LiveId" clId="{EBCEDEEB-ABE0-42D0-8BF6-AA360A550A18}" dt="2023-05-19T05:34:41.044" v="927" actId="115"/>
          <ac:spMkLst>
            <pc:docMk/>
            <pc:sldMk cId="2385313845" sldId="263"/>
            <ac:spMk id="2" creationId="{BA44D338-A187-5546-17E2-C7D7B1C154A1}"/>
          </ac:spMkLst>
        </pc:spChg>
      </pc:sldChg>
      <pc:sldChg chg="modSp add del mod">
        <pc:chgData name="trungbo2001@gmail.com" userId="8ce29e2eda34f706" providerId="LiveId" clId="{EBCEDEEB-ABE0-42D0-8BF6-AA360A550A18}" dt="2023-06-17T10:16:10.280" v="2764" actId="47"/>
        <pc:sldMkLst>
          <pc:docMk/>
          <pc:sldMk cId="2915839264" sldId="264"/>
        </pc:sldMkLst>
        <pc:spChg chg="mod">
          <ac:chgData name="trungbo2001@gmail.com" userId="8ce29e2eda34f706" providerId="LiveId" clId="{EBCEDEEB-ABE0-42D0-8BF6-AA360A550A18}" dt="2023-05-18T06:09:52.407" v="720" actId="115"/>
          <ac:spMkLst>
            <pc:docMk/>
            <pc:sldMk cId="2915839264" sldId="264"/>
            <ac:spMk id="2" creationId="{BA44D338-A187-5546-17E2-C7D7B1C154A1}"/>
          </ac:spMkLst>
        </pc:spChg>
      </pc:sldChg>
      <pc:sldChg chg="modSp add del ord">
        <pc:chgData name="trungbo2001@gmail.com" userId="8ce29e2eda34f706" providerId="LiveId" clId="{EBCEDEEB-ABE0-42D0-8BF6-AA360A550A18}" dt="2023-05-18T05:58:05.980" v="630" actId="47"/>
        <pc:sldMkLst>
          <pc:docMk/>
          <pc:sldMk cId="2607221343" sldId="265"/>
        </pc:sldMkLst>
        <pc:spChg chg="mod">
          <ac:chgData name="trungbo2001@gmail.com" userId="8ce29e2eda34f706" providerId="LiveId" clId="{EBCEDEEB-ABE0-42D0-8BF6-AA360A550A18}" dt="2023-05-18T04:54:17.828" v="295" actId="2711"/>
          <ac:spMkLst>
            <pc:docMk/>
            <pc:sldMk cId="2607221343" sldId="265"/>
            <ac:spMk id="2" creationId="{BA44D338-A187-5546-17E2-C7D7B1C154A1}"/>
          </ac:spMkLst>
        </pc:spChg>
      </pc:sldChg>
      <pc:sldChg chg="modSp add del ord">
        <pc:chgData name="trungbo2001@gmail.com" userId="8ce29e2eda34f706" providerId="LiveId" clId="{EBCEDEEB-ABE0-42D0-8BF6-AA360A550A18}" dt="2023-05-18T05:50:13.364" v="606" actId="47"/>
        <pc:sldMkLst>
          <pc:docMk/>
          <pc:sldMk cId="1562834260" sldId="266"/>
        </pc:sldMkLst>
        <pc:spChg chg="mod">
          <ac:chgData name="trungbo2001@gmail.com" userId="8ce29e2eda34f706" providerId="LiveId" clId="{EBCEDEEB-ABE0-42D0-8BF6-AA360A550A18}" dt="2023-05-18T04:54:17.828" v="295" actId="2711"/>
          <ac:spMkLst>
            <pc:docMk/>
            <pc:sldMk cId="1562834260" sldId="266"/>
            <ac:spMk id="2" creationId="{BA44D338-A187-5546-17E2-C7D7B1C154A1}"/>
          </ac:spMkLst>
        </pc:spChg>
      </pc:sldChg>
      <pc:sldChg chg="add del">
        <pc:chgData name="trungbo2001@gmail.com" userId="8ce29e2eda34f706" providerId="LiveId" clId="{EBCEDEEB-ABE0-42D0-8BF6-AA360A550A18}" dt="2023-05-18T04:52:40.748" v="294" actId="47"/>
        <pc:sldMkLst>
          <pc:docMk/>
          <pc:sldMk cId="219163455" sldId="267"/>
        </pc:sldMkLst>
      </pc:sldChg>
      <pc:sldChg chg="modSp add del mod">
        <pc:chgData name="trungbo2001@gmail.com" userId="8ce29e2eda34f706" providerId="LiveId" clId="{EBCEDEEB-ABE0-42D0-8BF6-AA360A550A18}" dt="2023-06-17T10:16:10.280" v="2764" actId="47"/>
        <pc:sldMkLst>
          <pc:docMk/>
          <pc:sldMk cId="1213780399" sldId="267"/>
        </pc:sldMkLst>
        <pc:spChg chg="mod">
          <ac:chgData name="trungbo2001@gmail.com" userId="8ce29e2eda34f706" providerId="LiveId" clId="{EBCEDEEB-ABE0-42D0-8BF6-AA360A550A18}" dt="2023-05-19T05:34:37.598" v="926" actId="115"/>
          <ac:spMkLst>
            <pc:docMk/>
            <pc:sldMk cId="1213780399" sldId="267"/>
            <ac:spMk id="2" creationId="{BA44D338-A187-5546-17E2-C7D7B1C154A1}"/>
          </ac:spMkLst>
        </pc:spChg>
      </pc:sldChg>
      <pc:sldChg chg="modSp add del mod">
        <pc:chgData name="trungbo2001@gmail.com" userId="8ce29e2eda34f706" providerId="LiveId" clId="{EBCEDEEB-ABE0-42D0-8BF6-AA360A550A18}" dt="2023-06-17T10:16:10.280" v="2764" actId="47"/>
        <pc:sldMkLst>
          <pc:docMk/>
          <pc:sldMk cId="3188438635" sldId="268"/>
        </pc:sldMkLst>
        <pc:spChg chg="mod">
          <ac:chgData name="trungbo2001@gmail.com" userId="8ce29e2eda34f706" providerId="LiveId" clId="{EBCEDEEB-ABE0-42D0-8BF6-AA360A550A18}" dt="2023-05-19T05:34:33.925" v="925" actId="115"/>
          <ac:spMkLst>
            <pc:docMk/>
            <pc:sldMk cId="3188438635" sldId="268"/>
            <ac:spMk id="2" creationId="{BA44D338-A187-5546-17E2-C7D7B1C154A1}"/>
          </ac:spMkLst>
        </pc:spChg>
      </pc:sldChg>
      <pc:sldChg chg="add del">
        <pc:chgData name="trungbo2001@gmail.com" userId="8ce29e2eda34f706" providerId="LiveId" clId="{EBCEDEEB-ABE0-42D0-8BF6-AA360A550A18}" dt="2023-05-18T05:46:27.365" v="585" actId="47"/>
        <pc:sldMkLst>
          <pc:docMk/>
          <pc:sldMk cId="2896555421" sldId="269"/>
        </pc:sldMkLst>
      </pc:sldChg>
      <pc:sldChg chg="add del">
        <pc:chgData name="trungbo2001@gmail.com" userId="8ce29e2eda34f706" providerId="LiveId" clId="{EBCEDEEB-ABE0-42D0-8BF6-AA360A550A18}" dt="2023-05-18T05:46:28.789" v="586" actId="47"/>
        <pc:sldMkLst>
          <pc:docMk/>
          <pc:sldMk cId="2294528483" sldId="270"/>
        </pc:sldMkLst>
      </pc:sldChg>
      <pc:sldChg chg="modSp add del mod">
        <pc:chgData name="trungbo2001@gmail.com" userId="8ce29e2eda34f706" providerId="LiveId" clId="{EBCEDEEB-ABE0-42D0-8BF6-AA360A550A18}" dt="2023-05-29T12:29:18.319" v="2702" actId="47"/>
        <pc:sldMkLst>
          <pc:docMk/>
          <pc:sldMk cId="841660667" sldId="271"/>
        </pc:sldMkLst>
        <pc:spChg chg="mod">
          <ac:chgData name="trungbo2001@gmail.com" userId="8ce29e2eda34f706" providerId="LiveId" clId="{EBCEDEEB-ABE0-42D0-8BF6-AA360A550A18}" dt="2023-05-29T11:23:55.650" v="2496" actId="207"/>
          <ac:spMkLst>
            <pc:docMk/>
            <pc:sldMk cId="841660667" sldId="271"/>
            <ac:spMk id="2" creationId="{BA44D338-A187-5546-17E2-C7D7B1C154A1}"/>
          </ac:spMkLst>
        </pc:spChg>
      </pc:sldChg>
      <pc:sldChg chg="modSp add del mod">
        <pc:chgData name="trungbo2001@gmail.com" userId="8ce29e2eda34f706" providerId="LiveId" clId="{EBCEDEEB-ABE0-42D0-8BF6-AA360A550A18}" dt="2023-06-17T10:16:10.280" v="2764" actId="47"/>
        <pc:sldMkLst>
          <pc:docMk/>
          <pc:sldMk cId="3309704332" sldId="272"/>
        </pc:sldMkLst>
        <pc:spChg chg="mod">
          <ac:chgData name="trungbo2001@gmail.com" userId="8ce29e2eda34f706" providerId="LiveId" clId="{EBCEDEEB-ABE0-42D0-8BF6-AA360A550A18}" dt="2023-05-29T12:26:36.791" v="2665"/>
          <ac:spMkLst>
            <pc:docMk/>
            <pc:sldMk cId="3309704332" sldId="272"/>
            <ac:spMk id="2" creationId="{BA44D338-A187-5546-17E2-C7D7B1C154A1}"/>
          </ac:spMkLst>
        </pc:spChg>
      </pc:sldChg>
      <pc:sldChg chg="modSp add del mod">
        <pc:chgData name="trungbo2001@gmail.com" userId="8ce29e2eda34f706" providerId="LiveId" clId="{EBCEDEEB-ABE0-42D0-8BF6-AA360A550A18}" dt="2023-06-17T10:16:10.280" v="2764" actId="47"/>
        <pc:sldMkLst>
          <pc:docMk/>
          <pc:sldMk cId="2623472559" sldId="273"/>
        </pc:sldMkLst>
        <pc:spChg chg="mod">
          <ac:chgData name="trungbo2001@gmail.com" userId="8ce29e2eda34f706" providerId="LiveId" clId="{EBCEDEEB-ABE0-42D0-8BF6-AA360A550A18}" dt="2023-05-29T12:27:49.547" v="2682"/>
          <ac:spMkLst>
            <pc:docMk/>
            <pc:sldMk cId="2623472559" sldId="273"/>
            <ac:spMk id="2" creationId="{BA44D338-A187-5546-17E2-C7D7B1C154A1}"/>
          </ac:spMkLst>
        </pc:spChg>
      </pc:sldChg>
      <pc:sldChg chg="modSp add del mod">
        <pc:chgData name="trungbo2001@gmail.com" userId="8ce29e2eda34f706" providerId="LiveId" clId="{EBCEDEEB-ABE0-42D0-8BF6-AA360A550A18}" dt="2023-06-17T10:16:10.280" v="2764" actId="47"/>
        <pc:sldMkLst>
          <pc:docMk/>
          <pc:sldMk cId="835391917" sldId="274"/>
        </pc:sldMkLst>
        <pc:spChg chg="mod">
          <ac:chgData name="trungbo2001@gmail.com" userId="8ce29e2eda34f706" providerId="LiveId" clId="{EBCEDEEB-ABE0-42D0-8BF6-AA360A550A18}" dt="2023-05-29T12:28:07.701" v="2685"/>
          <ac:spMkLst>
            <pc:docMk/>
            <pc:sldMk cId="835391917" sldId="274"/>
            <ac:spMk id="2" creationId="{BA44D338-A187-5546-17E2-C7D7B1C154A1}"/>
          </ac:spMkLst>
        </pc:spChg>
      </pc:sldChg>
      <pc:sldChg chg="add del">
        <pc:chgData name="trungbo2001@gmail.com" userId="8ce29e2eda34f706" providerId="LiveId" clId="{EBCEDEEB-ABE0-42D0-8BF6-AA360A550A18}" dt="2023-05-18T05:50:12.725" v="605" actId="47"/>
        <pc:sldMkLst>
          <pc:docMk/>
          <pc:sldMk cId="2227337895" sldId="275"/>
        </pc:sldMkLst>
      </pc:sldChg>
      <pc:sldChg chg="modSp add del mod">
        <pc:chgData name="trungbo2001@gmail.com" userId="8ce29e2eda34f706" providerId="LiveId" clId="{EBCEDEEB-ABE0-42D0-8BF6-AA360A550A18}" dt="2023-06-17T10:16:10.280" v="2764" actId="47"/>
        <pc:sldMkLst>
          <pc:docMk/>
          <pc:sldMk cId="1973335138" sldId="276"/>
        </pc:sldMkLst>
        <pc:spChg chg="mod">
          <ac:chgData name="trungbo2001@gmail.com" userId="8ce29e2eda34f706" providerId="LiveId" clId="{EBCEDEEB-ABE0-42D0-8BF6-AA360A550A18}" dt="2023-05-18T06:22:54.223" v="917" actId="20577"/>
          <ac:spMkLst>
            <pc:docMk/>
            <pc:sldMk cId="1973335138" sldId="276"/>
            <ac:spMk id="2" creationId="{BA44D338-A187-5546-17E2-C7D7B1C154A1}"/>
          </ac:spMkLst>
        </pc:spChg>
      </pc:sldChg>
      <pc:sldChg chg="modSp">
        <pc:chgData name="trungbo2001@gmail.com" userId="8ce29e2eda34f706" providerId="LiveId" clId="{EBCEDEEB-ABE0-42D0-8BF6-AA360A550A18}" dt="2023-06-17T11:59:36.224" v="4123"/>
        <pc:sldMkLst>
          <pc:docMk/>
          <pc:sldMk cId="2281482052" sldId="276"/>
        </pc:sldMkLst>
        <pc:spChg chg="mod">
          <ac:chgData name="trungbo2001@gmail.com" userId="8ce29e2eda34f706" providerId="LiveId" clId="{EBCEDEEB-ABE0-42D0-8BF6-AA360A550A18}" dt="2023-06-17T11:59:36.224" v="4123"/>
          <ac:spMkLst>
            <pc:docMk/>
            <pc:sldMk cId="2281482052" sldId="276"/>
            <ac:spMk id="2" creationId="{00000000-0000-0000-0000-000000000000}"/>
          </ac:spMkLst>
        </pc:spChg>
      </pc:sldChg>
      <pc:sldChg chg="modSp add del mod">
        <pc:chgData name="trungbo2001@gmail.com" userId="8ce29e2eda34f706" providerId="LiveId" clId="{EBCEDEEB-ABE0-42D0-8BF6-AA360A550A18}" dt="2023-06-17T10:16:10.280" v="2764" actId="47"/>
        <pc:sldMkLst>
          <pc:docMk/>
          <pc:sldMk cId="92954997" sldId="277"/>
        </pc:sldMkLst>
        <pc:spChg chg="mod">
          <ac:chgData name="trungbo2001@gmail.com" userId="8ce29e2eda34f706" providerId="LiveId" clId="{EBCEDEEB-ABE0-42D0-8BF6-AA360A550A18}" dt="2023-05-18T06:14:10.966" v="792" actId="115"/>
          <ac:spMkLst>
            <pc:docMk/>
            <pc:sldMk cId="92954997" sldId="277"/>
            <ac:spMk id="2" creationId="{BA44D338-A187-5546-17E2-C7D7B1C154A1}"/>
          </ac:spMkLst>
        </pc:spChg>
      </pc:sldChg>
      <pc:sldChg chg="modSp mod">
        <pc:chgData name="trungbo2001@gmail.com" userId="8ce29e2eda34f706" providerId="LiveId" clId="{EBCEDEEB-ABE0-42D0-8BF6-AA360A550A18}" dt="2023-06-22T05:02:19.092" v="4170" actId="404"/>
        <pc:sldMkLst>
          <pc:docMk/>
          <pc:sldMk cId="3538784278" sldId="277"/>
        </pc:sldMkLst>
        <pc:spChg chg="mod">
          <ac:chgData name="trungbo2001@gmail.com" userId="8ce29e2eda34f706" providerId="LiveId" clId="{EBCEDEEB-ABE0-42D0-8BF6-AA360A550A18}" dt="2023-06-22T05:02:19.092" v="4170" actId="404"/>
          <ac:spMkLst>
            <pc:docMk/>
            <pc:sldMk cId="3538784278" sldId="277"/>
            <ac:spMk id="2" creationId="{00000000-0000-0000-0000-000000000000}"/>
          </ac:spMkLst>
        </pc:spChg>
      </pc:sldChg>
      <pc:sldChg chg="modSp add del mod">
        <pc:chgData name="trungbo2001@gmail.com" userId="8ce29e2eda34f706" providerId="LiveId" clId="{EBCEDEEB-ABE0-42D0-8BF6-AA360A550A18}" dt="2023-06-17T10:16:10.280" v="2764" actId="47"/>
        <pc:sldMkLst>
          <pc:docMk/>
          <pc:sldMk cId="1825681859" sldId="278"/>
        </pc:sldMkLst>
        <pc:spChg chg="mod">
          <ac:chgData name="trungbo2001@gmail.com" userId="8ce29e2eda34f706" providerId="LiveId" clId="{EBCEDEEB-ABE0-42D0-8BF6-AA360A550A18}" dt="2023-05-18T06:14:02.543" v="788" actId="115"/>
          <ac:spMkLst>
            <pc:docMk/>
            <pc:sldMk cId="1825681859" sldId="278"/>
            <ac:spMk id="2" creationId="{BA44D338-A187-5546-17E2-C7D7B1C154A1}"/>
          </ac:spMkLst>
        </pc:spChg>
      </pc:sldChg>
      <pc:sldChg chg="modSp add del mod">
        <pc:chgData name="trungbo2001@gmail.com" userId="8ce29e2eda34f706" providerId="LiveId" clId="{EBCEDEEB-ABE0-42D0-8BF6-AA360A550A18}" dt="2023-06-17T10:16:10.280" v="2764" actId="47"/>
        <pc:sldMkLst>
          <pc:docMk/>
          <pc:sldMk cId="1320926454" sldId="279"/>
        </pc:sldMkLst>
        <pc:spChg chg="mod">
          <ac:chgData name="trungbo2001@gmail.com" userId="8ce29e2eda34f706" providerId="LiveId" clId="{EBCEDEEB-ABE0-42D0-8BF6-AA360A550A18}" dt="2023-05-18T06:13:53.484" v="784" actId="20577"/>
          <ac:spMkLst>
            <pc:docMk/>
            <pc:sldMk cId="1320926454" sldId="279"/>
            <ac:spMk id="2" creationId="{BA44D338-A187-5546-17E2-C7D7B1C154A1}"/>
          </ac:spMkLst>
        </pc:spChg>
      </pc:sldChg>
      <pc:sldChg chg="modSp add del mod">
        <pc:chgData name="trungbo2001@gmail.com" userId="8ce29e2eda34f706" providerId="LiveId" clId="{EBCEDEEB-ABE0-42D0-8BF6-AA360A550A18}" dt="2023-05-18T06:16:50.517" v="802" actId="47"/>
        <pc:sldMkLst>
          <pc:docMk/>
          <pc:sldMk cId="376620537" sldId="280"/>
        </pc:sldMkLst>
        <pc:spChg chg="mod">
          <ac:chgData name="trungbo2001@gmail.com" userId="8ce29e2eda34f706" providerId="LiveId" clId="{EBCEDEEB-ABE0-42D0-8BF6-AA360A550A18}" dt="2023-05-18T06:13:44.030" v="781" actId="207"/>
          <ac:spMkLst>
            <pc:docMk/>
            <pc:sldMk cId="376620537" sldId="280"/>
            <ac:spMk id="2" creationId="{BA44D338-A187-5546-17E2-C7D7B1C154A1}"/>
          </ac:spMkLst>
        </pc:spChg>
      </pc:sldChg>
      <pc:sldChg chg="modSp add del mod">
        <pc:chgData name="trungbo2001@gmail.com" userId="8ce29e2eda34f706" providerId="LiveId" clId="{EBCEDEEB-ABE0-42D0-8BF6-AA360A550A18}" dt="2023-06-17T10:16:10.280" v="2764" actId="47"/>
        <pc:sldMkLst>
          <pc:docMk/>
          <pc:sldMk cId="525664841" sldId="281"/>
        </pc:sldMkLst>
        <pc:spChg chg="mod">
          <ac:chgData name="trungbo2001@gmail.com" userId="8ce29e2eda34f706" providerId="LiveId" clId="{EBCEDEEB-ABE0-42D0-8BF6-AA360A550A18}" dt="2023-05-29T10:17:54.169" v="2460"/>
          <ac:spMkLst>
            <pc:docMk/>
            <pc:sldMk cId="525664841" sldId="281"/>
            <ac:spMk id="2" creationId="{BA44D338-A187-5546-17E2-C7D7B1C154A1}"/>
          </ac:spMkLst>
        </pc:spChg>
      </pc:sldChg>
      <pc:sldChg chg="modSp add del mod">
        <pc:chgData name="trungbo2001@gmail.com" userId="8ce29e2eda34f706" providerId="LiveId" clId="{EBCEDEEB-ABE0-42D0-8BF6-AA360A550A18}" dt="2023-06-17T10:16:10.280" v="2764" actId="47"/>
        <pc:sldMkLst>
          <pc:docMk/>
          <pc:sldMk cId="1637360365" sldId="282"/>
        </pc:sldMkLst>
        <pc:spChg chg="mod">
          <ac:chgData name="trungbo2001@gmail.com" userId="8ce29e2eda34f706" providerId="LiveId" clId="{EBCEDEEB-ABE0-42D0-8BF6-AA360A550A18}" dt="2023-05-29T10:18:29.470" v="2467" actId="403"/>
          <ac:spMkLst>
            <pc:docMk/>
            <pc:sldMk cId="1637360365" sldId="282"/>
            <ac:spMk id="2" creationId="{BA44D338-A187-5546-17E2-C7D7B1C154A1}"/>
          </ac:spMkLst>
        </pc:spChg>
      </pc:sldChg>
      <pc:sldChg chg="modSp add del mod">
        <pc:chgData name="trungbo2001@gmail.com" userId="8ce29e2eda34f706" providerId="LiveId" clId="{EBCEDEEB-ABE0-42D0-8BF6-AA360A550A18}" dt="2023-06-17T10:16:10.280" v="2764" actId="47"/>
        <pc:sldMkLst>
          <pc:docMk/>
          <pc:sldMk cId="3315516804" sldId="283"/>
        </pc:sldMkLst>
        <pc:spChg chg="mod">
          <ac:chgData name="trungbo2001@gmail.com" userId="8ce29e2eda34f706" providerId="LiveId" clId="{EBCEDEEB-ABE0-42D0-8BF6-AA360A550A18}" dt="2023-05-29T10:18:49.547" v="2471" actId="27636"/>
          <ac:spMkLst>
            <pc:docMk/>
            <pc:sldMk cId="3315516804" sldId="283"/>
            <ac:spMk id="2" creationId="{BA44D338-A187-5546-17E2-C7D7B1C154A1}"/>
          </ac:spMkLst>
        </pc:spChg>
      </pc:sldChg>
      <pc:sldChg chg="modSp add del mod">
        <pc:chgData name="trungbo2001@gmail.com" userId="8ce29e2eda34f706" providerId="LiveId" clId="{EBCEDEEB-ABE0-42D0-8BF6-AA360A550A18}" dt="2023-06-17T10:16:10.280" v="2764" actId="47"/>
        <pc:sldMkLst>
          <pc:docMk/>
          <pc:sldMk cId="977934170" sldId="284"/>
        </pc:sldMkLst>
        <pc:spChg chg="mod">
          <ac:chgData name="trungbo2001@gmail.com" userId="8ce29e2eda34f706" providerId="LiveId" clId="{EBCEDEEB-ABE0-42D0-8BF6-AA360A550A18}" dt="2023-05-29T10:19:23.066" v="2477" actId="207"/>
          <ac:spMkLst>
            <pc:docMk/>
            <pc:sldMk cId="977934170" sldId="284"/>
            <ac:spMk id="2" creationId="{BA44D338-A187-5546-17E2-C7D7B1C154A1}"/>
          </ac:spMkLst>
        </pc:spChg>
      </pc:sldChg>
      <pc:sldChg chg="modSp add del mod">
        <pc:chgData name="trungbo2001@gmail.com" userId="8ce29e2eda34f706" providerId="LiveId" clId="{EBCEDEEB-ABE0-42D0-8BF6-AA360A550A18}" dt="2023-05-29T10:17:33.130" v="2456" actId="47"/>
        <pc:sldMkLst>
          <pc:docMk/>
          <pc:sldMk cId="3598707009" sldId="285"/>
        </pc:sldMkLst>
        <pc:spChg chg="mod">
          <ac:chgData name="trungbo2001@gmail.com" userId="8ce29e2eda34f706" providerId="LiveId" clId="{EBCEDEEB-ABE0-42D0-8BF6-AA360A550A18}" dt="2023-05-18T06:11:46.119" v="749" actId="115"/>
          <ac:spMkLst>
            <pc:docMk/>
            <pc:sldMk cId="3598707009" sldId="285"/>
            <ac:spMk id="2" creationId="{BA44D338-A187-5546-17E2-C7D7B1C154A1}"/>
          </ac:spMkLst>
        </pc:spChg>
      </pc:sldChg>
      <pc:sldChg chg="modSp add del mod">
        <pc:chgData name="trungbo2001@gmail.com" userId="8ce29e2eda34f706" providerId="LiveId" clId="{EBCEDEEB-ABE0-42D0-8BF6-AA360A550A18}" dt="2023-06-17T10:16:10.280" v="2764" actId="47"/>
        <pc:sldMkLst>
          <pc:docMk/>
          <pc:sldMk cId="1155865271" sldId="286"/>
        </pc:sldMkLst>
        <pc:spChg chg="mod">
          <ac:chgData name="trungbo2001@gmail.com" userId="8ce29e2eda34f706" providerId="LiveId" clId="{EBCEDEEB-ABE0-42D0-8BF6-AA360A550A18}" dt="2023-05-18T06:10:22.758" v="731" actId="207"/>
          <ac:spMkLst>
            <pc:docMk/>
            <pc:sldMk cId="1155865271" sldId="286"/>
            <ac:spMk id="2" creationId="{BA44D338-A187-5546-17E2-C7D7B1C154A1}"/>
          </ac:spMkLst>
        </pc:spChg>
      </pc:sldChg>
      <pc:sldChg chg="modSp add del mod">
        <pc:chgData name="trungbo2001@gmail.com" userId="8ce29e2eda34f706" providerId="LiveId" clId="{EBCEDEEB-ABE0-42D0-8BF6-AA360A550A18}" dt="2023-06-17T10:16:10.280" v="2764" actId="47"/>
        <pc:sldMkLst>
          <pc:docMk/>
          <pc:sldMk cId="3776656428" sldId="287"/>
        </pc:sldMkLst>
        <pc:spChg chg="mod">
          <ac:chgData name="trungbo2001@gmail.com" userId="8ce29e2eda34f706" providerId="LiveId" clId="{EBCEDEEB-ABE0-42D0-8BF6-AA360A550A18}" dt="2023-05-18T06:10:16.679" v="728" actId="115"/>
          <ac:spMkLst>
            <pc:docMk/>
            <pc:sldMk cId="3776656428" sldId="287"/>
            <ac:spMk id="2" creationId="{BA44D338-A187-5546-17E2-C7D7B1C154A1}"/>
          </ac:spMkLst>
        </pc:spChg>
      </pc:sldChg>
      <pc:sldChg chg="modSp add del mod">
        <pc:chgData name="trungbo2001@gmail.com" userId="8ce29e2eda34f706" providerId="LiveId" clId="{EBCEDEEB-ABE0-42D0-8BF6-AA360A550A18}" dt="2023-06-17T10:16:10.280" v="2764" actId="47"/>
        <pc:sldMkLst>
          <pc:docMk/>
          <pc:sldMk cId="3882754186" sldId="288"/>
        </pc:sldMkLst>
        <pc:spChg chg="mod">
          <ac:chgData name="trungbo2001@gmail.com" userId="8ce29e2eda34f706" providerId="LiveId" clId="{EBCEDEEB-ABE0-42D0-8BF6-AA360A550A18}" dt="2023-05-18T06:10:01.207" v="724" actId="115"/>
          <ac:spMkLst>
            <pc:docMk/>
            <pc:sldMk cId="3882754186" sldId="288"/>
            <ac:spMk id="2" creationId="{BA44D338-A187-5546-17E2-C7D7B1C154A1}"/>
          </ac:spMkLst>
        </pc:spChg>
      </pc:sldChg>
      <pc:sldChg chg="modSp add del mod">
        <pc:chgData name="trungbo2001@gmail.com" userId="8ce29e2eda34f706" providerId="LiveId" clId="{EBCEDEEB-ABE0-42D0-8BF6-AA360A550A18}" dt="2023-06-17T10:16:10.280" v="2764" actId="47"/>
        <pc:sldMkLst>
          <pc:docMk/>
          <pc:sldMk cId="3081927118" sldId="289"/>
        </pc:sldMkLst>
        <pc:spChg chg="mod">
          <ac:chgData name="trungbo2001@gmail.com" userId="8ce29e2eda34f706" providerId="LiveId" clId="{EBCEDEEB-ABE0-42D0-8BF6-AA360A550A18}" dt="2023-05-18T06:09:47.807" v="719" actId="115"/>
          <ac:spMkLst>
            <pc:docMk/>
            <pc:sldMk cId="3081927118" sldId="289"/>
            <ac:spMk id="2" creationId="{BA44D338-A187-5546-17E2-C7D7B1C154A1}"/>
          </ac:spMkLst>
        </pc:spChg>
      </pc:sldChg>
      <pc:sldChg chg="del">
        <pc:chgData name="trungbo2001@gmail.com" userId="8ce29e2eda34f706" providerId="LiveId" clId="{EBCEDEEB-ABE0-42D0-8BF6-AA360A550A18}" dt="2023-06-17T10:16:10.280" v="2764" actId="47"/>
        <pc:sldMkLst>
          <pc:docMk/>
          <pc:sldMk cId="1069138030" sldId="290"/>
        </pc:sldMkLst>
      </pc:sldChg>
      <pc:sldChg chg="del">
        <pc:chgData name="trungbo2001@gmail.com" userId="8ce29e2eda34f706" providerId="LiveId" clId="{EBCEDEEB-ABE0-42D0-8BF6-AA360A550A18}" dt="2023-06-17T10:16:10.280" v="2764" actId="47"/>
        <pc:sldMkLst>
          <pc:docMk/>
          <pc:sldMk cId="4205127601" sldId="291"/>
        </pc:sldMkLst>
      </pc:sldChg>
      <pc:sldChg chg="modSp mod">
        <pc:chgData name="trungbo2001@gmail.com" userId="8ce29e2eda34f706" providerId="LiveId" clId="{EBCEDEEB-ABE0-42D0-8BF6-AA360A550A18}" dt="2023-06-17T11:59:36.224" v="4123"/>
        <pc:sldMkLst>
          <pc:docMk/>
          <pc:sldMk cId="2426266137" sldId="292"/>
        </pc:sldMkLst>
        <pc:spChg chg="mod">
          <ac:chgData name="trungbo2001@gmail.com" userId="8ce29e2eda34f706" providerId="LiveId" clId="{EBCEDEEB-ABE0-42D0-8BF6-AA360A550A18}" dt="2023-06-17T11:59:36.224" v="4123"/>
          <ac:spMkLst>
            <pc:docMk/>
            <pc:sldMk cId="2426266137" sldId="292"/>
            <ac:spMk id="2" creationId="{00000000-0000-0000-0000-000000000000}"/>
          </ac:spMkLst>
        </pc:spChg>
        <pc:picChg chg="mod">
          <ac:chgData name="trungbo2001@gmail.com" userId="8ce29e2eda34f706" providerId="LiveId" clId="{EBCEDEEB-ABE0-42D0-8BF6-AA360A550A18}" dt="2023-06-17T10:31:07.593" v="3199" actId="14100"/>
          <ac:picMkLst>
            <pc:docMk/>
            <pc:sldMk cId="2426266137" sldId="292"/>
            <ac:picMk id="3" creationId="{00000000-0000-0000-0000-000000000000}"/>
          </ac:picMkLst>
        </pc:picChg>
      </pc:sldChg>
      <pc:sldChg chg="del">
        <pc:chgData name="trungbo2001@gmail.com" userId="8ce29e2eda34f706" providerId="LiveId" clId="{EBCEDEEB-ABE0-42D0-8BF6-AA360A550A18}" dt="2023-06-17T10:16:10.280" v="2764" actId="47"/>
        <pc:sldMkLst>
          <pc:docMk/>
          <pc:sldMk cId="4076855551" sldId="292"/>
        </pc:sldMkLst>
      </pc:sldChg>
      <pc:sldChg chg="del">
        <pc:chgData name="trungbo2001@gmail.com" userId="8ce29e2eda34f706" providerId="LiveId" clId="{EBCEDEEB-ABE0-42D0-8BF6-AA360A550A18}" dt="2023-05-29T10:17:27.245" v="2455" actId="47"/>
        <pc:sldMkLst>
          <pc:docMk/>
          <pc:sldMk cId="1953126351" sldId="293"/>
        </pc:sldMkLst>
      </pc:sldChg>
      <pc:sldChg chg="delSp modSp mod">
        <pc:chgData name="trungbo2001@gmail.com" userId="8ce29e2eda34f706" providerId="LiveId" clId="{EBCEDEEB-ABE0-42D0-8BF6-AA360A550A18}" dt="2023-06-22T05:02:31.766" v="4171" actId="207"/>
        <pc:sldMkLst>
          <pc:docMk/>
          <pc:sldMk cId="3590834142" sldId="293"/>
        </pc:sldMkLst>
        <pc:spChg chg="mod">
          <ac:chgData name="trungbo2001@gmail.com" userId="8ce29e2eda34f706" providerId="LiveId" clId="{EBCEDEEB-ABE0-42D0-8BF6-AA360A550A18}" dt="2023-06-22T05:02:31.766" v="4171" actId="207"/>
          <ac:spMkLst>
            <pc:docMk/>
            <pc:sldMk cId="3590834142" sldId="293"/>
            <ac:spMk id="2" creationId="{00000000-0000-0000-0000-000000000000}"/>
          </ac:spMkLst>
        </pc:spChg>
        <pc:picChg chg="del">
          <ac:chgData name="trungbo2001@gmail.com" userId="8ce29e2eda34f706" providerId="LiveId" clId="{EBCEDEEB-ABE0-42D0-8BF6-AA360A550A18}" dt="2023-06-17T10:32:00.833" v="3205" actId="478"/>
          <ac:picMkLst>
            <pc:docMk/>
            <pc:sldMk cId="3590834142" sldId="293"/>
            <ac:picMk id="4" creationId="{00000000-0000-0000-0000-000000000000}"/>
          </ac:picMkLst>
        </pc:picChg>
      </pc:sldChg>
      <pc:sldChg chg="del">
        <pc:chgData name="trungbo2001@gmail.com" userId="8ce29e2eda34f706" providerId="LiveId" clId="{EBCEDEEB-ABE0-42D0-8BF6-AA360A550A18}" dt="2023-05-29T10:17:25.396" v="2454" actId="47"/>
        <pc:sldMkLst>
          <pc:docMk/>
          <pc:sldMk cId="79976230" sldId="294"/>
        </pc:sldMkLst>
      </pc:sldChg>
      <pc:sldChg chg="del">
        <pc:chgData name="trungbo2001@gmail.com" userId="8ce29e2eda34f706" providerId="LiveId" clId="{EBCEDEEB-ABE0-42D0-8BF6-AA360A550A18}" dt="2023-05-29T10:17:22.131" v="2453" actId="47"/>
        <pc:sldMkLst>
          <pc:docMk/>
          <pc:sldMk cId="1125526695" sldId="295"/>
        </pc:sldMkLst>
      </pc:sldChg>
      <pc:sldChg chg="del">
        <pc:chgData name="trungbo2001@gmail.com" userId="8ce29e2eda34f706" providerId="LiveId" clId="{EBCEDEEB-ABE0-42D0-8BF6-AA360A550A18}" dt="2023-06-17T10:16:10.280" v="2764" actId="47"/>
        <pc:sldMkLst>
          <pc:docMk/>
          <pc:sldMk cId="3026573620" sldId="296"/>
        </pc:sldMkLst>
      </pc:sldChg>
      <pc:sldChg chg="del">
        <pc:chgData name="trungbo2001@gmail.com" userId="8ce29e2eda34f706" providerId="LiveId" clId="{EBCEDEEB-ABE0-42D0-8BF6-AA360A550A18}" dt="2023-06-17T10:31:27.125" v="3202" actId="47"/>
        <pc:sldMkLst>
          <pc:docMk/>
          <pc:sldMk cId="403392205" sldId="297"/>
        </pc:sldMkLst>
      </pc:sldChg>
      <pc:sldChg chg="del">
        <pc:chgData name="trungbo2001@gmail.com" userId="8ce29e2eda34f706" providerId="LiveId" clId="{EBCEDEEB-ABE0-42D0-8BF6-AA360A550A18}" dt="2023-05-18T06:16:47.975" v="801" actId="47"/>
        <pc:sldMkLst>
          <pc:docMk/>
          <pc:sldMk cId="990724469" sldId="297"/>
        </pc:sldMkLst>
      </pc:sldChg>
      <pc:sldChg chg="del">
        <pc:chgData name="trungbo2001@gmail.com" userId="8ce29e2eda34f706" providerId="LiveId" clId="{EBCEDEEB-ABE0-42D0-8BF6-AA360A550A18}" dt="2023-06-17T10:16:10.280" v="2764" actId="47"/>
        <pc:sldMkLst>
          <pc:docMk/>
          <pc:sldMk cId="3506540582" sldId="298"/>
        </pc:sldMkLst>
      </pc:sldChg>
      <pc:sldChg chg="del">
        <pc:chgData name="trungbo2001@gmail.com" userId="8ce29e2eda34f706" providerId="LiveId" clId="{EBCEDEEB-ABE0-42D0-8BF6-AA360A550A18}" dt="2023-06-17T10:16:10.280" v="2764" actId="47"/>
        <pc:sldMkLst>
          <pc:docMk/>
          <pc:sldMk cId="1346242935" sldId="299"/>
        </pc:sldMkLst>
      </pc:sldChg>
      <pc:sldChg chg="del">
        <pc:chgData name="trungbo2001@gmail.com" userId="8ce29e2eda34f706" providerId="LiveId" clId="{EBCEDEEB-ABE0-42D0-8BF6-AA360A550A18}" dt="2023-05-18T06:16:43.624" v="800" actId="47"/>
        <pc:sldMkLst>
          <pc:docMk/>
          <pc:sldMk cId="3424127625" sldId="299"/>
        </pc:sldMkLst>
      </pc:sldChg>
      <pc:sldChg chg="del">
        <pc:chgData name="trungbo2001@gmail.com" userId="8ce29e2eda34f706" providerId="LiveId" clId="{EBCEDEEB-ABE0-42D0-8BF6-AA360A550A18}" dt="2023-05-29T11:25:08.898" v="2508" actId="47"/>
        <pc:sldMkLst>
          <pc:docMk/>
          <pc:sldMk cId="2844727550" sldId="300"/>
        </pc:sldMkLst>
      </pc:sldChg>
      <pc:sldChg chg="del">
        <pc:chgData name="trungbo2001@gmail.com" userId="8ce29e2eda34f706" providerId="LiveId" clId="{EBCEDEEB-ABE0-42D0-8BF6-AA360A550A18}" dt="2023-05-29T11:25:10.168" v="2509" actId="47"/>
        <pc:sldMkLst>
          <pc:docMk/>
          <pc:sldMk cId="99315422" sldId="301"/>
        </pc:sldMkLst>
      </pc:sldChg>
      <pc:sldChg chg="del">
        <pc:chgData name="trungbo2001@gmail.com" userId="8ce29e2eda34f706" providerId="LiveId" clId="{EBCEDEEB-ABE0-42D0-8BF6-AA360A550A18}" dt="2023-05-29T11:25:11.759" v="2510" actId="47"/>
        <pc:sldMkLst>
          <pc:docMk/>
          <pc:sldMk cId="3129751417" sldId="302"/>
        </pc:sldMkLst>
      </pc:sldChg>
      <pc:sldChg chg="addSp delSp modSp new del mod setBg">
        <pc:chgData name="trungbo2001@gmail.com" userId="8ce29e2eda34f706" providerId="LiveId" clId="{EBCEDEEB-ABE0-42D0-8BF6-AA360A550A18}" dt="2023-06-17T10:16:10.280" v="2764" actId="47"/>
        <pc:sldMkLst>
          <pc:docMk/>
          <pc:sldMk cId="2680611938" sldId="303"/>
        </pc:sldMkLst>
        <pc:spChg chg="mod">
          <ac:chgData name="trungbo2001@gmail.com" userId="8ce29e2eda34f706" providerId="LiveId" clId="{EBCEDEEB-ABE0-42D0-8BF6-AA360A550A18}" dt="2023-06-03T14:59:36.569" v="2763" actId="207"/>
          <ac:spMkLst>
            <pc:docMk/>
            <pc:sldMk cId="2680611938" sldId="303"/>
            <ac:spMk id="2" creationId="{F573D3CB-6813-AFA7-6FEE-AB87F2DACF48}"/>
          </ac:spMkLst>
        </pc:spChg>
        <pc:picChg chg="add del mod">
          <ac:chgData name="trungbo2001@gmail.com" userId="8ce29e2eda34f706" providerId="LiveId" clId="{EBCEDEEB-ABE0-42D0-8BF6-AA360A550A18}" dt="2023-05-29T12:48:17.850" v="2707" actId="478"/>
          <ac:picMkLst>
            <pc:docMk/>
            <pc:sldMk cId="2680611938" sldId="303"/>
            <ac:picMk id="4" creationId="{0B663D04-A35C-4F84-A8AF-E55A15BF8E9A}"/>
          </ac:picMkLst>
        </pc:picChg>
        <pc:picChg chg="add del mod">
          <ac:chgData name="trungbo2001@gmail.com" userId="8ce29e2eda34f706" providerId="LiveId" clId="{EBCEDEEB-ABE0-42D0-8BF6-AA360A550A18}" dt="2023-05-29T12:48:18.834" v="2709" actId="478"/>
          <ac:picMkLst>
            <pc:docMk/>
            <pc:sldMk cId="2680611938" sldId="303"/>
            <ac:picMk id="6" creationId="{7892612B-6158-4A5D-40EB-CCE3F0742981}"/>
          </ac:picMkLst>
        </pc:picChg>
        <pc:picChg chg="add del mod">
          <ac:chgData name="trungbo2001@gmail.com" userId="8ce29e2eda34f706" providerId="LiveId" clId="{EBCEDEEB-ABE0-42D0-8BF6-AA360A550A18}" dt="2023-05-29T12:48:18.337" v="2708" actId="478"/>
          <ac:picMkLst>
            <pc:docMk/>
            <pc:sldMk cId="2680611938" sldId="303"/>
            <ac:picMk id="8" creationId="{BE068616-5E4D-1766-1E8E-4725123CB018}"/>
          </ac:picMkLst>
        </pc:picChg>
        <pc:picChg chg="add del mod">
          <ac:chgData name="trungbo2001@gmail.com" userId="8ce29e2eda34f706" providerId="LiveId" clId="{EBCEDEEB-ABE0-42D0-8BF6-AA360A550A18}" dt="2023-05-29T12:48:19.674" v="2710" actId="478"/>
          <ac:picMkLst>
            <pc:docMk/>
            <pc:sldMk cId="2680611938" sldId="303"/>
            <ac:picMk id="10" creationId="{D35BEB31-7EDC-E594-5487-2D5C5F9B53F3}"/>
          </ac:picMkLst>
        </pc:picChg>
      </pc:sldChg>
      <pc:sldChg chg="addSp delSp modSp new del mod">
        <pc:chgData name="trungbo2001@gmail.com" userId="8ce29e2eda34f706" providerId="LiveId" clId="{EBCEDEEB-ABE0-42D0-8BF6-AA360A550A18}" dt="2023-06-17T10:16:10.280" v="2764" actId="47"/>
        <pc:sldMkLst>
          <pc:docMk/>
          <pc:sldMk cId="1853301547" sldId="304"/>
        </pc:sldMkLst>
        <pc:spChg chg="mod">
          <ac:chgData name="trungbo2001@gmail.com" userId="8ce29e2eda34f706" providerId="LiveId" clId="{EBCEDEEB-ABE0-42D0-8BF6-AA360A550A18}" dt="2023-05-19T07:08:07.785" v="2309"/>
          <ac:spMkLst>
            <pc:docMk/>
            <pc:sldMk cId="1853301547" sldId="304"/>
            <ac:spMk id="2" creationId="{AA963C75-B557-2B30-5CBE-DEA7BADC7B59}"/>
          </ac:spMkLst>
        </pc:spChg>
        <pc:spChg chg="add mod">
          <ac:chgData name="trungbo2001@gmail.com" userId="8ce29e2eda34f706" providerId="LiveId" clId="{EBCEDEEB-ABE0-42D0-8BF6-AA360A550A18}" dt="2023-06-03T14:36:58.273" v="2747" actId="207"/>
          <ac:spMkLst>
            <pc:docMk/>
            <pc:sldMk cId="1853301547" sldId="304"/>
            <ac:spMk id="4" creationId="{4176D873-35E6-E6FC-C70B-4B8DBD009191}"/>
          </ac:spMkLst>
        </pc:spChg>
        <pc:spChg chg="add del">
          <ac:chgData name="trungbo2001@gmail.com" userId="8ce29e2eda34f706" providerId="LiveId" clId="{EBCEDEEB-ABE0-42D0-8BF6-AA360A550A18}" dt="2023-05-19T07:06:01.735" v="2279" actId="22"/>
          <ac:spMkLst>
            <pc:docMk/>
            <pc:sldMk cId="1853301547" sldId="304"/>
            <ac:spMk id="6" creationId="{277105AF-22AA-5447-DC80-077CB13F3C41}"/>
          </ac:spMkLst>
        </pc:spChg>
        <pc:spChg chg="add mod">
          <ac:chgData name="trungbo2001@gmail.com" userId="8ce29e2eda34f706" providerId="LiveId" clId="{EBCEDEEB-ABE0-42D0-8BF6-AA360A550A18}" dt="2023-06-03T14:37:03.440" v="2748" actId="207"/>
          <ac:spMkLst>
            <pc:docMk/>
            <pc:sldMk cId="1853301547" sldId="304"/>
            <ac:spMk id="8" creationId="{BF8D92C5-2CFD-3D27-1AD1-A435F4AC7741}"/>
          </ac:spMkLst>
        </pc:spChg>
      </pc:sldChg>
      <pc:sldChg chg="del">
        <pc:chgData name="trungbo2001@gmail.com" userId="8ce29e2eda34f706" providerId="LiveId" clId="{EBCEDEEB-ABE0-42D0-8BF6-AA360A550A18}" dt="2023-06-17T10:16:10.280" v="2764" actId="47"/>
        <pc:sldMkLst>
          <pc:docMk/>
          <pc:sldMk cId="3765710271" sldId="305"/>
        </pc:sldMkLst>
      </pc:sldChg>
      <pc:sldChg chg="del">
        <pc:chgData name="trungbo2001@gmail.com" userId="8ce29e2eda34f706" providerId="LiveId" clId="{EBCEDEEB-ABE0-42D0-8BF6-AA360A550A18}" dt="2023-06-17T10:16:10.280" v="2764" actId="47"/>
        <pc:sldMkLst>
          <pc:docMk/>
          <pc:sldMk cId="1255593619" sldId="306"/>
        </pc:sldMkLst>
      </pc:sldChg>
      <pc:sldChg chg="del">
        <pc:chgData name="trungbo2001@gmail.com" userId="8ce29e2eda34f706" providerId="LiveId" clId="{EBCEDEEB-ABE0-42D0-8BF6-AA360A550A18}" dt="2023-06-17T10:16:10.280" v="2764" actId="47"/>
        <pc:sldMkLst>
          <pc:docMk/>
          <pc:sldMk cId="2727041017" sldId="307"/>
        </pc:sldMkLst>
      </pc:sldChg>
      <pc:sldChg chg="del">
        <pc:chgData name="trungbo2001@gmail.com" userId="8ce29e2eda34f706" providerId="LiveId" clId="{EBCEDEEB-ABE0-42D0-8BF6-AA360A550A18}" dt="2023-06-17T10:16:10.280" v="2764" actId="47"/>
        <pc:sldMkLst>
          <pc:docMk/>
          <pc:sldMk cId="2255741836" sldId="308"/>
        </pc:sldMkLst>
      </pc:sldChg>
      <pc:sldChg chg="modSp new del mod">
        <pc:chgData name="trungbo2001@gmail.com" userId="8ce29e2eda34f706" providerId="LiveId" clId="{EBCEDEEB-ABE0-42D0-8BF6-AA360A550A18}" dt="2023-06-17T10:16:10.280" v="2764" actId="47"/>
        <pc:sldMkLst>
          <pc:docMk/>
          <pc:sldMk cId="1102648693" sldId="309"/>
        </pc:sldMkLst>
        <pc:spChg chg="mod">
          <ac:chgData name="trungbo2001@gmail.com" userId="8ce29e2eda34f706" providerId="LiveId" clId="{EBCEDEEB-ABE0-42D0-8BF6-AA360A550A18}" dt="2023-05-29T12:28:48.434" v="2701" actId="20577"/>
          <ac:spMkLst>
            <pc:docMk/>
            <pc:sldMk cId="1102648693" sldId="309"/>
            <ac:spMk id="2" creationId="{2BA2F51B-A030-44AC-E1E5-7913CC4E0597}"/>
          </ac:spMkLst>
        </pc:spChg>
      </pc:sldChg>
      <pc:sldChg chg="new del">
        <pc:chgData name="trungbo2001@gmail.com" userId="8ce29e2eda34f706" providerId="LiveId" clId="{EBCEDEEB-ABE0-42D0-8BF6-AA360A550A18}" dt="2023-06-03T14:38:09.612" v="2752" actId="2696"/>
        <pc:sldMkLst>
          <pc:docMk/>
          <pc:sldMk cId="486520293" sldId="310"/>
        </pc:sldMkLst>
      </pc:sldChg>
      <pc:sldChg chg="addSp modSp del">
        <pc:chgData name="trungbo2001@gmail.com" userId="8ce29e2eda34f706" providerId="LiveId" clId="{EBCEDEEB-ABE0-42D0-8BF6-AA360A550A18}" dt="2023-06-17T10:16:10.280" v="2764" actId="47"/>
        <pc:sldMkLst>
          <pc:docMk/>
          <pc:sldMk cId="2412636097" sldId="310"/>
        </pc:sldMkLst>
        <pc:picChg chg="add mod">
          <ac:chgData name="trungbo2001@gmail.com" userId="8ce29e2eda34f706" providerId="LiveId" clId="{EBCEDEEB-ABE0-42D0-8BF6-AA360A550A18}" dt="2023-06-03T14:40:19.032" v="2753" actId="931"/>
          <ac:picMkLst>
            <pc:docMk/>
            <pc:sldMk cId="2412636097" sldId="310"/>
            <ac:picMk id="3" creationId="{E1713B5B-57B8-AA94-6254-52E003AC13CA}"/>
          </ac:picMkLst>
        </pc:picChg>
      </pc:sldChg>
      <pc:sldChg chg="modSp del mod">
        <pc:chgData name="trungbo2001@gmail.com" userId="8ce29e2eda34f706" providerId="LiveId" clId="{EBCEDEEB-ABE0-42D0-8BF6-AA360A550A18}" dt="2023-06-17T10:16:10.280" v="2764" actId="47"/>
        <pc:sldMkLst>
          <pc:docMk/>
          <pc:sldMk cId="869830743" sldId="311"/>
        </pc:sldMkLst>
        <pc:spChg chg="mod">
          <ac:chgData name="trungbo2001@gmail.com" userId="8ce29e2eda34f706" providerId="LiveId" clId="{EBCEDEEB-ABE0-42D0-8BF6-AA360A550A18}" dt="2023-05-29T12:27:31.547" v="2679" actId="20577"/>
          <ac:spMkLst>
            <pc:docMk/>
            <pc:sldMk cId="869830743" sldId="311"/>
            <ac:spMk id="2" creationId="{BA44D338-A187-5546-17E2-C7D7B1C154A1}"/>
          </ac:spMkLst>
        </pc:spChg>
      </pc:sldChg>
      <pc:sldChg chg="del">
        <pc:chgData name="trungbo2001@gmail.com" userId="8ce29e2eda34f706" providerId="LiveId" clId="{EBCEDEEB-ABE0-42D0-8BF6-AA360A550A18}" dt="2023-05-29T12:26:03.945" v="2660" actId="47"/>
        <pc:sldMkLst>
          <pc:docMk/>
          <pc:sldMk cId="3675485781" sldId="312"/>
        </pc:sldMkLst>
      </pc:sldChg>
      <pc:sldChg chg="del">
        <pc:chgData name="trungbo2001@gmail.com" userId="8ce29e2eda34f706" providerId="LiveId" clId="{EBCEDEEB-ABE0-42D0-8BF6-AA360A550A18}" dt="2023-06-17T10:16:10.280" v="2764" actId="47"/>
        <pc:sldMkLst>
          <pc:docMk/>
          <pc:sldMk cId="4124622473" sldId="312"/>
        </pc:sldMkLst>
      </pc:sldChg>
      <pc:sldChg chg="del">
        <pc:chgData name="trungbo2001@gmail.com" userId="8ce29e2eda34f706" providerId="LiveId" clId="{EBCEDEEB-ABE0-42D0-8BF6-AA360A550A18}" dt="2023-06-17T10:16:10.280" v="2764" actId="47"/>
        <pc:sldMkLst>
          <pc:docMk/>
          <pc:sldMk cId="971506556" sldId="313"/>
        </pc:sldMkLst>
      </pc:sldChg>
      <pc:sldChg chg="del">
        <pc:chgData name="trungbo2001@gmail.com" userId="8ce29e2eda34f706" providerId="LiveId" clId="{EBCEDEEB-ABE0-42D0-8BF6-AA360A550A18}" dt="2023-05-29T12:26:05.205" v="2661" actId="47"/>
        <pc:sldMkLst>
          <pc:docMk/>
          <pc:sldMk cId="3154555421" sldId="313"/>
        </pc:sldMkLst>
      </pc:sldChg>
      <pc:sldChg chg="del">
        <pc:chgData name="trungbo2001@gmail.com" userId="8ce29e2eda34f706" providerId="LiveId" clId="{EBCEDEEB-ABE0-42D0-8BF6-AA360A550A18}" dt="2023-06-17T10:16:10.280" v="2764" actId="47"/>
        <pc:sldMkLst>
          <pc:docMk/>
          <pc:sldMk cId="3436911149" sldId="314"/>
        </pc:sldMkLst>
      </pc:sldChg>
      <pc:sldChg chg="del">
        <pc:chgData name="trungbo2001@gmail.com" userId="8ce29e2eda34f706" providerId="LiveId" clId="{EBCEDEEB-ABE0-42D0-8BF6-AA360A550A18}" dt="2023-05-29T12:26:07.046" v="2662" actId="47"/>
        <pc:sldMkLst>
          <pc:docMk/>
          <pc:sldMk cId="3980173370" sldId="314"/>
        </pc:sldMkLst>
      </pc:sldChg>
      <pc:sldChg chg="del">
        <pc:chgData name="trungbo2001@gmail.com" userId="8ce29e2eda34f706" providerId="LiveId" clId="{EBCEDEEB-ABE0-42D0-8BF6-AA360A550A18}" dt="2023-06-17T10:16:10.280" v="2764" actId="47"/>
        <pc:sldMkLst>
          <pc:docMk/>
          <pc:sldMk cId="775375730" sldId="315"/>
        </pc:sldMkLst>
      </pc:sldChg>
      <pc:sldChg chg="del ord">
        <pc:chgData name="trungbo2001@gmail.com" userId="8ce29e2eda34f706" providerId="LiveId" clId="{EBCEDEEB-ABE0-42D0-8BF6-AA360A550A18}" dt="2023-06-17T10:16:10.280" v="2764" actId="47"/>
        <pc:sldMkLst>
          <pc:docMk/>
          <pc:sldMk cId="1351565537" sldId="316"/>
        </pc:sldMkLst>
      </pc:sldChg>
      <pc:sldChg chg="new del">
        <pc:chgData name="trungbo2001@gmail.com" userId="8ce29e2eda34f706" providerId="LiveId" clId="{EBCEDEEB-ABE0-42D0-8BF6-AA360A550A18}" dt="2023-06-03T14:48:01.566" v="2755" actId="47"/>
        <pc:sldMkLst>
          <pc:docMk/>
          <pc:sldMk cId="2904381533" sldId="317"/>
        </pc:sldMkLst>
      </pc:sldChg>
      <pc:sldChg chg="modSp mod">
        <pc:chgData name="trungbo2001@gmail.com" userId="8ce29e2eda34f706" providerId="LiveId" clId="{EBCEDEEB-ABE0-42D0-8BF6-AA360A550A18}" dt="2023-06-17T10:29:34.153" v="3182" actId="14100"/>
        <pc:sldMkLst>
          <pc:docMk/>
          <pc:sldMk cId="2960784044" sldId="367"/>
        </pc:sldMkLst>
        <pc:picChg chg="mod">
          <ac:chgData name="trungbo2001@gmail.com" userId="8ce29e2eda34f706" providerId="LiveId" clId="{EBCEDEEB-ABE0-42D0-8BF6-AA360A550A18}" dt="2023-06-17T10:29:34.153" v="3182" actId="14100"/>
          <ac:picMkLst>
            <pc:docMk/>
            <pc:sldMk cId="2960784044" sldId="367"/>
            <ac:picMk id="5" creationId="{00000000-0000-0000-0000-000000000000}"/>
          </ac:picMkLst>
        </pc:picChg>
      </pc:sldChg>
      <pc:sldChg chg="modSp mod">
        <pc:chgData name="trungbo2001@gmail.com" userId="8ce29e2eda34f706" providerId="LiveId" clId="{EBCEDEEB-ABE0-42D0-8BF6-AA360A550A18}" dt="2023-06-17T11:59:36.224" v="4123"/>
        <pc:sldMkLst>
          <pc:docMk/>
          <pc:sldMk cId="397113529" sldId="368"/>
        </pc:sldMkLst>
        <pc:spChg chg="mod">
          <ac:chgData name="trungbo2001@gmail.com" userId="8ce29e2eda34f706" providerId="LiveId" clId="{EBCEDEEB-ABE0-42D0-8BF6-AA360A550A18}" dt="2023-06-17T11:59:36.224" v="4123"/>
          <ac:spMkLst>
            <pc:docMk/>
            <pc:sldMk cId="397113529" sldId="368"/>
            <ac:spMk id="2" creationId="{00000000-0000-0000-0000-000000000000}"/>
          </ac:spMkLst>
        </pc:spChg>
      </pc:sldChg>
      <pc:sldChg chg="modSp mod">
        <pc:chgData name="trungbo2001@gmail.com" userId="8ce29e2eda34f706" providerId="LiveId" clId="{EBCEDEEB-ABE0-42D0-8BF6-AA360A550A18}" dt="2023-06-17T11:59:36.224" v="4123"/>
        <pc:sldMkLst>
          <pc:docMk/>
          <pc:sldMk cId="1079944784" sldId="369"/>
        </pc:sldMkLst>
        <pc:spChg chg="mod">
          <ac:chgData name="trungbo2001@gmail.com" userId="8ce29e2eda34f706" providerId="LiveId" clId="{EBCEDEEB-ABE0-42D0-8BF6-AA360A550A18}" dt="2023-06-17T11:59:36.224" v="4123"/>
          <ac:spMkLst>
            <pc:docMk/>
            <pc:sldMk cId="1079944784" sldId="369"/>
            <ac:spMk id="2" creationId="{00000000-0000-0000-0000-000000000000}"/>
          </ac:spMkLst>
        </pc:spChg>
      </pc:sldChg>
      <pc:sldChg chg="modSp mod">
        <pc:chgData name="trungbo2001@gmail.com" userId="8ce29e2eda34f706" providerId="LiveId" clId="{EBCEDEEB-ABE0-42D0-8BF6-AA360A550A18}" dt="2023-06-22T05:08:20.171" v="4205" actId="21"/>
        <pc:sldMkLst>
          <pc:docMk/>
          <pc:sldMk cId="2122863253" sldId="370"/>
        </pc:sldMkLst>
        <pc:spChg chg="mod">
          <ac:chgData name="trungbo2001@gmail.com" userId="8ce29e2eda34f706" providerId="LiveId" clId="{EBCEDEEB-ABE0-42D0-8BF6-AA360A550A18}" dt="2023-06-22T05:08:20.171" v="4205" actId="21"/>
          <ac:spMkLst>
            <pc:docMk/>
            <pc:sldMk cId="2122863253" sldId="370"/>
            <ac:spMk id="2" creationId="{00000000-0000-0000-0000-000000000000}"/>
          </ac:spMkLst>
        </pc:spChg>
      </pc:sldChg>
      <pc:sldChg chg="modSp mod">
        <pc:chgData name="trungbo2001@gmail.com" userId="8ce29e2eda34f706" providerId="LiveId" clId="{EBCEDEEB-ABE0-42D0-8BF6-AA360A550A18}" dt="2023-06-22T05:08:18.643" v="4204" actId="404"/>
        <pc:sldMkLst>
          <pc:docMk/>
          <pc:sldMk cId="3173521748" sldId="371"/>
        </pc:sldMkLst>
        <pc:spChg chg="mod">
          <ac:chgData name="trungbo2001@gmail.com" userId="8ce29e2eda34f706" providerId="LiveId" clId="{EBCEDEEB-ABE0-42D0-8BF6-AA360A550A18}" dt="2023-06-22T05:08:18.643" v="4204" actId="404"/>
          <ac:spMkLst>
            <pc:docMk/>
            <pc:sldMk cId="3173521748" sldId="371"/>
            <ac:spMk id="2" creationId="{00000000-0000-0000-0000-000000000000}"/>
          </ac:spMkLst>
        </pc:spChg>
      </pc:sldChg>
      <pc:sldChg chg="modSp mod">
        <pc:chgData name="trungbo2001@gmail.com" userId="8ce29e2eda34f706" providerId="LiveId" clId="{EBCEDEEB-ABE0-42D0-8BF6-AA360A550A18}" dt="2023-06-22T05:05:36.979" v="4191" actId="403"/>
        <pc:sldMkLst>
          <pc:docMk/>
          <pc:sldMk cId="87441073" sldId="372"/>
        </pc:sldMkLst>
        <pc:spChg chg="mod">
          <ac:chgData name="trungbo2001@gmail.com" userId="8ce29e2eda34f706" providerId="LiveId" clId="{EBCEDEEB-ABE0-42D0-8BF6-AA360A550A18}" dt="2023-06-22T05:05:36.979" v="4191" actId="403"/>
          <ac:spMkLst>
            <pc:docMk/>
            <pc:sldMk cId="87441073" sldId="372"/>
            <ac:spMk id="2" creationId="{00000000-0000-0000-0000-000000000000}"/>
          </ac:spMkLst>
        </pc:spChg>
      </pc:sldChg>
      <pc:sldChg chg="modSp mod">
        <pc:chgData name="trungbo2001@gmail.com" userId="8ce29e2eda34f706" providerId="LiveId" clId="{EBCEDEEB-ABE0-42D0-8BF6-AA360A550A18}" dt="2023-06-17T11:59:36.224" v="4123"/>
        <pc:sldMkLst>
          <pc:docMk/>
          <pc:sldMk cId="595797344" sldId="373"/>
        </pc:sldMkLst>
        <pc:spChg chg="mod">
          <ac:chgData name="trungbo2001@gmail.com" userId="8ce29e2eda34f706" providerId="LiveId" clId="{EBCEDEEB-ABE0-42D0-8BF6-AA360A550A18}" dt="2023-06-17T11:59:36.224" v="4123"/>
          <ac:spMkLst>
            <pc:docMk/>
            <pc:sldMk cId="595797344" sldId="373"/>
            <ac:spMk id="2" creationId="{00000000-0000-0000-0000-000000000000}"/>
          </ac:spMkLst>
        </pc:spChg>
      </pc:sldChg>
      <pc:sldChg chg="modSp mod">
        <pc:chgData name="trungbo2001@gmail.com" userId="8ce29e2eda34f706" providerId="LiveId" clId="{EBCEDEEB-ABE0-42D0-8BF6-AA360A550A18}" dt="2023-06-17T11:59:36.224" v="4123"/>
        <pc:sldMkLst>
          <pc:docMk/>
          <pc:sldMk cId="1316580595" sldId="374"/>
        </pc:sldMkLst>
        <pc:spChg chg="mod">
          <ac:chgData name="trungbo2001@gmail.com" userId="8ce29e2eda34f706" providerId="LiveId" clId="{EBCEDEEB-ABE0-42D0-8BF6-AA360A550A18}" dt="2023-06-17T11:59:36.224" v="4123"/>
          <ac:spMkLst>
            <pc:docMk/>
            <pc:sldMk cId="1316580595" sldId="374"/>
            <ac:spMk id="2" creationId="{00000000-0000-0000-0000-000000000000}"/>
          </ac:spMkLst>
        </pc:spChg>
      </pc:sldChg>
      <pc:sldChg chg="modSp setBg">
        <pc:chgData name="trungbo2001@gmail.com" userId="8ce29e2eda34f706" providerId="LiveId" clId="{EBCEDEEB-ABE0-42D0-8BF6-AA360A550A18}" dt="2023-06-17T11:59:36.224" v="4123"/>
        <pc:sldMkLst>
          <pc:docMk/>
          <pc:sldMk cId="602412595" sldId="376"/>
        </pc:sldMkLst>
        <pc:spChg chg="mod">
          <ac:chgData name="trungbo2001@gmail.com" userId="8ce29e2eda34f706" providerId="LiveId" clId="{EBCEDEEB-ABE0-42D0-8BF6-AA360A550A18}" dt="2023-06-17T11:59:36.224" v="4123"/>
          <ac:spMkLst>
            <pc:docMk/>
            <pc:sldMk cId="602412595" sldId="376"/>
            <ac:spMk id="2" creationId="{00000000-0000-0000-0000-000000000000}"/>
          </ac:spMkLst>
        </pc:spChg>
      </pc:sldChg>
      <pc:sldChg chg="modSp mod">
        <pc:chgData name="trungbo2001@gmail.com" userId="8ce29e2eda34f706" providerId="LiveId" clId="{EBCEDEEB-ABE0-42D0-8BF6-AA360A550A18}" dt="2023-06-17T10:29:16.641" v="3180" actId="14100"/>
        <pc:sldMkLst>
          <pc:docMk/>
          <pc:sldMk cId="2493682417" sldId="380"/>
        </pc:sldMkLst>
        <pc:picChg chg="mod">
          <ac:chgData name="trungbo2001@gmail.com" userId="8ce29e2eda34f706" providerId="LiveId" clId="{EBCEDEEB-ABE0-42D0-8BF6-AA360A550A18}" dt="2023-06-17T10:29:16.641" v="3180" actId="14100"/>
          <ac:picMkLst>
            <pc:docMk/>
            <pc:sldMk cId="2493682417" sldId="380"/>
            <ac:picMk id="3" creationId="{00000000-0000-0000-0000-000000000000}"/>
          </ac:picMkLst>
        </pc:picChg>
      </pc:sldChg>
      <pc:sldChg chg="del">
        <pc:chgData name="trungbo2001@gmail.com" userId="8ce29e2eda34f706" providerId="LiveId" clId="{EBCEDEEB-ABE0-42D0-8BF6-AA360A550A18}" dt="2023-06-17T10:31:01.045" v="3197" actId="47"/>
        <pc:sldMkLst>
          <pc:docMk/>
          <pc:sldMk cId="1051244542" sldId="381"/>
        </pc:sldMkLst>
      </pc:sldChg>
      <pc:sldChg chg="modSp mod">
        <pc:chgData name="trungbo2001@gmail.com" userId="8ce29e2eda34f706" providerId="LiveId" clId="{EBCEDEEB-ABE0-42D0-8BF6-AA360A550A18}" dt="2023-06-17T11:59:36.224" v="4123"/>
        <pc:sldMkLst>
          <pc:docMk/>
          <pc:sldMk cId="2709591137" sldId="382"/>
        </pc:sldMkLst>
        <pc:spChg chg="mod">
          <ac:chgData name="trungbo2001@gmail.com" userId="8ce29e2eda34f706" providerId="LiveId" clId="{EBCEDEEB-ABE0-42D0-8BF6-AA360A550A18}" dt="2023-06-17T11:59:36.224" v="4123"/>
          <ac:spMkLst>
            <pc:docMk/>
            <pc:sldMk cId="2709591137" sldId="382"/>
            <ac:spMk id="2" creationId="{00000000-0000-0000-0000-000000000000}"/>
          </ac:spMkLst>
        </pc:spChg>
        <pc:picChg chg="mod">
          <ac:chgData name="trungbo2001@gmail.com" userId="8ce29e2eda34f706" providerId="LiveId" clId="{EBCEDEEB-ABE0-42D0-8BF6-AA360A550A18}" dt="2023-06-17T10:31:13.865" v="3201" actId="14100"/>
          <ac:picMkLst>
            <pc:docMk/>
            <pc:sldMk cId="2709591137" sldId="382"/>
            <ac:picMk id="5" creationId="{00000000-0000-0000-0000-000000000000}"/>
          </ac:picMkLst>
        </pc:picChg>
      </pc:sldChg>
      <pc:sldChg chg="modSp del mod">
        <pc:chgData name="trungbo2001@gmail.com" userId="8ce29e2eda34f706" providerId="LiveId" clId="{EBCEDEEB-ABE0-42D0-8BF6-AA360A550A18}" dt="2023-06-17T11:59:36.224" v="4123"/>
        <pc:sldMkLst>
          <pc:docMk/>
          <pc:sldMk cId="2374507279" sldId="383"/>
        </pc:sldMkLst>
        <pc:spChg chg="mod">
          <ac:chgData name="trungbo2001@gmail.com" userId="8ce29e2eda34f706" providerId="LiveId" clId="{EBCEDEEB-ABE0-42D0-8BF6-AA360A550A18}" dt="2023-06-17T11:59:36.224" v="4123"/>
          <ac:spMkLst>
            <pc:docMk/>
            <pc:sldMk cId="2374507279" sldId="383"/>
            <ac:spMk id="2" creationId="{00000000-0000-0000-0000-000000000000}"/>
          </ac:spMkLst>
        </pc:spChg>
        <pc:picChg chg="mod">
          <ac:chgData name="trungbo2001@gmail.com" userId="8ce29e2eda34f706" providerId="LiveId" clId="{EBCEDEEB-ABE0-42D0-8BF6-AA360A550A18}" dt="2023-06-17T10:30:28.721" v="3192" actId="14100"/>
          <ac:picMkLst>
            <pc:docMk/>
            <pc:sldMk cId="2374507279" sldId="383"/>
            <ac:picMk id="3" creationId="{00000000-0000-0000-0000-000000000000}"/>
          </ac:picMkLst>
        </pc:picChg>
      </pc:sldChg>
      <pc:sldChg chg="del">
        <pc:chgData name="trungbo2001@gmail.com" userId="8ce29e2eda34f706" providerId="LiveId" clId="{EBCEDEEB-ABE0-42D0-8BF6-AA360A550A18}" dt="2023-06-03T14:52:03.058" v="2762" actId="47"/>
        <pc:sldMkLst>
          <pc:docMk/>
          <pc:sldMk cId="3604875814" sldId="384"/>
        </pc:sldMkLst>
      </pc:sldChg>
      <pc:sldChg chg="del">
        <pc:chgData name="trungbo2001@gmail.com" userId="8ce29e2eda34f706" providerId="LiveId" clId="{EBCEDEEB-ABE0-42D0-8BF6-AA360A550A18}" dt="2023-06-03T14:51:08.043" v="2759" actId="47"/>
        <pc:sldMkLst>
          <pc:docMk/>
          <pc:sldMk cId="2321435365" sldId="385"/>
        </pc:sldMkLst>
      </pc:sldChg>
      <pc:sldChg chg="del">
        <pc:chgData name="trungbo2001@gmail.com" userId="8ce29e2eda34f706" providerId="LiveId" clId="{EBCEDEEB-ABE0-42D0-8BF6-AA360A550A18}" dt="2023-06-17T10:16:10.280" v="2764" actId="47"/>
        <pc:sldMkLst>
          <pc:docMk/>
          <pc:sldMk cId="2588021859" sldId="386"/>
        </pc:sldMkLst>
      </pc:sldChg>
      <pc:sldChg chg="add del">
        <pc:chgData name="trungbo2001@gmail.com" userId="8ce29e2eda34f706" providerId="LiveId" clId="{EBCEDEEB-ABE0-42D0-8BF6-AA360A550A18}" dt="2023-06-03T14:51:28.914" v="2761" actId="47"/>
        <pc:sldMkLst>
          <pc:docMk/>
          <pc:sldMk cId="3412134929" sldId="387"/>
        </pc:sldMkLst>
      </pc:sldChg>
      <pc:sldChg chg="del">
        <pc:chgData name="trungbo2001@gmail.com" userId="8ce29e2eda34f706" providerId="LiveId" clId="{EBCEDEEB-ABE0-42D0-8BF6-AA360A550A18}" dt="2023-06-03T14:51:22.619" v="2760" actId="47"/>
        <pc:sldMkLst>
          <pc:docMk/>
          <pc:sldMk cId="2751695544" sldId="388"/>
        </pc:sldMkLst>
      </pc:sldChg>
      <pc:sldChg chg="del">
        <pc:chgData name="trungbo2001@gmail.com" userId="8ce29e2eda34f706" providerId="LiveId" clId="{EBCEDEEB-ABE0-42D0-8BF6-AA360A550A18}" dt="2023-06-17T10:16:10.280" v="2764" actId="47"/>
        <pc:sldMkLst>
          <pc:docMk/>
          <pc:sldMk cId="3105325328" sldId="389"/>
        </pc:sldMkLst>
      </pc:sldChg>
      <pc:sldChg chg="del">
        <pc:chgData name="trungbo2001@gmail.com" userId="8ce29e2eda34f706" providerId="LiveId" clId="{EBCEDEEB-ABE0-42D0-8BF6-AA360A550A18}" dt="2023-06-17T10:16:10.280" v="2764" actId="47"/>
        <pc:sldMkLst>
          <pc:docMk/>
          <pc:sldMk cId="3601298375" sldId="390"/>
        </pc:sldMkLst>
      </pc:sldChg>
      <pc:sldChg chg="modSp">
        <pc:chgData name="trungbo2001@gmail.com" userId="8ce29e2eda34f706" providerId="LiveId" clId="{EBCEDEEB-ABE0-42D0-8BF6-AA360A550A18}" dt="2023-06-17T11:59:36.224" v="4123"/>
        <pc:sldMkLst>
          <pc:docMk/>
          <pc:sldMk cId="3779838964" sldId="392"/>
        </pc:sldMkLst>
        <pc:spChg chg="mod">
          <ac:chgData name="trungbo2001@gmail.com" userId="8ce29e2eda34f706" providerId="LiveId" clId="{EBCEDEEB-ABE0-42D0-8BF6-AA360A550A18}" dt="2023-06-17T11:59:36.224" v="4123"/>
          <ac:spMkLst>
            <pc:docMk/>
            <pc:sldMk cId="3779838964" sldId="392"/>
            <ac:spMk id="78850" creationId="{00000000-0000-0000-0000-000000000000}"/>
          </ac:spMkLst>
        </pc:spChg>
        <pc:spChg chg="mod">
          <ac:chgData name="trungbo2001@gmail.com" userId="8ce29e2eda34f706" providerId="LiveId" clId="{EBCEDEEB-ABE0-42D0-8BF6-AA360A550A18}" dt="2023-06-17T11:59:36.224" v="4123"/>
          <ac:spMkLst>
            <pc:docMk/>
            <pc:sldMk cId="3779838964" sldId="392"/>
            <ac:spMk id="78851" creationId="{00000000-0000-0000-0000-000000000000}"/>
          </ac:spMkLst>
        </pc:spChg>
      </pc:sldChg>
      <pc:sldChg chg="modSp">
        <pc:chgData name="trungbo2001@gmail.com" userId="8ce29e2eda34f706" providerId="LiveId" clId="{EBCEDEEB-ABE0-42D0-8BF6-AA360A550A18}" dt="2023-06-17T11:59:36.224" v="4123"/>
        <pc:sldMkLst>
          <pc:docMk/>
          <pc:sldMk cId="3900652937" sldId="393"/>
        </pc:sldMkLst>
        <pc:spChg chg="mod">
          <ac:chgData name="trungbo2001@gmail.com" userId="8ce29e2eda34f706" providerId="LiveId" clId="{EBCEDEEB-ABE0-42D0-8BF6-AA360A550A18}" dt="2023-06-17T11:59:36.224" v="4123"/>
          <ac:spMkLst>
            <pc:docMk/>
            <pc:sldMk cId="3900652937" sldId="393"/>
            <ac:spMk id="78850" creationId="{00000000-0000-0000-0000-000000000000}"/>
          </ac:spMkLst>
        </pc:spChg>
        <pc:spChg chg="mod">
          <ac:chgData name="trungbo2001@gmail.com" userId="8ce29e2eda34f706" providerId="LiveId" clId="{EBCEDEEB-ABE0-42D0-8BF6-AA360A550A18}" dt="2023-06-17T11:59:36.224" v="4123"/>
          <ac:spMkLst>
            <pc:docMk/>
            <pc:sldMk cId="3900652937" sldId="393"/>
            <ac:spMk id="78851" creationId="{00000000-0000-0000-0000-000000000000}"/>
          </ac:spMkLst>
        </pc:spChg>
      </pc:sldChg>
      <pc:sldChg chg="modSp">
        <pc:chgData name="trungbo2001@gmail.com" userId="8ce29e2eda34f706" providerId="LiveId" clId="{EBCEDEEB-ABE0-42D0-8BF6-AA360A550A18}" dt="2023-06-17T11:59:36.224" v="4123"/>
        <pc:sldMkLst>
          <pc:docMk/>
          <pc:sldMk cId="1105532227" sldId="394"/>
        </pc:sldMkLst>
        <pc:spChg chg="mod">
          <ac:chgData name="trungbo2001@gmail.com" userId="8ce29e2eda34f706" providerId="LiveId" clId="{EBCEDEEB-ABE0-42D0-8BF6-AA360A550A18}" dt="2023-06-17T11:59:36.224" v="4123"/>
          <ac:spMkLst>
            <pc:docMk/>
            <pc:sldMk cId="1105532227" sldId="394"/>
            <ac:spMk id="80898" creationId="{00000000-0000-0000-0000-000000000000}"/>
          </ac:spMkLst>
        </pc:spChg>
        <pc:spChg chg="mod">
          <ac:chgData name="trungbo2001@gmail.com" userId="8ce29e2eda34f706" providerId="LiveId" clId="{EBCEDEEB-ABE0-42D0-8BF6-AA360A550A18}" dt="2023-06-17T11:59:36.224" v="4123"/>
          <ac:spMkLst>
            <pc:docMk/>
            <pc:sldMk cId="1105532227" sldId="394"/>
            <ac:spMk id="80899" creationId="{00000000-0000-0000-0000-000000000000}"/>
          </ac:spMkLst>
        </pc:spChg>
      </pc:sldChg>
      <pc:sldChg chg="modSp">
        <pc:chgData name="trungbo2001@gmail.com" userId="8ce29e2eda34f706" providerId="LiveId" clId="{EBCEDEEB-ABE0-42D0-8BF6-AA360A550A18}" dt="2023-06-17T11:59:36.224" v="4123"/>
        <pc:sldMkLst>
          <pc:docMk/>
          <pc:sldMk cId="2052993974" sldId="395"/>
        </pc:sldMkLst>
        <pc:spChg chg="mod">
          <ac:chgData name="trungbo2001@gmail.com" userId="8ce29e2eda34f706" providerId="LiveId" clId="{EBCEDEEB-ABE0-42D0-8BF6-AA360A550A18}" dt="2023-06-17T11:59:36.224" v="4123"/>
          <ac:spMkLst>
            <pc:docMk/>
            <pc:sldMk cId="2052993974" sldId="395"/>
            <ac:spMk id="82946" creationId="{00000000-0000-0000-0000-000000000000}"/>
          </ac:spMkLst>
        </pc:spChg>
        <pc:spChg chg="mod">
          <ac:chgData name="trungbo2001@gmail.com" userId="8ce29e2eda34f706" providerId="LiveId" clId="{EBCEDEEB-ABE0-42D0-8BF6-AA360A550A18}" dt="2023-06-17T11:59:36.224" v="4123"/>
          <ac:spMkLst>
            <pc:docMk/>
            <pc:sldMk cId="2052993974" sldId="395"/>
            <ac:spMk id="82947" creationId="{00000000-0000-0000-0000-000000000000}"/>
          </ac:spMkLst>
        </pc:spChg>
      </pc:sldChg>
      <pc:sldChg chg="modSp mod">
        <pc:chgData name="trungbo2001@gmail.com" userId="8ce29e2eda34f706" providerId="LiveId" clId="{EBCEDEEB-ABE0-42D0-8BF6-AA360A550A18}" dt="2023-06-17T11:59:36.224" v="4123"/>
        <pc:sldMkLst>
          <pc:docMk/>
          <pc:sldMk cId="4261666997" sldId="396"/>
        </pc:sldMkLst>
        <pc:spChg chg="mod">
          <ac:chgData name="trungbo2001@gmail.com" userId="8ce29e2eda34f706" providerId="LiveId" clId="{EBCEDEEB-ABE0-42D0-8BF6-AA360A550A18}" dt="2023-06-17T11:59:36.224" v="4123"/>
          <ac:spMkLst>
            <pc:docMk/>
            <pc:sldMk cId="4261666997" sldId="396"/>
            <ac:spMk id="84994" creationId="{00000000-0000-0000-0000-000000000000}"/>
          </ac:spMkLst>
        </pc:spChg>
        <pc:spChg chg="mod">
          <ac:chgData name="trungbo2001@gmail.com" userId="8ce29e2eda34f706" providerId="LiveId" clId="{EBCEDEEB-ABE0-42D0-8BF6-AA360A550A18}" dt="2023-06-17T11:59:36.224" v="4123"/>
          <ac:spMkLst>
            <pc:docMk/>
            <pc:sldMk cId="4261666997" sldId="396"/>
            <ac:spMk id="84995" creationId="{00000000-0000-0000-0000-000000000000}"/>
          </ac:spMkLst>
        </pc:spChg>
      </pc:sldChg>
      <pc:sldChg chg="modSp">
        <pc:chgData name="trungbo2001@gmail.com" userId="8ce29e2eda34f706" providerId="LiveId" clId="{EBCEDEEB-ABE0-42D0-8BF6-AA360A550A18}" dt="2023-06-17T11:59:36.224" v="4123"/>
        <pc:sldMkLst>
          <pc:docMk/>
          <pc:sldMk cId="36343776" sldId="397"/>
        </pc:sldMkLst>
        <pc:spChg chg="mod">
          <ac:chgData name="trungbo2001@gmail.com" userId="8ce29e2eda34f706" providerId="LiveId" clId="{EBCEDEEB-ABE0-42D0-8BF6-AA360A550A18}" dt="2023-06-17T11:59:36.224" v="4123"/>
          <ac:spMkLst>
            <pc:docMk/>
            <pc:sldMk cId="36343776" sldId="397"/>
            <ac:spMk id="87042" creationId="{00000000-0000-0000-0000-000000000000}"/>
          </ac:spMkLst>
        </pc:spChg>
        <pc:spChg chg="mod">
          <ac:chgData name="trungbo2001@gmail.com" userId="8ce29e2eda34f706" providerId="LiveId" clId="{EBCEDEEB-ABE0-42D0-8BF6-AA360A550A18}" dt="2023-06-17T11:59:36.224" v="4123"/>
          <ac:spMkLst>
            <pc:docMk/>
            <pc:sldMk cId="36343776" sldId="397"/>
            <ac:spMk id="87043" creationId="{00000000-0000-0000-0000-000000000000}"/>
          </ac:spMkLst>
        </pc:spChg>
      </pc:sldChg>
      <pc:sldChg chg="modSp">
        <pc:chgData name="trungbo2001@gmail.com" userId="8ce29e2eda34f706" providerId="LiveId" clId="{EBCEDEEB-ABE0-42D0-8BF6-AA360A550A18}" dt="2023-06-17T11:59:36.224" v="4123"/>
        <pc:sldMkLst>
          <pc:docMk/>
          <pc:sldMk cId="1177331147" sldId="398"/>
        </pc:sldMkLst>
        <pc:spChg chg="mod">
          <ac:chgData name="trungbo2001@gmail.com" userId="8ce29e2eda34f706" providerId="LiveId" clId="{EBCEDEEB-ABE0-42D0-8BF6-AA360A550A18}" dt="2023-06-17T11:59:36.224" v="4123"/>
          <ac:spMkLst>
            <pc:docMk/>
            <pc:sldMk cId="1177331147" sldId="398"/>
            <ac:spMk id="89090" creationId="{00000000-0000-0000-0000-000000000000}"/>
          </ac:spMkLst>
        </pc:spChg>
        <pc:spChg chg="mod">
          <ac:chgData name="trungbo2001@gmail.com" userId="8ce29e2eda34f706" providerId="LiveId" clId="{EBCEDEEB-ABE0-42D0-8BF6-AA360A550A18}" dt="2023-06-17T11:59:36.224" v="4123"/>
          <ac:spMkLst>
            <pc:docMk/>
            <pc:sldMk cId="1177331147" sldId="398"/>
            <ac:spMk id="89091" creationId="{00000000-0000-0000-0000-000000000000}"/>
          </ac:spMkLst>
        </pc:spChg>
      </pc:sldChg>
      <pc:sldChg chg="modSp">
        <pc:chgData name="trungbo2001@gmail.com" userId="8ce29e2eda34f706" providerId="LiveId" clId="{EBCEDEEB-ABE0-42D0-8BF6-AA360A550A18}" dt="2023-06-17T11:59:36.224" v="4123"/>
        <pc:sldMkLst>
          <pc:docMk/>
          <pc:sldMk cId="2741070660" sldId="399"/>
        </pc:sldMkLst>
        <pc:spChg chg="mod">
          <ac:chgData name="trungbo2001@gmail.com" userId="8ce29e2eda34f706" providerId="LiveId" clId="{EBCEDEEB-ABE0-42D0-8BF6-AA360A550A18}" dt="2023-06-17T11:59:36.224" v="4123"/>
          <ac:spMkLst>
            <pc:docMk/>
            <pc:sldMk cId="2741070660" sldId="399"/>
            <ac:spMk id="91138" creationId="{00000000-0000-0000-0000-000000000000}"/>
          </ac:spMkLst>
        </pc:spChg>
        <pc:spChg chg="mod">
          <ac:chgData name="trungbo2001@gmail.com" userId="8ce29e2eda34f706" providerId="LiveId" clId="{EBCEDEEB-ABE0-42D0-8BF6-AA360A550A18}" dt="2023-06-17T11:59:36.224" v="4123"/>
          <ac:spMkLst>
            <pc:docMk/>
            <pc:sldMk cId="2741070660" sldId="399"/>
            <ac:spMk id="91139" creationId="{00000000-0000-0000-0000-000000000000}"/>
          </ac:spMkLst>
        </pc:spChg>
      </pc:sldChg>
      <pc:sldChg chg="modSp mod">
        <pc:chgData name="trungbo2001@gmail.com" userId="8ce29e2eda34f706" providerId="LiveId" clId="{EBCEDEEB-ABE0-42D0-8BF6-AA360A550A18}" dt="2023-06-17T11:59:36.224" v="4123"/>
        <pc:sldMkLst>
          <pc:docMk/>
          <pc:sldMk cId="1622106959" sldId="400"/>
        </pc:sldMkLst>
        <pc:spChg chg="mod">
          <ac:chgData name="trungbo2001@gmail.com" userId="8ce29e2eda34f706" providerId="LiveId" clId="{EBCEDEEB-ABE0-42D0-8BF6-AA360A550A18}" dt="2023-06-17T11:59:36.224" v="4123"/>
          <ac:spMkLst>
            <pc:docMk/>
            <pc:sldMk cId="1622106959" sldId="400"/>
            <ac:spMk id="2" creationId="{00000000-0000-0000-0000-000000000000}"/>
          </ac:spMkLst>
        </pc:spChg>
      </pc:sldChg>
      <pc:sldChg chg="modSp mod">
        <pc:chgData name="trungbo2001@gmail.com" userId="8ce29e2eda34f706" providerId="LiveId" clId="{EBCEDEEB-ABE0-42D0-8BF6-AA360A550A18}" dt="2023-06-17T11:59:36.224" v="4123"/>
        <pc:sldMkLst>
          <pc:docMk/>
          <pc:sldMk cId="1376345762" sldId="401"/>
        </pc:sldMkLst>
        <pc:spChg chg="mod">
          <ac:chgData name="trungbo2001@gmail.com" userId="8ce29e2eda34f706" providerId="LiveId" clId="{EBCEDEEB-ABE0-42D0-8BF6-AA360A550A18}" dt="2023-06-17T11:59:36.224" v="4123"/>
          <ac:spMkLst>
            <pc:docMk/>
            <pc:sldMk cId="1376345762" sldId="401"/>
            <ac:spMk id="2" creationId="{00000000-0000-0000-0000-000000000000}"/>
          </ac:spMkLst>
        </pc:spChg>
      </pc:sldChg>
      <pc:sldChg chg="modSp mod">
        <pc:chgData name="trungbo2001@gmail.com" userId="8ce29e2eda34f706" providerId="LiveId" clId="{EBCEDEEB-ABE0-42D0-8BF6-AA360A550A18}" dt="2023-06-17T11:59:36.224" v="4123"/>
        <pc:sldMkLst>
          <pc:docMk/>
          <pc:sldMk cId="4279830488" sldId="402"/>
        </pc:sldMkLst>
        <pc:spChg chg="mod">
          <ac:chgData name="trungbo2001@gmail.com" userId="8ce29e2eda34f706" providerId="LiveId" clId="{EBCEDEEB-ABE0-42D0-8BF6-AA360A550A18}" dt="2023-06-17T11:59:36.224" v="4123"/>
          <ac:spMkLst>
            <pc:docMk/>
            <pc:sldMk cId="4279830488" sldId="402"/>
            <ac:spMk id="2" creationId="{00000000-0000-0000-0000-000000000000}"/>
          </ac:spMkLst>
        </pc:spChg>
      </pc:sldChg>
      <pc:sldChg chg="modSp mod">
        <pc:chgData name="trungbo2001@gmail.com" userId="8ce29e2eda34f706" providerId="LiveId" clId="{EBCEDEEB-ABE0-42D0-8BF6-AA360A550A18}" dt="2023-06-17T11:59:36.224" v="4123"/>
        <pc:sldMkLst>
          <pc:docMk/>
          <pc:sldMk cId="2216442165" sldId="403"/>
        </pc:sldMkLst>
        <pc:spChg chg="mod">
          <ac:chgData name="trungbo2001@gmail.com" userId="8ce29e2eda34f706" providerId="LiveId" clId="{EBCEDEEB-ABE0-42D0-8BF6-AA360A550A18}" dt="2023-06-17T11:59:36.224" v="4123"/>
          <ac:spMkLst>
            <pc:docMk/>
            <pc:sldMk cId="2216442165" sldId="403"/>
            <ac:spMk id="2" creationId="{00000000-0000-0000-0000-000000000000}"/>
          </ac:spMkLst>
        </pc:spChg>
      </pc:sldChg>
      <pc:sldChg chg="modSp mod">
        <pc:chgData name="trungbo2001@gmail.com" userId="8ce29e2eda34f706" providerId="LiveId" clId="{EBCEDEEB-ABE0-42D0-8BF6-AA360A550A18}" dt="2023-06-17T11:59:36.224" v="4123"/>
        <pc:sldMkLst>
          <pc:docMk/>
          <pc:sldMk cId="276350603" sldId="404"/>
        </pc:sldMkLst>
        <pc:spChg chg="mod">
          <ac:chgData name="trungbo2001@gmail.com" userId="8ce29e2eda34f706" providerId="LiveId" clId="{EBCEDEEB-ABE0-42D0-8BF6-AA360A550A18}" dt="2023-06-17T11:59:36.224" v="4123"/>
          <ac:spMkLst>
            <pc:docMk/>
            <pc:sldMk cId="276350603" sldId="404"/>
            <ac:spMk id="2" creationId="{00000000-0000-0000-0000-000000000000}"/>
          </ac:spMkLst>
        </pc:spChg>
      </pc:sldChg>
      <pc:sldChg chg="modSp mod">
        <pc:chgData name="trungbo2001@gmail.com" userId="8ce29e2eda34f706" providerId="LiveId" clId="{EBCEDEEB-ABE0-42D0-8BF6-AA360A550A18}" dt="2023-06-17T11:59:36.224" v="4123"/>
        <pc:sldMkLst>
          <pc:docMk/>
          <pc:sldMk cId="2264921110" sldId="405"/>
        </pc:sldMkLst>
        <pc:spChg chg="mod">
          <ac:chgData name="trungbo2001@gmail.com" userId="8ce29e2eda34f706" providerId="LiveId" clId="{EBCEDEEB-ABE0-42D0-8BF6-AA360A550A18}" dt="2023-06-17T11:59:36.224" v="4123"/>
          <ac:spMkLst>
            <pc:docMk/>
            <pc:sldMk cId="2264921110" sldId="405"/>
            <ac:spMk id="2" creationId="{00000000-0000-0000-0000-000000000000}"/>
          </ac:spMkLst>
        </pc:spChg>
      </pc:sldChg>
      <pc:sldChg chg="modSp mod">
        <pc:chgData name="trungbo2001@gmail.com" userId="8ce29e2eda34f706" providerId="LiveId" clId="{EBCEDEEB-ABE0-42D0-8BF6-AA360A550A18}" dt="2023-06-17T11:59:36.224" v="4123"/>
        <pc:sldMkLst>
          <pc:docMk/>
          <pc:sldMk cId="1274055146" sldId="406"/>
        </pc:sldMkLst>
        <pc:spChg chg="mod">
          <ac:chgData name="trungbo2001@gmail.com" userId="8ce29e2eda34f706" providerId="LiveId" clId="{EBCEDEEB-ABE0-42D0-8BF6-AA360A550A18}" dt="2023-06-17T11:59:36.224" v="4123"/>
          <ac:spMkLst>
            <pc:docMk/>
            <pc:sldMk cId="1274055146" sldId="406"/>
            <ac:spMk id="2" creationId="{00000000-0000-0000-0000-000000000000}"/>
          </ac:spMkLst>
        </pc:spChg>
      </pc:sldChg>
      <pc:sldChg chg="modSp">
        <pc:chgData name="trungbo2001@gmail.com" userId="8ce29e2eda34f706" providerId="LiveId" clId="{EBCEDEEB-ABE0-42D0-8BF6-AA360A550A18}" dt="2023-06-17T11:59:36.224" v="4123"/>
        <pc:sldMkLst>
          <pc:docMk/>
          <pc:sldMk cId="3368205545" sldId="407"/>
        </pc:sldMkLst>
        <pc:spChg chg="mod">
          <ac:chgData name="trungbo2001@gmail.com" userId="8ce29e2eda34f706" providerId="LiveId" clId="{EBCEDEEB-ABE0-42D0-8BF6-AA360A550A18}" dt="2023-06-17T11:59:36.224" v="4123"/>
          <ac:spMkLst>
            <pc:docMk/>
            <pc:sldMk cId="3368205545" sldId="407"/>
            <ac:spMk id="2" creationId="{00000000-0000-0000-0000-000000000000}"/>
          </ac:spMkLst>
        </pc:spChg>
      </pc:sldChg>
      <pc:sldChg chg="modSp mod">
        <pc:chgData name="trungbo2001@gmail.com" userId="8ce29e2eda34f706" providerId="LiveId" clId="{EBCEDEEB-ABE0-42D0-8BF6-AA360A550A18}" dt="2023-06-17T11:59:36.224" v="4123"/>
        <pc:sldMkLst>
          <pc:docMk/>
          <pc:sldMk cId="3361242241" sldId="408"/>
        </pc:sldMkLst>
        <pc:spChg chg="mod">
          <ac:chgData name="trungbo2001@gmail.com" userId="8ce29e2eda34f706" providerId="LiveId" clId="{EBCEDEEB-ABE0-42D0-8BF6-AA360A550A18}" dt="2023-06-17T11:59:36.224" v="4123"/>
          <ac:spMkLst>
            <pc:docMk/>
            <pc:sldMk cId="3361242241" sldId="408"/>
            <ac:spMk id="2" creationId="{00000000-0000-0000-0000-000000000000}"/>
          </ac:spMkLst>
        </pc:spChg>
      </pc:sldChg>
      <pc:sldChg chg="modSp mod">
        <pc:chgData name="trungbo2001@gmail.com" userId="8ce29e2eda34f706" providerId="LiveId" clId="{EBCEDEEB-ABE0-42D0-8BF6-AA360A550A18}" dt="2023-06-17T11:59:36.224" v="4123"/>
        <pc:sldMkLst>
          <pc:docMk/>
          <pc:sldMk cId="3981787614" sldId="409"/>
        </pc:sldMkLst>
        <pc:spChg chg="mod">
          <ac:chgData name="trungbo2001@gmail.com" userId="8ce29e2eda34f706" providerId="LiveId" clId="{EBCEDEEB-ABE0-42D0-8BF6-AA360A550A18}" dt="2023-06-17T11:59:36.224" v="4123"/>
          <ac:spMkLst>
            <pc:docMk/>
            <pc:sldMk cId="3981787614" sldId="409"/>
            <ac:spMk id="2" creationId="{00000000-0000-0000-0000-000000000000}"/>
          </ac:spMkLst>
        </pc:spChg>
      </pc:sldChg>
      <pc:sldChg chg="modSp mod">
        <pc:chgData name="trungbo2001@gmail.com" userId="8ce29e2eda34f706" providerId="LiveId" clId="{EBCEDEEB-ABE0-42D0-8BF6-AA360A550A18}" dt="2023-06-17T11:59:36.224" v="4123"/>
        <pc:sldMkLst>
          <pc:docMk/>
          <pc:sldMk cId="1714898345" sldId="410"/>
        </pc:sldMkLst>
        <pc:spChg chg="mod">
          <ac:chgData name="trungbo2001@gmail.com" userId="8ce29e2eda34f706" providerId="LiveId" clId="{EBCEDEEB-ABE0-42D0-8BF6-AA360A550A18}" dt="2023-06-17T11:59:36.224" v="4123"/>
          <ac:spMkLst>
            <pc:docMk/>
            <pc:sldMk cId="1714898345" sldId="410"/>
            <ac:spMk id="2" creationId="{00000000-0000-0000-0000-000000000000}"/>
          </ac:spMkLst>
        </pc:spChg>
      </pc:sldChg>
      <pc:sldChg chg="modSp">
        <pc:chgData name="trungbo2001@gmail.com" userId="8ce29e2eda34f706" providerId="LiveId" clId="{EBCEDEEB-ABE0-42D0-8BF6-AA360A550A18}" dt="2023-06-17T11:59:36.224" v="4123"/>
        <pc:sldMkLst>
          <pc:docMk/>
          <pc:sldMk cId="1747424406" sldId="411"/>
        </pc:sldMkLst>
        <pc:spChg chg="mod">
          <ac:chgData name="trungbo2001@gmail.com" userId="8ce29e2eda34f706" providerId="LiveId" clId="{EBCEDEEB-ABE0-42D0-8BF6-AA360A550A18}" dt="2023-06-17T11:59:36.224" v="4123"/>
          <ac:spMkLst>
            <pc:docMk/>
            <pc:sldMk cId="1747424406" sldId="411"/>
            <ac:spMk id="2" creationId="{00000000-0000-0000-0000-000000000000}"/>
          </ac:spMkLst>
        </pc:spChg>
      </pc:sldChg>
      <pc:sldChg chg="modSp mod">
        <pc:chgData name="trungbo2001@gmail.com" userId="8ce29e2eda34f706" providerId="LiveId" clId="{EBCEDEEB-ABE0-42D0-8BF6-AA360A550A18}" dt="2023-06-17T11:59:36.224" v="4123"/>
        <pc:sldMkLst>
          <pc:docMk/>
          <pc:sldMk cId="4054117204" sldId="412"/>
        </pc:sldMkLst>
        <pc:spChg chg="mod">
          <ac:chgData name="trungbo2001@gmail.com" userId="8ce29e2eda34f706" providerId="LiveId" clId="{EBCEDEEB-ABE0-42D0-8BF6-AA360A550A18}" dt="2023-06-17T11:59:36.224" v="4123"/>
          <ac:spMkLst>
            <pc:docMk/>
            <pc:sldMk cId="4054117204" sldId="412"/>
            <ac:spMk id="2" creationId="{00000000-0000-0000-0000-000000000000}"/>
          </ac:spMkLst>
        </pc:spChg>
      </pc:sldChg>
      <pc:sldChg chg="modSp mod">
        <pc:chgData name="trungbo2001@gmail.com" userId="8ce29e2eda34f706" providerId="LiveId" clId="{EBCEDEEB-ABE0-42D0-8BF6-AA360A550A18}" dt="2023-06-17T11:59:36.224" v="4123"/>
        <pc:sldMkLst>
          <pc:docMk/>
          <pc:sldMk cId="390501087" sldId="413"/>
        </pc:sldMkLst>
        <pc:spChg chg="mod">
          <ac:chgData name="trungbo2001@gmail.com" userId="8ce29e2eda34f706" providerId="LiveId" clId="{EBCEDEEB-ABE0-42D0-8BF6-AA360A550A18}" dt="2023-06-17T11:59:36.224" v="4123"/>
          <ac:spMkLst>
            <pc:docMk/>
            <pc:sldMk cId="390501087" sldId="413"/>
            <ac:spMk id="2" creationId="{00000000-0000-0000-0000-000000000000}"/>
          </ac:spMkLst>
        </pc:spChg>
        <pc:picChg chg="mod">
          <ac:chgData name="trungbo2001@gmail.com" userId="8ce29e2eda34f706" providerId="LiveId" clId="{EBCEDEEB-ABE0-42D0-8BF6-AA360A550A18}" dt="2023-06-17T10:30:39.689" v="3194" actId="14100"/>
          <ac:picMkLst>
            <pc:docMk/>
            <pc:sldMk cId="390501087" sldId="413"/>
            <ac:picMk id="4" creationId="{00000000-0000-0000-0000-000000000000}"/>
          </ac:picMkLst>
        </pc:picChg>
      </pc:sldChg>
      <pc:sldChg chg="addSp delSp modSp mod setBg">
        <pc:chgData name="trungbo2001@gmail.com" userId="8ce29e2eda34f706" providerId="LiveId" clId="{EBCEDEEB-ABE0-42D0-8BF6-AA360A550A18}" dt="2023-06-22T05:17:54.260" v="4206" actId="404"/>
        <pc:sldMkLst>
          <pc:docMk/>
          <pc:sldMk cId="3539598156" sldId="414"/>
        </pc:sldMkLst>
        <pc:spChg chg="mod">
          <ac:chgData name="trungbo2001@gmail.com" userId="8ce29e2eda34f706" providerId="LiveId" clId="{EBCEDEEB-ABE0-42D0-8BF6-AA360A550A18}" dt="2023-06-22T05:17:54.260" v="4206" actId="404"/>
          <ac:spMkLst>
            <pc:docMk/>
            <pc:sldMk cId="3539598156" sldId="414"/>
            <ac:spMk id="2" creationId="{00000000-0000-0000-0000-000000000000}"/>
          </ac:spMkLst>
        </pc:spChg>
        <pc:spChg chg="del mod">
          <ac:chgData name="trungbo2001@gmail.com" userId="8ce29e2eda34f706" providerId="LiveId" clId="{EBCEDEEB-ABE0-42D0-8BF6-AA360A550A18}" dt="2023-06-17T10:32:43.592" v="3215"/>
          <ac:spMkLst>
            <pc:docMk/>
            <pc:sldMk cId="3539598156" sldId="414"/>
            <ac:spMk id="4" creationId="{00000000-0000-0000-0000-000000000000}"/>
          </ac:spMkLst>
        </pc:spChg>
        <pc:spChg chg="add del mod">
          <ac:chgData name="trungbo2001@gmail.com" userId="8ce29e2eda34f706" providerId="LiveId" clId="{EBCEDEEB-ABE0-42D0-8BF6-AA360A550A18}" dt="2023-06-22T05:00:57.858" v="4131" actId="478"/>
          <ac:spMkLst>
            <pc:docMk/>
            <pc:sldMk cId="3539598156" sldId="414"/>
            <ac:spMk id="5" creationId="{2C492557-099F-610A-209F-34C8D9A5F844}"/>
          </ac:spMkLst>
        </pc:spChg>
        <pc:picChg chg="del mod">
          <ac:chgData name="trungbo2001@gmail.com" userId="8ce29e2eda34f706" providerId="LiveId" clId="{EBCEDEEB-ABE0-42D0-8BF6-AA360A550A18}" dt="2023-06-22T05:00:18.972" v="4127" actId="478"/>
          <ac:picMkLst>
            <pc:docMk/>
            <pc:sldMk cId="3539598156" sldId="414"/>
            <ac:picMk id="3" creationId="{00000000-0000-0000-0000-000000000000}"/>
          </ac:picMkLst>
        </pc:picChg>
      </pc:sldChg>
      <pc:sldChg chg="modSp mod">
        <pc:chgData name="trungbo2001@gmail.com" userId="8ce29e2eda34f706" providerId="LiveId" clId="{EBCEDEEB-ABE0-42D0-8BF6-AA360A550A18}" dt="2023-06-17T10:30:04.505" v="3187" actId="14100"/>
        <pc:sldMkLst>
          <pc:docMk/>
          <pc:sldMk cId="2982275113" sldId="415"/>
        </pc:sldMkLst>
        <pc:picChg chg="mod">
          <ac:chgData name="trungbo2001@gmail.com" userId="8ce29e2eda34f706" providerId="LiveId" clId="{EBCEDEEB-ABE0-42D0-8BF6-AA360A550A18}" dt="2023-06-17T10:30:04.505" v="3187" actId="14100"/>
          <ac:picMkLst>
            <pc:docMk/>
            <pc:sldMk cId="2982275113" sldId="415"/>
            <ac:picMk id="5" creationId="{00000000-0000-0000-0000-000000000000}"/>
          </ac:picMkLst>
        </pc:picChg>
      </pc:sldChg>
      <pc:sldChg chg="modSp mod">
        <pc:chgData name="trungbo2001@gmail.com" userId="8ce29e2eda34f706" providerId="LiveId" clId="{EBCEDEEB-ABE0-42D0-8BF6-AA360A550A18}" dt="2023-06-17T10:30:15.153" v="3189" actId="14100"/>
        <pc:sldMkLst>
          <pc:docMk/>
          <pc:sldMk cId="3493787736" sldId="417"/>
        </pc:sldMkLst>
        <pc:picChg chg="mod">
          <ac:chgData name="trungbo2001@gmail.com" userId="8ce29e2eda34f706" providerId="LiveId" clId="{EBCEDEEB-ABE0-42D0-8BF6-AA360A550A18}" dt="2023-06-17T10:30:15.153" v="3189" actId="14100"/>
          <ac:picMkLst>
            <pc:docMk/>
            <pc:sldMk cId="3493787736" sldId="417"/>
            <ac:picMk id="5" creationId="{00000000-0000-0000-0000-000000000000}"/>
          </ac:picMkLst>
        </pc:picChg>
      </pc:sldChg>
      <pc:sldChg chg="modSp mod">
        <pc:chgData name="trungbo2001@gmail.com" userId="8ce29e2eda34f706" providerId="LiveId" clId="{EBCEDEEB-ABE0-42D0-8BF6-AA360A550A18}" dt="2023-06-22T05:18:53.795" v="4228" actId="404"/>
        <pc:sldMkLst>
          <pc:docMk/>
          <pc:sldMk cId="50410839" sldId="423"/>
        </pc:sldMkLst>
        <pc:spChg chg="mod">
          <ac:chgData name="trungbo2001@gmail.com" userId="8ce29e2eda34f706" providerId="LiveId" clId="{EBCEDEEB-ABE0-42D0-8BF6-AA360A550A18}" dt="2023-06-22T05:18:53.795" v="4228" actId="404"/>
          <ac:spMkLst>
            <pc:docMk/>
            <pc:sldMk cId="50410839" sldId="423"/>
            <ac:spMk id="2" creationId="{00000000-0000-0000-0000-000000000000}"/>
          </ac:spMkLst>
        </pc:spChg>
      </pc:sldChg>
      <pc:sldChg chg="modSp mod">
        <pc:chgData name="trungbo2001@gmail.com" userId="8ce29e2eda34f706" providerId="LiveId" clId="{EBCEDEEB-ABE0-42D0-8BF6-AA360A550A18}" dt="2023-06-17T11:59:36.224" v="4123"/>
        <pc:sldMkLst>
          <pc:docMk/>
          <pc:sldMk cId="789148001" sldId="424"/>
        </pc:sldMkLst>
        <pc:spChg chg="mod">
          <ac:chgData name="trungbo2001@gmail.com" userId="8ce29e2eda34f706" providerId="LiveId" clId="{EBCEDEEB-ABE0-42D0-8BF6-AA360A550A18}" dt="2023-06-17T11:59:36.224" v="4123"/>
          <ac:spMkLst>
            <pc:docMk/>
            <pc:sldMk cId="789148001" sldId="424"/>
            <ac:spMk id="2" creationId="{00000000-0000-0000-0000-000000000000}"/>
          </ac:spMkLst>
        </pc:spChg>
      </pc:sldChg>
      <pc:sldChg chg="modSp mod">
        <pc:chgData name="trungbo2001@gmail.com" userId="8ce29e2eda34f706" providerId="LiveId" clId="{EBCEDEEB-ABE0-42D0-8BF6-AA360A550A18}" dt="2023-06-17T11:59:36.224" v="4123"/>
        <pc:sldMkLst>
          <pc:docMk/>
          <pc:sldMk cId="3344230054" sldId="425"/>
        </pc:sldMkLst>
        <pc:spChg chg="mod">
          <ac:chgData name="trungbo2001@gmail.com" userId="8ce29e2eda34f706" providerId="LiveId" clId="{EBCEDEEB-ABE0-42D0-8BF6-AA360A550A18}" dt="2023-06-17T11:59:36.224" v="4123"/>
          <ac:spMkLst>
            <pc:docMk/>
            <pc:sldMk cId="3344230054" sldId="425"/>
            <ac:spMk id="2" creationId="{00000000-0000-0000-0000-000000000000}"/>
          </ac:spMkLst>
        </pc:spChg>
      </pc:sldChg>
      <pc:sldChg chg="modSp mod">
        <pc:chgData name="trungbo2001@gmail.com" userId="8ce29e2eda34f706" providerId="LiveId" clId="{EBCEDEEB-ABE0-42D0-8BF6-AA360A550A18}" dt="2023-06-17T11:59:36.224" v="4123"/>
        <pc:sldMkLst>
          <pc:docMk/>
          <pc:sldMk cId="1390728210" sldId="426"/>
        </pc:sldMkLst>
        <pc:spChg chg="mod">
          <ac:chgData name="trungbo2001@gmail.com" userId="8ce29e2eda34f706" providerId="LiveId" clId="{EBCEDEEB-ABE0-42D0-8BF6-AA360A550A18}" dt="2023-06-17T11:59:36.224" v="4123"/>
          <ac:spMkLst>
            <pc:docMk/>
            <pc:sldMk cId="1390728210" sldId="426"/>
            <ac:spMk id="2" creationId="{00000000-0000-0000-0000-000000000000}"/>
          </ac:spMkLst>
        </pc:spChg>
      </pc:sldChg>
      <pc:sldChg chg="modSp mod">
        <pc:chgData name="trungbo2001@gmail.com" userId="8ce29e2eda34f706" providerId="LiveId" clId="{EBCEDEEB-ABE0-42D0-8BF6-AA360A550A18}" dt="2023-06-17T11:59:36.224" v="4123"/>
        <pc:sldMkLst>
          <pc:docMk/>
          <pc:sldMk cId="2407640997" sldId="427"/>
        </pc:sldMkLst>
        <pc:spChg chg="mod">
          <ac:chgData name="trungbo2001@gmail.com" userId="8ce29e2eda34f706" providerId="LiveId" clId="{EBCEDEEB-ABE0-42D0-8BF6-AA360A550A18}" dt="2023-06-17T11:59:36.224" v="4123"/>
          <ac:spMkLst>
            <pc:docMk/>
            <pc:sldMk cId="2407640997" sldId="427"/>
            <ac:spMk id="2" creationId="{00000000-0000-0000-0000-000000000000}"/>
          </ac:spMkLst>
        </pc:spChg>
      </pc:sldChg>
      <pc:sldChg chg="del">
        <pc:chgData name="trungbo2001@gmail.com" userId="8ce29e2eda34f706" providerId="LiveId" clId="{EBCEDEEB-ABE0-42D0-8BF6-AA360A550A18}" dt="2023-06-17T11:50:44.653" v="3993" actId="47"/>
        <pc:sldMkLst>
          <pc:docMk/>
          <pc:sldMk cId="2346699301" sldId="428"/>
        </pc:sldMkLst>
      </pc:sldChg>
      <pc:sldChg chg="modSp mod">
        <pc:chgData name="trungbo2001@gmail.com" userId="8ce29e2eda34f706" providerId="LiveId" clId="{EBCEDEEB-ABE0-42D0-8BF6-AA360A550A18}" dt="2023-06-17T11:59:36.224" v="4123"/>
        <pc:sldMkLst>
          <pc:docMk/>
          <pc:sldMk cId="159995922" sldId="429"/>
        </pc:sldMkLst>
        <pc:spChg chg="mod">
          <ac:chgData name="trungbo2001@gmail.com" userId="8ce29e2eda34f706" providerId="LiveId" clId="{EBCEDEEB-ABE0-42D0-8BF6-AA360A550A18}" dt="2023-06-17T11:59:36.224" v="4123"/>
          <ac:spMkLst>
            <pc:docMk/>
            <pc:sldMk cId="159995922" sldId="429"/>
            <ac:spMk id="2" creationId="{00000000-0000-0000-0000-000000000000}"/>
          </ac:spMkLst>
        </pc:spChg>
      </pc:sldChg>
      <pc:sldChg chg="modSp mod">
        <pc:chgData name="trungbo2001@gmail.com" userId="8ce29e2eda34f706" providerId="LiveId" clId="{EBCEDEEB-ABE0-42D0-8BF6-AA360A550A18}" dt="2023-06-22T05:03:43.563" v="4180" actId="403"/>
        <pc:sldMkLst>
          <pc:docMk/>
          <pc:sldMk cId="2923633958" sldId="431"/>
        </pc:sldMkLst>
        <pc:spChg chg="mod">
          <ac:chgData name="trungbo2001@gmail.com" userId="8ce29e2eda34f706" providerId="LiveId" clId="{EBCEDEEB-ABE0-42D0-8BF6-AA360A550A18}" dt="2023-06-17T11:59:36.224" v="4123"/>
          <ac:spMkLst>
            <pc:docMk/>
            <pc:sldMk cId="2923633958" sldId="431"/>
            <ac:spMk id="2" creationId="{00000000-0000-0000-0000-000000000000}"/>
          </ac:spMkLst>
        </pc:spChg>
        <pc:spChg chg="mod">
          <ac:chgData name="trungbo2001@gmail.com" userId="8ce29e2eda34f706" providerId="LiveId" clId="{EBCEDEEB-ABE0-42D0-8BF6-AA360A550A18}" dt="2023-06-22T05:03:33.970" v="4178" actId="14100"/>
          <ac:spMkLst>
            <pc:docMk/>
            <pc:sldMk cId="2923633958" sldId="431"/>
            <ac:spMk id="3" creationId="{00000000-0000-0000-0000-000000000000}"/>
          </ac:spMkLst>
        </pc:spChg>
        <pc:spChg chg="mod">
          <ac:chgData name="trungbo2001@gmail.com" userId="8ce29e2eda34f706" providerId="LiveId" clId="{EBCEDEEB-ABE0-42D0-8BF6-AA360A550A18}" dt="2023-06-22T05:03:43.563" v="4180" actId="403"/>
          <ac:spMkLst>
            <pc:docMk/>
            <pc:sldMk cId="2923633958" sldId="431"/>
            <ac:spMk id="4" creationId="{00000000-0000-0000-0000-000000000000}"/>
          </ac:spMkLst>
        </pc:spChg>
      </pc:sldChg>
      <pc:sldChg chg="del">
        <pc:chgData name="trungbo2001@gmail.com" userId="8ce29e2eda34f706" providerId="LiveId" clId="{EBCEDEEB-ABE0-42D0-8BF6-AA360A550A18}" dt="2023-06-17T10:29:42.598" v="3183" actId="47"/>
        <pc:sldMkLst>
          <pc:docMk/>
          <pc:sldMk cId="4018156552" sldId="440"/>
        </pc:sldMkLst>
      </pc:sldChg>
      <pc:sldChg chg="modSp mod">
        <pc:chgData name="trungbo2001@gmail.com" userId="8ce29e2eda34f706" providerId="LiveId" clId="{EBCEDEEB-ABE0-42D0-8BF6-AA360A550A18}" dt="2023-06-17T11:59:36.224" v="4123"/>
        <pc:sldMkLst>
          <pc:docMk/>
          <pc:sldMk cId="460824224" sldId="441"/>
        </pc:sldMkLst>
        <pc:spChg chg="mod">
          <ac:chgData name="trungbo2001@gmail.com" userId="8ce29e2eda34f706" providerId="LiveId" clId="{EBCEDEEB-ABE0-42D0-8BF6-AA360A550A18}" dt="2023-06-17T11:59:36.224" v="4123"/>
          <ac:spMkLst>
            <pc:docMk/>
            <pc:sldMk cId="460824224" sldId="441"/>
            <ac:spMk id="2" creationId="{00000000-0000-0000-0000-000000000000}"/>
          </ac:spMkLst>
        </pc:spChg>
      </pc:sldChg>
      <pc:sldChg chg="del">
        <pc:chgData name="trungbo2001@gmail.com" userId="8ce29e2eda34f706" providerId="LiveId" clId="{EBCEDEEB-ABE0-42D0-8BF6-AA360A550A18}" dt="2023-06-17T10:30:20.789" v="3190" actId="47"/>
        <pc:sldMkLst>
          <pc:docMk/>
          <pc:sldMk cId="409460892" sldId="442"/>
        </pc:sldMkLst>
      </pc:sldChg>
      <pc:sldChg chg="modSp mod">
        <pc:chgData name="trungbo2001@gmail.com" userId="8ce29e2eda34f706" providerId="LiveId" clId="{EBCEDEEB-ABE0-42D0-8BF6-AA360A550A18}" dt="2023-06-17T11:59:36.224" v="4123"/>
        <pc:sldMkLst>
          <pc:docMk/>
          <pc:sldMk cId="1234832857" sldId="443"/>
        </pc:sldMkLst>
        <pc:spChg chg="mod">
          <ac:chgData name="trungbo2001@gmail.com" userId="8ce29e2eda34f706" providerId="LiveId" clId="{EBCEDEEB-ABE0-42D0-8BF6-AA360A550A18}" dt="2023-06-17T11:59:36.224" v="4123"/>
          <ac:spMkLst>
            <pc:docMk/>
            <pc:sldMk cId="1234832857" sldId="443"/>
            <ac:spMk id="2" creationId="{00000000-0000-0000-0000-000000000000}"/>
          </ac:spMkLst>
        </pc:spChg>
        <pc:picChg chg="mod">
          <ac:chgData name="trungbo2001@gmail.com" userId="8ce29e2eda34f706" providerId="LiveId" clId="{EBCEDEEB-ABE0-42D0-8BF6-AA360A550A18}" dt="2023-06-17T10:31:40.393" v="3204" actId="14100"/>
          <ac:picMkLst>
            <pc:docMk/>
            <pc:sldMk cId="1234832857" sldId="443"/>
            <ac:picMk id="5" creationId="{00000000-0000-0000-0000-000000000000}"/>
          </ac:picMkLst>
        </pc:picChg>
      </pc:sldChg>
      <pc:sldChg chg="modSp new mod setBg">
        <pc:chgData name="trungbo2001@gmail.com" userId="8ce29e2eda34f706" providerId="LiveId" clId="{EBCEDEEB-ABE0-42D0-8BF6-AA360A550A18}" dt="2023-06-17T11:59:36.224" v="4123"/>
        <pc:sldMkLst>
          <pc:docMk/>
          <pc:sldMk cId="1911430736" sldId="447"/>
        </pc:sldMkLst>
        <pc:spChg chg="mod">
          <ac:chgData name="trungbo2001@gmail.com" userId="8ce29e2eda34f706" providerId="LiveId" clId="{EBCEDEEB-ABE0-42D0-8BF6-AA360A550A18}" dt="2023-06-17T11:59:36.224" v="4123"/>
          <ac:spMkLst>
            <pc:docMk/>
            <pc:sldMk cId="1911430736" sldId="447"/>
            <ac:spMk id="2" creationId="{9E5CF5FB-1878-5093-FC1D-4161C25CE07E}"/>
          </ac:spMkLst>
        </pc:spChg>
      </pc:sldChg>
      <pc:sldChg chg="del">
        <pc:chgData name="trungbo2001@gmail.com" userId="8ce29e2eda34f706" providerId="LiveId" clId="{EBCEDEEB-ABE0-42D0-8BF6-AA360A550A18}" dt="2023-06-17T10:37:14.119" v="3292" actId="47"/>
        <pc:sldMkLst>
          <pc:docMk/>
          <pc:sldMk cId="2377848715" sldId="448"/>
        </pc:sldMkLst>
      </pc:sldChg>
      <pc:sldChg chg="modSp new mod">
        <pc:chgData name="trungbo2001@gmail.com" userId="8ce29e2eda34f706" providerId="LiveId" clId="{EBCEDEEB-ABE0-42D0-8BF6-AA360A550A18}" dt="2023-06-17T11:59:36.224" v="4123"/>
        <pc:sldMkLst>
          <pc:docMk/>
          <pc:sldMk cId="3373214484" sldId="448"/>
        </pc:sldMkLst>
        <pc:spChg chg="mod">
          <ac:chgData name="trungbo2001@gmail.com" userId="8ce29e2eda34f706" providerId="LiveId" clId="{EBCEDEEB-ABE0-42D0-8BF6-AA360A550A18}" dt="2023-06-17T11:59:36.224" v="4123"/>
          <ac:spMkLst>
            <pc:docMk/>
            <pc:sldMk cId="3373214484" sldId="448"/>
            <ac:spMk id="2" creationId="{4AE31569-3C4A-DA26-AE37-B2D4683666DB}"/>
          </ac:spMkLst>
        </pc:spChg>
      </pc:sldChg>
      <pc:sldChg chg="modSp new mod">
        <pc:chgData name="trungbo2001@gmail.com" userId="8ce29e2eda34f706" providerId="LiveId" clId="{EBCEDEEB-ABE0-42D0-8BF6-AA360A550A18}" dt="2023-06-17T11:59:36.224" v="4123"/>
        <pc:sldMkLst>
          <pc:docMk/>
          <pc:sldMk cId="3124601816" sldId="449"/>
        </pc:sldMkLst>
        <pc:spChg chg="mod">
          <ac:chgData name="trungbo2001@gmail.com" userId="8ce29e2eda34f706" providerId="LiveId" clId="{EBCEDEEB-ABE0-42D0-8BF6-AA360A550A18}" dt="2023-06-17T11:59:36.224" v="4123"/>
          <ac:spMkLst>
            <pc:docMk/>
            <pc:sldMk cId="3124601816" sldId="449"/>
            <ac:spMk id="2" creationId="{265E3653-CFED-6BA1-1FA4-E7AE42E30C4D}"/>
          </ac:spMkLst>
        </pc:spChg>
      </pc:sldChg>
      <pc:sldChg chg="modSp add mod">
        <pc:chgData name="trungbo2001@gmail.com" userId="8ce29e2eda34f706" providerId="LiveId" clId="{EBCEDEEB-ABE0-42D0-8BF6-AA360A550A18}" dt="2023-06-17T11:59:36.224" v="4123"/>
        <pc:sldMkLst>
          <pc:docMk/>
          <pc:sldMk cId="4100660679" sldId="450"/>
        </pc:sldMkLst>
        <pc:spChg chg="mod">
          <ac:chgData name="trungbo2001@gmail.com" userId="8ce29e2eda34f706" providerId="LiveId" clId="{EBCEDEEB-ABE0-42D0-8BF6-AA360A550A18}" dt="2023-06-17T11:59:36.224" v="4123"/>
          <ac:spMkLst>
            <pc:docMk/>
            <pc:sldMk cId="4100660679" sldId="450"/>
            <ac:spMk id="2" creationId="{265E3653-CFED-6BA1-1FA4-E7AE42E30C4D}"/>
          </ac:spMkLst>
        </pc:spChg>
      </pc:sldChg>
      <pc:sldChg chg="modSp add mod">
        <pc:chgData name="trungbo2001@gmail.com" userId="8ce29e2eda34f706" providerId="LiveId" clId="{EBCEDEEB-ABE0-42D0-8BF6-AA360A550A18}" dt="2023-06-17T11:59:36.224" v="4123"/>
        <pc:sldMkLst>
          <pc:docMk/>
          <pc:sldMk cId="4125775397" sldId="451"/>
        </pc:sldMkLst>
        <pc:spChg chg="mod">
          <ac:chgData name="trungbo2001@gmail.com" userId="8ce29e2eda34f706" providerId="LiveId" clId="{EBCEDEEB-ABE0-42D0-8BF6-AA360A550A18}" dt="2023-06-17T11:59:36.224" v="4123"/>
          <ac:spMkLst>
            <pc:docMk/>
            <pc:sldMk cId="4125775397" sldId="451"/>
            <ac:spMk id="2" creationId="{265E3653-CFED-6BA1-1FA4-E7AE42E30C4D}"/>
          </ac:spMkLst>
        </pc:spChg>
      </pc:sldChg>
      <pc:sldChg chg="modSp">
        <pc:chgData name="trungbo2001@gmail.com" userId="8ce29e2eda34f706" providerId="LiveId" clId="{EBCEDEEB-ABE0-42D0-8BF6-AA360A550A18}" dt="2023-06-17T11:59:36.224" v="4123"/>
        <pc:sldMkLst>
          <pc:docMk/>
          <pc:sldMk cId="1128164847" sldId="452"/>
        </pc:sldMkLst>
        <pc:spChg chg="mod">
          <ac:chgData name="trungbo2001@gmail.com" userId="8ce29e2eda34f706" providerId="LiveId" clId="{EBCEDEEB-ABE0-42D0-8BF6-AA360A550A18}" dt="2023-06-17T11:59:36.224" v="4123"/>
          <ac:spMkLst>
            <pc:docMk/>
            <pc:sldMk cId="1128164847" sldId="452"/>
            <ac:spMk id="2" creationId="{4AE31569-3C4A-DA26-AE37-B2D4683666DB}"/>
          </ac:spMkLst>
        </pc:spChg>
      </pc:sldChg>
      <pc:sldChg chg="modSp">
        <pc:chgData name="trungbo2001@gmail.com" userId="8ce29e2eda34f706" providerId="LiveId" clId="{EBCEDEEB-ABE0-42D0-8BF6-AA360A550A18}" dt="2023-06-17T11:59:36.224" v="4123"/>
        <pc:sldMkLst>
          <pc:docMk/>
          <pc:sldMk cId="22048514" sldId="453"/>
        </pc:sldMkLst>
        <pc:spChg chg="mod">
          <ac:chgData name="trungbo2001@gmail.com" userId="8ce29e2eda34f706" providerId="LiveId" clId="{EBCEDEEB-ABE0-42D0-8BF6-AA360A550A18}" dt="2023-06-17T11:59:36.224" v="4123"/>
          <ac:spMkLst>
            <pc:docMk/>
            <pc:sldMk cId="22048514" sldId="453"/>
            <ac:spMk id="2" creationId="{265E3653-CFED-6BA1-1FA4-E7AE42E30C4D}"/>
          </ac:spMkLst>
        </pc:spChg>
      </pc:sldChg>
      <pc:sldChg chg="modSp">
        <pc:chgData name="trungbo2001@gmail.com" userId="8ce29e2eda34f706" providerId="LiveId" clId="{EBCEDEEB-ABE0-42D0-8BF6-AA360A550A18}" dt="2023-06-17T11:59:36.224" v="4123"/>
        <pc:sldMkLst>
          <pc:docMk/>
          <pc:sldMk cId="3529785578" sldId="454"/>
        </pc:sldMkLst>
        <pc:spChg chg="mod">
          <ac:chgData name="trungbo2001@gmail.com" userId="8ce29e2eda34f706" providerId="LiveId" clId="{EBCEDEEB-ABE0-42D0-8BF6-AA360A550A18}" dt="2023-06-17T11:59:36.224" v="4123"/>
          <ac:spMkLst>
            <pc:docMk/>
            <pc:sldMk cId="3529785578" sldId="454"/>
            <ac:spMk id="2" creationId="{4AE31569-3C4A-DA26-AE37-B2D4683666DB}"/>
          </ac:spMkLst>
        </pc:spChg>
      </pc:sldChg>
      <pc:sldChg chg="modSp">
        <pc:chgData name="trungbo2001@gmail.com" userId="8ce29e2eda34f706" providerId="LiveId" clId="{EBCEDEEB-ABE0-42D0-8BF6-AA360A550A18}" dt="2023-06-17T11:59:36.224" v="4123"/>
        <pc:sldMkLst>
          <pc:docMk/>
          <pc:sldMk cId="702032583" sldId="455"/>
        </pc:sldMkLst>
        <pc:spChg chg="mod">
          <ac:chgData name="trungbo2001@gmail.com" userId="8ce29e2eda34f706" providerId="LiveId" clId="{EBCEDEEB-ABE0-42D0-8BF6-AA360A550A18}" dt="2023-06-17T11:59:36.224" v="4123"/>
          <ac:spMkLst>
            <pc:docMk/>
            <pc:sldMk cId="702032583" sldId="455"/>
            <ac:spMk id="2" creationId="{265E3653-CFED-6BA1-1FA4-E7AE42E30C4D}"/>
          </ac:spMkLst>
        </pc:spChg>
      </pc:sldChg>
      <pc:sldChg chg="modSp">
        <pc:chgData name="trungbo2001@gmail.com" userId="8ce29e2eda34f706" providerId="LiveId" clId="{EBCEDEEB-ABE0-42D0-8BF6-AA360A550A18}" dt="2023-06-17T11:59:36.224" v="4123"/>
        <pc:sldMkLst>
          <pc:docMk/>
          <pc:sldMk cId="929813096" sldId="456"/>
        </pc:sldMkLst>
        <pc:spChg chg="mod">
          <ac:chgData name="trungbo2001@gmail.com" userId="8ce29e2eda34f706" providerId="LiveId" clId="{EBCEDEEB-ABE0-42D0-8BF6-AA360A550A18}" dt="2023-06-17T11:59:36.224" v="4123"/>
          <ac:spMkLst>
            <pc:docMk/>
            <pc:sldMk cId="929813096" sldId="456"/>
            <ac:spMk id="2" creationId="{4AE31569-3C4A-DA26-AE37-B2D4683666DB}"/>
          </ac:spMkLst>
        </pc:spChg>
      </pc:sldChg>
      <pc:sldChg chg="modSp">
        <pc:chgData name="trungbo2001@gmail.com" userId="8ce29e2eda34f706" providerId="LiveId" clId="{EBCEDEEB-ABE0-42D0-8BF6-AA360A550A18}" dt="2023-06-17T11:59:36.224" v="4123"/>
        <pc:sldMkLst>
          <pc:docMk/>
          <pc:sldMk cId="3347583474" sldId="457"/>
        </pc:sldMkLst>
        <pc:spChg chg="mod">
          <ac:chgData name="trungbo2001@gmail.com" userId="8ce29e2eda34f706" providerId="LiveId" clId="{EBCEDEEB-ABE0-42D0-8BF6-AA360A550A18}" dt="2023-06-17T11:59:36.224" v="4123"/>
          <ac:spMkLst>
            <pc:docMk/>
            <pc:sldMk cId="3347583474" sldId="457"/>
            <ac:spMk id="2" creationId="{265E3653-CFED-6BA1-1FA4-E7AE42E30C4D}"/>
          </ac:spMkLst>
        </pc:spChg>
      </pc:sldChg>
      <pc:sldChg chg="del">
        <pc:chgData name="trungbo2001@gmail.com" userId="8ce29e2eda34f706" providerId="LiveId" clId="{EBCEDEEB-ABE0-42D0-8BF6-AA360A550A18}" dt="2023-06-17T11:00:29.488" v="3591" actId="47"/>
        <pc:sldMkLst>
          <pc:docMk/>
          <pc:sldMk cId="1899241461" sldId="9756"/>
        </pc:sldMkLst>
      </pc:sldChg>
      <pc:sldChg chg="modSp mod">
        <pc:chgData name="trungbo2001@gmail.com" userId="8ce29e2eda34f706" providerId="LiveId" clId="{EBCEDEEB-ABE0-42D0-8BF6-AA360A550A18}" dt="2023-06-17T11:59:36.224" v="4123"/>
        <pc:sldMkLst>
          <pc:docMk/>
          <pc:sldMk cId="116452632" sldId="9769"/>
        </pc:sldMkLst>
        <pc:spChg chg="mod">
          <ac:chgData name="trungbo2001@gmail.com" userId="8ce29e2eda34f706" providerId="LiveId" clId="{EBCEDEEB-ABE0-42D0-8BF6-AA360A550A18}" dt="2023-06-17T11:59:36.224" v="4123"/>
          <ac:spMkLst>
            <pc:docMk/>
            <pc:sldMk cId="116452632" sldId="9769"/>
            <ac:spMk id="2" creationId="{430AFE39-0BDE-4D28-82CB-7F4E8F970F01}"/>
          </ac:spMkLst>
        </pc:spChg>
      </pc:sldChg>
      <pc:sldChg chg="modSp">
        <pc:chgData name="trungbo2001@gmail.com" userId="8ce29e2eda34f706" providerId="LiveId" clId="{EBCEDEEB-ABE0-42D0-8BF6-AA360A550A18}" dt="2023-06-17T11:59:36.224" v="4123"/>
        <pc:sldMkLst>
          <pc:docMk/>
          <pc:sldMk cId="762334267" sldId="9770"/>
        </pc:sldMkLst>
        <pc:spChg chg="mod">
          <ac:chgData name="trungbo2001@gmail.com" userId="8ce29e2eda34f706" providerId="LiveId" clId="{EBCEDEEB-ABE0-42D0-8BF6-AA360A550A18}" dt="2023-06-17T11:59:36.224" v="4123"/>
          <ac:spMkLst>
            <pc:docMk/>
            <pc:sldMk cId="762334267" sldId="9770"/>
            <ac:spMk id="2" creationId="{430AFE39-0BDE-4D28-82CB-7F4E8F970F01}"/>
          </ac:spMkLst>
        </pc:spChg>
      </pc:sldChg>
      <pc:sldChg chg="modSp setBg">
        <pc:chgData name="trungbo2001@gmail.com" userId="8ce29e2eda34f706" providerId="LiveId" clId="{EBCEDEEB-ABE0-42D0-8BF6-AA360A550A18}" dt="2023-06-22T05:00:38.452" v="4129"/>
        <pc:sldMkLst>
          <pc:docMk/>
          <pc:sldMk cId="3226386266" sldId="9773"/>
        </pc:sldMkLst>
        <pc:spChg chg="mod">
          <ac:chgData name="trungbo2001@gmail.com" userId="8ce29e2eda34f706" providerId="LiveId" clId="{EBCEDEEB-ABE0-42D0-8BF6-AA360A550A18}" dt="2023-06-17T11:59:36.224" v="4123"/>
          <ac:spMkLst>
            <pc:docMk/>
            <pc:sldMk cId="3226386266" sldId="9773"/>
            <ac:spMk id="2" creationId="{430AFE39-0BDE-4D28-82CB-7F4E8F970F01}"/>
          </ac:spMkLst>
        </pc:spChg>
      </pc:sldChg>
      <pc:sldChg chg="modSp mod">
        <pc:chgData name="trungbo2001@gmail.com" userId="8ce29e2eda34f706" providerId="LiveId" clId="{EBCEDEEB-ABE0-42D0-8BF6-AA360A550A18}" dt="2023-06-17T11:59:36.224" v="4123"/>
        <pc:sldMkLst>
          <pc:docMk/>
          <pc:sldMk cId="907408885" sldId="9775"/>
        </pc:sldMkLst>
        <pc:spChg chg="mod">
          <ac:chgData name="trungbo2001@gmail.com" userId="8ce29e2eda34f706" providerId="LiveId" clId="{EBCEDEEB-ABE0-42D0-8BF6-AA360A550A18}" dt="2023-06-17T11:59:36.224" v="4123"/>
          <ac:spMkLst>
            <pc:docMk/>
            <pc:sldMk cId="907408885" sldId="9775"/>
            <ac:spMk id="2" creationId="{DED52B47-C76A-C989-95AF-8660D852E482}"/>
          </ac:spMkLst>
        </pc:spChg>
      </pc:sldChg>
      <pc:sldChg chg="modSp mod">
        <pc:chgData name="trungbo2001@gmail.com" userId="8ce29e2eda34f706" providerId="LiveId" clId="{EBCEDEEB-ABE0-42D0-8BF6-AA360A550A18}" dt="2023-06-17T11:59:36.224" v="4123"/>
        <pc:sldMkLst>
          <pc:docMk/>
          <pc:sldMk cId="121857622" sldId="9776"/>
        </pc:sldMkLst>
        <pc:spChg chg="mod">
          <ac:chgData name="trungbo2001@gmail.com" userId="8ce29e2eda34f706" providerId="LiveId" clId="{EBCEDEEB-ABE0-42D0-8BF6-AA360A550A18}" dt="2023-06-17T11:59:36.224" v="4123"/>
          <ac:spMkLst>
            <pc:docMk/>
            <pc:sldMk cId="121857622" sldId="9776"/>
            <ac:spMk id="2" creationId="{430AFE39-0BDE-4D28-82CB-7F4E8F970F01}"/>
          </ac:spMkLst>
        </pc:spChg>
      </pc:sldChg>
      <pc:sldChg chg="modSp mod">
        <pc:chgData name="trungbo2001@gmail.com" userId="8ce29e2eda34f706" providerId="LiveId" clId="{EBCEDEEB-ABE0-42D0-8BF6-AA360A550A18}" dt="2023-06-17T11:59:36.224" v="4123"/>
        <pc:sldMkLst>
          <pc:docMk/>
          <pc:sldMk cId="1328487830" sldId="9777"/>
        </pc:sldMkLst>
        <pc:spChg chg="mod">
          <ac:chgData name="trungbo2001@gmail.com" userId="8ce29e2eda34f706" providerId="LiveId" clId="{EBCEDEEB-ABE0-42D0-8BF6-AA360A550A18}" dt="2023-06-17T11:59:36.224" v="4123"/>
          <ac:spMkLst>
            <pc:docMk/>
            <pc:sldMk cId="1328487830" sldId="9777"/>
            <ac:spMk id="2" creationId="{DED52B47-C76A-C989-95AF-8660D852E482}"/>
          </ac:spMkLst>
        </pc:spChg>
      </pc:sldChg>
      <pc:sldChg chg="modSp new del mod">
        <pc:chgData name="trungbo2001@gmail.com" userId="8ce29e2eda34f706" providerId="LiveId" clId="{EBCEDEEB-ABE0-42D0-8BF6-AA360A550A18}" dt="2023-06-17T11:37:18.783" v="3756" actId="47"/>
        <pc:sldMkLst>
          <pc:docMk/>
          <pc:sldMk cId="2073508911" sldId="9778"/>
        </pc:sldMkLst>
        <pc:spChg chg="mod">
          <ac:chgData name="trungbo2001@gmail.com" userId="8ce29e2eda34f706" providerId="LiveId" clId="{EBCEDEEB-ABE0-42D0-8BF6-AA360A550A18}" dt="2023-06-17T11:34:00.679" v="3746"/>
          <ac:spMkLst>
            <pc:docMk/>
            <pc:sldMk cId="2073508911" sldId="9778"/>
            <ac:spMk id="2" creationId="{CEAE23CF-1881-082D-1694-92FCF1EB5C9D}"/>
          </ac:spMkLst>
        </pc:spChg>
      </pc:sldChg>
      <pc:sldChg chg="modSp add mod">
        <pc:chgData name="trungbo2001@gmail.com" userId="8ce29e2eda34f706" providerId="LiveId" clId="{EBCEDEEB-ABE0-42D0-8BF6-AA360A550A18}" dt="2023-06-17T11:59:36.224" v="4123"/>
        <pc:sldMkLst>
          <pc:docMk/>
          <pc:sldMk cId="3038979877" sldId="9779"/>
        </pc:sldMkLst>
        <pc:spChg chg="mod">
          <ac:chgData name="trungbo2001@gmail.com" userId="8ce29e2eda34f706" providerId="LiveId" clId="{EBCEDEEB-ABE0-42D0-8BF6-AA360A550A18}" dt="2023-06-17T11:59:36.224" v="4123"/>
          <ac:spMkLst>
            <pc:docMk/>
            <pc:sldMk cId="3038979877" sldId="9779"/>
            <ac:spMk id="2" creationId="{CEAE23CF-1881-082D-1694-92FCF1EB5C9D}"/>
          </ac:spMkLst>
        </pc:spChg>
      </pc:sldChg>
      <pc:sldChg chg="modSp add mod">
        <pc:chgData name="trungbo2001@gmail.com" userId="8ce29e2eda34f706" providerId="LiveId" clId="{EBCEDEEB-ABE0-42D0-8BF6-AA360A550A18}" dt="2023-06-17T11:59:36.224" v="4123"/>
        <pc:sldMkLst>
          <pc:docMk/>
          <pc:sldMk cId="853608141" sldId="9780"/>
        </pc:sldMkLst>
        <pc:spChg chg="mod">
          <ac:chgData name="trungbo2001@gmail.com" userId="8ce29e2eda34f706" providerId="LiveId" clId="{EBCEDEEB-ABE0-42D0-8BF6-AA360A550A18}" dt="2023-06-17T11:59:36.224" v="4123"/>
          <ac:spMkLst>
            <pc:docMk/>
            <pc:sldMk cId="853608141" sldId="9780"/>
            <ac:spMk id="2" creationId="{CEAE23CF-1881-082D-1694-92FCF1EB5C9D}"/>
          </ac:spMkLst>
        </pc:spChg>
      </pc:sldChg>
      <pc:sldChg chg="modSp add mod">
        <pc:chgData name="trungbo2001@gmail.com" userId="8ce29e2eda34f706" providerId="LiveId" clId="{EBCEDEEB-ABE0-42D0-8BF6-AA360A550A18}" dt="2023-06-17T11:59:36.224" v="4123"/>
        <pc:sldMkLst>
          <pc:docMk/>
          <pc:sldMk cId="534198574" sldId="9781"/>
        </pc:sldMkLst>
        <pc:spChg chg="mod">
          <ac:chgData name="trungbo2001@gmail.com" userId="8ce29e2eda34f706" providerId="LiveId" clId="{EBCEDEEB-ABE0-42D0-8BF6-AA360A550A18}" dt="2023-06-17T11:59:36.224" v="4123"/>
          <ac:spMkLst>
            <pc:docMk/>
            <pc:sldMk cId="534198574" sldId="9781"/>
            <ac:spMk id="2" creationId="{CEAE23CF-1881-082D-1694-92FCF1EB5C9D}"/>
          </ac:spMkLst>
        </pc:spChg>
      </pc:sldChg>
      <pc:sldChg chg="modSp add mod">
        <pc:chgData name="trungbo2001@gmail.com" userId="8ce29e2eda34f706" providerId="LiveId" clId="{EBCEDEEB-ABE0-42D0-8BF6-AA360A550A18}" dt="2023-06-17T11:59:36.224" v="4123"/>
        <pc:sldMkLst>
          <pc:docMk/>
          <pc:sldMk cId="3350840206" sldId="9782"/>
        </pc:sldMkLst>
        <pc:spChg chg="mod">
          <ac:chgData name="trungbo2001@gmail.com" userId="8ce29e2eda34f706" providerId="LiveId" clId="{EBCEDEEB-ABE0-42D0-8BF6-AA360A550A18}" dt="2023-06-17T11:59:36.224" v="4123"/>
          <ac:spMkLst>
            <pc:docMk/>
            <pc:sldMk cId="3350840206" sldId="9782"/>
            <ac:spMk id="2" creationId="{CEAE23CF-1881-082D-1694-92FCF1EB5C9D}"/>
          </ac:spMkLst>
        </pc:spChg>
      </pc:sldChg>
      <pc:sldChg chg="modSp add mod">
        <pc:chgData name="trungbo2001@gmail.com" userId="8ce29e2eda34f706" providerId="LiveId" clId="{EBCEDEEB-ABE0-42D0-8BF6-AA360A550A18}" dt="2023-06-17T11:59:36.224" v="4123"/>
        <pc:sldMkLst>
          <pc:docMk/>
          <pc:sldMk cId="2067682142" sldId="9783"/>
        </pc:sldMkLst>
        <pc:spChg chg="mod">
          <ac:chgData name="trungbo2001@gmail.com" userId="8ce29e2eda34f706" providerId="LiveId" clId="{EBCEDEEB-ABE0-42D0-8BF6-AA360A550A18}" dt="2023-06-17T11:59:36.224" v="4123"/>
          <ac:spMkLst>
            <pc:docMk/>
            <pc:sldMk cId="2067682142" sldId="9783"/>
            <ac:spMk id="2" creationId="{CEAE23CF-1881-082D-1694-92FCF1EB5C9D}"/>
          </ac:spMkLst>
        </pc:spChg>
      </pc:sldChg>
      <pc:sldChg chg="modSp add mod">
        <pc:chgData name="trungbo2001@gmail.com" userId="8ce29e2eda34f706" providerId="LiveId" clId="{EBCEDEEB-ABE0-42D0-8BF6-AA360A550A18}" dt="2023-06-22T05:22:30.477" v="4237" actId="21"/>
        <pc:sldMkLst>
          <pc:docMk/>
          <pc:sldMk cId="4239816160" sldId="9784"/>
        </pc:sldMkLst>
        <pc:spChg chg="mod">
          <ac:chgData name="trungbo2001@gmail.com" userId="8ce29e2eda34f706" providerId="LiveId" clId="{EBCEDEEB-ABE0-42D0-8BF6-AA360A550A18}" dt="2023-06-22T05:22:30.477" v="4237" actId="21"/>
          <ac:spMkLst>
            <pc:docMk/>
            <pc:sldMk cId="4239816160" sldId="9784"/>
            <ac:spMk id="2" creationId="{CEAE23CF-1881-082D-1694-92FCF1EB5C9D}"/>
          </ac:spMkLst>
        </pc:spChg>
      </pc:sldChg>
      <pc:sldChg chg="modSp add mod">
        <pc:chgData name="trungbo2001@gmail.com" userId="8ce29e2eda34f706" providerId="LiveId" clId="{EBCEDEEB-ABE0-42D0-8BF6-AA360A550A18}" dt="2023-06-17T11:59:36.224" v="4123"/>
        <pc:sldMkLst>
          <pc:docMk/>
          <pc:sldMk cId="2984471772" sldId="9785"/>
        </pc:sldMkLst>
        <pc:spChg chg="mod">
          <ac:chgData name="trungbo2001@gmail.com" userId="8ce29e2eda34f706" providerId="LiveId" clId="{EBCEDEEB-ABE0-42D0-8BF6-AA360A550A18}" dt="2023-06-17T11:59:36.224" v="4123"/>
          <ac:spMkLst>
            <pc:docMk/>
            <pc:sldMk cId="2984471772" sldId="9785"/>
            <ac:spMk id="2" creationId="{CEAE23CF-1881-082D-1694-92FCF1EB5C9D}"/>
          </ac:spMkLst>
        </pc:spChg>
      </pc:sldChg>
      <pc:sldChg chg="modSp add mod">
        <pc:chgData name="trungbo2001@gmail.com" userId="8ce29e2eda34f706" providerId="LiveId" clId="{EBCEDEEB-ABE0-42D0-8BF6-AA360A550A18}" dt="2023-06-17T11:59:36.224" v="4123"/>
        <pc:sldMkLst>
          <pc:docMk/>
          <pc:sldMk cId="3388452607" sldId="9786"/>
        </pc:sldMkLst>
        <pc:spChg chg="mod">
          <ac:chgData name="trungbo2001@gmail.com" userId="8ce29e2eda34f706" providerId="LiveId" clId="{EBCEDEEB-ABE0-42D0-8BF6-AA360A550A18}" dt="2023-06-17T11:59:36.224" v="4123"/>
          <ac:spMkLst>
            <pc:docMk/>
            <pc:sldMk cId="3388452607" sldId="9786"/>
            <ac:spMk id="2" creationId="{CEAE23CF-1881-082D-1694-92FCF1EB5C9D}"/>
          </ac:spMkLst>
        </pc:spChg>
      </pc:sldChg>
      <pc:sldChg chg="modSp mod">
        <pc:chgData name="trungbo2001@gmail.com" userId="8ce29e2eda34f706" providerId="LiveId" clId="{EBCEDEEB-ABE0-42D0-8BF6-AA360A550A18}" dt="2023-06-17T11:59:36.224" v="4123"/>
        <pc:sldMkLst>
          <pc:docMk/>
          <pc:sldMk cId="4225277825" sldId="9787"/>
        </pc:sldMkLst>
        <pc:spChg chg="mod">
          <ac:chgData name="trungbo2001@gmail.com" userId="8ce29e2eda34f706" providerId="LiveId" clId="{EBCEDEEB-ABE0-42D0-8BF6-AA360A550A18}" dt="2023-06-17T11:59:36.224" v="4123"/>
          <ac:spMkLst>
            <pc:docMk/>
            <pc:sldMk cId="4225277825" sldId="9787"/>
            <ac:spMk id="2" creationId="{CEAE23CF-1881-082D-1694-92FCF1EB5C9D}"/>
          </ac:spMkLst>
        </pc:spChg>
      </pc:sldChg>
      <pc:sldChg chg="modSp">
        <pc:chgData name="trungbo2001@gmail.com" userId="8ce29e2eda34f706" providerId="LiveId" clId="{EBCEDEEB-ABE0-42D0-8BF6-AA360A550A18}" dt="2023-06-17T11:59:36.224" v="4123"/>
        <pc:sldMkLst>
          <pc:docMk/>
          <pc:sldMk cId="915746357" sldId="9788"/>
        </pc:sldMkLst>
        <pc:spChg chg="mod">
          <ac:chgData name="trungbo2001@gmail.com" userId="8ce29e2eda34f706" providerId="LiveId" clId="{EBCEDEEB-ABE0-42D0-8BF6-AA360A550A18}" dt="2023-06-17T11:59:36.224" v="4123"/>
          <ac:spMkLst>
            <pc:docMk/>
            <pc:sldMk cId="915746357" sldId="9788"/>
            <ac:spMk id="2" creationId="{CEAE23CF-1881-082D-1694-92FCF1EB5C9D}"/>
          </ac:spMkLst>
        </pc:spChg>
      </pc:sldChg>
      <pc:sldChg chg="modSp">
        <pc:chgData name="trungbo2001@gmail.com" userId="8ce29e2eda34f706" providerId="LiveId" clId="{EBCEDEEB-ABE0-42D0-8BF6-AA360A550A18}" dt="2023-06-17T11:59:36.224" v="4123"/>
        <pc:sldMkLst>
          <pc:docMk/>
          <pc:sldMk cId="819873541" sldId="9789"/>
        </pc:sldMkLst>
        <pc:spChg chg="mod">
          <ac:chgData name="trungbo2001@gmail.com" userId="8ce29e2eda34f706" providerId="LiveId" clId="{EBCEDEEB-ABE0-42D0-8BF6-AA360A550A18}" dt="2023-06-17T11:59:36.224" v="4123"/>
          <ac:spMkLst>
            <pc:docMk/>
            <pc:sldMk cId="819873541" sldId="9789"/>
            <ac:spMk id="2" creationId="{CEAE23CF-1881-082D-1694-92FCF1EB5C9D}"/>
          </ac:spMkLst>
        </pc:spChg>
      </pc:sldChg>
      <pc:sldChg chg="modSp">
        <pc:chgData name="trungbo2001@gmail.com" userId="8ce29e2eda34f706" providerId="LiveId" clId="{EBCEDEEB-ABE0-42D0-8BF6-AA360A550A18}" dt="2023-06-17T11:59:36.224" v="4123"/>
        <pc:sldMkLst>
          <pc:docMk/>
          <pc:sldMk cId="304478062" sldId="9790"/>
        </pc:sldMkLst>
        <pc:spChg chg="mod">
          <ac:chgData name="trungbo2001@gmail.com" userId="8ce29e2eda34f706" providerId="LiveId" clId="{EBCEDEEB-ABE0-42D0-8BF6-AA360A550A18}" dt="2023-06-17T11:59:36.224" v="4123"/>
          <ac:spMkLst>
            <pc:docMk/>
            <pc:sldMk cId="304478062" sldId="9790"/>
            <ac:spMk id="2" creationId="{CEAE23CF-1881-082D-1694-92FCF1EB5C9D}"/>
          </ac:spMkLst>
        </pc:spChg>
      </pc:sldChg>
      <pc:sldChg chg="modSp">
        <pc:chgData name="trungbo2001@gmail.com" userId="8ce29e2eda34f706" providerId="LiveId" clId="{EBCEDEEB-ABE0-42D0-8BF6-AA360A550A18}" dt="2023-06-17T11:59:36.224" v="4123"/>
        <pc:sldMkLst>
          <pc:docMk/>
          <pc:sldMk cId="2085959638" sldId="9791"/>
        </pc:sldMkLst>
        <pc:spChg chg="mod">
          <ac:chgData name="trungbo2001@gmail.com" userId="8ce29e2eda34f706" providerId="LiveId" clId="{EBCEDEEB-ABE0-42D0-8BF6-AA360A550A18}" dt="2023-06-17T11:59:36.224" v="4123"/>
          <ac:spMkLst>
            <pc:docMk/>
            <pc:sldMk cId="2085959638" sldId="9791"/>
            <ac:spMk id="2" creationId="{CEAE23CF-1881-082D-1694-92FCF1EB5C9D}"/>
          </ac:spMkLst>
        </pc:spChg>
      </pc:sldChg>
      <pc:sldChg chg="modSp">
        <pc:chgData name="trungbo2001@gmail.com" userId="8ce29e2eda34f706" providerId="LiveId" clId="{EBCEDEEB-ABE0-42D0-8BF6-AA360A550A18}" dt="2023-06-17T11:59:36.224" v="4123"/>
        <pc:sldMkLst>
          <pc:docMk/>
          <pc:sldMk cId="1682414569" sldId="9792"/>
        </pc:sldMkLst>
        <pc:spChg chg="mod">
          <ac:chgData name="trungbo2001@gmail.com" userId="8ce29e2eda34f706" providerId="LiveId" clId="{EBCEDEEB-ABE0-42D0-8BF6-AA360A550A18}" dt="2023-06-17T11:59:36.224" v="4123"/>
          <ac:spMkLst>
            <pc:docMk/>
            <pc:sldMk cId="1682414569" sldId="9792"/>
            <ac:spMk id="2" creationId="{CEAE23CF-1881-082D-1694-92FCF1EB5C9D}"/>
          </ac:spMkLst>
        </pc:spChg>
      </pc:sldChg>
      <pc:sldChg chg="modSp del mod">
        <pc:chgData name="trungbo2001@gmail.com" userId="8ce29e2eda34f706" providerId="LiveId" clId="{EBCEDEEB-ABE0-42D0-8BF6-AA360A550A18}" dt="2023-06-17T11:34:01.456" v="3748"/>
        <pc:sldMkLst>
          <pc:docMk/>
          <pc:sldMk cId="354721212" sldId="9793"/>
        </pc:sldMkLst>
        <pc:spChg chg="mod">
          <ac:chgData name="trungbo2001@gmail.com" userId="8ce29e2eda34f706" providerId="LiveId" clId="{EBCEDEEB-ABE0-42D0-8BF6-AA360A550A18}" dt="2023-06-17T11:34:01.194" v="3747"/>
          <ac:spMkLst>
            <pc:docMk/>
            <pc:sldMk cId="354721212" sldId="9793"/>
            <ac:spMk id="2" creationId="{CEAE23CF-1881-082D-1694-92FCF1EB5C9D}"/>
          </ac:spMkLst>
        </pc:spChg>
      </pc:sldChg>
      <pc:sldChg chg="modSp">
        <pc:chgData name="trungbo2001@gmail.com" userId="8ce29e2eda34f706" providerId="LiveId" clId="{EBCEDEEB-ABE0-42D0-8BF6-AA360A550A18}" dt="2023-06-17T11:59:36.224" v="4123"/>
        <pc:sldMkLst>
          <pc:docMk/>
          <pc:sldMk cId="2871496092" sldId="9793"/>
        </pc:sldMkLst>
        <pc:spChg chg="mod">
          <ac:chgData name="trungbo2001@gmail.com" userId="8ce29e2eda34f706" providerId="LiveId" clId="{EBCEDEEB-ABE0-42D0-8BF6-AA360A550A18}" dt="2023-06-17T11:59:36.224" v="4123"/>
          <ac:spMkLst>
            <pc:docMk/>
            <pc:sldMk cId="2871496092" sldId="9793"/>
            <ac:spMk id="2" creationId="{CEAE23CF-1881-082D-1694-92FCF1EB5C9D}"/>
          </ac:spMkLst>
        </pc:spChg>
      </pc:sldChg>
      <pc:sldChg chg="modSp">
        <pc:chgData name="trungbo2001@gmail.com" userId="8ce29e2eda34f706" providerId="LiveId" clId="{EBCEDEEB-ABE0-42D0-8BF6-AA360A550A18}" dt="2023-06-17T11:59:36.224" v="4123"/>
        <pc:sldMkLst>
          <pc:docMk/>
          <pc:sldMk cId="1552455035" sldId="9794"/>
        </pc:sldMkLst>
        <pc:spChg chg="mod">
          <ac:chgData name="trungbo2001@gmail.com" userId="8ce29e2eda34f706" providerId="LiveId" clId="{EBCEDEEB-ABE0-42D0-8BF6-AA360A550A18}" dt="2023-06-17T11:59:36.224" v="4123"/>
          <ac:spMkLst>
            <pc:docMk/>
            <pc:sldMk cId="1552455035" sldId="9794"/>
            <ac:spMk id="2" creationId="{00000000-0000-0000-0000-000000000000}"/>
          </ac:spMkLst>
        </pc:spChg>
      </pc:sldChg>
      <pc:sldChg chg="modSp">
        <pc:chgData name="trungbo2001@gmail.com" userId="8ce29e2eda34f706" providerId="LiveId" clId="{EBCEDEEB-ABE0-42D0-8BF6-AA360A550A18}" dt="2023-06-17T11:59:36.224" v="4123"/>
        <pc:sldMkLst>
          <pc:docMk/>
          <pc:sldMk cId="1304549265" sldId="9795"/>
        </pc:sldMkLst>
        <pc:spChg chg="mod">
          <ac:chgData name="trungbo2001@gmail.com" userId="8ce29e2eda34f706" providerId="LiveId" clId="{EBCEDEEB-ABE0-42D0-8BF6-AA360A550A18}" dt="2023-06-17T11:59:36.224" v="4123"/>
          <ac:spMkLst>
            <pc:docMk/>
            <pc:sldMk cId="1304549265" sldId="9795"/>
            <ac:spMk id="2" creationId="{00000000-0000-0000-0000-000000000000}"/>
          </ac:spMkLst>
        </pc:spChg>
      </pc:sldChg>
      <pc:sldChg chg="modSp">
        <pc:chgData name="trungbo2001@gmail.com" userId="8ce29e2eda34f706" providerId="LiveId" clId="{EBCEDEEB-ABE0-42D0-8BF6-AA360A550A18}" dt="2023-06-17T11:59:36.224" v="4123"/>
        <pc:sldMkLst>
          <pc:docMk/>
          <pc:sldMk cId="2899162315" sldId="9796"/>
        </pc:sldMkLst>
        <pc:spChg chg="mod">
          <ac:chgData name="trungbo2001@gmail.com" userId="8ce29e2eda34f706" providerId="LiveId" clId="{EBCEDEEB-ABE0-42D0-8BF6-AA360A550A18}" dt="2023-06-17T11:59:36.224" v="4123"/>
          <ac:spMkLst>
            <pc:docMk/>
            <pc:sldMk cId="2899162315" sldId="9796"/>
            <ac:spMk id="2" creationId="{00000000-0000-0000-0000-000000000000}"/>
          </ac:spMkLst>
        </pc:spChg>
      </pc:sldChg>
      <pc:sldChg chg="modSp mod">
        <pc:chgData name="trungbo2001@gmail.com" userId="8ce29e2eda34f706" providerId="LiveId" clId="{EBCEDEEB-ABE0-42D0-8BF6-AA360A550A18}" dt="2023-06-22T05:03:12.100" v="4174" actId="403"/>
        <pc:sldMkLst>
          <pc:docMk/>
          <pc:sldMk cId="2671067078" sldId="9797"/>
        </pc:sldMkLst>
        <pc:spChg chg="mod">
          <ac:chgData name="trungbo2001@gmail.com" userId="8ce29e2eda34f706" providerId="LiveId" clId="{EBCEDEEB-ABE0-42D0-8BF6-AA360A550A18}" dt="2023-06-17T11:59:36.224" v="4123"/>
          <ac:spMkLst>
            <pc:docMk/>
            <pc:sldMk cId="2671067078" sldId="9797"/>
            <ac:spMk id="2" creationId="{00000000-0000-0000-0000-000000000000}"/>
          </ac:spMkLst>
        </pc:spChg>
        <pc:spChg chg="mod">
          <ac:chgData name="trungbo2001@gmail.com" userId="8ce29e2eda34f706" providerId="LiveId" clId="{EBCEDEEB-ABE0-42D0-8BF6-AA360A550A18}" dt="2023-06-22T05:03:12.100" v="4174" actId="403"/>
          <ac:spMkLst>
            <pc:docMk/>
            <pc:sldMk cId="2671067078" sldId="9797"/>
            <ac:spMk id="3" creationId="{00000000-0000-0000-0000-000000000000}"/>
          </ac:spMkLst>
        </pc:spChg>
        <pc:spChg chg="mod">
          <ac:chgData name="trungbo2001@gmail.com" userId="8ce29e2eda34f706" providerId="LiveId" clId="{EBCEDEEB-ABE0-42D0-8BF6-AA360A550A18}" dt="2023-06-22T05:03:06.037" v="4173" actId="115"/>
          <ac:spMkLst>
            <pc:docMk/>
            <pc:sldMk cId="2671067078" sldId="9797"/>
            <ac:spMk id="4" creationId="{00000000-0000-0000-0000-000000000000}"/>
          </ac:spMkLst>
        </pc:spChg>
      </pc:sldChg>
      <pc:sldChg chg="modSp new mod">
        <pc:chgData name="trungbo2001@gmail.com" userId="8ce29e2eda34f706" providerId="LiveId" clId="{EBCEDEEB-ABE0-42D0-8BF6-AA360A550A18}" dt="2023-06-22T05:05:12.248" v="4188" actId="403"/>
        <pc:sldMkLst>
          <pc:docMk/>
          <pc:sldMk cId="1416885730" sldId="9798"/>
        </pc:sldMkLst>
        <pc:spChg chg="mod">
          <ac:chgData name="trungbo2001@gmail.com" userId="8ce29e2eda34f706" providerId="LiveId" clId="{EBCEDEEB-ABE0-42D0-8BF6-AA360A550A18}" dt="2023-06-22T05:05:12.248" v="4188" actId="403"/>
          <ac:spMkLst>
            <pc:docMk/>
            <pc:sldMk cId="1416885730" sldId="9798"/>
            <ac:spMk id="2" creationId="{DC713237-E882-D0F7-6E22-81F4E43686C4}"/>
          </ac:spMkLst>
        </pc:spChg>
      </pc:sldChg>
      <pc:sldMasterChg chg="modSp setBg modSldLayout">
        <pc:chgData name="trungbo2001@gmail.com" userId="8ce29e2eda34f706" providerId="LiveId" clId="{EBCEDEEB-ABE0-42D0-8BF6-AA360A550A18}" dt="2023-06-17T10:17:43.338" v="2768"/>
        <pc:sldMasterMkLst>
          <pc:docMk/>
          <pc:sldMasterMk cId="2587193244" sldId="2147483660"/>
        </pc:sldMasterMkLst>
        <pc:spChg chg="mod">
          <ac:chgData name="trungbo2001@gmail.com" userId="8ce29e2eda34f706" providerId="LiveId" clId="{EBCEDEEB-ABE0-42D0-8BF6-AA360A550A18}" dt="2023-06-17T10:17:43.338" v="2768"/>
          <ac:spMkLst>
            <pc:docMk/>
            <pc:sldMasterMk cId="2587193244" sldId="2147483660"/>
            <ac:spMk id="2" creationId="{00000000-0000-0000-0000-000000000000}"/>
          </ac:spMkLst>
        </pc:spChg>
        <pc:spChg chg="mod">
          <ac:chgData name="trungbo2001@gmail.com" userId="8ce29e2eda34f706" providerId="LiveId" clId="{EBCEDEEB-ABE0-42D0-8BF6-AA360A550A18}" dt="2023-06-17T10:17:43.338" v="2768"/>
          <ac:spMkLst>
            <pc:docMk/>
            <pc:sldMasterMk cId="2587193244" sldId="2147483660"/>
            <ac:spMk id="3" creationId="{00000000-0000-0000-0000-000000000000}"/>
          </ac:spMkLst>
        </pc:spChg>
        <pc:spChg chg="mod">
          <ac:chgData name="trungbo2001@gmail.com" userId="8ce29e2eda34f706" providerId="LiveId" clId="{EBCEDEEB-ABE0-42D0-8BF6-AA360A550A18}" dt="2023-06-17T10:17:43.338" v="2768"/>
          <ac:spMkLst>
            <pc:docMk/>
            <pc:sldMasterMk cId="2587193244" sldId="2147483660"/>
            <ac:spMk id="4" creationId="{00000000-0000-0000-0000-000000000000}"/>
          </ac:spMkLst>
        </pc:spChg>
        <pc:spChg chg="mod">
          <ac:chgData name="trungbo2001@gmail.com" userId="8ce29e2eda34f706" providerId="LiveId" clId="{EBCEDEEB-ABE0-42D0-8BF6-AA360A550A18}" dt="2023-06-17T10:17:43.338" v="2768"/>
          <ac:spMkLst>
            <pc:docMk/>
            <pc:sldMasterMk cId="2587193244" sldId="2147483660"/>
            <ac:spMk id="5" creationId="{00000000-0000-0000-0000-000000000000}"/>
          </ac:spMkLst>
        </pc:spChg>
        <pc:spChg chg="mod">
          <ac:chgData name="trungbo2001@gmail.com" userId="8ce29e2eda34f706" providerId="LiveId" clId="{EBCEDEEB-ABE0-42D0-8BF6-AA360A550A18}" dt="2023-06-17T10:17:43.338" v="2768"/>
          <ac:spMkLst>
            <pc:docMk/>
            <pc:sldMasterMk cId="2587193244" sldId="2147483660"/>
            <ac:spMk id="6" creationId="{00000000-0000-0000-0000-000000000000}"/>
          </ac:spMkLst>
        </pc:spChg>
        <pc:sldLayoutChg chg="modSp setBg">
          <pc:chgData name="trungbo2001@gmail.com" userId="8ce29e2eda34f706" providerId="LiveId" clId="{EBCEDEEB-ABE0-42D0-8BF6-AA360A550A18}" dt="2023-06-17T10:17:43.338" v="2768"/>
          <pc:sldLayoutMkLst>
            <pc:docMk/>
            <pc:sldMasterMk cId="2587193244" sldId="2147483660"/>
            <pc:sldLayoutMk cId="1120349921" sldId="2147483661"/>
          </pc:sldLayoutMkLst>
          <pc:spChg chg="mod">
            <ac:chgData name="trungbo2001@gmail.com" userId="8ce29e2eda34f706" providerId="LiveId" clId="{EBCEDEEB-ABE0-42D0-8BF6-AA360A550A18}" dt="2023-06-17T10:17:43.338" v="2768"/>
            <ac:spMkLst>
              <pc:docMk/>
              <pc:sldMasterMk cId="2587193244" sldId="2147483660"/>
              <pc:sldLayoutMk cId="1120349921" sldId="2147483661"/>
              <ac:spMk id="2" creationId="{00000000-0000-0000-0000-000000000000}"/>
            </ac:spMkLst>
          </pc:spChg>
          <pc:spChg chg="mod">
            <ac:chgData name="trungbo2001@gmail.com" userId="8ce29e2eda34f706" providerId="LiveId" clId="{EBCEDEEB-ABE0-42D0-8BF6-AA360A550A18}" dt="2023-06-17T10:17:43.338" v="2768"/>
            <ac:spMkLst>
              <pc:docMk/>
              <pc:sldMasterMk cId="2587193244" sldId="2147483660"/>
              <pc:sldLayoutMk cId="1120349921" sldId="2147483661"/>
              <ac:spMk id="3" creationId="{00000000-0000-0000-0000-000000000000}"/>
            </ac:spMkLst>
          </pc:spChg>
        </pc:sldLayoutChg>
        <pc:sldLayoutChg chg="setBg">
          <pc:chgData name="trungbo2001@gmail.com" userId="8ce29e2eda34f706" providerId="LiveId" clId="{EBCEDEEB-ABE0-42D0-8BF6-AA360A550A18}" dt="2023-06-03T14:34:44.120" v="2742"/>
          <pc:sldLayoutMkLst>
            <pc:docMk/>
            <pc:sldMasterMk cId="2587193244" sldId="2147483660"/>
            <pc:sldLayoutMk cId="2961682524" sldId="2147483662"/>
          </pc:sldLayoutMkLst>
        </pc:sldLayoutChg>
        <pc:sldLayoutChg chg="modSp setBg">
          <pc:chgData name="trungbo2001@gmail.com" userId="8ce29e2eda34f706" providerId="LiveId" clId="{EBCEDEEB-ABE0-42D0-8BF6-AA360A550A18}" dt="2023-06-17T10:17:43.338" v="2768"/>
          <pc:sldLayoutMkLst>
            <pc:docMk/>
            <pc:sldMasterMk cId="2587193244" sldId="2147483660"/>
            <pc:sldLayoutMk cId="1735576589" sldId="2147483663"/>
          </pc:sldLayoutMkLst>
          <pc:spChg chg="mod">
            <ac:chgData name="trungbo2001@gmail.com" userId="8ce29e2eda34f706" providerId="LiveId" clId="{EBCEDEEB-ABE0-42D0-8BF6-AA360A550A18}" dt="2023-06-17T10:17:43.338" v="2768"/>
            <ac:spMkLst>
              <pc:docMk/>
              <pc:sldMasterMk cId="2587193244" sldId="2147483660"/>
              <pc:sldLayoutMk cId="1735576589" sldId="2147483663"/>
              <ac:spMk id="2" creationId="{00000000-0000-0000-0000-000000000000}"/>
            </ac:spMkLst>
          </pc:spChg>
          <pc:spChg chg="mod">
            <ac:chgData name="trungbo2001@gmail.com" userId="8ce29e2eda34f706" providerId="LiveId" clId="{EBCEDEEB-ABE0-42D0-8BF6-AA360A550A18}" dt="2023-06-17T10:17:43.338" v="2768"/>
            <ac:spMkLst>
              <pc:docMk/>
              <pc:sldMasterMk cId="2587193244" sldId="2147483660"/>
              <pc:sldLayoutMk cId="1735576589" sldId="2147483663"/>
              <ac:spMk id="3" creationId="{00000000-0000-0000-0000-000000000000}"/>
            </ac:spMkLst>
          </pc:spChg>
        </pc:sldLayoutChg>
        <pc:sldLayoutChg chg="modSp setBg">
          <pc:chgData name="trungbo2001@gmail.com" userId="8ce29e2eda34f706" providerId="LiveId" clId="{EBCEDEEB-ABE0-42D0-8BF6-AA360A550A18}" dt="2023-06-17T10:17:43.338" v="2768"/>
          <pc:sldLayoutMkLst>
            <pc:docMk/>
            <pc:sldMasterMk cId="2587193244" sldId="2147483660"/>
            <pc:sldLayoutMk cId="1917337372" sldId="2147483664"/>
          </pc:sldLayoutMkLst>
          <pc:spChg chg="mod">
            <ac:chgData name="trungbo2001@gmail.com" userId="8ce29e2eda34f706" providerId="LiveId" clId="{EBCEDEEB-ABE0-42D0-8BF6-AA360A550A18}" dt="2023-06-17T10:17:43.338" v="2768"/>
            <ac:spMkLst>
              <pc:docMk/>
              <pc:sldMasterMk cId="2587193244" sldId="2147483660"/>
              <pc:sldLayoutMk cId="1917337372" sldId="2147483664"/>
              <ac:spMk id="3" creationId="{00000000-0000-0000-0000-000000000000}"/>
            </ac:spMkLst>
          </pc:spChg>
          <pc:spChg chg="mod">
            <ac:chgData name="trungbo2001@gmail.com" userId="8ce29e2eda34f706" providerId="LiveId" clId="{EBCEDEEB-ABE0-42D0-8BF6-AA360A550A18}" dt="2023-06-17T10:17:43.338" v="2768"/>
            <ac:spMkLst>
              <pc:docMk/>
              <pc:sldMasterMk cId="2587193244" sldId="2147483660"/>
              <pc:sldLayoutMk cId="1917337372" sldId="2147483664"/>
              <ac:spMk id="4" creationId="{00000000-0000-0000-0000-000000000000}"/>
            </ac:spMkLst>
          </pc:spChg>
        </pc:sldLayoutChg>
        <pc:sldLayoutChg chg="modSp setBg">
          <pc:chgData name="trungbo2001@gmail.com" userId="8ce29e2eda34f706" providerId="LiveId" clId="{EBCEDEEB-ABE0-42D0-8BF6-AA360A550A18}" dt="2023-06-17T10:17:43.338" v="2768"/>
          <pc:sldLayoutMkLst>
            <pc:docMk/>
            <pc:sldMasterMk cId="2587193244" sldId="2147483660"/>
            <pc:sldLayoutMk cId="1546039126" sldId="2147483665"/>
          </pc:sldLayoutMkLst>
          <pc:spChg chg="mod">
            <ac:chgData name="trungbo2001@gmail.com" userId="8ce29e2eda34f706" providerId="LiveId" clId="{EBCEDEEB-ABE0-42D0-8BF6-AA360A550A18}" dt="2023-06-17T10:17:43.338" v="2768"/>
            <ac:spMkLst>
              <pc:docMk/>
              <pc:sldMasterMk cId="2587193244" sldId="2147483660"/>
              <pc:sldLayoutMk cId="1546039126" sldId="2147483665"/>
              <ac:spMk id="2" creationId="{00000000-0000-0000-0000-000000000000}"/>
            </ac:spMkLst>
          </pc:spChg>
          <pc:spChg chg="mod">
            <ac:chgData name="trungbo2001@gmail.com" userId="8ce29e2eda34f706" providerId="LiveId" clId="{EBCEDEEB-ABE0-42D0-8BF6-AA360A550A18}" dt="2023-06-17T10:17:43.338" v="2768"/>
            <ac:spMkLst>
              <pc:docMk/>
              <pc:sldMasterMk cId="2587193244" sldId="2147483660"/>
              <pc:sldLayoutMk cId="1546039126" sldId="2147483665"/>
              <ac:spMk id="3" creationId="{00000000-0000-0000-0000-000000000000}"/>
            </ac:spMkLst>
          </pc:spChg>
          <pc:spChg chg="mod">
            <ac:chgData name="trungbo2001@gmail.com" userId="8ce29e2eda34f706" providerId="LiveId" clId="{EBCEDEEB-ABE0-42D0-8BF6-AA360A550A18}" dt="2023-06-17T10:17:43.338" v="2768"/>
            <ac:spMkLst>
              <pc:docMk/>
              <pc:sldMasterMk cId="2587193244" sldId="2147483660"/>
              <pc:sldLayoutMk cId="1546039126" sldId="2147483665"/>
              <ac:spMk id="4" creationId="{00000000-0000-0000-0000-000000000000}"/>
            </ac:spMkLst>
          </pc:spChg>
          <pc:spChg chg="mod">
            <ac:chgData name="trungbo2001@gmail.com" userId="8ce29e2eda34f706" providerId="LiveId" clId="{EBCEDEEB-ABE0-42D0-8BF6-AA360A550A18}" dt="2023-06-17T10:17:43.338" v="2768"/>
            <ac:spMkLst>
              <pc:docMk/>
              <pc:sldMasterMk cId="2587193244" sldId="2147483660"/>
              <pc:sldLayoutMk cId="1546039126" sldId="2147483665"/>
              <ac:spMk id="5" creationId="{00000000-0000-0000-0000-000000000000}"/>
            </ac:spMkLst>
          </pc:spChg>
          <pc:spChg chg="mod">
            <ac:chgData name="trungbo2001@gmail.com" userId="8ce29e2eda34f706" providerId="LiveId" clId="{EBCEDEEB-ABE0-42D0-8BF6-AA360A550A18}" dt="2023-06-17T10:17:43.338" v="2768"/>
            <ac:spMkLst>
              <pc:docMk/>
              <pc:sldMasterMk cId="2587193244" sldId="2147483660"/>
              <pc:sldLayoutMk cId="1546039126" sldId="2147483665"/>
              <ac:spMk id="6" creationId="{00000000-0000-0000-0000-000000000000}"/>
            </ac:spMkLst>
          </pc:spChg>
        </pc:sldLayoutChg>
        <pc:sldLayoutChg chg="setBg">
          <pc:chgData name="trungbo2001@gmail.com" userId="8ce29e2eda34f706" providerId="LiveId" clId="{EBCEDEEB-ABE0-42D0-8BF6-AA360A550A18}" dt="2023-06-03T14:34:44.120" v="2742"/>
          <pc:sldLayoutMkLst>
            <pc:docMk/>
            <pc:sldMasterMk cId="2587193244" sldId="2147483660"/>
            <pc:sldLayoutMk cId="2601046810" sldId="2147483666"/>
          </pc:sldLayoutMkLst>
        </pc:sldLayoutChg>
        <pc:sldLayoutChg chg="setBg">
          <pc:chgData name="trungbo2001@gmail.com" userId="8ce29e2eda34f706" providerId="LiveId" clId="{EBCEDEEB-ABE0-42D0-8BF6-AA360A550A18}" dt="2023-06-03T14:34:44.120" v="2742"/>
          <pc:sldLayoutMkLst>
            <pc:docMk/>
            <pc:sldMasterMk cId="2587193244" sldId="2147483660"/>
            <pc:sldLayoutMk cId="3162110026" sldId="2147483667"/>
          </pc:sldLayoutMkLst>
        </pc:sldLayoutChg>
        <pc:sldLayoutChg chg="modSp setBg">
          <pc:chgData name="trungbo2001@gmail.com" userId="8ce29e2eda34f706" providerId="LiveId" clId="{EBCEDEEB-ABE0-42D0-8BF6-AA360A550A18}" dt="2023-06-17T10:17:43.338" v="2768"/>
          <pc:sldLayoutMkLst>
            <pc:docMk/>
            <pc:sldMasterMk cId="2587193244" sldId="2147483660"/>
            <pc:sldLayoutMk cId="1346601568" sldId="2147483668"/>
          </pc:sldLayoutMkLst>
          <pc:spChg chg="mod">
            <ac:chgData name="trungbo2001@gmail.com" userId="8ce29e2eda34f706" providerId="LiveId" clId="{EBCEDEEB-ABE0-42D0-8BF6-AA360A550A18}" dt="2023-06-17T10:17:43.338" v="2768"/>
            <ac:spMkLst>
              <pc:docMk/>
              <pc:sldMasterMk cId="2587193244" sldId="2147483660"/>
              <pc:sldLayoutMk cId="1346601568" sldId="2147483668"/>
              <ac:spMk id="2" creationId="{00000000-0000-0000-0000-000000000000}"/>
            </ac:spMkLst>
          </pc:spChg>
          <pc:spChg chg="mod">
            <ac:chgData name="trungbo2001@gmail.com" userId="8ce29e2eda34f706" providerId="LiveId" clId="{EBCEDEEB-ABE0-42D0-8BF6-AA360A550A18}" dt="2023-06-17T10:17:43.338" v="2768"/>
            <ac:spMkLst>
              <pc:docMk/>
              <pc:sldMasterMk cId="2587193244" sldId="2147483660"/>
              <pc:sldLayoutMk cId="1346601568" sldId="2147483668"/>
              <ac:spMk id="3" creationId="{00000000-0000-0000-0000-000000000000}"/>
            </ac:spMkLst>
          </pc:spChg>
          <pc:spChg chg="mod">
            <ac:chgData name="trungbo2001@gmail.com" userId="8ce29e2eda34f706" providerId="LiveId" clId="{EBCEDEEB-ABE0-42D0-8BF6-AA360A550A18}" dt="2023-06-17T10:17:43.338" v="2768"/>
            <ac:spMkLst>
              <pc:docMk/>
              <pc:sldMasterMk cId="2587193244" sldId="2147483660"/>
              <pc:sldLayoutMk cId="1346601568" sldId="2147483668"/>
              <ac:spMk id="4" creationId="{00000000-0000-0000-0000-000000000000}"/>
            </ac:spMkLst>
          </pc:spChg>
        </pc:sldLayoutChg>
        <pc:sldLayoutChg chg="modSp setBg">
          <pc:chgData name="trungbo2001@gmail.com" userId="8ce29e2eda34f706" providerId="LiveId" clId="{EBCEDEEB-ABE0-42D0-8BF6-AA360A550A18}" dt="2023-06-17T10:17:43.338" v="2768"/>
          <pc:sldLayoutMkLst>
            <pc:docMk/>
            <pc:sldMasterMk cId="2587193244" sldId="2147483660"/>
            <pc:sldLayoutMk cId="3044077051" sldId="2147483669"/>
          </pc:sldLayoutMkLst>
          <pc:spChg chg="mod">
            <ac:chgData name="trungbo2001@gmail.com" userId="8ce29e2eda34f706" providerId="LiveId" clId="{EBCEDEEB-ABE0-42D0-8BF6-AA360A550A18}" dt="2023-06-17T10:17:43.338" v="2768"/>
            <ac:spMkLst>
              <pc:docMk/>
              <pc:sldMasterMk cId="2587193244" sldId="2147483660"/>
              <pc:sldLayoutMk cId="3044077051" sldId="2147483669"/>
              <ac:spMk id="2" creationId="{00000000-0000-0000-0000-000000000000}"/>
            </ac:spMkLst>
          </pc:spChg>
          <pc:spChg chg="mod">
            <ac:chgData name="trungbo2001@gmail.com" userId="8ce29e2eda34f706" providerId="LiveId" clId="{EBCEDEEB-ABE0-42D0-8BF6-AA360A550A18}" dt="2023-06-17T10:17:43.338" v="2768"/>
            <ac:spMkLst>
              <pc:docMk/>
              <pc:sldMasterMk cId="2587193244" sldId="2147483660"/>
              <pc:sldLayoutMk cId="3044077051" sldId="2147483669"/>
              <ac:spMk id="3" creationId="{00000000-0000-0000-0000-000000000000}"/>
            </ac:spMkLst>
          </pc:spChg>
          <pc:spChg chg="mod">
            <ac:chgData name="trungbo2001@gmail.com" userId="8ce29e2eda34f706" providerId="LiveId" clId="{EBCEDEEB-ABE0-42D0-8BF6-AA360A550A18}" dt="2023-06-17T10:17:43.338" v="2768"/>
            <ac:spMkLst>
              <pc:docMk/>
              <pc:sldMasterMk cId="2587193244" sldId="2147483660"/>
              <pc:sldLayoutMk cId="3044077051" sldId="2147483669"/>
              <ac:spMk id="4" creationId="{00000000-0000-0000-0000-000000000000}"/>
            </ac:spMkLst>
          </pc:spChg>
        </pc:sldLayoutChg>
        <pc:sldLayoutChg chg="setBg">
          <pc:chgData name="trungbo2001@gmail.com" userId="8ce29e2eda34f706" providerId="LiveId" clId="{EBCEDEEB-ABE0-42D0-8BF6-AA360A550A18}" dt="2023-06-03T14:34:44.120" v="2742"/>
          <pc:sldLayoutMkLst>
            <pc:docMk/>
            <pc:sldMasterMk cId="2587193244" sldId="2147483660"/>
            <pc:sldLayoutMk cId="229455668" sldId="2147483670"/>
          </pc:sldLayoutMkLst>
        </pc:sldLayoutChg>
        <pc:sldLayoutChg chg="modSp setBg">
          <pc:chgData name="trungbo2001@gmail.com" userId="8ce29e2eda34f706" providerId="LiveId" clId="{EBCEDEEB-ABE0-42D0-8BF6-AA360A550A18}" dt="2023-06-17T10:17:43.338" v="2768"/>
          <pc:sldLayoutMkLst>
            <pc:docMk/>
            <pc:sldMasterMk cId="2587193244" sldId="2147483660"/>
            <pc:sldLayoutMk cId="3274826815" sldId="2147483671"/>
          </pc:sldLayoutMkLst>
          <pc:spChg chg="mod">
            <ac:chgData name="trungbo2001@gmail.com" userId="8ce29e2eda34f706" providerId="LiveId" clId="{EBCEDEEB-ABE0-42D0-8BF6-AA360A550A18}" dt="2023-06-17T10:17:43.338" v="2768"/>
            <ac:spMkLst>
              <pc:docMk/>
              <pc:sldMasterMk cId="2587193244" sldId="2147483660"/>
              <pc:sldLayoutMk cId="3274826815" sldId="2147483671"/>
              <ac:spMk id="2" creationId="{00000000-0000-0000-0000-000000000000}"/>
            </ac:spMkLst>
          </pc:spChg>
          <pc:spChg chg="mod">
            <ac:chgData name="trungbo2001@gmail.com" userId="8ce29e2eda34f706" providerId="LiveId" clId="{EBCEDEEB-ABE0-42D0-8BF6-AA360A550A18}" dt="2023-06-17T10:17:43.338" v="2768"/>
            <ac:spMkLst>
              <pc:docMk/>
              <pc:sldMasterMk cId="2587193244" sldId="2147483660"/>
              <pc:sldLayoutMk cId="3274826815" sldId="2147483671"/>
              <ac:spMk id="3" creationId="{00000000-0000-0000-0000-000000000000}"/>
            </ac:spMkLst>
          </pc:spChg>
        </pc:sldLayoutChg>
      </pc:sldMasterChg>
      <pc:sldMasterChg chg="del delSldLayout">
        <pc:chgData name="trungbo2001@gmail.com" userId="8ce29e2eda34f706" providerId="LiveId" clId="{EBCEDEEB-ABE0-42D0-8BF6-AA360A550A18}" dt="2023-06-17T10:16:10.280" v="2764" actId="47"/>
        <pc:sldMasterMkLst>
          <pc:docMk/>
          <pc:sldMasterMk cId="1214299281" sldId="2147483672"/>
        </pc:sldMasterMkLst>
        <pc:sldLayoutChg chg="del">
          <pc:chgData name="trungbo2001@gmail.com" userId="8ce29e2eda34f706" providerId="LiveId" clId="{EBCEDEEB-ABE0-42D0-8BF6-AA360A550A18}" dt="2023-06-17T10:16:10.280" v="2764" actId="47"/>
          <pc:sldLayoutMkLst>
            <pc:docMk/>
            <pc:sldMasterMk cId="1214299281" sldId="2147483672"/>
            <pc:sldLayoutMk cId="2583478113" sldId="2147483673"/>
          </pc:sldLayoutMkLst>
        </pc:sldLayoutChg>
        <pc:sldLayoutChg chg="del">
          <pc:chgData name="trungbo2001@gmail.com" userId="8ce29e2eda34f706" providerId="LiveId" clId="{EBCEDEEB-ABE0-42D0-8BF6-AA360A550A18}" dt="2023-06-17T10:16:10.280" v="2764" actId="47"/>
          <pc:sldLayoutMkLst>
            <pc:docMk/>
            <pc:sldMasterMk cId="1214299281" sldId="2147483672"/>
            <pc:sldLayoutMk cId="415947453" sldId="2147483674"/>
          </pc:sldLayoutMkLst>
        </pc:sldLayoutChg>
        <pc:sldLayoutChg chg="del">
          <pc:chgData name="trungbo2001@gmail.com" userId="8ce29e2eda34f706" providerId="LiveId" clId="{EBCEDEEB-ABE0-42D0-8BF6-AA360A550A18}" dt="2023-06-17T10:16:10.280" v="2764" actId="47"/>
          <pc:sldLayoutMkLst>
            <pc:docMk/>
            <pc:sldMasterMk cId="1214299281" sldId="2147483672"/>
            <pc:sldLayoutMk cId="2668353483" sldId="2147483675"/>
          </pc:sldLayoutMkLst>
        </pc:sldLayoutChg>
        <pc:sldLayoutChg chg="del">
          <pc:chgData name="trungbo2001@gmail.com" userId="8ce29e2eda34f706" providerId="LiveId" clId="{EBCEDEEB-ABE0-42D0-8BF6-AA360A550A18}" dt="2023-06-17T10:16:10.280" v="2764" actId="47"/>
          <pc:sldLayoutMkLst>
            <pc:docMk/>
            <pc:sldMasterMk cId="1214299281" sldId="2147483672"/>
            <pc:sldLayoutMk cId="3772293547" sldId="2147483676"/>
          </pc:sldLayoutMkLst>
        </pc:sldLayoutChg>
        <pc:sldLayoutChg chg="del">
          <pc:chgData name="trungbo2001@gmail.com" userId="8ce29e2eda34f706" providerId="LiveId" clId="{EBCEDEEB-ABE0-42D0-8BF6-AA360A550A18}" dt="2023-06-17T10:16:10.280" v="2764" actId="47"/>
          <pc:sldLayoutMkLst>
            <pc:docMk/>
            <pc:sldMasterMk cId="1214299281" sldId="2147483672"/>
            <pc:sldLayoutMk cId="1129068829" sldId="2147483677"/>
          </pc:sldLayoutMkLst>
        </pc:sldLayoutChg>
        <pc:sldLayoutChg chg="del">
          <pc:chgData name="trungbo2001@gmail.com" userId="8ce29e2eda34f706" providerId="LiveId" clId="{EBCEDEEB-ABE0-42D0-8BF6-AA360A550A18}" dt="2023-06-17T10:16:10.280" v="2764" actId="47"/>
          <pc:sldLayoutMkLst>
            <pc:docMk/>
            <pc:sldMasterMk cId="1214299281" sldId="2147483672"/>
            <pc:sldLayoutMk cId="207247692" sldId="2147483678"/>
          </pc:sldLayoutMkLst>
        </pc:sldLayoutChg>
        <pc:sldLayoutChg chg="del">
          <pc:chgData name="trungbo2001@gmail.com" userId="8ce29e2eda34f706" providerId="LiveId" clId="{EBCEDEEB-ABE0-42D0-8BF6-AA360A550A18}" dt="2023-06-17T10:16:10.280" v="2764" actId="47"/>
          <pc:sldLayoutMkLst>
            <pc:docMk/>
            <pc:sldMasterMk cId="1214299281" sldId="2147483672"/>
            <pc:sldLayoutMk cId="2885254172" sldId="2147483679"/>
          </pc:sldLayoutMkLst>
        </pc:sldLayoutChg>
        <pc:sldLayoutChg chg="del">
          <pc:chgData name="trungbo2001@gmail.com" userId="8ce29e2eda34f706" providerId="LiveId" clId="{EBCEDEEB-ABE0-42D0-8BF6-AA360A550A18}" dt="2023-06-17T10:16:10.280" v="2764" actId="47"/>
          <pc:sldLayoutMkLst>
            <pc:docMk/>
            <pc:sldMasterMk cId="1214299281" sldId="2147483672"/>
            <pc:sldLayoutMk cId="1456430942" sldId="2147483680"/>
          </pc:sldLayoutMkLst>
        </pc:sldLayoutChg>
        <pc:sldLayoutChg chg="del">
          <pc:chgData name="trungbo2001@gmail.com" userId="8ce29e2eda34f706" providerId="LiveId" clId="{EBCEDEEB-ABE0-42D0-8BF6-AA360A550A18}" dt="2023-06-17T10:16:10.280" v="2764" actId="47"/>
          <pc:sldLayoutMkLst>
            <pc:docMk/>
            <pc:sldMasterMk cId="1214299281" sldId="2147483672"/>
            <pc:sldLayoutMk cId="4099560874" sldId="2147483681"/>
          </pc:sldLayoutMkLst>
        </pc:sldLayoutChg>
        <pc:sldLayoutChg chg="del">
          <pc:chgData name="trungbo2001@gmail.com" userId="8ce29e2eda34f706" providerId="LiveId" clId="{EBCEDEEB-ABE0-42D0-8BF6-AA360A550A18}" dt="2023-06-17T10:16:10.280" v="2764" actId="47"/>
          <pc:sldLayoutMkLst>
            <pc:docMk/>
            <pc:sldMasterMk cId="1214299281" sldId="2147483672"/>
            <pc:sldLayoutMk cId="4174401609" sldId="2147483682"/>
          </pc:sldLayoutMkLst>
        </pc:sldLayoutChg>
        <pc:sldLayoutChg chg="del">
          <pc:chgData name="trungbo2001@gmail.com" userId="8ce29e2eda34f706" providerId="LiveId" clId="{EBCEDEEB-ABE0-42D0-8BF6-AA360A550A18}" dt="2023-06-17T10:16:10.280" v="2764" actId="47"/>
          <pc:sldLayoutMkLst>
            <pc:docMk/>
            <pc:sldMasterMk cId="1214299281" sldId="2147483672"/>
            <pc:sldLayoutMk cId="2055927372" sldId="2147483683"/>
          </pc:sldLayoutMkLst>
        </pc:sldLayoutChg>
      </pc:sldMasterChg>
      <pc:sldMasterChg chg="del delSldLayout">
        <pc:chgData name="trungbo2001@gmail.com" userId="8ce29e2eda34f706" providerId="LiveId" clId="{EBCEDEEB-ABE0-42D0-8BF6-AA360A550A18}" dt="2023-06-17T10:45:52.829" v="3486" actId="47"/>
        <pc:sldMasterMkLst>
          <pc:docMk/>
          <pc:sldMasterMk cId="2323645797" sldId="2147483748"/>
        </pc:sldMasterMkLst>
        <pc:sldLayoutChg chg="del">
          <pc:chgData name="trungbo2001@gmail.com" userId="8ce29e2eda34f706" providerId="LiveId" clId="{EBCEDEEB-ABE0-42D0-8BF6-AA360A550A18}" dt="2023-06-17T10:45:52.829" v="3486" actId="47"/>
          <pc:sldLayoutMkLst>
            <pc:docMk/>
            <pc:sldMasterMk cId="2323645797" sldId="2147483748"/>
            <pc:sldLayoutMk cId="875396049" sldId="2147483749"/>
          </pc:sldLayoutMkLst>
        </pc:sldLayoutChg>
        <pc:sldLayoutChg chg="del">
          <pc:chgData name="trungbo2001@gmail.com" userId="8ce29e2eda34f706" providerId="LiveId" clId="{EBCEDEEB-ABE0-42D0-8BF6-AA360A550A18}" dt="2023-06-17T10:45:52.829" v="3486" actId="47"/>
          <pc:sldLayoutMkLst>
            <pc:docMk/>
            <pc:sldMasterMk cId="2323645797" sldId="2147483748"/>
            <pc:sldLayoutMk cId="4106961761" sldId="2147483750"/>
          </pc:sldLayoutMkLst>
        </pc:sldLayoutChg>
        <pc:sldLayoutChg chg="del">
          <pc:chgData name="trungbo2001@gmail.com" userId="8ce29e2eda34f706" providerId="LiveId" clId="{EBCEDEEB-ABE0-42D0-8BF6-AA360A550A18}" dt="2023-06-17T10:45:52.829" v="3486" actId="47"/>
          <pc:sldLayoutMkLst>
            <pc:docMk/>
            <pc:sldMasterMk cId="2323645797" sldId="2147483748"/>
            <pc:sldLayoutMk cId="3631286823" sldId="2147483751"/>
          </pc:sldLayoutMkLst>
        </pc:sldLayoutChg>
        <pc:sldLayoutChg chg="del">
          <pc:chgData name="trungbo2001@gmail.com" userId="8ce29e2eda34f706" providerId="LiveId" clId="{EBCEDEEB-ABE0-42D0-8BF6-AA360A550A18}" dt="2023-06-17T10:45:52.829" v="3486" actId="47"/>
          <pc:sldLayoutMkLst>
            <pc:docMk/>
            <pc:sldMasterMk cId="2323645797" sldId="2147483748"/>
            <pc:sldLayoutMk cId="1498210991" sldId="2147483752"/>
          </pc:sldLayoutMkLst>
        </pc:sldLayoutChg>
        <pc:sldLayoutChg chg="del">
          <pc:chgData name="trungbo2001@gmail.com" userId="8ce29e2eda34f706" providerId="LiveId" clId="{EBCEDEEB-ABE0-42D0-8BF6-AA360A550A18}" dt="2023-06-17T10:45:52.829" v="3486" actId="47"/>
          <pc:sldLayoutMkLst>
            <pc:docMk/>
            <pc:sldMasterMk cId="2323645797" sldId="2147483748"/>
            <pc:sldLayoutMk cId="2020015026" sldId="2147483753"/>
          </pc:sldLayoutMkLst>
        </pc:sldLayoutChg>
        <pc:sldLayoutChg chg="del">
          <pc:chgData name="trungbo2001@gmail.com" userId="8ce29e2eda34f706" providerId="LiveId" clId="{EBCEDEEB-ABE0-42D0-8BF6-AA360A550A18}" dt="2023-06-17T10:45:52.829" v="3486" actId="47"/>
          <pc:sldLayoutMkLst>
            <pc:docMk/>
            <pc:sldMasterMk cId="2323645797" sldId="2147483748"/>
            <pc:sldLayoutMk cId="4261825240" sldId="2147483754"/>
          </pc:sldLayoutMkLst>
        </pc:sldLayoutChg>
        <pc:sldLayoutChg chg="del">
          <pc:chgData name="trungbo2001@gmail.com" userId="8ce29e2eda34f706" providerId="LiveId" clId="{EBCEDEEB-ABE0-42D0-8BF6-AA360A550A18}" dt="2023-06-17T10:45:52.829" v="3486" actId="47"/>
          <pc:sldLayoutMkLst>
            <pc:docMk/>
            <pc:sldMasterMk cId="2323645797" sldId="2147483748"/>
            <pc:sldLayoutMk cId="1641648924" sldId="2147483755"/>
          </pc:sldLayoutMkLst>
        </pc:sldLayoutChg>
        <pc:sldLayoutChg chg="del">
          <pc:chgData name="trungbo2001@gmail.com" userId="8ce29e2eda34f706" providerId="LiveId" clId="{EBCEDEEB-ABE0-42D0-8BF6-AA360A550A18}" dt="2023-06-17T10:45:52.829" v="3486" actId="47"/>
          <pc:sldLayoutMkLst>
            <pc:docMk/>
            <pc:sldMasterMk cId="2323645797" sldId="2147483748"/>
            <pc:sldLayoutMk cId="2146960848" sldId="2147483756"/>
          </pc:sldLayoutMkLst>
        </pc:sldLayoutChg>
        <pc:sldLayoutChg chg="del">
          <pc:chgData name="trungbo2001@gmail.com" userId="8ce29e2eda34f706" providerId="LiveId" clId="{EBCEDEEB-ABE0-42D0-8BF6-AA360A550A18}" dt="2023-06-17T10:45:52.829" v="3486" actId="47"/>
          <pc:sldLayoutMkLst>
            <pc:docMk/>
            <pc:sldMasterMk cId="2323645797" sldId="2147483748"/>
            <pc:sldLayoutMk cId="3891246395" sldId="2147483757"/>
          </pc:sldLayoutMkLst>
        </pc:sldLayoutChg>
        <pc:sldLayoutChg chg="del">
          <pc:chgData name="trungbo2001@gmail.com" userId="8ce29e2eda34f706" providerId="LiveId" clId="{EBCEDEEB-ABE0-42D0-8BF6-AA360A550A18}" dt="2023-06-17T10:45:52.829" v="3486" actId="47"/>
          <pc:sldLayoutMkLst>
            <pc:docMk/>
            <pc:sldMasterMk cId="2323645797" sldId="2147483748"/>
            <pc:sldLayoutMk cId="3792167580" sldId="2147483758"/>
          </pc:sldLayoutMkLst>
        </pc:sldLayoutChg>
        <pc:sldLayoutChg chg="del">
          <pc:chgData name="trungbo2001@gmail.com" userId="8ce29e2eda34f706" providerId="LiveId" clId="{EBCEDEEB-ABE0-42D0-8BF6-AA360A550A18}" dt="2023-06-17T10:45:52.829" v="3486" actId="47"/>
          <pc:sldLayoutMkLst>
            <pc:docMk/>
            <pc:sldMasterMk cId="2323645797" sldId="2147483748"/>
            <pc:sldLayoutMk cId="3173535040" sldId="214748375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4614C6-D254-49B3-BD31-63E19130176C}" type="datetimeFigureOut">
              <a:rPr lang="en-US" smtClean="0"/>
              <a:t>6/22/2023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5783AC-E205-4711-9329-C045AD79CE99}" type="slidenum">
              <a:rPr lang="en-US" smtClean="0"/>
              <a:t>‹#›</a:t>
            </a:fld>
            <a:endParaRPr lang="en-US"/>
          </a:p>
        </p:txBody>
      </p:sp>
    </p:spTree>
    <p:extLst>
      <p:ext uri="{BB962C8B-B14F-4D97-AF65-F5344CB8AC3E}">
        <p14:creationId xmlns:p14="http://schemas.microsoft.com/office/powerpoint/2010/main" val="3126412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841772"/>
            <a:ext cx="58293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2701528"/>
            <a:ext cx="51435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5BE437B-F5DC-4078-A405-DC587661F93C}" type="datetimeFigureOut">
              <a:rPr lang="en-US" smtClean="0"/>
              <a:t>6/22/2023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0B310E-7133-4F34-8026-70088B0EB0DA}" type="slidenum">
              <a:rPr lang="en-US" smtClean="0"/>
              <a:t>‹#›</a:t>
            </a:fld>
            <a:endParaRPr lang="en-US"/>
          </a:p>
        </p:txBody>
      </p:sp>
    </p:spTree>
    <p:extLst>
      <p:ext uri="{BB962C8B-B14F-4D97-AF65-F5344CB8AC3E}">
        <p14:creationId xmlns:p14="http://schemas.microsoft.com/office/powerpoint/2010/main" val="4287518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BE437B-F5DC-4078-A405-DC587661F93C}" type="datetimeFigureOut">
              <a:rPr lang="en-US" smtClean="0"/>
              <a:t>6/22/2023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0B310E-7133-4F34-8026-70088B0EB0DA}" type="slidenum">
              <a:rPr lang="en-US" smtClean="0"/>
              <a:t>‹#›</a:t>
            </a:fld>
            <a:endParaRPr lang="en-US"/>
          </a:p>
        </p:txBody>
      </p:sp>
    </p:spTree>
    <p:extLst>
      <p:ext uri="{BB962C8B-B14F-4D97-AF65-F5344CB8AC3E}">
        <p14:creationId xmlns:p14="http://schemas.microsoft.com/office/powerpoint/2010/main" val="3576766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273844"/>
            <a:ext cx="1478756"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273844"/>
            <a:ext cx="4350544"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BE437B-F5DC-4078-A405-DC587661F93C}" type="datetimeFigureOut">
              <a:rPr lang="en-US" smtClean="0"/>
              <a:t>6/22/2023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0B310E-7133-4F34-8026-70088B0EB0DA}" type="slidenum">
              <a:rPr lang="en-US" smtClean="0"/>
              <a:t>‹#›</a:t>
            </a:fld>
            <a:endParaRPr lang="en-US"/>
          </a:p>
        </p:txBody>
      </p:sp>
    </p:spTree>
    <p:extLst>
      <p:ext uri="{BB962C8B-B14F-4D97-AF65-F5344CB8AC3E}">
        <p14:creationId xmlns:p14="http://schemas.microsoft.com/office/powerpoint/2010/main" val="19961901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7820"/>
            <a:ext cx="5829300" cy="1102519"/>
          </a:xfrm>
        </p:spPr>
        <p:txBody>
          <a:bodyPr/>
          <a:lstStyle/>
          <a:p>
            <a:r>
              <a:rPr lang="en-US"/>
              <a:t>Click to edit Master title style</a:t>
            </a:r>
          </a:p>
        </p:txBody>
      </p:sp>
      <p:sp>
        <p:nvSpPr>
          <p:cNvPr id="3" name="Subtitle 2"/>
          <p:cNvSpPr>
            <a:spLocks noGrp="1"/>
          </p:cNvSpPr>
          <p:nvPr>
            <p:ph type="subTitle" idx="1"/>
          </p:nvPr>
        </p:nvSpPr>
        <p:spPr>
          <a:xfrm>
            <a:off x="1028700" y="2914650"/>
            <a:ext cx="48006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6/22/2023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479935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6/22/2023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0086820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5176"/>
            <a:ext cx="58293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0035"/>
            <a:ext cx="58293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6/22/2023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6576969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0151"/>
            <a:ext cx="302895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0151"/>
            <a:ext cx="302895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6/22/2023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157314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1335"/>
            <a:ext cx="3030141"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1156"/>
            <a:ext cx="3030141"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1335"/>
            <a:ext cx="3031331"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1156"/>
            <a:ext cx="3031331"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6/22/2023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41271680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6/22/2023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0257272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6/22/2023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1372562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787"/>
            <a:ext cx="2256235"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789"/>
            <a:ext cx="3833813"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6327"/>
            <a:ext cx="2256235"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6/22/2023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571399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BE437B-F5DC-4078-A405-DC587661F93C}" type="datetimeFigureOut">
              <a:rPr lang="en-US" smtClean="0"/>
              <a:t>6/22/2023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0B310E-7133-4F34-8026-70088B0EB0DA}" type="slidenum">
              <a:rPr lang="en-US" smtClean="0"/>
              <a:t>‹#›</a:t>
            </a:fld>
            <a:endParaRPr lang="en-US"/>
          </a:p>
        </p:txBody>
      </p:sp>
    </p:spTree>
    <p:extLst>
      <p:ext uri="{BB962C8B-B14F-4D97-AF65-F5344CB8AC3E}">
        <p14:creationId xmlns:p14="http://schemas.microsoft.com/office/powerpoint/2010/main" val="16939042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0450"/>
            <a:ext cx="41148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59581"/>
            <a:ext cx="41148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5504"/>
            <a:ext cx="41148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6/22/2023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3518720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6/22/2023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7034511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5979"/>
            <a:ext cx="154305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5979"/>
            <a:ext cx="451485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6/22/2023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579941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7821"/>
            <a:ext cx="5829300" cy="1102519"/>
          </a:xfrm>
        </p:spPr>
        <p:txBody>
          <a:bodyPr/>
          <a:lstStyle/>
          <a:p>
            <a:r>
              <a:rPr lang="en-US"/>
              <a:t>Click to edit Master title style</a:t>
            </a:r>
          </a:p>
        </p:txBody>
      </p:sp>
      <p:sp>
        <p:nvSpPr>
          <p:cNvPr id="3" name="Subtitle 2"/>
          <p:cNvSpPr>
            <a:spLocks noGrp="1"/>
          </p:cNvSpPr>
          <p:nvPr>
            <p:ph type="subTitle" idx="1"/>
          </p:nvPr>
        </p:nvSpPr>
        <p:spPr>
          <a:xfrm>
            <a:off x="1028700" y="2914650"/>
            <a:ext cx="48006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4132067"/>
      </p:ext>
    </p:extLst>
  </p:cSld>
  <p:clrMapOvr>
    <a:masterClrMapping/>
  </p:clrMapOvr>
  <p:transition spd="slow" advClick="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8710458"/>
      </p:ext>
    </p:extLst>
  </p:cSld>
  <p:clrMapOvr>
    <a:masterClrMapping/>
  </p:clrMapOvr>
  <p:transition spd="slow" advClick="0"/>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5176"/>
            <a:ext cx="58293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0035"/>
            <a:ext cx="58293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7764342"/>
      </p:ext>
    </p:extLst>
  </p:cSld>
  <p:clrMapOvr>
    <a:masterClrMapping/>
  </p:clrMapOvr>
  <p:transition spd="slow" advClick="0"/>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0151"/>
            <a:ext cx="302895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0151"/>
            <a:ext cx="302895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4134193"/>
      </p:ext>
    </p:extLst>
  </p:cSld>
  <p:clrMapOvr>
    <a:masterClrMapping/>
  </p:clrMapOvr>
  <p:transition spd="slow" advClick="0"/>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1335"/>
            <a:ext cx="3030141"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1156"/>
            <a:ext cx="3030141"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2" y="1151335"/>
            <a:ext cx="3031331"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2" y="1631156"/>
            <a:ext cx="3031331"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6/22/2023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7382414"/>
      </p:ext>
    </p:extLst>
  </p:cSld>
  <p:clrMapOvr>
    <a:masterClrMapping/>
  </p:clrMapOvr>
  <p:transition spd="slow" advClick="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6/22/2023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7479270"/>
      </p:ext>
    </p:extLst>
  </p:cSld>
  <p:clrMapOvr>
    <a:masterClrMapping/>
  </p:clrMapOvr>
  <p:transition spd="slow" advClick="0"/>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6/22/2023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1717933"/>
      </p:ext>
    </p:extLst>
  </p:cSld>
  <p:clrMapOvr>
    <a:masterClrMapping/>
  </p:clrMapOvr>
  <p:transition spd="slow"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1282305"/>
            <a:ext cx="5915025"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3442099"/>
            <a:ext cx="5915025" cy="1125140"/>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BE437B-F5DC-4078-A405-DC587661F93C}" type="datetimeFigureOut">
              <a:rPr lang="en-US" smtClean="0"/>
              <a:t>6/22/2023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0B310E-7133-4F34-8026-70088B0EB0DA}" type="slidenum">
              <a:rPr lang="en-US" smtClean="0"/>
              <a:t>‹#›</a:t>
            </a:fld>
            <a:endParaRPr lang="en-US"/>
          </a:p>
        </p:txBody>
      </p:sp>
    </p:spTree>
    <p:extLst>
      <p:ext uri="{BB962C8B-B14F-4D97-AF65-F5344CB8AC3E}">
        <p14:creationId xmlns:p14="http://schemas.microsoft.com/office/powerpoint/2010/main" val="35460756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3" y="204787"/>
            <a:ext cx="2256235"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790"/>
            <a:ext cx="3833813"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3" y="1076328"/>
            <a:ext cx="2256235"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0228882"/>
      </p:ext>
    </p:extLst>
  </p:cSld>
  <p:clrMapOvr>
    <a:masterClrMapping/>
  </p:clrMapOvr>
  <p:transition spd="slow" advClick="0"/>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0450"/>
            <a:ext cx="41148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59581"/>
            <a:ext cx="41148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5505"/>
            <a:ext cx="41148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653361"/>
      </p:ext>
    </p:extLst>
  </p:cSld>
  <p:clrMapOvr>
    <a:masterClrMapping/>
  </p:clrMapOvr>
  <p:transition spd="slow" advClick="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3902251"/>
      </p:ext>
    </p:extLst>
  </p:cSld>
  <p:clrMapOvr>
    <a:masterClrMapping/>
  </p:clrMapOvr>
  <p:transition spd="slow" advClick="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5980"/>
            <a:ext cx="154305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5980"/>
            <a:ext cx="451485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6056429"/>
      </p:ext>
    </p:extLst>
  </p:cSld>
  <p:clrMapOvr>
    <a:masterClrMapping/>
  </p:clrMapOvr>
  <p:transition spd="slow" advClick="0"/>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7820"/>
            <a:ext cx="5829300" cy="1102519"/>
          </a:xfrm>
        </p:spPr>
        <p:txBody>
          <a:bodyPr/>
          <a:lstStyle/>
          <a:p>
            <a:r>
              <a:rPr lang="en-US"/>
              <a:t>Click to edit Master title style</a:t>
            </a:r>
          </a:p>
        </p:txBody>
      </p:sp>
      <p:sp>
        <p:nvSpPr>
          <p:cNvPr id="3" name="Subtitle 2"/>
          <p:cNvSpPr>
            <a:spLocks noGrp="1"/>
          </p:cNvSpPr>
          <p:nvPr>
            <p:ph type="subTitle" idx="1"/>
          </p:nvPr>
        </p:nvSpPr>
        <p:spPr>
          <a:xfrm>
            <a:off x="1028700" y="2914650"/>
            <a:ext cx="48006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99051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60694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5176"/>
            <a:ext cx="58293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0035"/>
            <a:ext cx="58293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08398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0151"/>
            <a:ext cx="302895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0151"/>
            <a:ext cx="302895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6/22/2023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88142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1335"/>
            <a:ext cx="3030141"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1156"/>
            <a:ext cx="3030141"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1335"/>
            <a:ext cx="3031331"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1156"/>
            <a:ext cx="3031331"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6/22/2023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79162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6/22/2023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8183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1369219"/>
            <a:ext cx="291465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1369219"/>
            <a:ext cx="291465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5BE437B-F5DC-4078-A405-DC587661F93C}" type="datetimeFigureOut">
              <a:rPr lang="en-US" smtClean="0"/>
              <a:t>6/22/2023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0B310E-7133-4F34-8026-70088B0EB0DA}" type="slidenum">
              <a:rPr lang="en-US" smtClean="0"/>
              <a:t>‹#›</a:t>
            </a:fld>
            <a:endParaRPr lang="en-US"/>
          </a:p>
        </p:txBody>
      </p:sp>
    </p:spTree>
    <p:extLst>
      <p:ext uri="{BB962C8B-B14F-4D97-AF65-F5344CB8AC3E}">
        <p14:creationId xmlns:p14="http://schemas.microsoft.com/office/powerpoint/2010/main" val="16640072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6/22/2023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23840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787"/>
            <a:ext cx="2256235"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789"/>
            <a:ext cx="3833813"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6327"/>
            <a:ext cx="2256235"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6/22/2023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62968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0450"/>
            <a:ext cx="41148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59581"/>
            <a:ext cx="41148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5504"/>
            <a:ext cx="41148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6/22/2023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98296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45940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5979"/>
            <a:ext cx="154305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5979"/>
            <a:ext cx="451485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81760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7842"/>
            <a:ext cx="5829300" cy="1102519"/>
          </a:xfrm>
        </p:spPr>
        <p:txBody>
          <a:bodyPr/>
          <a:lstStyle/>
          <a:p>
            <a:r>
              <a:rPr lang="en-US"/>
              <a:t>Click to edit Master title style</a:t>
            </a:r>
          </a:p>
        </p:txBody>
      </p:sp>
      <p:sp>
        <p:nvSpPr>
          <p:cNvPr id="3" name="Subtitle 2"/>
          <p:cNvSpPr>
            <a:spLocks noGrp="1"/>
          </p:cNvSpPr>
          <p:nvPr>
            <p:ph type="subTitle" idx="1"/>
          </p:nvPr>
        </p:nvSpPr>
        <p:spPr>
          <a:xfrm>
            <a:off x="1028700" y="2914650"/>
            <a:ext cx="48006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3995572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5176"/>
            <a:ext cx="58293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0035"/>
            <a:ext cx="58293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4699776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0451"/>
            <a:ext cx="41148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59581"/>
            <a:ext cx="41148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344216" y="4025526"/>
            <a:ext cx="41148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8920280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5980"/>
            <a:ext cx="154305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5980"/>
            <a:ext cx="451485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7581932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5066198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273845"/>
            <a:ext cx="5915025"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1260872"/>
            <a:ext cx="2901255"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1878806"/>
            <a:ext cx="2901255"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1260872"/>
            <a:ext cx="2915543"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1878806"/>
            <a:ext cx="2915543"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5BE437B-F5DC-4078-A405-DC587661F93C}" type="datetimeFigureOut">
              <a:rPr lang="en-US" smtClean="0"/>
              <a:t>6/22/2023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0B310E-7133-4F34-8026-70088B0EB0DA}" type="slidenum">
              <a:rPr lang="en-US" smtClean="0"/>
              <a:t>‹#›</a:t>
            </a:fld>
            <a:endParaRPr lang="en-US"/>
          </a:p>
        </p:txBody>
      </p:sp>
    </p:spTree>
    <p:extLst>
      <p:ext uri="{BB962C8B-B14F-4D97-AF65-F5344CB8AC3E}">
        <p14:creationId xmlns:p14="http://schemas.microsoft.com/office/powerpoint/2010/main" val="315015368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205979"/>
            <a:ext cx="6172200" cy="857250"/>
          </a:xfrm>
        </p:spPr>
        <p:txBody>
          <a:bodyPr/>
          <a:lstStyle/>
          <a:p>
            <a:r>
              <a:rPr lang="en-US"/>
              <a:t>Click to edit Master title style</a:t>
            </a:r>
          </a:p>
        </p:txBody>
      </p:sp>
      <p:sp>
        <p:nvSpPr>
          <p:cNvPr id="3" name="Content Placeholder 2"/>
          <p:cNvSpPr>
            <a:spLocks noGrp="1"/>
          </p:cNvSpPr>
          <p:nvPr>
            <p:ph idx="1"/>
          </p:nvPr>
        </p:nvSpPr>
        <p:spPr>
          <a:xfrm>
            <a:off x="342900" y="1200151"/>
            <a:ext cx="61722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80550285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2900" y="205979"/>
            <a:ext cx="61722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8597324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7842"/>
            <a:ext cx="5829300" cy="1102519"/>
          </a:xfrm>
        </p:spPr>
        <p:txBody>
          <a:bodyPr/>
          <a:lstStyle/>
          <a:p>
            <a:r>
              <a:rPr lang="en-US"/>
              <a:t>Click to edit Master title style</a:t>
            </a:r>
          </a:p>
        </p:txBody>
      </p:sp>
      <p:sp>
        <p:nvSpPr>
          <p:cNvPr id="3" name="Subtitle 2"/>
          <p:cNvSpPr>
            <a:spLocks noGrp="1"/>
          </p:cNvSpPr>
          <p:nvPr>
            <p:ph type="subTitle" idx="1"/>
          </p:nvPr>
        </p:nvSpPr>
        <p:spPr>
          <a:xfrm>
            <a:off x="1028700" y="2914650"/>
            <a:ext cx="48006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6145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18813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5176"/>
            <a:ext cx="58293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0035"/>
            <a:ext cx="58293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00517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0151"/>
            <a:ext cx="302895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0151"/>
            <a:ext cx="302895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45092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1335"/>
            <a:ext cx="3030141"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1156"/>
            <a:ext cx="3030141"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5" y="1151335"/>
            <a:ext cx="3031331"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5" y="1631156"/>
            <a:ext cx="3031331"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6/22/2023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51215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6/22/2023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39477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6/22/2023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27904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15" y="204787"/>
            <a:ext cx="2256235"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811"/>
            <a:ext cx="3833813"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15" y="1076328"/>
            <a:ext cx="2256235"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44121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5BE437B-F5DC-4078-A405-DC587661F93C}" type="datetimeFigureOut">
              <a:rPr lang="en-US" smtClean="0"/>
              <a:t>6/22/2023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0B310E-7133-4F34-8026-70088B0EB0DA}" type="slidenum">
              <a:rPr lang="en-US" smtClean="0"/>
              <a:t>‹#›</a:t>
            </a:fld>
            <a:endParaRPr lang="en-US"/>
          </a:p>
        </p:txBody>
      </p:sp>
    </p:spTree>
    <p:extLst>
      <p:ext uri="{BB962C8B-B14F-4D97-AF65-F5344CB8AC3E}">
        <p14:creationId xmlns:p14="http://schemas.microsoft.com/office/powerpoint/2010/main" val="32950398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0451"/>
            <a:ext cx="41148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59581"/>
            <a:ext cx="41148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5526"/>
            <a:ext cx="41148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97576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87156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5980"/>
            <a:ext cx="154305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5980"/>
            <a:ext cx="451485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26600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7820"/>
            <a:ext cx="5829300" cy="1102519"/>
          </a:xfrm>
        </p:spPr>
        <p:txBody>
          <a:bodyPr/>
          <a:lstStyle/>
          <a:p>
            <a:r>
              <a:rPr lang="en-US"/>
              <a:t>Click to edit Master title style</a:t>
            </a:r>
          </a:p>
        </p:txBody>
      </p:sp>
      <p:sp>
        <p:nvSpPr>
          <p:cNvPr id="3" name="Subtitle 2"/>
          <p:cNvSpPr>
            <a:spLocks noGrp="1"/>
          </p:cNvSpPr>
          <p:nvPr>
            <p:ph type="subTitle" idx="1"/>
          </p:nvPr>
        </p:nvSpPr>
        <p:spPr>
          <a:xfrm>
            <a:off x="1028700" y="2914650"/>
            <a:ext cx="48006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5464297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5176"/>
            <a:ext cx="58293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0035"/>
            <a:ext cx="58293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05401053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0450"/>
            <a:ext cx="41148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59581"/>
            <a:ext cx="41148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344216" y="4025504"/>
            <a:ext cx="41148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39931404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5979"/>
            <a:ext cx="154305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5979"/>
            <a:ext cx="451485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437252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58541312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205979"/>
            <a:ext cx="6172200" cy="857250"/>
          </a:xfrm>
        </p:spPr>
        <p:txBody>
          <a:bodyPr/>
          <a:lstStyle/>
          <a:p>
            <a:r>
              <a:rPr lang="en-US"/>
              <a:t>Click to edit Master title style</a:t>
            </a:r>
          </a:p>
        </p:txBody>
      </p:sp>
      <p:sp>
        <p:nvSpPr>
          <p:cNvPr id="3" name="Content Placeholder 2"/>
          <p:cNvSpPr>
            <a:spLocks noGrp="1"/>
          </p:cNvSpPr>
          <p:nvPr>
            <p:ph idx="1"/>
          </p:nvPr>
        </p:nvSpPr>
        <p:spPr>
          <a:xfrm>
            <a:off x="342900" y="1200151"/>
            <a:ext cx="61722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88161551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2900" y="205979"/>
            <a:ext cx="61722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968912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BE437B-F5DC-4078-A405-DC587661F93C}" type="datetimeFigureOut">
              <a:rPr lang="en-US" smtClean="0"/>
              <a:t>6/22/2023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0B310E-7133-4F34-8026-70088B0EB0DA}" type="slidenum">
              <a:rPr lang="en-US" smtClean="0"/>
              <a:t>‹#›</a:t>
            </a:fld>
            <a:endParaRPr lang="en-US"/>
          </a:p>
        </p:txBody>
      </p:sp>
    </p:spTree>
    <p:extLst>
      <p:ext uri="{BB962C8B-B14F-4D97-AF65-F5344CB8AC3E}">
        <p14:creationId xmlns:p14="http://schemas.microsoft.com/office/powerpoint/2010/main" val="237447874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7821"/>
            <a:ext cx="5829300" cy="1102519"/>
          </a:xfrm>
        </p:spPr>
        <p:txBody>
          <a:bodyPr/>
          <a:lstStyle/>
          <a:p>
            <a:r>
              <a:rPr lang="en-US"/>
              <a:t>Click to edit Master title style</a:t>
            </a:r>
          </a:p>
        </p:txBody>
      </p:sp>
      <p:sp>
        <p:nvSpPr>
          <p:cNvPr id="3" name="Subtitle 2"/>
          <p:cNvSpPr>
            <a:spLocks noGrp="1"/>
          </p:cNvSpPr>
          <p:nvPr>
            <p:ph type="subTitle" idx="1"/>
          </p:nvPr>
        </p:nvSpPr>
        <p:spPr>
          <a:xfrm>
            <a:off x="1028700" y="2914650"/>
            <a:ext cx="4800600" cy="1314450"/>
          </a:xfrm>
        </p:spPr>
        <p:txBody>
          <a:bodyPr/>
          <a:lstStyle>
            <a:lvl1pPr marL="0" indent="0" algn="ctr">
              <a:buNone/>
              <a:defRPr>
                <a:solidFill>
                  <a:schemeClr val="tx1">
                    <a:tint val="75000"/>
                  </a:schemeClr>
                </a:solidFill>
              </a:defRPr>
            </a:lvl1pPr>
            <a:lvl2pPr marL="357199" indent="0" algn="ctr">
              <a:buNone/>
              <a:defRPr>
                <a:solidFill>
                  <a:schemeClr val="tx1">
                    <a:tint val="75000"/>
                  </a:schemeClr>
                </a:solidFill>
              </a:defRPr>
            </a:lvl2pPr>
            <a:lvl3pPr marL="714398" indent="0" algn="ctr">
              <a:buNone/>
              <a:defRPr>
                <a:solidFill>
                  <a:schemeClr val="tx1">
                    <a:tint val="75000"/>
                  </a:schemeClr>
                </a:solidFill>
              </a:defRPr>
            </a:lvl3pPr>
            <a:lvl4pPr marL="1071597" indent="0" algn="ctr">
              <a:buNone/>
              <a:defRPr>
                <a:solidFill>
                  <a:schemeClr val="tx1">
                    <a:tint val="75000"/>
                  </a:schemeClr>
                </a:solidFill>
              </a:defRPr>
            </a:lvl4pPr>
            <a:lvl5pPr marL="1428796" indent="0" algn="ctr">
              <a:buNone/>
              <a:defRPr>
                <a:solidFill>
                  <a:schemeClr val="tx1">
                    <a:tint val="75000"/>
                  </a:schemeClr>
                </a:solidFill>
              </a:defRPr>
            </a:lvl5pPr>
            <a:lvl6pPr marL="1785995" indent="0" algn="ctr">
              <a:buNone/>
              <a:defRPr>
                <a:solidFill>
                  <a:schemeClr val="tx1">
                    <a:tint val="75000"/>
                  </a:schemeClr>
                </a:solidFill>
              </a:defRPr>
            </a:lvl6pPr>
            <a:lvl7pPr marL="2143193" indent="0" algn="ctr">
              <a:buNone/>
              <a:defRPr>
                <a:solidFill>
                  <a:schemeClr val="tx1">
                    <a:tint val="75000"/>
                  </a:schemeClr>
                </a:solidFill>
              </a:defRPr>
            </a:lvl7pPr>
            <a:lvl8pPr marL="2500393" indent="0" algn="ctr">
              <a:buNone/>
              <a:defRPr>
                <a:solidFill>
                  <a:schemeClr val="tx1">
                    <a:tint val="75000"/>
                  </a:schemeClr>
                </a:solidFill>
              </a:defRPr>
            </a:lvl8pPr>
            <a:lvl9pPr marL="285759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6/22/2023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76817134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6/22/2023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21260895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5178"/>
            <a:ext cx="5829300" cy="1021556"/>
          </a:xfrm>
        </p:spPr>
        <p:txBody>
          <a:bodyPr anchor="t"/>
          <a:lstStyle>
            <a:lvl1pPr algn="l">
              <a:defRPr sz="3125" b="1" cap="all"/>
            </a:lvl1pPr>
          </a:lstStyle>
          <a:p>
            <a:r>
              <a:rPr lang="en-US"/>
              <a:t>Click to edit Master title style</a:t>
            </a:r>
          </a:p>
        </p:txBody>
      </p:sp>
      <p:sp>
        <p:nvSpPr>
          <p:cNvPr id="3" name="Text Placeholder 2"/>
          <p:cNvSpPr>
            <a:spLocks noGrp="1"/>
          </p:cNvSpPr>
          <p:nvPr>
            <p:ph type="body" idx="1"/>
          </p:nvPr>
        </p:nvSpPr>
        <p:spPr>
          <a:xfrm>
            <a:off x="541735" y="2180035"/>
            <a:ext cx="5829300" cy="1125140"/>
          </a:xfrm>
        </p:spPr>
        <p:txBody>
          <a:bodyPr anchor="b"/>
          <a:lstStyle>
            <a:lvl1pPr marL="0" indent="0">
              <a:buNone/>
              <a:defRPr sz="1562">
                <a:solidFill>
                  <a:schemeClr val="tx1">
                    <a:tint val="75000"/>
                  </a:schemeClr>
                </a:solidFill>
              </a:defRPr>
            </a:lvl1pPr>
            <a:lvl2pPr marL="357199" indent="0">
              <a:buNone/>
              <a:defRPr sz="1406">
                <a:solidFill>
                  <a:schemeClr val="tx1">
                    <a:tint val="75000"/>
                  </a:schemeClr>
                </a:solidFill>
              </a:defRPr>
            </a:lvl2pPr>
            <a:lvl3pPr marL="714398" indent="0">
              <a:buNone/>
              <a:defRPr sz="1250">
                <a:solidFill>
                  <a:schemeClr val="tx1">
                    <a:tint val="75000"/>
                  </a:schemeClr>
                </a:solidFill>
              </a:defRPr>
            </a:lvl3pPr>
            <a:lvl4pPr marL="1071597" indent="0">
              <a:buNone/>
              <a:defRPr sz="1094">
                <a:solidFill>
                  <a:schemeClr val="tx1">
                    <a:tint val="75000"/>
                  </a:schemeClr>
                </a:solidFill>
              </a:defRPr>
            </a:lvl4pPr>
            <a:lvl5pPr marL="1428796" indent="0">
              <a:buNone/>
              <a:defRPr sz="1094">
                <a:solidFill>
                  <a:schemeClr val="tx1">
                    <a:tint val="75000"/>
                  </a:schemeClr>
                </a:solidFill>
              </a:defRPr>
            </a:lvl5pPr>
            <a:lvl6pPr marL="1785995" indent="0">
              <a:buNone/>
              <a:defRPr sz="1094">
                <a:solidFill>
                  <a:schemeClr val="tx1">
                    <a:tint val="75000"/>
                  </a:schemeClr>
                </a:solidFill>
              </a:defRPr>
            </a:lvl6pPr>
            <a:lvl7pPr marL="2143193" indent="0">
              <a:buNone/>
              <a:defRPr sz="1094">
                <a:solidFill>
                  <a:schemeClr val="tx1">
                    <a:tint val="75000"/>
                  </a:schemeClr>
                </a:solidFill>
              </a:defRPr>
            </a:lvl7pPr>
            <a:lvl8pPr marL="2500393" indent="0">
              <a:buNone/>
              <a:defRPr sz="1094">
                <a:solidFill>
                  <a:schemeClr val="tx1">
                    <a:tint val="75000"/>
                  </a:schemeClr>
                </a:solidFill>
              </a:defRPr>
            </a:lvl8pPr>
            <a:lvl9pPr marL="2857592" indent="0">
              <a:buNone/>
              <a:defRPr sz="109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6/22/2023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400136965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0153"/>
            <a:ext cx="3028950" cy="3394472"/>
          </a:xfrm>
        </p:spPr>
        <p:txBody>
          <a:bodyPr/>
          <a:lstStyle>
            <a:lvl1pPr>
              <a:defRPr sz="2188"/>
            </a:lvl1pPr>
            <a:lvl2pPr>
              <a:defRPr sz="1875"/>
            </a:lvl2pPr>
            <a:lvl3pPr>
              <a:defRPr sz="1562"/>
            </a:lvl3pPr>
            <a:lvl4pPr>
              <a:defRPr sz="1406"/>
            </a:lvl4pPr>
            <a:lvl5pPr>
              <a:defRPr sz="1406"/>
            </a:lvl5pPr>
            <a:lvl6pPr>
              <a:defRPr sz="1406"/>
            </a:lvl6pPr>
            <a:lvl7pPr>
              <a:defRPr sz="1406"/>
            </a:lvl7pPr>
            <a:lvl8pPr>
              <a:defRPr sz="1406"/>
            </a:lvl8pPr>
            <a:lvl9pPr>
              <a:defRPr sz="140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0153"/>
            <a:ext cx="3028950" cy="3394472"/>
          </a:xfrm>
        </p:spPr>
        <p:txBody>
          <a:bodyPr/>
          <a:lstStyle>
            <a:lvl1pPr>
              <a:defRPr sz="2188"/>
            </a:lvl1pPr>
            <a:lvl2pPr>
              <a:defRPr sz="1875"/>
            </a:lvl2pPr>
            <a:lvl3pPr>
              <a:defRPr sz="1562"/>
            </a:lvl3pPr>
            <a:lvl4pPr>
              <a:defRPr sz="1406"/>
            </a:lvl4pPr>
            <a:lvl5pPr>
              <a:defRPr sz="1406"/>
            </a:lvl5pPr>
            <a:lvl6pPr>
              <a:defRPr sz="1406"/>
            </a:lvl6pPr>
            <a:lvl7pPr>
              <a:defRPr sz="1406"/>
            </a:lvl7pPr>
            <a:lvl8pPr>
              <a:defRPr sz="1406"/>
            </a:lvl8pPr>
            <a:lvl9pPr>
              <a:defRPr sz="140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6/22/2023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05721058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1337"/>
            <a:ext cx="3030141" cy="479822"/>
          </a:xfrm>
        </p:spPr>
        <p:txBody>
          <a:bodyPr anchor="b"/>
          <a:lstStyle>
            <a:lvl1pPr marL="0" indent="0">
              <a:buNone/>
              <a:defRPr sz="1875" b="1"/>
            </a:lvl1pPr>
            <a:lvl2pPr marL="357199" indent="0">
              <a:buNone/>
              <a:defRPr sz="1562" b="1"/>
            </a:lvl2pPr>
            <a:lvl3pPr marL="714398" indent="0">
              <a:buNone/>
              <a:defRPr sz="1406" b="1"/>
            </a:lvl3pPr>
            <a:lvl4pPr marL="1071597" indent="0">
              <a:buNone/>
              <a:defRPr sz="1250" b="1"/>
            </a:lvl4pPr>
            <a:lvl5pPr marL="1428796" indent="0">
              <a:buNone/>
              <a:defRPr sz="1250" b="1"/>
            </a:lvl5pPr>
            <a:lvl6pPr marL="1785995" indent="0">
              <a:buNone/>
              <a:defRPr sz="1250" b="1"/>
            </a:lvl6pPr>
            <a:lvl7pPr marL="2143193" indent="0">
              <a:buNone/>
              <a:defRPr sz="1250" b="1"/>
            </a:lvl7pPr>
            <a:lvl8pPr marL="2500393" indent="0">
              <a:buNone/>
              <a:defRPr sz="1250" b="1"/>
            </a:lvl8pPr>
            <a:lvl9pPr marL="2857592" indent="0">
              <a:buNone/>
              <a:defRPr sz="1250" b="1"/>
            </a:lvl9pPr>
          </a:lstStyle>
          <a:p>
            <a:pPr lvl="0"/>
            <a:r>
              <a:rPr lang="en-US"/>
              <a:t>Click to edit Master text styles</a:t>
            </a:r>
          </a:p>
        </p:txBody>
      </p:sp>
      <p:sp>
        <p:nvSpPr>
          <p:cNvPr id="4" name="Content Placeholder 3"/>
          <p:cNvSpPr>
            <a:spLocks noGrp="1"/>
          </p:cNvSpPr>
          <p:nvPr>
            <p:ph sz="half" idx="2"/>
          </p:nvPr>
        </p:nvSpPr>
        <p:spPr>
          <a:xfrm>
            <a:off x="342900" y="1631156"/>
            <a:ext cx="3030141" cy="2963466"/>
          </a:xfrm>
        </p:spPr>
        <p:txBody>
          <a:bodyPr/>
          <a:lstStyle>
            <a:lvl1pPr>
              <a:defRPr sz="1875"/>
            </a:lvl1pPr>
            <a:lvl2pPr>
              <a:defRPr sz="1562"/>
            </a:lvl2pPr>
            <a:lvl3pPr>
              <a:defRPr sz="1406"/>
            </a:lvl3pPr>
            <a:lvl4pPr>
              <a:defRPr sz="1250"/>
            </a:lvl4pPr>
            <a:lvl5pPr>
              <a:defRPr sz="1250"/>
            </a:lvl5pPr>
            <a:lvl6pPr>
              <a:defRPr sz="1250"/>
            </a:lvl6pPr>
            <a:lvl7pPr>
              <a:defRPr sz="1250"/>
            </a:lvl7pPr>
            <a:lvl8pPr>
              <a:defRPr sz="1250"/>
            </a:lvl8pPr>
            <a:lvl9pPr>
              <a:defRPr sz="12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2" y="1151337"/>
            <a:ext cx="3031331" cy="479822"/>
          </a:xfrm>
        </p:spPr>
        <p:txBody>
          <a:bodyPr anchor="b"/>
          <a:lstStyle>
            <a:lvl1pPr marL="0" indent="0">
              <a:buNone/>
              <a:defRPr sz="1875" b="1"/>
            </a:lvl1pPr>
            <a:lvl2pPr marL="357199" indent="0">
              <a:buNone/>
              <a:defRPr sz="1562" b="1"/>
            </a:lvl2pPr>
            <a:lvl3pPr marL="714398" indent="0">
              <a:buNone/>
              <a:defRPr sz="1406" b="1"/>
            </a:lvl3pPr>
            <a:lvl4pPr marL="1071597" indent="0">
              <a:buNone/>
              <a:defRPr sz="1250" b="1"/>
            </a:lvl4pPr>
            <a:lvl5pPr marL="1428796" indent="0">
              <a:buNone/>
              <a:defRPr sz="1250" b="1"/>
            </a:lvl5pPr>
            <a:lvl6pPr marL="1785995" indent="0">
              <a:buNone/>
              <a:defRPr sz="1250" b="1"/>
            </a:lvl6pPr>
            <a:lvl7pPr marL="2143193" indent="0">
              <a:buNone/>
              <a:defRPr sz="1250" b="1"/>
            </a:lvl7pPr>
            <a:lvl8pPr marL="2500393" indent="0">
              <a:buNone/>
              <a:defRPr sz="1250" b="1"/>
            </a:lvl8pPr>
            <a:lvl9pPr marL="2857592" indent="0">
              <a:buNone/>
              <a:defRPr sz="1250" b="1"/>
            </a:lvl9pPr>
          </a:lstStyle>
          <a:p>
            <a:pPr lvl="0"/>
            <a:r>
              <a:rPr lang="en-US"/>
              <a:t>Click to edit Master text styles</a:t>
            </a:r>
          </a:p>
        </p:txBody>
      </p:sp>
      <p:sp>
        <p:nvSpPr>
          <p:cNvPr id="6" name="Content Placeholder 5"/>
          <p:cNvSpPr>
            <a:spLocks noGrp="1"/>
          </p:cNvSpPr>
          <p:nvPr>
            <p:ph sz="quarter" idx="4"/>
          </p:nvPr>
        </p:nvSpPr>
        <p:spPr>
          <a:xfrm>
            <a:off x="3483772" y="1631156"/>
            <a:ext cx="3031331" cy="2963466"/>
          </a:xfrm>
        </p:spPr>
        <p:txBody>
          <a:bodyPr/>
          <a:lstStyle>
            <a:lvl1pPr>
              <a:defRPr sz="1875"/>
            </a:lvl1pPr>
            <a:lvl2pPr>
              <a:defRPr sz="1562"/>
            </a:lvl2pPr>
            <a:lvl3pPr>
              <a:defRPr sz="1406"/>
            </a:lvl3pPr>
            <a:lvl4pPr>
              <a:defRPr sz="1250"/>
            </a:lvl4pPr>
            <a:lvl5pPr>
              <a:defRPr sz="1250"/>
            </a:lvl5pPr>
            <a:lvl6pPr>
              <a:defRPr sz="1250"/>
            </a:lvl6pPr>
            <a:lvl7pPr>
              <a:defRPr sz="1250"/>
            </a:lvl7pPr>
            <a:lvl8pPr>
              <a:defRPr sz="1250"/>
            </a:lvl8pPr>
            <a:lvl9pPr>
              <a:defRPr sz="12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6/22/2023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06184531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6/22/2023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10821290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6/22/2023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0646356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3" y="204789"/>
            <a:ext cx="2256235" cy="871538"/>
          </a:xfrm>
        </p:spPr>
        <p:txBody>
          <a:bodyPr anchor="b"/>
          <a:lstStyle>
            <a:lvl1pPr algn="l">
              <a:defRPr sz="1562" b="1"/>
            </a:lvl1pPr>
          </a:lstStyle>
          <a:p>
            <a:r>
              <a:rPr lang="en-US"/>
              <a:t>Click to edit Master title style</a:t>
            </a:r>
          </a:p>
        </p:txBody>
      </p:sp>
      <p:sp>
        <p:nvSpPr>
          <p:cNvPr id="3" name="Content Placeholder 2"/>
          <p:cNvSpPr>
            <a:spLocks noGrp="1"/>
          </p:cNvSpPr>
          <p:nvPr>
            <p:ph idx="1"/>
          </p:nvPr>
        </p:nvSpPr>
        <p:spPr>
          <a:xfrm>
            <a:off x="2681287" y="204790"/>
            <a:ext cx="3833813" cy="4389835"/>
          </a:xfrm>
        </p:spPr>
        <p:txBody>
          <a:bodyPr/>
          <a:lstStyle>
            <a:lvl1pPr>
              <a:defRPr sz="2500"/>
            </a:lvl1pPr>
            <a:lvl2pPr>
              <a:defRPr sz="2188"/>
            </a:lvl2pPr>
            <a:lvl3pPr>
              <a:defRPr sz="1875"/>
            </a:lvl3pPr>
            <a:lvl4pPr>
              <a:defRPr sz="1562"/>
            </a:lvl4pPr>
            <a:lvl5pPr>
              <a:defRPr sz="1562"/>
            </a:lvl5pPr>
            <a:lvl6pPr>
              <a:defRPr sz="1562"/>
            </a:lvl6pPr>
            <a:lvl7pPr>
              <a:defRPr sz="1562"/>
            </a:lvl7pPr>
            <a:lvl8pPr>
              <a:defRPr sz="1562"/>
            </a:lvl8pPr>
            <a:lvl9pPr>
              <a:defRPr sz="156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3" y="1076327"/>
            <a:ext cx="2256235" cy="3518297"/>
          </a:xfrm>
        </p:spPr>
        <p:txBody>
          <a:bodyPr/>
          <a:lstStyle>
            <a:lvl1pPr marL="0" indent="0">
              <a:buNone/>
              <a:defRPr sz="1094"/>
            </a:lvl1pPr>
            <a:lvl2pPr marL="357199" indent="0">
              <a:buNone/>
              <a:defRPr sz="938"/>
            </a:lvl2pPr>
            <a:lvl3pPr marL="714398" indent="0">
              <a:buNone/>
              <a:defRPr sz="782"/>
            </a:lvl3pPr>
            <a:lvl4pPr marL="1071597" indent="0">
              <a:buNone/>
              <a:defRPr sz="704"/>
            </a:lvl4pPr>
            <a:lvl5pPr marL="1428796" indent="0">
              <a:buNone/>
              <a:defRPr sz="704"/>
            </a:lvl5pPr>
            <a:lvl6pPr marL="1785995" indent="0">
              <a:buNone/>
              <a:defRPr sz="704"/>
            </a:lvl6pPr>
            <a:lvl7pPr marL="2143193" indent="0">
              <a:buNone/>
              <a:defRPr sz="704"/>
            </a:lvl7pPr>
            <a:lvl8pPr marL="2500393" indent="0">
              <a:buNone/>
              <a:defRPr sz="704"/>
            </a:lvl8pPr>
            <a:lvl9pPr marL="2857592" indent="0">
              <a:buNone/>
              <a:defRPr sz="704"/>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6/22/2023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60670235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0452"/>
            <a:ext cx="4114800" cy="425054"/>
          </a:xfrm>
        </p:spPr>
        <p:txBody>
          <a:bodyPr anchor="b"/>
          <a:lstStyle>
            <a:lvl1pPr algn="l">
              <a:defRPr sz="1562" b="1"/>
            </a:lvl1pPr>
          </a:lstStyle>
          <a:p>
            <a:r>
              <a:rPr lang="en-US"/>
              <a:t>Click to edit Master title style</a:t>
            </a:r>
          </a:p>
        </p:txBody>
      </p:sp>
      <p:sp>
        <p:nvSpPr>
          <p:cNvPr id="3" name="Picture Placeholder 2"/>
          <p:cNvSpPr>
            <a:spLocks noGrp="1"/>
          </p:cNvSpPr>
          <p:nvPr>
            <p:ph type="pic" idx="1"/>
          </p:nvPr>
        </p:nvSpPr>
        <p:spPr>
          <a:xfrm>
            <a:off x="1344216" y="459581"/>
            <a:ext cx="4114800" cy="3086100"/>
          </a:xfrm>
        </p:spPr>
        <p:txBody>
          <a:bodyPr/>
          <a:lstStyle>
            <a:lvl1pPr marL="0" indent="0">
              <a:buNone/>
              <a:defRPr sz="2500"/>
            </a:lvl1pPr>
            <a:lvl2pPr marL="357199" indent="0">
              <a:buNone/>
              <a:defRPr sz="2188"/>
            </a:lvl2pPr>
            <a:lvl3pPr marL="714398" indent="0">
              <a:buNone/>
              <a:defRPr sz="1875"/>
            </a:lvl3pPr>
            <a:lvl4pPr marL="1071597" indent="0">
              <a:buNone/>
              <a:defRPr sz="1562"/>
            </a:lvl4pPr>
            <a:lvl5pPr marL="1428796" indent="0">
              <a:buNone/>
              <a:defRPr sz="1562"/>
            </a:lvl5pPr>
            <a:lvl6pPr marL="1785995" indent="0">
              <a:buNone/>
              <a:defRPr sz="1562"/>
            </a:lvl6pPr>
            <a:lvl7pPr marL="2143193" indent="0">
              <a:buNone/>
              <a:defRPr sz="1562"/>
            </a:lvl7pPr>
            <a:lvl8pPr marL="2500393" indent="0">
              <a:buNone/>
              <a:defRPr sz="1562"/>
            </a:lvl8pPr>
            <a:lvl9pPr marL="2857592" indent="0">
              <a:buNone/>
              <a:defRPr sz="1562"/>
            </a:lvl9pPr>
          </a:lstStyle>
          <a:p>
            <a:endParaRPr lang="en-US"/>
          </a:p>
        </p:txBody>
      </p:sp>
      <p:sp>
        <p:nvSpPr>
          <p:cNvPr id="4" name="Text Placeholder 3"/>
          <p:cNvSpPr>
            <a:spLocks noGrp="1"/>
          </p:cNvSpPr>
          <p:nvPr>
            <p:ph type="body" sz="half" idx="2"/>
          </p:nvPr>
        </p:nvSpPr>
        <p:spPr>
          <a:xfrm>
            <a:off x="1344216" y="4025505"/>
            <a:ext cx="4114800" cy="603647"/>
          </a:xfrm>
        </p:spPr>
        <p:txBody>
          <a:bodyPr/>
          <a:lstStyle>
            <a:lvl1pPr marL="0" indent="0">
              <a:buNone/>
              <a:defRPr sz="1094"/>
            </a:lvl1pPr>
            <a:lvl2pPr marL="357199" indent="0">
              <a:buNone/>
              <a:defRPr sz="938"/>
            </a:lvl2pPr>
            <a:lvl3pPr marL="714398" indent="0">
              <a:buNone/>
              <a:defRPr sz="782"/>
            </a:lvl3pPr>
            <a:lvl4pPr marL="1071597" indent="0">
              <a:buNone/>
              <a:defRPr sz="704"/>
            </a:lvl4pPr>
            <a:lvl5pPr marL="1428796" indent="0">
              <a:buNone/>
              <a:defRPr sz="704"/>
            </a:lvl5pPr>
            <a:lvl6pPr marL="1785995" indent="0">
              <a:buNone/>
              <a:defRPr sz="704"/>
            </a:lvl6pPr>
            <a:lvl7pPr marL="2143193" indent="0">
              <a:buNone/>
              <a:defRPr sz="704"/>
            </a:lvl7pPr>
            <a:lvl8pPr marL="2500393" indent="0">
              <a:buNone/>
              <a:defRPr sz="704"/>
            </a:lvl8pPr>
            <a:lvl9pPr marL="2857592" indent="0">
              <a:buNone/>
              <a:defRPr sz="704"/>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6/22/2023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15071307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6/22/2023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634233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342900"/>
            <a:ext cx="2211884"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740570"/>
            <a:ext cx="3471863"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1543050"/>
            <a:ext cx="2211884"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5BE437B-F5DC-4078-A405-DC587661F93C}" type="datetimeFigureOut">
              <a:rPr lang="en-US" smtClean="0"/>
              <a:t>6/22/2023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0B310E-7133-4F34-8026-70088B0EB0DA}" type="slidenum">
              <a:rPr lang="en-US" smtClean="0"/>
              <a:t>‹#›</a:t>
            </a:fld>
            <a:endParaRPr lang="en-US"/>
          </a:p>
        </p:txBody>
      </p:sp>
    </p:spTree>
    <p:extLst>
      <p:ext uri="{BB962C8B-B14F-4D97-AF65-F5344CB8AC3E}">
        <p14:creationId xmlns:p14="http://schemas.microsoft.com/office/powerpoint/2010/main" val="263814417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5980"/>
            <a:ext cx="154305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5980"/>
            <a:ext cx="451485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6/22/2023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470889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342900"/>
            <a:ext cx="2211884"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740570"/>
            <a:ext cx="3471863"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1543050"/>
            <a:ext cx="2211884"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5BE437B-F5DC-4078-A405-DC587661F93C}" type="datetimeFigureOut">
              <a:rPr lang="en-US" smtClean="0"/>
              <a:t>6/22/2023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0B310E-7133-4F34-8026-70088B0EB0DA}" type="slidenum">
              <a:rPr lang="en-US" smtClean="0"/>
              <a:t>‹#›</a:t>
            </a:fld>
            <a:endParaRPr lang="en-US"/>
          </a:p>
        </p:txBody>
      </p:sp>
    </p:spTree>
    <p:extLst>
      <p:ext uri="{BB962C8B-B14F-4D97-AF65-F5344CB8AC3E}">
        <p14:creationId xmlns:p14="http://schemas.microsoft.com/office/powerpoint/2010/main" val="3305386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4.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65.xml"/><Relationship Id="rId7" Type="http://schemas.openxmlformats.org/officeDocument/2006/relationships/slideLayout" Target="../slideLayouts/slideLayout69.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5" Type="http://schemas.openxmlformats.org/officeDocument/2006/relationships/slideLayout" Target="../slideLayouts/slideLayout67.xml"/><Relationship Id="rId4" Type="http://schemas.openxmlformats.org/officeDocument/2006/relationships/slideLayout" Target="../slideLayouts/slideLayout66.xml"/><Relationship Id="rId9" Type="http://schemas.openxmlformats.org/officeDocument/2006/relationships/image" Target="../media/image4.jp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5.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273845"/>
            <a:ext cx="5915025"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1369219"/>
            <a:ext cx="5915025"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4767264"/>
            <a:ext cx="154305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5BE437B-F5DC-4078-A405-DC587661F93C}" type="datetimeFigureOut">
              <a:rPr lang="en-US" smtClean="0"/>
              <a:t>6/22/2023</a:t>
            </a:fld>
            <a:endParaRPr lang="en-US"/>
          </a:p>
        </p:txBody>
      </p:sp>
      <p:sp>
        <p:nvSpPr>
          <p:cNvPr id="5" name="Footer Placeholder 4"/>
          <p:cNvSpPr>
            <a:spLocks noGrp="1"/>
          </p:cNvSpPr>
          <p:nvPr>
            <p:ph type="ftr" sz="quarter" idx="3"/>
          </p:nvPr>
        </p:nvSpPr>
        <p:spPr>
          <a:xfrm>
            <a:off x="2271713" y="4767264"/>
            <a:ext cx="2314575"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4767264"/>
            <a:ext cx="154305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B0B310E-7133-4F34-8026-70088B0EB0DA}" type="slidenum">
              <a:rPr lang="en-US" smtClean="0"/>
              <a:t>‹#›</a:t>
            </a:fld>
            <a:endParaRPr lang="en-US"/>
          </a:p>
        </p:txBody>
      </p:sp>
    </p:spTree>
    <p:extLst>
      <p:ext uri="{BB962C8B-B14F-4D97-AF65-F5344CB8AC3E}">
        <p14:creationId xmlns:p14="http://schemas.microsoft.com/office/powerpoint/2010/main" val="2375467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5979"/>
            <a:ext cx="61722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0151"/>
            <a:ext cx="61722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67263"/>
            <a:ext cx="16002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2AE39482-4EB0-4B14-B26D-943EB7BAF646}" type="datetimeFigureOut">
              <a:rPr lang="en-US" smtClean="0"/>
              <a:t>6/22/2023</a:t>
            </a:fld>
            <a:endParaRPr lang="en-US"/>
          </a:p>
        </p:txBody>
      </p:sp>
      <p:sp>
        <p:nvSpPr>
          <p:cNvPr id="5" name="Footer Placeholder 4"/>
          <p:cNvSpPr>
            <a:spLocks noGrp="1"/>
          </p:cNvSpPr>
          <p:nvPr>
            <p:ph type="ftr" sz="quarter" idx="3"/>
          </p:nvPr>
        </p:nvSpPr>
        <p:spPr>
          <a:xfrm>
            <a:off x="2343150" y="4767263"/>
            <a:ext cx="21717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4767263"/>
            <a:ext cx="16002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357574872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5979"/>
            <a:ext cx="61722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0151"/>
            <a:ext cx="61722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67264"/>
            <a:ext cx="16002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E8CA3318-CD7F-4429-B228-68E731F393B3}"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3"/>
          </p:nvPr>
        </p:nvSpPr>
        <p:spPr>
          <a:xfrm>
            <a:off x="2343150" y="4767264"/>
            <a:ext cx="21717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67264"/>
            <a:ext cx="16002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498681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advClick="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5979"/>
            <a:ext cx="61722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0151"/>
            <a:ext cx="61722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67263"/>
            <a:ext cx="16002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133ACE7-4E4E-45DC-ACC2-E4D9C78A23A2}"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3"/>
          </p:nvPr>
        </p:nvSpPr>
        <p:spPr>
          <a:xfrm>
            <a:off x="2343150" y="4767263"/>
            <a:ext cx="21717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67263"/>
            <a:ext cx="16002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37685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342900" y="205979"/>
            <a:ext cx="61722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342900" y="1200151"/>
            <a:ext cx="61722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342900" y="4683919"/>
            <a:ext cx="16002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05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2343150" y="4683919"/>
            <a:ext cx="21717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05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4914900" y="4683919"/>
            <a:ext cx="16002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05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21290780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33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Arial" panose="020B0604020202020204" pitchFamily="34" charset="0"/>
          <a:ea typeface="+mn-ea"/>
          <a:cs typeface="+mn-cs"/>
        </a:defRPr>
      </a:lvl1pPr>
      <a:lvl2pPr marL="557213" indent="-214313" algn="l" rtl="0" eaLnBrk="0" fontAlgn="base" hangingPunct="0">
        <a:spcBef>
          <a:spcPct val="20000"/>
        </a:spcBef>
        <a:spcAft>
          <a:spcPct val="0"/>
        </a:spcAft>
        <a:buChar char="–"/>
        <a:defRPr sz="2100">
          <a:solidFill>
            <a:schemeClr val="tx1"/>
          </a:solidFill>
          <a:latin typeface="Arial" panose="020B0604020202020204" pitchFamily="34" charset="0"/>
        </a:defRPr>
      </a:lvl2pPr>
      <a:lvl3pPr marL="857250" indent="-171450" algn="l" rtl="0" eaLnBrk="0" fontAlgn="base" hangingPunct="0">
        <a:spcBef>
          <a:spcPct val="20000"/>
        </a:spcBef>
        <a:spcAft>
          <a:spcPct val="0"/>
        </a:spcAft>
        <a:buChar char="•"/>
        <a:defRPr sz="1800">
          <a:solidFill>
            <a:schemeClr val="tx1"/>
          </a:solidFill>
          <a:latin typeface="Arial" panose="020B0604020202020204" pitchFamily="34" charset="0"/>
        </a:defRPr>
      </a:lvl3pPr>
      <a:lvl4pPr marL="1200150" indent="-171450" algn="l" rtl="0" eaLnBrk="0" fontAlgn="base" hangingPunct="0">
        <a:spcBef>
          <a:spcPct val="20000"/>
        </a:spcBef>
        <a:spcAft>
          <a:spcPct val="0"/>
        </a:spcAft>
        <a:buChar char="–"/>
        <a:defRPr sz="1500">
          <a:solidFill>
            <a:schemeClr val="tx1"/>
          </a:solidFill>
          <a:latin typeface="Arial" panose="020B0604020202020204" pitchFamily="34" charset="0"/>
        </a:defRPr>
      </a:lvl4pPr>
      <a:lvl5pPr marL="1543050" indent="-171450" algn="l" rtl="0" eaLnBrk="0" fontAlgn="base" hangingPunct="0">
        <a:spcBef>
          <a:spcPct val="20000"/>
        </a:spcBef>
        <a:spcAft>
          <a:spcPct val="0"/>
        </a:spcAft>
        <a:buChar char="»"/>
        <a:defRPr sz="1500">
          <a:solidFill>
            <a:schemeClr val="tx1"/>
          </a:solidFill>
          <a:latin typeface="Arial" panose="020B0604020202020204" pitchFamily="34" charset="0"/>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5979"/>
            <a:ext cx="61722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0151"/>
            <a:ext cx="61722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67264"/>
            <a:ext cx="16002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0839A25E-7F15-44F1-94F4-2A12B1BB4C41}"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3"/>
          </p:nvPr>
        </p:nvSpPr>
        <p:spPr>
          <a:xfrm>
            <a:off x="2343150" y="4767264"/>
            <a:ext cx="21717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67264"/>
            <a:ext cx="16002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2226407"/>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342900" y="205979"/>
            <a:ext cx="61722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342900" y="1200151"/>
            <a:ext cx="61722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342900" y="4683919"/>
            <a:ext cx="16002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05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2343150" y="4683919"/>
            <a:ext cx="21717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05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4914900" y="4683919"/>
            <a:ext cx="16002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05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940971775"/>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Lst>
  <p:txStyles>
    <p:titleStyle>
      <a:lvl1pPr algn="ctr" rtl="0" eaLnBrk="0" fontAlgn="base" hangingPunct="0">
        <a:spcBef>
          <a:spcPct val="0"/>
        </a:spcBef>
        <a:spcAft>
          <a:spcPct val="0"/>
        </a:spcAft>
        <a:defRPr sz="33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Arial" panose="020B0604020202020204" pitchFamily="34" charset="0"/>
          <a:ea typeface="+mn-ea"/>
          <a:cs typeface="+mn-cs"/>
        </a:defRPr>
      </a:lvl1pPr>
      <a:lvl2pPr marL="557213" indent="-214313" algn="l" rtl="0" eaLnBrk="0" fontAlgn="base" hangingPunct="0">
        <a:spcBef>
          <a:spcPct val="20000"/>
        </a:spcBef>
        <a:spcAft>
          <a:spcPct val="0"/>
        </a:spcAft>
        <a:buChar char="–"/>
        <a:defRPr sz="2100">
          <a:solidFill>
            <a:schemeClr val="tx1"/>
          </a:solidFill>
          <a:latin typeface="Arial" panose="020B0604020202020204" pitchFamily="34" charset="0"/>
        </a:defRPr>
      </a:lvl2pPr>
      <a:lvl3pPr marL="857250" indent="-171450" algn="l" rtl="0" eaLnBrk="0" fontAlgn="base" hangingPunct="0">
        <a:spcBef>
          <a:spcPct val="20000"/>
        </a:spcBef>
        <a:spcAft>
          <a:spcPct val="0"/>
        </a:spcAft>
        <a:buChar char="•"/>
        <a:defRPr sz="1800">
          <a:solidFill>
            <a:schemeClr val="tx1"/>
          </a:solidFill>
          <a:latin typeface="Arial" panose="020B0604020202020204" pitchFamily="34" charset="0"/>
        </a:defRPr>
      </a:lvl3pPr>
      <a:lvl4pPr marL="1200150" indent="-171450" algn="l" rtl="0" eaLnBrk="0" fontAlgn="base" hangingPunct="0">
        <a:spcBef>
          <a:spcPct val="20000"/>
        </a:spcBef>
        <a:spcAft>
          <a:spcPct val="0"/>
        </a:spcAft>
        <a:buChar char="–"/>
        <a:defRPr sz="1500">
          <a:solidFill>
            <a:schemeClr val="tx1"/>
          </a:solidFill>
          <a:latin typeface="Arial" panose="020B0604020202020204" pitchFamily="34" charset="0"/>
        </a:defRPr>
      </a:lvl4pPr>
      <a:lvl5pPr marL="1543050" indent="-171450" algn="l" rtl="0" eaLnBrk="0" fontAlgn="base" hangingPunct="0">
        <a:spcBef>
          <a:spcPct val="20000"/>
        </a:spcBef>
        <a:spcAft>
          <a:spcPct val="0"/>
        </a:spcAft>
        <a:buChar char="»"/>
        <a:defRPr sz="1500">
          <a:solidFill>
            <a:schemeClr val="tx1"/>
          </a:solidFill>
          <a:latin typeface="Arial" panose="020B0604020202020204" pitchFamily="34" charset="0"/>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5981"/>
            <a:ext cx="61722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0153"/>
            <a:ext cx="61722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67265"/>
            <a:ext cx="1600200" cy="273844"/>
          </a:xfrm>
          <a:prstGeom prst="rect">
            <a:avLst/>
          </a:prstGeom>
        </p:spPr>
        <p:txBody>
          <a:bodyPr vert="horz" lIns="91440" tIns="45720" rIns="91440" bIns="45720" rtlCol="0" anchor="ctr"/>
          <a:lstStyle>
            <a:lvl1pPr algn="l">
              <a:defRPr sz="938">
                <a:solidFill>
                  <a:schemeClr val="tx1">
                    <a:tint val="75000"/>
                  </a:schemeClr>
                </a:solidFill>
              </a:defRPr>
            </a:lvl1pPr>
          </a:lstStyle>
          <a:p>
            <a:fld id="{E8CA3318-CD7F-4429-B228-68E731F393B3}" type="datetimeFigureOut">
              <a:rPr lang="en-US" smtClean="0"/>
              <a:t>6/22/2023</a:t>
            </a:fld>
            <a:endParaRPr lang="en-US"/>
          </a:p>
        </p:txBody>
      </p:sp>
      <p:sp>
        <p:nvSpPr>
          <p:cNvPr id="5" name="Footer Placeholder 4"/>
          <p:cNvSpPr>
            <a:spLocks noGrp="1"/>
          </p:cNvSpPr>
          <p:nvPr>
            <p:ph type="ftr" sz="quarter" idx="3"/>
          </p:nvPr>
        </p:nvSpPr>
        <p:spPr>
          <a:xfrm>
            <a:off x="2343150" y="4767265"/>
            <a:ext cx="2171700" cy="273844"/>
          </a:xfrm>
          <a:prstGeom prst="rect">
            <a:avLst/>
          </a:prstGeom>
        </p:spPr>
        <p:txBody>
          <a:bodyPr vert="horz" lIns="91440" tIns="45720" rIns="91440" bIns="45720" rtlCol="0" anchor="ctr"/>
          <a:lstStyle>
            <a:lvl1pPr algn="ctr">
              <a:defRPr sz="938">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4767265"/>
            <a:ext cx="1600200" cy="273844"/>
          </a:xfrm>
          <a:prstGeom prst="rect">
            <a:avLst/>
          </a:prstGeom>
        </p:spPr>
        <p:txBody>
          <a:bodyPr vert="horz" lIns="91440" tIns="45720" rIns="91440" bIns="45720" rtlCol="0" anchor="ctr"/>
          <a:lstStyle>
            <a:lvl1pPr algn="r">
              <a:defRPr sz="938">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2869173503"/>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defTabSz="714398" rtl="0" eaLnBrk="1" latinLnBrk="0" hangingPunct="1">
        <a:spcBef>
          <a:spcPct val="0"/>
        </a:spcBef>
        <a:buNone/>
        <a:defRPr sz="3437" kern="1200">
          <a:solidFill>
            <a:schemeClr val="tx1"/>
          </a:solidFill>
          <a:latin typeface="+mj-lt"/>
          <a:ea typeface="+mj-ea"/>
          <a:cs typeface="+mj-cs"/>
        </a:defRPr>
      </a:lvl1pPr>
    </p:titleStyle>
    <p:bodyStyle>
      <a:lvl1pPr marL="267899" indent="-267899" algn="l" defTabSz="714398" rtl="0" eaLnBrk="1" latinLnBrk="0" hangingPunct="1">
        <a:spcBef>
          <a:spcPct val="20000"/>
        </a:spcBef>
        <a:buFont typeface="Arial" pitchFamily="34" charset="0"/>
        <a:buChar char="•"/>
        <a:defRPr sz="2500" kern="1200">
          <a:solidFill>
            <a:schemeClr val="tx1"/>
          </a:solidFill>
          <a:latin typeface="+mn-lt"/>
          <a:ea typeface="+mn-ea"/>
          <a:cs typeface="+mn-cs"/>
        </a:defRPr>
      </a:lvl1pPr>
      <a:lvl2pPr marL="580448" indent="-223250" algn="l" defTabSz="714398" rtl="0" eaLnBrk="1" latinLnBrk="0" hangingPunct="1">
        <a:spcBef>
          <a:spcPct val="20000"/>
        </a:spcBef>
        <a:buFont typeface="Arial" pitchFamily="34" charset="0"/>
        <a:buChar char="–"/>
        <a:defRPr sz="2188" kern="1200">
          <a:solidFill>
            <a:schemeClr val="tx1"/>
          </a:solidFill>
          <a:latin typeface="+mn-lt"/>
          <a:ea typeface="+mn-ea"/>
          <a:cs typeface="+mn-cs"/>
        </a:defRPr>
      </a:lvl2pPr>
      <a:lvl3pPr marL="892997" indent="-178600" algn="l" defTabSz="714398" rtl="0" eaLnBrk="1" latinLnBrk="0" hangingPunct="1">
        <a:spcBef>
          <a:spcPct val="20000"/>
        </a:spcBef>
        <a:buFont typeface="Arial" pitchFamily="34" charset="0"/>
        <a:buChar char="•"/>
        <a:defRPr sz="1875" kern="1200">
          <a:solidFill>
            <a:schemeClr val="tx1"/>
          </a:solidFill>
          <a:latin typeface="+mn-lt"/>
          <a:ea typeface="+mn-ea"/>
          <a:cs typeface="+mn-cs"/>
        </a:defRPr>
      </a:lvl3pPr>
      <a:lvl4pPr marL="1250196" indent="-178600" algn="l" defTabSz="714398" rtl="0" eaLnBrk="1" latinLnBrk="0" hangingPunct="1">
        <a:spcBef>
          <a:spcPct val="20000"/>
        </a:spcBef>
        <a:buFont typeface="Arial" pitchFamily="34" charset="0"/>
        <a:buChar char="–"/>
        <a:defRPr sz="1562" kern="1200">
          <a:solidFill>
            <a:schemeClr val="tx1"/>
          </a:solidFill>
          <a:latin typeface="+mn-lt"/>
          <a:ea typeface="+mn-ea"/>
          <a:cs typeface="+mn-cs"/>
        </a:defRPr>
      </a:lvl4pPr>
      <a:lvl5pPr marL="1607396" indent="-178600" algn="l" defTabSz="714398" rtl="0" eaLnBrk="1" latinLnBrk="0" hangingPunct="1">
        <a:spcBef>
          <a:spcPct val="20000"/>
        </a:spcBef>
        <a:buFont typeface="Arial" pitchFamily="34" charset="0"/>
        <a:buChar char="»"/>
        <a:defRPr sz="1562" kern="1200">
          <a:solidFill>
            <a:schemeClr val="tx1"/>
          </a:solidFill>
          <a:latin typeface="+mn-lt"/>
          <a:ea typeface="+mn-ea"/>
          <a:cs typeface="+mn-cs"/>
        </a:defRPr>
      </a:lvl5pPr>
      <a:lvl6pPr marL="1964594" indent="-178600" algn="l" defTabSz="714398" rtl="0" eaLnBrk="1" latinLnBrk="0" hangingPunct="1">
        <a:spcBef>
          <a:spcPct val="20000"/>
        </a:spcBef>
        <a:buFont typeface="Arial" pitchFamily="34" charset="0"/>
        <a:buChar char="•"/>
        <a:defRPr sz="1562" kern="1200">
          <a:solidFill>
            <a:schemeClr val="tx1"/>
          </a:solidFill>
          <a:latin typeface="+mn-lt"/>
          <a:ea typeface="+mn-ea"/>
          <a:cs typeface="+mn-cs"/>
        </a:defRPr>
      </a:lvl6pPr>
      <a:lvl7pPr marL="2321793" indent="-178600" algn="l" defTabSz="714398" rtl="0" eaLnBrk="1" latinLnBrk="0" hangingPunct="1">
        <a:spcBef>
          <a:spcPct val="20000"/>
        </a:spcBef>
        <a:buFont typeface="Arial" pitchFamily="34" charset="0"/>
        <a:buChar char="•"/>
        <a:defRPr sz="1562" kern="1200">
          <a:solidFill>
            <a:schemeClr val="tx1"/>
          </a:solidFill>
          <a:latin typeface="+mn-lt"/>
          <a:ea typeface="+mn-ea"/>
          <a:cs typeface="+mn-cs"/>
        </a:defRPr>
      </a:lvl7pPr>
      <a:lvl8pPr marL="2678992" indent="-178600" algn="l" defTabSz="714398" rtl="0" eaLnBrk="1" latinLnBrk="0" hangingPunct="1">
        <a:spcBef>
          <a:spcPct val="20000"/>
        </a:spcBef>
        <a:buFont typeface="Arial" pitchFamily="34" charset="0"/>
        <a:buChar char="•"/>
        <a:defRPr sz="1562" kern="1200">
          <a:solidFill>
            <a:schemeClr val="tx1"/>
          </a:solidFill>
          <a:latin typeface="+mn-lt"/>
          <a:ea typeface="+mn-ea"/>
          <a:cs typeface="+mn-cs"/>
        </a:defRPr>
      </a:lvl8pPr>
      <a:lvl9pPr marL="3036191" indent="-178600" algn="l" defTabSz="714398" rtl="0" eaLnBrk="1" latinLnBrk="0" hangingPunct="1">
        <a:spcBef>
          <a:spcPct val="20000"/>
        </a:spcBef>
        <a:buFont typeface="Arial" pitchFamily="34" charset="0"/>
        <a:buChar char="•"/>
        <a:defRPr sz="1562" kern="1200">
          <a:solidFill>
            <a:schemeClr val="tx1"/>
          </a:solidFill>
          <a:latin typeface="+mn-lt"/>
          <a:ea typeface="+mn-ea"/>
          <a:cs typeface="+mn-cs"/>
        </a:defRPr>
      </a:lvl9pPr>
    </p:bodyStyle>
    <p:otherStyle>
      <a:defPPr>
        <a:defRPr lang="en-US"/>
      </a:defPPr>
      <a:lvl1pPr marL="0" algn="l" defTabSz="714398" rtl="0" eaLnBrk="1" latinLnBrk="0" hangingPunct="1">
        <a:defRPr sz="1406" kern="1200">
          <a:solidFill>
            <a:schemeClr val="tx1"/>
          </a:solidFill>
          <a:latin typeface="+mn-lt"/>
          <a:ea typeface="+mn-ea"/>
          <a:cs typeface="+mn-cs"/>
        </a:defRPr>
      </a:lvl1pPr>
      <a:lvl2pPr marL="357199" algn="l" defTabSz="714398" rtl="0" eaLnBrk="1" latinLnBrk="0" hangingPunct="1">
        <a:defRPr sz="1406" kern="1200">
          <a:solidFill>
            <a:schemeClr val="tx1"/>
          </a:solidFill>
          <a:latin typeface="+mn-lt"/>
          <a:ea typeface="+mn-ea"/>
          <a:cs typeface="+mn-cs"/>
        </a:defRPr>
      </a:lvl2pPr>
      <a:lvl3pPr marL="714398" algn="l" defTabSz="714398" rtl="0" eaLnBrk="1" latinLnBrk="0" hangingPunct="1">
        <a:defRPr sz="1406" kern="1200">
          <a:solidFill>
            <a:schemeClr val="tx1"/>
          </a:solidFill>
          <a:latin typeface="+mn-lt"/>
          <a:ea typeface="+mn-ea"/>
          <a:cs typeface="+mn-cs"/>
        </a:defRPr>
      </a:lvl3pPr>
      <a:lvl4pPr marL="1071597" algn="l" defTabSz="714398" rtl="0" eaLnBrk="1" latinLnBrk="0" hangingPunct="1">
        <a:defRPr sz="1406" kern="1200">
          <a:solidFill>
            <a:schemeClr val="tx1"/>
          </a:solidFill>
          <a:latin typeface="+mn-lt"/>
          <a:ea typeface="+mn-ea"/>
          <a:cs typeface="+mn-cs"/>
        </a:defRPr>
      </a:lvl4pPr>
      <a:lvl5pPr marL="1428796" algn="l" defTabSz="714398" rtl="0" eaLnBrk="1" latinLnBrk="0" hangingPunct="1">
        <a:defRPr sz="1406" kern="1200">
          <a:solidFill>
            <a:schemeClr val="tx1"/>
          </a:solidFill>
          <a:latin typeface="+mn-lt"/>
          <a:ea typeface="+mn-ea"/>
          <a:cs typeface="+mn-cs"/>
        </a:defRPr>
      </a:lvl5pPr>
      <a:lvl6pPr marL="1785995" algn="l" defTabSz="714398" rtl="0" eaLnBrk="1" latinLnBrk="0" hangingPunct="1">
        <a:defRPr sz="1406" kern="1200">
          <a:solidFill>
            <a:schemeClr val="tx1"/>
          </a:solidFill>
          <a:latin typeface="+mn-lt"/>
          <a:ea typeface="+mn-ea"/>
          <a:cs typeface="+mn-cs"/>
        </a:defRPr>
      </a:lvl6pPr>
      <a:lvl7pPr marL="2143193" algn="l" defTabSz="714398" rtl="0" eaLnBrk="1" latinLnBrk="0" hangingPunct="1">
        <a:defRPr sz="1406" kern="1200">
          <a:solidFill>
            <a:schemeClr val="tx1"/>
          </a:solidFill>
          <a:latin typeface="+mn-lt"/>
          <a:ea typeface="+mn-ea"/>
          <a:cs typeface="+mn-cs"/>
        </a:defRPr>
      </a:lvl7pPr>
      <a:lvl8pPr marL="2500393" algn="l" defTabSz="714398" rtl="0" eaLnBrk="1" latinLnBrk="0" hangingPunct="1">
        <a:defRPr sz="1406" kern="1200">
          <a:solidFill>
            <a:schemeClr val="tx1"/>
          </a:solidFill>
          <a:latin typeface="+mn-lt"/>
          <a:ea typeface="+mn-ea"/>
          <a:cs typeface="+mn-cs"/>
        </a:defRPr>
      </a:lvl8pPr>
      <a:lvl9pPr marL="2857592" algn="l" defTabSz="714398" rtl="0" eaLnBrk="1" latinLnBrk="0" hangingPunct="1">
        <a:defRPr sz="14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5.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5.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0.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0.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0.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0.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0.xml"/></Relationships>
</file>

<file path=ppt/slides/_rels/slide3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2.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2.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2.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2.xml"/></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2.xml"/></Relationships>
</file>

<file path=ppt/slides/_rels/slide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2.xml"/></Relationships>
</file>

<file path=ppt/slides/_rels/slide5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2.xml"/></Relationships>
</file>

<file path=ppt/slides/_rels/slide5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3.xml"/></Relationships>
</file>

<file path=ppt/slides/_rels/slide5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2.xml"/></Relationships>
</file>

<file path=ppt/slides/_rels/slide5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3.xml"/></Relationships>
</file>

<file path=ppt/slides/_rels/slide6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2.xml"/></Relationships>
</file>

<file path=ppt/slides/_rels/slide6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2.xml"/></Relationships>
</file>

<file path=ppt/slides/_rels/slide6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2.xml"/></Relationships>
</file>

<file path=ppt/slides/_rels/slide6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3.xml"/></Relationships>
</file>

<file path=ppt/slides/_rels/slide6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6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AD8B2-75F7-E298-EB79-CC1582C98139}"/>
              </a:ext>
            </a:extLst>
          </p:cNvPr>
          <p:cNvSpPr>
            <a:spLocks noGrp="1"/>
          </p:cNvSpPr>
          <p:nvPr>
            <p:ph type="title"/>
          </p:nvPr>
        </p:nvSpPr>
        <p:spPr>
          <a:xfrm>
            <a:off x="0" y="0"/>
            <a:ext cx="6858000" cy="5143500"/>
          </a:xfrm>
        </p:spPr>
        <p:txBody>
          <a:bodyPr>
            <a:noAutofit/>
          </a:bodyPr>
          <a:lstStyle/>
          <a:p>
            <a:pPr algn="ctr"/>
            <a:r>
              <a:rPr lang="en-US" sz="3200" dirty="0">
                <a:solidFill>
                  <a:schemeClr val="bg1"/>
                </a:solidFill>
                <a:effectLst>
                  <a:outerShdw blurRad="38100" dist="38100" dir="2700000" algn="tl">
                    <a:srgbClr val="000000">
                      <a:alpha val="43137"/>
                    </a:srgbClr>
                  </a:outerShdw>
                </a:effectLst>
                <a:latin typeface="UTM American Sans" panose="02040603050506020204" pitchFamily="18" charset="0"/>
              </a:rPr>
              <a:t>CHÚA NHẬT XII THƯỜNG NIÊN NĂM A</a:t>
            </a:r>
            <a:br>
              <a:rPr lang="en-US" sz="3200" dirty="0">
                <a:solidFill>
                  <a:schemeClr val="bg1"/>
                </a:solidFill>
                <a:effectLst>
                  <a:outerShdw blurRad="38100" dist="38100" dir="2700000" algn="tl">
                    <a:srgbClr val="000000">
                      <a:alpha val="43137"/>
                    </a:srgbClr>
                  </a:outerShdw>
                </a:effectLst>
                <a:latin typeface="UTM American Sans" panose="02040603050506020204" pitchFamily="18" charset="0"/>
              </a:rPr>
            </a:br>
            <a:r>
              <a:rPr lang="en-US" sz="2400" u="sng" dirty="0">
                <a:solidFill>
                  <a:schemeClr val="bg1"/>
                </a:solidFill>
                <a:effectLst>
                  <a:outerShdw blurRad="38100" dist="38100" dir="2700000" algn="tl">
                    <a:srgbClr val="000000">
                      <a:alpha val="43137"/>
                    </a:srgbClr>
                  </a:outerShdw>
                </a:effectLst>
                <a:latin typeface="UTM American Sans" panose="02040603050506020204" pitchFamily="18" charset="0"/>
              </a:rPr>
              <a:t>CA ĐOÀN THÁNH GIA</a:t>
            </a:r>
            <a:br>
              <a:rPr lang="en-US" sz="2400" dirty="0">
                <a:solidFill>
                  <a:schemeClr val="bg1"/>
                </a:solidFill>
                <a:effectLst>
                  <a:outerShdw blurRad="38100" dist="38100" dir="2700000" algn="tl">
                    <a:srgbClr val="000000">
                      <a:alpha val="43137"/>
                    </a:srgbClr>
                  </a:outerShdw>
                </a:effectLst>
                <a:latin typeface="UTM American Sans" panose="02040603050506020204" pitchFamily="18" charset="0"/>
              </a:rPr>
            </a:br>
            <a:br>
              <a:rPr lang="en-US" sz="2400" dirty="0">
                <a:solidFill>
                  <a:schemeClr val="bg1"/>
                </a:solidFill>
                <a:effectLst>
                  <a:outerShdw blurRad="38100" dist="38100" dir="2700000" algn="tl">
                    <a:srgbClr val="000000">
                      <a:alpha val="43137"/>
                    </a:srgbClr>
                  </a:outerShdw>
                </a:effectLst>
                <a:latin typeface="UTM American Sans" panose="02040603050506020204" pitchFamily="18" charset="0"/>
              </a:rPr>
            </a:br>
            <a:r>
              <a:rPr lang="en-US" sz="2400" dirty="0">
                <a:solidFill>
                  <a:schemeClr val="bg1"/>
                </a:solidFill>
                <a:effectLst>
                  <a:outerShdw blurRad="38100" dist="38100" dir="2700000" algn="tl">
                    <a:srgbClr val="000000">
                      <a:alpha val="43137"/>
                    </a:srgbClr>
                  </a:outerShdw>
                </a:effectLst>
                <a:latin typeface="UTM American Sans" panose="02040603050506020204" pitchFamily="18" charset="0"/>
              </a:rPr>
              <a:t>NL: VỀ BÊN CHÚA – LM. NGUYỄN DUY</a:t>
            </a:r>
            <a:br>
              <a:rPr lang="en-US" sz="2400" dirty="0">
                <a:solidFill>
                  <a:schemeClr val="bg1"/>
                </a:solidFill>
                <a:effectLst>
                  <a:outerShdw blurRad="38100" dist="38100" dir="2700000" algn="tl">
                    <a:srgbClr val="000000">
                      <a:alpha val="43137"/>
                    </a:srgbClr>
                  </a:outerShdw>
                </a:effectLst>
                <a:latin typeface="UTM American Sans" panose="02040603050506020204" pitchFamily="18" charset="0"/>
              </a:rPr>
            </a:br>
            <a:br>
              <a:rPr lang="en-US" sz="2400" dirty="0">
                <a:solidFill>
                  <a:schemeClr val="bg1"/>
                </a:solidFill>
                <a:effectLst>
                  <a:outerShdw blurRad="38100" dist="38100" dir="2700000" algn="tl">
                    <a:srgbClr val="000000">
                      <a:alpha val="43137"/>
                    </a:srgbClr>
                  </a:outerShdw>
                </a:effectLst>
                <a:latin typeface="UTM American Sans" panose="02040603050506020204" pitchFamily="18" charset="0"/>
              </a:rPr>
            </a:br>
            <a:r>
              <a:rPr lang="en-US" sz="2400" dirty="0">
                <a:solidFill>
                  <a:schemeClr val="bg1"/>
                </a:solidFill>
                <a:effectLst>
                  <a:outerShdw blurRad="38100" dist="38100" dir="2700000" algn="tl">
                    <a:srgbClr val="000000">
                      <a:alpha val="43137"/>
                    </a:srgbClr>
                  </a:outerShdw>
                </a:effectLst>
                <a:latin typeface="UTM American Sans" panose="02040603050506020204" pitchFamily="18" charset="0"/>
              </a:rPr>
              <a:t>ĐC: THÁNH VỊNH 68 – LM. KIM LONG</a:t>
            </a:r>
            <a:br>
              <a:rPr lang="en-US" sz="2400" dirty="0">
                <a:solidFill>
                  <a:schemeClr val="bg1"/>
                </a:solidFill>
                <a:effectLst>
                  <a:outerShdw blurRad="38100" dist="38100" dir="2700000" algn="tl">
                    <a:srgbClr val="000000">
                      <a:alpha val="43137"/>
                    </a:srgbClr>
                  </a:outerShdw>
                </a:effectLst>
                <a:latin typeface="UTM American Sans" panose="02040603050506020204" pitchFamily="18" charset="0"/>
              </a:rPr>
            </a:br>
            <a:br>
              <a:rPr lang="en-US" sz="2400" dirty="0">
                <a:solidFill>
                  <a:schemeClr val="bg1"/>
                </a:solidFill>
                <a:effectLst>
                  <a:outerShdw blurRad="38100" dist="38100" dir="2700000" algn="tl">
                    <a:srgbClr val="000000">
                      <a:alpha val="43137"/>
                    </a:srgbClr>
                  </a:outerShdw>
                </a:effectLst>
                <a:latin typeface="UTM American Sans" panose="02040603050506020204" pitchFamily="18" charset="0"/>
              </a:rPr>
            </a:br>
            <a:r>
              <a:rPr lang="en-US" sz="2400" dirty="0">
                <a:solidFill>
                  <a:schemeClr val="bg1"/>
                </a:solidFill>
                <a:effectLst>
                  <a:outerShdw blurRad="38100" dist="38100" dir="2700000" algn="tl">
                    <a:srgbClr val="000000">
                      <a:alpha val="43137"/>
                    </a:srgbClr>
                  </a:outerShdw>
                </a:effectLst>
                <a:latin typeface="UTM American Sans" panose="02040603050506020204" pitchFamily="18" charset="0"/>
              </a:rPr>
              <a:t>DL: XIN DÂNG – NGỌC KÔN</a:t>
            </a:r>
            <a:br>
              <a:rPr lang="en-US" sz="2400" dirty="0">
                <a:solidFill>
                  <a:schemeClr val="bg1"/>
                </a:solidFill>
                <a:effectLst>
                  <a:outerShdw blurRad="38100" dist="38100" dir="2700000" algn="tl">
                    <a:srgbClr val="000000">
                      <a:alpha val="43137"/>
                    </a:srgbClr>
                  </a:outerShdw>
                </a:effectLst>
                <a:latin typeface="UTM American Sans" panose="02040603050506020204" pitchFamily="18" charset="0"/>
              </a:rPr>
            </a:br>
            <a:br>
              <a:rPr lang="en-US" sz="2400" dirty="0">
                <a:solidFill>
                  <a:schemeClr val="bg1"/>
                </a:solidFill>
                <a:effectLst>
                  <a:outerShdw blurRad="38100" dist="38100" dir="2700000" algn="tl">
                    <a:srgbClr val="000000">
                      <a:alpha val="43137"/>
                    </a:srgbClr>
                  </a:outerShdw>
                </a:effectLst>
                <a:latin typeface="UTM American Sans" panose="02040603050506020204" pitchFamily="18" charset="0"/>
              </a:rPr>
            </a:br>
            <a:r>
              <a:rPr lang="en-US" sz="2400" dirty="0">
                <a:solidFill>
                  <a:schemeClr val="bg1"/>
                </a:solidFill>
                <a:effectLst>
                  <a:outerShdw blurRad="38100" dist="38100" dir="2700000" algn="tl">
                    <a:srgbClr val="000000">
                      <a:alpha val="43137"/>
                    </a:srgbClr>
                  </a:outerShdw>
                </a:effectLst>
                <a:latin typeface="UTM American Sans" panose="02040603050506020204" pitchFamily="18" charset="0"/>
              </a:rPr>
              <a:t>HL: TRONG TÌNH CHÚA QUAN PHÒNG – PHANXICO</a:t>
            </a:r>
            <a:br>
              <a:rPr lang="en-US" sz="2400" dirty="0">
                <a:solidFill>
                  <a:schemeClr val="bg1"/>
                </a:solidFill>
                <a:effectLst>
                  <a:outerShdw blurRad="38100" dist="38100" dir="2700000" algn="tl">
                    <a:srgbClr val="000000">
                      <a:alpha val="43137"/>
                    </a:srgbClr>
                  </a:outerShdw>
                </a:effectLst>
                <a:latin typeface="UTM American Sans" panose="02040603050506020204" pitchFamily="18" charset="0"/>
              </a:rPr>
            </a:br>
            <a:br>
              <a:rPr lang="en-US" sz="2400" dirty="0">
                <a:solidFill>
                  <a:schemeClr val="bg1"/>
                </a:solidFill>
                <a:effectLst>
                  <a:outerShdw blurRad="38100" dist="38100" dir="2700000" algn="tl">
                    <a:srgbClr val="000000">
                      <a:alpha val="43137"/>
                    </a:srgbClr>
                  </a:outerShdw>
                </a:effectLst>
                <a:latin typeface="UTM American Sans" panose="02040603050506020204" pitchFamily="18" charset="0"/>
              </a:rPr>
            </a:br>
            <a:r>
              <a:rPr lang="en-US" sz="2400" dirty="0">
                <a:solidFill>
                  <a:schemeClr val="bg1"/>
                </a:solidFill>
                <a:effectLst>
                  <a:outerShdw blurRad="38100" dist="38100" dir="2700000" algn="tl">
                    <a:srgbClr val="000000">
                      <a:alpha val="43137"/>
                    </a:srgbClr>
                  </a:outerShdw>
                </a:effectLst>
                <a:latin typeface="UTM American Sans" panose="02040603050506020204" pitchFamily="18" charset="0"/>
              </a:rPr>
              <a:t>KL: XIN CHO CON – ANH TUẤN</a:t>
            </a:r>
          </a:p>
        </p:txBody>
      </p:sp>
    </p:spTree>
    <p:extLst>
      <p:ext uri="{BB962C8B-B14F-4D97-AF65-F5344CB8AC3E}">
        <p14:creationId xmlns:p14="http://schemas.microsoft.com/office/powerpoint/2010/main" val="30938669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6858000" cy="5143500"/>
          </a:xfrm>
        </p:spPr>
        <p:txBody>
          <a:bodyPr>
            <a:noAutofit/>
          </a:bodyPr>
          <a:lstStyle/>
          <a:p>
            <a:pPr algn="just"/>
            <a:r>
              <a:rPr lang="vi-VN" sz="5400" dirty="0">
                <a:solidFill>
                  <a:schemeClr val="bg1"/>
                </a:solidFill>
                <a:effectLst>
                  <a:outerShdw blurRad="38100" dist="38100" dir="2700000" algn="tl">
                    <a:srgbClr val="000000">
                      <a:alpha val="43137"/>
                    </a:srgbClr>
                  </a:outerShdw>
                </a:effectLst>
              </a:rPr>
              <a:t>để các ngài cùng nhau tìm hiểu những điều đẹp ý</a:t>
            </a:r>
            <a:r>
              <a:rPr lang="en-US" sz="5400" dirty="0">
                <a:solidFill>
                  <a:schemeClr val="bg1"/>
                </a:solidFill>
                <a:effectLst>
                  <a:outerShdw blurRad="38100" dist="38100" dir="2700000" algn="tl">
                    <a:srgbClr val="000000">
                      <a:alpha val="43137"/>
                    </a:srgbClr>
                  </a:outerShdw>
                </a:effectLst>
              </a:rPr>
              <a:t> </a:t>
            </a:r>
            <a:r>
              <a:rPr lang="vi-VN" sz="5400" dirty="0">
                <a:solidFill>
                  <a:schemeClr val="bg1"/>
                </a:solidFill>
                <a:effectLst>
                  <a:outerShdw blurRad="38100" dist="38100" dir="2700000" algn="tl">
                    <a:srgbClr val="000000">
                      <a:alpha val="43137"/>
                    </a:srgbClr>
                  </a:outerShdw>
                </a:effectLst>
              </a:rPr>
              <a:t>Chúa, và hướng dẫn đoàn Dân Chúa thực thi những điều Chúa truyền dạy</a:t>
            </a:r>
            <a:r>
              <a:rPr lang="en-US" sz="5400" dirty="0">
                <a:solidFill>
                  <a:schemeClr val="bg1"/>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3173521748"/>
      </p:ext>
    </p:extLst>
  </p:cSld>
  <p:clrMapOvr>
    <a:masterClrMapping/>
  </p:clrMapOvr>
  <p:transition spd="slow"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6858000" cy="5143500"/>
          </a:xfrm>
        </p:spPr>
        <p:txBody>
          <a:bodyPr>
            <a:noAutofit/>
          </a:bodyPr>
          <a:lstStyle/>
          <a:p>
            <a:pPr algn="just"/>
            <a:r>
              <a:rPr lang="vi-VN" sz="5400" b="0" dirty="0">
                <a:solidFill>
                  <a:schemeClr val="bg1"/>
                </a:solidFill>
                <a:effectLst>
                  <a:outerShdw blurRad="38100" dist="38100" dir="2700000" algn="tl">
                    <a:srgbClr val="000000">
                      <a:alpha val="43137"/>
                    </a:srgbClr>
                  </a:outerShdw>
                </a:effectLst>
                <a:latin typeface="+mj-lt"/>
              </a:rPr>
              <a:t>Các giáo phận Việt Nam chúng con, luôn muốn cùng chung nhịp bước với Hội Thánh hoàn vũ, </a:t>
            </a:r>
            <a:endParaRPr lang="en-US" sz="5400" b="0"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87441073"/>
      </p:ext>
    </p:extLst>
  </p:cSld>
  <p:clrMapOvr>
    <a:masterClrMapping/>
  </p:clrMapOvr>
  <p:transition spd="slow"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13237-E882-D0F7-6E22-81F4E43686C4}"/>
              </a:ext>
            </a:extLst>
          </p:cNvPr>
          <p:cNvSpPr>
            <a:spLocks noGrp="1"/>
          </p:cNvSpPr>
          <p:nvPr>
            <p:ph type="title"/>
          </p:nvPr>
        </p:nvSpPr>
        <p:spPr>
          <a:xfrm>
            <a:off x="0" y="0"/>
            <a:ext cx="6858000" cy="5143500"/>
          </a:xfrm>
        </p:spPr>
        <p:txBody>
          <a:bodyPr>
            <a:normAutofit/>
          </a:bodyPr>
          <a:lstStyle/>
          <a:p>
            <a:pPr algn="just"/>
            <a:r>
              <a:rPr kumimoji="0" lang="vi-VN" sz="4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j-lt"/>
                <a:ea typeface="+mj-ea"/>
                <a:cs typeface="+mj-cs"/>
              </a:rPr>
              <a:t>xin cho chúng con biết đồng cảm với nỗi thao thức của các Mục tử trên toàn thế giới, ngày càng ý thức hơn về tình hiệp thông,</a:t>
            </a:r>
            <a:endParaRPr lang="en-US" sz="4000" dirty="0"/>
          </a:p>
        </p:txBody>
      </p:sp>
    </p:spTree>
    <p:extLst>
      <p:ext uri="{BB962C8B-B14F-4D97-AF65-F5344CB8AC3E}">
        <p14:creationId xmlns:p14="http://schemas.microsoft.com/office/powerpoint/2010/main" val="1416885730"/>
      </p:ext>
    </p:extLst>
  </p:cSld>
  <p:clrMapOvr>
    <a:masterClrMapping/>
  </p:clrMapOvr>
  <p:transition spd="slow"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6858000" cy="5143500"/>
          </a:xfrm>
        </p:spPr>
        <p:txBody>
          <a:bodyPr>
            <a:noAutofit/>
          </a:bodyPr>
          <a:lstStyle/>
          <a:p>
            <a:pPr algn="just"/>
            <a:r>
              <a:rPr lang="vi-VN" sz="4800" dirty="0">
                <a:solidFill>
                  <a:schemeClr val="bg1"/>
                </a:solidFill>
                <a:effectLst>
                  <a:outerShdw blurRad="38100" dist="38100" dir="2700000" algn="tl">
                    <a:srgbClr val="000000">
                      <a:alpha val="43137"/>
                    </a:srgbClr>
                  </a:outerShdw>
                </a:effectLst>
              </a:rPr>
              <a:t>thái độ tham gia và lòng nhiệt thành trong sứ vụ của Hội</a:t>
            </a:r>
            <a:r>
              <a:rPr lang="en-US" sz="4800" dirty="0">
                <a:solidFill>
                  <a:schemeClr val="bg1"/>
                </a:solidFill>
                <a:effectLst>
                  <a:outerShdw blurRad="38100" dist="38100" dir="2700000" algn="tl">
                    <a:srgbClr val="000000">
                      <a:alpha val="43137"/>
                    </a:srgbClr>
                  </a:outerShdw>
                </a:effectLst>
              </a:rPr>
              <a:t> </a:t>
            </a:r>
            <a:r>
              <a:rPr lang="vi-VN" sz="4800" dirty="0">
                <a:solidFill>
                  <a:schemeClr val="bg1"/>
                </a:solidFill>
                <a:effectLst>
                  <a:outerShdw blurRad="38100" dist="38100" dir="2700000" algn="tl">
                    <a:srgbClr val="000000">
                      <a:alpha val="43137"/>
                    </a:srgbClr>
                  </a:outerShdw>
                </a:effectLst>
              </a:rPr>
              <a:t>Thánh, Nhờ lời chuyển cầu của Đức Trinh Nữ Maria, Nữ Vương các Tông đồ và là Mẹ của Hội Thánh,</a:t>
            </a:r>
            <a:endParaRPr lang="en-US" sz="48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95797344"/>
      </p:ext>
    </p:extLst>
  </p:cSld>
  <p:clrMapOvr>
    <a:masterClrMapping/>
  </p:clrMapOvr>
  <p:transition spd="slow"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6858000" cy="5143500"/>
          </a:xfrm>
        </p:spPr>
        <p:txBody>
          <a:bodyPr>
            <a:normAutofit/>
          </a:bodyPr>
          <a:lstStyle/>
          <a:p>
            <a:pPr algn="just"/>
            <a:r>
              <a:rPr lang="vi-VN" sz="4400" dirty="0">
                <a:solidFill>
                  <a:schemeClr val="bg1"/>
                </a:solidFill>
                <a:effectLst>
                  <a:outerShdw blurRad="38100" dist="38100" dir="2700000" algn="tl">
                    <a:srgbClr val="000000">
                      <a:alpha val="43137"/>
                    </a:srgbClr>
                  </a:outerShdw>
                </a:effectLst>
                <a:cs typeface="Times New Roman" pitchFamily="18" charset="0"/>
              </a:rPr>
              <a:t>Chúng con dâng lời khẩn cầu lên Chúa, là đấng hoạt động mọi nơi mọi thời, trong sự hiệp thông với Chúa Cha và Chúa Con, luôn mãi mãi đến muôn đời. </a:t>
            </a:r>
            <a:r>
              <a:rPr lang="vi-VN" sz="4400" dirty="0">
                <a:solidFill>
                  <a:srgbClr val="FFFF00"/>
                </a:solidFill>
                <a:effectLst>
                  <a:outerShdw blurRad="38100" dist="38100" dir="2700000" algn="tl">
                    <a:srgbClr val="000000">
                      <a:alpha val="43137"/>
                    </a:srgbClr>
                  </a:outerShdw>
                </a:effectLst>
                <a:cs typeface="Times New Roman" pitchFamily="18" charset="0"/>
              </a:rPr>
              <a:t>Amen.</a:t>
            </a:r>
            <a:endParaRPr lang="en-US" sz="4400" dirty="0">
              <a:solidFill>
                <a:srgbClr val="FFFF0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316580595"/>
      </p:ext>
    </p:extLst>
  </p:cSld>
  <p:clrMapOvr>
    <a:masterClrMapping/>
  </p:clrMapOvr>
  <p:transition spd="slow"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6858000" cy="5143500"/>
          </a:xfrm>
          <a:prstGeom prst="rect">
            <a:avLst/>
          </a:prstGeom>
        </p:spPr>
      </p:pic>
    </p:spTree>
    <p:extLst>
      <p:ext uri="{BB962C8B-B14F-4D97-AF65-F5344CB8AC3E}">
        <p14:creationId xmlns:p14="http://schemas.microsoft.com/office/powerpoint/2010/main" val="1931427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42939"/>
            <a:ext cx="6858000" cy="3857624"/>
          </a:xfrm>
        </p:spPr>
        <p:txBody>
          <a:bodyPr>
            <a:normAutofit/>
          </a:bodyPr>
          <a:lstStyle/>
          <a:p>
            <a:r>
              <a:rPr lang="en-US" sz="4500" u="sng" dirty="0">
                <a:solidFill>
                  <a:srgbClr val="FFFF00"/>
                </a:solidFill>
                <a:effectLst>
                  <a:outerShdw blurRad="38100" dist="38100" dir="2700000" algn="tl">
                    <a:srgbClr val="000000">
                      <a:alpha val="43137"/>
                    </a:srgbClr>
                  </a:outerShdw>
                </a:effectLst>
              </a:rPr>
              <a:t>Ca </a:t>
            </a:r>
            <a:r>
              <a:rPr lang="en-US" sz="4500" u="sng" dirty="0" err="1">
                <a:solidFill>
                  <a:srgbClr val="FFFF00"/>
                </a:solidFill>
                <a:effectLst>
                  <a:outerShdw blurRad="38100" dist="38100" dir="2700000" algn="tl">
                    <a:srgbClr val="000000">
                      <a:alpha val="43137"/>
                    </a:srgbClr>
                  </a:outerShdw>
                </a:effectLst>
              </a:rPr>
              <a:t>Nhập</a:t>
            </a:r>
            <a:r>
              <a:rPr lang="en-US" sz="4500" u="sng" dirty="0">
                <a:solidFill>
                  <a:srgbClr val="FFFF00"/>
                </a:solidFill>
                <a:effectLst>
                  <a:outerShdw blurRad="38100" dist="38100" dir="2700000" algn="tl">
                    <a:srgbClr val="000000">
                      <a:alpha val="43137"/>
                    </a:srgbClr>
                  </a:outerShdw>
                </a:effectLst>
              </a:rPr>
              <a:t> </a:t>
            </a:r>
            <a:r>
              <a:rPr lang="en-US" sz="4500" u="sng" dirty="0" err="1">
                <a:solidFill>
                  <a:srgbClr val="FFFF00"/>
                </a:solidFill>
                <a:effectLst>
                  <a:outerShdw blurRad="38100" dist="38100" dir="2700000" algn="tl">
                    <a:srgbClr val="000000">
                      <a:alpha val="43137"/>
                    </a:srgbClr>
                  </a:outerShdw>
                </a:effectLst>
              </a:rPr>
              <a:t>Lễ</a:t>
            </a:r>
            <a:br>
              <a:rPr lang="en-US" sz="4500" u="sng" dirty="0">
                <a:solidFill>
                  <a:srgbClr val="FFFF00"/>
                </a:solidFill>
                <a:effectLst>
                  <a:outerShdw blurRad="38100" dist="38100" dir="2700000" algn="tl">
                    <a:srgbClr val="000000">
                      <a:alpha val="43137"/>
                    </a:srgbClr>
                  </a:outerShdw>
                </a:effectLst>
              </a:rPr>
            </a:br>
            <a:br>
              <a:rPr lang="en-US" sz="4500" dirty="0">
                <a:solidFill>
                  <a:srgbClr val="FFFF00"/>
                </a:solidFill>
                <a:effectLst>
                  <a:outerShdw blurRad="38100" dist="38100" dir="2700000" algn="tl">
                    <a:srgbClr val="000000">
                      <a:alpha val="43137"/>
                    </a:srgbClr>
                  </a:outerShdw>
                </a:effectLst>
              </a:rPr>
            </a:br>
            <a:r>
              <a:rPr lang="en-US" sz="6600" dirty="0">
                <a:solidFill>
                  <a:srgbClr val="FFFF00"/>
                </a:solidFill>
                <a:effectLst>
                  <a:outerShdw blurRad="38100" dist="38100" dir="2700000" algn="tl">
                    <a:srgbClr val="000000">
                      <a:alpha val="43137"/>
                    </a:srgbClr>
                  </a:outerShdw>
                </a:effectLst>
              </a:rPr>
              <a:t>VỀ BÊN CHÚA</a:t>
            </a:r>
            <a:br>
              <a:rPr lang="en-US" sz="4500" dirty="0">
                <a:solidFill>
                  <a:srgbClr val="FFFF00"/>
                </a:solidFill>
                <a:effectLst>
                  <a:outerShdw blurRad="38100" dist="38100" dir="2700000" algn="tl">
                    <a:srgbClr val="000000">
                      <a:alpha val="43137"/>
                    </a:srgbClr>
                  </a:outerShdw>
                </a:effectLst>
              </a:rPr>
            </a:br>
            <a:r>
              <a:rPr lang="en-US" sz="2800" i="1" dirty="0">
                <a:solidFill>
                  <a:srgbClr val="FFFF00"/>
                </a:solidFill>
                <a:effectLst>
                  <a:outerShdw blurRad="38100" dist="38100" dir="2700000" algn="tl">
                    <a:srgbClr val="000000">
                      <a:alpha val="43137"/>
                    </a:srgbClr>
                  </a:outerShdw>
                </a:effectLst>
              </a:rPr>
              <a:t>St: </a:t>
            </a:r>
            <a:r>
              <a:rPr lang="en-US" sz="2800" i="1" dirty="0" err="1">
                <a:solidFill>
                  <a:srgbClr val="FFFF00"/>
                </a:solidFill>
                <a:effectLst>
                  <a:outerShdw blurRad="38100" dist="38100" dir="2700000" algn="tl">
                    <a:srgbClr val="000000">
                      <a:alpha val="43137"/>
                    </a:srgbClr>
                  </a:outerShdw>
                </a:effectLst>
              </a:rPr>
              <a:t>Lm</a:t>
            </a:r>
            <a:r>
              <a:rPr lang="en-US" sz="2800" i="1" dirty="0">
                <a:solidFill>
                  <a:srgbClr val="FFFF00"/>
                </a:solidFill>
                <a:effectLst>
                  <a:outerShdw blurRad="38100" dist="38100" dir="2700000" algn="tl">
                    <a:srgbClr val="000000">
                      <a:alpha val="43137"/>
                    </a:srgbClr>
                  </a:outerShdw>
                </a:effectLst>
              </a:rPr>
              <a:t>. </a:t>
            </a:r>
            <a:r>
              <a:rPr lang="en-US" sz="2800" i="1" dirty="0" err="1">
                <a:solidFill>
                  <a:srgbClr val="FFFF00"/>
                </a:solidFill>
                <a:effectLst>
                  <a:outerShdw blurRad="38100" dist="38100" dir="2700000" algn="tl">
                    <a:srgbClr val="000000">
                      <a:alpha val="43137"/>
                    </a:srgbClr>
                  </a:outerShdw>
                </a:effectLst>
              </a:rPr>
              <a:t>Nguyễn</a:t>
            </a:r>
            <a:r>
              <a:rPr lang="en-US" sz="2800" i="1" dirty="0">
                <a:solidFill>
                  <a:srgbClr val="FFFF00"/>
                </a:solidFill>
                <a:effectLst>
                  <a:outerShdw blurRad="38100" dist="38100" dir="2700000" algn="tl">
                    <a:srgbClr val="000000">
                      <a:alpha val="43137"/>
                    </a:srgbClr>
                  </a:outerShdw>
                </a:effectLst>
              </a:rPr>
              <a:t> Duy</a:t>
            </a:r>
            <a:endParaRPr lang="en-US" sz="4500"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60824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31569-3C4A-DA26-AE37-B2D4683666DB}"/>
              </a:ext>
            </a:extLst>
          </p:cNvPr>
          <p:cNvSpPr>
            <a:spLocks noGrp="1"/>
          </p:cNvSpPr>
          <p:nvPr>
            <p:ph type="title"/>
          </p:nvPr>
        </p:nvSpPr>
        <p:spPr>
          <a:xfrm>
            <a:off x="0" y="0"/>
            <a:ext cx="6858000" cy="5143500"/>
          </a:xfrm>
        </p:spPr>
        <p:txBody>
          <a:bodyPr>
            <a:noAutofit/>
          </a:bodyPr>
          <a:lstStyle/>
          <a:p>
            <a:pPr algn="just"/>
            <a:r>
              <a:rPr lang="vi-VN" sz="5400" u="sng" dirty="0">
                <a:solidFill>
                  <a:srgbClr val="FFFF00"/>
                </a:solidFill>
                <a:effectLst>
                  <a:outerShdw blurRad="38100" dist="38100" dir="2700000" algn="tl">
                    <a:srgbClr val="000000">
                      <a:alpha val="43137"/>
                    </a:srgbClr>
                  </a:outerShdw>
                </a:effectLst>
              </a:rPr>
              <a:t>ĐK:</a:t>
            </a:r>
            <a:r>
              <a:rPr lang="vi-VN" sz="5400" dirty="0">
                <a:solidFill>
                  <a:schemeClr val="bg1"/>
                </a:solidFill>
                <a:effectLst>
                  <a:outerShdw blurRad="38100" dist="38100" dir="2700000" algn="tl">
                    <a:srgbClr val="000000">
                      <a:alpha val="43137"/>
                    </a:srgbClr>
                  </a:outerShdw>
                </a:effectLst>
              </a:rPr>
              <a:t> Tôi vui mừng tiến bước về nhà Cha. Gieo cung đàn thắm thiết lời ngợi ca. Ôi bao lần lòng này luôn mơ ước. </a:t>
            </a:r>
            <a:endParaRPr lang="en-US" sz="5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732144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E3653-CFED-6BA1-1FA4-E7AE42E30C4D}"/>
              </a:ext>
            </a:extLst>
          </p:cNvPr>
          <p:cNvSpPr>
            <a:spLocks noGrp="1"/>
          </p:cNvSpPr>
          <p:nvPr>
            <p:ph type="title"/>
          </p:nvPr>
        </p:nvSpPr>
        <p:spPr>
          <a:xfrm>
            <a:off x="0" y="0"/>
            <a:ext cx="6858000" cy="5143500"/>
          </a:xfrm>
        </p:spPr>
        <p:txBody>
          <a:bodyPr>
            <a:normAutofit/>
          </a:bodyPr>
          <a:lstStyle/>
          <a:p>
            <a:pPr algn="just"/>
            <a:r>
              <a:rPr kumimoji="0" lang="en-US" sz="5400" b="0" i="0" u="sng" strike="noStrike" kern="1200" cap="none" spc="0" normalizeH="0" baseline="0" noProof="0" dirty="0">
                <a:ln>
                  <a:noFill/>
                </a:ln>
                <a:solidFill>
                  <a:srgbClr val="FFFF00"/>
                </a:solidFill>
                <a:effectLst>
                  <a:outerShdw blurRad="38100" dist="38100" dir="2700000" algn="tl">
                    <a:srgbClr val="000000">
                      <a:alpha val="43137"/>
                    </a:srgbClr>
                  </a:outerShdw>
                </a:effectLst>
                <a:uLnTx/>
                <a:uFillTx/>
                <a:ea typeface="+mj-ea"/>
                <a:cs typeface="+mj-cs"/>
              </a:rPr>
              <a:t>*</a:t>
            </a:r>
            <a:r>
              <a:rPr kumimoji="0" 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ea typeface="+mj-ea"/>
                <a:cs typeface="+mj-cs"/>
              </a:rPr>
              <a:t> </a:t>
            </a:r>
            <a:r>
              <a:rPr kumimoji="0" lang="vi-VN"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ea typeface="+mj-ea"/>
                <a:cs typeface="+mj-cs"/>
              </a:rPr>
              <a:t>Xin nương mình vào lòng Chúa bao la. Cho ân tình còn đẹp mãi màu hoa. Như cung đàn tìm được những vần thơ.</a:t>
            </a:r>
            <a:endParaRPr lang="en-US" sz="4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006606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E3653-CFED-6BA1-1FA4-E7AE42E30C4D}"/>
              </a:ext>
            </a:extLst>
          </p:cNvPr>
          <p:cNvSpPr>
            <a:spLocks noGrp="1"/>
          </p:cNvSpPr>
          <p:nvPr>
            <p:ph type="title"/>
          </p:nvPr>
        </p:nvSpPr>
        <p:spPr>
          <a:xfrm>
            <a:off x="0" y="0"/>
            <a:ext cx="6858000" cy="5143500"/>
          </a:xfrm>
        </p:spPr>
        <p:txBody>
          <a:bodyPr/>
          <a:lstStyle/>
          <a:p>
            <a:pPr algn="just"/>
            <a:r>
              <a:rPr lang="en-US" sz="6600" u="sng" dirty="0">
                <a:solidFill>
                  <a:srgbClr val="FFFF00"/>
                </a:solidFill>
                <a:effectLst>
                  <a:outerShdw blurRad="38100" dist="38100" dir="2700000" algn="tl">
                    <a:srgbClr val="000000">
                      <a:alpha val="43137"/>
                    </a:srgbClr>
                  </a:outerShdw>
                </a:effectLst>
              </a:rPr>
              <a:t>Tk</a:t>
            </a:r>
            <a:r>
              <a:rPr lang="vi-VN" sz="6600" u="sng" dirty="0">
                <a:solidFill>
                  <a:srgbClr val="FFFF00"/>
                </a:solidFill>
                <a:effectLst>
                  <a:outerShdw blurRad="38100" dist="38100" dir="2700000" algn="tl">
                    <a:srgbClr val="000000">
                      <a:alpha val="43137"/>
                    </a:srgbClr>
                  </a:outerShdw>
                </a:effectLst>
              </a:rPr>
              <a:t>1</a:t>
            </a:r>
            <a:r>
              <a:rPr lang="en-US" sz="6600" u="sng" dirty="0">
                <a:solidFill>
                  <a:srgbClr val="FFFF00"/>
                </a:solidFill>
                <a:effectLst>
                  <a:outerShdw blurRad="38100" dist="38100" dir="2700000" algn="tl">
                    <a:srgbClr val="000000">
                      <a:alpha val="43137"/>
                    </a:srgbClr>
                  </a:outerShdw>
                </a:effectLst>
              </a:rPr>
              <a:t>.</a:t>
            </a:r>
            <a:r>
              <a:rPr lang="vi-VN" sz="6600" dirty="0">
                <a:solidFill>
                  <a:schemeClr val="bg1"/>
                </a:solidFill>
                <a:effectLst>
                  <a:outerShdw blurRad="38100" dist="38100" dir="2700000" algn="tl">
                    <a:srgbClr val="000000">
                      <a:alpha val="43137"/>
                    </a:srgbClr>
                  </a:outerShdw>
                </a:effectLst>
              </a:rPr>
              <a:t> Chúa kêu mời con bước lên đường. Về với Chúa suối nguồn tình thương.</a:t>
            </a:r>
            <a:endParaRPr lang="en-US" sz="6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25775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6858000" cy="5143500"/>
          </a:xfrm>
          <a:prstGeom prst="rect">
            <a:avLst/>
          </a:prstGeom>
        </p:spPr>
      </p:pic>
    </p:spTree>
    <p:extLst>
      <p:ext uri="{BB962C8B-B14F-4D97-AF65-F5344CB8AC3E}">
        <p14:creationId xmlns:p14="http://schemas.microsoft.com/office/powerpoint/2010/main" val="24936824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31569-3C4A-DA26-AE37-B2D4683666DB}"/>
              </a:ext>
            </a:extLst>
          </p:cNvPr>
          <p:cNvSpPr>
            <a:spLocks noGrp="1"/>
          </p:cNvSpPr>
          <p:nvPr>
            <p:ph type="title"/>
          </p:nvPr>
        </p:nvSpPr>
        <p:spPr>
          <a:xfrm>
            <a:off x="0" y="0"/>
            <a:ext cx="6858000" cy="5143500"/>
          </a:xfrm>
        </p:spPr>
        <p:txBody>
          <a:bodyPr>
            <a:noAutofit/>
          </a:bodyPr>
          <a:lstStyle/>
          <a:p>
            <a:pPr algn="just"/>
            <a:r>
              <a:rPr lang="vi-VN" sz="5400" u="sng" dirty="0">
                <a:solidFill>
                  <a:srgbClr val="FFFF00"/>
                </a:solidFill>
                <a:effectLst>
                  <a:outerShdw blurRad="38100" dist="38100" dir="2700000" algn="tl">
                    <a:srgbClr val="000000">
                      <a:alpha val="43137"/>
                    </a:srgbClr>
                  </a:outerShdw>
                </a:effectLst>
              </a:rPr>
              <a:t>ĐK:</a:t>
            </a:r>
            <a:r>
              <a:rPr lang="vi-VN" sz="5400" dirty="0">
                <a:solidFill>
                  <a:schemeClr val="bg1"/>
                </a:solidFill>
                <a:effectLst>
                  <a:outerShdw blurRad="38100" dist="38100" dir="2700000" algn="tl">
                    <a:srgbClr val="000000">
                      <a:alpha val="43137"/>
                    </a:srgbClr>
                  </a:outerShdw>
                </a:effectLst>
              </a:rPr>
              <a:t> Tôi vui mừng tiến bước về nhà Cha. Gieo cung đàn thắm thiết lời ngợi ca. Ôi bao lần lòng này luôn mơ ước. </a:t>
            </a:r>
            <a:endParaRPr lang="en-US" sz="5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281648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E3653-CFED-6BA1-1FA4-E7AE42E30C4D}"/>
              </a:ext>
            </a:extLst>
          </p:cNvPr>
          <p:cNvSpPr>
            <a:spLocks noGrp="1"/>
          </p:cNvSpPr>
          <p:nvPr>
            <p:ph type="title"/>
          </p:nvPr>
        </p:nvSpPr>
        <p:spPr>
          <a:xfrm>
            <a:off x="0" y="0"/>
            <a:ext cx="6858000" cy="5143500"/>
          </a:xfrm>
        </p:spPr>
        <p:txBody>
          <a:bodyPr>
            <a:normAutofit/>
          </a:bodyPr>
          <a:lstStyle/>
          <a:p>
            <a:pPr algn="just"/>
            <a:r>
              <a:rPr kumimoji="0" lang="en-US" sz="5400" b="0" i="0" u="sng" strike="noStrike" kern="1200" cap="none" spc="0" normalizeH="0" baseline="0" noProof="0" dirty="0">
                <a:ln>
                  <a:noFill/>
                </a:ln>
                <a:solidFill>
                  <a:srgbClr val="FFFF00"/>
                </a:solidFill>
                <a:effectLst>
                  <a:outerShdw blurRad="38100" dist="38100" dir="2700000" algn="tl">
                    <a:srgbClr val="000000">
                      <a:alpha val="43137"/>
                    </a:srgbClr>
                  </a:outerShdw>
                </a:effectLst>
                <a:uLnTx/>
                <a:uFillTx/>
                <a:ea typeface="+mj-ea"/>
                <a:cs typeface="+mj-cs"/>
              </a:rPr>
              <a:t>*</a:t>
            </a:r>
            <a:r>
              <a:rPr kumimoji="0" 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ea typeface="+mj-ea"/>
                <a:cs typeface="+mj-cs"/>
              </a:rPr>
              <a:t> </a:t>
            </a:r>
            <a:r>
              <a:rPr kumimoji="0" lang="vi-VN"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ea typeface="+mj-ea"/>
                <a:cs typeface="+mj-cs"/>
              </a:rPr>
              <a:t>Xin nương mình vào lòng Chúa bao la. Cho ân tình còn đẹp mãi màu hoa. Như cung đàn tìm được những vần thơ.</a:t>
            </a:r>
            <a:endParaRPr lang="en-US" sz="4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0485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E3653-CFED-6BA1-1FA4-E7AE42E30C4D}"/>
              </a:ext>
            </a:extLst>
          </p:cNvPr>
          <p:cNvSpPr>
            <a:spLocks noGrp="1"/>
          </p:cNvSpPr>
          <p:nvPr>
            <p:ph type="title"/>
          </p:nvPr>
        </p:nvSpPr>
        <p:spPr>
          <a:xfrm>
            <a:off x="0" y="0"/>
            <a:ext cx="6858000" cy="5143500"/>
          </a:xfrm>
        </p:spPr>
        <p:txBody>
          <a:bodyPr>
            <a:normAutofit/>
          </a:bodyPr>
          <a:lstStyle/>
          <a:p>
            <a:pPr algn="just"/>
            <a:r>
              <a:rPr lang="en-US" sz="6600" u="sng" dirty="0">
                <a:solidFill>
                  <a:srgbClr val="FFFF00"/>
                </a:solidFill>
                <a:effectLst>
                  <a:outerShdw blurRad="38100" dist="38100" dir="2700000" algn="tl">
                    <a:srgbClr val="000000">
                      <a:alpha val="43137"/>
                    </a:srgbClr>
                  </a:outerShdw>
                </a:effectLst>
              </a:rPr>
              <a:t>Tk</a:t>
            </a:r>
            <a:r>
              <a:rPr lang="vi-VN" sz="6600" u="sng" dirty="0">
                <a:solidFill>
                  <a:srgbClr val="FFFF00"/>
                </a:solidFill>
                <a:effectLst>
                  <a:outerShdw blurRad="38100" dist="38100" dir="2700000" algn="tl">
                    <a:srgbClr val="000000">
                      <a:alpha val="43137"/>
                    </a:srgbClr>
                  </a:outerShdw>
                </a:effectLst>
              </a:rPr>
              <a:t>2</a:t>
            </a:r>
            <a:r>
              <a:rPr lang="en-US" sz="6600" u="sng" dirty="0">
                <a:solidFill>
                  <a:srgbClr val="FFFF00"/>
                </a:solidFill>
                <a:effectLst>
                  <a:outerShdw blurRad="38100" dist="38100" dir="2700000" algn="tl">
                    <a:srgbClr val="000000">
                      <a:alpha val="43137"/>
                    </a:srgbClr>
                  </a:outerShdw>
                </a:effectLst>
              </a:rPr>
              <a:t>.</a:t>
            </a:r>
            <a:r>
              <a:rPr lang="vi-VN" sz="6600" dirty="0">
                <a:solidFill>
                  <a:schemeClr val="bg1"/>
                </a:solidFill>
                <a:effectLst>
                  <a:outerShdw blurRad="38100" dist="38100" dir="2700000" algn="tl">
                    <a:srgbClr val="000000">
                      <a:alpha val="43137"/>
                    </a:srgbClr>
                  </a:outerShdw>
                </a:effectLst>
              </a:rPr>
              <a:t> Cúi xin Ngài hợp nhất muôn người. Một lòng trí mến yêu tràn vui. </a:t>
            </a:r>
            <a:endParaRPr lang="en-US" sz="6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246018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31569-3C4A-DA26-AE37-B2D4683666DB}"/>
              </a:ext>
            </a:extLst>
          </p:cNvPr>
          <p:cNvSpPr>
            <a:spLocks noGrp="1"/>
          </p:cNvSpPr>
          <p:nvPr>
            <p:ph type="title"/>
          </p:nvPr>
        </p:nvSpPr>
        <p:spPr>
          <a:xfrm>
            <a:off x="0" y="0"/>
            <a:ext cx="6858000" cy="5143500"/>
          </a:xfrm>
        </p:spPr>
        <p:txBody>
          <a:bodyPr>
            <a:noAutofit/>
          </a:bodyPr>
          <a:lstStyle/>
          <a:p>
            <a:pPr algn="just"/>
            <a:r>
              <a:rPr lang="vi-VN" sz="5400" u="sng" dirty="0">
                <a:solidFill>
                  <a:srgbClr val="FFFF00"/>
                </a:solidFill>
                <a:effectLst>
                  <a:outerShdw blurRad="38100" dist="38100" dir="2700000" algn="tl">
                    <a:srgbClr val="000000">
                      <a:alpha val="43137"/>
                    </a:srgbClr>
                  </a:outerShdw>
                </a:effectLst>
              </a:rPr>
              <a:t>ĐK:</a:t>
            </a:r>
            <a:r>
              <a:rPr lang="vi-VN" sz="5400" dirty="0">
                <a:solidFill>
                  <a:schemeClr val="bg1"/>
                </a:solidFill>
                <a:effectLst>
                  <a:outerShdw blurRad="38100" dist="38100" dir="2700000" algn="tl">
                    <a:srgbClr val="000000">
                      <a:alpha val="43137"/>
                    </a:srgbClr>
                  </a:outerShdw>
                </a:effectLst>
              </a:rPr>
              <a:t> Tôi vui mừng tiến bước về nhà Cha. Gieo cung đàn thắm thiết lời ngợi ca. Ôi bao lần lòng này luôn mơ ước. </a:t>
            </a:r>
            <a:endParaRPr lang="en-US" sz="5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297855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E3653-CFED-6BA1-1FA4-E7AE42E30C4D}"/>
              </a:ext>
            </a:extLst>
          </p:cNvPr>
          <p:cNvSpPr>
            <a:spLocks noGrp="1"/>
          </p:cNvSpPr>
          <p:nvPr>
            <p:ph type="title"/>
          </p:nvPr>
        </p:nvSpPr>
        <p:spPr>
          <a:xfrm>
            <a:off x="0" y="0"/>
            <a:ext cx="6858000" cy="5143500"/>
          </a:xfrm>
        </p:spPr>
        <p:txBody>
          <a:bodyPr>
            <a:normAutofit/>
          </a:bodyPr>
          <a:lstStyle/>
          <a:p>
            <a:pPr algn="just"/>
            <a:r>
              <a:rPr kumimoji="0" lang="en-US" sz="5400" b="0" i="0" u="sng" strike="noStrike" kern="1200" cap="none" spc="0" normalizeH="0" baseline="0" noProof="0" dirty="0">
                <a:ln>
                  <a:noFill/>
                </a:ln>
                <a:solidFill>
                  <a:srgbClr val="FFFF00"/>
                </a:solidFill>
                <a:effectLst>
                  <a:outerShdw blurRad="38100" dist="38100" dir="2700000" algn="tl">
                    <a:srgbClr val="000000">
                      <a:alpha val="43137"/>
                    </a:srgbClr>
                  </a:outerShdw>
                </a:effectLst>
                <a:uLnTx/>
                <a:uFillTx/>
                <a:ea typeface="+mj-ea"/>
                <a:cs typeface="+mj-cs"/>
              </a:rPr>
              <a:t>*</a:t>
            </a:r>
            <a:r>
              <a:rPr kumimoji="0" 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ea typeface="+mj-ea"/>
                <a:cs typeface="+mj-cs"/>
              </a:rPr>
              <a:t> </a:t>
            </a:r>
            <a:r>
              <a:rPr kumimoji="0" lang="vi-VN"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ea typeface="+mj-ea"/>
                <a:cs typeface="+mj-cs"/>
              </a:rPr>
              <a:t>Xin nương mình vào lòng Chúa bao la. Cho ân tình còn đẹp mãi màu hoa. Như cung đàn tìm được những vần thơ.</a:t>
            </a:r>
            <a:endParaRPr lang="en-US" sz="4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020325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CF5FB-1878-5093-FC1D-4161C25CE07E}"/>
              </a:ext>
            </a:extLst>
          </p:cNvPr>
          <p:cNvSpPr>
            <a:spLocks noGrp="1"/>
          </p:cNvSpPr>
          <p:nvPr>
            <p:ph type="title"/>
          </p:nvPr>
        </p:nvSpPr>
        <p:spPr>
          <a:xfrm>
            <a:off x="0" y="6876"/>
            <a:ext cx="6858000" cy="5136624"/>
          </a:xfrm>
        </p:spPr>
        <p:txBody>
          <a:bodyPr>
            <a:noAutofit/>
          </a:bodyPr>
          <a:lstStyle/>
          <a:p>
            <a:pPr algn="just"/>
            <a:r>
              <a:rPr lang="en-US" sz="6600" u="sng" dirty="0">
                <a:solidFill>
                  <a:srgbClr val="FFFF00"/>
                </a:solidFill>
                <a:effectLst>
                  <a:outerShdw blurRad="38100" dist="38100" dir="2700000" algn="tl">
                    <a:srgbClr val="000000">
                      <a:alpha val="43137"/>
                    </a:srgbClr>
                  </a:outerShdw>
                </a:effectLst>
                <a:latin typeface="+mj-lt"/>
              </a:rPr>
              <a:t>Tk3.</a:t>
            </a:r>
            <a:r>
              <a:rPr lang="en-US" sz="6600" dirty="0">
                <a:solidFill>
                  <a:schemeClr val="bg1"/>
                </a:solidFill>
                <a:effectLst>
                  <a:outerShdw blurRad="38100" dist="38100" dir="2700000" algn="tl">
                    <a:srgbClr val="000000">
                      <a:alpha val="43137"/>
                    </a:srgbClr>
                  </a:outerShdw>
                </a:effectLst>
                <a:latin typeface="+mj-lt"/>
              </a:rPr>
              <a:t> </a:t>
            </a:r>
            <a:r>
              <a:rPr lang="en-US" sz="6600" dirty="0" err="1">
                <a:solidFill>
                  <a:schemeClr val="bg1"/>
                </a:solidFill>
                <a:effectLst>
                  <a:outerShdw blurRad="38100" dist="38100" dir="2700000" algn="tl">
                    <a:srgbClr val="000000">
                      <a:alpha val="43137"/>
                    </a:srgbClr>
                  </a:outerShdw>
                </a:effectLst>
                <a:latin typeface="+mj-lt"/>
              </a:rPr>
              <a:t>Sáng</a:t>
            </a:r>
            <a:r>
              <a:rPr lang="en-US" sz="6600" dirty="0">
                <a:solidFill>
                  <a:schemeClr val="bg1"/>
                </a:solidFill>
                <a:effectLst>
                  <a:outerShdw blurRad="38100" dist="38100" dir="2700000" algn="tl">
                    <a:srgbClr val="000000">
                      <a:alpha val="43137"/>
                    </a:srgbClr>
                  </a:outerShdw>
                </a:effectLst>
                <a:latin typeface="+mj-lt"/>
              </a:rPr>
              <a:t> </a:t>
            </a:r>
            <a:r>
              <a:rPr lang="en-US" sz="6600" dirty="0" err="1">
                <a:solidFill>
                  <a:schemeClr val="bg1"/>
                </a:solidFill>
                <a:effectLst>
                  <a:outerShdw blurRad="38100" dist="38100" dir="2700000" algn="tl">
                    <a:srgbClr val="000000">
                      <a:alpha val="43137"/>
                    </a:srgbClr>
                  </a:outerShdw>
                </a:effectLst>
                <a:latin typeface="+mj-lt"/>
              </a:rPr>
              <a:t>danh</a:t>
            </a:r>
            <a:r>
              <a:rPr lang="en-US" sz="6600" dirty="0">
                <a:solidFill>
                  <a:schemeClr val="bg1"/>
                </a:solidFill>
                <a:effectLst>
                  <a:outerShdw blurRad="38100" dist="38100" dir="2700000" algn="tl">
                    <a:srgbClr val="000000">
                      <a:alpha val="43137"/>
                    </a:srgbClr>
                  </a:outerShdw>
                </a:effectLst>
                <a:latin typeface="+mj-lt"/>
              </a:rPr>
              <a:t> </a:t>
            </a:r>
            <a:r>
              <a:rPr lang="en-US" sz="6600" dirty="0" err="1">
                <a:solidFill>
                  <a:schemeClr val="bg1"/>
                </a:solidFill>
                <a:effectLst>
                  <a:outerShdw blurRad="38100" dist="38100" dir="2700000" algn="tl">
                    <a:srgbClr val="000000">
                      <a:alpha val="43137"/>
                    </a:srgbClr>
                  </a:outerShdw>
                </a:effectLst>
                <a:latin typeface="+mj-lt"/>
              </a:rPr>
              <a:t>Ngài</a:t>
            </a:r>
            <a:r>
              <a:rPr lang="en-US" sz="6600" dirty="0">
                <a:solidFill>
                  <a:schemeClr val="bg1"/>
                </a:solidFill>
                <a:effectLst>
                  <a:outerShdw blurRad="38100" dist="38100" dir="2700000" algn="tl">
                    <a:srgbClr val="000000">
                      <a:alpha val="43137"/>
                    </a:srgbClr>
                  </a:outerShdw>
                </a:effectLst>
                <a:latin typeface="+mj-lt"/>
              </a:rPr>
              <a:t> </a:t>
            </a:r>
            <a:r>
              <a:rPr lang="en-US" sz="6600" dirty="0" err="1">
                <a:solidFill>
                  <a:schemeClr val="bg1"/>
                </a:solidFill>
                <a:effectLst>
                  <a:outerShdw blurRad="38100" dist="38100" dir="2700000" algn="tl">
                    <a:srgbClr val="000000">
                      <a:alpha val="43137"/>
                    </a:srgbClr>
                  </a:outerShdw>
                </a:effectLst>
                <a:latin typeface="+mj-lt"/>
              </a:rPr>
              <a:t>là</a:t>
            </a:r>
            <a:r>
              <a:rPr lang="en-US" sz="6600" dirty="0">
                <a:solidFill>
                  <a:schemeClr val="bg1"/>
                </a:solidFill>
                <a:effectLst>
                  <a:outerShdw blurRad="38100" dist="38100" dir="2700000" algn="tl">
                    <a:srgbClr val="000000">
                      <a:alpha val="43137"/>
                    </a:srgbClr>
                  </a:outerShdw>
                </a:effectLst>
                <a:latin typeface="+mj-lt"/>
              </a:rPr>
              <a:t> </a:t>
            </a:r>
            <a:r>
              <a:rPr lang="en-US" sz="6600" dirty="0" err="1">
                <a:solidFill>
                  <a:schemeClr val="bg1"/>
                </a:solidFill>
                <a:effectLst>
                  <a:outerShdw blurRad="38100" dist="38100" dir="2700000" algn="tl">
                    <a:srgbClr val="000000">
                      <a:alpha val="43137"/>
                    </a:srgbClr>
                  </a:outerShdw>
                </a:effectLst>
                <a:latin typeface="+mj-lt"/>
              </a:rPr>
              <a:t>Chúa</a:t>
            </a:r>
            <a:r>
              <a:rPr lang="en-US" sz="6600" dirty="0">
                <a:solidFill>
                  <a:schemeClr val="bg1"/>
                </a:solidFill>
                <a:effectLst>
                  <a:outerShdw blurRad="38100" dist="38100" dir="2700000" algn="tl">
                    <a:srgbClr val="000000">
                      <a:alpha val="43137"/>
                    </a:srgbClr>
                  </a:outerShdw>
                </a:effectLst>
                <a:latin typeface="+mj-lt"/>
              </a:rPr>
              <a:t> </a:t>
            </a:r>
            <a:r>
              <a:rPr lang="en-US" sz="6600" dirty="0" err="1">
                <a:solidFill>
                  <a:schemeClr val="bg1"/>
                </a:solidFill>
                <a:effectLst>
                  <a:outerShdw blurRad="38100" dist="38100" dir="2700000" algn="tl">
                    <a:srgbClr val="000000">
                      <a:alpha val="43137"/>
                    </a:srgbClr>
                  </a:outerShdw>
                </a:effectLst>
                <a:latin typeface="+mj-lt"/>
              </a:rPr>
              <a:t>đất</a:t>
            </a:r>
            <a:r>
              <a:rPr lang="en-US" sz="6600" dirty="0">
                <a:solidFill>
                  <a:schemeClr val="bg1"/>
                </a:solidFill>
                <a:effectLst>
                  <a:outerShdw blurRad="38100" dist="38100" dir="2700000" algn="tl">
                    <a:srgbClr val="000000">
                      <a:alpha val="43137"/>
                    </a:srgbClr>
                  </a:outerShdw>
                </a:effectLst>
                <a:latin typeface="+mj-lt"/>
              </a:rPr>
              <a:t> </a:t>
            </a:r>
            <a:r>
              <a:rPr lang="en-US" sz="6600" dirty="0" err="1">
                <a:solidFill>
                  <a:schemeClr val="bg1"/>
                </a:solidFill>
                <a:effectLst>
                  <a:outerShdw blurRad="38100" dist="38100" dir="2700000" algn="tl">
                    <a:srgbClr val="000000">
                      <a:alpha val="43137"/>
                    </a:srgbClr>
                  </a:outerShdw>
                </a:effectLst>
                <a:latin typeface="+mj-lt"/>
              </a:rPr>
              <a:t>trời</a:t>
            </a:r>
            <a:r>
              <a:rPr lang="en-US" sz="6600" dirty="0">
                <a:solidFill>
                  <a:schemeClr val="bg1"/>
                </a:solidFill>
                <a:effectLst>
                  <a:outerShdw blurRad="38100" dist="38100" dir="2700000" algn="tl">
                    <a:srgbClr val="000000">
                      <a:alpha val="43137"/>
                    </a:srgbClr>
                  </a:outerShdw>
                </a:effectLst>
                <a:latin typeface="+mj-lt"/>
              </a:rPr>
              <a:t>, </a:t>
            </a:r>
            <a:r>
              <a:rPr lang="en-US" sz="6600" dirty="0" err="1">
                <a:solidFill>
                  <a:schemeClr val="bg1"/>
                </a:solidFill>
                <a:effectLst>
                  <a:outerShdw blurRad="38100" dist="38100" dir="2700000" algn="tl">
                    <a:srgbClr val="000000">
                      <a:alpha val="43137"/>
                    </a:srgbClr>
                  </a:outerShdw>
                </a:effectLst>
                <a:latin typeface="+mj-lt"/>
              </a:rPr>
              <a:t>ngợi</a:t>
            </a:r>
            <a:r>
              <a:rPr lang="en-US" sz="6600" dirty="0">
                <a:solidFill>
                  <a:schemeClr val="bg1"/>
                </a:solidFill>
                <a:effectLst>
                  <a:outerShdw blurRad="38100" dist="38100" dir="2700000" algn="tl">
                    <a:srgbClr val="000000">
                      <a:alpha val="43137"/>
                    </a:srgbClr>
                  </a:outerShdw>
                </a:effectLst>
                <a:latin typeface="+mj-lt"/>
              </a:rPr>
              <a:t> </a:t>
            </a:r>
            <a:r>
              <a:rPr lang="en-US" sz="6600" dirty="0" err="1">
                <a:solidFill>
                  <a:schemeClr val="bg1"/>
                </a:solidFill>
                <a:effectLst>
                  <a:outerShdw blurRad="38100" dist="38100" dir="2700000" algn="tl">
                    <a:srgbClr val="000000">
                      <a:alpha val="43137"/>
                    </a:srgbClr>
                  </a:outerShdw>
                </a:effectLst>
                <a:latin typeface="+mj-lt"/>
              </a:rPr>
              <a:t>khen</a:t>
            </a:r>
            <a:r>
              <a:rPr lang="en-US" sz="6600" dirty="0">
                <a:solidFill>
                  <a:schemeClr val="bg1"/>
                </a:solidFill>
                <a:effectLst>
                  <a:outerShdw blurRad="38100" dist="38100" dir="2700000" algn="tl">
                    <a:srgbClr val="000000">
                      <a:alpha val="43137"/>
                    </a:srgbClr>
                  </a:outerShdw>
                </a:effectLst>
                <a:latin typeface="+mj-lt"/>
              </a:rPr>
              <a:t> </a:t>
            </a:r>
            <a:r>
              <a:rPr lang="en-US" sz="6600" dirty="0" err="1">
                <a:solidFill>
                  <a:schemeClr val="bg1"/>
                </a:solidFill>
                <a:effectLst>
                  <a:outerShdw blurRad="38100" dist="38100" dir="2700000" algn="tl">
                    <a:srgbClr val="000000">
                      <a:alpha val="43137"/>
                    </a:srgbClr>
                  </a:outerShdw>
                </a:effectLst>
                <a:latin typeface="+mj-lt"/>
              </a:rPr>
              <a:t>Chúa</a:t>
            </a:r>
            <a:r>
              <a:rPr lang="en-US" sz="6600" dirty="0">
                <a:solidFill>
                  <a:schemeClr val="bg1"/>
                </a:solidFill>
                <a:effectLst>
                  <a:outerShdw blurRad="38100" dist="38100" dir="2700000" algn="tl">
                    <a:srgbClr val="000000">
                      <a:alpha val="43137"/>
                    </a:srgbClr>
                  </a:outerShdw>
                </a:effectLst>
                <a:latin typeface="+mj-lt"/>
              </a:rPr>
              <a:t> </a:t>
            </a:r>
            <a:r>
              <a:rPr lang="en-US" sz="6600" dirty="0" err="1">
                <a:solidFill>
                  <a:schemeClr val="bg1"/>
                </a:solidFill>
                <a:effectLst>
                  <a:outerShdw blurRad="38100" dist="38100" dir="2700000" algn="tl">
                    <a:srgbClr val="000000">
                      <a:alpha val="43137"/>
                    </a:srgbClr>
                  </a:outerShdw>
                </a:effectLst>
                <a:latin typeface="+mj-lt"/>
              </a:rPr>
              <a:t>hát</a:t>
            </a:r>
            <a:r>
              <a:rPr lang="en-US" sz="6600" dirty="0">
                <a:solidFill>
                  <a:schemeClr val="bg1"/>
                </a:solidFill>
                <a:effectLst>
                  <a:outerShdw blurRad="38100" dist="38100" dir="2700000" algn="tl">
                    <a:srgbClr val="000000">
                      <a:alpha val="43137"/>
                    </a:srgbClr>
                  </a:outerShdw>
                </a:effectLst>
                <a:latin typeface="+mj-lt"/>
              </a:rPr>
              <a:t> </a:t>
            </a:r>
            <a:r>
              <a:rPr lang="en-US" sz="6600" dirty="0" err="1">
                <a:solidFill>
                  <a:schemeClr val="bg1"/>
                </a:solidFill>
                <a:effectLst>
                  <a:outerShdw blurRad="38100" dist="38100" dir="2700000" algn="tl">
                    <a:srgbClr val="000000">
                      <a:alpha val="43137"/>
                    </a:srgbClr>
                  </a:outerShdw>
                </a:effectLst>
                <a:latin typeface="+mj-lt"/>
              </a:rPr>
              <a:t>lên</a:t>
            </a:r>
            <a:r>
              <a:rPr lang="en-US" sz="6600" dirty="0">
                <a:solidFill>
                  <a:schemeClr val="bg1"/>
                </a:solidFill>
                <a:effectLst>
                  <a:outerShdw blurRad="38100" dist="38100" dir="2700000" algn="tl">
                    <a:srgbClr val="000000">
                      <a:alpha val="43137"/>
                    </a:srgbClr>
                  </a:outerShdw>
                </a:effectLst>
                <a:latin typeface="+mj-lt"/>
              </a:rPr>
              <a:t> </a:t>
            </a:r>
            <a:r>
              <a:rPr lang="en-US" sz="6600" dirty="0" err="1">
                <a:solidFill>
                  <a:schemeClr val="bg1"/>
                </a:solidFill>
                <a:effectLst>
                  <a:outerShdw blurRad="38100" dist="38100" dir="2700000" algn="tl">
                    <a:srgbClr val="000000">
                      <a:alpha val="43137"/>
                    </a:srgbClr>
                  </a:outerShdw>
                </a:effectLst>
                <a:latin typeface="+mj-lt"/>
              </a:rPr>
              <a:t>người</a:t>
            </a:r>
            <a:r>
              <a:rPr lang="en-US" sz="6600" dirty="0">
                <a:solidFill>
                  <a:schemeClr val="bg1"/>
                </a:solidFill>
                <a:effectLst>
                  <a:outerShdw blurRad="38100" dist="38100" dir="2700000" algn="tl">
                    <a:srgbClr val="000000">
                      <a:alpha val="43137"/>
                    </a:srgbClr>
                  </a:outerShdw>
                </a:effectLst>
                <a:latin typeface="+mj-lt"/>
              </a:rPr>
              <a:t> </a:t>
            </a:r>
            <a:r>
              <a:rPr lang="en-US" sz="6600" dirty="0" err="1">
                <a:solidFill>
                  <a:schemeClr val="bg1"/>
                </a:solidFill>
                <a:effectLst>
                  <a:outerShdw blurRad="38100" dist="38100" dir="2700000" algn="tl">
                    <a:srgbClr val="000000">
                      <a:alpha val="43137"/>
                    </a:srgbClr>
                  </a:outerShdw>
                </a:effectLst>
                <a:latin typeface="+mj-lt"/>
              </a:rPr>
              <a:t>ơi</a:t>
            </a:r>
            <a:endParaRPr lang="en-US" sz="6600"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9114307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31569-3C4A-DA26-AE37-B2D4683666DB}"/>
              </a:ext>
            </a:extLst>
          </p:cNvPr>
          <p:cNvSpPr>
            <a:spLocks noGrp="1"/>
          </p:cNvSpPr>
          <p:nvPr>
            <p:ph type="title"/>
          </p:nvPr>
        </p:nvSpPr>
        <p:spPr>
          <a:xfrm>
            <a:off x="0" y="0"/>
            <a:ext cx="6858000" cy="5143500"/>
          </a:xfrm>
        </p:spPr>
        <p:txBody>
          <a:bodyPr>
            <a:noAutofit/>
          </a:bodyPr>
          <a:lstStyle/>
          <a:p>
            <a:pPr algn="just"/>
            <a:r>
              <a:rPr lang="vi-VN" sz="5400" u="sng" dirty="0">
                <a:solidFill>
                  <a:srgbClr val="FFFF00"/>
                </a:solidFill>
                <a:effectLst>
                  <a:outerShdw blurRad="38100" dist="38100" dir="2700000" algn="tl">
                    <a:srgbClr val="000000">
                      <a:alpha val="43137"/>
                    </a:srgbClr>
                  </a:outerShdw>
                </a:effectLst>
              </a:rPr>
              <a:t>ĐK:</a:t>
            </a:r>
            <a:r>
              <a:rPr lang="vi-VN" sz="5400" dirty="0">
                <a:solidFill>
                  <a:schemeClr val="bg1"/>
                </a:solidFill>
                <a:effectLst>
                  <a:outerShdw blurRad="38100" dist="38100" dir="2700000" algn="tl">
                    <a:srgbClr val="000000">
                      <a:alpha val="43137"/>
                    </a:srgbClr>
                  </a:outerShdw>
                </a:effectLst>
              </a:rPr>
              <a:t> Tôi vui mừng tiến bước về nhà Cha. Gieo cung đàn thắm thiết lời ngợi ca. Ôi bao lần lòng này luôn mơ ước. </a:t>
            </a:r>
            <a:endParaRPr lang="en-US" sz="5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298130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E3653-CFED-6BA1-1FA4-E7AE42E30C4D}"/>
              </a:ext>
            </a:extLst>
          </p:cNvPr>
          <p:cNvSpPr>
            <a:spLocks noGrp="1"/>
          </p:cNvSpPr>
          <p:nvPr>
            <p:ph type="title"/>
          </p:nvPr>
        </p:nvSpPr>
        <p:spPr>
          <a:xfrm>
            <a:off x="0" y="0"/>
            <a:ext cx="6858000" cy="5143500"/>
          </a:xfrm>
        </p:spPr>
        <p:txBody>
          <a:bodyPr>
            <a:normAutofit/>
          </a:bodyPr>
          <a:lstStyle/>
          <a:p>
            <a:pPr algn="just"/>
            <a:r>
              <a:rPr kumimoji="0" lang="en-US" sz="5400" b="0" i="0" u="sng" strike="noStrike" kern="1200" cap="none" spc="0" normalizeH="0" baseline="0" noProof="0" dirty="0">
                <a:ln>
                  <a:noFill/>
                </a:ln>
                <a:solidFill>
                  <a:srgbClr val="FFFF00"/>
                </a:solidFill>
                <a:effectLst>
                  <a:outerShdw blurRad="38100" dist="38100" dir="2700000" algn="tl">
                    <a:srgbClr val="000000">
                      <a:alpha val="43137"/>
                    </a:srgbClr>
                  </a:outerShdw>
                </a:effectLst>
                <a:uLnTx/>
                <a:uFillTx/>
                <a:ea typeface="+mj-ea"/>
                <a:cs typeface="+mj-cs"/>
              </a:rPr>
              <a:t>*</a:t>
            </a:r>
            <a:r>
              <a:rPr kumimoji="0" 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ea typeface="+mj-ea"/>
                <a:cs typeface="+mj-cs"/>
              </a:rPr>
              <a:t> </a:t>
            </a:r>
            <a:r>
              <a:rPr kumimoji="0" lang="vi-VN"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ea typeface="+mj-ea"/>
                <a:cs typeface="+mj-cs"/>
              </a:rPr>
              <a:t>Xin nương mình vào lòng Chúa bao la. Cho ân tình còn đẹp mãi màu hoa. Như cung đàn tìm được những vần thơ.</a:t>
            </a:r>
            <a:endParaRPr lang="en-US" sz="4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475834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42939"/>
            <a:ext cx="6858000" cy="3857624"/>
          </a:xfrm>
        </p:spPr>
        <p:txBody>
          <a:bodyPr/>
          <a:lstStyle/>
          <a:p>
            <a:pPr algn="just"/>
            <a:endParaRPr lang="en-US" b="0" dirty="0">
              <a:solidFill>
                <a:schemeClr val="bg1"/>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6858000" cy="5143500"/>
          </a:xfrm>
          <a:prstGeom prst="rect">
            <a:avLst/>
          </a:prstGeom>
        </p:spPr>
      </p:pic>
    </p:spTree>
    <p:extLst>
      <p:ext uri="{BB962C8B-B14F-4D97-AF65-F5344CB8AC3E}">
        <p14:creationId xmlns:p14="http://schemas.microsoft.com/office/powerpoint/2010/main" val="33546221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dirty="0">
                <a:solidFill>
                  <a:schemeClr val="bg1"/>
                </a:solidFill>
                <a:effectLst>
                  <a:outerShdw blurRad="38100" dist="38100" dir="2700000" algn="tl">
                    <a:srgbClr val="000000">
                      <a:alpha val="43137"/>
                    </a:srgbClr>
                  </a:outerShdw>
                </a:effectLst>
                <a:latin typeface="+mj-lt"/>
              </a:rPr>
            </a:br>
            <a:endParaRPr lang="en-US" b="0" dirty="0">
              <a:solidFill>
                <a:schemeClr val="bg1"/>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642938"/>
            <a:ext cx="6858000" cy="3857625"/>
          </a:xfrm>
        </p:spPr>
        <p:txBody>
          <a:bodyPr/>
          <a:lstStyle/>
          <a:p>
            <a:pPr eaLnBrk="1" hangingPunct="1">
              <a:lnSpc>
                <a:spcPct val="150000"/>
              </a:lnSpc>
            </a:pPr>
            <a:endParaRPr lang="en-US" sz="2700"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5400"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5400"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2939"/>
            <a:ext cx="6858000" cy="3857624"/>
          </a:xfrm>
        </p:spPr>
        <p:txBody>
          <a:bodyPr>
            <a:normAutofit/>
          </a:bodyPr>
          <a:lstStyle/>
          <a:p>
            <a:r>
              <a:rPr lang="en-US" sz="4500" dirty="0">
                <a:solidFill>
                  <a:srgbClr val="FFFF00"/>
                </a:solidFill>
                <a:effectLst>
                  <a:outerShdw blurRad="38100" dist="38100" dir="2700000" algn="tl">
                    <a:srgbClr val="000000">
                      <a:alpha val="43137"/>
                    </a:srgbClr>
                  </a:outerShdw>
                </a:effectLs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dirty="0">
                <a:solidFill>
                  <a:schemeClr val="bg1"/>
                </a:solidFill>
                <a:effectLst>
                  <a:outerShdw blurRad="38100" dist="38100" dir="2700000" algn="tl">
                    <a:srgbClr val="000000">
                      <a:alpha val="43137"/>
                    </a:srgbClr>
                  </a:outerShdw>
                </a:effectLst>
                <a:latin typeface="+mj-lt"/>
              </a:rPr>
            </a:br>
            <a:endParaRPr lang="en-US" b="0" dirty="0">
              <a:solidFill>
                <a:schemeClr val="bg1"/>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6858000" cy="5143500"/>
          </a:xfrm>
        </p:spPr>
        <p:txBody>
          <a:bodyPr/>
          <a:lstStyle/>
          <a:p>
            <a:pPr algn="l" eaLnBrk="1" hangingPunct="1">
              <a:lnSpc>
                <a:spcPct val="150000"/>
              </a:lnSpc>
            </a:pPr>
            <a:r>
              <a:rPr lang="en-US" sz="3600" u="sng"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Chủ</a:t>
            </a:r>
            <a:r>
              <a:rPr lang="en-US" sz="360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3600" u="sng"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tế</a:t>
            </a:r>
            <a:r>
              <a:rPr lang="en-US" sz="360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3600"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4800"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Vinh </a:t>
            </a:r>
            <a:r>
              <a:rPr lang="en-US" sz="4800"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danh</a:t>
            </a:r>
            <a:r>
              <a:rPr lang="en-US" sz="4800"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4800"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Thiên</a:t>
            </a:r>
            <a:r>
              <a:rPr lang="en-US" sz="4800"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4800"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4800"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trên</a:t>
            </a:r>
            <a:r>
              <a:rPr lang="en-US" sz="4800"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4800"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các</a:t>
            </a:r>
            <a:r>
              <a:rPr lang="en-US" sz="4800"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4800"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tầng</a:t>
            </a:r>
            <a:r>
              <a:rPr lang="en-US" sz="4800"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4800"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trời</a:t>
            </a:r>
            <a:r>
              <a:rPr lang="en-US" sz="4800"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br>
              <a:rPr lang="en-US" sz="4800"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br>
            <a:r>
              <a:rPr lang="vi-VN" sz="4800"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A+B:</a:t>
            </a:r>
            <a:r>
              <a:rPr lang="vi-VN"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Và bình an dưới thế cho người thiện tâm</a:t>
            </a:r>
            <a:r>
              <a:rPr lang="en-US"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endParaRPr lang="vi-VN"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br>
              <a:rPr lang="en-US" b="0" dirty="0">
                <a:solidFill>
                  <a:schemeClr val="bg1"/>
                </a:solidFill>
                <a:effectLst>
                  <a:outerShdw blurRad="38100" dist="38100" dir="2700000" algn="tl">
                    <a:srgbClr val="000000">
                      <a:alpha val="43137"/>
                    </a:srgbClr>
                  </a:outerShdw>
                </a:effectLst>
                <a:latin typeface="+mj-lt"/>
              </a:rPr>
            </a:br>
            <a:endParaRPr lang="en-US" b="0" dirty="0">
              <a:solidFill>
                <a:schemeClr val="bg1"/>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612250"/>
            <a:ext cx="6858000" cy="4531250"/>
          </a:xfrm>
        </p:spPr>
        <p:txBody>
          <a:bodyPr/>
          <a:lstStyle/>
          <a:p>
            <a:pPr algn="l" eaLnBrk="1" hangingPunct="1">
              <a:lnSpc>
                <a:spcPct val="140000"/>
              </a:lnSpc>
            </a:pPr>
            <a:r>
              <a:rPr lang="en-US" sz="400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0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40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ca </a:t>
            </a:r>
            <a:r>
              <a:rPr lang="en-US" sz="40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ngợi</a:t>
            </a:r>
            <a:r>
              <a:rPr lang="en-US" sz="40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0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p>
          <a:p>
            <a:pPr algn="l" eaLnBrk="1" hangingPunct="1">
              <a:lnSpc>
                <a:spcPct val="140000"/>
              </a:lnSpc>
            </a:pPr>
            <a:r>
              <a:rPr lang="en-US" sz="400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en-US" sz="40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40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40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chúc</a:t>
            </a:r>
            <a:r>
              <a:rPr lang="en-US" sz="40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tụng</a:t>
            </a:r>
            <a:r>
              <a:rPr lang="en-US" sz="40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0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br>
              <a:rPr lang="en-US" sz="40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br>
            <a:r>
              <a:rPr lang="en-US" sz="4000"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0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40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40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thờ</a:t>
            </a:r>
            <a:r>
              <a:rPr lang="en-US" sz="40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lạy</a:t>
            </a:r>
            <a:r>
              <a:rPr lang="en-US" sz="40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0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p>
          <a:p>
            <a:pPr algn="l" eaLnBrk="1" hangingPunct="1">
              <a:lnSpc>
                <a:spcPct val="140000"/>
              </a:lnSpc>
            </a:pPr>
            <a:r>
              <a:rPr lang="en-US" sz="4000"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en-US" sz="40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40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40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tôn</a:t>
            </a:r>
            <a:r>
              <a:rPr lang="en-US" sz="40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vinh</a:t>
            </a:r>
            <a:r>
              <a:rPr lang="en-US" sz="40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0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br>
              <a:rPr lang="en-US" sz="3000" dirty="0">
                <a:solidFill>
                  <a:schemeClr val="bg1"/>
                </a:solidFill>
                <a:effectLst>
                  <a:outerShdw blurRad="38100" dist="38100" dir="2700000" algn="tl">
                    <a:srgbClr val="000000">
                      <a:alpha val="43137"/>
                    </a:srgbClr>
                  </a:outerShdw>
                </a:effectLst>
                <a:latin typeface="+mj-lt"/>
              </a:rPr>
            </a:br>
            <a:endParaRPr lang="en-US" sz="3000" dirty="0">
              <a:solidFill>
                <a:schemeClr val="bg1"/>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0"/>
            <a:ext cx="6858000" cy="5143500"/>
          </a:xfrm>
        </p:spPr>
        <p:txBody>
          <a:bodyPr/>
          <a:lstStyle/>
          <a:p>
            <a:pPr marL="0" indent="0" algn="just" eaLnBrk="1" hangingPunct="1">
              <a:buNone/>
            </a:pPr>
            <a:r>
              <a:rPr lang="en-US" sz="480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cảm</a:t>
            </a:r>
            <a:r>
              <a:rPr lang="en-US"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tạ</a:t>
            </a:r>
            <a:r>
              <a:rPr lang="en-US"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vì</a:t>
            </a:r>
            <a:r>
              <a:rPr lang="en-US"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vinh</a:t>
            </a:r>
            <a:r>
              <a:rPr lang="en-US"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quang</a:t>
            </a:r>
            <a:r>
              <a:rPr lang="en-US"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cao</a:t>
            </a:r>
            <a:r>
              <a:rPr lang="en-US"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cả</a:t>
            </a:r>
            <a:r>
              <a:rPr lang="en-US"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buNone/>
            </a:pPr>
            <a:r>
              <a:rPr lang="vi-VN" sz="4800"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br>
              <a:rPr lang="en-US" sz="3000" dirty="0">
                <a:solidFill>
                  <a:schemeClr val="bg1"/>
                </a:solidFill>
                <a:effectLst>
                  <a:outerShdw blurRad="38100" dist="38100" dir="2700000" algn="tl">
                    <a:srgbClr val="000000">
                      <a:alpha val="43137"/>
                    </a:srgbClr>
                  </a:outerShdw>
                </a:effectLst>
                <a:latin typeface="+mj-lt"/>
              </a:rPr>
            </a:br>
            <a:endParaRPr lang="en-US" sz="3000" dirty="0">
              <a:solidFill>
                <a:schemeClr val="bg1"/>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0"/>
            <a:ext cx="6858000" cy="5143500"/>
          </a:xfrm>
        </p:spPr>
        <p:txBody>
          <a:bodyPr/>
          <a:lstStyle/>
          <a:p>
            <a:pPr marL="0" indent="0" algn="just" eaLnBrk="1" hangingPunct="1">
              <a:buNone/>
            </a:pPr>
            <a:r>
              <a:rPr lang="en-US" sz="540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5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Lạy</a:t>
            </a:r>
            <a:r>
              <a:rPr lang="en-US" sz="5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54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một</a:t>
            </a:r>
            <a:r>
              <a:rPr lang="en-US" sz="5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Thiên</a:t>
            </a:r>
            <a:r>
              <a:rPr lang="en-US" sz="5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Giêsu</a:t>
            </a:r>
            <a:r>
              <a:rPr lang="en-US" sz="5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Kitô</a:t>
            </a:r>
            <a:r>
              <a:rPr lang="en-US" sz="5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p>
          <a:p>
            <a:pPr marL="0" indent="0" algn="just" eaLnBrk="1" hangingPunct="1">
              <a:buNone/>
            </a:pPr>
            <a:r>
              <a:rPr lang="vi-VN" sz="5400"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5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3000" dirty="0">
                <a:solidFill>
                  <a:schemeClr val="bg1"/>
                </a:solidFill>
                <a:effectLst>
                  <a:outerShdw blurRad="38100" dist="38100" dir="2700000" algn="tl">
                    <a:srgbClr val="000000">
                      <a:alpha val="43137"/>
                    </a:srgbClr>
                  </a:outerShdw>
                </a:effectLst>
                <a:latin typeface="+mj-lt"/>
              </a:rPr>
            </a:br>
            <a:endParaRPr lang="en-US" sz="3000" dirty="0">
              <a:solidFill>
                <a:schemeClr val="bg1"/>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43122"/>
            <a:ext cx="6858000" cy="5000377"/>
          </a:xfrm>
        </p:spPr>
        <p:txBody>
          <a:bodyPr/>
          <a:lstStyle/>
          <a:p>
            <a:pPr marL="0" indent="0" algn="just" eaLnBrk="1" hangingPunct="1">
              <a:buNone/>
            </a:pPr>
            <a:r>
              <a:rPr lang="en-US" sz="480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xóa</a:t>
            </a:r>
            <a:r>
              <a:rPr lang="en-US"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tội</a:t>
            </a:r>
            <a:r>
              <a:rPr lang="en-US"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trần</a:t>
            </a:r>
            <a:r>
              <a:rPr lang="en-US"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gian</a:t>
            </a:r>
            <a:r>
              <a:rPr lang="en-US"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xin</a:t>
            </a:r>
            <a:r>
              <a:rPr lang="en-US"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thương</a:t>
            </a:r>
            <a:r>
              <a:rPr lang="en-US"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xót</a:t>
            </a:r>
            <a:r>
              <a:rPr lang="en-US"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a:t>
            </a:r>
          </a:p>
          <a:p>
            <a:pPr marL="0" indent="0" algn="just" eaLnBrk="1" hangingPunct="1">
              <a:buNone/>
            </a:pPr>
            <a:r>
              <a:rPr lang="en-US" sz="480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en-US"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xóa</a:t>
            </a:r>
            <a:r>
              <a:rPr lang="en-US"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tội</a:t>
            </a:r>
            <a:r>
              <a:rPr lang="en-US"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trần</a:t>
            </a:r>
            <a:r>
              <a:rPr lang="en-US"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gian</a:t>
            </a:r>
            <a:r>
              <a:rPr lang="en-US"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xin</a:t>
            </a:r>
            <a:r>
              <a:rPr lang="en-US"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nhậm</a:t>
            </a:r>
            <a:r>
              <a:rPr lang="en-US"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lời</a:t>
            </a:r>
            <a:r>
              <a:rPr lang="en-US"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cầu</a:t>
            </a:r>
            <a:r>
              <a:rPr lang="en-US"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khẩn</a:t>
            </a:r>
            <a:r>
              <a:rPr lang="en-US"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br>
              <a:rPr lang="en-US" sz="3000" dirty="0">
                <a:solidFill>
                  <a:schemeClr val="bg1"/>
                </a:solidFill>
                <a:effectLst>
                  <a:outerShdw blurRad="38100" dist="38100" dir="2700000" algn="tl">
                    <a:srgbClr val="000000">
                      <a:alpha val="43137"/>
                    </a:srgbClr>
                  </a:outerShdw>
                </a:effectLst>
                <a:latin typeface="+mj-lt"/>
              </a:rPr>
            </a:br>
            <a:endParaRPr lang="en-US" sz="3000" dirty="0">
              <a:solidFill>
                <a:schemeClr val="bg1"/>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302150"/>
            <a:ext cx="6858000" cy="4841350"/>
          </a:xfrm>
        </p:spPr>
        <p:txBody>
          <a:bodyPr/>
          <a:lstStyle/>
          <a:p>
            <a:pPr marL="0" indent="0" algn="just" eaLnBrk="1" hangingPunct="1">
              <a:buNone/>
            </a:pPr>
            <a:r>
              <a:rPr lang="en-US" sz="480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ngự</a:t>
            </a:r>
            <a:r>
              <a:rPr lang="en-US"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bên</a:t>
            </a:r>
            <a:r>
              <a:rPr lang="en-US"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hữu</a:t>
            </a:r>
            <a:r>
              <a:rPr lang="en-US"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Đức</a:t>
            </a:r>
            <a:r>
              <a:rPr lang="en-US"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Cha, </a:t>
            </a:r>
            <a:r>
              <a:rPr lang="en-US" sz="48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xin</a:t>
            </a:r>
            <a:r>
              <a:rPr lang="en-US"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thương</a:t>
            </a:r>
            <a:r>
              <a:rPr lang="en-US"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xót</a:t>
            </a:r>
            <a:r>
              <a:rPr lang="en-US"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a:t>
            </a:r>
          </a:p>
          <a:p>
            <a:pPr marL="0" indent="0" algn="just" eaLnBrk="1" hangingPunct="1">
              <a:buNone/>
            </a:pPr>
            <a:r>
              <a:rPr lang="vi-VN" sz="480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br>
              <a:rPr lang="en-US" sz="3000" dirty="0">
                <a:solidFill>
                  <a:schemeClr val="bg1"/>
                </a:solidFill>
                <a:effectLst>
                  <a:outerShdw blurRad="38100" dist="38100" dir="2700000" algn="tl">
                    <a:srgbClr val="000000">
                      <a:alpha val="43137"/>
                    </a:srgbClr>
                  </a:outerShdw>
                </a:effectLst>
                <a:latin typeface="+mj-lt"/>
              </a:rPr>
            </a:br>
            <a:endParaRPr lang="en-US" sz="3000" dirty="0">
              <a:solidFill>
                <a:schemeClr val="bg1"/>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6858000" cy="5143500"/>
          </a:xfrm>
        </p:spPr>
        <p:txBody>
          <a:bodyPr/>
          <a:lstStyle/>
          <a:p>
            <a:pPr marL="0" indent="0" algn="just" eaLnBrk="1" hangingPunct="1">
              <a:buNone/>
            </a:pPr>
            <a:r>
              <a:rPr lang="en-US" sz="48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Chỉ</a:t>
            </a:r>
            <a:r>
              <a:rPr lang="en-US"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có</a:t>
            </a:r>
            <a:r>
              <a:rPr lang="en-US"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là</a:t>
            </a:r>
            <a:r>
              <a:rPr lang="en-US"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chỉ</a:t>
            </a:r>
            <a:r>
              <a:rPr lang="en-US"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có</a:t>
            </a:r>
            <a:r>
              <a:rPr lang="en-US"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là</a:t>
            </a:r>
            <a:r>
              <a:rPr lang="en-US"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đấng</a:t>
            </a:r>
            <a:r>
              <a:rPr lang="en-US"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tối</a:t>
            </a:r>
            <a:r>
              <a:rPr lang="en-US"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cao</a:t>
            </a:r>
            <a:r>
              <a:rPr lang="en-US"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buNone/>
            </a:pPr>
            <a:r>
              <a:rPr lang="vi-VN" sz="480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80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480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vi-VN"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Cùng Đức Chúa Thánh Thần trong vinh quang Đức Chúa Cha. </a:t>
            </a:r>
          </a:p>
          <a:p>
            <a:pPr marL="0" indent="0" algn="just" eaLnBrk="1" hangingPunct="1">
              <a:buNone/>
            </a:pPr>
            <a:r>
              <a:rPr lang="vi-VN" sz="480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9"/>
            <a:ext cx="6858000" cy="5143411"/>
          </a:xfrm>
          <a:prstGeom prst="rect">
            <a:avLst/>
          </a:prstGeom>
        </p:spPr>
      </p:pic>
      <p:sp>
        <p:nvSpPr>
          <p:cNvPr id="6" name="TextBox 5"/>
          <p:cNvSpPr txBox="1"/>
          <p:nvPr/>
        </p:nvSpPr>
        <p:spPr>
          <a:xfrm>
            <a:off x="114300" y="742950"/>
            <a:ext cx="4750018" cy="923330"/>
          </a:xfrm>
          <a:prstGeom prst="rect">
            <a:avLst/>
          </a:prstGeom>
          <a:noFill/>
        </p:spPr>
        <p:txBody>
          <a:bodyPr wrap="none" rtlCol="0">
            <a:spAutoFit/>
          </a:bodyPr>
          <a:lstStyle/>
          <a:p>
            <a:pPr defTabSz="685800"/>
            <a:r>
              <a:rPr lang="en-US" sz="2700">
                <a:solidFill>
                  <a:srgbClr val="FFFF00"/>
                </a:solidFill>
                <a:latin typeface="UTM American Sans"/>
              </a:rPr>
              <a:t>Bài đọc 1</a:t>
            </a:r>
          </a:p>
          <a:p>
            <a:pPr defTabSz="685800"/>
            <a:r>
              <a:rPr lang="en-US" sz="2700">
                <a:solidFill>
                  <a:srgbClr val="FFFF00"/>
                </a:solidFill>
                <a:latin typeface="UTM American Sans"/>
              </a:rPr>
              <a:t>Bài trích sách ngôn sứ Giêrêmia</a:t>
            </a:r>
          </a:p>
        </p:txBody>
      </p:sp>
      <p:sp>
        <p:nvSpPr>
          <p:cNvPr id="7" name="TextBox 6"/>
          <p:cNvSpPr txBox="1"/>
          <p:nvPr/>
        </p:nvSpPr>
        <p:spPr>
          <a:xfrm>
            <a:off x="171450" y="3257550"/>
            <a:ext cx="6061788" cy="1200329"/>
          </a:xfrm>
          <a:prstGeom prst="rect">
            <a:avLst/>
          </a:prstGeom>
          <a:noFill/>
        </p:spPr>
        <p:txBody>
          <a:bodyPr wrap="none" rtlCol="0">
            <a:spAutoFit/>
          </a:bodyPr>
          <a:lstStyle/>
          <a:p>
            <a:pPr defTabSz="685800"/>
            <a:r>
              <a:rPr lang="en-US" sz="2400">
                <a:solidFill>
                  <a:srgbClr val="FFFF00"/>
                </a:solidFill>
                <a:latin typeface="UTM American Sans"/>
              </a:rPr>
              <a:t>Thánh Vịnh 68</a:t>
            </a:r>
          </a:p>
          <a:p>
            <a:pPr defTabSz="685800"/>
            <a:r>
              <a:rPr lang="en-US" sz="2400">
                <a:solidFill>
                  <a:srgbClr val="FFFF00"/>
                </a:solidFill>
                <a:latin typeface="UTM American Sans"/>
              </a:rPr>
              <a:t>Lạy Chúa, </a:t>
            </a:r>
          </a:p>
          <a:p>
            <a:pPr defTabSz="685800"/>
            <a:r>
              <a:rPr lang="en-US" sz="2400">
                <a:solidFill>
                  <a:srgbClr val="FFFF00"/>
                </a:solidFill>
                <a:latin typeface="UTM American Sans"/>
              </a:rPr>
              <a:t>xin nhậm lời con nguyện vì ân nghĩa cao dầy.</a:t>
            </a:r>
          </a:p>
        </p:txBody>
      </p:sp>
    </p:spTree>
    <p:extLst>
      <p:ext uri="{BB962C8B-B14F-4D97-AF65-F5344CB8AC3E}">
        <p14:creationId xmlns:p14="http://schemas.microsoft.com/office/powerpoint/2010/main" val="29822751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6858000" cy="5143500"/>
          </a:xfrm>
        </p:spPr>
        <p:txBody>
          <a:bodyPr>
            <a:normAutofit/>
          </a:bodyPr>
          <a:lstStyle/>
          <a:p>
            <a:r>
              <a:rPr lang="en-US" sz="4000" u="sng" dirty="0" err="1">
                <a:solidFill>
                  <a:srgbClr val="FFFF00"/>
                </a:solidFill>
                <a:effectLst>
                  <a:outerShdw blurRad="38100" dist="38100" dir="2700000" algn="tl">
                    <a:srgbClr val="000000">
                      <a:alpha val="43137"/>
                    </a:srgbClr>
                  </a:outerShdw>
                </a:effectLst>
              </a:rPr>
              <a:t>Đáp</a:t>
            </a:r>
            <a:r>
              <a:rPr lang="en-US" sz="4000" u="sng" dirty="0">
                <a:solidFill>
                  <a:srgbClr val="FFFF00"/>
                </a:solidFill>
                <a:effectLst>
                  <a:outerShdw blurRad="38100" dist="38100" dir="2700000" algn="tl">
                    <a:srgbClr val="000000">
                      <a:alpha val="43137"/>
                    </a:srgbClr>
                  </a:outerShdw>
                </a:effectLst>
              </a:rPr>
              <a:t> Ca</a:t>
            </a:r>
            <a:br>
              <a:rPr lang="en-US" sz="3200" dirty="0">
                <a:solidFill>
                  <a:srgbClr val="FFFF00"/>
                </a:solidFill>
                <a:effectLst>
                  <a:outerShdw blurRad="38100" dist="38100" dir="2700000" algn="tl">
                    <a:srgbClr val="000000">
                      <a:alpha val="43137"/>
                    </a:srgbClr>
                  </a:outerShdw>
                </a:effectLst>
              </a:rPr>
            </a:br>
            <a:r>
              <a:rPr lang="en-US" sz="3200" dirty="0" err="1">
                <a:solidFill>
                  <a:srgbClr val="FFFF00"/>
                </a:solidFill>
                <a:effectLst>
                  <a:outerShdw blurRad="38100" dist="38100" dir="2700000" algn="tl">
                    <a:srgbClr val="000000">
                      <a:alpha val="43137"/>
                    </a:srgbClr>
                  </a:outerShdw>
                </a:effectLst>
              </a:rPr>
              <a:t>Chúa</a:t>
            </a:r>
            <a:r>
              <a:rPr lang="en-US" sz="3200" dirty="0">
                <a:solidFill>
                  <a:srgbClr val="FFFF00"/>
                </a:solidFill>
                <a:effectLst>
                  <a:outerShdw blurRad="38100" dist="38100" dir="2700000" algn="tl">
                    <a:srgbClr val="000000">
                      <a:alpha val="43137"/>
                    </a:srgbClr>
                  </a:outerShdw>
                </a:effectLst>
              </a:rPr>
              <a:t> </a:t>
            </a:r>
            <a:r>
              <a:rPr lang="en-US" sz="3200" dirty="0" err="1">
                <a:solidFill>
                  <a:srgbClr val="FFFF00"/>
                </a:solidFill>
                <a:effectLst>
                  <a:outerShdw blurRad="38100" dist="38100" dir="2700000" algn="tl">
                    <a:srgbClr val="000000">
                      <a:alpha val="43137"/>
                    </a:srgbClr>
                  </a:outerShdw>
                </a:effectLst>
              </a:rPr>
              <a:t>Nhật</a:t>
            </a:r>
            <a:r>
              <a:rPr lang="en-US" sz="3200" dirty="0">
                <a:solidFill>
                  <a:srgbClr val="FFFF00"/>
                </a:solidFill>
                <a:effectLst>
                  <a:outerShdw blurRad="38100" dist="38100" dir="2700000" algn="tl">
                    <a:srgbClr val="000000">
                      <a:alpha val="43137"/>
                    </a:srgbClr>
                  </a:outerShdw>
                </a:effectLst>
              </a:rPr>
              <a:t> XII </a:t>
            </a:r>
            <a:r>
              <a:rPr lang="en-US" sz="3200" dirty="0" err="1">
                <a:solidFill>
                  <a:srgbClr val="FFFF00"/>
                </a:solidFill>
                <a:effectLst>
                  <a:outerShdw blurRad="38100" dist="38100" dir="2700000" algn="tl">
                    <a:srgbClr val="000000">
                      <a:alpha val="43137"/>
                    </a:srgbClr>
                  </a:outerShdw>
                </a:effectLst>
              </a:rPr>
              <a:t>Thường</a:t>
            </a:r>
            <a:r>
              <a:rPr lang="en-US" sz="3200" dirty="0">
                <a:solidFill>
                  <a:srgbClr val="FFFF00"/>
                </a:solidFill>
                <a:effectLst>
                  <a:outerShdw blurRad="38100" dist="38100" dir="2700000" algn="tl">
                    <a:srgbClr val="000000">
                      <a:alpha val="43137"/>
                    </a:srgbClr>
                  </a:outerShdw>
                </a:effectLst>
              </a:rPr>
              <a:t> </a:t>
            </a:r>
            <a:r>
              <a:rPr lang="en-US" sz="3200" dirty="0" err="1">
                <a:solidFill>
                  <a:srgbClr val="FFFF00"/>
                </a:solidFill>
                <a:effectLst>
                  <a:outerShdw blurRad="38100" dist="38100" dir="2700000" algn="tl">
                    <a:srgbClr val="000000">
                      <a:alpha val="43137"/>
                    </a:srgbClr>
                  </a:outerShdw>
                </a:effectLst>
              </a:rPr>
              <a:t>Niên</a:t>
            </a:r>
            <a:r>
              <a:rPr lang="en-US" sz="3200" dirty="0">
                <a:solidFill>
                  <a:srgbClr val="FFFF00"/>
                </a:solidFill>
                <a:effectLst>
                  <a:outerShdw blurRad="38100" dist="38100" dir="2700000" algn="tl">
                    <a:srgbClr val="000000">
                      <a:alpha val="43137"/>
                    </a:srgbClr>
                  </a:outerShdw>
                </a:effectLst>
              </a:rPr>
              <a:t> </a:t>
            </a:r>
            <a:r>
              <a:rPr lang="en-US" sz="3200" dirty="0" err="1">
                <a:solidFill>
                  <a:srgbClr val="FFFF00"/>
                </a:solidFill>
                <a:effectLst>
                  <a:outerShdw blurRad="38100" dist="38100" dir="2700000" algn="tl">
                    <a:srgbClr val="000000">
                      <a:alpha val="43137"/>
                    </a:srgbClr>
                  </a:outerShdw>
                </a:effectLst>
              </a:rPr>
              <a:t>Năm</a:t>
            </a:r>
            <a:r>
              <a:rPr lang="en-US" sz="3200" dirty="0">
                <a:solidFill>
                  <a:srgbClr val="FFFF00"/>
                </a:solidFill>
                <a:effectLst>
                  <a:outerShdw blurRad="38100" dist="38100" dir="2700000" algn="tl">
                    <a:srgbClr val="000000">
                      <a:alpha val="43137"/>
                    </a:srgbClr>
                  </a:outerShdw>
                </a:effectLst>
              </a:rPr>
              <a:t> A</a:t>
            </a:r>
            <a:br>
              <a:rPr lang="en-US" sz="3200" dirty="0">
                <a:solidFill>
                  <a:srgbClr val="FFFF00"/>
                </a:solidFill>
                <a:effectLst>
                  <a:outerShdw blurRad="38100" dist="38100" dir="2700000" algn="tl">
                    <a:srgbClr val="000000">
                      <a:alpha val="43137"/>
                    </a:srgbClr>
                  </a:outerShdw>
                </a:effectLst>
              </a:rPr>
            </a:br>
            <a:br>
              <a:rPr lang="en-US" sz="3200" dirty="0">
                <a:solidFill>
                  <a:srgbClr val="FFFF00"/>
                </a:solidFill>
                <a:effectLst>
                  <a:outerShdw blurRad="38100" dist="38100" dir="2700000" algn="tl">
                    <a:srgbClr val="000000">
                      <a:alpha val="43137"/>
                    </a:srgbClr>
                  </a:outerShdw>
                </a:effectLst>
              </a:rPr>
            </a:br>
            <a:r>
              <a:rPr lang="en-US" sz="5400" dirty="0">
                <a:solidFill>
                  <a:srgbClr val="FFFF00"/>
                </a:solidFill>
                <a:effectLst>
                  <a:outerShdw blurRad="38100" dist="38100" dir="2700000" algn="tl">
                    <a:srgbClr val="000000">
                      <a:alpha val="43137"/>
                    </a:srgbClr>
                  </a:outerShdw>
                </a:effectLst>
              </a:rPr>
              <a:t>THÁNH VỊNH 68</a:t>
            </a:r>
            <a:br>
              <a:rPr lang="en-US" sz="5400" dirty="0">
                <a:solidFill>
                  <a:srgbClr val="FFFF00"/>
                </a:solidFill>
                <a:effectLst>
                  <a:outerShdw blurRad="38100" dist="38100" dir="2700000" algn="tl">
                    <a:srgbClr val="000000">
                      <a:alpha val="43137"/>
                    </a:srgbClr>
                  </a:outerShdw>
                </a:effectLst>
              </a:rPr>
            </a:br>
            <a:r>
              <a:rPr lang="en-US" sz="2800" i="1" dirty="0">
                <a:solidFill>
                  <a:srgbClr val="FFFF00"/>
                </a:solidFill>
                <a:effectLst>
                  <a:outerShdw blurRad="38100" dist="38100" dir="2700000" algn="tl">
                    <a:srgbClr val="000000">
                      <a:alpha val="43137"/>
                    </a:srgbClr>
                  </a:outerShdw>
                </a:effectLst>
              </a:rPr>
              <a:t>St: </a:t>
            </a:r>
            <a:r>
              <a:rPr lang="en-US" sz="2800" i="1" dirty="0" err="1">
                <a:solidFill>
                  <a:srgbClr val="FFFF00"/>
                </a:solidFill>
                <a:effectLst>
                  <a:outerShdw blurRad="38100" dist="38100" dir="2700000" algn="tl">
                    <a:srgbClr val="000000">
                      <a:alpha val="43137"/>
                    </a:srgbClr>
                  </a:outerShdw>
                </a:effectLst>
              </a:rPr>
              <a:t>Lm</a:t>
            </a:r>
            <a:r>
              <a:rPr lang="en-US" sz="2800" i="1" dirty="0">
                <a:solidFill>
                  <a:srgbClr val="FFFF00"/>
                </a:solidFill>
                <a:effectLst>
                  <a:outerShdw blurRad="38100" dist="38100" dir="2700000" algn="tl">
                    <a:srgbClr val="000000">
                      <a:alpha val="43137"/>
                    </a:srgbClr>
                  </a:outerShdw>
                </a:effectLst>
              </a:rPr>
              <a:t>. Kim Long</a:t>
            </a:r>
            <a:br>
              <a:rPr lang="en-US" sz="4000" i="1" dirty="0">
                <a:solidFill>
                  <a:srgbClr val="FFFF00"/>
                </a:solidFill>
                <a:effectLst>
                  <a:outerShdw blurRad="38100" dist="38100" dir="2700000" algn="tl">
                    <a:srgbClr val="000000">
                      <a:alpha val="43137"/>
                    </a:srgbClr>
                  </a:outerShdw>
                </a:effectLst>
              </a:rPr>
            </a:br>
            <a:br>
              <a:rPr lang="en-US" sz="4000" i="1" dirty="0">
                <a:solidFill>
                  <a:srgbClr val="FFFF00"/>
                </a:solidFill>
                <a:effectLst>
                  <a:outerShdw blurRad="38100" dist="38100" dir="2700000" algn="tl">
                    <a:srgbClr val="000000">
                      <a:alpha val="43137"/>
                    </a:srgbClr>
                  </a:outerShdw>
                </a:effectLst>
              </a:rPr>
            </a:br>
            <a:r>
              <a:rPr lang="en-US" sz="4800" i="1" dirty="0">
                <a:solidFill>
                  <a:srgbClr val="FFFF00"/>
                </a:solidFill>
                <a:effectLst>
                  <a:outerShdw blurRad="38100" dist="38100" dir="2700000" algn="tl">
                    <a:srgbClr val="000000">
                      <a:alpha val="43137"/>
                    </a:srgbClr>
                  </a:outerShdw>
                </a:effectLst>
              </a:rPr>
              <a:t>03 </a:t>
            </a:r>
            <a:r>
              <a:rPr lang="en-US" sz="4800" i="1" dirty="0" err="1">
                <a:solidFill>
                  <a:srgbClr val="FFFF00"/>
                </a:solidFill>
                <a:effectLst>
                  <a:outerShdw blurRad="38100" dist="38100" dir="2700000" algn="tl">
                    <a:srgbClr val="000000">
                      <a:alpha val="43137"/>
                    </a:srgbClr>
                  </a:outerShdw>
                </a:effectLst>
              </a:rPr>
              <a:t>Câu</a:t>
            </a:r>
            <a:endParaRPr lang="en-US" sz="4000"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04108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6858000" cy="5143500"/>
          </a:xfrm>
        </p:spPr>
        <p:txBody>
          <a:bodyPr>
            <a:normAutofit/>
          </a:bodyPr>
          <a:lstStyle/>
          <a:p>
            <a:pPr algn="just"/>
            <a:r>
              <a:rPr lang="en-US" sz="6600" u="sng" dirty="0" err="1">
                <a:solidFill>
                  <a:srgbClr val="FFFF00"/>
                </a:solidFill>
                <a:effectLst>
                  <a:outerShdw blurRad="38100" dist="38100" dir="2700000" algn="tl">
                    <a:srgbClr val="000000">
                      <a:alpha val="43137"/>
                    </a:srgbClr>
                  </a:outerShdw>
                </a:effectLst>
              </a:rPr>
              <a:t>Đk</a:t>
            </a:r>
            <a:r>
              <a:rPr lang="en-US" sz="6600" u="sng" dirty="0">
                <a:solidFill>
                  <a:srgbClr val="FFFF00"/>
                </a:solidFill>
                <a:effectLst>
                  <a:outerShdw blurRad="38100" dist="38100" dir="2700000" algn="tl">
                    <a:srgbClr val="000000">
                      <a:alpha val="43137"/>
                    </a:srgbClr>
                  </a:outerShdw>
                </a:effectLst>
              </a:rPr>
              <a:t>:</a:t>
            </a:r>
            <a:r>
              <a:rPr lang="en-US" sz="6600" dirty="0">
                <a:solidFill>
                  <a:schemeClr val="bg1"/>
                </a:solidFill>
                <a:effectLst>
                  <a:outerShdw blurRad="38100" dist="38100" dir="2700000" algn="tl">
                    <a:srgbClr val="000000">
                      <a:alpha val="43137"/>
                    </a:srgbClr>
                  </a:outerShdw>
                </a:effectLst>
              </a:rPr>
              <a:t> </a:t>
            </a:r>
            <a:r>
              <a:rPr lang="vi-VN" sz="6600" dirty="0">
                <a:solidFill>
                  <a:schemeClr val="bg1"/>
                </a:solidFill>
                <a:effectLst>
                  <a:outerShdw blurRad="38100" dist="38100" dir="2700000" algn="tl">
                    <a:srgbClr val="000000">
                      <a:alpha val="43137"/>
                    </a:srgbClr>
                  </a:outerShdw>
                </a:effectLst>
              </a:rPr>
              <a:t>Lạy Chúa, xin nhậm lời con nguyện vì ân nghĩa cao dầy.</a:t>
            </a:r>
            <a:endParaRPr lang="en-US" sz="6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89148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6858000" cy="5143500"/>
          </a:xfrm>
        </p:spPr>
        <p:txBody>
          <a:bodyPr>
            <a:normAutofit/>
          </a:bodyPr>
          <a:lstStyle/>
          <a:p>
            <a:pPr algn="just"/>
            <a:r>
              <a:rPr lang="en-US" sz="6600" u="sng" dirty="0" err="1">
                <a:solidFill>
                  <a:srgbClr val="FFFF00"/>
                </a:solidFill>
                <a:effectLst>
                  <a:outerShdw blurRad="38100" dist="38100" dir="2700000" algn="tl">
                    <a:srgbClr val="000000">
                      <a:alpha val="43137"/>
                    </a:srgbClr>
                  </a:outerShdw>
                </a:effectLst>
              </a:rPr>
              <a:t>Đk</a:t>
            </a:r>
            <a:r>
              <a:rPr lang="en-US" sz="6600" u="sng" dirty="0">
                <a:solidFill>
                  <a:srgbClr val="FFFF00"/>
                </a:solidFill>
                <a:effectLst>
                  <a:outerShdw blurRad="38100" dist="38100" dir="2700000" algn="tl">
                    <a:srgbClr val="000000">
                      <a:alpha val="43137"/>
                    </a:srgbClr>
                  </a:outerShdw>
                </a:effectLst>
              </a:rPr>
              <a:t>:</a:t>
            </a:r>
            <a:r>
              <a:rPr lang="en-US" sz="6600" dirty="0">
                <a:solidFill>
                  <a:schemeClr val="bg1"/>
                </a:solidFill>
                <a:effectLst>
                  <a:outerShdw blurRad="38100" dist="38100" dir="2700000" algn="tl">
                    <a:srgbClr val="000000">
                      <a:alpha val="43137"/>
                    </a:srgbClr>
                  </a:outerShdw>
                </a:effectLst>
              </a:rPr>
              <a:t> </a:t>
            </a:r>
            <a:r>
              <a:rPr lang="vi-VN" sz="6600" dirty="0">
                <a:solidFill>
                  <a:schemeClr val="bg1"/>
                </a:solidFill>
                <a:effectLst>
                  <a:outerShdw blurRad="38100" dist="38100" dir="2700000" algn="tl">
                    <a:srgbClr val="000000">
                      <a:alpha val="43137"/>
                    </a:srgbClr>
                  </a:outerShdw>
                </a:effectLst>
              </a:rPr>
              <a:t>Lạy Chúa, xin nhậm lời con nguyện vì ân nghĩa cao dầy.</a:t>
            </a:r>
            <a:endParaRPr lang="en-US" sz="6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99959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6858000" cy="5143500"/>
          </a:xfrm>
        </p:spPr>
        <p:txBody>
          <a:bodyPr>
            <a:normAutofit/>
          </a:bodyPr>
          <a:lstStyle/>
          <a:p>
            <a:pPr algn="just"/>
            <a:r>
              <a:rPr lang="en-US" sz="4400" u="sng" dirty="0">
                <a:solidFill>
                  <a:srgbClr val="FFFF00"/>
                </a:solidFill>
                <a:effectLst>
                  <a:outerShdw blurRad="38100" dist="38100" dir="2700000" algn="tl">
                    <a:srgbClr val="000000">
                      <a:alpha val="43137"/>
                    </a:srgbClr>
                  </a:outerShdw>
                </a:effectLst>
              </a:rPr>
              <a:t>Tk1:</a:t>
            </a:r>
            <a:r>
              <a:rPr lang="en-US" sz="4400" dirty="0">
                <a:solidFill>
                  <a:schemeClr val="bg1"/>
                </a:solidFill>
                <a:effectLst>
                  <a:outerShdw blurRad="38100" dist="38100" dir="2700000" algn="tl">
                    <a:srgbClr val="000000">
                      <a:alpha val="43137"/>
                    </a:srgbClr>
                  </a:outerShdw>
                </a:effectLst>
              </a:rPr>
              <a:t> </a:t>
            </a:r>
            <a:r>
              <a:rPr lang="vi-VN" sz="4400" dirty="0">
                <a:solidFill>
                  <a:schemeClr val="bg1"/>
                </a:solidFill>
                <a:effectLst>
                  <a:outerShdw blurRad="38100" dist="38100" dir="2700000" algn="tl">
                    <a:srgbClr val="000000">
                      <a:alpha val="43137"/>
                    </a:srgbClr>
                  </a:outerShdw>
                </a:effectLst>
              </a:rPr>
              <a:t>Chịu khinh ghét nhuốc nhơ, thực ra cũng bởi Ngài. Bị người thân chê chối, bị đoạn nghĩa anh em. Nhà Chúa lo nhiệt tâm mà thân con hứng tủi nhục.</a:t>
            </a:r>
            <a:endParaRPr lang="en-US" sz="4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442300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6858000" cy="5143500"/>
          </a:xfrm>
        </p:spPr>
        <p:txBody>
          <a:bodyPr>
            <a:normAutofit/>
          </a:bodyPr>
          <a:lstStyle/>
          <a:p>
            <a:pPr algn="just"/>
            <a:r>
              <a:rPr lang="en-US" sz="6600" u="sng" dirty="0" err="1">
                <a:solidFill>
                  <a:srgbClr val="FFFF00"/>
                </a:solidFill>
                <a:effectLst>
                  <a:outerShdw blurRad="38100" dist="38100" dir="2700000" algn="tl">
                    <a:srgbClr val="000000">
                      <a:alpha val="43137"/>
                    </a:srgbClr>
                  </a:outerShdw>
                </a:effectLst>
              </a:rPr>
              <a:t>Đk</a:t>
            </a:r>
            <a:r>
              <a:rPr lang="en-US" sz="6600" u="sng" dirty="0">
                <a:solidFill>
                  <a:srgbClr val="FFFF00"/>
                </a:solidFill>
                <a:effectLst>
                  <a:outerShdw blurRad="38100" dist="38100" dir="2700000" algn="tl">
                    <a:srgbClr val="000000">
                      <a:alpha val="43137"/>
                    </a:srgbClr>
                  </a:outerShdw>
                </a:effectLst>
              </a:rPr>
              <a:t>:</a:t>
            </a:r>
            <a:r>
              <a:rPr lang="en-US" sz="6600" dirty="0">
                <a:solidFill>
                  <a:schemeClr val="bg1"/>
                </a:solidFill>
                <a:effectLst>
                  <a:outerShdw blurRad="38100" dist="38100" dir="2700000" algn="tl">
                    <a:srgbClr val="000000">
                      <a:alpha val="43137"/>
                    </a:srgbClr>
                  </a:outerShdw>
                </a:effectLst>
              </a:rPr>
              <a:t> </a:t>
            </a:r>
            <a:r>
              <a:rPr lang="vi-VN" sz="6600" dirty="0">
                <a:solidFill>
                  <a:schemeClr val="bg1"/>
                </a:solidFill>
                <a:effectLst>
                  <a:outerShdw blurRad="38100" dist="38100" dir="2700000" algn="tl">
                    <a:srgbClr val="000000">
                      <a:alpha val="43137"/>
                    </a:srgbClr>
                  </a:outerShdw>
                </a:effectLst>
              </a:rPr>
              <a:t>Lạy Chúa, xin nhậm lời con nguyện vì ân nghĩa cao dầy.</a:t>
            </a:r>
            <a:endParaRPr lang="en-US" sz="6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524550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6858000" cy="5143500"/>
          </a:xfrm>
        </p:spPr>
        <p:txBody>
          <a:bodyPr>
            <a:noAutofit/>
          </a:bodyPr>
          <a:lstStyle/>
          <a:p>
            <a:pPr algn="just"/>
            <a:r>
              <a:rPr lang="en-US" sz="4800" u="sng" dirty="0">
                <a:solidFill>
                  <a:srgbClr val="FFFF00"/>
                </a:solidFill>
                <a:effectLst>
                  <a:outerShdw blurRad="38100" dist="38100" dir="2700000" algn="tl">
                    <a:srgbClr val="000000">
                      <a:alpha val="43137"/>
                    </a:srgbClr>
                  </a:outerShdw>
                </a:effectLst>
              </a:rPr>
              <a:t>Tk2:</a:t>
            </a:r>
            <a:r>
              <a:rPr lang="en-US" sz="4800" dirty="0">
                <a:solidFill>
                  <a:schemeClr val="bg1"/>
                </a:solidFill>
                <a:effectLst>
                  <a:outerShdw blurRad="38100" dist="38100" dir="2700000" algn="tl">
                    <a:srgbClr val="000000">
                      <a:alpha val="43137"/>
                    </a:srgbClr>
                  </a:outerShdw>
                </a:effectLst>
              </a:rPr>
              <a:t> </a:t>
            </a:r>
            <a:r>
              <a:rPr lang="vi-VN" sz="4800" dirty="0">
                <a:solidFill>
                  <a:schemeClr val="bg1"/>
                </a:solidFill>
                <a:effectLst>
                  <a:outerShdw blurRad="38100" dist="38100" dir="2700000" algn="tl">
                    <a:srgbClr val="000000">
                      <a:alpha val="43137"/>
                    </a:srgbClr>
                  </a:outerShdw>
                </a:effectLst>
              </a:rPr>
              <a:t>Lời kêu khấn Chúa ơi, vì ân nghĩa cao dầy. Vì Ngài luôn trung tín, thẩm nhận đoái thi ân. Vì trắc ẩn từ bi, Ngài thương trông đến nhậm lời.</a:t>
            </a:r>
            <a:endParaRPr lang="en-US" sz="48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907282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6858000" cy="5143500"/>
          </a:xfrm>
        </p:spPr>
        <p:txBody>
          <a:bodyPr>
            <a:normAutofit/>
          </a:bodyPr>
          <a:lstStyle/>
          <a:p>
            <a:pPr algn="just"/>
            <a:r>
              <a:rPr lang="en-US" sz="6600" u="sng" dirty="0" err="1">
                <a:solidFill>
                  <a:srgbClr val="FFFF00"/>
                </a:solidFill>
                <a:effectLst>
                  <a:outerShdw blurRad="38100" dist="38100" dir="2700000" algn="tl">
                    <a:srgbClr val="000000">
                      <a:alpha val="43137"/>
                    </a:srgbClr>
                  </a:outerShdw>
                </a:effectLst>
              </a:rPr>
              <a:t>Đk</a:t>
            </a:r>
            <a:r>
              <a:rPr lang="en-US" sz="6600" u="sng" dirty="0">
                <a:solidFill>
                  <a:srgbClr val="FFFF00"/>
                </a:solidFill>
                <a:effectLst>
                  <a:outerShdw blurRad="38100" dist="38100" dir="2700000" algn="tl">
                    <a:srgbClr val="000000">
                      <a:alpha val="43137"/>
                    </a:srgbClr>
                  </a:outerShdw>
                </a:effectLst>
              </a:rPr>
              <a:t>:</a:t>
            </a:r>
            <a:r>
              <a:rPr lang="en-US" sz="6600" dirty="0">
                <a:solidFill>
                  <a:schemeClr val="bg1"/>
                </a:solidFill>
                <a:effectLst>
                  <a:outerShdw blurRad="38100" dist="38100" dir="2700000" algn="tl">
                    <a:srgbClr val="000000">
                      <a:alpha val="43137"/>
                    </a:srgbClr>
                  </a:outerShdw>
                </a:effectLst>
              </a:rPr>
              <a:t> </a:t>
            </a:r>
            <a:r>
              <a:rPr lang="vi-VN" sz="6600" dirty="0">
                <a:solidFill>
                  <a:schemeClr val="bg1"/>
                </a:solidFill>
                <a:effectLst>
                  <a:outerShdw blurRad="38100" dist="38100" dir="2700000" algn="tl">
                    <a:srgbClr val="000000">
                      <a:alpha val="43137"/>
                    </a:srgbClr>
                  </a:outerShdw>
                </a:effectLst>
              </a:rPr>
              <a:t>Lạy Chúa, xin nhậm lời con nguyện vì ân nghĩa cao dầy.</a:t>
            </a:r>
            <a:endParaRPr lang="en-US" sz="6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045492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6858000" cy="5143500"/>
          </a:xfrm>
        </p:spPr>
        <p:txBody>
          <a:bodyPr>
            <a:noAutofit/>
          </a:bodyPr>
          <a:lstStyle/>
          <a:p>
            <a:pPr algn="just"/>
            <a:r>
              <a:rPr lang="en-US" sz="4400" u="sng" dirty="0">
                <a:solidFill>
                  <a:srgbClr val="FFFF00"/>
                </a:solidFill>
                <a:effectLst>
                  <a:outerShdw blurRad="38100" dist="38100" dir="2700000" algn="tl">
                    <a:srgbClr val="000000">
                      <a:alpha val="43137"/>
                    </a:srgbClr>
                  </a:outerShdw>
                </a:effectLst>
              </a:rPr>
              <a:t>Tk3:</a:t>
            </a:r>
            <a:r>
              <a:rPr lang="en-US" sz="4400" dirty="0">
                <a:solidFill>
                  <a:schemeClr val="bg1"/>
                </a:solidFill>
                <a:effectLst>
                  <a:outerShdw blurRad="38100" dist="38100" dir="2700000" algn="tl">
                    <a:srgbClr val="000000">
                      <a:alpha val="43137"/>
                    </a:srgbClr>
                  </a:outerShdw>
                </a:effectLst>
              </a:rPr>
              <a:t> </a:t>
            </a:r>
            <a:r>
              <a:rPr lang="vi-VN" sz="4400" dirty="0">
                <a:solidFill>
                  <a:schemeClr val="bg1"/>
                </a:solidFill>
                <a:effectLst>
                  <a:outerShdw blurRad="38100" dist="38100" dir="2700000" algn="tl">
                    <a:srgbClr val="000000">
                      <a:alpha val="43137"/>
                    </a:srgbClr>
                  </a:outerShdw>
                </a:effectLst>
              </a:rPr>
              <a:t>Bạn khiêm ái ngước trông mà vui sướng reo mừng. Người tìm tôn nhan Chúa lòng rộn rã hân hoan. Trời đất nhảy mừng lên, đại dương mau tán tụng Ngài. </a:t>
            </a:r>
            <a:endParaRPr lang="en-US" sz="4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076409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6858000" cy="5143500"/>
          </a:xfrm>
        </p:spPr>
        <p:txBody>
          <a:bodyPr>
            <a:normAutofit/>
          </a:bodyPr>
          <a:lstStyle/>
          <a:p>
            <a:pPr algn="just"/>
            <a:r>
              <a:rPr lang="en-US" sz="6600" u="sng" dirty="0" err="1">
                <a:solidFill>
                  <a:srgbClr val="FFFF00"/>
                </a:solidFill>
                <a:effectLst>
                  <a:outerShdw blurRad="38100" dist="38100" dir="2700000" algn="tl">
                    <a:srgbClr val="000000">
                      <a:alpha val="43137"/>
                    </a:srgbClr>
                  </a:outerShdw>
                </a:effectLst>
              </a:rPr>
              <a:t>Đk</a:t>
            </a:r>
            <a:r>
              <a:rPr lang="en-US" sz="6600" u="sng" dirty="0">
                <a:solidFill>
                  <a:srgbClr val="FFFF00"/>
                </a:solidFill>
                <a:effectLst>
                  <a:outerShdw blurRad="38100" dist="38100" dir="2700000" algn="tl">
                    <a:srgbClr val="000000">
                      <a:alpha val="43137"/>
                    </a:srgbClr>
                  </a:outerShdw>
                </a:effectLst>
              </a:rPr>
              <a:t>:</a:t>
            </a:r>
            <a:r>
              <a:rPr lang="en-US" sz="6600" dirty="0">
                <a:solidFill>
                  <a:schemeClr val="bg1"/>
                </a:solidFill>
                <a:effectLst>
                  <a:outerShdw blurRad="38100" dist="38100" dir="2700000" algn="tl">
                    <a:srgbClr val="000000">
                      <a:alpha val="43137"/>
                    </a:srgbClr>
                  </a:outerShdw>
                </a:effectLst>
              </a:rPr>
              <a:t> </a:t>
            </a:r>
            <a:r>
              <a:rPr lang="vi-VN" sz="6600" dirty="0">
                <a:solidFill>
                  <a:schemeClr val="bg1"/>
                </a:solidFill>
                <a:effectLst>
                  <a:outerShdw blurRad="38100" dist="38100" dir="2700000" algn="tl">
                    <a:srgbClr val="000000">
                      <a:alpha val="43137"/>
                    </a:srgbClr>
                  </a:outerShdw>
                </a:effectLst>
              </a:rPr>
              <a:t>Lạy Chúa, xin nhậm lời con nguyện vì ân nghĩa cao dầy.</a:t>
            </a:r>
            <a:endParaRPr lang="en-US" sz="6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991623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5143500"/>
          </a:xfrm>
          <a:prstGeom prst="rect">
            <a:avLst/>
          </a:prstGeom>
        </p:spPr>
      </p:pic>
      <p:sp>
        <p:nvSpPr>
          <p:cNvPr id="6" name="TextBox 5"/>
          <p:cNvSpPr txBox="1"/>
          <p:nvPr/>
        </p:nvSpPr>
        <p:spPr>
          <a:xfrm>
            <a:off x="114300" y="742950"/>
            <a:ext cx="5849678" cy="1338828"/>
          </a:xfrm>
          <a:prstGeom prst="rect">
            <a:avLst/>
          </a:prstGeom>
          <a:noFill/>
        </p:spPr>
        <p:txBody>
          <a:bodyPr wrap="none" rtlCol="0">
            <a:spAutoFit/>
          </a:bodyPr>
          <a:lstStyle/>
          <a:p>
            <a:pPr defTabSz="685800"/>
            <a:r>
              <a:rPr lang="en-US" sz="2700">
                <a:solidFill>
                  <a:srgbClr val="FFFF00"/>
                </a:solidFill>
                <a:latin typeface="UTM American Sans"/>
              </a:rPr>
              <a:t>Bài đọc 2</a:t>
            </a:r>
          </a:p>
          <a:p>
            <a:pPr defTabSz="685800"/>
            <a:r>
              <a:rPr lang="en-US" sz="2700">
                <a:solidFill>
                  <a:srgbClr val="FFFF00"/>
                </a:solidFill>
                <a:latin typeface="UTM American Sans"/>
              </a:rPr>
              <a:t>Bài trích thư của thánh Phaôlô tông đồ</a:t>
            </a:r>
          </a:p>
          <a:p>
            <a:pPr defTabSz="685800"/>
            <a:r>
              <a:rPr lang="en-US" sz="2700">
                <a:solidFill>
                  <a:srgbClr val="FFFF00"/>
                </a:solidFill>
                <a:latin typeface="UTM American Sans"/>
              </a:rPr>
              <a:t>Gửi tín hữu Rôma.</a:t>
            </a:r>
          </a:p>
        </p:txBody>
      </p:sp>
      <p:sp>
        <p:nvSpPr>
          <p:cNvPr id="7" name="TextBox 6"/>
          <p:cNvSpPr txBox="1"/>
          <p:nvPr/>
        </p:nvSpPr>
        <p:spPr>
          <a:xfrm>
            <a:off x="57150" y="3330130"/>
            <a:ext cx="6745757" cy="1015663"/>
          </a:xfrm>
          <a:prstGeom prst="rect">
            <a:avLst/>
          </a:prstGeom>
          <a:noFill/>
        </p:spPr>
        <p:txBody>
          <a:bodyPr wrap="none" rtlCol="0">
            <a:spAutoFit/>
          </a:bodyPr>
          <a:lstStyle/>
          <a:p>
            <a:pPr defTabSz="685800"/>
            <a:r>
              <a:rPr lang="en-US" sz="3000">
                <a:solidFill>
                  <a:srgbClr val="FFFF00"/>
                </a:solidFill>
                <a:latin typeface="UTM American Sans"/>
              </a:rPr>
              <a:t>Sự sa ngã của Adam không thể nào</a:t>
            </a:r>
          </a:p>
          <a:p>
            <a:pPr defTabSz="685800"/>
            <a:r>
              <a:rPr lang="en-US" sz="3000">
                <a:solidFill>
                  <a:srgbClr val="FFFF00"/>
                </a:solidFill>
                <a:latin typeface="UTM American Sans"/>
              </a:rPr>
              <a:t>Sánh được với sự ân huệ của Thiên Chúa</a:t>
            </a:r>
          </a:p>
        </p:txBody>
      </p:sp>
    </p:spTree>
    <p:extLst>
      <p:ext uri="{BB962C8B-B14F-4D97-AF65-F5344CB8AC3E}">
        <p14:creationId xmlns:p14="http://schemas.microsoft.com/office/powerpoint/2010/main" val="34937877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44055"/>
            <a:ext cx="6858000" cy="3760967"/>
          </a:xfrm>
        </p:spPr>
        <p:txBody>
          <a:bodyPr>
            <a:noAutofit/>
          </a:bodyPr>
          <a:lstStyle/>
          <a:p>
            <a:pPr algn="just"/>
            <a:r>
              <a:rPr lang="en-US" sz="4950" dirty="0" err="1">
                <a:solidFill>
                  <a:schemeClr val="bg1"/>
                </a:solidFill>
                <a:effectLst>
                  <a:outerShdw blurRad="38100" dist="38100" dir="2700000" algn="tl">
                    <a:srgbClr val="000000">
                      <a:alpha val="43137"/>
                    </a:srgbClr>
                  </a:outerShdw>
                </a:effectLst>
              </a:rPr>
              <a:t>Chúa</a:t>
            </a:r>
            <a:r>
              <a:rPr lang="en-US" sz="4950" dirty="0">
                <a:solidFill>
                  <a:schemeClr val="bg1"/>
                </a:solidFill>
                <a:effectLst>
                  <a:outerShdw blurRad="38100" dist="38100" dir="2700000" algn="tl">
                    <a:srgbClr val="000000">
                      <a:alpha val="43137"/>
                    </a:srgbClr>
                  </a:outerShdw>
                </a:effectLst>
              </a:rPr>
              <a:t> </a:t>
            </a:r>
            <a:r>
              <a:rPr lang="en-US" sz="4950" dirty="0" err="1">
                <a:solidFill>
                  <a:schemeClr val="bg1"/>
                </a:solidFill>
                <a:effectLst>
                  <a:outerShdw blurRad="38100" dist="38100" dir="2700000" algn="tl">
                    <a:srgbClr val="000000">
                      <a:alpha val="43137"/>
                    </a:srgbClr>
                  </a:outerShdw>
                </a:effectLst>
              </a:rPr>
              <a:t>nói</a:t>
            </a:r>
            <a:r>
              <a:rPr lang="en-US" sz="4950" dirty="0">
                <a:solidFill>
                  <a:schemeClr val="bg1"/>
                </a:solidFill>
                <a:effectLst>
                  <a:outerShdw blurRad="38100" dist="38100" dir="2700000" algn="tl">
                    <a:srgbClr val="000000">
                      <a:alpha val="43137"/>
                    </a:srgbClr>
                  </a:outerShdw>
                </a:effectLst>
              </a:rPr>
              <a:t>: </a:t>
            </a:r>
            <a:r>
              <a:rPr lang="en-US" sz="4950" dirty="0" err="1">
                <a:solidFill>
                  <a:schemeClr val="bg1"/>
                </a:solidFill>
                <a:effectLst>
                  <a:outerShdw blurRad="38100" dist="38100" dir="2700000" algn="tl">
                    <a:srgbClr val="000000">
                      <a:alpha val="43137"/>
                    </a:srgbClr>
                  </a:outerShdw>
                </a:effectLst>
              </a:rPr>
              <a:t>Thánh</a:t>
            </a:r>
            <a:r>
              <a:rPr lang="en-US" sz="4950" dirty="0">
                <a:solidFill>
                  <a:schemeClr val="bg1"/>
                </a:solidFill>
                <a:effectLst>
                  <a:outerShdw blurRad="38100" dist="38100" dir="2700000" algn="tl">
                    <a:srgbClr val="000000">
                      <a:alpha val="43137"/>
                    </a:srgbClr>
                  </a:outerShdw>
                </a:effectLst>
              </a:rPr>
              <a:t> </a:t>
            </a:r>
            <a:r>
              <a:rPr lang="en-US" sz="4950" dirty="0" err="1">
                <a:solidFill>
                  <a:schemeClr val="bg1"/>
                </a:solidFill>
                <a:effectLst>
                  <a:outerShdw blurRad="38100" dist="38100" dir="2700000" algn="tl">
                    <a:srgbClr val="000000">
                      <a:alpha val="43137"/>
                    </a:srgbClr>
                  </a:outerShdw>
                </a:effectLst>
              </a:rPr>
              <a:t>Thần</a:t>
            </a:r>
            <a:r>
              <a:rPr lang="en-US" sz="4950" dirty="0">
                <a:solidFill>
                  <a:schemeClr val="bg1"/>
                </a:solidFill>
                <a:effectLst>
                  <a:outerShdw blurRad="38100" dist="38100" dir="2700000" algn="tl">
                    <a:srgbClr val="000000">
                      <a:alpha val="43137"/>
                    </a:srgbClr>
                  </a:outerShdw>
                </a:effectLst>
              </a:rPr>
              <a:t> </a:t>
            </a:r>
            <a:r>
              <a:rPr lang="en-US" sz="4950" dirty="0" err="1">
                <a:solidFill>
                  <a:schemeClr val="bg1"/>
                </a:solidFill>
                <a:effectLst>
                  <a:outerShdw blurRad="38100" dist="38100" dir="2700000" algn="tl">
                    <a:srgbClr val="000000">
                      <a:alpha val="43137"/>
                    </a:srgbClr>
                  </a:outerShdw>
                </a:effectLst>
              </a:rPr>
              <a:t>chân</a:t>
            </a:r>
            <a:r>
              <a:rPr lang="en-US" sz="4950" dirty="0">
                <a:solidFill>
                  <a:schemeClr val="bg1"/>
                </a:solidFill>
                <a:effectLst>
                  <a:outerShdw blurRad="38100" dist="38100" dir="2700000" algn="tl">
                    <a:srgbClr val="000000">
                      <a:alpha val="43137"/>
                    </a:srgbClr>
                  </a:outerShdw>
                </a:effectLst>
              </a:rPr>
              <a:t> </a:t>
            </a:r>
            <a:r>
              <a:rPr lang="en-US" sz="4950" dirty="0" err="1">
                <a:solidFill>
                  <a:schemeClr val="bg1"/>
                </a:solidFill>
                <a:effectLst>
                  <a:outerShdw blurRad="38100" dist="38100" dir="2700000" algn="tl">
                    <a:srgbClr val="000000">
                      <a:alpha val="43137"/>
                    </a:srgbClr>
                  </a:outerShdw>
                </a:effectLst>
              </a:rPr>
              <a:t>lý</a:t>
            </a:r>
            <a:r>
              <a:rPr lang="en-US" sz="4950" dirty="0">
                <a:solidFill>
                  <a:schemeClr val="bg1"/>
                </a:solidFill>
                <a:effectLst>
                  <a:outerShdw blurRad="38100" dist="38100" dir="2700000" algn="tl">
                    <a:srgbClr val="000000">
                      <a:alpha val="43137"/>
                    </a:srgbClr>
                  </a:outerShdw>
                </a:effectLst>
              </a:rPr>
              <a:t> </a:t>
            </a:r>
            <a:r>
              <a:rPr lang="en-US" sz="4950" dirty="0" err="1">
                <a:solidFill>
                  <a:schemeClr val="bg1"/>
                </a:solidFill>
                <a:effectLst>
                  <a:outerShdw blurRad="38100" dist="38100" dir="2700000" algn="tl">
                    <a:srgbClr val="000000">
                      <a:alpha val="43137"/>
                    </a:srgbClr>
                  </a:outerShdw>
                </a:effectLst>
              </a:rPr>
              <a:t>sẽ</a:t>
            </a:r>
            <a:r>
              <a:rPr lang="en-US" sz="4950" dirty="0">
                <a:solidFill>
                  <a:schemeClr val="bg1"/>
                </a:solidFill>
                <a:effectLst>
                  <a:outerShdw blurRad="38100" dist="38100" dir="2700000" algn="tl">
                    <a:srgbClr val="000000">
                      <a:alpha val="43137"/>
                    </a:srgbClr>
                  </a:outerShdw>
                </a:effectLst>
              </a:rPr>
              <a:t> </a:t>
            </a:r>
            <a:r>
              <a:rPr lang="en-US" sz="4950" dirty="0" err="1">
                <a:solidFill>
                  <a:schemeClr val="bg1"/>
                </a:solidFill>
                <a:effectLst>
                  <a:outerShdw blurRad="38100" dist="38100" dir="2700000" algn="tl">
                    <a:srgbClr val="000000">
                      <a:alpha val="43137"/>
                    </a:srgbClr>
                  </a:outerShdw>
                </a:effectLst>
              </a:rPr>
              <a:t>làm</a:t>
            </a:r>
            <a:r>
              <a:rPr lang="en-US" sz="4950" dirty="0">
                <a:solidFill>
                  <a:schemeClr val="bg1"/>
                </a:solidFill>
                <a:effectLst>
                  <a:outerShdw blurRad="38100" dist="38100" dir="2700000" algn="tl">
                    <a:srgbClr val="000000">
                      <a:alpha val="43137"/>
                    </a:srgbClr>
                  </a:outerShdw>
                </a:effectLst>
              </a:rPr>
              <a:t> </a:t>
            </a:r>
            <a:r>
              <a:rPr lang="en-US" sz="4950" dirty="0" err="1">
                <a:solidFill>
                  <a:schemeClr val="bg1"/>
                </a:solidFill>
                <a:effectLst>
                  <a:outerShdw blurRad="38100" dist="38100" dir="2700000" algn="tl">
                    <a:srgbClr val="000000">
                      <a:alpha val="43137"/>
                    </a:srgbClr>
                  </a:outerShdw>
                </a:effectLst>
              </a:rPr>
              <a:t>chứng</a:t>
            </a:r>
            <a:r>
              <a:rPr lang="en-US" sz="4950" dirty="0">
                <a:solidFill>
                  <a:schemeClr val="bg1"/>
                </a:solidFill>
                <a:effectLst>
                  <a:outerShdw blurRad="38100" dist="38100" dir="2700000" algn="tl">
                    <a:srgbClr val="000000">
                      <a:alpha val="43137"/>
                    </a:srgbClr>
                  </a:outerShdw>
                </a:effectLst>
              </a:rPr>
              <a:t> </a:t>
            </a:r>
            <a:r>
              <a:rPr lang="en-US" sz="4950" dirty="0" err="1">
                <a:solidFill>
                  <a:schemeClr val="bg1"/>
                </a:solidFill>
                <a:effectLst>
                  <a:outerShdw blurRad="38100" dist="38100" dir="2700000" algn="tl">
                    <a:srgbClr val="000000">
                      <a:alpha val="43137"/>
                    </a:srgbClr>
                  </a:outerShdw>
                </a:effectLst>
              </a:rPr>
              <a:t>về</a:t>
            </a:r>
            <a:r>
              <a:rPr lang="en-US" sz="4950" dirty="0">
                <a:solidFill>
                  <a:schemeClr val="bg1"/>
                </a:solidFill>
                <a:effectLst>
                  <a:outerShdw blurRad="38100" dist="38100" dir="2700000" algn="tl">
                    <a:srgbClr val="000000">
                      <a:alpha val="43137"/>
                    </a:srgbClr>
                  </a:outerShdw>
                </a:effectLst>
              </a:rPr>
              <a:t> </a:t>
            </a:r>
            <a:r>
              <a:rPr lang="en-US" sz="4950" dirty="0" err="1">
                <a:solidFill>
                  <a:schemeClr val="bg1"/>
                </a:solidFill>
                <a:effectLst>
                  <a:outerShdw blurRad="38100" dist="38100" dir="2700000" algn="tl">
                    <a:srgbClr val="000000">
                      <a:alpha val="43137"/>
                    </a:srgbClr>
                  </a:outerShdw>
                </a:effectLst>
              </a:rPr>
              <a:t>Thầy</a:t>
            </a:r>
            <a:r>
              <a:rPr lang="en-US" sz="4950" dirty="0">
                <a:solidFill>
                  <a:schemeClr val="bg1"/>
                </a:solidFill>
                <a:effectLst>
                  <a:outerShdw blurRad="38100" dist="38100" dir="2700000" algn="tl">
                    <a:srgbClr val="000000">
                      <a:alpha val="43137"/>
                    </a:srgbClr>
                  </a:outerShdw>
                </a:effectLst>
              </a:rPr>
              <a:t>, </a:t>
            </a:r>
            <a:r>
              <a:rPr lang="en-US" sz="4950" dirty="0" err="1">
                <a:solidFill>
                  <a:schemeClr val="bg1"/>
                </a:solidFill>
                <a:effectLst>
                  <a:outerShdw blurRad="38100" dist="38100" dir="2700000" algn="tl">
                    <a:srgbClr val="000000">
                      <a:alpha val="43137"/>
                    </a:srgbClr>
                  </a:outerShdw>
                </a:effectLst>
              </a:rPr>
              <a:t>và</a:t>
            </a:r>
            <a:r>
              <a:rPr lang="en-US" sz="4950" dirty="0">
                <a:solidFill>
                  <a:schemeClr val="bg1"/>
                </a:solidFill>
                <a:effectLst>
                  <a:outerShdw blurRad="38100" dist="38100" dir="2700000" algn="tl">
                    <a:srgbClr val="000000">
                      <a:alpha val="43137"/>
                    </a:srgbClr>
                  </a:outerShdw>
                </a:effectLst>
              </a:rPr>
              <a:t> </a:t>
            </a:r>
            <a:r>
              <a:rPr lang="en-US" sz="4950" dirty="0" err="1">
                <a:solidFill>
                  <a:schemeClr val="bg1"/>
                </a:solidFill>
                <a:effectLst>
                  <a:outerShdw blurRad="38100" dist="38100" dir="2700000" algn="tl">
                    <a:srgbClr val="000000">
                      <a:alpha val="43137"/>
                    </a:srgbClr>
                  </a:outerShdw>
                </a:effectLst>
              </a:rPr>
              <a:t>cả</a:t>
            </a:r>
            <a:r>
              <a:rPr lang="en-US" sz="4950" dirty="0">
                <a:solidFill>
                  <a:schemeClr val="bg1"/>
                </a:solidFill>
                <a:effectLst>
                  <a:outerShdw blurRad="38100" dist="38100" dir="2700000" algn="tl">
                    <a:srgbClr val="000000">
                      <a:alpha val="43137"/>
                    </a:srgbClr>
                  </a:outerShdw>
                </a:effectLst>
              </a:rPr>
              <a:t> </a:t>
            </a:r>
            <a:r>
              <a:rPr lang="en-US" sz="4950" dirty="0" err="1">
                <a:solidFill>
                  <a:schemeClr val="bg1"/>
                </a:solidFill>
                <a:effectLst>
                  <a:outerShdw blurRad="38100" dist="38100" dir="2700000" algn="tl">
                    <a:srgbClr val="000000">
                      <a:alpha val="43137"/>
                    </a:srgbClr>
                  </a:outerShdw>
                </a:effectLst>
              </a:rPr>
              <a:t>các</a:t>
            </a:r>
            <a:r>
              <a:rPr lang="en-US" sz="4950" dirty="0">
                <a:solidFill>
                  <a:schemeClr val="bg1"/>
                </a:solidFill>
                <a:effectLst>
                  <a:outerShdw blurRad="38100" dist="38100" dir="2700000" algn="tl">
                    <a:srgbClr val="000000">
                      <a:alpha val="43137"/>
                    </a:srgbClr>
                  </a:outerShdw>
                </a:effectLst>
              </a:rPr>
              <a:t> con </a:t>
            </a:r>
            <a:r>
              <a:rPr lang="en-US" sz="4950" dirty="0" err="1">
                <a:solidFill>
                  <a:schemeClr val="bg1"/>
                </a:solidFill>
                <a:effectLst>
                  <a:outerShdw blurRad="38100" dist="38100" dir="2700000" algn="tl">
                    <a:srgbClr val="000000">
                      <a:alpha val="43137"/>
                    </a:srgbClr>
                  </a:outerShdw>
                </a:effectLst>
              </a:rPr>
              <a:t>cũng</a:t>
            </a:r>
            <a:r>
              <a:rPr lang="en-US" sz="4950" dirty="0">
                <a:solidFill>
                  <a:schemeClr val="bg1"/>
                </a:solidFill>
                <a:effectLst>
                  <a:outerShdw blurRad="38100" dist="38100" dir="2700000" algn="tl">
                    <a:srgbClr val="000000">
                      <a:alpha val="43137"/>
                    </a:srgbClr>
                  </a:outerShdw>
                </a:effectLst>
              </a:rPr>
              <a:t> </a:t>
            </a:r>
            <a:r>
              <a:rPr lang="en-US" sz="4950" dirty="0" err="1">
                <a:solidFill>
                  <a:schemeClr val="bg1"/>
                </a:solidFill>
                <a:effectLst>
                  <a:outerShdw blurRad="38100" dist="38100" dir="2700000" algn="tl">
                    <a:srgbClr val="000000">
                      <a:alpha val="43137"/>
                    </a:srgbClr>
                  </a:outerShdw>
                </a:effectLst>
              </a:rPr>
              <a:t>sẽ</a:t>
            </a:r>
            <a:r>
              <a:rPr lang="en-US" sz="4950" dirty="0">
                <a:solidFill>
                  <a:schemeClr val="bg1"/>
                </a:solidFill>
                <a:effectLst>
                  <a:outerShdw blurRad="38100" dist="38100" dir="2700000" algn="tl">
                    <a:srgbClr val="000000">
                      <a:alpha val="43137"/>
                    </a:srgbClr>
                  </a:outerShdw>
                </a:effectLst>
              </a:rPr>
              <a:t> </a:t>
            </a:r>
            <a:r>
              <a:rPr lang="en-US" sz="4950" dirty="0" err="1">
                <a:solidFill>
                  <a:schemeClr val="bg1"/>
                </a:solidFill>
                <a:effectLst>
                  <a:outerShdw blurRad="38100" dist="38100" dir="2700000" algn="tl">
                    <a:srgbClr val="000000">
                      <a:alpha val="43137"/>
                    </a:srgbClr>
                  </a:outerShdw>
                </a:effectLst>
              </a:rPr>
              <a:t>làm</a:t>
            </a:r>
            <a:r>
              <a:rPr lang="en-US" sz="4950" dirty="0">
                <a:solidFill>
                  <a:schemeClr val="bg1"/>
                </a:solidFill>
                <a:effectLst>
                  <a:outerShdw blurRad="38100" dist="38100" dir="2700000" algn="tl">
                    <a:srgbClr val="000000">
                      <a:alpha val="43137"/>
                    </a:srgbClr>
                  </a:outerShdw>
                </a:effectLst>
              </a:rPr>
              <a:t> </a:t>
            </a:r>
            <a:r>
              <a:rPr lang="en-US" sz="4950" dirty="0" err="1">
                <a:solidFill>
                  <a:schemeClr val="bg1"/>
                </a:solidFill>
                <a:effectLst>
                  <a:outerShdw blurRad="38100" dist="38100" dir="2700000" algn="tl">
                    <a:srgbClr val="000000">
                      <a:alpha val="43137"/>
                    </a:srgbClr>
                  </a:outerShdw>
                </a:effectLst>
              </a:rPr>
              <a:t>chứng</a:t>
            </a:r>
            <a:r>
              <a:rPr lang="en-US" sz="4950" dirty="0">
                <a:solidFill>
                  <a:schemeClr val="bg1"/>
                </a:solidFill>
                <a:effectLst>
                  <a:outerShdw blurRad="38100" dist="38100" dir="2700000" algn="tl">
                    <a:srgbClr val="000000">
                      <a:alpha val="43137"/>
                    </a:srgbClr>
                  </a:outerShdw>
                </a:effectLst>
              </a:rPr>
              <a:t> </a:t>
            </a:r>
            <a:r>
              <a:rPr lang="en-US" sz="4950" dirty="0" err="1">
                <a:solidFill>
                  <a:schemeClr val="bg1"/>
                </a:solidFill>
                <a:effectLst>
                  <a:outerShdw blurRad="38100" dist="38100" dir="2700000" algn="tl">
                    <a:srgbClr val="000000">
                      <a:alpha val="43137"/>
                    </a:srgbClr>
                  </a:outerShdw>
                </a:effectLst>
              </a:rPr>
              <a:t>về</a:t>
            </a:r>
            <a:r>
              <a:rPr lang="en-US" sz="4950" dirty="0">
                <a:solidFill>
                  <a:schemeClr val="bg1"/>
                </a:solidFill>
                <a:effectLst>
                  <a:outerShdw blurRad="38100" dist="38100" dir="2700000" algn="tl">
                    <a:srgbClr val="000000">
                      <a:alpha val="43137"/>
                    </a:srgbClr>
                  </a:outerShdw>
                </a:effectLst>
              </a:rPr>
              <a:t> </a:t>
            </a:r>
            <a:r>
              <a:rPr lang="en-US" sz="4950" dirty="0" err="1">
                <a:solidFill>
                  <a:schemeClr val="bg1"/>
                </a:solidFill>
                <a:effectLst>
                  <a:outerShdw blurRad="38100" dist="38100" dir="2700000" algn="tl">
                    <a:srgbClr val="000000">
                      <a:alpha val="43137"/>
                    </a:srgbClr>
                  </a:outerShdw>
                </a:effectLst>
              </a:rPr>
              <a:t>Thầy</a:t>
            </a:r>
            <a:r>
              <a:rPr lang="en-US" sz="4950" dirty="0">
                <a:solidFill>
                  <a:schemeClr val="bg1"/>
                </a:solidFill>
                <a:effectLst>
                  <a:outerShdw blurRad="38100" dist="38100" dir="2700000" algn="tl">
                    <a:srgbClr val="000000">
                      <a:alpha val="43137"/>
                    </a:srgbClr>
                  </a:outerShdw>
                </a:effectLst>
              </a:rPr>
              <a:t>. </a:t>
            </a:r>
          </a:p>
        </p:txBody>
      </p:sp>
      <p:sp>
        <p:nvSpPr>
          <p:cNvPr id="3" name="TextBox 2"/>
          <p:cNvSpPr txBox="1"/>
          <p:nvPr/>
        </p:nvSpPr>
        <p:spPr>
          <a:xfrm>
            <a:off x="246490" y="149958"/>
            <a:ext cx="3983603" cy="707886"/>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4000" b="0" i="0" u="sng" strike="noStrike" kern="1200" cap="none" spc="0" normalizeH="0" baseline="0" noProof="0" dirty="0">
                <a:ln>
                  <a:noFill/>
                </a:ln>
                <a:solidFill>
                  <a:srgbClr val="FFFF00"/>
                </a:solidFill>
                <a:effectLst/>
                <a:uLnTx/>
                <a:uFillTx/>
                <a:latin typeface="UTM American Sans"/>
                <a:ea typeface="+mn-ea"/>
                <a:cs typeface="+mn-cs"/>
              </a:rPr>
              <a:t>Alleluia - Alleluia:</a:t>
            </a:r>
          </a:p>
        </p:txBody>
      </p:sp>
      <p:sp>
        <p:nvSpPr>
          <p:cNvPr id="4" name="Rectangle 3"/>
          <p:cNvSpPr/>
          <p:nvPr/>
        </p:nvSpPr>
        <p:spPr>
          <a:xfrm>
            <a:off x="3429000" y="4216361"/>
            <a:ext cx="2879268" cy="707886"/>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4000" b="0" i="0" u="sng" strike="noStrike" kern="1200" cap="none" spc="0" normalizeH="0" baseline="0" noProof="0" dirty="0">
                <a:ln>
                  <a:noFill/>
                </a:ln>
                <a:solidFill>
                  <a:srgbClr val="FFFF00"/>
                </a:solidFill>
                <a:effectLst/>
                <a:uLnTx/>
                <a:uFillTx/>
                <a:latin typeface="UTM American Sans"/>
                <a:ea typeface="+mn-ea"/>
                <a:cs typeface="+mn-cs"/>
              </a:rPr>
              <a:t>Alleluia …</a:t>
            </a:r>
          </a:p>
        </p:txBody>
      </p:sp>
    </p:spTree>
    <p:extLst>
      <p:ext uri="{BB962C8B-B14F-4D97-AF65-F5344CB8AC3E}">
        <p14:creationId xmlns:p14="http://schemas.microsoft.com/office/powerpoint/2010/main" val="26710670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6858000" cy="5143500"/>
          </a:xfrm>
          <a:prstGeom prst="rect">
            <a:avLst/>
          </a:prstGeom>
        </p:spPr>
      </p:pic>
    </p:spTree>
    <p:extLst>
      <p:ext uri="{BB962C8B-B14F-4D97-AF65-F5344CB8AC3E}">
        <p14:creationId xmlns:p14="http://schemas.microsoft.com/office/powerpoint/2010/main" val="21079514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42939"/>
            <a:ext cx="6858000" cy="3857624"/>
          </a:xfrm>
        </p:spPr>
        <p:txBody>
          <a:bodyPr/>
          <a:lstStyle/>
          <a:p>
            <a:pPr algn="just"/>
            <a:endParaRPr lang="en-US" b="0" dirty="0">
              <a:solidFill>
                <a:schemeClr val="bg1"/>
              </a:solidFill>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6858000" cy="5143500"/>
          </a:xfrm>
          <a:prstGeom prst="rect">
            <a:avLst/>
          </a:prstGeom>
        </p:spPr>
      </p:pic>
    </p:spTree>
    <p:extLst>
      <p:ext uri="{BB962C8B-B14F-4D97-AF65-F5344CB8AC3E}">
        <p14:creationId xmlns:p14="http://schemas.microsoft.com/office/powerpoint/2010/main" val="2374507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44055"/>
            <a:ext cx="6858000" cy="3760967"/>
          </a:xfrm>
        </p:spPr>
        <p:txBody>
          <a:bodyPr>
            <a:noAutofit/>
          </a:bodyPr>
          <a:lstStyle/>
          <a:p>
            <a:pPr algn="just"/>
            <a:r>
              <a:rPr lang="en-US" sz="4950" dirty="0" err="1">
                <a:solidFill>
                  <a:schemeClr val="bg1"/>
                </a:solidFill>
                <a:effectLst>
                  <a:outerShdw blurRad="38100" dist="38100" dir="2700000" algn="tl">
                    <a:srgbClr val="000000">
                      <a:alpha val="43137"/>
                    </a:srgbClr>
                  </a:outerShdw>
                </a:effectLst>
              </a:rPr>
              <a:t>Chúa</a:t>
            </a:r>
            <a:r>
              <a:rPr lang="en-US" sz="4950" dirty="0">
                <a:solidFill>
                  <a:schemeClr val="bg1"/>
                </a:solidFill>
                <a:effectLst>
                  <a:outerShdw blurRad="38100" dist="38100" dir="2700000" algn="tl">
                    <a:srgbClr val="000000">
                      <a:alpha val="43137"/>
                    </a:srgbClr>
                  </a:outerShdw>
                </a:effectLst>
              </a:rPr>
              <a:t> </a:t>
            </a:r>
            <a:r>
              <a:rPr lang="en-US" sz="4950" dirty="0" err="1">
                <a:solidFill>
                  <a:schemeClr val="bg1"/>
                </a:solidFill>
                <a:effectLst>
                  <a:outerShdw blurRad="38100" dist="38100" dir="2700000" algn="tl">
                    <a:srgbClr val="000000">
                      <a:alpha val="43137"/>
                    </a:srgbClr>
                  </a:outerShdw>
                </a:effectLst>
              </a:rPr>
              <a:t>nói</a:t>
            </a:r>
            <a:r>
              <a:rPr lang="en-US" sz="4950" dirty="0">
                <a:solidFill>
                  <a:schemeClr val="bg1"/>
                </a:solidFill>
                <a:effectLst>
                  <a:outerShdw blurRad="38100" dist="38100" dir="2700000" algn="tl">
                    <a:srgbClr val="000000">
                      <a:alpha val="43137"/>
                    </a:srgbClr>
                  </a:outerShdw>
                </a:effectLst>
              </a:rPr>
              <a:t>: </a:t>
            </a:r>
            <a:r>
              <a:rPr lang="en-US" sz="4950" dirty="0" err="1">
                <a:solidFill>
                  <a:schemeClr val="bg1"/>
                </a:solidFill>
                <a:effectLst>
                  <a:outerShdw blurRad="38100" dist="38100" dir="2700000" algn="tl">
                    <a:srgbClr val="000000">
                      <a:alpha val="43137"/>
                    </a:srgbClr>
                  </a:outerShdw>
                </a:effectLst>
              </a:rPr>
              <a:t>Thánh</a:t>
            </a:r>
            <a:r>
              <a:rPr lang="en-US" sz="4950" dirty="0">
                <a:solidFill>
                  <a:schemeClr val="bg1"/>
                </a:solidFill>
                <a:effectLst>
                  <a:outerShdw blurRad="38100" dist="38100" dir="2700000" algn="tl">
                    <a:srgbClr val="000000">
                      <a:alpha val="43137"/>
                    </a:srgbClr>
                  </a:outerShdw>
                </a:effectLst>
              </a:rPr>
              <a:t> </a:t>
            </a:r>
            <a:r>
              <a:rPr lang="en-US" sz="4950" dirty="0" err="1">
                <a:solidFill>
                  <a:schemeClr val="bg1"/>
                </a:solidFill>
                <a:effectLst>
                  <a:outerShdw blurRad="38100" dist="38100" dir="2700000" algn="tl">
                    <a:srgbClr val="000000">
                      <a:alpha val="43137"/>
                    </a:srgbClr>
                  </a:outerShdw>
                </a:effectLst>
              </a:rPr>
              <a:t>Thần</a:t>
            </a:r>
            <a:r>
              <a:rPr lang="en-US" sz="4950" dirty="0">
                <a:solidFill>
                  <a:schemeClr val="bg1"/>
                </a:solidFill>
                <a:effectLst>
                  <a:outerShdw blurRad="38100" dist="38100" dir="2700000" algn="tl">
                    <a:srgbClr val="000000">
                      <a:alpha val="43137"/>
                    </a:srgbClr>
                  </a:outerShdw>
                </a:effectLst>
              </a:rPr>
              <a:t> </a:t>
            </a:r>
            <a:r>
              <a:rPr lang="en-US" sz="4950" dirty="0" err="1">
                <a:solidFill>
                  <a:schemeClr val="bg1"/>
                </a:solidFill>
                <a:effectLst>
                  <a:outerShdw blurRad="38100" dist="38100" dir="2700000" algn="tl">
                    <a:srgbClr val="000000">
                      <a:alpha val="43137"/>
                    </a:srgbClr>
                  </a:outerShdw>
                </a:effectLst>
              </a:rPr>
              <a:t>chân</a:t>
            </a:r>
            <a:r>
              <a:rPr lang="en-US" sz="4950" dirty="0">
                <a:solidFill>
                  <a:schemeClr val="bg1"/>
                </a:solidFill>
                <a:effectLst>
                  <a:outerShdw blurRad="38100" dist="38100" dir="2700000" algn="tl">
                    <a:srgbClr val="000000">
                      <a:alpha val="43137"/>
                    </a:srgbClr>
                  </a:outerShdw>
                </a:effectLst>
              </a:rPr>
              <a:t> </a:t>
            </a:r>
            <a:r>
              <a:rPr lang="en-US" sz="4950" dirty="0" err="1">
                <a:solidFill>
                  <a:schemeClr val="bg1"/>
                </a:solidFill>
                <a:effectLst>
                  <a:outerShdw blurRad="38100" dist="38100" dir="2700000" algn="tl">
                    <a:srgbClr val="000000">
                      <a:alpha val="43137"/>
                    </a:srgbClr>
                  </a:outerShdw>
                </a:effectLst>
              </a:rPr>
              <a:t>lý</a:t>
            </a:r>
            <a:r>
              <a:rPr lang="en-US" sz="4950" dirty="0">
                <a:solidFill>
                  <a:schemeClr val="bg1"/>
                </a:solidFill>
                <a:effectLst>
                  <a:outerShdw blurRad="38100" dist="38100" dir="2700000" algn="tl">
                    <a:srgbClr val="000000">
                      <a:alpha val="43137"/>
                    </a:srgbClr>
                  </a:outerShdw>
                </a:effectLst>
              </a:rPr>
              <a:t> </a:t>
            </a:r>
            <a:r>
              <a:rPr lang="en-US" sz="4950" dirty="0" err="1">
                <a:solidFill>
                  <a:schemeClr val="bg1"/>
                </a:solidFill>
                <a:effectLst>
                  <a:outerShdw blurRad="38100" dist="38100" dir="2700000" algn="tl">
                    <a:srgbClr val="000000">
                      <a:alpha val="43137"/>
                    </a:srgbClr>
                  </a:outerShdw>
                </a:effectLst>
              </a:rPr>
              <a:t>sẽ</a:t>
            </a:r>
            <a:r>
              <a:rPr lang="en-US" sz="4950" dirty="0">
                <a:solidFill>
                  <a:schemeClr val="bg1"/>
                </a:solidFill>
                <a:effectLst>
                  <a:outerShdw blurRad="38100" dist="38100" dir="2700000" algn="tl">
                    <a:srgbClr val="000000">
                      <a:alpha val="43137"/>
                    </a:srgbClr>
                  </a:outerShdw>
                </a:effectLst>
              </a:rPr>
              <a:t> </a:t>
            </a:r>
            <a:r>
              <a:rPr lang="en-US" sz="4950" dirty="0" err="1">
                <a:solidFill>
                  <a:schemeClr val="bg1"/>
                </a:solidFill>
                <a:effectLst>
                  <a:outerShdw blurRad="38100" dist="38100" dir="2700000" algn="tl">
                    <a:srgbClr val="000000">
                      <a:alpha val="43137"/>
                    </a:srgbClr>
                  </a:outerShdw>
                </a:effectLst>
              </a:rPr>
              <a:t>làm</a:t>
            </a:r>
            <a:r>
              <a:rPr lang="en-US" sz="4950" dirty="0">
                <a:solidFill>
                  <a:schemeClr val="bg1"/>
                </a:solidFill>
                <a:effectLst>
                  <a:outerShdw blurRad="38100" dist="38100" dir="2700000" algn="tl">
                    <a:srgbClr val="000000">
                      <a:alpha val="43137"/>
                    </a:srgbClr>
                  </a:outerShdw>
                </a:effectLst>
              </a:rPr>
              <a:t> </a:t>
            </a:r>
            <a:r>
              <a:rPr lang="en-US" sz="4950" dirty="0" err="1">
                <a:solidFill>
                  <a:schemeClr val="bg1"/>
                </a:solidFill>
                <a:effectLst>
                  <a:outerShdw blurRad="38100" dist="38100" dir="2700000" algn="tl">
                    <a:srgbClr val="000000">
                      <a:alpha val="43137"/>
                    </a:srgbClr>
                  </a:outerShdw>
                </a:effectLst>
              </a:rPr>
              <a:t>chứng</a:t>
            </a:r>
            <a:r>
              <a:rPr lang="en-US" sz="4950" dirty="0">
                <a:solidFill>
                  <a:schemeClr val="bg1"/>
                </a:solidFill>
                <a:effectLst>
                  <a:outerShdw blurRad="38100" dist="38100" dir="2700000" algn="tl">
                    <a:srgbClr val="000000">
                      <a:alpha val="43137"/>
                    </a:srgbClr>
                  </a:outerShdw>
                </a:effectLst>
              </a:rPr>
              <a:t> </a:t>
            </a:r>
            <a:r>
              <a:rPr lang="en-US" sz="4950" dirty="0" err="1">
                <a:solidFill>
                  <a:schemeClr val="bg1"/>
                </a:solidFill>
                <a:effectLst>
                  <a:outerShdw blurRad="38100" dist="38100" dir="2700000" algn="tl">
                    <a:srgbClr val="000000">
                      <a:alpha val="43137"/>
                    </a:srgbClr>
                  </a:outerShdw>
                </a:effectLst>
              </a:rPr>
              <a:t>về</a:t>
            </a:r>
            <a:r>
              <a:rPr lang="en-US" sz="4950" dirty="0">
                <a:solidFill>
                  <a:schemeClr val="bg1"/>
                </a:solidFill>
                <a:effectLst>
                  <a:outerShdw blurRad="38100" dist="38100" dir="2700000" algn="tl">
                    <a:srgbClr val="000000">
                      <a:alpha val="43137"/>
                    </a:srgbClr>
                  </a:outerShdw>
                </a:effectLst>
              </a:rPr>
              <a:t> </a:t>
            </a:r>
            <a:r>
              <a:rPr lang="en-US" sz="4950" dirty="0" err="1">
                <a:solidFill>
                  <a:schemeClr val="bg1"/>
                </a:solidFill>
                <a:effectLst>
                  <a:outerShdw blurRad="38100" dist="38100" dir="2700000" algn="tl">
                    <a:srgbClr val="000000">
                      <a:alpha val="43137"/>
                    </a:srgbClr>
                  </a:outerShdw>
                </a:effectLst>
              </a:rPr>
              <a:t>Thầy</a:t>
            </a:r>
            <a:r>
              <a:rPr lang="en-US" sz="4950" dirty="0">
                <a:solidFill>
                  <a:schemeClr val="bg1"/>
                </a:solidFill>
                <a:effectLst>
                  <a:outerShdw blurRad="38100" dist="38100" dir="2700000" algn="tl">
                    <a:srgbClr val="000000">
                      <a:alpha val="43137"/>
                    </a:srgbClr>
                  </a:outerShdw>
                </a:effectLst>
              </a:rPr>
              <a:t>, </a:t>
            </a:r>
            <a:r>
              <a:rPr lang="en-US" sz="4950" dirty="0" err="1">
                <a:solidFill>
                  <a:schemeClr val="bg1"/>
                </a:solidFill>
                <a:effectLst>
                  <a:outerShdw blurRad="38100" dist="38100" dir="2700000" algn="tl">
                    <a:srgbClr val="000000">
                      <a:alpha val="43137"/>
                    </a:srgbClr>
                  </a:outerShdw>
                </a:effectLst>
              </a:rPr>
              <a:t>và</a:t>
            </a:r>
            <a:r>
              <a:rPr lang="en-US" sz="4950" dirty="0">
                <a:solidFill>
                  <a:schemeClr val="bg1"/>
                </a:solidFill>
                <a:effectLst>
                  <a:outerShdw blurRad="38100" dist="38100" dir="2700000" algn="tl">
                    <a:srgbClr val="000000">
                      <a:alpha val="43137"/>
                    </a:srgbClr>
                  </a:outerShdw>
                </a:effectLst>
              </a:rPr>
              <a:t> </a:t>
            </a:r>
            <a:r>
              <a:rPr lang="en-US" sz="4950" dirty="0" err="1">
                <a:solidFill>
                  <a:schemeClr val="bg1"/>
                </a:solidFill>
                <a:effectLst>
                  <a:outerShdw blurRad="38100" dist="38100" dir="2700000" algn="tl">
                    <a:srgbClr val="000000">
                      <a:alpha val="43137"/>
                    </a:srgbClr>
                  </a:outerShdw>
                </a:effectLst>
              </a:rPr>
              <a:t>cả</a:t>
            </a:r>
            <a:r>
              <a:rPr lang="en-US" sz="4950" dirty="0">
                <a:solidFill>
                  <a:schemeClr val="bg1"/>
                </a:solidFill>
                <a:effectLst>
                  <a:outerShdw blurRad="38100" dist="38100" dir="2700000" algn="tl">
                    <a:srgbClr val="000000">
                      <a:alpha val="43137"/>
                    </a:srgbClr>
                  </a:outerShdw>
                </a:effectLst>
              </a:rPr>
              <a:t> </a:t>
            </a:r>
            <a:r>
              <a:rPr lang="en-US" sz="4950" dirty="0" err="1">
                <a:solidFill>
                  <a:schemeClr val="bg1"/>
                </a:solidFill>
                <a:effectLst>
                  <a:outerShdw blurRad="38100" dist="38100" dir="2700000" algn="tl">
                    <a:srgbClr val="000000">
                      <a:alpha val="43137"/>
                    </a:srgbClr>
                  </a:outerShdw>
                </a:effectLst>
              </a:rPr>
              <a:t>các</a:t>
            </a:r>
            <a:r>
              <a:rPr lang="en-US" sz="4950" dirty="0">
                <a:solidFill>
                  <a:schemeClr val="bg1"/>
                </a:solidFill>
                <a:effectLst>
                  <a:outerShdw blurRad="38100" dist="38100" dir="2700000" algn="tl">
                    <a:srgbClr val="000000">
                      <a:alpha val="43137"/>
                    </a:srgbClr>
                  </a:outerShdw>
                </a:effectLst>
              </a:rPr>
              <a:t> con </a:t>
            </a:r>
            <a:r>
              <a:rPr lang="en-US" sz="4950" dirty="0" err="1">
                <a:solidFill>
                  <a:schemeClr val="bg1"/>
                </a:solidFill>
                <a:effectLst>
                  <a:outerShdw blurRad="38100" dist="38100" dir="2700000" algn="tl">
                    <a:srgbClr val="000000">
                      <a:alpha val="43137"/>
                    </a:srgbClr>
                  </a:outerShdw>
                </a:effectLst>
              </a:rPr>
              <a:t>cũng</a:t>
            </a:r>
            <a:r>
              <a:rPr lang="en-US" sz="4950" dirty="0">
                <a:solidFill>
                  <a:schemeClr val="bg1"/>
                </a:solidFill>
                <a:effectLst>
                  <a:outerShdw blurRad="38100" dist="38100" dir="2700000" algn="tl">
                    <a:srgbClr val="000000">
                      <a:alpha val="43137"/>
                    </a:srgbClr>
                  </a:outerShdw>
                </a:effectLst>
              </a:rPr>
              <a:t> </a:t>
            </a:r>
            <a:r>
              <a:rPr lang="en-US" sz="4950" dirty="0" err="1">
                <a:solidFill>
                  <a:schemeClr val="bg1"/>
                </a:solidFill>
                <a:effectLst>
                  <a:outerShdw blurRad="38100" dist="38100" dir="2700000" algn="tl">
                    <a:srgbClr val="000000">
                      <a:alpha val="43137"/>
                    </a:srgbClr>
                  </a:outerShdw>
                </a:effectLst>
              </a:rPr>
              <a:t>sẽ</a:t>
            </a:r>
            <a:r>
              <a:rPr lang="en-US" sz="4950" dirty="0">
                <a:solidFill>
                  <a:schemeClr val="bg1"/>
                </a:solidFill>
                <a:effectLst>
                  <a:outerShdw blurRad="38100" dist="38100" dir="2700000" algn="tl">
                    <a:srgbClr val="000000">
                      <a:alpha val="43137"/>
                    </a:srgbClr>
                  </a:outerShdw>
                </a:effectLst>
              </a:rPr>
              <a:t> </a:t>
            </a:r>
            <a:r>
              <a:rPr lang="en-US" sz="4950" dirty="0" err="1">
                <a:solidFill>
                  <a:schemeClr val="bg1"/>
                </a:solidFill>
                <a:effectLst>
                  <a:outerShdw blurRad="38100" dist="38100" dir="2700000" algn="tl">
                    <a:srgbClr val="000000">
                      <a:alpha val="43137"/>
                    </a:srgbClr>
                  </a:outerShdw>
                </a:effectLst>
              </a:rPr>
              <a:t>làm</a:t>
            </a:r>
            <a:r>
              <a:rPr lang="en-US" sz="4950" dirty="0">
                <a:solidFill>
                  <a:schemeClr val="bg1"/>
                </a:solidFill>
                <a:effectLst>
                  <a:outerShdw blurRad="38100" dist="38100" dir="2700000" algn="tl">
                    <a:srgbClr val="000000">
                      <a:alpha val="43137"/>
                    </a:srgbClr>
                  </a:outerShdw>
                </a:effectLst>
              </a:rPr>
              <a:t> </a:t>
            </a:r>
            <a:r>
              <a:rPr lang="en-US" sz="4950" dirty="0" err="1">
                <a:solidFill>
                  <a:schemeClr val="bg1"/>
                </a:solidFill>
                <a:effectLst>
                  <a:outerShdw blurRad="38100" dist="38100" dir="2700000" algn="tl">
                    <a:srgbClr val="000000">
                      <a:alpha val="43137"/>
                    </a:srgbClr>
                  </a:outerShdw>
                </a:effectLst>
              </a:rPr>
              <a:t>chứng</a:t>
            </a:r>
            <a:r>
              <a:rPr lang="en-US" sz="4950" dirty="0">
                <a:solidFill>
                  <a:schemeClr val="bg1"/>
                </a:solidFill>
                <a:effectLst>
                  <a:outerShdw blurRad="38100" dist="38100" dir="2700000" algn="tl">
                    <a:srgbClr val="000000">
                      <a:alpha val="43137"/>
                    </a:srgbClr>
                  </a:outerShdw>
                </a:effectLst>
              </a:rPr>
              <a:t> </a:t>
            </a:r>
            <a:r>
              <a:rPr lang="en-US" sz="4950" dirty="0" err="1">
                <a:solidFill>
                  <a:schemeClr val="bg1"/>
                </a:solidFill>
                <a:effectLst>
                  <a:outerShdw blurRad="38100" dist="38100" dir="2700000" algn="tl">
                    <a:srgbClr val="000000">
                      <a:alpha val="43137"/>
                    </a:srgbClr>
                  </a:outerShdw>
                </a:effectLst>
              </a:rPr>
              <a:t>về</a:t>
            </a:r>
            <a:r>
              <a:rPr lang="en-US" sz="4950" dirty="0">
                <a:solidFill>
                  <a:schemeClr val="bg1"/>
                </a:solidFill>
                <a:effectLst>
                  <a:outerShdw blurRad="38100" dist="38100" dir="2700000" algn="tl">
                    <a:srgbClr val="000000">
                      <a:alpha val="43137"/>
                    </a:srgbClr>
                  </a:outerShdw>
                </a:effectLst>
              </a:rPr>
              <a:t> </a:t>
            </a:r>
            <a:r>
              <a:rPr lang="en-US" sz="4950" dirty="0" err="1">
                <a:solidFill>
                  <a:schemeClr val="bg1"/>
                </a:solidFill>
                <a:effectLst>
                  <a:outerShdw blurRad="38100" dist="38100" dir="2700000" algn="tl">
                    <a:srgbClr val="000000">
                      <a:alpha val="43137"/>
                    </a:srgbClr>
                  </a:outerShdw>
                </a:effectLst>
              </a:rPr>
              <a:t>Thầy</a:t>
            </a:r>
            <a:r>
              <a:rPr lang="en-US" sz="4950" dirty="0">
                <a:solidFill>
                  <a:schemeClr val="bg1"/>
                </a:solidFill>
                <a:effectLst>
                  <a:outerShdw blurRad="38100" dist="38100" dir="2700000" algn="tl">
                    <a:srgbClr val="000000">
                      <a:alpha val="43137"/>
                    </a:srgbClr>
                  </a:outerShdw>
                </a:effectLst>
              </a:rPr>
              <a:t>. </a:t>
            </a:r>
          </a:p>
        </p:txBody>
      </p:sp>
      <p:sp>
        <p:nvSpPr>
          <p:cNvPr id="3" name="TextBox 2"/>
          <p:cNvSpPr txBox="1"/>
          <p:nvPr/>
        </p:nvSpPr>
        <p:spPr>
          <a:xfrm>
            <a:off x="246490" y="149958"/>
            <a:ext cx="5186514" cy="769441"/>
          </a:xfrm>
          <a:prstGeom prst="rect">
            <a:avLst/>
          </a:prstGeom>
          <a:noFill/>
        </p:spPr>
        <p:txBody>
          <a:bodyPr wrap="square" rtlCol="0">
            <a:spAutoFit/>
          </a:bodyPr>
          <a:lstStyle/>
          <a:p>
            <a:pPr defTabSz="685800"/>
            <a:r>
              <a:rPr lang="en-US" sz="4400" u="sng" dirty="0">
                <a:solidFill>
                  <a:srgbClr val="FFFF00"/>
                </a:solidFill>
                <a:latin typeface="UTM American Sans"/>
              </a:rPr>
              <a:t>Alleluia - Alleluia:</a:t>
            </a:r>
          </a:p>
        </p:txBody>
      </p:sp>
      <p:sp>
        <p:nvSpPr>
          <p:cNvPr id="4" name="Rectangle 3"/>
          <p:cNvSpPr/>
          <p:nvPr/>
        </p:nvSpPr>
        <p:spPr>
          <a:xfrm>
            <a:off x="3429000" y="4216361"/>
            <a:ext cx="2879268" cy="769441"/>
          </a:xfrm>
          <a:prstGeom prst="rect">
            <a:avLst/>
          </a:prstGeom>
        </p:spPr>
        <p:txBody>
          <a:bodyPr wrap="square">
            <a:spAutoFit/>
          </a:bodyPr>
          <a:lstStyle/>
          <a:p>
            <a:pPr defTabSz="685800"/>
            <a:r>
              <a:rPr lang="en-US" sz="4400" u="sng" dirty="0">
                <a:solidFill>
                  <a:srgbClr val="FFFF00"/>
                </a:solidFill>
                <a:latin typeface="UTM American Sans"/>
              </a:rPr>
              <a:t>Alleluia …</a:t>
            </a:r>
          </a:p>
        </p:txBody>
      </p:sp>
    </p:spTree>
    <p:extLst>
      <p:ext uri="{BB962C8B-B14F-4D97-AF65-F5344CB8AC3E}">
        <p14:creationId xmlns:p14="http://schemas.microsoft.com/office/powerpoint/2010/main" val="29236339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2952"/>
            <a:ext cx="6858000" cy="3857624"/>
          </a:xfrm>
        </p:spPr>
        <p:txBody>
          <a:bodyPr>
            <a:normAutofit/>
          </a:bodyPr>
          <a:lstStyle/>
          <a:p>
            <a:r>
              <a:rPr lang="en-US" sz="7200" dirty="0">
                <a:solidFill>
                  <a:srgbClr val="FFFF00"/>
                </a:solidFill>
                <a:effectLst>
                  <a:outerShdw blurRad="38100" dist="38100" dir="2700000" algn="tl">
                    <a:srgbClr val="000000">
                      <a:alpha val="43137"/>
                    </a:srgbClr>
                  </a:outerShdw>
                </a:effectLs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6858000" cy="5143500"/>
          </a:xfrm>
        </p:spPr>
        <p:txBody>
          <a:bodyPr>
            <a:normAutofit/>
          </a:bodyPr>
          <a:lstStyle/>
          <a:p>
            <a:pPr algn="just"/>
            <a:r>
              <a:rPr lang="vi-VN" sz="5400" dirty="0">
                <a:solidFill>
                  <a:srgbClr val="FFFF00"/>
                </a:solidFill>
                <a:effectLst>
                  <a:outerShdw blurRad="38100" dist="38100" dir="2700000" algn="tl">
                    <a:srgbClr val="000000">
                      <a:alpha val="43137"/>
                    </a:srgbClr>
                  </a:outerShdw>
                </a:effectLst>
                <a:cs typeface="Times New Roman" pitchFamily="18" charset="0"/>
              </a:rPr>
              <a:t>Tôi tin kính một Thiên Chúa là Cha toàn năng, </a:t>
            </a:r>
            <a:r>
              <a:rPr lang="vi-VN" sz="5400" dirty="0">
                <a:solidFill>
                  <a:schemeClr val="bg1"/>
                </a:solidFill>
                <a:effectLst>
                  <a:outerShdw blurRad="38100" dist="38100" dir="2700000" algn="tl">
                    <a:srgbClr val="000000">
                      <a:alpha val="43137"/>
                    </a:srgbClr>
                  </a:outerShdw>
                </a:effectLst>
                <a:cs typeface="Times New Roman" pitchFamily="18" charset="0"/>
              </a:rPr>
              <a:t>Đấng tạo thành trời đất, muôn vật hữu hình và vô hình. </a:t>
            </a:r>
            <a:endParaRPr lang="en-US" sz="540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6858000" cy="5143500"/>
          </a:xfrm>
        </p:spPr>
        <p:txBody>
          <a:bodyPr>
            <a:normAutofit fontScale="90000"/>
          </a:bodyPr>
          <a:lstStyle/>
          <a:p>
            <a:pPr algn="just"/>
            <a:r>
              <a:rPr lang="en-US" sz="6000" dirty="0" err="1">
                <a:solidFill>
                  <a:schemeClr val="bg1"/>
                </a:solidFill>
                <a:effectLst>
                  <a:outerShdw blurRad="38100" dist="38100" dir="2700000" algn="tl">
                    <a:srgbClr val="000000">
                      <a:alpha val="43137"/>
                    </a:srgbClr>
                  </a:outerShdw>
                </a:effectLst>
                <a:cs typeface="Times New Roman" pitchFamily="18" charset="0"/>
              </a:rPr>
              <a:t>Tôi</a:t>
            </a:r>
            <a:r>
              <a:rPr lang="en-US" sz="6000" dirty="0">
                <a:solidFill>
                  <a:schemeClr val="bg1"/>
                </a:solidFill>
                <a:effectLst>
                  <a:outerShdw blurRad="38100" dist="38100" dir="2700000" algn="tl">
                    <a:srgbClr val="000000">
                      <a:alpha val="43137"/>
                    </a:srgbClr>
                  </a:outerShdw>
                </a:effectLst>
                <a:cs typeface="Times New Roman" pitchFamily="18" charset="0"/>
              </a:rPr>
              <a:t> tin </a:t>
            </a:r>
            <a:r>
              <a:rPr lang="en-US" sz="6000" dirty="0" err="1">
                <a:solidFill>
                  <a:schemeClr val="bg1"/>
                </a:solidFill>
                <a:effectLst>
                  <a:outerShdw blurRad="38100" dist="38100" dir="2700000" algn="tl">
                    <a:srgbClr val="000000">
                      <a:alpha val="43137"/>
                    </a:srgbClr>
                  </a:outerShdw>
                </a:effectLst>
                <a:cs typeface="Times New Roman" pitchFamily="18" charset="0"/>
              </a:rPr>
              <a:t>kính</a:t>
            </a:r>
            <a:r>
              <a:rPr lang="en-US" sz="6000" dirty="0">
                <a:solidFill>
                  <a:schemeClr val="bg1"/>
                </a:solidFill>
                <a:effectLst>
                  <a:outerShdw blurRad="38100" dist="38100" dir="2700000" algn="tl">
                    <a:srgbClr val="000000">
                      <a:alpha val="43137"/>
                    </a:srgbClr>
                  </a:outerShdw>
                </a:effectLst>
                <a:cs typeface="Times New Roman" pitchFamily="18" charset="0"/>
              </a:rPr>
              <a:t> </a:t>
            </a:r>
            <a:r>
              <a:rPr lang="en-US" sz="6000" dirty="0" err="1">
                <a:solidFill>
                  <a:schemeClr val="bg1"/>
                </a:solidFill>
                <a:effectLst>
                  <a:outerShdw blurRad="38100" dist="38100" dir="2700000" algn="tl">
                    <a:srgbClr val="000000">
                      <a:alpha val="43137"/>
                    </a:srgbClr>
                  </a:outerShdw>
                </a:effectLst>
                <a:cs typeface="Times New Roman" pitchFamily="18" charset="0"/>
              </a:rPr>
              <a:t>một</a:t>
            </a:r>
            <a:r>
              <a:rPr lang="en-US" sz="6000" dirty="0">
                <a:solidFill>
                  <a:schemeClr val="bg1"/>
                </a:solidFill>
                <a:effectLst>
                  <a:outerShdw blurRad="38100" dist="38100" dir="2700000" algn="tl">
                    <a:srgbClr val="000000">
                      <a:alpha val="43137"/>
                    </a:srgbClr>
                  </a:outerShdw>
                </a:effectLst>
                <a:cs typeface="Times New Roman" pitchFamily="18" charset="0"/>
              </a:rPr>
              <a:t> </a:t>
            </a:r>
            <a:r>
              <a:rPr lang="en-US" sz="6000" dirty="0" err="1">
                <a:solidFill>
                  <a:schemeClr val="bg1"/>
                </a:solidFill>
                <a:effectLst>
                  <a:outerShdw blurRad="38100" dist="38100" dir="2700000" algn="tl">
                    <a:srgbClr val="000000">
                      <a:alpha val="43137"/>
                    </a:srgbClr>
                  </a:outerShdw>
                </a:effectLst>
                <a:cs typeface="Times New Roman" pitchFamily="18" charset="0"/>
              </a:rPr>
              <a:t>Chúa</a:t>
            </a:r>
            <a:r>
              <a:rPr lang="en-US" sz="6000" dirty="0">
                <a:solidFill>
                  <a:schemeClr val="bg1"/>
                </a:solidFill>
                <a:effectLst>
                  <a:outerShdw blurRad="38100" dist="38100" dir="2700000" algn="tl">
                    <a:srgbClr val="000000">
                      <a:alpha val="43137"/>
                    </a:srgbClr>
                  </a:outerShdw>
                </a:effectLst>
                <a:cs typeface="Times New Roman" pitchFamily="18" charset="0"/>
              </a:rPr>
              <a:t> </a:t>
            </a:r>
            <a:r>
              <a:rPr lang="en-US" sz="6000" dirty="0" err="1">
                <a:solidFill>
                  <a:schemeClr val="bg1"/>
                </a:solidFill>
                <a:effectLst>
                  <a:outerShdw blurRad="38100" dist="38100" dir="2700000" algn="tl">
                    <a:srgbClr val="000000">
                      <a:alpha val="43137"/>
                    </a:srgbClr>
                  </a:outerShdw>
                </a:effectLst>
                <a:cs typeface="Times New Roman" pitchFamily="18" charset="0"/>
              </a:rPr>
              <a:t>Giêsu</a:t>
            </a:r>
            <a:r>
              <a:rPr lang="en-US" sz="6000" dirty="0">
                <a:solidFill>
                  <a:schemeClr val="bg1"/>
                </a:solidFill>
                <a:effectLst>
                  <a:outerShdw blurRad="38100" dist="38100" dir="2700000" algn="tl">
                    <a:srgbClr val="000000">
                      <a:alpha val="43137"/>
                    </a:srgbClr>
                  </a:outerShdw>
                </a:effectLst>
                <a:cs typeface="Times New Roman" pitchFamily="18" charset="0"/>
              </a:rPr>
              <a:t> </a:t>
            </a:r>
            <a:r>
              <a:rPr lang="en-US" sz="6000" dirty="0" err="1">
                <a:solidFill>
                  <a:schemeClr val="bg1"/>
                </a:solidFill>
                <a:effectLst>
                  <a:outerShdw blurRad="38100" dist="38100" dir="2700000" algn="tl">
                    <a:srgbClr val="000000">
                      <a:alpha val="43137"/>
                    </a:srgbClr>
                  </a:outerShdw>
                </a:effectLst>
                <a:cs typeface="Times New Roman" pitchFamily="18" charset="0"/>
              </a:rPr>
              <a:t>Kitô</a:t>
            </a:r>
            <a:r>
              <a:rPr lang="en-US" sz="6000" dirty="0">
                <a:solidFill>
                  <a:schemeClr val="bg1"/>
                </a:solidFill>
                <a:effectLst>
                  <a:outerShdw blurRad="38100" dist="38100" dir="2700000" algn="tl">
                    <a:srgbClr val="000000">
                      <a:alpha val="43137"/>
                    </a:srgbClr>
                  </a:outerShdw>
                </a:effectLst>
                <a:cs typeface="Times New Roman" pitchFamily="18" charset="0"/>
              </a:rPr>
              <a:t>, Con </a:t>
            </a:r>
            <a:r>
              <a:rPr lang="en-US" sz="6000" dirty="0" err="1">
                <a:solidFill>
                  <a:schemeClr val="bg1"/>
                </a:solidFill>
                <a:effectLst>
                  <a:outerShdw blurRad="38100" dist="38100" dir="2700000" algn="tl">
                    <a:srgbClr val="000000">
                      <a:alpha val="43137"/>
                    </a:srgbClr>
                  </a:outerShdw>
                </a:effectLst>
                <a:cs typeface="Times New Roman" pitchFamily="18" charset="0"/>
              </a:rPr>
              <a:t>Một</a:t>
            </a:r>
            <a:r>
              <a:rPr lang="en-US" sz="6000" dirty="0">
                <a:solidFill>
                  <a:schemeClr val="bg1"/>
                </a:solidFill>
                <a:effectLst>
                  <a:outerShdw blurRad="38100" dist="38100" dir="2700000" algn="tl">
                    <a:srgbClr val="000000">
                      <a:alpha val="43137"/>
                    </a:srgbClr>
                  </a:outerShdw>
                </a:effectLst>
                <a:cs typeface="Times New Roman" pitchFamily="18" charset="0"/>
              </a:rPr>
              <a:t> </a:t>
            </a:r>
            <a:r>
              <a:rPr lang="en-US" sz="6000" dirty="0" err="1">
                <a:solidFill>
                  <a:schemeClr val="bg1"/>
                </a:solidFill>
                <a:effectLst>
                  <a:outerShdw blurRad="38100" dist="38100" dir="2700000" algn="tl">
                    <a:srgbClr val="000000">
                      <a:alpha val="43137"/>
                    </a:srgbClr>
                  </a:outerShdw>
                </a:effectLst>
                <a:cs typeface="Times New Roman" pitchFamily="18" charset="0"/>
              </a:rPr>
              <a:t>Thiên</a:t>
            </a:r>
            <a:r>
              <a:rPr lang="en-US" sz="6000" dirty="0">
                <a:solidFill>
                  <a:schemeClr val="bg1"/>
                </a:solidFill>
                <a:effectLst>
                  <a:outerShdw blurRad="38100" dist="38100" dir="2700000" algn="tl">
                    <a:srgbClr val="000000">
                      <a:alpha val="43137"/>
                    </a:srgbClr>
                  </a:outerShdw>
                </a:effectLst>
                <a:cs typeface="Times New Roman" pitchFamily="18" charset="0"/>
              </a:rPr>
              <a:t> </a:t>
            </a:r>
            <a:r>
              <a:rPr lang="en-US" sz="6000" dirty="0" err="1">
                <a:solidFill>
                  <a:schemeClr val="bg1"/>
                </a:solidFill>
                <a:effectLst>
                  <a:outerShdw blurRad="38100" dist="38100" dir="2700000" algn="tl">
                    <a:srgbClr val="000000">
                      <a:alpha val="43137"/>
                    </a:srgbClr>
                  </a:outerShdw>
                </a:effectLst>
                <a:cs typeface="Times New Roman" pitchFamily="18" charset="0"/>
              </a:rPr>
              <a:t>Chúa</a:t>
            </a:r>
            <a:r>
              <a:rPr lang="en-US" sz="6000" dirty="0">
                <a:solidFill>
                  <a:schemeClr val="bg1"/>
                </a:solidFill>
                <a:effectLst>
                  <a:outerShdw blurRad="38100" dist="38100" dir="2700000" algn="tl">
                    <a:srgbClr val="000000">
                      <a:alpha val="43137"/>
                    </a:srgbClr>
                  </a:outerShdw>
                </a:effectLst>
                <a:cs typeface="Times New Roman" pitchFamily="18" charset="0"/>
              </a:rPr>
              <a:t>, </a:t>
            </a:r>
            <a:r>
              <a:rPr lang="vi-VN" sz="6000" dirty="0">
                <a:solidFill>
                  <a:schemeClr val="bg1"/>
                </a:solidFill>
                <a:effectLst>
                  <a:outerShdw blurRad="38100" dist="38100" dir="2700000" algn="tl">
                    <a:srgbClr val="000000">
                      <a:alpha val="43137"/>
                    </a:srgbClr>
                  </a:outerShdw>
                </a:effectLst>
                <a:cs typeface="Times New Roman" pitchFamily="18" charset="0"/>
              </a:rPr>
              <a:t>Sinh bởi Đức Chúa Cha từ trước muôn đời. </a:t>
            </a:r>
            <a:endParaRPr lang="en-US" sz="600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6858000" cy="5143500"/>
          </a:xfrm>
        </p:spPr>
        <p:txBody>
          <a:bodyPr>
            <a:normAutofit/>
          </a:bodyPr>
          <a:lstStyle/>
          <a:p>
            <a:pPr algn="just"/>
            <a:r>
              <a:rPr lang="vi-VN" sz="5400" dirty="0">
                <a:solidFill>
                  <a:schemeClr val="bg1"/>
                </a:solidFill>
                <a:effectLst>
                  <a:outerShdw blurRad="38100" dist="38100" dir="2700000" algn="tl">
                    <a:srgbClr val="000000">
                      <a:alpha val="43137"/>
                    </a:srgbClr>
                  </a:outerShdw>
                </a:effectLst>
                <a:cs typeface="Times New Roman" pitchFamily="18" charset="0"/>
              </a:rPr>
              <a:t>Người là Thiên Chúa bởi Thiên Chúa, Ánh Sáng bởi Ánh Sáng,</a:t>
            </a:r>
            <a:r>
              <a:rPr lang="en-US" sz="5400" dirty="0">
                <a:solidFill>
                  <a:schemeClr val="bg1"/>
                </a:solidFill>
                <a:effectLst>
                  <a:outerShdw blurRad="38100" dist="38100" dir="2700000" algn="tl">
                    <a:srgbClr val="000000">
                      <a:alpha val="43137"/>
                    </a:srgbClr>
                  </a:outerShdw>
                </a:effectLst>
                <a:cs typeface="Times New Roman" pitchFamily="18" charset="0"/>
              </a:rPr>
              <a:t> </a:t>
            </a:r>
            <a:r>
              <a:rPr lang="en-US" sz="5400" dirty="0" err="1">
                <a:solidFill>
                  <a:schemeClr val="bg1"/>
                </a:solidFill>
                <a:effectLst>
                  <a:outerShdw blurRad="38100" dist="38100" dir="2700000" algn="tl">
                    <a:srgbClr val="000000">
                      <a:alpha val="43137"/>
                    </a:srgbClr>
                  </a:outerShdw>
                </a:effectLst>
                <a:cs typeface="Times New Roman" pitchFamily="18" charset="0"/>
              </a:rPr>
              <a:t>Thiên</a:t>
            </a:r>
            <a:r>
              <a:rPr lang="en-US" sz="5400" dirty="0">
                <a:solidFill>
                  <a:schemeClr val="bg1"/>
                </a:solidFill>
                <a:effectLst>
                  <a:outerShdw blurRad="38100" dist="38100" dir="2700000" algn="tl">
                    <a:srgbClr val="000000">
                      <a:alpha val="43137"/>
                    </a:srgbClr>
                  </a:outerShdw>
                </a:effectLst>
                <a:cs typeface="Times New Roman" pitchFamily="18" charset="0"/>
              </a:rPr>
              <a:t> </a:t>
            </a:r>
            <a:r>
              <a:rPr lang="en-US" sz="5400" dirty="0" err="1">
                <a:solidFill>
                  <a:schemeClr val="bg1"/>
                </a:solidFill>
                <a:effectLst>
                  <a:outerShdw blurRad="38100" dist="38100" dir="2700000" algn="tl">
                    <a:srgbClr val="000000">
                      <a:alpha val="43137"/>
                    </a:srgbClr>
                  </a:outerShdw>
                </a:effectLst>
                <a:cs typeface="Times New Roman" pitchFamily="18" charset="0"/>
              </a:rPr>
              <a:t>Chúa</a:t>
            </a:r>
            <a:r>
              <a:rPr lang="en-US" sz="5400" dirty="0">
                <a:solidFill>
                  <a:schemeClr val="bg1"/>
                </a:solidFill>
                <a:effectLst>
                  <a:outerShdw blurRad="38100" dist="38100" dir="2700000" algn="tl">
                    <a:srgbClr val="000000">
                      <a:alpha val="43137"/>
                    </a:srgbClr>
                  </a:outerShdw>
                </a:effectLst>
                <a:cs typeface="Times New Roman" pitchFamily="18" charset="0"/>
              </a:rPr>
              <a:t> </a:t>
            </a:r>
            <a:r>
              <a:rPr lang="en-US" sz="5400" dirty="0" err="1">
                <a:solidFill>
                  <a:schemeClr val="bg1"/>
                </a:solidFill>
                <a:effectLst>
                  <a:outerShdw blurRad="38100" dist="38100" dir="2700000" algn="tl">
                    <a:srgbClr val="000000">
                      <a:alpha val="43137"/>
                    </a:srgbClr>
                  </a:outerShdw>
                </a:effectLst>
                <a:cs typeface="Times New Roman" pitchFamily="18" charset="0"/>
              </a:rPr>
              <a:t>thật</a:t>
            </a:r>
            <a:r>
              <a:rPr lang="en-US" sz="5400" dirty="0">
                <a:solidFill>
                  <a:schemeClr val="bg1"/>
                </a:solidFill>
                <a:effectLst>
                  <a:outerShdw blurRad="38100" dist="38100" dir="2700000" algn="tl">
                    <a:srgbClr val="000000">
                      <a:alpha val="43137"/>
                    </a:srgbClr>
                  </a:outerShdw>
                </a:effectLst>
                <a:cs typeface="Times New Roman" pitchFamily="18" charset="0"/>
              </a:rPr>
              <a:t> </a:t>
            </a:r>
            <a:r>
              <a:rPr lang="en-US" sz="5400" dirty="0" err="1">
                <a:solidFill>
                  <a:schemeClr val="bg1"/>
                </a:solidFill>
                <a:effectLst>
                  <a:outerShdw blurRad="38100" dist="38100" dir="2700000" algn="tl">
                    <a:srgbClr val="000000">
                      <a:alpha val="43137"/>
                    </a:srgbClr>
                  </a:outerShdw>
                </a:effectLst>
                <a:cs typeface="Times New Roman" pitchFamily="18" charset="0"/>
              </a:rPr>
              <a:t>bởi</a:t>
            </a:r>
            <a:r>
              <a:rPr lang="en-US" sz="5400" dirty="0">
                <a:solidFill>
                  <a:schemeClr val="bg1"/>
                </a:solidFill>
                <a:effectLst>
                  <a:outerShdw blurRad="38100" dist="38100" dir="2700000" algn="tl">
                    <a:srgbClr val="000000">
                      <a:alpha val="43137"/>
                    </a:srgbClr>
                  </a:outerShdw>
                </a:effectLst>
                <a:cs typeface="Times New Roman" pitchFamily="18" charset="0"/>
              </a:rPr>
              <a:t> </a:t>
            </a:r>
            <a:r>
              <a:rPr lang="en-US" sz="5400" dirty="0" err="1">
                <a:solidFill>
                  <a:schemeClr val="bg1"/>
                </a:solidFill>
                <a:effectLst>
                  <a:outerShdw blurRad="38100" dist="38100" dir="2700000" algn="tl">
                    <a:srgbClr val="000000">
                      <a:alpha val="43137"/>
                    </a:srgbClr>
                  </a:outerShdw>
                </a:effectLst>
                <a:cs typeface="Times New Roman" pitchFamily="18" charset="0"/>
              </a:rPr>
              <a:t>Thiên</a:t>
            </a:r>
            <a:r>
              <a:rPr lang="en-US" sz="5400" dirty="0">
                <a:solidFill>
                  <a:schemeClr val="bg1"/>
                </a:solidFill>
                <a:effectLst>
                  <a:outerShdw blurRad="38100" dist="38100" dir="2700000" algn="tl">
                    <a:srgbClr val="000000">
                      <a:alpha val="43137"/>
                    </a:srgbClr>
                  </a:outerShdw>
                </a:effectLst>
                <a:cs typeface="Times New Roman" pitchFamily="18" charset="0"/>
              </a:rPr>
              <a:t> </a:t>
            </a:r>
            <a:r>
              <a:rPr lang="en-US" sz="5400" dirty="0" err="1">
                <a:solidFill>
                  <a:schemeClr val="bg1"/>
                </a:solidFill>
                <a:effectLst>
                  <a:outerShdw blurRad="38100" dist="38100" dir="2700000" algn="tl">
                    <a:srgbClr val="000000">
                      <a:alpha val="43137"/>
                    </a:srgbClr>
                  </a:outerShdw>
                </a:effectLst>
                <a:cs typeface="Times New Roman" pitchFamily="18" charset="0"/>
              </a:rPr>
              <a:t>Chúa</a:t>
            </a:r>
            <a:r>
              <a:rPr lang="en-US" sz="5400" dirty="0">
                <a:solidFill>
                  <a:schemeClr val="bg1"/>
                </a:solidFill>
                <a:effectLst>
                  <a:outerShdw blurRad="38100" dist="38100" dir="2700000" algn="tl">
                    <a:srgbClr val="000000">
                      <a:alpha val="43137"/>
                    </a:srgbClr>
                  </a:outerShdw>
                </a:effectLst>
                <a:cs typeface="Times New Roman" pitchFamily="18" charset="0"/>
              </a:rPr>
              <a:t> </a:t>
            </a:r>
            <a:r>
              <a:rPr lang="en-US" sz="5400" dirty="0" err="1">
                <a:solidFill>
                  <a:schemeClr val="bg1"/>
                </a:solidFill>
                <a:effectLst>
                  <a:outerShdw blurRad="38100" dist="38100" dir="2700000" algn="tl">
                    <a:srgbClr val="000000">
                      <a:alpha val="43137"/>
                    </a:srgbClr>
                  </a:outerShdw>
                </a:effectLst>
                <a:cs typeface="Times New Roman" pitchFamily="18" charset="0"/>
              </a:rPr>
              <a:t>thật</a:t>
            </a:r>
            <a:r>
              <a:rPr lang="en-US" sz="5400" dirty="0">
                <a:solidFill>
                  <a:schemeClr val="bg1"/>
                </a:solidFill>
                <a:effectLst>
                  <a:outerShdw blurRad="38100" dist="38100" dir="2700000" algn="tl">
                    <a:srgbClr val="000000">
                      <a:alpha val="43137"/>
                    </a:srgbClr>
                  </a:outerShdw>
                </a:effectLs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6858000" cy="5143500"/>
          </a:xfrm>
        </p:spPr>
        <p:txBody>
          <a:bodyPr>
            <a:normAutofit/>
          </a:bodyPr>
          <a:lstStyle/>
          <a:p>
            <a:pPr algn="just"/>
            <a:r>
              <a:rPr lang="vi-VN" sz="5400" dirty="0">
                <a:solidFill>
                  <a:schemeClr val="bg1"/>
                </a:solidFill>
                <a:effectLst>
                  <a:outerShdw blurRad="38100" dist="38100" dir="2700000" algn="tl">
                    <a:srgbClr val="000000">
                      <a:alpha val="43137"/>
                    </a:srgbClr>
                  </a:outerShdw>
                </a:effectLst>
              </a:rPr>
              <a:t>được sinh ra mà không phải được tạo thành, đồng bản thể với Đức Chúa Cha: nhờ Người mà muôn vật được tạo thành. </a:t>
            </a:r>
            <a:endParaRPr lang="en-US" sz="540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6858000" cy="5143500"/>
          </a:xfrm>
        </p:spPr>
        <p:txBody>
          <a:bodyPr>
            <a:normAutofit/>
          </a:bodyPr>
          <a:lstStyle/>
          <a:p>
            <a:pPr algn="just"/>
            <a:r>
              <a:rPr lang="vi-VN" sz="6000" dirty="0">
                <a:solidFill>
                  <a:schemeClr val="bg1"/>
                </a:solidFill>
                <a:effectLst>
                  <a:outerShdw blurRad="38100" dist="38100" dir="2700000" algn="tl">
                    <a:srgbClr val="000000">
                      <a:alpha val="43137"/>
                    </a:srgbClr>
                  </a:outerShdw>
                </a:effectLst>
              </a:rPr>
              <a:t>Vì loài người chúng ta và để cứu độ chúng ta,</a:t>
            </a:r>
            <a:r>
              <a:rPr lang="en-US" sz="6000" dirty="0">
                <a:solidFill>
                  <a:schemeClr val="bg1"/>
                </a:solidFill>
                <a:effectLst>
                  <a:outerShdw blurRad="38100" dist="38100" dir="2700000" algn="tl">
                    <a:srgbClr val="000000">
                      <a:alpha val="43137"/>
                    </a:srgbClr>
                  </a:outerShdw>
                </a:effectLst>
              </a:rPr>
              <a:t> </a:t>
            </a:r>
            <a:r>
              <a:rPr lang="vi-VN" sz="6000" dirty="0">
                <a:solidFill>
                  <a:schemeClr val="bg1"/>
                </a:solidFill>
                <a:effectLst>
                  <a:outerShdw blurRad="38100" dist="38100" dir="2700000" algn="tl">
                    <a:srgbClr val="000000">
                      <a:alpha val="43137"/>
                    </a:srgbClr>
                  </a:outerShdw>
                </a:effectLst>
                <a:cs typeface="Times New Roman" pitchFamily="18" charset="0"/>
              </a:rPr>
              <a:t>Người đã từ trời xuống thế. </a:t>
            </a:r>
            <a:endParaRPr lang="en-US" sz="600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6858000" cy="5143500"/>
          </a:xfrm>
        </p:spPr>
        <p:txBody>
          <a:bodyPr>
            <a:normAutofit/>
          </a:bodyPr>
          <a:lstStyle/>
          <a:p>
            <a:pPr algn="just"/>
            <a:r>
              <a:rPr lang="vi-VN" sz="5400" dirty="0">
                <a:solidFill>
                  <a:srgbClr val="FFFF00"/>
                </a:solidFill>
                <a:effectLst>
                  <a:outerShdw blurRad="38100" dist="38100" dir="2700000" algn="tl">
                    <a:srgbClr val="000000">
                      <a:alpha val="43137"/>
                    </a:srgbClr>
                  </a:outerShdw>
                </a:effectLst>
                <a:cs typeface="Times New Roman" pitchFamily="18" charset="0"/>
              </a:rPr>
              <a:t>Bởi phép Đức Chúa Thánh Thần, Người đã nhập thể trong lòng Trinh Nữ Maria, và đã làm người.</a:t>
            </a:r>
            <a:endParaRPr lang="en-US" sz="5400" dirty="0">
              <a:solidFill>
                <a:srgbClr val="FFFF0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6858000" cy="5143500"/>
          </a:xfrm>
        </p:spPr>
        <p:txBody>
          <a:bodyPr>
            <a:noAutofit/>
          </a:bodyPr>
          <a:lstStyle/>
          <a:p>
            <a:pPr algn="just"/>
            <a:r>
              <a:rPr lang="vi-VN" sz="4800" dirty="0">
                <a:solidFill>
                  <a:schemeClr val="bg1"/>
                </a:solidFill>
                <a:effectLst>
                  <a:outerShdw blurRad="38100" dist="38100" dir="2700000" algn="tl">
                    <a:srgbClr val="000000">
                      <a:alpha val="43137"/>
                    </a:srgbClr>
                  </a:outerShdw>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480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6858000" cy="5143500"/>
          </a:xfrm>
        </p:spPr>
        <p:txBody>
          <a:bodyPr>
            <a:noAutofit/>
          </a:bodyPr>
          <a:lstStyle/>
          <a:p>
            <a:pPr algn="just"/>
            <a:r>
              <a:rPr lang="vi-VN" sz="4800" dirty="0">
                <a:solidFill>
                  <a:schemeClr val="bg1"/>
                </a:solidFill>
                <a:effectLst>
                  <a:outerShdw blurRad="38100" dist="38100" dir="2700000" algn="tl">
                    <a:srgbClr val="000000">
                      <a:alpha val="43137"/>
                    </a:srgbClr>
                  </a:outerShdw>
                </a:effectLst>
              </a:rPr>
              <a:t>Người lên trời, ngự bên hữu Đức Chúa Cha, và Người sẽ lại đến trong vinh quang để phán xét kẻ sống và kẻ chết, Nước Người sẽ không bao giờ cùng.</a:t>
            </a:r>
            <a:endParaRPr lang="en-US" sz="480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6858000" cy="5143500"/>
          </a:xfrm>
        </p:spPr>
        <p:txBody>
          <a:bodyPr>
            <a:normAutofit/>
          </a:bodyPr>
          <a:lstStyle/>
          <a:p>
            <a:pPr algn="just"/>
            <a:r>
              <a:rPr lang="vi-VN" sz="5400" dirty="0">
                <a:solidFill>
                  <a:schemeClr val="bg1"/>
                </a:solidFill>
                <a:effectLst>
                  <a:outerShdw blurRad="38100" dist="38100" dir="2700000" algn="tl">
                    <a:srgbClr val="000000">
                      <a:alpha val="43137"/>
                    </a:srgbClr>
                  </a:outerShdw>
                </a:effectLst>
                <a:cs typeface="Times New Roman" pitchFamily="18" charset="0"/>
              </a:rPr>
              <a:t>Tôi tin kính Đức Chúa Thánh Thần là Thiên Chúa và là Đấng ban sự sống, Người bởi Đức Chúa Cha và Đức Chúa Con mà ra,</a:t>
            </a:r>
            <a:endParaRPr lang="en-US" sz="540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5143500"/>
          </a:xfrm>
          <a:prstGeom prst="rect">
            <a:avLst/>
          </a:prstGeom>
        </p:spPr>
      </p:pic>
    </p:spTree>
    <p:extLst>
      <p:ext uri="{BB962C8B-B14F-4D97-AF65-F5344CB8AC3E}">
        <p14:creationId xmlns:p14="http://schemas.microsoft.com/office/powerpoint/2010/main" val="2960784044"/>
      </p:ext>
    </p:extLst>
  </p:cSld>
  <p:clrMapOvr>
    <a:masterClrMapping/>
  </p:clrMapOvr>
  <p:transition spd="slow" advClick="0"/>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6858000" cy="5143500"/>
          </a:xfrm>
        </p:spPr>
        <p:txBody>
          <a:bodyPr>
            <a:noAutofit/>
          </a:bodyPr>
          <a:lstStyle/>
          <a:p>
            <a:pPr algn="just"/>
            <a:r>
              <a:rPr lang="vi-VN" sz="5400" dirty="0">
                <a:solidFill>
                  <a:schemeClr val="bg1"/>
                </a:solidFill>
                <a:effectLst>
                  <a:outerShdw blurRad="38100" dist="38100" dir="2700000" algn="tl">
                    <a:srgbClr val="000000">
                      <a:alpha val="43137"/>
                    </a:srgbClr>
                  </a:outerShdw>
                </a:effectLst>
              </a:rPr>
              <a:t>Người được phụng thờ và tôn vinh cùng với Đức Chúa Cha và Đức Chúa Con: Người đã dùng các tiên tri mà phán dạy. </a:t>
            </a:r>
            <a:endParaRPr lang="en-US" sz="540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2952"/>
            <a:ext cx="6858000" cy="3857624"/>
          </a:xfrm>
        </p:spPr>
        <p:txBody>
          <a:bodyPr>
            <a:noAutofit/>
          </a:bodyPr>
          <a:lstStyle/>
          <a:p>
            <a:pPr algn="just"/>
            <a:r>
              <a:rPr lang="vi-VN" sz="6000" dirty="0">
                <a:solidFill>
                  <a:schemeClr val="bg1"/>
                </a:solidFill>
                <a:effectLst>
                  <a:outerShdw blurRad="38100" dist="38100" dir="2700000" algn="tl">
                    <a:srgbClr val="000000">
                      <a:alpha val="43137"/>
                    </a:srgbClr>
                  </a:outerShdw>
                </a:effectLst>
              </a:rPr>
              <a:t>Tôi tin Hội Thánh duy nhất thánh thiện công giáo và tông truyền.</a:t>
            </a:r>
            <a:endParaRPr lang="en-US" sz="600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6858000" cy="5143500"/>
          </a:xfrm>
        </p:spPr>
        <p:txBody>
          <a:bodyPr>
            <a:normAutofit fontScale="90000"/>
          </a:bodyPr>
          <a:lstStyle/>
          <a:p>
            <a:pPr algn="just"/>
            <a:r>
              <a:rPr lang="vi-VN" sz="6000" dirty="0">
                <a:solidFill>
                  <a:schemeClr val="bg1"/>
                </a:solidFill>
                <a:effectLst>
                  <a:outerShdw blurRad="38100" dist="38100" dir="2700000" algn="tl">
                    <a:srgbClr val="000000">
                      <a:alpha val="43137"/>
                    </a:srgbClr>
                  </a:outerShdw>
                </a:effectLst>
                <a:cs typeface="Times New Roman" pitchFamily="18" charset="0"/>
              </a:rPr>
              <a:t>Tôi tuyên xưng có một Phép Rửa để tha tội. Tôi trông đợi kẻ chết sống lại và sự</a:t>
            </a:r>
            <a:r>
              <a:rPr lang="en-US" sz="6000" dirty="0">
                <a:solidFill>
                  <a:schemeClr val="bg1"/>
                </a:solidFill>
                <a:effectLst>
                  <a:outerShdw blurRad="38100" dist="38100" dir="2700000" algn="tl">
                    <a:srgbClr val="000000">
                      <a:alpha val="43137"/>
                    </a:srgbClr>
                  </a:outerShdw>
                </a:effectLst>
                <a:cs typeface="Times New Roman" pitchFamily="18" charset="0"/>
              </a:rPr>
              <a:t> </a:t>
            </a:r>
            <a:r>
              <a:rPr lang="vi-VN" sz="6000" dirty="0">
                <a:solidFill>
                  <a:schemeClr val="bg1"/>
                </a:solidFill>
                <a:effectLst>
                  <a:outerShdw blurRad="38100" dist="38100" dir="2700000" algn="tl">
                    <a:srgbClr val="000000">
                      <a:alpha val="43137"/>
                    </a:srgbClr>
                  </a:outerShdw>
                </a:effectLst>
                <a:cs typeface="Times New Roman" pitchFamily="18" charset="0"/>
              </a:rPr>
              <a:t>sống đời sau. </a:t>
            </a:r>
            <a:r>
              <a:rPr lang="vi-VN" sz="6000" dirty="0">
                <a:solidFill>
                  <a:srgbClr val="FFFF00"/>
                </a:solidFill>
                <a:effectLst>
                  <a:outerShdw blurRad="38100" dist="38100" dir="2700000" algn="tl">
                    <a:srgbClr val="000000">
                      <a:alpha val="43137"/>
                    </a:srgbClr>
                  </a:outerShdw>
                </a:effectLst>
                <a:cs typeface="Times New Roman" pitchFamily="18" charset="0"/>
              </a:rPr>
              <a:t>Amen.</a:t>
            </a:r>
            <a:endParaRPr lang="en-US" sz="6000" dirty="0">
              <a:solidFill>
                <a:srgbClr val="FFFF0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2939"/>
            <a:ext cx="6858000" cy="3857624"/>
          </a:xfrm>
        </p:spPr>
        <p:txBody>
          <a:bodyPr/>
          <a:lstStyle/>
          <a:p>
            <a:pPr algn="just"/>
            <a:endParaRPr lang="en-US" b="0" dirty="0">
              <a:solidFill>
                <a:schemeClr val="bg1"/>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5143500"/>
          </a:xfrm>
          <a:prstGeom prst="rect">
            <a:avLst/>
          </a:prstGeom>
        </p:spPr>
      </p:pic>
    </p:spTree>
    <p:extLst>
      <p:ext uri="{BB962C8B-B14F-4D97-AF65-F5344CB8AC3E}">
        <p14:creationId xmlns:p14="http://schemas.microsoft.com/office/powerpoint/2010/main" val="3905010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14165"/>
            <a:ext cx="6858000" cy="3786397"/>
          </a:xfrm>
        </p:spPr>
        <p:txBody>
          <a:bodyPr>
            <a:normAutofit/>
          </a:bodyPr>
          <a:lstStyle/>
          <a:p>
            <a:pPr marL="0" marR="0" lvl="0" indent="0" defTabSz="457200" rtl="0" eaLnBrk="1" fontAlgn="auto" latinLnBrk="0" hangingPunct="1">
              <a:lnSpc>
                <a:spcPct val="100000"/>
              </a:lnSpc>
              <a:spcBef>
                <a:spcPts val="0"/>
              </a:spcBef>
              <a:spcAft>
                <a:spcPts val="0"/>
              </a:spcAft>
              <a:tabLst/>
              <a:defRPr/>
            </a:pPr>
            <a:r>
              <a:rPr lang="en-US" sz="4000" u="sng" dirty="0">
                <a:solidFill>
                  <a:srgbClr val="FFFF00"/>
                </a:solidFill>
                <a:latin typeface="UTM American Sans"/>
                <a:ea typeface="+mn-ea"/>
                <a:cs typeface="+mn-cs"/>
              </a:rPr>
              <a:t>Ca </a:t>
            </a:r>
            <a:r>
              <a:rPr lang="en-US" sz="4000" u="sng" dirty="0" err="1">
                <a:solidFill>
                  <a:srgbClr val="FFFF00"/>
                </a:solidFill>
                <a:latin typeface="UTM American Sans"/>
                <a:ea typeface="+mn-ea"/>
                <a:cs typeface="+mn-cs"/>
              </a:rPr>
              <a:t>Dâng</a:t>
            </a:r>
            <a:r>
              <a:rPr lang="en-US" sz="4000" u="sng" dirty="0">
                <a:solidFill>
                  <a:srgbClr val="FFFF00"/>
                </a:solidFill>
                <a:latin typeface="UTM American Sans"/>
                <a:ea typeface="+mn-ea"/>
                <a:cs typeface="+mn-cs"/>
              </a:rPr>
              <a:t> </a:t>
            </a:r>
            <a:r>
              <a:rPr lang="en-US" sz="4000" u="sng" dirty="0" err="1">
                <a:solidFill>
                  <a:srgbClr val="FFFF00"/>
                </a:solidFill>
                <a:latin typeface="UTM American Sans"/>
                <a:ea typeface="+mn-ea"/>
                <a:cs typeface="+mn-cs"/>
              </a:rPr>
              <a:t>Lễ</a:t>
            </a:r>
            <a:br>
              <a:rPr lang="en-US" sz="4000" u="sng" dirty="0">
                <a:solidFill>
                  <a:srgbClr val="FFFF00"/>
                </a:solidFill>
                <a:latin typeface="UTM American Sans"/>
                <a:ea typeface="+mn-ea"/>
                <a:cs typeface="+mn-cs"/>
              </a:rPr>
            </a:br>
            <a:br>
              <a:rPr kumimoji="0" lang="en-US" sz="6000" b="0" i="0" u="none" strike="noStrike" kern="1200" cap="none" spc="0" normalizeH="0" baseline="0" noProof="0" dirty="0">
                <a:ln>
                  <a:noFill/>
                </a:ln>
                <a:solidFill>
                  <a:srgbClr val="FFFF00"/>
                </a:solidFill>
                <a:effectLst/>
                <a:uLnTx/>
                <a:uFillTx/>
                <a:latin typeface="UTM American Sans"/>
                <a:ea typeface="+mn-ea"/>
                <a:cs typeface="+mn-cs"/>
              </a:rPr>
            </a:br>
            <a:r>
              <a:rPr kumimoji="0" lang="en-US" sz="6000" b="0" i="0" u="none" strike="noStrike" kern="1200" cap="none" spc="0" normalizeH="0" baseline="0" noProof="0" dirty="0">
                <a:ln>
                  <a:noFill/>
                </a:ln>
                <a:solidFill>
                  <a:srgbClr val="FFFF00"/>
                </a:solidFill>
                <a:effectLst/>
                <a:uLnTx/>
                <a:uFillTx/>
                <a:latin typeface="UTM American Sans"/>
                <a:ea typeface="+mn-ea"/>
                <a:cs typeface="+mn-cs"/>
              </a:rPr>
              <a:t>XIN DÂNG</a:t>
            </a:r>
            <a:br>
              <a:rPr kumimoji="0" lang="en-US" sz="6000" b="0" i="0" u="none" strike="noStrike" kern="1200" cap="none" spc="0" normalizeH="0" baseline="0" noProof="0" dirty="0">
                <a:ln>
                  <a:noFill/>
                </a:ln>
                <a:solidFill>
                  <a:srgbClr val="FFFF00"/>
                </a:solidFill>
                <a:effectLst/>
                <a:uLnTx/>
                <a:uFillTx/>
                <a:latin typeface="UTM American Sans"/>
                <a:ea typeface="+mn-ea"/>
                <a:cs typeface="+mn-cs"/>
              </a:rPr>
            </a:br>
            <a:r>
              <a:rPr kumimoji="0" lang="en-US" sz="3200" b="0" i="1" u="none" strike="noStrike" kern="1200" cap="none" spc="0" normalizeH="0" baseline="0" noProof="0" dirty="0" err="1">
                <a:ln>
                  <a:noFill/>
                </a:ln>
                <a:solidFill>
                  <a:srgbClr val="FFFF00"/>
                </a:solidFill>
                <a:effectLst/>
                <a:uLnTx/>
                <a:uFillTx/>
                <a:latin typeface="UTM American Sans"/>
                <a:ea typeface="+mn-ea"/>
                <a:cs typeface="+mn-cs"/>
              </a:rPr>
              <a:t>Ngọc</a:t>
            </a:r>
            <a:r>
              <a:rPr kumimoji="0" lang="en-US" sz="3200" b="0" i="1" u="none" strike="noStrike" kern="1200" cap="none" spc="0" normalizeH="0" baseline="0" noProof="0" dirty="0">
                <a:ln>
                  <a:noFill/>
                </a:ln>
                <a:solidFill>
                  <a:srgbClr val="FFFF00"/>
                </a:solidFill>
                <a:effectLst/>
                <a:uLnTx/>
                <a:uFillTx/>
                <a:latin typeface="UTM American Sans"/>
                <a:ea typeface="+mn-ea"/>
                <a:cs typeface="+mn-cs"/>
              </a:rPr>
              <a:t> </a:t>
            </a:r>
            <a:r>
              <a:rPr kumimoji="0" lang="en-US" sz="3200" b="0" i="1" u="none" strike="noStrike" kern="1200" cap="none" spc="0" normalizeH="0" baseline="0" noProof="0" dirty="0" err="1">
                <a:ln>
                  <a:noFill/>
                </a:ln>
                <a:solidFill>
                  <a:srgbClr val="FFFF00"/>
                </a:solidFill>
                <a:effectLst/>
                <a:uLnTx/>
                <a:uFillTx/>
                <a:latin typeface="UTM American Sans"/>
                <a:ea typeface="+mn-ea"/>
                <a:cs typeface="+mn-cs"/>
              </a:rPr>
              <a:t>Kôn</a:t>
            </a:r>
            <a:br>
              <a:rPr kumimoji="0" lang="en-US" sz="6000" b="0" i="1" u="none" strike="noStrike" kern="1200" cap="none" spc="0" normalizeH="0" baseline="0" noProof="0" dirty="0">
                <a:ln>
                  <a:noFill/>
                </a:ln>
                <a:solidFill>
                  <a:srgbClr val="FFFF00"/>
                </a:solidFill>
                <a:effectLst/>
                <a:uLnTx/>
                <a:uFillTx/>
                <a:latin typeface="UTM American Sans"/>
                <a:ea typeface="+mn-ea"/>
                <a:cs typeface="+mn-cs"/>
              </a:rPr>
            </a:br>
            <a:endParaRPr lang="en-US" b="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3959815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AFE39-0BDE-4D28-82CB-7F4E8F970F01}"/>
              </a:ext>
            </a:extLst>
          </p:cNvPr>
          <p:cNvSpPr>
            <a:spLocks noGrp="1"/>
          </p:cNvSpPr>
          <p:nvPr>
            <p:ph type="title"/>
          </p:nvPr>
        </p:nvSpPr>
        <p:spPr>
          <a:xfrm>
            <a:off x="0" y="102990"/>
            <a:ext cx="6858000" cy="4937522"/>
          </a:xfrm>
        </p:spPr>
        <p:txBody>
          <a:bodyPr>
            <a:normAutofit/>
          </a:bodyPr>
          <a:lstStyle/>
          <a:p>
            <a:pPr algn="just"/>
            <a:r>
              <a:rPr lang="vi-VN" sz="4688" u="sng" dirty="0">
                <a:solidFill>
                  <a:srgbClr val="FFFF00"/>
                </a:solidFill>
                <a:effectLst>
                  <a:outerShdw blurRad="38100" dist="38100" dir="2700000" algn="tl">
                    <a:srgbClr val="000000">
                      <a:alpha val="43137"/>
                    </a:srgbClr>
                  </a:outerShdw>
                </a:effectLst>
                <a:latin typeface="UTM American Sans" panose="02040603050506020204" pitchFamily="18" charset="0"/>
                <a:cs typeface="Times New Roman" panose="02020603050405020304" pitchFamily="18" charset="0"/>
              </a:rPr>
              <a:t>Tk1.</a:t>
            </a:r>
            <a:r>
              <a:rPr lang="vi-VN" sz="4688" dirty="0">
                <a:solidFill>
                  <a:schemeClr val="bg1"/>
                </a:solidFill>
                <a:effectLst>
                  <a:outerShdw blurRad="38100" dist="38100" dir="2700000" algn="tl">
                    <a:srgbClr val="000000">
                      <a:alpha val="43137"/>
                    </a:srgbClr>
                  </a:outerShdw>
                </a:effectLst>
                <a:latin typeface="UTM American Sans" panose="02040603050506020204" pitchFamily="18" charset="0"/>
                <a:cs typeface="Times New Roman" panose="02020603050405020304" pitchFamily="18" charset="0"/>
              </a:rPr>
              <a:t> Đời con như của lễ không hề ngưng như tấm bánh luôn để dâng, tình con như ánh nến luôn bừng cháy trong tình Chúa sáng như hừng đông.</a:t>
            </a:r>
            <a:endParaRPr lang="en-US" sz="4688" dirty="0">
              <a:solidFill>
                <a:schemeClr val="bg1"/>
              </a:solidFill>
              <a:effectLst>
                <a:outerShdw blurRad="38100" dist="38100" dir="2700000" algn="tl">
                  <a:srgbClr val="000000">
                    <a:alpha val="43137"/>
                  </a:srgbClr>
                </a:outerShdw>
              </a:effectLst>
              <a:latin typeface="UTM American Sans"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22638626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AFE39-0BDE-4D28-82CB-7F4E8F970F01}"/>
              </a:ext>
            </a:extLst>
          </p:cNvPr>
          <p:cNvSpPr>
            <a:spLocks noGrp="1"/>
          </p:cNvSpPr>
          <p:nvPr>
            <p:ph type="title"/>
          </p:nvPr>
        </p:nvSpPr>
        <p:spPr>
          <a:xfrm>
            <a:off x="0" y="0"/>
            <a:ext cx="6858000" cy="5143500"/>
          </a:xfrm>
        </p:spPr>
        <p:txBody>
          <a:bodyPr>
            <a:noAutofit/>
          </a:bodyPr>
          <a:lstStyle/>
          <a:p>
            <a:pPr algn="just"/>
            <a:r>
              <a:rPr lang="vi-VN" sz="5400" u="sng" dirty="0">
                <a:solidFill>
                  <a:srgbClr val="FFFF00"/>
                </a:solidFill>
                <a:effectLst>
                  <a:outerShdw blurRad="38100" dist="38100" dir="2700000" algn="tl">
                    <a:srgbClr val="000000">
                      <a:alpha val="43137"/>
                    </a:srgbClr>
                  </a:outerShdw>
                </a:effectLst>
                <a:latin typeface="UTM American Sans" panose="02040603050506020204" pitchFamily="18" charset="0"/>
                <a:cs typeface="Times New Roman" panose="02020603050405020304" pitchFamily="18" charset="0"/>
              </a:rPr>
              <a:t>ĐK:</a:t>
            </a:r>
            <a:r>
              <a:rPr lang="vi-VN" sz="5400" dirty="0">
                <a:solidFill>
                  <a:schemeClr val="bg1"/>
                </a:solidFill>
                <a:effectLst>
                  <a:outerShdw blurRad="38100" dist="38100" dir="2700000" algn="tl">
                    <a:srgbClr val="000000">
                      <a:alpha val="43137"/>
                    </a:srgbClr>
                  </a:outerShdw>
                </a:effectLst>
                <a:latin typeface="UTM American Sans" panose="02040603050506020204" pitchFamily="18" charset="0"/>
                <a:cs typeface="Times New Roman" panose="02020603050405020304" pitchFamily="18" charset="0"/>
              </a:rPr>
              <a:t> Xin dâng Chúa trọn đời con như làn gió nhẹ quyện làn hương của tình Chúa để con chia sẻ cho nhân thế. </a:t>
            </a:r>
            <a:endParaRPr lang="en-US" sz="5400" dirty="0">
              <a:solidFill>
                <a:schemeClr val="bg1"/>
              </a:solidFill>
              <a:effectLst>
                <a:outerShdw blurRad="38100" dist="38100" dir="2700000" algn="tl">
                  <a:srgbClr val="000000">
                    <a:alpha val="43137"/>
                  </a:srgbClr>
                </a:outerShdw>
              </a:effectLst>
              <a:latin typeface="UTM American Sans"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1645263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52B47-C76A-C989-95AF-8660D852E482}"/>
              </a:ext>
            </a:extLst>
          </p:cNvPr>
          <p:cNvSpPr>
            <a:spLocks noGrp="1"/>
          </p:cNvSpPr>
          <p:nvPr>
            <p:ph type="title"/>
          </p:nvPr>
        </p:nvSpPr>
        <p:spPr>
          <a:xfrm>
            <a:off x="0" y="0"/>
            <a:ext cx="6858000" cy="5143500"/>
          </a:xfrm>
        </p:spPr>
        <p:txBody>
          <a:bodyPr>
            <a:normAutofit/>
          </a:bodyPr>
          <a:lstStyle/>
          <a:p>
            <a:pPr algn="just"/>
            <a:r>
              <a:rPr lang="en-US" sz="5400" dirty="0">
                <a:solidFill>
                  <a:srgbClr val="FFFF00"/>
                </a:solidFill>
                <a:effectLst>
                  <a:outerShdw blurRad="38100" dist="38100" dir="2700000" algn="tl">
                    <a:srgbClr val="000000">
                      <a:alpha val="43137"/>
                    </a:srgbClr>
                  </a:outerShdw>
                </a:effectLst>
                <a:latin typeface="UTM American Sans" panose="02040603050506020204" pitchFamily="18" charset="0"/>
              </a:rPr>
              <a:t>*</a:t>
            </a:r>
            <a:r>
              <a:rPr lang="en-US" sz="5400" dirty="0">
                <a:solidFill>
                  <a:schemeClr val="bg1"/>
                </a:solidFill>
                <a:effectLst>
                  <a:outerShdw blurRad="38100" dist="38100" dir="2700000" algn="tl">
                    <a:srgbClr val="000000">
                      <a:alpha val="43137"/>
                    </a:srgbClr>
                  </a:outerShdw>
                </a:effectLst>
                <a:latin typeface="UTM American Sans" panose="02040603050506020204" pitchFamily="18" charset="0"/>
              </a:rPr>
              <a:t> </a:t>
            </a:r>
            <a:r>
              <a:rPr lang="en-US" sz="5400" dirty="0" err="1">
                <a:solidFill>
                  <a:schemeClr val="bg1"/>
                </a:solidFill>
                <a:effectLst>
                  <a:outerShdw blurRad="38100" dist="38100" dir="2700000" algn="tl">
                    <a:srgbClr val="000000">
                      <a:alpha val="43137"/>
                    </a:srgbClr>
                  </a:outerShdw>
                </a:effectLst>
                <a:latin typeface="UTM American Sans" panose="02040603050506020204" pitchFamily="18" charset="0"/>
              </a:rPr>
              <a:t>Trọn</a:t>
            </a:r>
            <a:r>
              <a:rPr lang="en-US" sz="5400" dirty="0">
                <a:solidFill>
                  <a:schemeClr val="bg1"/>
                </a:solidFill>
                <a:effectLst>
                  <a:outerShdw blurRad="38100" dist="38100" dir="2700000" algn="tl">
                    <a:srgbClr val="000000">
                      <a:alpha val="43137"/>
                    </a:srgbClr>
                  </a:outerShdw>
                </a:effectLst>
                <a:latin typeface="UTM American Sans" panose="02040603050506020204" pitchFamily="18" charset="0"/>
              </a:rPr>
              <a:t> </a:t>
            </a:r>
            <a:r>
              <a:rPr lang="en-US" sz="5400" dirty="0" err="1">
                <a:solidFill>
                  <a:schemeClr val="bg1"/>
                </a:solidFill>
                <a:effectLst>
                  <a:outerShdw blurRad="38100" dist="38100" dir="2700000" algn="tl">
                    <a:srgbClr val="000000">
                      <a:alpha val="43137"/>
                    </a:srgbClr>
                  </a:outerShdw>
                </a:effectLst>
                <a:latin typeface="UTM American Sans" panose="02040603050506020204" pitchFamily="18" charset="0"/>
              </a:rPr>
              <a:t>đời</a:t>
            </a:r>
            <a:r>
              <a:rPr lang="en-US" sz="5400" dirty="0">
                <a:solidFill>
                  <a:schemeClr val="bg1"/>
                </a:solidFill>
                <a:effectLst>
                  <a:outerShdw blurRad="38100" dist="38100" dir="2700000" algn="tl">
                    <a:srgbClr val="000000">
                      <a:alpha val="43137"/>
                    </a:srgbClr>
                  </a:outerShdw>
                </a:effectLst>
                <a:latin typeface="UTM American Sans" panose="02040603050506020204" pitchFamily="18" charset="0"/>
              </a:rPr>
              <a:t> con </a:t>
            </a:r>
            <a:r>
              <a:rPr lang="en-US" sz="5400" dirty="0" err="1">
                <a:solidFill>
                  <a:schemeClr val="bg1"/>
                </a:solidFill>
                <a:effectLst>
                  <a:outerShdw blurRad="38100" dist="38100" dir="2700000" algn="tl">
                    <a:srgbClr val="000000">
                      <a:alpha val="43137"/>
                    </a:srgbClr>
                  </a:outerShdw>
                </a:effectLst>
                <a:latin typeface="UTM American Sans" panose="02040603050506020204" pitchFamily="18" charset="0"/>
              </a:rPr>
              <a:t>là</a:t>
            </a:r>
            <a:r>
              <a:rPr lang="en-US" sz="5400" dirty="0">
                <a:solidFill>
                  <a:schemeClr val="bg1"/>
                </a:solidFill>
                <a:effectLst>
                  <a:outerShdw blurRad="38100" dist="38100" dir="2700000" algn="tl">
                    <a:srgbClr val="000000">
                      <a:alpha val="43137"/>
                    </a:srgbClr>
                  </a:outerShdw>
                </a:effectLst>
                <a:latin typeface="UTM American Sans" panose="02040603050506020204" pitchFamily="18" charset="0"/>
              </a:rPr>
              <a:t> </a:t>
            </a:r>
            <a:r>
              <a:rPr lang="en-US" sz="5400" dirty="0" err="1">
                <a:solidFill>
                  <a:schemeClr val="bg1"/>
                </a:solidFill>
                <a:effectLst>
                  <a:outerShdw blurRad="38100" dist="38100" dir="2700000" algn="tl">
                    <a:srgbClr val="000000">
                      <a:alpha val="43137"/>
                    </a:srgbClr>
                  </a:outerShdw>
                </a:effectLst>
                <a:latin typeface="UTM American Sans" panose="02040603050506020204" pitchFamily="18" charset="0"/>
              </a:rPr>
              <a:t>lời</a:t>
            </a:r>
            <a:r>
              <a:rPr lang="en-US" sz="5400" dirty="0">
                <a:solidFill>
                  <a:schemeClr val="bg1"/>
                </a:solidFill>
                <a:effectLst>
                  <a:outerShdw blurRad="38100" dist="38100" dir="2700000" algn="tl">
                    <a:srgbClr val="000000">
                      <a:alpha val="43137"/>
                    </a:srgbClr>
                  </a:outerShdw>
                </a:effectLst>
                <a:latin typeface="UTM American Sans" panose="02040603050506020204" pitchFamily="18" charset="0"/>
              </a:rPr>
              <a:t> </a:t>
            </a:r>
            <a:r>
              <a:rPr lang="en-US" sz="5400" dirty="0" err="1">
                <a:solidFill>
                  <a:schemeClr val="bg1"/>
                </a:solidFill>
                <a:effectLst>
                  <a:outerShdw blurRad="38100" dist="38100" dir="2700000" algn="tl">
                    <a:srgbClr val="000000">
                      <a:alpha val="43137"/>
                    </a:srgbClr>
                  </a:outerShdw>
                </a:effectLst>
                <a:latin typeface="UTM American Sans" panose="02040603050506020204" pitchFamily="18" charset="0"/>
              </a:rPr>
              <a:t>mang</a:t>
            </a:r>
            <a:r>
              <a:rPr lang="en-US" sz="5400" dirty="0">
                <a:solidFill>
                  <a:schemeClr val="bg1"/>
                </a:solidFill>
                <a:effectLst>
                  <a:outerShdw blurRad="38100" dist="38100" dir="2700000" algn="tl">
                    <a:srgbClr val="000000">
                      <a:alpha val="43137"/>
                    </a:srgbClr>
                  </a:outerShdw>
                </a:effectLst>
                <a:latin typeface="UTM American Sans" panose="02040603050506020204" pitchFamily="18" charset="0"/>
              </a:rPr>
              <a:t> </a:t>
            </a:r>
            <a:r>
              <a:rPr lang="en-US" sz="5400" dirty="0" err="1">
                <a:solidFill>
                  <a:schemeClr val="bg1"/>
                </a:solidFill>
                <a:effectLst>
                  <a:outerShdw blurRad="38100" dist="38100" dir="2700000" algn="tl">
                    <a:srgbClr val="000000">
                      <a:alpha val="43137"/>
                    </a:srgbClr>
                  </a:outerShdw>
                </a:effectLst>
                <a:latin typeface="UTM American Sans" panose="02040603050506020204" pitchFamily="18" charset="0"/>
              </a:rPr>
              <a:t>sứ</a:t>
            </a:r>
            <a:r>
              <a:rPr lang="en-US" sz="5400" dirty="0">
                <a:solidFill>
                  <a:schemeClr val="bg1"/>
                </a:solidFill>
                <a:effectLst>
                  <a:outerShdw blurRad="38100" dist="38100" dir="2700000" algn="tl">
                    <a:srgbClr val="000000">
                      <a:alpha val="43137"/>
                    </a:srgbClr>
                  </a:outerShdw>
                </a:effectLst>
                <a:latin typeface="UTM American Sans" panose="02040603050506020204" pitchFamily="18" charset="0"/>
              </a:rPr>
              <a:t> </a:t>
            </a:r>
            <a:r>
              <a:rPr lang="en-US" sz="5400" dirty="0" err="1">
                <a:solidFill>
                  <a:schemeClr val="bg1"/>
                </a:solidFill>
                <a:effectLst>
                  <a:outerShdw blurRad="38100" dist="38100" dir="2700000" algn="tl">
                    <a:srgbClr val="000000">
                      <a:alpha val="43137"/>
                    </a:srgbClr>
                  </a:outerShdw>
                </a:effectLst>
                <a:latin typeface="UTM American Sans" panose="02040603050506020204" pitchFamily="18" charset="0"/>
              </a:rPr>
              <a:t>điệp</a:t>
            </a:r>
            <a:r>
              <a:rPr lang="en-US" sz="5400" dirty="0">
                <a:solidFill>
                  <a:schemeClr val="bg1"/>
                </a:solidFill>
                <a:effectLst>
                  <a:outerShdw blurRad="38100" dist="38100" dir="2700000" algn="tl">
                    <a:srgbClr val="000000">
                      <a:alpha val="43137"/>
                    </a:srgbClr>
                  </a:outerShdw>
                </a:effectLst>
                <a:latin typeface="UTM American Sans" panose="02040603050506020204" pitchFamily="18" charset="0"/>
              </a:rPr>
              <a:t> Tin </a:t>
            </a:r>
            <a:r>
              <a:rPr lang="en-US" sz="5400" dirty="0" err="1">
                <a:solidFill>
                  <a:schemeClr val="bg1"/>
                </a:solidFill>
                <a:effectLst>
                  <a:outerShdw blurRad="38100" dist="38100" dir="2700000" algn="tl">
                    <a:srgbClr val="000000">
                      <a:alpha val="43137"/>
                    </a:srgbClr>
                  </a:outerShdw>
                </a:effectLst>
                <a:latin typeface="UTM American Sans" panose="02040603050506020204" pitchFamily="18" charset="0"/>
              </a:rPr>
              <a:t>Mừng</a:t>
            </a:r>
            <a:r>
              <a:rPr lang="en-US" sz="5400" dirty="0">
                <a:solidFill>
                  <a:schemeClr val="bg1"/>
                </a:solidFill>
                <a:effectLst>
                  <a:outerShdw blurRad="38100" dist="38100" dir="2700000" algn="tl">
                    <a:srgbClr val="000000">
                      <a:alpha val="43137"/>
                    </a:srgbClr>
                  </a:outerShdw>
                </a:effectLst>
                <a:latin typeface="UTM American Sans" panose="02040603050506020204" pitchFamily="18" charset="0"/>
              </a:rPr>
              <a:t> </a:t>
            </a:r>
            <a:r>
              <a:rPr lang="en-US" sz="5400" dirty="0" err="1">
                <a:solidFill>
                  <a:schemeClr val="bg1"/>
                </a:solidFill>
                <a:effectLst>
                  <a:outerShdw blurRad="38100" dist="38100" dir="2700000" algn="tl">
                    <a:srgbClr val="000000">
                      <a:alpha val="43137"/>
                    </a:srgbClr>
                  </a:outerShdw>
                </a:effectLst>
                <a:latin typeface="UTM American Sans" panose="02040603050506020204" pitchFamily="18" charset="0"/>
              </a:rPr>
              <a:t>là</a:t>
            </a:r>
            <a:r>
              <a:rPr lang="en-US" sz="5400" dirty="0">
                <a:solidFill>
                  <a:schemeClr val="bg1"/>
                </a:solidFill>
                <a:effectLst>
                  <a:outerShdw blurRad="38100" dist="38100" dir="2700000" algn="tl">
                    <a:srgbClr val="000000">
                      <a:alpha val="43137"/>
                    </a:srgbClr>
                  </a:outerShdw>
                </a:effectLst>
                <a:latin typeface="UTM American Sans" panose="02040603050506020204" pitchFamily="18" charset="0"/>
              </a:rPr>
              <a:t> </a:t>
            </a:r>
            <a:r>
              <a:rPr lang="en-US" sz="5400" dirty="0" err="1">
                <a:solidFill>
                  <a:schemeClr val="bg1"/>
                </a:solidFill>
                <a:effectLst>
                  <a:outerShdw blurRad="38100" dist="38100" dir="2700000" algn="tl">
                    <a:srgbClr val="000000">
                      <a:alpha val="43137"/>
                    </a:srgbClr>
                  </a:outerShdw>
                </a:effectLst>
                <a:latin typeface="UTM American Sans" panose="02040603050506020204" pitchFamily="18" charset="0"/>
              </a:rPr>
              <a:t>dòng</a:t>
            </a:r>
            <a:r>
              <a:rPr lang="en-US" sz="5400" dirty="0">
                <a:solidFill>
                  <a:schemeClr val="bg1"/>
                </a:solidFill>
                <a:effectLst>
                  <a:outerShdw blurRad="38100" dist="38100" dir="2700000" algn="tl">
                    <a:srgbClr val="000000">
                      <a:alpha val="43137"/>
                    </a:srgbClr>
                  </a:outerShdw>
                </a:effectLst>
                <a:latin typeface="UTM American Sans" panose="02040603050506020204" pitchFamily="18" charset="0"/>
              </a:rPr>
              <a:t> </a:t>
            </a:r>
            <a:r>
              <a:rPr lang="en-US" sz="5400" dirty="0" err="1">
                <a:solidFill>
                  <a:schemeClr val="bg1"/>
                </a:solidFill>
                <a:effectLst>
                  <a:outerShdw blurRad="38100" dist="38100" dir="2700000" algn="tl">
                    <a:srgbClr val="000000">
                      <a:alpha val="43137"/>
                    </a:srgbClr>
                  </a:outerShdw>
                </a:effectLst>
                <a:latin typeface="UTM American Sans" panose="02040603050506020204" pitchFamily="18" charset="0"/>
              </a:rPr>
              <a:t>sông</a:t>
            </a:r>
            <a:r>
              <a:rPr lang="en-US" sz="5400" dirty="0">
                <a:solidFill>
                  <a:schemeClr val="bg1"/>
                </a:solidFill>
                <a:effectLst>
                  <a:outerShdw blurRad="38100" dist="38100" dir="2700000" algn="tl">
                    <a:srgbClr val="000000">
                      <a:alpha val="43137"/>
                    </a:srgbClr>
                  </a:outerShdw>
                </a:effectLst>
                <a:latin typeface="UTM American Sans" panose="02040603050506020204" pitchFamily="18" charset="0"/>
              </a:rPr>
              <a:t> </a:t>
            </a:r>
            <a:r>
              <a:rPr lang="en-US" sz="5400" dirty="0" err="1">
                <a:solidFill>
                  <a:schemeClr val="bg1"/>
                </a:solidFill>
                <a:effectLst>
                  <a:outerShdw blurRad="38100" dist="38100" dir="2700000" algn="tl">
                    <a:srgbClr val="000000">
                      <a:alpha val="43137"/>
                    </a:srgbClr>
                  </a:outerShdw>
                </a:effectLst>
                <a:latin typeface="UTM American Sans" panose="02040603050506020204" pitchFamily="18" charset="0"/>
              </a:rPr>
              <a:t>mang</a:t>
            </a:r>
            <a:r>
              <a:rPr lang="en-US" sz="5400" dirty="0">
                <a:solidFill>
                  <a:schemeClr val="bg1"/>
                </a:solidFill>
                <a:effectLst>
                  <a:outerShdw blurRad="38100" dist="38100" dir="2700000" algn="tl">
                    <a:srgbClr val="000000">
                      <a:alpha val="43137"/>
                    </a:srgbClr>
                  </a:outerShdw>
                </a:effectLst>
                <a:latin typeface="UTM American Sans" panose="02040603050506020204" pitchFamily="18" charset="0"/>
              </a:rPr>
              <a:t> </a:t>
            </a:r>
            <a:r>
              <a:rPr lang="en-US" sz="5400" dirty="0" err="1">
                <a:solidFill>
                  <a:schemeClr val="bg1"/>
                </a:solidFill>
                <a:effectLst>
                  <a:outerShdw blurRad="38100" dist="38100" dir="2700000" algn="tl">
                    <a:srgbClr val="000000">
                      <a:alpha val="43137"/>
                    </a:srgbClr>
                  </a:outerShdw>
                </a:effectLst>
                <a:latin typeface="UTM American Sans" panose="02040603050506020204" pitchFamily="18" charset="0"/>
              </a:rPr>
              <a:t>đến</a:t>
            </a:r>
            <a:r>
              <a:rPr lang="en-US" sz="5400" dirty="0">
                <a:solidFill>
                  <a:schemeClr val="bg1"/>
                </a:solidFill>
                <a:effectLst>
                  <a:outerShdw blurRad="38100" dist="38100" dir="2700000" algn="tl">
                    <a:srgbClr val="000000">
                      <a:alpha val="43137"/>
                    </a:srgbClr>
                  </a:outerShdw>
                </a:effectLst>
                <a:latin typeface="UTM American Sans" panose="02040603050506020204" pitchFamily="18" charset="0"/>
              </a:rPr>
              <a:t> </a:t>
            </a:r>
            <a:r>
              <a:rPr lang="en-US" sz="5400" dirty="0" err="1">
                <a:solidFill>
                  <a:schemeClr val="bg1"/>
                </a:solidFill>
                <a:effectLst>
                  <a:outerShdw blurRad="38100" dist="38100" dir="2700000" algn="tl">
                    <a:srgbClr val="000000">
                      <a:alpha val="43137"/>
                    </a:srgbClr>
                  </a:outerShdw>
                </a:effectLst>
                <a:latin typeface="UTM American Sans" panose="02040603050506020204" pitchFamily="18" charset="0"/>
              </a:rPr>
              <a:t>cho</a:t>
            </a:r>
            <a:r>
              <a:rPr lang="en-US" sz="5400" dirty="0">
                <a:solidFill>
                  <a:schemeClr val="bg1"/>
                </a:solidFill>
                <a:effectLst>
                  <a:outerShdw blurRad="38100" dist="38100" dir="2700000" algn="tl">
                    <a:srgbClr val="000000">
                      <a:alpha val="43137"/>
                    </a:srgbClr>
                  </a:outerShdw>
                </a:effectLst>
                <a:latin typeface="UTM American Sans" panose="02040603050506020204" pitchFamily="18" charset="0"/>
              </a:rPr>
              <a:t> </a:t>
            </a:r>
            <a:r>
              <a:rPr lang="en-US" sz="5400" dirty="0" err="1">
                <a:solidFill>
                  <a:schemeClr val="bg1"/>
                </a:solidFill>
                <a:effectLst>
                  <a:outerShdw blurRad="38100" dist="38100" dir="2700000" algn="tl">
                    <a:srgbClr val="000000">
                      <a:alpha val="43137"/>
                    </a:srgbClr>
                  </a:outerShdw>
                </a:effectLst>
                <a:latin typeface="UTM American Sans" panose="02040603050506020204" pitchFamily="18" charset="0"/>
              </a:rPr>
              <a:t>nhân</a:t>
            </a:r>
            <a:r>
              <a:rPr lang="en-US" sz="5400" dirty="0">
                <a:solidFill>
                  <a:schemeClr val="bg1"/>
                </a:solidFill>
                <a:effectLst>
                  <a:outerShdw blurRad="38100" dist="38100" dir="2700000" algn="tl">
                    <a:srgbClr val="000000">
                      <a:alpha val="43137"/>
                    </a:srgbClr>
                  </a:outerShdw>
                </a:effectLst>
                <a:latin typeface="UTM American Sans" panose="02040603050506020204" pitchFamily="18" charset="0"/>
              </a:rPr>
              <a:t> </a:t>
            </a:r>
            <a:r>
              <a:rPr lang="en-US" sz="5400" dirty="0" err="1">
                <a:solidFill>
                  <a:schemeClr val="bg1"/>
                </a:solidFill>
                <a:effectLst>
                  <a:outerShdw blurRad="38100" dist="38100" dir="2700000" algn="tl">
                    <a:srgbClr val="000000">
                      <a:alpha val="43137"/>
                    </a:srgbClr>
                  </a:outerShdw>
                </a:effectLst>
                <a:latin typeface="UTM American Sans" panose="02040603050506020204" pitchFamily="18" charset="0"/>
              </a:rPr>
              <a:t>trần</a:t>
            </a:r>
            <a:r>
              <a:rPr lang="en-US" sz="5400" dirty="0">
                <a:solidFill>
                  <a:schemeClr val="bg1"/>
                </a:solidFill>
                <a:effectLst>
                  <a:outerShdw blurRad="38100" dist="38100" dir="2700000" algn="tl">
                    <a:srgbClr val="000000">
                      <a:alpha val="43137"/>
                    </a:srgbClr>
                  </a:outerShdw>
                </a:effectLst>
                <a:latin typeface="UTM American Sans" panose="02040603050506020204" pitchFamily="18" charset="0"/>
              </a:rPr>
              <a:t> </a:t>
            </a:r>
            <a:r>
              <a:rPr lang="en-US" sz="5400" dirty="0" err="1">
                <a:solidFill>
                  <a:schemeClr val="bg1"/>
                </a:solidFill>
                <a:effectLst>
                  <a:outerShdw blurRad="38100" dist="38100" dir="2700000" algn="tl">
                    <a:srgbClr val="000000">
                      <a:alpha val="43137"/>
                    </a:srgbClr>
                  </a:outerShdw>
                </a:effectLst>
                <a:latin typeface="UTM American Sans" panose="02040603050506020204" pitchFamily="18" charset="0"/>
              </a:rPr>
              <a:t>phù</a:t>
            </a:r>
            <a:r>
              <a:rPr lang="en-US" sz="5400" dirty="0">
                <a:solidFill>
                  <a:schemeClr val="bg1"/>
                </a:solidFill>
                <a:effectLst>
                  <a:outerShdw blurRad="38100" dist="38100" dir="2700000" algn="tl">
                    <a:srgbClr val="000000">
                      <a:alpha val="43137"/>
                    </a:srgbClr>
                  </a:outerShdw>
                </a:effectLst>
                <a:latin typeface="UTM American Sans" panose="02040603050506020204" pitchFamily="18" charset="0"/>
              </a:rPr>
              <a:t> </a:t>
            </a:r>
            <a:r>
              <a:rPr lang="en-US" sz="5400" dirty="0" err="1">
                <a:solidFill>
                  <a:schemeClr val="bg1"/>
                </a:solidFill>
                <a:effectLst>
                  <a:outerShdw blurRad="38100" dist="38100" dir="2700000" algn="tl">
                    <a:srgbClr val="000000">
                      <a:alpha val="43137"/>
                    </a:srgbClr>
                  </a:outerShdw>
                </a:effectLst>
                <a:latin typeface="UTM American Sans" panose="02040603050506020204" pitchFamily="18" charset="0"/>
              </a:rPr>
              <a:t>sa</a:t>
            </a:r>
            <a:r>
              <a:rPr lang="en-US" sz="5400" dirty="0">
                <a:solidFill>
                  <a:schemeClr val="bg1"/>
                </a:solidFill>
                <a:effectLst>
                  <a:outerShdw blurRad="38100" dist="38100" dir="2700000" algn="tl">
                    <a:srgbClr val="000000">
                      <a:alpha val="43137"/>
                    </a:srgbClr>
                  </a:outerShdw>
                </a:effectLst>
                <a:latin typeface="UTM American Sans" panose="02040603050506020204" pitchFamily="18" charset="0"/>
              </a:rPr>
              <a:t> </a:t>
            </a:r>
            <a:r>
              <a:rPr lang="en-US" sz="5400" dirty="0" err="1">
                <a:solidFill>
                  <a:schemeClr val="bg1"/>
                </a:solidFill>
                <a:effectLst>
                  <a:outerShdw blurRad="38100" dist="38100" dir="2700000" algn="tl">
                    <a:srgbClr val="000000">
                      <a:alpha val="43137"/>
                    </a:srgbClr>
                  </a:outerShdw>
                </a:effectLst>
                <a:latin typeface="UTM American Sans" panose="02040603050506020204" pitchFamily="18" charset="0"/>
              </a:rPr>
              <a:t>chứa</a:t>
            </a:r>
            <a:r>
              <a:rPr lang="en-US" sz="5400" dirty="0">
                <a:solidFill>
                  <a:schemeClr val="bg1"/>
                </a:solidFill>
                <a:effectLst>
                  <a:outerShdw blurRad="38100" dist="38100" dir="2700000" algn="tl">
                    <a:srgbClr val="000000">
                      <a:alpha val="43137"/>
                    </a:srgbClr>
                  </a:outerShdw>
                </a:effectLst>
                <a:latin typeface="UTM American Sans" panose="02040603050506020204" pitchFamily="18" charset="0"/>
              </a:rPr>
              <a:t> </a:t>
            </a:r>
            <a:r>
              <a:rPr lang="en-US" sz="5400" dirty="0" err="1">
                <a:solidFill>
                  <a:schemeClr val="bg1"/>
                </a:solidFill>
                <a:effectLst>
                  <a:outerShdw blurRad="38100" dist="38100" dir="2700000" algn="tl">
                    <a:srgbClr val="000000">
                      <a:alpha val="43137"/>
                    </a:srgbClr>
                  </a:outerShdw>
                </a:effectLst>
                <a:latin typeface="UTM American Sans" panose="02040603050506020204" pitchFamily="18" charset="0"/>
              </a:rPr>
              <a:t>chan</a:t>
            </a:r>
            <a:r>
              <a:rPr lang="en-US" sz="5400" dirty="0">
                <a:solidFill>
                  <a:schemeClr val="bg1"/>
                </a:solidFill>
                <a:effectLst>
                  <a:outerShdw blurRad="38100" dist="38100" dir="2700000" algn="tl">
                    <a:srgbClr val="000000">
                      <a:alpha val="43137"/>
                    </a:srgbClr>
                  </a:outerShdw>
                </a:effectLst>
                <a:latin typeface="UTM American Sans" panose="02040603050506020204" pitchFamily="18" charset="0"/>
              </a:rPr>
              <a:t> </a:t>
            </a:r>
            <a:r>
              <a:rPr lang="en-US" sz="5400" dirty="0" err="1">
                <a:solidFill>
                  <a:schemeClr val="bg1"/>
                </a:solidFill>
                <a:effectLst>
                  <a:outerShdw blurRad="38100" dist="38100" dir="2700000" algn="tl">
                    <a:srgbClr val="000000">
                      <a:alpha val="43137"/>
                    </a:srgbClr>
                  </a:outerShdw>
                </a:effectLst>
                <a:latin typeface="UTM American Sans" panose="02040603050506020204" pitchFamily="18" charset="0"/>
              </a:rPr>
              <a:t>hồng</a:t>
            </a:r>
            <a:r>
              <a:rPr lang="en-US" sz="5400" dirty="0">
                <a:solidFill>
                  <a:schemeClr val="bg1"/>
                </a:solidFill>
                <a:effectLst>
                  <a:outerShdw blurRad="38100" dist="38100" dir="2700000" algn="tl">
                    <a:srgbClr val="000000">
                      <a:alpha val="43137"/>
                    </a:srgbClr>
                  </a:outerShdw>
                </a:effectLst>
                <a:latin typeface="UTM American Sans" panose="02040603050506020204" pitchFamily="18" charset="0"/>
              </a:rPr>
              <a:t> </a:t>
            </a:r>
            <a:r>
              <a:rPr lang="en-US" sz="5400" dirty="0" err="1">
                <a:solidFill>
                  <a:schemeClr val="bg1"/>
                </a:solidFill>
                <a:effectLst>
                  <a:outerShdw blurRad="38100" dist="38100" dir="2700000" algn="tl">
                    <a:srgbClr val="000000">
                      <a:alpha val="43137"/>
                    </a:srgbClr>
                  </a:outerShdw>
                </a:effectLst>
                <a:latin typeface="UTM American Sans" panose="02040603050506020204" pitchFamily="18" charset="0"/>
              </a:rPr>
              <a:t>ân</a:t>
            </a:r>
            <a:r>
              <a:rPr lang="en-US" sz="5400" dirty="0">
                <a:solidFill>
                  <a:schemeClr val="bg1"/>
                </a:solidFill>
                <a:effectLst>
                  <a:outerShdw blurRad="38100" dist="38100" dir="2700000" algn="tl">
                    <a:srgbClr val="000000">
                      <a:alpha val="43137"/>
                    </a:srgbClr>
                  </a:outerShdw>
                </a:effectLst>
                <a:latin typeface="UTM American Sans" panose="02040603050506020204" pitchFamily="18" charset="0"/>
              </a:rPr>
              <a:t>.</a:t>
            </a:r>
          </a:p>
        </p:txBody>
      </p:sp>
    </p:spTree>
    <p:extLst>
      <p:ext uri="{BB962C8B-B14F-4D97-AF65-F5344CB8AC3E}">
        <p14:creationId xmlns:p14="http://schemas.microsoft.com/office/powerpoint/2010/main" val="9074088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AFE39-0BDE-4D28-82CB-7F4E8F970F01}"/>
              </a:ext>
            </a:extLst>
          </p:cNvPr>
          <p:cNvSpPr>
            <a:spLocks noGrp="1"/>
          </p:cNvSpPr>
          <p:nvPr>
            <p:ph type="title"/>
          </p:nvPr>
        </p:nvSpPr>
        <p:spPr>
          <a:xfrm>
            <a:off x="0" y="102990"/>
            <a:ext cx="6858000" cy="4937522"/>
          </a:xfrm>
        </p:spPr>
        <p:txBody>
          <a:bodyPr>
            <a:normAutofit/>
          </a:bodyPr>
          <a:lstStyle/>
          <a:p>
            <a:pPr algn="just"/>
            <a:r>
              <a:rPr lang="vi-VN" sz="4688" b="1" u="sng" dirty="0">
                <a:solidFill>
                  <a:srgbClr val="FFFF00"/>
                </a:solidFill>
                <a:effectLst>
                  <a:outerShdw blurRad="38100" dist="38100" dir="2700000" algn="tl">
                    <a:srgbClr val="000000">
                      <a:alpha val="43137"/>
                    </a:srgbClr>
                  </a:outerShdw>
                </a:effectLst>
                <a:latin typeface="UTM American Sans" panose="02040603050506020204" pitchFamily="18" charset="0"/>
                <a:cs typeface="Times New Roman" panose="02020603050405020304" pitchFamily="18" charset="0"/>
              </a:rPr>
              <a:t>Tk2.</a:t>
            </a:r>
            <a:r>
              <a:rPr lang="vi-VN" sz="4688" b="1" dirty="0">
                <a:solidFill>
                  <a:schemeClr val="bg1"/>
                </a:solidFill>
                <a:effectLst>
                  <a:outerShdw blurRad="38100" dist="38100" dir="2700000" algn="tl">
                    <a:srgbClr val="000000">
                      <a:alpha val="43137"/>
                    </a:srgbClr>
                  </a:outerShdw>
                </a:effectLst>
                <a:latin typeface="UTM American Sans" panose="02040603050506020204" pitchFamily="18" charset="0"/>
                <a:cs typeface="Times New Roman" panose="02020603050405020304" pitchFamily="18" charset="0"/>
              </a:rPr>
              <a:t> Ngài chọn con tuy không có chi là công, tay con không xứng như Ngài mong, tình con quá thiếu thốn để đền đáp như giọt nước sánh với biển đông</a:t>
            </a:r>
            <a:endParaRPr lang="en-US" sz="4688" b="1" dirty="0">
              <a:solidFill>
                <a:schemeClr val="bg1"/>
              </a:solidFill>
              <a:effectLst>
                <a:outerShdw blurRad="38100" dist="38100" dir="2700000" algn="tl">
                  <a:srgbClr val="000000">
                    <a:alpha val="43137"/>
                  </a:srgbClr>
                </a:outerShdw>
              </a:effectLst>
              <a:latin typeface="UTM American Sans"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76233426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AFE39-0BDE-4D28-82CB-7F4E8F970F01}"/>
              </a:ext>
            </a:extLst>
          </p:cNvPr>
          <p:cNvSpPr>
            <a:spLocks noGrp="1"/>
          </p:cNvSpPr>
          <p:nvPr>
            <p:ph type="title"/>
          </p:nvPr>
        </p:nvSpPr>
        <p:spPr>
          <a:xfrm>
            <a:off x="0" y="0"/>
            <a:ext cx="6858000" cy="5143500"/>
          </a:xfrm>
        </p:spPr>
        <p:txBody>
          <a:bodyPr>
            <a:noAutofit/>
          </a:bodyPr>
          <a:lstStyle/>
          <a:p>
            <a:pPr algn="just"/>
            <a:r>
              <a:rPr lang="vi-VN" sz="5400" u="sng" dirty="0">
                <a:solidFill>
                  <a:srgbClr val="FFFF00"/>
                </a:solidFill>
                <a:effectLst>
                  <a:outerShdw blurRad="38100" dist="38100" dir="2700000" algn="tl">
                    <a:srgbClr val="000000">
                      <a:alpha val="43137"/>
                    </a:srgbClr>
                  </a:outerShdw>
                </a:effectLst>
                <a:latin typeface="UTM American Sans" panose="02040603050506020204" pitchFamily="18" charset="0"/>
                <a:cs typeface="Times New Roman" panose="02020603050405020304" pitchFamily="18" charset="0"/>
              </a:rPr>
              <a:t>ĐK:</a:t>
            </a:r>
            <a:r>
              <a:rPr lang="vi-VN" sz="5400" dirty="0">
                <a:solidFill>
                  <a:schemeClr val="bg1"/>
                </a:solidFill>
                <a:effectLst>
                  <a:outerShdw blurRad="38100" dist="38100" dir="2700000" algn="tl">
                    <a:srgbClr val="000000">
                      <a:alpha val="43137"/>
                    </a:srgbClr>
                  </a:outerShdw>
                </a:effectLst>
                <a:latin typeface="UTM American Sans" panose="02040603050506020204" pitchFamily="18" charset="0"/>
                <a:cs typeface="Times New Roman" panose="02020603050405020304" pitchFamily="18" charset="0"/>
              </a:rPr>
              <a:t> Xin dâng Chúa trọn đời con như làn gió nhẹ quyện làn hương của tình Chúa để con chia sẻ cho nhân thế. </a:t>
            </a:r>
            <a:endParaRPr lang="en-US" sz="5400" dirty="0">
              <a:solidFill>
                <a:schemeClr val="bg1"/>
              </a:solidFill>
              <a:effectLst>
                <a:outerShdw blurRad="38100" dist="38100" dir="2700000" algn="tl">
                  <a:srgbClr val="000000">
                    <a:alpha val="43137"/>
                  </a:srgbClr>
                </a:outerShdw>
              </a:effectLst>
              <a:latin typeface="UTM American Sans"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21857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6858000" cy="5143500"/>
          </a:xfrm>
        </p:spPr>
        <p:txBody>
          <a:bodyPr>
            <a:normAutofit/>
          </a:bodyPr>
          <a:lstStyle/>
          <a:p>
            <a:pPr algn="just"/>
            <a:r>
              <a:rPr lang="vi-VN" sz="4400" dirty="0">
                <a:solidFill>
                  <a:schemeClr val="bg1"/>
                </a:solidFill>
                <a:effectLst>
                  <a:outerShdw blurRad="38100" dist="38100" dir="2700000" algn="tl">
                    <a:srgbClr val="000000">
                      <a:alpha val="43137"/>
                    </a:srgbClr>
                  </a:outerShdw>
                </a:effectLst>
              </a:rPr>
              <a:t>Lạy Chúa Thánh Thần là Ánh sáng Chân lý vẹn toàn,</a:t>
            </a:r>
            <a:br>
              <a:rPr lang="vi-VN" sz="4400" dirty="0">
                <a:solidFill>
                  <a:schemeClr val="bg1"/>
                </a:solidFill>
                <a:effectLst>
                  <a:outerShdw blurRad="38100" dist="38100" dir="2700000" algn="tl">
                    <a:srgbClr val="000000">
                      <a:alpha val="43137"/>
                    </a:srgbClr>
                  </a:outerShdw>
                </a:effectLst>
              </a:rPr>
            </a:br>
            <a:r>
              <a:rPr lang="vi-VN" sz="4400" dirty="0">
                <a:solidFill>
                  <a:schemeClr val="bg1"/>
                </a:solidFill>
                <a:effectLst>
                  <a:outerShdw blurRad="38100" dist="38100" dir="2700000" algn="tl">
                    <a:srgbClr val="000000">
                      <a:alpha val="43137"/>
                    </a:srgbClr>
                  </a:outerShdw>
                </a:effectLst>
              </a:rPr>
              <a:t>Chúa ban những ân huệ thích hợp cho từng thời đại, và dùng nhiều cách thế kỳ diệu để hướng dẫn Hội Thánh,</a:t>
            </a:r>
            <a:endParaRPr lang="en-US" sz="4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7113529"/>
      </p:ext>
    </p:extLst>
  </p:cSld>
  <p:clrMapOvr>
    <a:masterClrMapping/>
  </p:clrMapOvr>
  <p:transition spd="slow" advClick="0"/>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52B47-C76A-C989-95AF-8660D852E482}"/>
              </a:ext>
            </a:extLst>
          </p:cNvPr>
          <p:cNvSpPr>
            <a:spLocks noGrp="1"/>
          </p:cNvSpPr>
          <p:nvPr>
            <p:ph type="title"/>
          </p:nvPr>
        </p:nvSpPr>
        <p:spPr>
          <a:xfrm>
            <a:off x="0" y="0"/>
            <a:ext cx="6858000" cy="5143500"/>
          </a:xfrm>
        </p:spPr>
        <p:txBody>
          <a:bodyPr>
            <a:normAutofit/>
          </a:bodyPr>
          <a:lstStyle/>
          <a:p>
            <a:pPr algn="just"/>
            <a:r>
              <a:rPr lang="en-US" sz="5400" dirty="0">
                <a:solidFill>
                  <a:srgbClr val="FFFF00"/>
                </a:solidFill>
                <a:effectLst>
                  <a:outerShdw blurRad="38100" dist="38100" dir="2700000" algn="tl">
                    <a:srgbClr val="000000">
                      <a:alpha val="43137"/>
                    </a:srgbClr>
                  </a:outerShdw>
                </a:effectLst>
                <a:latin typeface="UTM American Sans" panose="02040603050506020204" pitchFamily="18" charset="0"/>
              </a:rPr>
              <a:t>*</a:t>
            </a:r>
            <a:r>
              <a:rPr lang="en-US" sz="5400" dirty="0">
                <a:solidFill>
                  <a:schemeClr val="bg1"/>
                </a:solidFill>
                <a:effectLst>
                  <a:outerShdw blurRad="38100" dist="38100" dir="2700000" algn="tl">
                    <a:srgbClr val="000000">
                      <a:alpha val="43137"/>
                    </a:srgbClr>
                  </a:outerShdw>
                </a:effectLst>
                <a:latin typeface="UTM American Sans" panose="02040603050506020204" pitchFamily="18" charset="0"/>
              </a:rPr>
              <a:t> </a:t>
            </a:r>
            <a:r>
              <a:rPr lang="en-US" sz="5400" dirty="0" err="1">
                <a:solidFill>
                  <a:schemeClr val="bg1"/>
                </a:solidFill>
                <a:effectLst>
                  <a:outerShdw blurRad="38100" dist="38100" dir="2700000" algn="tl">
                    <a:srgbClr val="000000">
                      <a:alpha val="43137"/>
                    </a:srgbClr>
                  </a:outerShdw>
                </a:effectLst>
                <a:latin typeface="UTM American Sans" panose="02040603050506020204" pitchFamily="18" charset="0"/>
              </a:rPr>
              <a:t>Trọn</a:t>
            </a:r>
            <a:r>
              <a:rPr lang="en-US" sz="5400" dirty="0">
                <a:solidFill>
                  <a:schemeClr val="bg1"/>
                </a:solidFill>
                <a:effectLst>
                  <a:outerShdw blurRad="38100" dist="38100" dir="2700000" algn="tl">
                    <a:srgbClr val="000000">
                      <a:alpha val="43137"/>
                    </a:srgbClr>
                  </a:outerShdw>
                </a:effectLst>
                <a:latin typeface="UTM American Sans" panose="02040603050506020204" pitchFamily="18" charset="0"/>
              </a:rPr>
              <a:t> </a:t>
            </a:r>
            <a:r>
              <a:rPr lang="en-US" sz="5400" dirty="0" err="1">
                <a:solidFill>
                  <a:schemeClr val="bg1"/>
                </a:solidFill>
                <a:effectLst>
                  <a:outerShdw blurRad="38100" dist="38100" dir="2700000" algn="tl">
                    <a:srgbClr val="000000">
                      <a:alpha val="43137"/>
                    </a:srgbClr>
                  </a:outerShdw>
                </a:effectLst>
                <a:latin typeface="UTM American Sans" panose="02040603050506020204" pitchFamily="18" charset="0"/>
              </a:rPr>
              <a:t>đời</a:t>
            </a:r>
            <a:r>
              <a:rPr lang="en-US" sz="5400" dirty="0">
                <a:solidFill>
                  <a:schemeClr val="bg1"/>
                </a:solidFill>
                <a:effectLst>
                  <a:outerShdw blurRad="38100" dist="38100" dir="2700000" algn="tl">
                    <a:srgbClr val="000000">
                      <a:alpha val="43137"/>
                    </a:srgbClr>
                  </a:outerShdw>
                </a:effectLst>
                <a:latin typeface="UTM American Sans" panose="02040603050506020204" pitchFamily="18" charset="0"/>
              </a:rPr>
              <a:t> con </a:t>
            </a:r>
            <a:r>
              <a:rPr lang="en-US" sz="5400" dirty="0" err="1">
                <a:solidFill>
                  <a:schemeClr val="bg1"/>
                </a:solidFill>
                <a:effectLst>
                  <a:outerShdw blurRad="38100" dist="38100" dir="2700000" algn="tl">
                    <a:srgbClr val="000000">
                      <a:alpha val="43137"/>
                    </a:srgbClr>
                  </a:outerShdw>
                </a:effectLst>
                <a:latin typeface="UTM American Sans" panose="02040603050506020204" pitchFamily="18" charset="0"/>
              </a:rPr>
              <a:t>là</a:t>
            </a:r>
            <a:r>
              <a:rPr lang="en-US" sz="5400" dirty="0">
                <a:solidFill>
                  <a:schemeClr val="bg1"/>
                </a:solidFill>
                <a:effectLst>
                  <a:outerShdw blurRad="38100" dist="38100" dir="2700000" algn="tl">
                    <a:srgbClr val="000000">
                      <a:alpha val="43137"/>
                    </a:srgbClr>
                  </a:outerShdw>
                </a:effectLst>
                <a:latin typeface="UTM American Sans" panose="02040603050506020204" pitchFamily="18" charset="0"/>
              </a:rPr>
              <a:t> </a:t>
            </a:r>
            <a:r>
              <a:rPr lang="en-US" sz="5400" dirty="0" err="1">
                <a:solidFill>
                  <a:schemeClr val="bg1"/>
                </a:solidFill>
                <a:effectLst>
                  <a:outerShdw blurRad="38100" dist="38100" dir="2700000" algn="tl">
                    <a:srgbClr val="000000">
                      <a:alpha val="43137"/>
                    </a:srgbClr>
                  </a:outerShdw>
                </a:effectLst>
                <a:latin typeface="UTM American Sans" panose="02040603050506020204" pitchFamily="18" charset="0"/>
              </a:rPr>
              <a:t>lời</a:t>
            </a:r>
            <a:r>
              <a:rPr lang="en-US" sz="5400" dirty="0">
                <a:solidFill>
                  <a:schemeClr val="bg1"/>
                </a:solidFill>
                <a:effectLst>
                  <a:outerShdw blurRad="38100" dist="38100" dir="2700000" algn="tl">
                    <a:srgbClr val="000000">
                      <a:alpha val="43137"/>
                    </a:srgbClr>
                  </a:outerShdw>
                </a:effectLst>
                <a:latin typeface="UTM American Sans" panose="02040603050506020204" pitchFamily="18" charset="0"/>
              </a:rPr>
              <a:t> </a:t>
            </a:r>
            <a:r>
              <a:rPr lang="en-US" sz="5400" dirty="0" err="1">
                <a:solidFill>
                  <a:schemeClr val="bg1"/>
                </a:solidFill>
                <a:effectLst>
                  <a:outerShdw blurRad="38100" dist="38100" dir="2700000" algn="tl">
                    <a:srgbClr val="000000">
                      <a:alpha val="43137"/>
                    </a:srgbClr>
                  </a:outerShdw>
                </a:effectLst>
                <a:latin typeface="UTM American Sans" panose="02040603050506020204" pitchFamily="18" charset="0"/>
              </a:rPr>
              <a:t>mang</a:t>
            </a:r>
            <a:r>
              <a:rPr lang="en-US" sz="5400" dirty="0">
                <a:solidFill>
                  <a:schemeClr val="bg1"/>
                </a:solidFill>
                <a:effectLst>
                  <a:outerShdw blurRad="38100" dist="38100" dir="2700000" algn="tl">
                    <a:srgbClr val="000000">
                      <a:alpha val="43137"/>
                    </a:srgbClr>
                  </a:outerShdw>
                </a:effectLst>
                <a:latin typeface="UTM American Sans" panose="02040603050506020204" pitchFamily="18" charset="0"/>
              </a:rPr>
              <a:t> </a:t>
            </a:r>
            <a:r>
              <a:rPr lang="en-US" sz="5400" dirty="0" err="1">
                <a:solidFill>
                  <a:schemeClr val="bg1"/>
                </a:solidFill>
                <a:effectLst>
                  <a:outerShdw blurRad="38100" dist="38100" dir="2700000" algn="tl">
                    <a:srgbClr val="000000">
                      <a:alpha val="43137"/>
                    </a:srgbClr>
                  </a:outerShdw>
                </a:effectLst>
                <a:latin typeface="UTM American Sans" panose="02040603050506020204" pitchFamily="18" charset="0"/>
              </a:rPr>
              <a:t>sứ</a:t>
            </a:r>
            <a:r>
              <a:rPr lang="en-US" sz="5400" dirty="0">
                <a:solidFill>
                  <a:schemeClr val="bg1"/>
                </a:solidFill>
                <a:effectLst>
                  <a:outerShdw blurRad="38100" dist="38100" dir="2700000" algn="tl">
                    <a:srgbClr val="000000">
                      <a:alpha val="43137"/>
                    </a:srgbClr>
                  </a:outerShdw>
                </a:effectLst>
                <a:latin typeface="UTM American Sans" panose="02040603050506020204" pitchFamily="18" charset="0"/>
              </a:rPr>
              <a:t> </a:t>
            </a:r>
            <a:r>
              <a:rPr lang="en-US" sz="5400" dirty="0" err="1">
                <a:solidFill>
                  <a:schemeClr val="bg1"/>
                </a:solidFill>
                <a:effectLst>
                  <a:outerShdw blurRad="38100" dist="38100" dir="2700000" algn="tl">
                    <a:srgbClr val="000000">
                      <a:alpha val="43137"/>
                    </a:srgbClr>
                  </a:outerShdw>
                </a:effectLst>
                <a:latin typeface="UTM American Sans" panose="02040603050506020204" pitchFamily="18" charset="0"/>
              </a:rPr>
              <a:t>điệp</a:t>
            </a:r>
            <a:r>
              <a:rPr lang="en-US" sz="5400" dirty="0">
                <a:solidFill>
                  <a:schemeClr val="bg1"/>
                </a:solidFill>
                <a:effectLst>
                  <a:outerShdw blurRad="38100" dist="38100" dir="2700000" algn="tl">
                    <a:srgbClr val="000000">
                      <a:alpha val="43137"/>
                    </a:srgbClr>
                  </a:outerShdw>
                </a:effectLst>
                <a:latin typeface="UTM American Sans" panose="02040603050506020204" pitchFamily="18" charset="0"/>
              </a:rPr>
              <a:t> Tin </a:t>
            </a:r>
            <a:r>
              <a:rPr lang="en-US" sz="5400" dirty="0" err="1">
                <a:solidFill>
                  <a:schemeClr val="bg1"/>
                </a:solidFill>
                <a:effectLst>
                  <a:outerShdw blurRad="38100" dist="38100" dir="2700000" algn="tl">
                    <a:srgbClr val="000000">
                      <a:alpha val="43137"/>
                    </a:srgbClr>
                  </a:outerShdw>
                </a:effectLst>
                <a:latin typeface="UTM American Sans" panose="02040603050506020204" pitchFamily="18" charset="0"/>
              </a:rPr>
              <a:t>Mừng</a:t>
            </a:r>
            <a:r>
              <a:rPr lang="en-US" sz="5400" dirty="0">
                <a:solidFill>
                  <a:schemeClr val="bg1"/>
                </a:solidFill>
                <a:effectLst>
                  <a:outerShdw blurRad="38100" dist="38100" dir="2700000" algn="tl">
                    <a:srgbClr val="000000">
                      <a:alpha val="43137"/>
                    </a:srgbClr>
                  </a:outerShdw>
                </a:effectLst>
                <a:latin typeface="UTM American Sans" panose="02040603050506020204" pitchFamily="18" charset="0"/>
              </a:rPr>
              <a:t> </a:t>
            </a:r>
            <a:r>
              <a:rPr lang="en-US" sz="5400" dirty="0" err="1">
                <a:solidFill>
                  <a:schemeClr val="bg1"/>
                </a:solidFill>
                <a:effectLst>
                  <a:outerShdw blurRad="38100" dist="38100" dir="2700000" algn="tl">
                    <a:srgbClr val="000000">
                      <a:alpha val="43137"/>
                    </a:srgbClr>
                  </a:outerShdw>
                </a:effectLst>
                <a:latin typeface="UTM American Sans" panose="02040603050506020204" pitchFamily="18" charset="0"/>
              </a:rPr>
              <a:t>là</a:t>
            </a:r>
            <a:r>
              <a:rPr lang="en-US" sz="5400" dirty="0">
                <a:solidFill>
                  <a:schemeClr val="bg1"/>
                </a:solidFill>
                <a:effectLst>
                  <a:outerShdw blurRad="38100" dist="38100" dir="2700000" algn="tl">
                    <a:srgbClr val="000000">
                      <a:alpha val="43137"/>
                    </a:srgbClr>
                  </a:outerShdw>
                </a:effectLst>
                <a:latin typeface="UTM American Sans" panose="02040603050506020204" pitchFamily="18" charset="0"/>
              </a:rPr>
              <a:t> </a:t>
            </a:r>
            <a:r>
              <a:rPr lang="en-US" sz="5400" dirty="0" err="1">
                <a:solidFill>
                  <a:schemeClr val="bg1"/>
                </a:solidFill>
                <a:effectLst>
                  <a:outerShdw blurRad="38100" dist="38100" dir="2700000" algn="tl">
                    <a:srgbClr val="000000">
                      <a:alpha val="43137"/>
                    </a:srgbClr>
                  </a:outerShdw>
                </a:effectLst>
                <a:latin typeface="UTM American Sans" panose="02040603050506020204" pitchFamily="18" charset="0"/>
              </a:rPr>
              <a:t>dòng</a:t>
            </a:r>
            <a:r>
              <a:rPr lang="en-US" sz="5400" dirty="0">
                <a:solidFill>
                  <a:schemeClr val="bg1"/>
                </a:solidFill>
                <a:effectLst>
                  <a:outerShdw blurRad="38100" dist="38100" dir="2700000" algn="tl">
                    <a:srgbClr val="000000">
                      <a:alpha val="43137"/>
                    </a:srgbClr>
                  </a:outerShdw>
                </a:effectLst>
                <a:latin typeface="UTM American Sans" panose="02040603050506020204" pitchFamily="18" charset="0"/>
              </a:rPr>
              <a:t> </a:t>
            </a:r>
            <a:r>
              <a:rPr lang="en-US" sz="5400" dirty="0" err="1">
                <a:solidFill>
                  <a:schemeClr val="bg1"/>
                </a:solidFill>
                <a:effectLst>
                  <a:outerShdw blurRad="38100" dist="38100" dir="2700000" algn="tl">
                    <a:srgbClr val="000000">
                      <a:alpha val="43137"/>
                    </a:srgbClr>
                  </a:outerShdw>
                </a:effectLst>
                <a:latin typeface="UTM American Sans" panose="02040603050506020204" pitchFamily="18" charset="0"/>
              </a:rPr>
              <a:t>sông</a:t>
            </a:r>
            <a:r>
              <a:rPr lang="en-US" sz="5400" dirty="0">
                <a:solidFill>
                  <a:schemeClr val="bg1"/>
                </a:solidFill>
                <a:effectLst>
                  <a:outerShdw blurRad="38100" dist="38100" dir="2700000" algn="tl">
                    <a:srgbClr val="000000">
                      <a:alpha val="43137"/>
                    </a:srgbClr>
                  </a:outerShdw>
                </a:effectLst>
                <a:latin typeface="UTM American Sans" panose="02040603050506020204" pitchFamily="18" charset="0"/>
              </a:rPr>
              <a:t> </a:t>
            </a:r>
            <a:r>
              <a:rPr lang="en-US" sz="5400" dirty="0" err="1">
                <a:solidFill>
                  <a:schemeClr val="bg1"/>
                </a:solidFill>
                <a:effectLst>
                  <a:outerShdw blurRad="38100" dist="38100" dir="2700000" algn="tl">
                    <a:srgbClr val="000000">
                      <a:alpha val="43137"/>
                    </a:srgbClr>
                  </a:outerShdw>
                </a:effectLst>
                <a:latin typeface="UTM American Sans" panose="02040603050506020204" pitchFamily="18" charset="0"/>
              </a:rPr>
              <a:t>mang</a:t>
            </a:r>
            <a:r>
              <a:rPr lang="en-US" sz="5400" dirty="0">
                <a:solidFill>
                  <a:schemeClr val="bg1"/>
                </a:solidFill>
                <a:effectLst>
                  <a:outerShdw blurRad="38100" dist="38100" dir="2700000" algn="tl">
                    <a:srgbClr val="000000">
                      <a:alpha val="43137"/>
                    </a:srgbClr>
                  </a:outerShdw>
                </a:effectLst>
                <a:latin typeface="UTM American Sans" panose="02040603050506020204" pitchFamily="18" charset="0"/>
              </a:rPr>
              <a:t> </a:t>
            </a:r>
            <a:r>
              <a:rPr lang="en-US" sz="5400" dirty="0" err="1">
                <a:solidFill>
                  <a:schemeClr val="bg1"/>
                </a:solidFill>
                <a:effectLst>
                  <a:outerShdw blurRad="38100" dist="38100" dir="2700000" algn="tl">
                    <a:srgbClr val="000000">
                      <a:alpha val="43137"/>
                    </a:srgbClr>
                  </a:outerShdw>
                </a:effectLst>
                <a:latin typeface="UTM American Sans" panose="02040603050506020204" pitchFamily="18" charset="0"/>
              </a:rPr>
              <a:t>đến</a:t>
            </a:r>
            <a:r>
              <a:rPr lang="en-US" sz="5400" dirty="0">
                <a:solidFill>
                  <a:schemeClr val="bg1"/>
                </a:solidFill>
                <a:effectLst>
                  <a:outerShdw blurRad="38100" dist="38100" dir="2700000" algn="tl">
                    <a:srgbClr val="000000">
                      <a:alpha val="43137"/>
                    </a:srgbClr>
                  </a:outerShdw>
                </a:effectLst>
                <a:latin typeface="UTM American Sans" panose="02040603050506020204" pitchFamily="18" charset="0"/>
              </a:rPr>
              <a:t> </a:t>
            </a:r>
            <a:r>
              <a:rPr lang="en-US" sz="5400" dirty="0" err="1">
                <a:solidFill>
                  <a:schemeClr val="bg1"/>
                </a:solidFill>
                <a:effectLst>
                  <a:outerShdw blurRad="38100" dist="38100" dir="2700000" algn="tl">
                    <a:srgbClr val="000000">
                      <a:alpha val="43137"/>
                    </a:srgbClr>
                  </a:outerShdw>
                </a:effectLst>
                <a:latin typeface="UTM American Sans" panose="02040603050506020204" pitchFamily="18" charset="0"/>
              </a:rPr>
              <a:t>cho</a:t>
            </a:r>
            <a:r>
              <a:rPr lang="en-US" sz="5400" dirty="0">
                <a:solidFill>
                  <a:schemeClr val="bg1"/>
                </a:solidFill>
                <a:effectLst>
                  <a:outerShdw blurRad="38100" dist="38100" dir="2700000" algn="tl">
                    <a:srgbClr val="000000">
                      <a:alpha val="43137"/>
                    </a:srgbClr>
                  </a:outerShdw>
                </a:effectLst>
                <a:latin typeface="UTM American Sans" panose="02040603050506020204" pitchFamily="18" charset="0"/>
              </a:rPr>
              <a:t> </a:t>
            </a:r>
            <a:r>
              <a:rPr lang="en-US" sz="5400" dirty="0" err="1">
                <a:solidFill>
                  <a:schemeClr val="bg1"/>
                </a:solidFill>
                <a:effectLst>
                  <a:outerShdw blurRad="38100" dist="38100" dir="2700000" algn="tl">
                    <a:srgbClr val="000000">
                      <a:alpha val="43137"/>
                    </a:srgbClr>
                  </a:outerShdw>
                </a:effectLst>
                <a:latin typeface="UTM American Sans" panose="02040603050506020204" pitchFamily="18" charset="0"/>
              </a:rPr>
              <a:t>nhân</a:t>
            </a:r>
            <a:r>
              <a:rPr lang="en-US" sz="5400" dirty="0">
                <a:solidFill>
                  <a:schemeClr val="bg1"/>
                </a:solidFill>
                <a:effectLst>
                  <a:outerShdw blurRad="38100" dist="38100" dir="2700000" algn="tl">
                    <a:srgbClr val="000000">
                      <a:alpha val="43137"/>
                    </a:srgbClr>
                  </a:outerShdw>
                </a:effectLst>
                <a:latin typeface="UTM American Sans" panose="02040603050506020204" pitchFamily="18" charset="0"/>
              </a:rPr>
              <a:t> </a:t>
            </a:r>
            <a:r>
              <a:rPr lang="en-US" sz="5400" dirty="0" err="1">
                <a:solidFill>
                  <a:schemeClr val="bg1"/>
                </a:solidFill>
                <a:effectLst>
                  <a:outerShdw blurRad="38100" dist="38100" dir="2700000" algn="tl">
                    <a:srgbClr val="000000">
                      <a:alpha val="43137"/>
                    </a:srgbClr>
                  </a:outerShdw>
                </a:effectLst>
                <a:latin typeface="UTM American Sans" panose="02040603050506020204" pitchFamily="18" charset="0"/>
              </a:rPr>
              <a:t>trần</a:t>
            </a:r>
            <a:r>
              <a:rPr lang="en-US" sz="5400" dirty="0">
                <a:solidFill>
                  <a:schemeClr val="bg1"/>
                </a:solidFill>
                <a:effectLst>
                  <a:outerShdw blurRad="38100" dist="38100" dir="2700000" algn="tl">
                    <a:srgbClr val="000000">
                      <a:alpha val="43137"/>
                    </a:srgbClr>
                  </a:outerShdw>
                </a:effectLst>
                <a:latin typeface="UTM American Sans" panose="02040603050506020204" pitchFamily="18" charset="0"/>
              </a:rPr>
              <a:t> </a:t>
            </a:r>
            <a:r>
              <a:rPr lang="en-US" sz="5400" dirty="0" err="1">
                <a:solidFill>
                  <a:schemeClr val="bg1"/>
                </a:solidFill>
                <a:effectLst>
                  <a:outerShdw blurRad="38100" dist="38100" dir="2700000" algn="tl">
                    <a:srgbClr val="000000">
                      <a:alpha val="43137"/>
                    </a:srgbClr>
                  </a:outerShdw>
                </a:effectLst>
                <a:latin typeface="UTM American Sans" panose="02040603050506020204" pitchFamily="18" charset="0"/>
              </a:rPr>
              <a:t>phù</a:t>
            </a:r>
            <a:r>
              <a:rPr lang="en-US" sz="5400" dirty="0">
                <a:solidFill>
                  <a:schemeClr val="bg1"/>
                </a:solidFill>
                <a:effectLst>
                  <a:outerShdw blurRad="38100" dist="38100" dir="2700000" algn="tl">
                    <a:srgbClr val="000000">
                      <a:alpha val="43137"/>
                    </a:srgbClr>
                  </a:outerShdw>
                </a:effectLst>
                <a:latin typeface="UTM American Sans" panose="02040603050506020204" pitchFamily="18" charset="0"/>
              </a:rPr>
              <a:t> </a:t>
            </a:r>
            <a:r>
              <a:rPr lang="en-US" sz="5400" dirty="0" err="1">
                <a:solidFill>
                  <a:schemeClr val="bg1"/>
                </a:solidFill>
                <a:effectLst>
                  <a:outerShdw blurRad="38100" dist="38100" dir="2700000" algn="tl">
                    <a:srgbClr val="000000">
                      <a:alpha val="43137"/>
                    </a:srgbClr>
                  </a:outerShdw>
                </a:effectLst>
                <a:latin typeface="UTM American Sans" panose="02040603050506020204" pitchFamily="18" charset="0"/>
              </a:rPr>
              <a:t>sa</a:t>
            </a:r>
            <a:r>
              <a:rPr lang="en-US" sz="5400" dirty="0">
                <a:solidFill>
                  <a:schemeClr val="bg1"/>
                </a:solidFill>
                <a:effectLst>
                  <a:outerShdw blurRad="38100" dist="38100" dir="2700000" algn="tl">
                    <a:srgbClr val="000000">
                      <a:alpha val="43137"/>
                    </a:srgbClr>
                  </a:outerShdw>
                </a:effectLst>
                <a:latin typeface="UTM American Sans" panose="02040603050506020204" pitchFamily="18" charset="0"/>
              </a:rPr>
              <a:t> </a:t>
            </a:r>
            <a:r>
              <a:rPr lang="en-US" sz="5400" dirty="0" err="1">
                <a:solidFill>
                  <a:schemeClr val="bg1"/>
                </a:solidFill>
                <a:effectLst>
                  <a:outerShdw blurRad="38100" dist="38100" dir="2700000" algn="tl">
                    <a:srgbClr val="000000">
                      <a:alpha val="43137"/>
                    </a:srgbClr>
                  </a:outerShdw>
                </a:effectLst>
                <a:latin typeface="UTM American Sans" panose="02040603050506020204" pitchFamily="18" charset="0"/>
              </a:rPr>
              <a:t>chứa</a:t>
            </a:r>
            <a:r>
              <a:rPr lang="en-US" sz="5400" dirty="0">
                <a:solidFill>
                  <a:schemeClr val="bg1"/>
                </a:solidFill>
                <a:effectLst>
                  <a:outerShdw blurRad="38100" dist="38100" dir="2700000" algn="tl">
                    <a:srgbClr val="000000">
                      <a:alpha val="43137"/>
                    </a:srgbClr>
                  </a:outerShdw>
                </a:effectLst>
                <a:latin typeface="UTM American Sans" panose="02040603050506020204" pitchFamily="18" charset="0"/>
              </a:rPr>
              <a:t> </a:t>
            </a:r>
            <a:r>
              <a:rPr lang="en-US" sz="5400" dirty="0" err="1">
                <a:solidFill>
                  <a:schemeClr val="bg1"/>
                </a:solidFill>
                <a:effectLst>
                  <a:outerShdw blurRad="38100" dist="38100" dir="2700000" algn="tl">
                    <a:srgbClr val="000000">
                      <a:alpha val="43137"/>
                    </a:srgbClr>
                  </a:outerShdw>
                </a:effectLst>
                <a:latin typeface="UTM American Sans" panose="02040603050506020204" pitchFamily="18" charset="0"/>
              </a:rPr>
              <a:t>chan</a:t>
            </a:r>
            <a:r>
              <a:rPr lang="en-US" sz="5400" dirty="0">
                <a:solidFill>
                  <a:schemeClr val="bg1"/>
                </a:solidFill>
                <a:effectLst>
                  <a:outerShdw blurRad="38100" dist="38100" dir="2700000" algn="tl">
                    <a:srgbClr val="000000">
                      <a:alpha val="43137"/>
                    </a:srgbClr>
                  </a:outerShdw>
                </a:effectLst>
                <a:latin typeface="UTM American Sans" panose="02040603050506020204" pitchFamily="18" charset="0"/>
              </a:rPr>
              <a:t> </a:t>
            </a:r>
            <a:r>
              <a:rPr lang="en-US" sz="5400" dirty="0" err="1">
                <a:solidFill>
                  <a:schemeClr val="bg1"/>
                </a:solidFill>
                <a:effectLst>
                  <a:outerShdw blurRad="38100" dist="38100" dir="2700000" algn="tl">
                    <a:srgbClr val="000000">
                      <a:alpha val="43137"/>
                    </a:srgbClr>
                  </a:outerShdw>
                </a:effectLst>
                <a:latin typeface="UTM American Sans" panose="02040603050506020204" pitchFamily="18" charset="0"/>
              </a:rPr>
              <a:t>hồng</a:t>
            </a:r>
            <a:r>
              <a:rPr lang="en-US" sz="5400" dirty="0">
                <a:solidFill>
                  <a:schemeClr val="bg1"/>
                </a:solidFill>
                <a:effectLst>
                  <a:outerShdw blurRad="38100" dist="38100" dir="2700000" algn="tl">
                    <a:srgbClr val="000000">
                      <a:alpha val="43137"/>
                    </a:srgbClr>
                  </a:outerShdw>
                </a:effectLst>
                <a:latin typeface="UTM American Sans" panose="02040603050506020204" pitchFamily="18" charset="0"/>
              </a:rPr>
              <a:t> </a:t>
            </a:r>
            <a:r>
              <a:rPr lang="en-US" sz="5400" dirty="0" err="1">
                <a:solidFill>
                  <a:schemeClr val="bg1"/>
                </a:solidFill>
                <a:effectLst>
                  <a:outerShdw blurRad="38100" dist="38100" dir="2700000" algn="tl">
                    <a:srgbClr val="000000">
                      <a:alpha val="43137"/>
                    </a:srgbClr>
                  </a:outerShdw>
                </a:effectLst>
                <a:latin typeface="UTM American Sans" panose="02040603050506020204" pitchFamily="18" charset="0"/>
              </a:rPr>
              <a:t>ân</a:t>
            </a:r>
            <a:r>
              <a:rPr lang="en-US" sz="5400" dirty="0">
                <a:solidFill>
                  <a:schemeClr val="bg1"/>
                </a:solidFill>
                <a:effectLst>
                  <a:outerShdw blurRad="38100" dist="38100" dir="2700000" algn="tl">
                    <a:srgbClr val="000000">
                      <a:alpha val="43137"/>
                    </a:srgbClr>
                  </a:outerShdw>
                </a:effectLst>
                <a:latin typeface="UTM American Sans" panose="02040603050506020204" pitchFamily="18" charset="0"/>
              </a:rPr>
              <a:t>.</a:t>
            </a:r>
          </a:p>
        </p:txBody>
      </p:sp>
    </p:spTree>
    <p:extLst>
      <p:ext uri="{BB962C8B-B14F-4D97-AF65-F5344CB8AC3E}">
        <p14:creationId xmlns:p14="http://schemas.microsoft.com/office/powerpoint/2010/main" val="132848783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2939"/>
            <a:ext cx="6858000" cy="3857624"/>
          </a:xfrm>
        </p:spPr>
        <p:txBody>
          <a:bodyPr/>
          <a:lstStyle/>
          <a:p>
            <a:pPr algn="just"/>
            <a:endParaRPr lang="en-US" b="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8148205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6858000" cy="5143500"/>
          </a:xfrm>
          <a:prstGeom prst="rect">
            <a:avLst/>
          </a:prstGeom>
        </p:spPr>
      </p:pic>
    </p:spTree>
    <p:extLst>
      <p:ext uri="{BB962C8B-B14F-4D97-AF65-F5344CB8AC3E}">
        <p14:creationId xmlns:p14="http://schemas.microsoft.com/office/powerpoint/2010/main" val="297834732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6858000" cy="5143500"/>
          </a:xfrm>
        </p:spPr>
        <p:txBody>
          <a:bodyPr>
            <a:normAutofit/>
          </a:bodyPr>
          <a:lstStyle/>
          <a:p>
            <a:r>
              <a:rPr lang="en-US" sz="4000" u="sng" dirty="0">
                <a:solidFill>
                  <a:srgbClr val="FFFF00"/>
                </a:solidFill>
                <a:effectLst>
                  <a:outerShdw blurRad="38100" dist="38100" dir="2700000" algn="tl">
                    <a:srgbClr val="000000">
                      <a:alpha val="43137"/>
                    </a:srgbClr>
                  </a:outerShdw>
                </a:effectLst>
              </a:rPr>
              <a:t>Ca </a:t>
            </a:r>
            <a:r>
              <a:rPr lang="en-US" sz="4000" u="sng" dirty="0" err="1">
                <a:solidFill>
                  <a:srgbClr val="FFFF00"/>
                </a:solidFill>
                <a:effectLst>
                  <a:outerShdw blurRad="38100" dist="38100" dir="2700000" algn="tl">
                    <a:srgbClr val="000000">
                      <a:alpha val="43137"/>
                    </a:srgbClr>
                  </a:outerShdw>
                </a:effectLst>
              </a:rPr>
              <a:t>Nguyện</a:t>
            </a:r>
            <a:r>
              <a:rPr lang="en-US" sz="4000" u="sng" dirty="0">
                <a:solidFill>
                  <a:srgbClr val="FFFF00"/>
                </a:solidFill>
                <a:effectLst>
                  <a:outerShdw blurRad="38100" dist="38100" dir="2700000" algn="tl">
                    <a:srgbClr val="000000">
                      <a:alpha val="43137"/>
                    </a:srgbClr>
                  </a:outerShdw>
                </a:effectLst>
              </a:rPr>
              <a:t> </a:t>
            </a:r>
            <a:r>
              <a:rPr lang="en-US" sz="4000" u="sng" dirty="0" err="1">
                <a:solidFill>
                  <a:srgbClr val="FFFF00"/>
                </a:solidFill>
                <a:effectLst>
                  <a:outerShdw blurRad="38100" dist="38100" dir="2700000" algn="tl">
                    <a:srgbClr val="000000">
                      <a:alpha val="43137"/>
                    </a:srgbClr>
                  </a:outerShdw>
                </a:effectLst>
              </a:rPr>
              <a:t>Hiệp</a:t>
            </a:r>
            <a:r>
              <a:rPr lang="en-US" sz="4000" u="sng" dirty="0">
                <a:solidFill>
                  <a:srgbClr val="FFFF00"/>
                </a:solidFill>
                <a:effectLst>
                  <a:outerShdw blurRad="38100" dist="38100" dir="2700000" algn="tl">
                    <a:srgbClr val="000000">
                      <a:alpha val="43137"/>
                    </a:srgbClr>
                  </a:outerShdw>
                </a:effectLst>
              </a:rPr>
              <a:t> </a:t>
            </a:r>
            <a:r>
              <a:rPr lang="en-US" sz="4000" u="sng" dirty="0" err="1">
                <a:solidFill>
                  <a:srgbClr val="FFFF00"/>
                </a:solidFill>
                <a:effectLst>
                  <a:outerShdw blurRad="38100" dist="38100" dir="2700000" algn="tl">
                    <a:srgbClr val="000000">
                      <a:alpha val="43137"/>
                    </a:srgbClr>
                  </a:outerShdw>
                </a:effectLst>
              </a:rPr>
              <a:t>Lễ</a:t>
            </a:r>
            <a:br>
              <a:rPr lang="en-US" sz="4000" u="sng" dirty="0">
                <a:solidFill>
                  <a:srgbClr val="FFFF00"/>
                </a:solidFill>
                <a:effectLst>
                  <a:outerShdw blurRad="38100" dist="38100" dir="2700000" algn="tl">
                    <a:srgbClr val="000000">
                      <a:alpha val="43137"/>
                    </a:srgbClr>
                  </a:outerShdw>
                </a:effectLst>
              </a:rPr>
            </a:br>
            <a:br>
              <a:rPr lang="en-US" sz="4000" dirty="0">
                <a:solidFill>
                  <a:srgbClr val="FFFF00"/>
                </a:solidFill>
                <a:effectLst>
                  <a:outerShdw blurRad="38100" dist="38100" dir="2700000" algn="tl">
                    <a:srgbClr val="000000">
                      <a:alpha val="43137"/>
                    </a:srgbClr>
                  </a:outerShdw>
                </a:effectLst>
              </a:rPr>
            </a:br>
            <a:r>
              <a:rPr lang="en-US" sz="4950" dirty="0">
                <a:solidFill>
                  <a:srgbClr val="FFFF00"/>
                </a:solidFill>
                <a:effectLst>
                  <a:outerShdw blurRad="38100" dist="38100" dir="2700000" algn="tl">
                    <a:srgbClr val="000000">
                      <a:alpha val="43137"/>
                    </a:srgbClr>
                  </a:outerShdw>
                </a:effectLst>
              </a:rPr>
              <a:t>TRONG TÌNH CHÚA QUAN PHÒNG</a:t>
            </a:r>
            <a:br>
              <a:rPr lang="en-US" sz="4950" dirty="0">
                <a:solidFill>
                  <a:srgbClr val="FFFF00"/>
                </a:solidFill>
                <a:effectLst>
                  <a:outerShdw blurRad="38100" dist="38100" dir="2700000" algn="tl">
                    <a:srgbClr val="000000">
                      <a:alpha val="43137"/>
                    </a:srgbClr>
                  </a:outerShdw>
                </a:effectLst>
              </a:rPr>
            </a:br>
            <a:r>
              <a:rPr lang="en-US" sz="3200" i="1" dirty="0">
                <a:solidFill>
                  <a:srgbClr val="FFFF00"/>
                </a:solidFill>
                <a:effectLst>
                  <a:outerShdw blurRad="38100" dist="38100" dir="2700000" algn="tl">
                    <a:srgbClr val="000000">
                      <a:alpha val="43137"/>
                    </a:srgbClr>
                  </a:outerShdw>
                </a:effectLst>
              </a:rPr>
              <a:t>St: </a:t>
            </a:r>
            <a:r>
              <a:rPr lang="en-US" sz="3200" i="1" dirty="0" err="1">
                <a:solidFill>
                  <a:srgbClr val="FFFF00"/>
                </a:solidFill>
                <a:effectLst>
                  <a:outerShdw blurRad="38100" dist="38100" dir="2700000" algn="tl">
                    <a:srgbClr val="000000">
                      <a:alpha val="43137"/>
                    </a:srgbClr>
                  </a:outerShdw>
                </a:effectLst>
              </a:rPr>
              <a:t>Phanxicô</a:t>
            </a:r>
            <a:endParaRPr lang="en-US" sz="3600"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3878427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E23CF-1881-082D-1694-92FCF1EB5C9D}"/>
              </a:ext>
            </a:extLst>
          </p:cNvPr>
          <p:cNvSpPr>
            <a:spLocks noGrp="1"/>
          </p:cNvSpPr>
          <p:nvPr>
            <p:ph type="title"/>
          </p:nvPr>
        </p:nvSpPr>
        <p:spPr>
          <a:xfrm>
            <a:off x="0" y="0"/>
            <a:ext cx="6858000" cy="5143500"/>
          </a:xfrm>
        </p:spPr>
        <p:txBody>
          <a:bodyPr>
            <a:normAutofit/>
          </a:bodyPr>
          <a:lstStyle/>
          <a:p>
            <a:pPr algn="just"/>
            <a:r>
              <a:rPr lang="vi-VN" sz="6600" u="sng" dirty="0">
                <a:solidFill>
                  <a:srgbClr val="FFFF00"/>
                </a:solidFill>
                <a:effectLst>
                  <a:outerShdw blurRad="38100" dist="38100" dir="2700000" algn="tl">
                    <a:srgbClr val="000000">
                      <a:alpha val="43137"/>
                    </a:srgbClr>
                  </a:outerShdw>
                </a:effectLst>
              </a:rPr>
              <a:t>ĐK.</a:t>
            </a:r>
            <a:r>
              <a:rPr lang="vi-VN" sz="6600" dirty="0">
                <a:solidFill>
                  <a:schemeClr val="bg1"/>
                </a:solidFill>
                <a:effectLst>
                  <a:outerShdw blurRad="38100" dist="38100" dir="2700000" algn="tl">
                    <a:srgbClr val="000000">
                      <a:alpha val="43137"/>
                    </a:srgbClr>
                  </a:outerShdw>
                </a:effectLst>
              </a:rPr>
              <a:t> Trong tình Chúa quan phòng, không có gì vô nghĩa, chẳng có gì hư hao.</a:t>
            </a:r>
            <a:endParaRPr lang="en-US" sz="6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5084020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E23CF-1881-082D-1694-92FCF1EB5C9D}"/>
              </a:ext>
            </a:extLst>
          </p:cNvPr>
          <p:cNvSpPr>
            <a:spLocks noGrp="1"/>
          </p:cNvSpPr>
          <p:nvPr>
            <p:ph type="title"/>
          </p:nvPr>
        </p:nvSpPr>
        <p:spPr>
          <a:xfrm>
            <a:off x="0" y="0"/>
            <a:ext cx="6858000" cy="5143500"/>
          </a:xfrm>
        </p:spPr>
        <p:txBody>
          <a:bodyPr>
            <a:noAutofit/>
          </a:bodyPr>
          <a:lstStyle/>
          <a:p>
            <a:pPr algn="just"/>
            <a:r>
              <a:rPr lang="en-US" sz="4400" u="sng" dirty="0">
                <a:solidFill>
                  <a:srgbClr val="FFFF00"/>
                </a:solidFill>
                <a:effectLst>
                  <a:outerShdw blurRad="38100" dist="38100" dir="2700000" algn="tl">
                    <a:srgbClr val="000000">
                      <a:alpha val="43137"/>
                    </a:srgbClr>
                  </a:outerShdw>
                </a:effectLst>
              </a:rPr>
              <a:t>Tk</a:t>
            </a:r>
            <a:r>
              <a:rPr lang="vi-VN" sz="4400" u="sng" dirty="0">
                <a:solidFill>
                  <a:srgbClr val="FFFF00"/>
                </a:solidFill>
                <a:effectLst>
                  <a:outerShdw blurRad="38100" dist="38100" dir="2700000" algn="tl">
                    <a:srgbClr val="000000">
                      <a:alpha val="43137"/>
                    </a:srgbClr>
                  </a:outerShdw>
                </a:effectLst>
              </a:rPr>
              <a:t>1.</a:t>
            </a:r>
            <a:r>
              <a:rPr lang="vi-VN" sz="4400" dirty="0">
                <a:solidFill>
                  <a:schemeClr val="bg1"/>
                </a:solidFill>
                <a:effectLst>
                  <a:outerShdw blurRad="38100" dist="38100" dir="2700000" algn="tl">
                    <a:srgbClr val="000000">
                      <a:alpha val="43137"/>
                    </a:srgbClr>
                  </a:outerShdw>
                </a:effectLst>
              </a:rPr>
              <a:t> Sợi tóc con rụng xuống, sợi tóc rơi sau hè, con chim khuyên nhặt về, làm tổ trên cành cao. Sợi tóc con rụng xuống tưởng vô tình, nào có chi ngoài ý Cha quyền linh.</a:t>
            </a:r>
            <a:endParaRPr lang="en-US" sz="4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6768214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E23CF-1881-082D-1694-92FCF1EB5C9D}"/>
              </a:ext>
            </a:extLst>
          </p:cNvPr>
          <p:cNvSpPr>
            <a:spLocks noGrp="1"/>
          </p:cNvSpPr>
          <p:nvPr>
            <p:ph type="title"/>
          </p:nvPr>
        </p:nvSpPr>
        <p:spPr>
          <a:xfrm>
            <a:off x="0" y="0"/>
            <a:ext cx="6858000" cy="5143500"/>
          </a:xfrm>
        </p:spPr>
        <p:txBody>
          <a:bodyPr>
            <a:normAutofit/>
          </a:bodyPr>
          <a:lstStyle/>
          <a:p>
            <a:pPr algn="just"/>
            <a:r>
              <a:rPr lang="vi-VN" sz="6600" u="sng" dirty="0">
                <a:solidFill>
                  <a:srgbClr val="FFFF00"/>
                </a:solidFill>
                <a:effectLst>
                  <a:outerShdw blurRad="38100" dist="38100" dir="2700000" algn="tl">
                    <a:srgbClr val="000000">
                      <a:alpha val="43137"/>
                    </a:srgbClr>
                  </a:outerShdw>
                </a:effectLst>
              </a:rPr>
              <a:t>ĐK.</a:t>
            </a:r>
            <a:r>
              <a:rPr lang="vi-VN" sz="6600" dirty="0">
                <a:solidFill>
                  <a:schemeClr val="bg1"/>
                </a:solidFill>
                <a:effectLst>
                  <a:outerShdw blurRad="38100" dist="38100" dir="2700000" algn="tl">
                    <a:srgbClr val="000000">
                      <a:alpha val="43137"/>
                    </a:srgbClr>
                  </a:outerShdw>
                </a:effectLst>
              </a:rPr>
              <a:t> Trong tình Chúa quan phòng, không có gì vô nghĩa, chẳng có gì hư hao.</a:t>
            </a:r>
            <a:endParaRPr lang="en-US" sz="6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1574635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E23CF-1881-082D-1694-92FCF1EB5C9D}"/>
              </a:ext>
            </a:extLst>
          </p:cNvPr>
          <p:cNvSpPr>
            <a:spLocks noGrp="1"/>
          </p:cNvSpPr>
          <p:nvPr>
            <p:ph type="title"/>
          </p:nvPr>
        </p:nvSpPr>
        <p:spPr>
          <a:xfrm>
            <a:off x="0" y="0"/>
            <a:ext cx="6858000" cy="5143500"/>
          </a:xfrm>
        </p:spPr>
        <p:txBody>
          <a:bodyPr>
            <a:normAutofit/>
          </a:bodyPr>
          <a:lstStyle/>
          <a:p>
            <a:pPr algn="just"/>
            <a:r>
              <a:rPr lang="en-US" sz="4400" u="sng" dirty="0">
                <a:solidFill>
                  <a:srgbClr val="FFFF00"/>
                </a:solidFill>
                <a:effectLst>
                  <a:outerShdw blurRad="38100" dist="38100" dir="2700000" algn="tl">
                    <a:srgbClr val="000000">
                      <a:alpha val="43137"/>
                    </a:srgbClr>
                  </a:outerShdw>
                </a:effectLst>
                <a:latin typeface="+mn-lt"/>
              </a:rPr>
              <a:t>Tk</a:t>
            </a:r>
            <a:r>
              <a:rPr lang="vi-VN" sz="4400" u="sng" dirty="0">
                <a:solidFill>
                  <a:srgbClr val="FFFF00"/>
                </a:solidFill>
                <a:effectLst>
                  <a:outerShdw blurRad="38100" dist="38100" dir="2700000" algn="tl">
                    <a:srgbClr val="000000">
                      <a:alpha val="43137"/>
                    </a:srgbClr>
                  </a:outerShdw>
                </a:effectLst>
                <a:latin typeface="+mn-lt"/>
              </a:rPr>
              <a:t>2.</a:t>
            </a:r>
            <a:r>
              <a:rPr lang="vi-VN" sz="4400" dirty="0">
                <a:solidFill>
                  <a:schemeClr val="bg1"/>
                </a:solidFill>
                <a:effectLst>
                  <a:outerShdw blurRad="38100" dist="38100" dir="2700000" algn="tl">
                    <a:srgbClr val="000000">
                      <a:alpha val="43137"/>
                    </a:srgbClr>
                  </a:outerShdw>
                </a:effectLst>
                <a:latin typeface="+mn-lt"/>
              </a:rPr>
              <a:t> Thập Giá trong cuộc sống, Thập Giá như đọa đày, nhưng đau thương từng ngày, bừng nở hoa phục sinh. Thập Giá trong cuộc sống tưởng vô tình, nào có chi ngoài ý Cha quyền linh.</a:t>
            </a:r>
            <a:endParaRPr lang="en-US" sz="4400" dirty="0">
              <a:solidFill>
                <a:schemeClr val="bg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423981616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E23CF-1881-082D-1694-92FCF1EB5C9D}"/>
              </a:ext>
            </a:extLst>
          </p:cNvPr>
          <p:cNvSpPr>
            <a:spLocks noGrp="1"/>
          </p:cNvSpPr>
          <p:nvPr>
            <p:ph type="title"/>
          </p:nvPr>
        </p:nvSpPr>
        <p:spPr>
          <a:xfrm>
            <a:off x="0" y="0"/>
            <a:ext cx="6858000" cy="5143500"/>
          </a:xfrm>
        </p:spPr>
        <p:txBody>
          <a:bodyPr>
            <a:normAutofit/>
          </a:bodyPr>
          <a:lstStyle/>
          <a:p>
            <a:pPr algn="just"/>
            <a:r>
              <a:rPr lang="vi-VN" sz="6600" u="sng" dirty="0">
                <a:solidFill>
                  <a:srgbClr val="FFFF00"/>
                </a:solidFill>
                <a:effectLst>
                  <a:outerShdw blurRad="38100" dist="38100" dir="2700000" algn="tl">
                    <a:srgbClr val="000000">
                      <a:alpha val="43137"/>
                    </a:srgbClr>
                  </a:outerShdw>
                </a:effectLst>
              </a:rPr>
              <a:t>ĐK.</a:t>
            </a:r>
            <a:r>
              <a:rPr lang="vi-VN" sz="6600" dirty="0">
                <a:solidFill>
                  <a:schemeClr val="bg1"/>
                </a:solidFill>
                <a:effectLst>
                  <a:outerShdw blurRad="38100" dist="38100" dir="2700000" algn="tl">
                    <a:srgbClr val="000000">
                      <a:alpha val="43137"/>
                    </a:srgbClr>
                  </a:outerShdw>
                </a:effectLst>
              </a:rPr>
              <a:t> Trong tình Chúa quan phòng, không có gì vô nghĩa, chẳng có gì hư hao.</a:t>
            </a:r>
            <a:endParaRPr lang="en-US" sz="6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1987354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E23CF-1881-082D-1694-92FCF1EB5C9D}"/>
              </a:ext>
            </a:extLst>
          </p:cNvPr>
          <p:cNvSpPr>
            <a:spLocks noGrp="1"/>
          </p:cNvSpPr>
          <p:nvPr>
            <p:ph type="title"/>
          </p:nvPr>
        </p:nvSpPr>
        <p:spPr>
          <a:xfrm>
            <a:off x="0" y="0"/>
            <a:ext cx="6858000" cy="5143500"/>
          </a:xfrm>
        </p:spPr>
        <p:txBody>
          <a:bodyPr>
            <a:normAutofit/>
          </a:bodyPr>
          <a:lstStyle/>
          <a:p>
            <a:pPr algn="just"/>
            <a:r>
              <a:rPr lang="en-US" sz="4400" u="sng" dirty="0">
                <a:solidFill>
                  <a:srgbClr val="FFFF00"/>
                </a:solidFill>
                <a:effectLst>
                  <a:outerShdw blurRad="38100" dist="38100" dir="2700000" algn="tl">
                    <a:srgbClr val="000000">
                      <a:alpha val="43137"/>
                    </a:srgbClr>
                  </a:outerShdw>
                </a:effectLst>
              </a:rPr>
              <a:t>Tk</a:t>
            </a:r>
            <a:r>
              <a:rPr lang="vi-VN" sz="4400" u="sng" dirty="0">
                <a:solidFill>
                  <a:srgbClr val="FFFF00"/>
                </a:solidFill>
                <a:effectLst>
                  <a:outerShdw blurRad="38100" dist="38100" dir="2700000" algn="tl">
                    <a:srgbClr val="000000">
                      <a:alpha val="43137"/>
                    </a:srgbClr>
                  </a:outerShdw>
                </a:effectLst>
              </a:rPr>
              <a:t>3.</a:t>
            </a:r>
            <a:r>
              <a:rPr lang="vi-VN" sz="4400" dirty="0">
                <a:solidFill>
                  <a:schemeClr val="bg1"/>
                </a:solidFill>
                <a:effectLst>
                  <a:outerShdw blurRad="38100" dist="38100" dir="2700000" algn="tl">
                    <a:srgbClr val="000000">
                      <a:alpha val="43137"/>
                    </a:srgbClr>
                  </a:outerShdw>
                </a:effectLst>
              </a:rPr>
              <a:t> Đời sống con từng lúc, thành biết bao đêm ngày, nhưng mai sau nhìn lại, hiểu nghĩa của thời gian. Đời sống con từng lúc tưởng vô tình, nào có chi ngoài ý Cha quyền linh.</a:t>
            </a:r>
            <a:endParaRPr lang="en-US" sz="4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84471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6858000" cy="5143500"/>
          </a:xfrm>
        </p:spPr>
        <p:txBody>
          <a:bodyPr>
            <a:noAutofit/>
          </a:bodyPr>
          <a:lstStyle/>
          <a:p>
            <a:pPr algn="just"/>
            <a:r>
              <a:rPr lang="vi-VN" sz="5400" dirty="0">
                <a:solidFill>
                  <a:schemeClr val="bg1"/>
                </a:solidFill>
                <a:effectLst>
                  <a:outerShdw blurRad="38100" dist="38100" dir="2700000" algn="tl">
                    <a:srgbClr val="000000">
                      <a:alpha val="43137"/>
                    </a:srgbClr>
                  </a:outerShdw>
                </a:effectLst>
              </a:rPr>
              <a:t>này chúng con đang chung lời cầu nguyện cho các</a:t>
            </a:r>
            <a:r>
              <a:rPr lang="en-US" sz="5400" dirty="0">
                <a:solidFill>
                  <a:schemeClr val="bg1"/>
                </a:solidFill>
                <a:effectLst>
                  <a:outerShdw blurRad="38100" dist="38100" dir="2700000" algn="tl">
                    <a:srgbClr val="000000">
                      <a:alpha val="43137"/>
                    </a:srgbClr>
                  </a:outerShdw>
                </a:effectLst>
              </a:rPr>
              <a:t> </a:t>
            </a:r>
            <a:r>
              <a:rPr lang="vi-VN" sz="5400" dirty="0">
                <a:solidFill>
                  <a:schemeClr val="bg1"/>
                </a:solidFill>
                <a:effectLst>
                  <a:outerShdw blurRad="38100" dist="38100" dir="2700000" algn="tl">
                    <a:srgbClr val="000000">
                      <a:alpha val="43137"/>
                    </a:srgbClr>
                  </a:outerShdw>
                </a:effectLst>
              </a:rPr>
              <a:t>Giám mục, và những người tham dự Thượng Hội đồng Giám mục thế giới.</a:t>
            </a:r>
            <a:endParaRPr lang="en-US" sz="5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79944784"/>
      </p:ext>
    </p:extLst>
  </p:cSld>
  <p:clrMapOvr>
    <a:masterClrMapping/>
  </p:clrMapOvr>
  <p:transition spd="slow" advClick="0"/>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E23CF-1881-082D-1694-92FCF1EB5C9D}"/>
              </a:ext>
            </a:extLst>
          </p:cNvPr>
          <p:cNvSpPr>
            <a:spLocks noGrp="1"/>
          </p:cNvSpPr>
          <p:nvPr>
            <p:ph type="title"/>
          </p:nvPr>
        </p:nvSpPr>
        <p:spPr>
          <a:xfrm>
            <a:off x="0" y="0"/>
            <a:ext cx="6858000" cy="5143500"/>
          </a:xfrm>
        </p:spPr>
        <p:txBody>
          <a:bodyPr>
            <a:normAutofit/>
          </a:bodyPr>
          <a:lstStyle/>
          <a:p>
            <a:pPr algn="just"/>
            <a:r>
              <a:rPr lang="vi-VN" sz="6600" u="sng" dirty="0">
                <a:solidFill>
                  <a:srgbClr val="FFFF00"/>
                </a:solidFill>
                <a:effectLst>
                  <a:outerShdw blurRad="38100" dist="38100" dir="2700000" algn="tl">
                    <a:srgbClr val="000000">
                      <a:alpha val="43137"/>
                    </a:srgbClr>
                  </a:outerShdw>
                </a:effectLst>
              </a:rPr>
              <a:t>ĐK.</a:t>
            </a:r>
            <a:r>
              <a:rPr lang="vi-VN" sz="6600" dirty="0">
                <a:solidFill>
                  <a:schemeClr val="bg1"/>
                </a:solidFill>
                <a:effectLst>
                  <a:outerShdw blurRad="38100" dist="38100" dir="2700000" algn="tl">
                    <a:srgbClr val="000000">
                      <a:alpha val="43137"/>
                    </a:srgbClr>
                  </a:outerShdw>
                </a:effectLst>
              </a:rPr>
              <a:t> Trong tình Chúa quan phòng, không có gì vô nghĩa, chẳng có gì hư hao.</a:t>
            </a:r>
            <a:endParaRPr lang="en-US" sz="6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447806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E23CF-1881-082D-1694-92FCF1EB5C9D}"/>
              </a:ext>
            </a:extLst>
          </p:cNvPr>
          <p:cNvSpPr>
            <a:spLocks noGrp="1"/>
          </p:cNvSpPr>
          <p:nvPr>
            <p:ph type="title"/>
          </p:nvPr>
        </p:nvSpPr>
        <p:spPr>
          <a:xfrm>
            <a:off x="0" y="0"/>
            <a:ext cx="6858000" cy="5143500"/>
          </a:xfrm>
        </p:spPr>
        <p:txBody>
          <a:bodyPr>
            <a:normAutofit/>
          </a:bodyPr>
          <a:lstStyle/>
          <a:p>
            <a:pPr algn="just"/>
            <a:r>
              <a:rPr lang="en-US" sz="4400" u="sng" dirty="0">
                <a:solidFill>
                  <a:srgbClr val="FFFF00"/>
                </a:solidFill>
                <a:effectLst>
                  <a:outerShdw blurRad="38100" dist="38100" dir="2700000" algn="tl">
                    <a:srgbClr val="000000">
                      <a:alpha val="43137"/>
                    </a:srgbClr>
                  </a:outerShdw>
                </a:effectLst>
              </a:rPr>
              <a:t>Tk</a:t>
            </a:r>
            <a:r>
              <a:rPr lang="vi-VN" sz="4400" u="sng" dirty="0">
                <a:solidFill>
                  <a:srgbClr val="FFFF00"/>
                </a:solidFill>
                <a:effectLst>
                  <a:outerShdw blurRad="38100" dist="38100" dir="2700000" algn="tl">
                    <a:srgbClr val="000000">
                      <a:alpha val="43137"/>
                    </a:srgbClr>
                  </a:outerShdw>
                </a:effectLst>
              </a:rPr>
              <a:t>4.</a:t>
            </a:r>
            <a:r>
              <a:rPr lang="vi-VN" sz="4400" dirty="0">
                <a:solidFill>
                  <a:schemeClr val="bg1"/>
                </a:solidFill>
                <a:effectLst>
                  <a:outerShdw blurRad="38100" dist="38100" dir="2700000" algn="tl">
                    <a:srgbClr val="000000">
                      <a:alpha val="43137"/>
                    </a:srgbClr>
                  </a:outerShdw>
                </a:effectLst>
              </a:rPr>
              <a:t> Này lá cây rụng xuống, rụng lá xanh lá vàng, nhưng xem trong lụi tàn, bừng sáng lên ngày mai. Này lá cây rụng xuống tưởng vô tình, nào có chi ngoài ý Cha quyền linh.</a:t>
            </a:r>
            <a:endParaRPr lang="en-US" sz="4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8845260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E23CF-1881-082D-1694-92FCF1EB5C9D}"/>
              </a:ext>
            </a:extLst>
          </p:cNvPr>
          <p:cNvSpPr>
            <a:spLocks noGrp="1"/>
          </p:cNvSpPr>
          <p:nvPr>
            <p:ph type="title"/>
          </p:nvPr>
        </p:nvSpPr>
        <p:spPr>
          <a:xfrm>
            <a:off x="0" y="0"/>
            <a:ext cx="6858000" cy="5143500"/>
          </a:xfrm>
        </p:spPr>
        <p:txBody>
          <a:bodyPr>
            <a:normAutofit/>
          </a:bodyPr>
          <a:lstStyle/>
          <a:p>
            <a:pPr algn="just"/>
            <a:r>
              <a:rPr lang="vi-VN" sz="6600" u="sng" dirty="0">
                <a:solidFill>
                  <a:srgbClr val="FFFF00"/>
                </a:solidFill>
                <a:effectLst>
                  <a:outerShdw blurRad="38100" dist="38100" dir="2700000" algn="tl">
                    <a:srgbClr val="000000">
                      <a:alpha val="43137"/>
                    </a:srgbClr>
                  </a:outerShdw>
                </a:effectLst>
              </a:rPr>
              <a:t>ĐK.</a:t>
            </a:r>
            <a:r>
              <a:rPr lang="vi-VN" sz="6600" dirty="0">
                <a:solidFill>
                  <a:schemeClr val="bg1"/>
                </a:solidFill>
                <a:effectLst>
                  <a:outerShdw blurRad="38100" dist="38100" dir="2700000" algn="tl">
                    <a:srgbClr val="000000">
                      <a:alpha val="43137"/>
                    </a:srgbClr>
                  </a:outerShdw>
                </a:effectLst>
              </a:rPr>
              <a:t> Trong tình Chúa quan phòng, không có gì vô nghĩa, chẳng có gì hư hao.</a:t>
            </a:r>
            <a:endParaRPr lang="en-US" sz="6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8595963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E23CF-1881-082D-1694-92FCF1EB5C9D}"/>
              </a:ext>
            </a:extLst>
          </p:cNvPr>
          <p:cNvSpPr>
            <a:spLocks noGrp="1"/>
          </p:cNvSpPr>
          <p:nvPr>
            <p:ph type="title"/>
          </p:nvPr>
        </p:nvSpPr>
        <p:spPr>
          <a:xfrm>
            <a:off x="0" y="0"/>
            <a:ext cx="6858000" cy="5143500"/>
          </a:xfrm>
        </p:spPr>
        <p:txBody>
          <a:bodyPr>
            <a:normAutofit/>
          </a:bodyPr>
          <a:lstStyle/>
          <a:p>
            <a:pPr algn="just"/>
            <a:r>
              <a:rPr lang="en-US" sz="4400" u="sng" dirty="0">
                <a:solidFill>
                  <a:srgbClr val="FFFF00"/>
                </a:solidFill>
                <a:effectLst>
                  <a:outerShdw blurRad="38100" dist="38100" dir="2700000" algn="tl">
                    <a:srgbClr val="000000">
                      <a:alpha val="43137"/>
                    </a:srgbClr>
                  </a:outerShdw>
                </a:effectLst>
              </a:rPr>
              <a:t>Tk</a:t>
            </a:r>
            <a:r>
              <a:rPr lang="vi-VN" sz="4400" u="sng" dirty="0">
                <a:solidFill>
                  <a:srgbClr val="FFFF00"/>
                </a:solidFill>
                <a:effectLst>
                  <a:outerShdw blurRad="38100" dist="38100" dir="2700000" algn="tl">
                    <a:srgbClr val="000000">
                      <a:alpha val="43137"/>
                    </a:srgbClr>
                  </a:outerShdw>
                </a:effectLst>
              </a:rPr>
              <a:t>5.</a:t>
            </a:r>
            <a:r>
              <a:rPr lang="vi-VN" sz="4400" dirty="0">
                <a:solidFill>
                  <a:schemeClr val="bg1"/>
                </a:solidFill>
                <a:effectLst>
                  <a:outerShdw blurRad="38100" dist="38100" dir="2700000" algn="tl">
                    <a:srgbClr val="000000">
                      <a:alpha val="43137"/>
                    </a:srgbClr>
                  </a:outerShdw>
                </a:effectLst>
              </a:rPr>
              <a:t> Đời sống con nhờ Chúa, ngày tháng luôn êm đềm, như trong tay mẹ hiền, lòng bé thơ bình yên. Đời sống con nguyện thắm màu ân tình, từng phút giây đẹp ý Cha quyền linh.</a:t>
            </a:r>
            <a:endParaRPr lang="en-US" sz="4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2527782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E23CF-1881-082D-1694-92FCF1EB5C9D}"/>
              </a:ext>
            </a:extLst>
          </p:cNvPr>
          <p:cNvSpPr>
            <a:spLocks noGrp="1"/>
          </p:cNvSpPr>
          <p:nvPr>
            <p:ph type="title"/>
          </p:nvPr>
        </p:nvSpPr>
        <p:spPr>
          <a:xfrm>
            <a:off x="0" y="0"/>
            <a:ext cx="6858000" cy="5143500"/>
          </a:xfrm>
        </p:spPr>
        <p:txBody>
          <a:bodyPr>
            <a:normAutofit/>
          </a:bodyPr>
          <a:lstStyle/>
          <a:p>
            <a:pPr algn="just"/>
            <a:r>
              <a:rPr lang="vi-VN" sz="6600" u="sng" dirty="0">
                <a:solidFill>
                  <a:srgbClr val="FFFF00"/>
                </a:solidFill>
                <a:effectLst>
                  <a:outerShdw blurRad="38100" dist="38100" dir="2700000" algn="tl">
                    <a:srgbClr val="000000">
                      <a:alpha val="43137"/>
                    </a:srgbClr>
                  </a:outerShdw>
                </a:effectLst>
              </a:rPr>
              <a:t>ĐK.</a:t>
            </a:r>
            <a:r>
              <a:rPr lang="vi-VN" sz="6600" dirty="0">
                <a:solidFill>
                  <a:schemeClr val="bg1"/>
                </a:solidFill>
                <a:effectLst>
                  <a:outerShdw blurRad="38100" dist="38100" dir="2700000" algn="tl">
                    <a:srgbClr val="000000">
                      <a:alpha val="43137"/>
                    </a:srgbClr>
                  </a:outerShdw>
                </a:effectLst>
              </a:rPr>
              <a:t> Trong tình Chúa quan phòng, không có gì vô nghĩa, chẳng có gì hư hao.</a:t>
            </a:r>
            <a:endParaRPr lang="en-US" sz="6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824145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42939"/>
            <a:ext cx="6858000" cy="3857624"/>
          </a:xfrm>
        </p:spPr>
        <p:txBody>
          <a:bodyPr/>
          <a:lstStyle/>
          <a:p>
            <a:pPr algn="just"/>
            <a:endParaRPr lang="en-US" b="0" dirty="0">
              <a:solidFill>
                <a:schemeClr val="bg1"/>
              </a:solidFill>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6858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42939"/>
            <a:ext cx="6858000" cy="3857624"/>
          </a:xfrm>
        </p:spPr>
        <p:txBody>
          <a:bodyPr/>
          <a:lstStyle/>
          <a:p>
            <a:pPr algn="just"/>
            <a:endParaRPr lang="en-US" b="0" dirty="0">
              <a:solidFill>
                <a:schemeClr val="bg1"/>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6858000" cy="5143500"/>
          </a:xfrm>
          <a:prstGeom prst="rect">
            <a:avLst/>
          </a:prstGeom>
        </p:spPr>
      </p:pic>
    </p:spTree>
    <p:extLst>
      <p:ext uri="{BB962C8B-B14F-4D97-AF65-F5344CB8AC3E}">
        <p14:creationId xmlns:p14="http://schemas.microsoft.com/office/powerpoint/2010/main" val="270959113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6858000" cy="5143500"/>
          </a:xfrm>
        </p:spPr>
        <p:txBody>
          <a:bodyPr>
            <a:normAutofit/>
          </a:bodyPr>
          <a:lstStyle/>
          <a:p>
            <a:r>
              <a:rPr lang="en-US" sz="4800" u="sng" dirty="0">
                <a:solidFill>
                  <a:srgbClr val="FFFF00"/>
                </a:solidFill>
                <a:effectLst>
                  <a:outerShdw blurRad="38100" dist="38100" dir="2700000" algn="tl">
                    <a:srgbClr val="000000">
                      <a:alpha val="43137"/>
                    </a:srgbClr>
                  </a:outerShdw>
                </a:effectLst>
              </a:rPr>
              <a:t>Ca </a:t>
            </a:r>
            <a:r>
              <a:rPr lang="en-US" sz="4800" u="sng" dirty="0" err="1">
                <a:solidFill>
                  <a:srgbClr val="FFFF00"/>
                </a:solidFill>
                <a:effectLst>
                  <a:outerShdw blurRad="38100" dist="38100" dir="2700000" algn="tl">
                    <a:srgbClr val="000000">
                      <a:alpha val="43137"/>
                    </a:srgbClr>
                  </a:outerShdw>
                </a:effectLst>
              </a:rPr>
              <a:t>Kết</a:t>
            </a:r>
            <a:r>
              <a:rPr lang="en-US" sz="4800" u="sng" dirty="0">
                <a:solidFill>
                  <a:srgbClr val="FFFF00"/>
                </a:solidFill>
                <a:effectLst>
                  <a:outerShdw blurRad="38100" dist="38100" dir="2700000" algn="tl">
                    <a:srgbClr val="000000">
                      <a:alpha val="43137"/>
                    </a:srgbClr>
                  </a:outerShdw>
                </a:effectLst>
              </a:rPr>
              <a:t> </a:t>
            </a:r>
            <a:r>
              <a:rPr lang="en-US" sz="4800" u="sng" dirty="0" err="1">
                <a:solidFill>
                  <a:srgbClr val="FFFF00"/>
                </a:solidFill>
                <a:effectLst>
                  <a:outerShdw blurRad="38100" dist="38100" dir="2700000" algn="tl">
                    <a:srgbClr val="000000">
                      <a:alpha val="43137"/>
                    </a:srgbClr>
                  </a:outerShdw>
                </a:effectLst>
              </a:rPr>
              <a:t>Lễ</a:t>
            </a:r>
            <a:br>
              <a:rPr lang="en-US" sz="4800" u="sng" dirty="0">
                <a:solidFill>
                  <a:srgbClr val="FFFF00"/>
                </a:solidFill>
                <a:effectLst>
                  <a:outerShdw blurRad="38100" dist="38100" dir="2700000" algn="tl">
                    <a:srgbClr val="000000">
                      <a:alpha val="43137"/>
                    </a:srgbClr>
                  </a:outerShdw>
                </a:effectLst>
              </a:rPr>
            </a:br>
            <a:br>
              <a:rPr lang="en-US" sz="4800" u="sng" dirty="0">
                <a:solidFill>
                  <a:srgbClr val="FFFF00"/>
                </a:solidFill>
                <a:effectLst>
                  <a:outerShdw blurRad="38100" dist="38100" dir="2700000" algn="tl">
                    <a:srgbClr val="000000">
                      <a:alpha val="43137"/>
                    </a:srgbClr>
                  </a:outerShdw>
                </a:effectLst>
              </a:rPr>
            </a:br>
            <a:r>
              <a:rPr lang="en-US" sz="6000" dirty="0">
                <a:solidFill>
                  <a:srgbClr val="FFFF00"/>
                </a:solidFill>
                <a:effectLst>
                  <a:outerShdw blurRad="38100" dist="38100" dir="2700000" algn="tl">
                    <a:srgbClr val="000000">
                      <a:alpha val="43137"/>
                    </a:srgbClr>
                  </a:outerShdw>
                </a:effectLst>
              </a:rPr>
              <a:t>XIN CHO CON</a:t>
            </a:r>
            <a:br>
              <a:rPr lang="en-US" sz="6000" dirty="0">
                <a:solidFill>
                  <a:srgbClr val="FFFF00"/>
                </a:solidFill>
                <a:effectLst>
                  <a:outerShdw blurRad="38100" dist="38100" dir="2700000" algn="tl">
                    <a:srgbClr val="000000">
                      <a:alpha val="43137"/>
                    </a:srgbClr>
                  </a:outerShdw>
                </a:effectLst>
              </a:rPr>
            </a:br>
            <a:r>
              <a:rPr lang="en-US" sz="3600" i="1" dirty="0">
                <a:solidFill>
                  <a:srgbClr val="FFFF00"/>
                </a:solidFill>
                <a:effectLst>
                  <a:outerShdw blurRad="38100" dist="38100" dir="2700000" algn="tl">
                    <a:srgbClr val="000000">
                      <a:alpha val="43137"/>
                    </a:srgbClr>
                  </a:outerShdw>
                </a:effectLst>
              </a:rPr>
              <a:t>St: Anh </a:t>
            </a:r>
            <a:r>
              <a:rPr lang="en-US" sz="3600" i="1" dirty="0" err="1">
                <a:solidFill>
                  <a:srgbClr val="FFFF00"/>
                </a:solidFill>
                <a:effectLst>
                  <a:outerShdw blurRad="38100" dist="38100" dir="2700000" algn="tl">
                    <a:srgbClr val="000000">
                      <a:alpha val="43137"/>
                    </a:srgbClr>
                  </a:outerShdw>
                </a:effectLst>
              </a:rPr>
              <a:t>Tuấn</a:t>
            </a:r>
            <a:endParaRPr lang="en-US" sz="4500"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9083414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E23CF-1881-082D-1694-92FCF1EB5C9D}"/>
              </a:ext>
            </a:extLst>
          </p:cNvPr>
          <p:cNvSpPr>
            <a:spLocks noGrp="1"/>
          </p:cNvSpPr>
          <p:nvPr>
            <p:ph type="title"/>
          </p:nvPr>
        </p:nvSpPr>
        <p:spPr>
          <a:xfrm>
            <a:off x="0" y="0"/>
            <a:ext cx="6858000" cy="5143500"/>
          </a:xfrm>
        </p:spPr>
        <p:txBody>
          <a:bodyPr>
            <a:normAutofit/>
          </a:bodyPr>
          <a:lstStyle/>
          <a:p>
            <a:pPr algn="just"/>
            <a:r>
              <a:rPr lang="en-US" sz="4400" u="sng" dirty="0">
                <a:solidFill>
                  <a:srgbClr val="FFFF00"/>
                </a:solidFill>
                <a:effectLst>
                  <a:outerShdw blurRad="38100" dist="38100" dir="2700000" algn="tl">
                    <a:srgbClr val="000000">
                      <a:alpha val="43137"/>
                    </a:srgbClr>
                  </a:outerShdw>
                </a:effectLst>
              </a:rPr>
              <a:t>Tk</a:t>
            </a:r>
            <a:r>
              <a:rPr lang="vi-VN" sz="4400" u="sng" dirty="0">
                <a:solidFill>
                  <a:srgbClr val="FFFF00"/>
                </a:solidFill>
                <a:effectLst>
                  <a:outerShdw blurRad="38100" dist="38100" dir="2700000" algn="tl">
                    <a:srgbClr val="000000">
                      <a:alpha val="43137"/>
                    </a:srgbClr>
                  </a:outerShdw>
                </a:effectLst>
              </a:rPr>
              <a:t>1.</a:t>
            </a:r>
            <a:r>
              <a:rPr lang="vi-VN" sz="4400" dirty="0">
                <a:solidFill>
                  <a:schemeClr val="bg1"/>
                </a:solidFill>
                <a:effectLst>
                  <a:outerShdw blurRad="38100" dist="38100" dir="2700000" algn="tl">
                    <a:srgbClr val="000000">
                      <a:alpha val="43137"/>
                    </a:srgbClr>
                  </a:outerShdw>
                </a:effectLst>
              </a:rPr>
              <a:t> Giờ đây chúng con ra về Chúa ơi. Những vui buồn chờ đón chúng con trên đường. Xin phó thác trong tay Ngài đường đời hôm nay, xin dẫn bước con trên đường, đường dài tương lai. </a:t>
            </a:r>
            <a:endParaRPr lang="en-US" sz="4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3897987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E23CF-1881-082D-1694-92FCF1EB5C9D}"/>
              </a:ext>
            </a:extLst>
          </p:cNvPr>
          <p:cNvSpPr>
            <a:spLocks noGrp="1"/>
          </p:cNvSpPr>
          <p:nvPr>
            <p:ph type="title"/>
          </p:nvPr>
        </p:nvSpPr>
        <p:spPr>
          <a:xfrm>
            <a:off x="0" y="0"/>
            <a:ext cx="6858000" cy="5143500"/>
          </a:xfrm>
        </p:spPr>
        <p:txBody>
          <a:bodyPr>
            <a:normAutofit/>
          </a:bodyPr>
          <a:lstStyle/>
          <a:p>
            <a:pPr algn="just"/>
            <a:r>
              <a:rPr lang="vi-VN" sz="5400" u="sng" dirty="0">
                <a:solidFill>
                  <a:srgbClr val="FFFF00"/>
                </a:solidFill>
                <a:effectLst>
                  <a:outerShdw blurRad="38100" dist="38100" dir="2700000" algn="tl">
                    <a:srgbClr val="000000">
                      <a:alpha val="43137"/>
                    </a:srgbClr>
                  </a:outerShdw>
                </a:effectLst>
              </a:rPr>
              <a:t>ĐK:</a:t>
            </a:r>
            <a:r>
              <a:rPr lang="vi-VN" sz="5400" dirty="0">
                <a:solidFill>
                  <a:schemeClr val="bg1"/>
                </a:solidFill>
                <a:effectLst>
                  <a:outerShdw blurRad="38100" dist="38100" dir="2700000" algn="tl">
                    <a:srgbClr val="000000">
                      <a:alpha val="43137"/>
                    </a:srgbClr>
                  </a:outerShdw>
                </a:effectLst>
              </a:rPr>
              <a:t> Xin cho con được luôn kiên vững giữa muôn ngàn gian truân, xin cho con trở nên tia nắng chiếu Tin Mừng sưởi ấm nhân gian.</a:t>
            </a:r>
            <a:endParaRPr lang="en-US" sz="5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53608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6858000" cy="5143500"/>
          </a:xfrm>
        </p:spPr>
        <p:txBody>
          <a:bodyPr>
            <a:noAutofit/>
          </a:bodyPr>
          <a:lstStyle/>
          <a:p>
            <a:pPr algn="just"/>
            <a:r>
              <a:rPr lang="vi-VN" sz="4400" dirty="0">
                <a:solidFill>
                  <a:schemeClr val="bg1"/>
                </a:solidFill>
                <a:effectLst>
                  <a:outerShdw blurRad="38100" dist="38100" dir="2700000" algn="tl">
                    <a:srgbClr val="000000">
                      <a:alpha val="43137"/>
                    </a:srgbClr>
                  </a:outerShdw>
                </a:effectLst>
                <a:cs typeface="Times New Roman" pitchFamily="18" charset="0"/>
              </a:rPr>
              <a:t>Xin Chúa làm nên cuộc Hiện Xuống mới trong đời sống Hội</a:t>
            </a:r>
            <a:r>
              <a:rPr lang="en-US" sz="4400" dirty="0">
                <a:solidFill>
                  <a:schemeClr val="bg1"/>
                </a:solidFill>
                <a:effectLst>
                  <a:outerShdw blurRad="38100" dist="38100" dir="2700000" algn="tl">
                    <a:srgbClr val="000000">
                      <a:alpha val="43137"/>
                    </a:srgbClr>
                  </a:outerShdw>
                </a:effectLst>
                <a:cs typeface="Times New Roman" pitchFamily="18" charset="0"/>
              </a:rPr>
              <a:t> </a:t>
            </a:r>
            <a:r>
              <a:rPr lang="vi-VN" sz="4400" dirty="0">
                <a:solidFill>
                  <a:schemeClr val="bg1"/>
                </a:solidFill>
                <a:effectLst>
                  <a:outerShdw blurRad="38100" dist="38100" dir="2700000" algn="tl">
                    <a:srgbClr val="000000">
                      <a:alpha val="43137"/>
                    </a:srgbClr>
                  </a:outerShdw>
                </a:effectLst>
                <a:cs typeface="Times New Roman" pitchFamily="18" charset="0"/>
              </a:rPr>
              <a:t>Thánh, xin tuôn tràn trên các Mục tử ơn khôn ngoan và thông hiểu, gìn giữ các ngài luôn hiệp thông với nhau trong Chúa,</a:t>
            </a:r>
            <a:endParaRPr lang="en-US" sz="440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122863253"/>
      </p:ext>
    </p:extLst>
  </p:cSld>
  <p:clrMapOvr>
    <a:masterClrMapping/>
  </p:clrMapOvr>
  <p:transition spd="slow" advClick="0"/>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E23CF-1881-082D-1694-92FCF1EB5C9D}"/>
              </a:ext>
            </a:extLst>
          </p:cNvPr>
          <p:cNvSpPr>
            <a:spLocks noGrp="1"/>
          </p:cNvSpPr>
          <p:nvPr>
            <p:ph type="title"/>
          </p:nvPr>
        </p:nvSpPr>
        <p:spPr>
          <a:xfrm>
            <a:off x="0" y="0"/>
            <a:ext cx="6858000" cy="5143500"/>
          </a:xfrm>
        </p:spPr>
        <p:txBody>
          <a:bodyPr/>
          <a:lstStyle/>
          <a:p>
            <a:pPr algn="just"/>
            <a:r>
              <a:rPr lang="en-US" sz="4400" u="sng" dirty="0">
                <a:solidFill>
                  <a:srgbClr val="FFFF00"/>
                </a:solidFill>
                <a:effectLst>
                  <a:outerShdw blurRad="38100" dist="38100" dir="2700000" algn="tl">
                    <a:srgbClr val="000000">
                      <a:alpha val="43137"/>
                    </a:srgbClr>
                  </a:outerShdw>
                </a:effectLst>
              </a:rPr>
              <a:t>Tk</a:t>
            </a:r>
            <a:r>
              <a:rPr lang="vi-VN" sz="4400" u="sng" dirty="0">
                <a:solidFill>
                  <a:srgbClr val="FFFF00"/>
                </a:solidFill>
                <a:effectLst>
                  <a:outerShdw blurRad="38100" dist="38100" dir="2700000" algn="tl">
                    <a:srgbClr val="000000">
                      <a:alpha val="43137"/>
                    </a:srgbClr>
                  </a:outerShdw>
                </a:effectLst>
              </a:rPr>
              <a:t>2.</a:t>
            </a:r>
            <a:r>
              <a:rPr lang="vi-VN" sz="4400" dirty="0">
                <a:solidFill>
                  <a:schemeClr val="bg1"/>
                </a:solidFill>
                <a:effectLst>
                  <a:outerShdw blurRad="38100" dist="38100" dir="2700000" algn="tl">
                    <a:srgbClr val="000000">
                      <a:alpha val="43137"/>
                    </a:srgbClr>
                  </a:outerShdw>
                </a:effectLst>
              </a:rPr>
              <a:t> Đoàn con Chúa sai đi vào thế gian. Hãy ra về và sống chứng nhân Tin Mừng. Như muối trắng như men nồng Người đã ươm gieo, cho thế giới sống an hòa mặn nồng thương yêu.</a:t>
            </a:r>
            <a:endParaRPr lang="en-US" sz="4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3419857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E23CF-1881-082D-1694-92FCF1EB5C9D}"/>
              </a:ext>
            </a:extLst>
          </p:cNvPr>
          <p:cNvSpPr>
            <a:spLocks noGrp="1"/>
          </p:cNvSpPr>
          <p:nvPr>
            <p:ph type="title"/>
          </p:nvPr>
        </p:nvSpPr>
        <p:spPr>
          <a:xfrm>
            <a:off x="0" y="0"/>
            <a:ext cx="6858000" cy="5143500"/>
          </a:xfrm>
        </p:spPr>
        <p:txBody>
          <a:bodyPr>
            <a:normAutofit/>
          </a:bodyPr>
          <a:lstStyle/>
          <a:p>
            <a:pPr algn="just"/>
            <a:r>
              <a:rPr lang="vi-VN" sz="5400" u="sng" dirty="0">
                <a:solidFill>
                  <a:srgbClr val="FFFF00"/>
                </a:solidFill>
                <a:effectLst>
                  <a:outerShdw blurRad="38100" dist="38100" dir="2700000" algn="tl">
                    <a:srgbClr val="000000">
                      <a:alpha val="43137"/>
                    </a:srgbClr>
                  </a:outerShdw>
                </a:effectLst>
              </a:rPr>
              <a:t>ĐK:</a:t>
            </a:r>
            <a:r>
              <a:rPr lang="vi-VN" sz="5400" dirty="0">
                <a:solidFill>
                  <a:schemeClr val="bg1"/>
                </a:solidFill>
                <a:effectLst>
                  <a:outerShdw blurRad="38100" dist="38100" dir="2700000" algn="tl">
                    <a:srgbClr val="000000">
                      <a:alpha val="43137"/>
                    </a:srgbClr>
                  </a:outerShdw>
                </a:effectLst>
              </a:rPr>
              <a:t> Xin cho con được luôn kiên vững giữa muôn ngàn gian truân, xin cho con trở nên tia nắng chiếu Tin Mừng sưởi ấm nhân gian.</a:t>
            </a:r>
            <a:endParaRPr lang="en-US" sz="5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7149609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42939"/>
            <a:ext cx="6858000" cy="3857624"/>
          </a:xfrm>
        </p:spPr>
        <p:txBody>
          <a:bodyPr/>
          <a:lstStyle/>
          <a:p>
            <a:pPr algn="just"/>
            <a:endParaRPr lang="en-US" b="0" dirty="0">
              <a:solidFill>
                <a:schemeClr val="bg1"/>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6858000" cy="5143500"/>
          </a:xfrm>
          <a:prstGeom prst="rect">
            <a:avLst/>
          </a:prstGeom>
        </p:spPr>
      </p:pic>
    </p:spTree>
    <p:extLst>
      <p:ext uri="{BB962C8B-B14F-4D97-AF65-F5344CB8AC3E}">
        <p14:creationId xmlns:p14="http://schemas.microsoft.com/office/powerpoint/2010/main" val="123483285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450</TotalTime>
  <Words>2203</Words>
  <Application>Microsoft Office PowerPoint</Application>
  <PresentationFormat>Custom</PresentationFormat>
  <Paragraphs>109</Paragraphs>
  <Slides>92</Slides>
  <Notes>0</Notes>
  <HiddenSlides>0</HiddenSlides>
  <MMClips>0</MMClips>
  <ScaleCrop>false</ScaleCrop>
  <HeadingPairs>
    <vt:vector size="6" baseType="variant">
      <vt:variant>
        <vt:lpstr>Fonts Used</vt:lpstr>
      </vt:variant>
      <vt:variant>
        <vt:i4>4</vt:i4>
      </vt:variant>
      <vt:variant>
        <vt:lpstr>Theme</vt:lpstr>
      </vt:variant>
      <vt:variant>
        <vt:i4>8</vt:i4>
      </vt:variant>
      <vt:variant>
        <vt:lpstr>Slide Titles</vt:lpstr>
      </vt:variant>
      <vt:variant>
        <vt:i4>92</vt:i4>
      </vt:variant>
    </vt:vector>
  </HeadingPairs>
  <TitlesOfParts>
    <vt:vector size="104" baseType="lpstr">
      <vt:lpstr>Arial</vt:lpstr>
      <vt:lpstr>Calibri</vt:lpstr>
      <vt:lpstr>Calibri Light</vt:lpstr>
      <vt:lpstr>UTM American Sans</vt:lpstr>
      <vt:lpstr>Office Theme</vt:lpstr>
      <vt:lpstr>1_Office Theme</vt:lpstr>
      <vt:lpstr>12_Office Theme</vt:lpstr>
      <vt:lpstr>5_Office Theme</vt:lpstr>
      <vt:lpstr>36_Default Design</vt:lpstr>
      <vt:lpstr>10_Office Theme</vt:lpstr>
      <vt:lpstr>37_Default Design</vt:lpstr>
      <vt:lpstr>2_Office Theme</vt:lpstr>
      <vt:lpstr>CHÚA NHẬT XII THƯỜNG NIÊN NĂM A CA ĐOÀN THÁNH GIA  NL: VỀ BÊN CHÚA – LM. NGUYỄN DUY  ĐC: THÁNH VỊNH 68 – LM. KIM LONG  DL: XIN DÂNG – NGỌC KÔN  HL: TRONG TÌNH CHÚA QUAN PHÒNG – PHANXICO  KL: XIN CHO CON – ANH TUẤN</vt:lpstr>
      <vt:lpstr>PowerPoint Presentation</vt:lpstr>
      <vt:lpstr>TẬP HÁT CỘNG ĐOÀN</vt:lpstr>
      <vt:lpstr>Đk: Lạy Chúa, xin nhậm lời con nguyện vì ân nghĩa cao dầy.</vt:lpstr>
      <vt:lpstr>Chúa nói: Thánh Thần chân lý sẽ làm chứng về Thầy, và cả các con cũng sẽ làm chứng về Thầy. </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vt:lpstr>
      <vt:lpstr>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Ca Nhập Lễ  VỀ BÊN CHÚA St: Lm. Nguyễn Duy</vt:lpstr>
      <vt:lpstr>ĐK: Tôi vui mừng tiến bước về nhà Cha. Gieo cung đàn thắm thiết lời ngợi ca. Ôi bao lần lòng này luôn mơ ước. </vt:lpstr>
      <vt:lpstr>* Xin nương mình vào lòng Chúa bao la. Cho ân tình còn đẹp mãi màu hoa. Như cung đàn tìm được những vần thơ.</vt:lpstr>
      <vt:lpstr>Tk1. Chúa kêu mời con bước lên đường. Về với Chúa suối nguồn tình thương.</vt:lpstr>
      <vt:lpstr>ĐK: Tôi vui mừng tiến bước về nhà Cha. Gieo cung đàn thắm thiết lời ngợi ca. Ôi bao lần lòng này luôn mơ ước. </vt:lpstr>
      <vt:lpstr>* Xin nương mình vào lòng Chúa bao la. Cho ân tình còn đẹp mãi màu hoa. Như cung đàn tìm được những vần thơ.</vt:lpstr>
      <vt:lpstr>Tk2. Cúi xin Ngài hợp nhất muôn người. Một lòng trí mến yêu tràn vui. </vt:lpstr>
      <vt:lpstr>ĐK: Tôi vui mừng tiến bước về nhà Cha. Gieo cung đàn thắm thiết lời ngợi ca. Ôi bao lần lòng này luôn mơ ước. </vt:lpstr>
      <vt:lpstr>* Xin nương mình vào lòng Chúa bao la. Cho ân tình còn đẹp mãi màu hoa. Như cung đàn tìm được những vần thơ.</vt:lpstr>
      <vt:lpstr>Tk3. Sáng danh Ngài là Chúa đất trời, ngợi khen Chúa hát lên người ơi</vt:lpstr>
      <vt:lpstr>ĐK: Tôi vui mừng tiến bước về nhà Cha. Gieo cung đàn thắm thiết lời ngợi ca. Ôi bao lần lòng này luôn mơ ước. </vt:lpstr>
      <vt:lpstr>* Xin nương mình vào lòng Chúa bao la. Cho ân tình còn đẹp mãi màu hoa. Như cung đàn tìm được những vần thơ.</vt:lpstr>
      <vt:lpstr>PowerPoint Presentation</vt:lpstr>
      <vt:lpstr> </vt:lpstr>
      <vt:lpstr> </vt:lpstr>
      <vt:lpstr> </vt:lpstr>
      <vt:lpstr> </vt:lpstr>
      <vt:lpstr> </vt:lpstr>
      <vt:lpstr> </vt:lpstr>
      <vt:lpstr> </vt:lpstr>
      <vt:lpstr> </vt:lpstr>
      <vt:lpstr>PowerPoint Presentation</vt:lpstr>
      <vt:lpstr>Đáp Ca Chúa Nhật XII Thường Niên Năm A  THÁNH VỊNH 68 St: Lm. Kim Long  03 Câu</vt:lpstr>
      <vt:lpstr>Đk: Lạy Chúa, xin nhậm lời con nguyện vì ân nghĩa cao dầy.</vt:lpstr>
      <vt:lpstr>Tk1: Chịu khinh ghét nhuốc nhơ, thực ra cũng bởi Ngài. Bị người thân chê chối, bị đoạn nghĩa anh em. Nhà Chúa lo nhiệt tâm mà thân con hứng tủi nhục.</vt:lpstr>
      <vt:lpstr>Đk: Lạy Chúa, xin nhậm lời con nguyện vì ân nghĩa cao dầy.</vt:lpstr>
      <vt:lpstr>Tk2: Lời kêu khấn Chúa ơi, vì ân nghĩa cao dầy. Vì Ngài luôn trung tín, thẩm nhận đoái thi ân. Vì trắc ẩn từ bi, Ngài thương trông đến nhậm lời.</vt:lpstr>
      <vt:lpstr>Đk: Lạy Chúa, xin nhậm lời con nguyện vì ân nghĩa cao dầy.</vt:lpstr>
      <vt:lpstr>Tk3: Bạn khiêm ái ngước trông mà vui sướng reo mừng. Người tìm tôn nhan Chúa lòng rộn rã hân hoan. Trời đất nhảy mừng lên, đại dương mau tán tụng Ngài. </vt:lpstr>
      <vt:lpstr>Đk: Lạy Chúa, xin nhậm lời con nguyện vì ân nghĩa cao dầy.</vt:lpstr>
      <vt:lpstr>PowerPoint Presentation</vt:lpstr>
      <vt:lpstr>Chúa nói: Thánh Thần chân lý sẽ làm chứng về Thầy, và cả các con cũng sẽ làm chứng về Thầy. </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Ca Dâng Lễ  XIN DÂNG Ngọc Kôn </vt:lpstr>
      <vt:lpstr>Tk1. Đời con như của lễ không hề ngưng như tấm bánh luôn để dâng, tình con như ánh nến luôn bừng cháy trong tình Chúa sáng như hừng đông.</vt:lpstr>
      <vt:lpstr>ĐK: Xin dâng Chúa trọn đời con như làn gió nhẹ quyện làn hương của tình Chúa để con chia sẻ cho nhân thế. </vt:lpstr>
      <vt:lpstr>* Trọn đời con là lời mang sứ điệp Tin Mừng là dòng sông mang đến cho nhân trần phù sa chứa chan hồng ân.</vt:lpstr>
      <vt:lpstr>Tk2. Ngài chọn con tuy không có chi là công, tay con không xứng như Ngài mong, tình con quá thiếu thốn để đền đáp như giọt nước sánh với biển đông</vt:lpstr>
      <vt:lpstr>ĐK: Xin dâng Chúa trọn đời con như làn gió nhẹ quyện làn hương của tình Chúa để con chia sẻ cho nhân thế. </vt:lpstr>
      <vt:lpstr>* Trọn đời con là lời mang sứ điệp Tin Mừng là dòng sông mang đến cho nhân trần phù sa chứa chan hồng ân.</vt:lpstr>
      <vt:lpstr>PowerPoint Presentation</vt:lpstr>
      <vt:lpstr>PowerPoint Presentation</vt:lpstr>
      <vt:lpstr>Ca Nguyện Hiệp Lễ  TRONG TÌNH CHÚA QUAN PHÒNG St: Phanxicô</vt:lpstr>
      <vt:lpstr>ĐK. Trong tình Chúa quan phòng, không có gì vô nghĩa, chẳng có gì hư hao.</vt:lpstr>
      <vt:lpstr>Tk1. Sợi tóc con rụng xuống, sợi tóc rơi sau hè, con chim khuyên nhặt về, làm tổ trên cành cao. Sợi tóc con rụng xuống tưởng vô tình, nào có chi ngoài ý Cha quyền linh.</vt:lpstr>
      <vt:lpstr>ĐK. Trong tình Chúa quan phòng, không có gì vô nghĩa, chẳng có gì hư hao.</vt:lpstr>
      <vt:lpstr>Tk2. Thập Giá trong cuộc sống, Thập Giá như đọa đày, nhưng đau thương từng ngày, bừng nở hoa phục sinh. Thập Giá trong cuộc sống tưởng vô tình, nào có chi ngoài ý Cha quyền linh.</vt:lpstr>
      <vt:lpstr>ĐK. Trong tình Chúa quan phòng, không có gì vô nghĩa, chẳng có gì hư hao.</vt:lpstr>
      <vt:lpstr>Tk3. Đời sống con từng lúc, thành biết bao đêm ngày, nhưng mai sau nhìn lại, hiểu nghĩa của thời gian. Đời sống con từng lúc tưởng vô tình, nào có chi ngoài ý Cha quyền linh.</vt:lpstr>
      <vt:lpstr>ĐK. Trong tình Chúa quan phòng, không có gì vô nghĩa, chẳng có gì hư hao.</vt:lpstr>
      <vt:lpstr>Tk4. Này lá cây rụng xuống, rụng lá xanh lá vàng, nhưng xem trong lụi tàn, bừng sáng lên ngày mai. Này lá cây rụng xuống tưởng vô tình, nào có chi ngoài ý Cha quyền linh.</vt:lpstr>
      <vt:lpstr>ĐK. Trong tình Chúa quan phòng, không có gì vô nghĩa, chẳng có gì hư hao.</vt:lpstr>
      <vt:lpstr>Tk5. Đời sống con nhờ Chúa, ngày tháng luôn êm đềm, như trong tay mẹ hiền, lòng bé thơ bình yên. Đời sống con nguyện thắm màu ân tình, từng phút giây đẹp ý Cha quyền linh.</vt:lpstr>
      <vt:lpstr>ĐK. Trong tình Chúa quan phòng, không có gì vô nghĩa, chẳng có gì hư hao.</vt:lpstr>
      <vt:lpstr>PowerPoint Presentation</vt:lpstr>
      <vt:lpstr>PowerPoint Presentation</vt:lpstr>
      <vt:lpstr>Ca Kết Lễ  XIN CHO CON St: Anh Tuấn</vt:lpstr>
      <vt:lpstr>Tk1. Giờ đây chúng con ra về Chúa ơi. Những vui buồn chờ đón chúng con trên đường. Xin phó thác trong tay Ngài đường đời hôm nay, xin dẫn bước con trên đường, đường dài tương lai. </vt:lpstr>
      <vt:lpstr>ĐK: Xin cho con được luôn kiên vững giữa muôn ngàn gian truân, xin cho con trở nên tia nắng chiếu Tin Mừng sưởi ấm nhân gian.</vt:lpstr>
      <vt:lpstr>Tk2. Đoàn con Chúa sai đi vào thế gian. Hãy ra về và sống chứng nhân Tin Mừng. Như muối trắng như men nồng Người đã ươm gieo, cho thế giới sống an hòa mặn nồng thương yêu.</vt:lpstr>
      <vt:lpstr>ĐK: Xin cho con được luôn kiên vững giữa muôn ngàn gian truân, xin cho con trở nên tia nắng chiếu Tin Mừng sưởi ấm nhân gian.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Lễ Giỗ Mãn Tang  Ông Gioan Baotixita  NGUYỄN QUÝ CHUÂN</dc:title>
  <dc:creator>trungbo2001@gmail.com</dc:creator>
  <cp:lastModifiedBy>trungbo2001@gmail.com</cp:lastModifiedBy>
  <cp:revision>1</cp:revision>
  <dcterms:created xsi:type="dcterms:W3CDTF">2023-05-18T04:46:54Z</dcterms:created>
  <dcterms:modified xsi:type="dcterms:W3CDTF">2023-06-22T05:26:39Z</dcterms:modified>
</cp:coreProperties>
</file>