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74" r:id="rId4"/>
    <p:sldMasterId id="2147483682" r:id="rId5"/>
    <p:sldMasterId id="2147483694" r:id="rId6"/>
    <p:sldMasterId id="2147483706" r:id="rId7"/>
    <p:sldMasterId id="2147483714" r:id="rId8"/>
    <p:sldMasterId id="2147483726" r:id="rId9"/>
  </p:sldMasterIdLst>
  <p:notesMasterIdLst>
    <p:notesMasterId r:id="rId104"/>
  </p:notesMasterIdLst>
  <p:sldIdLst>
    <p:sldId id="645" r:id="rId10"/>
    <p:sldId id="507" r:id="rId11"/>
    <p:sldId id="376" r:id="rId12"/>
    <p:sldId id="636" r:id="rId13"/>
    <p:sldId id="637" r:id="rId14"/>
    <p:sldId id="644" r:id="rId15"/>
    <p:sldId id="368" r:id="rId16"/>
    <p:sldId id="369" r:id="rId17"/>
    <p:sldId id="370" r:id="rId18"/>
    <p:sldId id="371" r:id="rId19"/>
    <p:sldId id="372" r:id="rId20"/>
    <p:sldId id="373" r:id="rId21"/>
    <p:sldId id="374" r:id="rId22"/>
    <p:sldId id="625" r:id="rId23"/>
    <p:sldId id="553" r:id="rId24"/>
    <p:sldId id="662" r:id="rId25"/>
    <p:sldId id="663" r:id="rId26"/>
    <p:sldId id="669" r:id="rId27"/>
    <p:sldId id="664" r:id="rId28"/>
    <p:sldId id="670" r:id="rId29"/>
    <p:sldId id="665" r:id="rId30"/>
    <p:sldId id="671" r:id="rId31"/>
    <p:sldId id="638" r:id="rId32"/>
    <p:sldId id="392" r:id="rId33"/>
    <p:sldId id="546" r:id="rId34"/>
    <p:sldId id="547" r:id="rId35"/>
    <p:sldId id="548" r:id="rId36"/>
    <p:sldId id="646" r:id="rId37"/>
    <p:sldId id="647" r:id="rId38"/>
    <p:sldId id="551" r:id="rId39"/>
    <p:sldId id="552" r:id="rId40"/>
    <p:sldId id="606" r:id="rId41"/>
    <p:sldId id="415" r:id="rId42"/>
    <p:sldId id="630" r:id="rId43"/>
    <p:sldId id="631" r:id="rId44"/>
    <p:sldId id="632" r:id="rId45"/>
    <p:sldId id="639" r:id="rId46"/>
    <p:sldId id="633" r:id="rId47"/>
    <p:sldId id="640" r:id="rId48"/>
    <p:sldId id="634" r:id="rId49"/>
    <p:sldId id="641" r:id="rId50"/>
    <p:sldId id="603" r:id="rId51"/>
    <p:sldId id="642" r:id="rId52"/>
    <p:sldId id="627"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649" r:id="rId70"/>
    <p:sldId id="650" r:id="rId71"/>
    <p:sldId id="651" r:id="rId72"/>
    <p:sldId id="674" r:id="rId73"/>
    <p:sldId id="661" r:id="rId74"/>
    <p:sldId id="673" r:id="rId75"/>
    <p:sldId id="648" r:id="rId76"/>
    <p:sldId id="672" r:id="rId77"/>
    <p:sldId id="276" r:id="rId78"/>
    <p:sldId id="503" r:id="rId79"/>
    <p:sldId id="277" r:id="rId80"/>
    <p:sldId id="652" r:id="rId81"/>
    <p:sldId id="656" r:id="rId82"/>
    <p:sldId id="653" r:id="rId83"/>
    <p:sldId id="655" r:id="rId84"/>
    <p:sldId id="654" r:id="rId85"/>
    <p:sldId id="667" r:id="rId86"/>
    <p:sldId id="675" r:id="rId87"/>
    <p:sldId id="676" r:id="rId88"/>
    <p:sldId id="666" r:id="rId89"/>
    <p:sldId id="668" r:id="rId90"/>
    <p:sldId id="677" r:id="rId91"/>
    <p:sldId id="678" r:id="rId92"/>
    <p:sldId id="292" r:id="rId93"/>
    <p:sldId id="628" r:id="rId94"/>
    <p:sldId id="293" r:id="rId95"/>
    <p:sldId id="657" r:id="rId96"/>
    <p:sldId id="658" r:id="rId97"/>
    <p:sldId id="681" r:id="rId98"/>
    <p:sldId id="659" r:id="rId99"/>
    <p:sldId id="680" r:id="rId100"/>
    <p:sldId id="660" r:id="rId101"/>
    <p:sldId id="679" r:id="rId102"/>
    <p:sldId id="643"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4620" autoAdjust="0"/>
  </p:normalViewPr>
  <p:slideViewPr>
    <p:cSldViewPr snapToGrid="0">
      <p:cViewPr varScale="1">
        <p:scale>
          <a:sx n="108" d="100"/>
          <a:sy n="108" d="100"/>
        </p:scale>
        <p:origin x="1350" y="108"/>
      </p:cViewPr>
      <p:guideLst/>
    </p:cSldViewPr>
  </p:slideViewPr>
  <p:outlineViewPr>
    <p:cViewPr>
      <p:scale>
        <a:sx n="33" d="100"/>
        <a:sy n="33" d="100"/>
      </p:scale>
      <p:origin x="0" y="-235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theme" Target="theme/theme1.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tableStyles" Target="tableStyle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microsoft.com/office/2016/11/relationships/changesInfo" Target="changesInfos/changesInfo1.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custSel addSld delSld modSld delMainMaster">
      <pc:chgData name="trungbo2001@gmail.com" userId="8ce29e2eda34f706" providerId="LiveId" clId="{0B1808A2-E9F3-4F5C-ACD3-5A77F918B33A}" dt="2023-07-11T15:03:41.307" v="191"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5:03:05.352" v="184" actId="931"/>
        <pc:sldMkLst>
          <pc:docMk/>
          <pc:sldMk cId="2281482052" sldId="276"/>
        </pc:sldMkLst>
        <pc:picChg chg="add mod">
          <ac:chgData name="trungbo2001@gmail.com" userId="8ce29e2eda34f706" providerId="LiveId" clId="{0B1808A2-E9F3-4F5C-ACD3-5A77F918B33A}" dt="2023-07-11T15:03:05.352" v="184" actId="931"/>
          <ac:picMkLst>
            <pc:docMk/>
            <pc:sldMk cId="2281482052" sldId="276"/>
            <ac:picMk id="3" creationId="{49CC0AEF-E32B-0C6F-6AE4-DD99843FEBC6}"/>
          </ac:picMkLst>
        </pc:picChg>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5:03:23.227" v="188" actId="14100"/>
        <pc:sldMkLst>
          <pc:docMk/>
          <pc:sldMk cId="2426266137" sldId="292"/>
        </pc:sldMkLst>
        <pc:picChg chg="mod">
          <ac:chgData name="trungbo2001@gmail.com" userId="8ce29e2eda34f706" providerId="LiveId" clId="{0B1808A2-E9F3-4F5C-ACD3-5A77F918B33A}" dt="2023-07-11T15:03:23.227" v="188"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4:55:41.747" v="65" actId="1076"/>
        <pc:sldMkLst>
          <pc:docMk/>
          <pc:sldMk cId="2960784044" sldId="367"/>
        </pc:sldMkLst>
        <pc:picChg chg="mod">
          <ac:chgData name="trungbo2001@gmail.com" userId="8ce29e2eda34f706" providerId="LiveId" clId="{0B1808A2-E9F3-4F5C-ACD3-5A77F918B33A}" dt="2023-07-11T14:55:41.747" v="65" actId="1076"/>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modSp del mod">
        <pc:chgData name="trungbo2001@gmail.com" userId="8ce29e2eda34f706" providerId="LiveId" clId="{0B1808A2-E9F3-4F5C-ACD3-5A77F918B33A}" dt="2023-07-11T15:01:44.629" v="174" actId="403"/>
        <pc:sldMkLst>
          <pc:docMk/>
          <pc:sldMk cId="1622106959" sldId="400"/>
        </pc:sldMkLst>
        <pc:spChg chg="mod">
          <ac:chgData name="trungbo2001@gmail.com" userId="8ce29e2eda34f706" providerId="LiveId" clId="{0B1808A2-E9F3-4F5C-ACD3-5A77F918B33A}" dt="2023-07-11T15:01:44.629" v="174" actId="403"/>
          <ac:spMkLst>
            <pc:docMk/>
            <pc:sldMk cId="1622106959" sldId="400"/>
            <ac:spMk id="2" creationId="{00000000-0000-0000-0000-000000000000}"/>
          </ac:spMkLst>
        </pc:spChg>
      </pc:sldChg>
      <pc:sldChg chg="modSp del mod">
        <pc:chgData name="trungbo2001@gmail.com" userId="8ce29e2eda34f706" providerId="LiveId" clId="{0B1808A2-E9F3-4F5C-ACD3-5A77F918B33A}" dt="2023-07-11T14:56:58.395" v="77" actId="1076"/>
        <pc:sldMkLst>
          <pc:docMk/>
          <pc:sldMk cId="2982275113" sldId="415"/>
        </pc:sldMkLst>
        <pc:spChg chg="mod">
          <ac:chgData name="trungbo2001@gmail.com" userId="8ce29e2eda34f706" providerId="LiveId" clId="{0B1808A2-E9F3-4F5C-ACD3-5A77F918B33A}" dt="2023-07-11T14:56:58.395" v="77" actId="1076"/>
          <ac:spMkLst>
            <pc:docMk/>
            <pc:sldMk cId="2982275113" sldId="415"/>
            <ac:spMk id="3" creationId="{00000000-0000-0000-0000-000000000000}"/>
          </ac:spMkLst>
        </pc:spChg>
        <pc:picChg chg="mod">
          <ac:chgData name="trungbo2001@gmail.com" userId="8ce29e2eda34f706" providerId="LiveId" clId="{0B1808A2-E9F3-4F5C-ACD3-5A77F918B33A}" dt="2023-07-11T14:56:25.827" v="72"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5:03:16.963" v="186" actId="14100"/>
        <pc:sldMkLst>
          <pc:docMk/>
          <pc:sldMk cId="2236451056" sldId="503"/>
        </pc:sldMkLst>
        <pc:picChg chg="mod">
          <ac:chgData name="trungbo2001@gmail.com" userId="8ce29e2eda34f706" providerId="LiveId" clId="{0B1808A2-E9F3-4F5C-ACD3-5A77F918B33A}" dt="2023-07-11T15:03:16.963" v="186"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4:53:55.099" v="35" actId="14100"/>
        <pc:sldMkLst>
          <pc:docMk/>
          <pc:sldMk cId="1186081937" sldId="507"/>
        </pc:sldMkLst>
        <pc:picChg chg="mod">
          <ac:chgData name="trungbo2001@gmail.com" userId="8ce29e2eda34f706" providerId="LiveId" clId="{0B1808A2-E9F3-4F5C-ACD3-5A77F918B33A}" dt="2023-07-11T14:53:55.099" v="35"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5:01:27.275" v="168" actId="14100"/>
        <pc:sldMkLst>
          <pc:docMk/>
          <pc:sldMk cId="1853633907" sldId="549"/>
        </pc:sldMkLst>
        <pc:picChg chg="mod">
          <ac:chgData name="trungbo2001@gmail.com" userId="8ce29e2eda34f706" providerId="LiveId" clId="{0B1808A2-E9F3-4F5C-ACD3-5A77F918B33A}" dt="2023-07-11T15:01:27.275" v="16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5:02:42.259" v="183" actId="14100"/>
        <pc:sldMkLst>
          <pc:docMk/>
          <pc:sldMk cId="4205098074" sldId="550"/>
        </pc:sldMkLst>
        <pc:spChg chg="mod">
          <ac:chgData name="trungbo2001@gmail.com" userId="8ce29e2eda34f706" providerId="LiveId" clId="{0B1808A2-E9F3-4F5C-ACD3-5A77F918B33A}" dt="2023-07-11T15:02:42.259" v="183" actId="14100"/>
          <ac:spMkLst>
            <pc:docMk/>
            <pc:sldMk cId="4205098074" sldId="550"/>
            <ac:spMk id="4" creationId="{00000000-0000-0000-0000-000000000000}"/>
          </ac:spMkLst>
        </pc:spChg>
        <pc:picChg chg="mod">
          <ac:chgData name="trungbo2001@gmail.com" userId="8ce29e2eda34f706" providerId="LiveId" clId="{0B1808A2-E9F3-4F5C-ACD3-5A77F918B33A}" dt="2023-07-11T15:01:56.155" v="176"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5:00:36.438" v="163" actId="115"/>
        <pc:sldMkLst>
          <pc:docMk/>
          <pc:sldMk cId="109183707" sldId="603"/>
        </pc:sldMkLst>
        <pc:spChg chg="mod">
          <ac:chgData name="trungbo2001@gmail.com" userId="8ce29e2eda34f706" providerId="LiveId" clId="{0B1808A2-E9F3-4F5C-ACD3-5A77F918B33A}" dt="2023-07-11T15:00:36.438" v="163" actId="115"/>
          <ac:spMkLst>
            <pc:docMk/>
            <pc:sldMk cId="109183707" sldId="603"/>
            <ac:spMk id="3" creationId="{00000000-0000-0000-0000-000000000000}"/>
          </ac:spMkLst>
        </pc:spChg>
        <pc:picChg chg="mod">
          <ac:chgData name="trungbo2001@gmail.com" userId="8ce29e2eda34f706" providerId="LiveId" clId="{0B1808A2-E9F3-4F5C-ACD3-5A77F918B33A}" dt="2023-07-11T15:00:18.435" v="161"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4:56:19.722" v="70" actId="14100"/>
        <pc:sldMkLst>
          <pc:docMk/>
          <pc:sldMk cId="2853039690" sldId="606"/>
        </pc:sldMkLst>
        <pc:picChg chg="mod">
          <ac:chgData name="trungbo2001@gmail.com" userId="8ce29e2eda34f706" providerId="LiveId" clId="{0B1808A2-E9F3-4F5C-ACD3-5A77F918B33A}" dt="2023-07-11T14:56:19.722" v="70" actId="14100"/>
          <ac:picMkLst>
            <pc:docMk/>
            <pc:sldMk cId="2853039690" sldId="606"/>
            <ac:picMk id="4" creationId="{00000000-0000-0000-0000-000000000000}"/>
          </ac:picMkLst>
        </pc:picChg>
      </pc:sldChg>
      <pc:sldChg chg="modSp del mod">
        <pc:chgData name="trungbo2001@gmail.com" userId="8ce29e2eda34f706" providerId="LiveId" clId="{0B1808A2-E9F3-4F5C-ACD3-5A77F918B33A}" dt="2023-07-11T14:55:49.195" v="67" actId="14100"/>
        <pc:sldMkLst>
          <pc:docMk/>
          <pc:sldMk cId="2724084526" sldId="625"/>
        </pc:sldMkLst>
        <pc:picChg chg="mod">
          <ac:chgData name="trungbo2001@gmail.com" userId="8ce29e2eda34f706" providerId="LiveId" clId="{0B1808A2-E9F3-4F5C-ACD3-5A77F918B33A}" dt="2023-07-11T14:55:49.195" v="67" actId="14100"/>
          <ac:picMkLst>
            <pc:docMk/>
            <pc:sldMk cId="2724084526" sldId="625"/>
            <ac:picMk id="4" creationId="{00000000-0000-0000-0000-000000000000}"/>
          </ac:picMkLst>
        </pc:picChg>
      </pc:sldChg>
      <pc:sldChg chg="del">
        <pc:chgData name="trungbo2001@gmail.com" userId="8ce29e2eda34f706" providerId="LiveId" clId="{0B1808A2-E9F3-4F5C-ACD3-5A77F918B33A}" dt="2023-07-11T11:29:41.162" v="7" actId="47"/>
        <pc:sldMkLst>
          <pc:docMk/>
          <pc:sldMk cId="694276749" sldId="626"/>
        </pc:sldMkLst>
      </pc:sldChg>
      <pc:sldChg chg="del">
        <pc:chgData name="trungbo2001@gmail.com" userId="8ce29e2eda34f706" providerId="LiveId" clId="{0B1808A2-E9F3-4F5C-ACD3-5A77F918B33A}" dt="2023-07-11T14:55:58.106" v="68" actId="47"/>
        <pc:sldMkLst>
          <pc:docMk/>
          <pc:sldMk cId="1669237767" sldId="626"/>
        </pc:sldMkLst>
      </pc:sldChg>
      <pc:sldChg chg="modSp del mod">
        <pc:chgData name="trungbo2001@gmail.com" userId="8ce29e2eda34f706" providerId="LiveId" clId="{0B1808A2-E9F3-4F5C-ACD3-5A77F918B33A}" dt="2023-07-11T15:01:16.115" v="166" actId="14100"/>
        <pc:sldMkLst>
          <pc:docMk/>
          <pc:sldMk cId="262486706" sldId="627"/>
        </pc:sldMkLst>
        <pc:picChg chg="mod">
          <ac:chgData name="trungbo2001@gmail.com" userId="8ce29e2eda34f706" providerId="LiveId" clId="{0B1808A2-E9F3-4F5C-ACD3-5A77F918B33A}" dt="2023-07-11T15:01:16.115" v="16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5:03:32.219" v="190" actId="14100"/>
        <pc:sldMkLst>
          <pc:docMk/>
          <pc:sldMk cId="3836209401" sldId="628"/>
        </pc:sldMkLst>
        <pc:picChg chg="mod">
          <ac:chgData name="trungbo2001@gmail.com" userId="8ce29e2eda34f706" providerId="LiveId" clId="{0B1808A2-E9F3-4F5C-ACD3-5A77F918B33A}" dt="2023-07-11T15:03:32.219" v="190"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5:03:41.307" v="191" actId="47"/>
        <pc:sldMkLst>
          <pc:docMk/>
          <pc:sldMk cId="2343618870" sldId="629"/>
        </pc:sldMkLst>
      </pc:sldChg>
      <pc:sldChg chg="modSp del mod">
        <pc:chgData name="trungbo2001@gmail.com" userId="8ce29e2eda34f706" providerId="LiveId" clId="{0B1808A2-E9F3-4F5C-ACD3-5A77F918B33A}" dt="2023-07-11T14:59:03.998" v="144" actId="207"/>
        <pc:sldMkLst>
          <pc:docMk/>
          <pc:sldMk cId="825005663" sldId="630"/>
        </pc:sldMkLst>
        <pc:spChg chg="mod">
          <ac:chgData name="trungbo2001@gmail.com" userId="8ce29e2eda34f706" providerId="LiveId" clId="{0B1808A2-E9F3-4F5C-ACD3-5A77F918B33A}" dt="2023-07-11T14:59:03.998" v="144" actId="207"/>
          <ac:spMkLst>
            <pc:docMk/>
            <pc:sldMk cId="825005663" sldId="630"/>
            <ac:spMk id="2" creationId="{00000000-0000-0000-0000-000000000000}"/>
          </ac:spMkLst>
        </pc:spChg>
      </pc:sldChg>
      <pc:sldChg chg="modSp del mod">
        <pc:chgData name="trungbo2001@gmail.com" userId="8ce29e2eda34f706" providerId="LiveId" clId="{0B1808A2-E9F3-4F5C-ACD3-5A77F918B33A}" dt="2023-07-11T14:59:18.764" v="147" actId="14100"/>
        <pc:sldMkLst>
          <pc:docMk/>
          <pc:sldMk cId="2457780920" sldId="631"/>
        </pc:sldMkLst>
        <pc:spChg chg="mod">
          <ac:chgData name="trungbo2001@gmail.com" userId="8ce29e2eda34f706" providerId="LiveId" clId="{0B1808A2-E9F3-4F5C-ACD3-5A77F918B33A}" dt="2023-07-11T14:59:18.764" v="147" actId="14100"/>
          <ac:spMkLst>
            <pc:docMk/>
            <pc:sldMk cId="2457780920" sldId="631"/>
            <ac:spMk id="2" creationId="{00000000-0000-0000-0000-000000000000}"/>
          </ac:spMkLst>
        </pc:spChg>
      </pc:sldChg>
      <pc:sldChg chg="modSp del mod">
        <pc:chgData name="trungbo2001@gmail.com" userId="8ce29e2eda34f706" providerId="LiveId" clId="{0B1808A2-E9F3-4F5C-ACD3-5A77F918B33A}" dt="2023-07-11T14:59:30.614" v="151" actId="403"/>
        <pc:sldMkLst>
          <pc:docMk/>
          <pc:sldMk cId="2441688759" sldId="632"/>
        </pc:sldMkLst>
        <pc:spChg chg="mod">
          <ac:chgData name="trungbo2001@gmail.com" userId="8ce29e2eda34f706" providerId="LiveId" clId="{0B1808A2-E9F3-4F5C-ACD3-5A77F918B33A}" dt="2023-07-11T14:59:30.614" v="151" actId="403"/>
          <ac:spMkLst>
            <pc:docMk/>
            <pc:sldMk cId="2441688759" sldId="632"/>
            <ac:spMk id="2" creationId="{00000000-0000-0000-0000-000000000000}"/>
          </ac:spMkLst>
        </pc:spChg>
      </pc:sldChg>
      <pc:sldChg chg="modSp del mod">
        <pc:chgData name="trungbo2001@gmail.com" userId="8ce29e2eda34f706" providerId="LiveId" clId="{0B1808A2-E9F3-4F5C-ACD3-5A77F918B33A}" dt="2023-07-11T14:59:41.510" v="156" actId="404"/>
        <pc:sldMkLst>
          <pc:docMk/>
          <pc:sldMk cId="3380453046" sldId="633"/>
        </pc:sldMkLst>
        <pc:spChg chg="mod">
          <ac:chgData name="trungbo2001@gmail.com" userId="8ce29e2eda34f706" providerId="LiveId" clId="{0B1808A2-E9F3-4F5C-ACD3-5A77F918B33A}" dt="2023-07-11T14:59:41.510" v="156" actId="404"/>
          <ac:spMkLst>
            <pc:docMk/>
            <pc:sldMk cId="3380453046" sldId="633"/>
            <ac:spMk id="2" creationId="{00000000-0000-0000-0000-000000000000}"/>
          </ac:spMkLst>
        </pc:spChg>
      </pc:sldChg>
      <pc:sldChg chg="modSp del mod">
        <pc:chgData name="trungbo2001@gmail.com" userId="8ce29e2eda34f706" providerId="LiveId" clId="{0B1808A2-E9F3-4F5C-ACD3-5A77F918B33A}" dt="2023-07-11T15:00:04.752" v="159" actId="403"/>
        <pc:sldMkLst>
          <pc:docMk/>
          <pc:sldMk cId="2600511035" sldId="634"/>
        </pc:sldMkLst>
        <pc:spChg chg="mod">
          <ac:chgData name="trungbo2001@gmail.com" userId="8ce29e2eda34f706" providerId="LiveId" clId="{0B1808A2-E9F3-4F5C-ACD3-5A77F918B33A}" dt="2023-07-11T15:00:04.752" v="159" actId="403"/>
          <ac:spMkLst>
            <pc:docMk/>
            <pc:sldMk cId="2600511035" sldId="634"/>
            <ac:spMk id="2" creationId="{00000000-0000-0000-0000-000000000000}"/>
          </ac:spMkLst>
        </pc:spChg>
      </pc:sldChg>
      <pc:sldChg chg="del">
        <pc:chgData name="trungbo2001@gmail.com" userId="8ce29e2eda34f706" providerId="LiveId" clId="{0B1808A2-E9F3-4F5C-ACD3-5A77F918B33A}" dt="2023-07-11T15:00:58.058" v="164" actId="47"/>
        <pc:sldMkLst>
          <pc:docMk/>
          <pc:sldMk cId="335933444" sldId="635"/>
        </pc:sldMkLst>
      </pc:sldChg>
      <pc:sldChg chg="modSp del mod">
        <pc:chgData name="trungbo2001@gmail.com" userId="8ce29e2eda34f706" providerId="LiveId" clId="{0B1808A2-E9F3-4F5C-ACD3-5A77F918B33A}" dt="2023-07-11T14:54:07.955" v="38" actId="14100"/>
        <pc:sldMkLst>
          <pc:docMk/>
          <pc:sldMk cId="976790571" sldId="636"/>
        </pc:sldMkLst>
        <pc:spChg chg="mod">
          <ac:chgData name="trungbo2001@gmail.com" userId="8ce29e2eda34f706" providerId="LiveId" clId="{0B1808A2-E9F3-4F5C-ACD3-5A77F918B33A}" dt="2023-07-11T14:54:07.955" v="38" actId="14100"/>
          <ac:spMkLst>
            <pc:docMk/>
            <pc:sldMk cId="976790571" sldId="636"/>
            <ac:spMk id="2" creationId="{00000000-0000-0000-0000-000000000000}"/>
          </ac:spMkLst>
        </pc:spChg>
      </pc:sldChg>
      <pc:sldChg chg="modSp del mod">
        <pc:chgData name="trungbo2001@gmail.com" userId="8ce29e2eda34f706" providerId="LiveId" clId="{0B1808A2-E9F3-4F5C-ACD3-5A77F918B33A}" dt="2023-07-11T14:55:32.446" v="64" actId="115"/>
        <pc:sldMkLst>
          <pc:docMk/>
          <pc:sldMk cId="1198652674" sldId="637"/>
        </pc:sldMkLst>
        <pc:spChg chg="mod">
          <ac:chgData name="trungbo2001@gmail.com" userId="8ce29e2eda34f706" providerId="LiveId" clId="{0B1808A2-E9F3-4F5C-ACD3-5A77F918B33A}" dt="2023-07-11T14:54:36.973" v="46" actId="403"/>
          <ac:spMkLst>
            <pc:docMk/>
            <pc:sldMk cId="1198652674" sldId="637"/>
            <ac:spMk id="2" creationId="{00000000-0000-0000-0000-000000000000}"/>
          </ac:spMkLst>
        </pc:spChg>
        <pc:spChg chg="mod">
          <ac:chgData name="trungbo2001@gmail.com" userId="8ce29e2eda34f706" providerId="LiveId" clId="{0B1808A2-E9F3-4F5C-ACD3-5A77F918B33A}" dt="2023-07-11T14:55:32.446" v="64" actId="115"/>
          <ac:spMkLst>
            <pc:docMk/>
            <pc:sldMk cId="1198652674" sldId="637"/>
            <ac:spMk id="3" creationId="{00000000-0000-0000-0000-000000000000}"/>
          </ac:spMkLst>
        </pc:spChg>
        <pc:spChg chg="mod">
          <ac:chgData name="trungbo2001@gmail.com" userId="8ce29e2eda34f706" providerId="LiveId" clId="{0B1808A2-E9F3-4F5C-ACD3-5A77F918B33A}" dt="2023-07-11T14:55:21.501" v="63" actId="403"/>
          <ac:spMkLst>
            <pc:docMk/>
            <pc:sldMk cId="1198652674" sldId="637"/>
            <ac:spMk id="4" creationId="{00000000-0000-0000-0000-000000000000}"/>
          </ac:spMkLst>
        </pc:spChg>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0CA14-D874-49C8-8FA6-963A66376E9B}" type="datetimeFigureOut">
              <a:rPr lang="en-US" smtClean="0"/>
              <a:t>8/9/2023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092F-79AF-4518-B28B-A37D349D607B}" type="slidenum">
              <a:rPr lang="en-US" smtClean="0"/>
              <a:t>‹#›</a:t>
            </a:fld>
            <a:endParaRPr lang="en-US"/>
          </a:p>
        </p:txBody>
      </p:sp>
    </p:spTree>
    <p:extLst>
      <p:ext uri="{BB962C8B-B14F-4D97-AF65-F5344CB8AC3E}">
        <p14:creationId xmlns:p14="http://schemas.microsoft.com/office/powerpoint/2010/main" val="248853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0C7D-0891-9985-B4F2-25F187C1329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E8150-8B78-D514-8987-2FEBE1DF00D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815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8585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9798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297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25914"/>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0050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689879"/>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353728"/>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734430"/>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43293"/>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294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3620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358272"/>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189062"/>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60049"/>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8674"/>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55848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14645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602180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822638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84559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1913632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98110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488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51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44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266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578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237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4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87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85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7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21830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368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06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9" indent="0" algn="ctr">
              <a:buNone/>
              <a:defRPr>
                <a:solidFill>
                  <a:schemeClr val="tx1">
                    <a:tint val="75000"/>
                  </a:schemeClr>
                </a:solidFill>
              </a:defRPr>
            </a:lvl2pPr>
            <a:lvl3pPr marL="914357" indent="0" algn="ctr">
              <a:buNone/>
              <a:defRPr>
                <a:solidFill>
                  <a:schemeClr val="tx1">
                    <a:tint val="75000"/>
                  </a:schemeClr>
                </a:solidFill>
              </a:defRPr>
            </a:lvl3pPr>
            <a:lvl4pPr marL="1371537" indent="0" algn="ctr">
              <a:buNone/>
              <a:defRPr>
                <a:solidFill>
                  <a:schemeClr val="tx1">
                    <a:tint val="75000"/>
                  </a:schemeClr>
                </a:solidFill>
              </a:defRPr>
            </a:lvl4pPr>
            <a:lvl5pPr marL="1828716" indent="0" algn="ctr">
              <a:buNone/>
              <a:defRPr>
                <a:solidFill>
                  <a:schemeClr val="tx1">
                    <a:tint val="75000"/>
                  </a:schemeClr>
                </a:solidFill>
              </a:defRPr>
            </a:lvl5pPr>
            <a:lvl6pPr marL="2285895" indent="0" algn="ctr">
              <a:buNone/>
              <a:defRPr>
                <a:solidFill>
                  <a:schemeClr val="tx1">
                    <a:tint val="75000"/>
                  </a:schemeClr>
                </a:solidFill>
              </a:defRPr>
            </a:lvl6pPr>
            <a:lvl7pPr marL="2743073" indent="0" algn="ctr">
              <a:buNone/>
              <a:defRPr>
                <a:solidFill>
                  <a:schemeClr val="tx1">
                    <a:tint val="75000"/>
                  </a:schemeClr>
                </a:solidFill>
              </a:defRPr>
            </a:lvl7pPr>
            <a:lvl8pPr marL="3200252" indent="0" algn="ctr">
              <a:buNone/>
              <a:defRPr>
                <a:solidFill>
                  <a:schemeClr val="tx1">
                    <a:tint val="75000"/>
                  </a:schemeClr>
                </a:solidFill>
              </a:defRPr>
            </a:lvl8pPr>
            <a:lvl9pPr marL="36574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696971"/>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093005"/>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9" indent="0">
              <a:buNone/>
              <a:defRPr sz="1800">
                <a:solidFill>
                  <a:schemeClr val="tx1">
                    <a:tint val="75000"/>
                  </a:schemeClr>
                </a:solidFill>
              </a:defRPr>
            </a:lvl2pPr>
            <a:lvl3pPr marL="914357"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5" indent="0">
              <a:buNone/>
              <a:defRPr sz="1400">
                <a:solidFill>
                  <a:schemeClr val="tx1">
                    <a:tint val="75000"/>
                  </a:schemeClr>
                </a:solidFill>
              </a:defRPr>
            </a:lvl6pPr>
            <a:lvl7pPr marL="2743073" indent="0">
              <a:buNone/>
              <a:defRPr sz="1400">
                <a:solidFill>
                  <a:schemeClr val="tx1">
                    <a:tint val="75000"/>
                  </a:schemeClr>
                </a:solidFill>
              </a:defRPr>
            </a:lvl7pPr>
            <a:lvl8pPr marL="3200252" indent="0">
              <a:buNone/>
              <a:defRPr sz="1400">
                <a:solidFill>
                  <a:schemeClr val="tx1">
                    <a:tint val="75000"/>
                  </a:schemeClr>
                </a:solidFill>
              </a:defRPr>
            </a:lvl8pPr>
            <a:lvl9pPr marL="365743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00821"/>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667578"/>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3"/>
          </a:xfrm>
        </p:spPr>
        <p:txBody>
          <a:bodyPr anchor="b"/>
          <a:lstStyle>
            <a:lvl1pPr marL="0" indent="0">
              <a:buNone/>
              <a:defRPr sz="2400" b="1"/>
            </a:lvl1pPr>
            <a:lvl2pPr marL="457179" indent="0">
              <a:buNone/>
              <a:defRPr sz="2000" b="1"/>
            </a:lvl2pPr>
            <a:lvl3pPr marL="914357" indent="0">
              <a:buNone/>
              <a:defRPr sz="1800" b="1"/>
            </a:lvl3pPr>
            <a:lvl4pPr marL="1371537" indent="0">
              <a:buNone/>
              <a:defRPr sz="1600" b="1"/>
            </a:lvl4pPr>
            <a:lvl5pPr marL="1828716" indent="0">
              <a:buNone/>
              <a:defRPr sz="1600" b="1"/>
            </a:lvl5pPr>
            <a:lvl6pPr marL="2285895" indent="0">
              <a:buNone/>
              <a:defRPr sz="1600" b="1"/>
            </a:lvl6pPr>
            <a:lvl7pPr marL="2743073" indent="0">
              <a:buNone/>
              <a:defRPr sz="1600" b="1"/>
            </a:lvl7pPr>
            <a:lvl8pPr marL="3200252" indent="0">
              <a:buNone/>
              <a:defRPr sz="1600" b="1"/>
            </a:lvl8pPr>
            <a:lvl9pPr marL="365743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79" indent="0">
              <a:buNone/>
              <a:defRPr sz="2000" b="1"/>
            </a:lvl2pPr>
            <a:lvl3pPr marL="914357" indent="0">
              <a:buNone/>
              <a:defRPr sz="1800" b="1"/>
            </a:lvl3pPr>
            <a:lvl4pPr marL="1371537" indent="0">
              <a:buNone/>
              <a:defRPr sz="1600" b="1"/>
            </a:lvl4pPr>
            <a:lvl5pPr marL="1828716" indent="0">
              <a:buNone/>
              <a:defRPr sz="1600" b="1"/>
            </a:lvl5pPr>
            <a:lvl6pPr marL="2285895" indent="0">
              <a:buNone/>
              <a:defRPr sz="1600" b="1"/>
            </a:lvl6pPr>
            <a:lvl7pPr marL="2743073" indent="0">
              <a:buNone/>
              <a:defRPr sz="1600" b="1"/>
            </a:lvl7pPr>
            <a:lvl8pPr marL="3200252" indent="0">
              <a:buNone/>
              <a:defRPr sz="1600" b="1"/>
            </a:lvl8pPr>
            <a:lvl9pPr marL="36574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554823"/>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425034"/>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158687"/>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4" cy="4691062"/>
          </a:xfrm>
        </p:spPr>
        <p:txBody>
          <a:bodyPr/>
          <a:lstStyle>
            <a:lvl1pPr marL="0" indent="0">
              <a:buNone/>
              <a:defRPr sz="1400"/>
            </a:lvl1pPr>
            <a:lvl2pPr marL="457179" indent="0">
              <a:buNone/>
              <a:defRPr sz="1200"/>
            </a:lvl2pPr>
            <a:lvl3pPr marL="914357" indent="0">
              <a:buNone/>
              <a:defRPr sz="1000"/>
            </a:lvl3pPr>
            <a:lvl4pPr marL="1371537" indent="0">
              <a:buNone/>
              <a:defRPr sz="900"/>
            </a:lvl4pPr>
            <a:lvl5pPr marL="1828716" indent="0">
              <a:buNone/>
              <a:defRPr sz="900"/>
            </a:lvl5pPr>
            <a:lvl6pPr marL="2285895" indent="0">
              <a:buNone/>
              <a:defRPr sz="900"/>
            </a:lvl6pPr>
            <a:lvl7pPr marL="2743073" indent="0">
              <a:buNone/>
              <a:defRPr sz="900"/>
            </a:lvl7pPr>
            <a:lvl8pPr marL="3200252" indent="0">
              <a:buNone/>
              <a:defRPr sz="900"/>
            </a:lvl8pPr>
            <a:lvl9pPr marL="365743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2702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7076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4"/>
            <a:ext cx="5486400" cy="4114800"/>
          </a:xfrm>
        </p:spPr>
        <p:txBody>
          <a:bodyPr/>
          <a:lstStyle>
            <a:lvl1pPr marL="0" indent="0">
              <a:buNone/>
              <a:defRPr sz="3200"/>
            </a:lvl1pPr>
            <a:lvl2pPr marL="457179" indent="0">
              <a:buNone/>
              <a:defRPr sz="2800"/>
            </a:lvl2pPr>
            <a:lvl3pPr marL="914357" indent="0">
              <a:buNone/>
              <a:defRPr sz="2400"/>
            </a:lvl3pPr>
            <a:lvl4pPr marL="1371537" indent="0">
              <a:buNone/>
              <a:defRPr sz="2000"/>
            </a:lvl4pPr>
            <a:lvl5pPr marL="1828716" indent="0">
              <a:buNone/>
              <a:defRPr sz="2000"/>
            </a:lvl5pPr>
            <a:lvl6pPr marL="2285895" indent="0">
              <a:buNone/>
              <a:defRPr sz="2000"/>
            </a:lvl6pPr>
            <a:lvl7pPr marL="2743073" indent="0">
              <a:buNone/>
              <a:defRPr sz="2000"/>
            </a:lvl7pPr>
            <a:lvl8pPr marL="3200252" indent="0">
              <a:buNone/>
              <a:defRPr sz="2000"/>
            </a:lvl8pPr>
            <a:lvl9pPr marL="3657432" indent="0">
              <a:buNone/>
              <a:defRPr sz="2000"/>
            </a:lvl9pPr>
          </a:lstStyle>
          <a:p>
            <a:endParaRPr lang="en-US"/>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400"/>
            </a:lvl1pPr>
            <a:lvl2pPr marL="457179" indent="0">
              <a:buNone/>
              <a:defRPr sz="1200"/>
            </a:lvl2pPr>
            <a:lvl3pPr marL="914357" indent="0">
              <a:buNone/>
              <a:defRPr sz="1000"/>
            </a:lvl3pPr>
            <a:lvl4pPr marL="1371537" indent="0">
              <a:buNone/>
              <a:defRPr sz="900"/>
            </a:lvl4pPr>
            <a:lvl5pPr marL="1828716" indent="0">
              <a:buNone/>
              <a:defRPr sz="900"/>
            </a:lvl5pPr>
            <a:lvl6pPr marL="2285895" indent="0">
              <a:buNone/>
              <a:defRPr sz="900"/>
            </a:lvl6pPr>
            <a:lvl7pPr marL="2743073" indent="0">
              <a:buNone/>
              <a:defRPr sz="900"/>
            </a:lvl7pPr>
            <a:lvl8pPr marL="3200252" indent="0">
              <a:buNone/>
              <a:defRPr sz="900"/>
            </a:lvl8pPr>
            <a:lvl9pPr marL="365743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449285"/>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83805"/>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636602"/>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41666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78505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981695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19176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9274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56709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968798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78351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257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074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08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1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58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04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127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08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66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511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88700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426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510642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65306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76826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407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5981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373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11976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20315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9530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960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8/9/2023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23464654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1333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822623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282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9827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advClick="0"/>
  <p:txStyles>
    <p:titleStyle>
      <a:lvl1pPr algn="ctr" defTabSz="914357"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6" indent="-285737" algn="l" defTabSz="91435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7" indent="-228590" algn="l" defTabSz="91435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6"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5"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4"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63"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42"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1"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7" rtl="0" eaLnBrk="1" latinLnBrk="0" hangingPunct="1">
        <a:defRPr sz="1800" kern="1200">
          <a:solidFill>
            <a:schemeClr val="tx1"/>
          </a:solidFill>
          <a:latin typeface="+mn-lt"/>
          <a:ea typeface="+mn-ea"/>
          <a:cs typeface="+mn-cs"/>
        </a:defRPr>
      </a:lvl1pPr>
      <a:lvl2pPr marL="457179"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7" algn="l" defTabSz="914357" rtl="0" eaLnBrk="1" latinLnBrk="0" hangingPunct="1">
        <a:defRPr sz="1800" kern="1200">
          <a:solidFill>
            <a:schemeClr val="tx1"/>
          </a:solidFill>
          <a:latin typeface="+mn-lt"/>
          <a:ea typeface="+mn-ea"/>
          <a:cs typeface="+mn-cs"/>
        </a:defRPr>
      </a:lvl4pPr>
      <a:lvl5pPr marL="1828716" algn="l" defTabSz="914357" rtl="0" eaLnBrk="1" latinLnBrk="0" hangingPunct="1">
        <a:defRPr sz="1800" kern="1200">
          <a:solidFill>
            <a:schemeClr val="tx1"/>
          </a:solidFill>
          <a:latin typeface="+mn-lt"/>
          <a:ea typeface="+mn-ea"/>
          <a:cs typeface="+mn-cs"/>
        </a:defRPr>
      </a:lvl5pPr>
      <a:lvl6pPr marL="2285895" algn="l" defTabSz="914357" rtl="0" eaLnBrk="1" latinLnBrk="0" hangingPunct="1">
        <a:defRPr sz="1800" kern="1200">
          <a:solidFill>
            <a:schemeClr val="tx1"/>
          </a:solidFill>
          <a:latin typeface="+mn-lt"/>
          <a:ea typeface="+mn-ea"/>
          <a:cs typeface="+mn-cs"/>
        </a:defRPr>
      </a:lvl6pPr>
      <a:lvl7pPr marL="2743073" algn="l" defTabSz="914357" rtl="0" eaLnBrk="1" latinLnBrk="0" hangingPunct="1">
        <a:defRPr sz="1800" kern="1200">
          <a:solidFill>
            <a:schemeClr val="tx1"/>
          </a:solidFill>
          <a:latin typeface="+mn-lt"/>
          <a:ea typeface="+mn-ea"/>
          <a:cs typeface="+mn-cs"/>
        </a:defRPr>
      </a:lvl7pPr>
      <a:lvl8pPr marL="3200252" algn="l" defTabSz="914357" rtl="0" eaLnBrk="1" latinLnBrk="0" hangingPunct="1">
        <a:defRPr sz="1800" kern="1200">
          <a:solidFill>
            <a:schemeClr val="tx1"/>
          </a:solidFill>
          <a:latin typeface="+mn-lt"/>
          <a:ea typeface="+mn-ea"/>
          <a:cs typeface="+mn-cs"/>
        </a:defRPr>
      </a:lvl8pPr>
      <a:lvl9pPr marL="3657432" algn="l" defTabSz="91435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619081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1"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9"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6965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704165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1"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9"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52DE-380F-90B9-8541-0AD64B03AD9D}"/>
              </a:ext>
            </a:extLst>
          </p:cNvPr>
          <p:cNvSpPr>
            <a:spLocks noGrp="1"/>
          </p:cNvSpPr>
          <p:nvPr>
            <p:ph type="title"/>
          </p:nvPr>
        </p:nvSpPr>
        <p:spPr>
          <a:xfrm>
            <a:off x="0" y="11592"/>
            <a:ext cx="9144000" cy="6846408"/>
          </a:xfrm>
        </p:spPr>
        <p:txBody>
          <a:bodyPr>
            <a:normAutofit/>
            <a:scene3d>
              <a:camera prst="orthographicFront"/>
              <a:lightRig rig="twoPt" dir="t">
                <a:rot lat="0" lon="0" rev="5400000"/>
              </a:lightRig>
            </a:scene3d>
            <a:sp3d>
              <a:bevelT h="38100"/>
            </a:sp3d>
          </a:bodyPr>
          <a:lstStyle/>
          <a:p>
            <a:r>
              <a:rPr lang="en-US" sz="4000" dirty="0">
                <a:solidFill>
                  <a:srgbClr val="FF0000"/>
                </a:solidFill>
                <a:effectLst>
                  <a:outerShdw blurRad="38100" dist="38100" dir="2700000" algn="tl">
                    <a:srgbClr val="000000">
                      <a:alpha val="43137"/>
                    </a:srgbClr>
                  </a:outerShdw>
                </a:effectLst>
              </a:rPr>
              <a:t>CHÚA NHẬT XIX THƯỜNG NIÊN NĂM A</a:t>
            </a:r>
            <a:br>
              <a:rPr lang="en-US" sz="4000" dirty="0">
                <a:solidFill>
                  <a:srgbClr val="FF0000"/>
                </a:solidFill>
                <a:effectLst>
                  <a:outerShdw blurRad="38100" dist="38100" dir="2700000" algn="tl">
                    <a:srgbClr val="000000">
                      <a:alpha val="43137"/>
                    </a:srgbClr>
                  </a:outerShdw>
                </a:effectLst>
              </a:rPr>
            </a:br>
            <a:r>
              <a:rPr lang="en-US" sz="3200" dirty="0">
                <a:solidFill>
                  <a:srgbClr val="FFFF00"/>
                </a:solidFill>
                <a:effectLst>
                  <a:outerShdw blurRad="38100" dist="38100" dir="2700000" algn="tl">
                    <a:srgbClr val="000000">
                      <a:alpha val="43137"/>
                    </a:srgbClr>
                  </a:outerShdw>
                </a:effectLst>
                <a:latin typeface="UTM Cooper Black" panose="02040603050506020204" pitchFamily="18" charset="0"/>
              </a:rPr>
              <a:t>CA ĐOÀN THÁNH GIA</a:t>
            </a:r>
            <a:br>
              <a:rPr lang="en-US" sz="2000" dirty="0">
                <a:solidFill>
                  <a:srgbClr val="FFFF00"/>
                </a:solidFill>
                <a:effectLst>
                  <a:outerShdw blurRad="38100" dist="38100" dir="2700000" algn="tl">
                    <a:srgbClr val="000000">
                      <a:alpha val="43137"/>
                    </a:srgbClr>
                  </a:outerShdw>
                </a:effectLst>
              </a:rPr>
            </a:br>
            <a:br>
              <a:rPr lang="en-US" sz="2000" dirty="0">
                <a:solidFill>
                  <a:srgbClr val="FFFF00"/>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NL: KHÚC CA LÊN ĐỀN – </a:t>
            </a:r>
            <a:r>
              <a:rPr lang="en-US" sz="2000" i="1" dirty="0">
                <a:solidFill>
                  <a:schemeClr val="bg1"/>
                </a:solidFill>
                <a:effectLst>
                  <a:outerShdw blurRad="38100" dist="38100" dir="2700000" algn="tl">
                    <a:srgbClr val="000000">
                      <a:alpha val="43137"/>
                    </a:srgbClr>
                  </a:outerShdw>
                </a:effectLst>
              </a:rPr>
              <a:t>GIANG ÂN</a:t>
            </a:r>
            <a:br>
              <a:rPr lang="en-US" sz="3200" dirty="0">
                <a:solidFill>
                  <a:schemeClr val="bg1"/>
                </a:solidFill>
                <a:effectLst>
                  <a:outerShdw blurRad="38100" dist="38100" dir="2700000" algn="tl">
                    <a:srgbClr val="000000">
                      <a:alpha val="43137"/>
                    </a:srgbClr>
                  </a:outerShdw>
                </a:effectLst>
              </a:rPr>
            </a:b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ĐC: THÁNH VỊNH 84 – </a:t>
            </a:r>
            <a:r>
              <a:rPr lang="en-US" sz="2000" i="1" dirty="0">
                <a:solidFill>
                  <a:schemeClr val="bg1"/>
                </a:solidFill>
                <a:effectLst>
                  <a:outerShdw blurRad="38100" dist="38100" dir="2700000" algn="tl">
                    <a:srgbClr val="000000">
                      <a:alpha val="43137"/>
                    </a:srgbClr>
                  </a:outerShdw>
                </a:effectLst>
              </a:rPr>
              <a:t>KIM LONG</a:t>
            </a:r>
            <a:br>
              <a:rPr lang="en-US" sz="3200" dirty="0">
                <a:solidFill>
                  <a:schemeClr val="bg1"/>
                </a:solidFill>
                <a:effectLst>
                  <a:outerShdw blurRad="38100" dist="38100" dir="2700000" algn="tl">
                    <a:srgbClr val="000000">
                      <a:alpha val="43137"/>
                    </a:srgbClr>
                  </a:outerShdw>
                </a:effectLst>
              </a:rPr>
            </a:b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DL: DÂNG BÁNH RƯỢU – </a:t>
            </a:r>
            <a:r>
              <a:rPr lang="en-US" sz="2000" i="1" dirty="0" err="1">
                <a:solidFill>
                  <a:schemeClr val="bg1"/>
                </a:solidFill>
                <a:effectLst>
                  <a:outerShdw blurRad="38100" dist="38100" dir="2700000" algn="tl">
                    <a:srgbClr val="000000">
                      <a:alpha val="43137"/>
                    </a:srgbClr>
                  </a:outerShdw>
                </a:effectLst>
              </a:rPr>
              <a:t>Nguyễn</a:t>
            </a:r>
            <a:r>
              <a:rPr lang="en-US" sz="2000" i="1" dirty="0">
                <a:solidFill>
                  <a:schemeClr val="bg1"/>
                </a:solidFill>
                <a:effectLst>
                  <a:outerShdw blurRad="38100" dist="38100" dir="2700000" algn="tl">
                    <a:srgbClr val="000000">
                      <a:alpha val="43137"/>
                    </a:srgbClr>
                  </a:outerShdw>
                </a:effectLst>
              </a:rPr>
              <a:t> Duy Vi</a:t>
            </a:r>
            <a:br>
              <a:rPr lang="en-US" sz="3200" dirty="0">
                <a:solidFill>
                  <a:schemeClr val="bg1"/>
                </a:solidFill>
                <a:effectLst>
                  <a:outerShdw blurRad="38100" dist="38100" dir="2700000" algn="tl">
                    <a:srgbClr val="000000">
                      <a:alpha val="43137"/>
                    </a:srgbClr>
                  </a:outerShdw>
                </a:effectLst>
              </a:rPr>
            </a:b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HL: CON VỮNG TIN NƠI NGÀI – </a:t>
            </a:r>
            <a:r>
              <a:rPr lang="en-US" sz="2000" i="1" dirty="0">
                <a:solidFill>
                  <a:schemeClr val="bg1"/>
                </a:solidFill>
                <a:effectLst>
                  <a:outerShdw blurRad="38100" dist="38100" dir="2700000" algn="tl">
                    <a:srgbClr val="000000">
                      <a:alpha val="43137"/>
                    </a:srgbClr>
                  </a:outerShdw>
                </a:effectLst>
              </a:rPr>
              <a:t>VIỄN XỨ</a:t>
            </a:r>
            <a:br>
              <a:rPr lang="en-US" sz="3200" dirty="0">
                <a:solidFill>
                  <a:schemeClr val="bg1"/>
                </a:solidFill>
                <a:effectLst>
                  <a:outerShdw blurRad="38100" dist="38100" dir="2700000" algn="tl">
                    <a:srgbClr val="000000">
                      <a:alpha val="43137"/>
                    </a:srgbClr>
                  </a:outerShdw>
                </a:effectLst>
              </a:rPr>
            </a:b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KL: LỬA HỒNG NGÀN ĐỜI – </a:t>
            </a:r>
            <a:r>
              <a:rPr lang="en-US" sz="2000" i="1" dirty="0">
                <a:solidFill>
                  <a:schemeClr val="bg1"/>
                </a:solidFill>
                <a:effectLst>
                  <a:outerShdw blurRad="38100" dist="38100" dir="2700000" algn="tl">
                    <a:srgbClr val="000000">
                      <a:alpha val="43137"/>
                    </a:srgbClr>
                  </a:outerShdw>
                </a:effectLst>
              </a:rPr>
              <a:t>TRẦM HƯƠNG</a:t>
            </a:r>
          </a:p>
        </p:txBody>
      </p:sp>
    </p:spTree>
    <p:extLst>
      <p:ext uri="{BB962C8B-B14F-4D97-AF65-F5344CB8AC3E}">
        <p14:creationId xmlns:p14="http://schemas.microsoft.com/office/powerpoint/2010/main" val="2461810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7199" dirty="0">
                <a:solidFill>
                  <a:schemeClr val="bg1"/>
                </a:solidFill>
                <a:effectLst>
                  <a:outerShdw blurRad="38100" dist="38100" dir="2700000" algn="tl">
                    <a:srgbClr val="000000">
                      <a:alpha val="43137"/>
                    </a:srgbClr>
                  </a:outerShdw>
                </a:effectLst>
              </a:rPr>
              <a:t>để các ngài cùng nhau tìm hiểu những điều đẹp ý</a:t>
            </a:r>
            <a:r>
              <a:rPr lang="en-US" sz="7199" dirty="0">
                <a:solidFill>
                  <a:schemeClr val="bg1"/>
                </a:solidFill>
                <a:effectLst>
                  <a:outerShdw blurRad="38100" dist="38100" dir="2700000" algn="tl">
                    <a:srgbClr val="000000">
                      <a:alpha val="43137"/>
                    </a:srgbClr>
                  </a:outerShdw>
                </a:effectLst>
              </a:rPr>
              <a:t> </a:t>
            </a:r>
            <a:r>
              <a:rPr lang="vi-VN" sz="7199" dirty="0">
                <a:solidFill>
                  <a:schemeClr val="bg1"/>
                </a:solidFill>
                <a:effectLst>
                  <a:outerShdw blurRad="38100" dist="38100" dir="2700000" algn="tl">
                    <a:srgbClr val="000000">
                      <a:alpha val="43137"/>
                    </a:srgbClr>
                  </a:outerShdw>
                </a:effectLst>
              </a:rPr>
              <a:t>Chúa, và hướng dẫn đoàn Dân Chúa thực thi những điều Chúa truyền dạy</a:t>
            </a:r>
            <a:r>
              <a:rPr lang="en-US" sz="7199"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5334" dirty="0">
                <a:solidFill>
                  <a:schemeClr val="bg1"/>
                </a:solidFill>
                <a:effectLst>
                  <a:outerShdw blurRad="38100" dist="38100" dir="2700000" algn="tl">
                    <a:srgbClr val="000000">
                      <a:alpha val="43137"/>
                    </a:srgbClr>
                  </a:outerShdw>
                </a:effectLst>
              </a:rPr>
              <a:t>Các giáo phận Việt Nam chúng con, luôn muốn cùng chung nhịp bước với Hội Thánh hoàn vũ, xin cho chúng con biết đồng cảm với nỗi thao thức của các Mục tử trên toàn thế giới, ngày càng ý thức hơn về tình hiệp thông,</a:t>
            </a:r>
            <a:endParaRPr lang="en-US" sz="5334"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6400" dirty="0">
                <a:solidFill>
                  <a:schemeClr val="bg1"/>
                </a:solidFill>
                <a:effectLst>
                  <a:outerShdw blurRad="38100" dist="38100" dir="2700000" algn="tl">
                    <a:srgbClr val="000000">
                      <a:alpha val="43137"/>
                    </a:srgbClr>
                  </a:outerShdw>
                </a:effectLst>
              </a:rPr>
              <a:t>thái độ tham gia và lòng nhiệt thành trong sứ vụ của Hội</a:t>
            </a:r>
            <a:r>
              <a:rPr lang="en-US" sz="6400" dirty="0">
                <a:solidFill>
                  <a:schemeClr val="bg1"/>
                </a:solidFill>
                <a:effectLst>
                  <a:outerShdw blurRad="38100" dist="38100" dir="2700000" algn="tl">
                    <a:srgbClr val="000000">
                      <a:alpha val="43137"/>
                    </a:srgbClr>
                  </a:outerShdw>
                </a:effectLst>
              </a:rPr>
              <a:t> </a:t>
            </a:r>
            <a:r>
              <a:rPr lang="vi-VN" sz="6400" dirty="0">
                <a:solidFill>
                  <a:schemeClr val="bg1"/>
                </a:solidFill>
                <a:effectLst>
                  <a:outerShdw blurRad="38100" dist="38100" dir="2700000" algn="tl">
                    <a:srgbClr val="000000">
                      <a:alpha val="43137"/>
                    </a:srgbClr>
                  </a:outerShdw>
                </a:effectLst>
              </a:rPr>
              <a:t>Thánh, Nhờ lời chuyển cầu của Đức Trinh Nữ Maria, Nữ Vương các Tông đồ và là Mẹ của Hội Thánh,</a:t>
            </a:r>
            <a:endParaRPr lang="en-US" sz="6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rmAutofit/>
          </a:bodyPr>
          <a:lstStyle/>
          <a:p>
            <a:pPr algn="just"/>
            <a:r>
              <a:rPr lang="vi-VN" sz="5867" dirty="0">
                <a:solidFill>
                  <a:schemeClr val="bg1"/>
                </a:solidFill>
                <a:effectLst>
                  <a:outerShdw blurRad="38100" dist="38100" dir="2700000" algn="tl">
                    <a:srgbClr val="000000">
                      <a:alpha val="43137"/>
                    </a:srgbClr>
                  </a:outerShdw>
                </a:effectLst>
                <a:cs typeface="Times New Roman" pitchFamily="18" charset="0"/>
              </a:rPr>
              <a:t>Chúng con dâng lời khẩn cầu lên Chúa, là đấng hoạt động mọi nơi mọi thời, trong sự hiệp thông với Chúa Cha và Chúa Con, luôn mãi mãi đến muôn đời. </a:t>
            </a:r>
            <a:r>
              <a:rPr lang="vi-VN" sz="5867" dirty="0">
                <a:solidFill>
                  <a:srgbClr val="FFFF00"/>
                </a:solidFill>
                <a:effectLst>
                  <a:outerShdw blurRad="38100" dist="38100" dir="2700000" algn="tl">
                    <a:srgbClr val="000000">
                      <a:alpha val="43137"/>
                    </a:srgbClr>
                  </a:outerShdw>
                </a:effectLst>
                <a:cs typeface="Times New Roman" pitchFamily="18" charset="0"/>
              </a:rPr>
              <a:t>Amen.</a:t>
            </a:r>
            <a:endParaRPr lang="en-US" sz="5867"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r>
              <a:rPr lang="en-US" b="0" dirty="0" err="1">
                <a:solidFill>
                  <a:schemeClr val="bg1"/>
                </a:solidFill>
                <a:effectLst>
                  <a:outerShdw blurRad="38100" dist="38100" dir="2700000" algn="tl">
                    <a:srgbClr val="000000">
                      <a:alpha val="43137"/>
                    </a:srgbClr>
                  </a:outerShdw>
                </a:effectLst>
              </a:rPr>
              <a:t>Chúa</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Nhật</a:t>
            </a:r>
            <a:r>
              <a:rPr lang="en-US" b="0" dirty="0">
                <a:solidFill>
                  <a:schemeClr val="bg1"/>
                </a:solidFill>
                <a:effectLst>
                  <a:outerShdw blurRad="38100" dist="38100" dir="2700000" algn="tl">
                    <a:srgbClr val="000000">
                      <a:alpha val="43137"/>
                    </a:srgbClr>
                  </a:outerShdw>
                </a:effectLst>
              </a:rPr>
              <a:t> XVIII TN </a:t>
            </a:r>
            <a:r>
              <a:rPr lang="en-US" b="0" dirty="0" err="1">
                <a:solidFill>
                  <a:schemeClr val="bg1"/>
                </a:solidFill>
                <a:effectLst>
                  <a:outerShdw blurRad="38100" dist="38100" dir="2700000" algn="tl">
                    <a:srgbClr val="000000">
                      <a:alpha val="43137"/>
                    </a:srgbClr>
                  </a:outerShdw>
                </a:effectLst>
              </a:rPr>
              <a:t>Năm</a:t>
            </a:r>
            <a:r>
              <a:rPr lang="en-US" b="0" dirty="0">
                <a:solidFill>
                  <a:schemeClr val="bg1"/>
                </a:solidFill>
                <a:effectLst>
                  <a:outerShdw blurRad="38100" dist="38100" dir="2700000" algn="tl">
                    <a:srgbClr val="000000">
                      <a:alpha val="43137"/>
                    </a:srgbClr>
                  </a:outerShdw>
                </a:effectLst>
              </a:rPr>
              <a:t> A</a:t>
            </a:r>
            <a:br>
              <a:rPr lang="en-US" b="0" dirty="0">
                <a:solidFill>
                  <a:schemeClr val="bg1"/>
                </a:solidFill>
                <a:effectLst>
                  <a:outerShdw blurRad="38100" dist="38100" dir="2700000" algn="tl">
                    <a:srgbClr val="000000">
                      <a:alpha val="43137"/>
                    </a:srgbClr>
                  </a:outerShdw>
                </a:effectLst>
              </a:rPr>
            </a:br>
            <a:r>
              <a:rPr lang="en-US" b="0" dirty="0" err="1">
                <a:solidFill>
                  <a:schemeClr val="bg1"/>
                </a:solidFill>
                <a:effectLst>
                  <a:outerShdw blurRad="38100" dist="38100" dir="2700000" algn="tl">
                    <a:srgbClr val="000000">
                      <a:alpha val="43137"/>
                    </a:srgbClr>
                  </a:outerShdw>
                </a:effectLst>
              </a:rPr>
              <a:t>Lễ</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Hiển</a:t>
            </a:r>
            <a:r>
              <a:rPr lang="en-US" b="0" dirty="0">
                <a:solidFill>
                  <a:schemeClr val="bg1"/>
                </a:solidFill>
                <a:effectLst>
                  <a:outerShdw blurRad="38100" dist="38100" dir="2700000" algn="tl">
                    <a:srgbClr val="000000">
                      <a:alpha val="43137"/>
                    </a:srgbClr>
                  </a:outerShdw>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scene3d>
              <a:camera prst="orthographicFront"/>
              <a:lightRig rig="chilly" dir="t">
                <a:rot lat="0" lon="0" rev="5400000"/>
              </a:lightRig>
            </a:scene3d>
            <a:sp3d extrusionH="57150" prstMaterial="matte">
              <a:bevelT h="38100"/>
            </a:sp3d>
          </a:bodyPr>
          <a:lstStyle/>
          <a:p>
            <a:r>
              <a:rPr lang="en-US" sz="7200" u="sng" dirty="0">
                <a:solidFill>
                  <a:srgbClr val="FFFF00"/>
                </a:solidFill>
                <a:effectLst>
                  <a:outerShdw blurRad="38100" dist="38100" dir="2700000" algn="tl">
                    <a:srgbClr val="000000">
                      <a:alpha val="43137"/>
                    </a:srgbClr>
                  </a:outerShdw>
                </a:effectLst>
              </a:rPr>
              <a:t>Ca </a:t>
            </a:r>
            <a:r>
              <a:rPr lang="en-US" sz="7200" u="sng" dirty="0" err="1">
                <a:solidFill>
                  <a:srgbClr val="FFFF00"/>
                </a:solidFill>
                <a:effectLst>
                  <a:outerShdw blurRad="38100" dist="38100" dir="2700000" algn="tl">
                    <a:srgbClr val="000000">
                      <a:alpha val="43137"/>
                    </a:srgbClr>
                  </a:outerShdw>
                </a:effectLst>
              </a:rPr>
              <a:t>Nhập</a:t>
            </a:r>
            <a:r>
              <a:rPr lang="en-US" sz="7200" u="sng" dirty="0">
                <a:solidFill>
                  <a:srgbClr val="FFFF00"/>
                </a:solidFill>
                <a:effectLst>
                  <a:outerShdw blurRad="38100" dist="38100" dir="2700000" algn="tl">
                    <a:srgbClr val="000000">
                      <a:alpha val="43137"/>
                    </a:srgbClr>
                  </a:outerShdw>
                </a:effectLst>
              </a:rPr>
              <a:t> </a:t>
            </a:r>
            <a:r>
              <a:rPr lang="en-US" sz="7200" u="sng" dirty="0" err="1">
                <a:solidFill>
                  <a:srgbClr val="FFFF00"/>
                </a:solidFill>
                <a:effectLst>
                  <a:outerShdw blurRad="38100" dist="38100" dir="2700000" algn="tl">
                    <a:srgbClr val="000000">
                      <a:alpha val="43137"/>
                    </a:srgbClr>
                  </a:outerShdw>
                </a:effectLst>
              </a:rPr>
              <a:t>Lễ</a:t>
            </a:r>
            <a:br>
              <a:rPr lang="en-US" sz="7200" dirty="0">
                <a:solidFill>
                  <a:srgbClr val="FFFF00"/>
                </a:solidFill>
                <a:effectLst>
                  <a:outerShdw blurRad="38100" dist="38100" dir="2700000" algn="tl">
                    <a:srgbClr val="000000">
                      <a:alpha val="43137"/>
                    </a:srgbClr>
                  </a:outerShdw>
                </a:effectLst>
              </a:rPr>
            </a:br>
            <a:br>
              <a:rPr lang="en-US" sz="7200" dirty="0">
                <a:solidFill>
                  <a:srgbClr val="FFFF00"/>
                </a:solidFill>
                <a:effectLst>
                  <a:outerShdw blurRad="38100" dist="38100" dir="2700000" algn="tl">
                    <a:srgbClr val="000000">
                      <a:alpha val="43137"/>
                    </a:srgbClr>
                  </a:outerShdw>
                </a:effectLst>
              </a:rPr>
            </a:br>
            <a:r>
              <a:rPr lang="en-US" sz="7200" dirty="0">
                <a:solidFill>
                  <a:srgbClr val="FFFF00"/>
                </a:solidFill>
                <a:effectLst>
                  <a:outerShdw blurRad="38100" dist="38100" dir="2700000" algn="tl">
                    <a:srgbClr val="000000">
                      <a:alpha val="43137"/>
                    </a:srgbClr>
                  </a:outerShdw>
                </a:effectLst>
              </a:rPr>
              <a:t>KHÚC CA LÊN ĐỀN</a:t>
            </a:r>
            <a:br>
              <a:rPr lang="en-US" sz="7200" dirty="0">
                <a:solidFill>
                  <a:srgbClr val="FFFF00"/>
                </a:solidFill>
                <a:effectLst>
                  <a:outerShdw blurRad="38100" dist="38100" dir="2700000" algn="tl">
                    <a:srgbClr val="000000">
                      <a:alpha val="43137"/>
                    </a:srgbClr>
                  </a:outerShdw>
                </a:effectLst>
              </a:rPr>
            </a:br>
            <a:r>
              <a:rPr lang="en-US" sz="4000" i="1" dirty="0">
                <a:solidFill>
                  <a:schemeClr val="bg1"/>
                </a:solidFill>
                <a:effectLst>
                  <a:outerShdw blurRad="38100" dist="38100" dir="2700000" algn="tl">
                    <a:srgbClr val="000000">
                      <a:alpha val="43137"/>
                    </a:srgbClr>
                  </a:outerShdw>
                </a:effectLst>
              </a:rPr>
              <a:t>St: Giang </a:t>
            </a:r>
            <a:r>
              <a:rPr lang="en-US" sz="4000" i="1" dirty="0" err="1">
                <a:solidFill>
                  <a:schemeClr val="bg1"/>
                </a:solidFill>
                <a:effectLst>
                  <a:outerShdw blurRad="38100" dist="38100" dir="2700000" algn="tl">
                    <a:srgbClr val="000000">
                      <a:alpha val="43137"/>
                    </a:srgbClr>
                  </a:outerShdw>
                </a:effectLst>
              </a:rPr>
              <a:t>Ân</a:t>
            </a:r>
            <a:endParaRPr lang="en-US" sz="4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ĐK.</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Trần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gian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hôm</a:t>
            </a:r>
            <a:r>
              <a:rPr lang="en-US" sz="5400" b="0" dirty="0">
                <a:solidFill>
                  <a:schemeClr val="bg1"/>
                </a:solidFill>
                <a:effectLst>
                  <a:outerShdw blurRad="38100" dist="38100" dir="2700000" algn="tl">
                    <a:srgbClr val="000000">
                      <a:alpha val="43137"/>
                    </a:srgbClr>
                  </a:outerShdw>
                </a:effectLst>
                <a:latin typeface="+mj-lt"/>
              </a:rPr>
              <a:t> nay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dịu</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dàng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hòa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với</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cung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đàn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nhịp</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đoàn</a:t>
            </a:r>
            <a:r>
              <a:rPr lang="en-US" sz="5400" b="0" dirty="0">
                <a:solidFill>
                  <a:schemeClr val="bg1"/>
                </a:solidFill>
                <a:effectLst>
                  <a:outerShdw blurRad="38100" dist="38100" dir="2700000" algn="tl">
                    <a:srgbClr val="000000">
                      <a:alpha val="43137"/>
                    </a:srgbClr>
                  </a:outerShdw>
                </a:effectLst>
                <a:latin typeface="+mj-lt"/>
              </a:rPr>
              <a:t> con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Cùng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muôn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Sứ</a:t>
            </a:r>
            <a:r>
              <a:rPr lang="en-US" sz="5400" b="0" dirty="0">
                <a:solidFill>
                  <a:schemeClr val="bg1"/>
                </a:solidFill>
                <a:effectLst>
                  <a:outerShdw blurRad="38100" dist="38100" dir="2700000" algn="tl">
                    <a:srgbClr val="000000">
                      <a:alpha val="43137"/>
                    </a:srgbClr>
                  </a:outerShdw>
                </a:effectLst>
                <a:latin typeface="+mj-lt"/>
              </a:rPr>
              <a:t> ca vang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Chúa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vinh</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quang</a:t>
            </a:r>
            <a:r>
              <a:rPr lang="en-US" sz="5400" b="0" dirty="0">
                <a:solidFill>
                  <a:schemeClr val="bg1"/>
                </a:solidFill>
                <a:effectLst>
                  <a:outerShdw blurRad="38100" dist="38100" dir="2700000" algn="tl">
                    <a:srgbClr val="000000">
                      <a:alpha val="43137"/>
                    </a:srgbClr>
                  </a:outerShdw>
                </a:effectLst>
                <a:latin typeface="+mj-lt"/>
              </a:rPr>
              <a:t>. Chung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hân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hoan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rộn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khúc</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đền</a:t>
            </a:r>
            <a:r>
              <a:rPr lang="en-US" sz="5400" b="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19945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rmAutofit fontScale="90000"/>
          </a:bodyPr>
          <a:lstStyle/>
          <a:p>
            <a:pPr algn="just"/>
            <a:r>
              <a:rPr lang="vi-VN" sz="7200" b="0" u="sng" dirty="0">
                <a:solidFill>
                  <a:srgbClr val="FFFF00"/>
                </a:solidFill>
                <a:effectLst>
                  <a:outerShdw blurRad="38100" dist="38100" dir="2700000" algn="tl">
                    <a:srgbClr val="000000">
                      <a:alpha val="43137"/>
                    </a:srgbClr>
                  </a:outerShdw>
                </a:effectLst>
                <a:latin typeface="+mj-lt"/>
              </a:rPr>
              <a:t>Tk1.</a:t>
            </a:r>
            <a:r>
              <a:rPr lang="vi-VN" sz="7200" b="0" dirty="0">
                <a:solidFill>
                  <a:schemeClr val="bg1"/>
                </a:solidFill>
                <a:effectLst>
                  <a:outerShdw blurRad="38100" dist="38100" dir="2700000" algn="tl">
                    <a:srgbClr val="000000">
                      <a:alpha val="43137"/>
                    </a:srgbClr>
                  </a:outerShdw>
                </a:effectLst>
                <a:latin typeface="+mj-lt"/>
              </a:rPr>
              <a:t> Tôn vinh Thiên Chúa muôn đời, ngàn lời tri ân cảm mến. Dâng lên tình con thiết tha, Chúa thương dắt dìu đường đời con luôn vững tin.</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4674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ĐK.</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Trần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gian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hôm</a:t>
            </a:r>
            <a:r>
              <a:rPr lang="en-US" sz="5400" b="0" dirty="0">
                <a:solidFill>
                  <a:schemeClr val="bg1"/>
                </a:solidFill>
                <a:effectLst>
                  <a:outerShdw blurRad="38100" dist="38100" dir="2700000" algn="tl">
                    <a:srgbClr val="000000">
                      <a:alpha val="43137"/>
                    </a:srgbClr>
                  </a:outerShdw>
                </a:effectLst>
                <a:latin typeface="+mj-lt"/>
              </a:rPr>
              <a:t> nay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dịu</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dàng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hòa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với</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cung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đàn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nhịp</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đoàn</a:t>
            </a:r>
            <a:r>
              <a:rPr lang="en-US" sz="5400" b="0" dirty="0">
                <a:solidFill>
                  <a:schemeClr val="bg1"/>
                </a:solidFill>
                <a:effectLst>
                  <a:outerShdw blurRad="38100" dist="38100" dir="2700000" algn="tl">
                    <a:srgbClr val="000000">
                      <a:alpha val="43137"/>
                    </a:srgbClr>
                  </a:outerShdw>
                </a:effectLst>
                <a:latin typeface="+mj-lt"/>
              </a:rPr>
              <a:t> con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Cùng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muôn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Sứ</a:t>
            </a:r>
            <a:r>
              <a:rPr lang="en-US" sz="5400" b="0" dirty="0">
                <a:solidFill>
                  <a:schemeClr val="bg1"/>
                </a:solidFill>
                <a:effectLst>
                  <a:outerShdw blurRad="38100" dist="38100" dir="2700000" algn="tl">
                    <a:srgbClr val="000000">
                      <a:alpha val="43137"/>
                    </a:srgbClr>
                  </a:outerShdw>
                </a:effectLst>
                <a:latin typeface="+mj-lt"/>
              </a:rPr>
              <a:t> ca vang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Chúa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vinh</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quang</a:t>
            </a:r>
            <a:r>
              <a:rPr lang="en-US" sz="5400" b="0" dirty="0">
                <a:solidFill>
                  <a:schemeClr val="bg1"/>
                </a:solidFill>
                <a:effectLst>
                  <a:outerShdw blurRad="38100" dist="38100" dir="2700000" algn="tl">
                    <a:srgbClr val="000000">
                      <a:alpha val="43137"/>
                    </a:srgbClr>
                  </a:outerShdw>
                </a:effectLst>
                <a:latin typeface="+mj-lt"/>
              </a:rPr>
              <a:t>. Chung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hân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hoan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rộn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khúc</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đền</a:t>
            </a:r>
            <a:r>
              <a:rPr lang="en-US" sz="5400" b="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280031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Autofit/>
          </a:bodyPr>
          <a:lstStyle/>
          <a:p>
            <a:pPr algn="just"/>
            <a:r>
              <a:rPr lang="vi-VN" sz="6000" b="0" u="sng" dirty="0">
                <a:solidFill>
                  <a:srgbClr val="FFFF00"/>
                </a:solidFill>
                <a:effectLst>
                  <a:outerShdw blurRad="38100" dist="38100" dir="2700000" algn="tl">
                    <a:srgbClr val="000000">
                      <a:alpha val="43137"/>
                    </a:srgbClr>
                  </a:outerShdw>
                </a:effectLst>
                <a:latin typeface="+mj-lt"/>
              </a:rPr>
              <a:t>Tk2.</a:t>
            </a:r>
            <a:r>
              <a:rPr lang="vi-VN" sz="6000" b="0" dirty="0">
                <a:solidFill>
                  <a:srgbClr val="FFFF00"/>
                </a:solidFill>
                <a:effectLst>
                  <a:outerShdw blurRad="38100" dist="38100" dir="2700000" algn="tl">
                    <a:srgbClr val="000000">
                      <a:alpha val="43137"/>
                    </a:srgbClr>
                  </a:outerShdw>
                </a:effectLst>
                <a:latin typeface="+mj-lt"/>
              </a:rPr>
              <a:t> </a:t>
            </a:r>
            <a:r>
              <a:rPr lang="vi-VN" sz="6000" b="0" dirty="0">
                <a:solidFill>
                  <a:schemeClr val="bg1"/>
                </a:solidFill>
                <a:effectLst>
                  <a:outerShdw blurRad="38100" dist="38100" dir="2700000" algn="tl">
                    <a:srgbClr val="000000">
                      <a:alpha val="43137"/>
                    </a:srgbClr>
                  </a:outerShdw>
                </a:effectLst>
                <a:latin typeface="+mj-lt"/>
              </a:rPr>
              <a:t>Ơn thiêng ban xuống vơi đầy, từng ngày tim con rạng rỡ. Dâng lên tình con bé thơ, mãi luôn mong chờ cậy nhờ ơn thiêng Chúa thôi.</a:t>
            </a:r>
            <a:endParaRPr lang="en-US" sz="60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312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r>
              <a:rPr lang="en-US" b="0" dirty="0" err="1">
                <a:solidFill>
                  <a:schemeClr val="bg1"/>
                </a:solidFill>
                <a:effectLst>
                  <a:outerShdw blurRad="38100" dist="38100" dir="2700000" algn="tl">
                    <a:srgbClr val="000000">
                      <a:alpha val="43137"/>
                    </a:srgbClr>
                  </a:outerShdw>
                </a:effectLst>
              </a:rPr>
              <a:t>Chúa</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Nhật</a:t>
            </a:r>
            <a:r>
              <a:rPr lang="en-US" b="0" dirty="0">
                <a:solidFill>
                  <a:schemeClr val="bg1"/>
                </a:solidFill>
                <a:effectLst>
                  <a:outerShdw blurRad="38100" dist="38100" dir="2700000" algn="tl">
                    <a:srgbClr val="000000">
                      <a:alpha val="43137"/>
                    </a:srgbClr>
                  </a:outerShdw>
                </a:effectLst>
              </a:rPr>
              <a:t> XVIII TN </a:t>
            </a:r>
            <a:r>
              <a:rPr lang="en-US" b="0" dirty="0" err="1">
                <a:solidFill>
                  <a:schemeClr val="bg1"/>
                </a:solidFill>
                <a:effectLst>
                  <a:outerShdw blurRad="38100" dist="38100" dir="2700000" algn="tl">
                    <a:srgbClr val="000000">
                      <a:alpha val="43137"/>
                    </a:srgbClr>
                  </a:outerShdw>
                </a:effectLst>
              </a:rPr>
              <a:t>Năm</a:t>
            </a:r>
            <a:r>
              <a:rPr lang="en-US" b="0" dirty="0">
                <a:solidFill>
                  <a:schemeClr val="bg1"/>
                </a:solidFill>
                <a:effectLst>
                  <a:outerShdw blurRad="38100" dist="38100" dir="2700000" algn="tl">
                    <a:srgbClr val="000000">
                      <a:alpha val="43137"/>
                    </a:srgbClr>
                  </a:outerShdw>
                </a:effectLst>
              </a:rPr>
              <a:t> A</a:t>
            </a:r>
            <a:br>
              <a:rPr lang="en-US" b="0" dirty="0">
                <a:solidFill>
                  <a:schemeClr val="bg1"/>
                </a:solidFill>
                <a:effectLst>
                  <a:outerShdw blurRad="38100" dist="38100" dir="2700000" algn="tl">
                    <a:srgbClr val="000000">
                      <a:alpha val="43137"/>
                    </a:srgbClr>
                  </a:outerShdw>
                </a:effectLst>
              </a:rPr>
            </a:br>
            <a:r>
              <a:rPr lang="en-US" b="0" dirty="0" err="1">
                <a:solidFill>
                  <a:schemeClr val="bg1"/>
                </a:solidFill>
                <a:effectLst>
                  <a:outerShdw blurRad="38100" dist="38100" dir="2700000" algn="tl">
                    <a:srgbClr val="000000">
                      <a:alpha val="43137"/>
                    </a:srgbClr>
                  </a:outerShdw>
                </a:effectLst>
              </a:rPr>
              <a:t>Lễ</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Hiển</a:t>
            </a:r>
            <a:r>
              <a:rPr lang="en-US" b="0" dirty="0">
                <a:solidFill>
                  <a:schemeClr val="bg1"/>
                </a:solidFill>
                <a:effectLst>
                  <a:outerShdw blurRad="38100" dist="38100" dir="2700000" algn="tl">
                    <a:srgbClr val="000000">
                      <a:alpha val="43137"/>
                    </a:srgbClr>
                  </a:outerShdw>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ĐK.</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Trần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gian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hôm</a:t>
            </a:r>
            <a:r>
              <a:rPr lang="en-US" sz="5400" b="0" dirty="0">
                <a:solidFill>
                  <a:schemeClr val="bg1"/>
                </a:solidFill>
                <a:effectLst>
                  <a:outerShdw blurRad="38100" dist="38100" dir="2700000" algn="tl">
                    <a:srgbClr val="000000">
                      <a:alpha val="43137"/>
                    </a:srgbClr>
                  </a:outerShdw>
                </a:effectLst>
                <a:latin typeface="+mj-lt"/>
              </a:rPr>
              <a:t> nay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dịu</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dàng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hòa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với</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cung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đàn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nhịp</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đoàn</a:t>
            </a:r>
            <a:r>
              <a:rPr lang="en-US" sz="5400" b="0" dirty="0">
                <a:solidFill>
                  <a:schemeClr val="bg1"/>
                </a:solidFill>
                <a:effectLst>
                  <a:outerShdw blurRad="38100" dist="38100" dir="2700000" algn="tl">
                    <a:srgbClr val="000000">
                      <a:alpha val="43137"/>
                    </a:srgbClr>
                  </a:outerShdw>
                </a:effectLst>
                <a:latin typeface="+mj-lt"/>
              </a:rPr>
              <a:t> con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Cùng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muôn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Sứ</a:t>
            </a:r>
            <a:r>
              <a:rPr lang="en-US" sz="5400" b="0" dirty="0">
                <a:solidFill>
                  <a:schemeClr val="bg1"/>
                </a:solidFill>
                <a:effectLst>
                  <a:outerShdw blurRad="38100" dist="38100" dir="2700000" algn="tl">
                    <a:srgbClr val="000000">
                      <a:alpha val="43137"/>
                    </a:srgbClr>
                  </a:outerShdw>
                </a:effectLst>
                <a:latin typeface="+mj-lt"/>
              </a:rPr>
              <a:t> ca vang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Chúa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vinh</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quang</a:t>
            </a:r>
            <a:r>
              <a:rPr lang="en-US" sz="5400" b="0" dirty="0">
                <a:solidFill>
                  <a:schemeClr val="bg1"/>
                </a:solidFill>
                <a:effectLst>
                  <a:outerShdw blurRad="38100" dist="38100" dir="2700000" algn="tl">
                    <a:srgbClr val="000000">
                      <a:alpha val="43137"/>
                    </a:srgbClr>
                  </a:outerShdw>
                </a:effectLst>
                <a:latin typeface="+mj-lt"/>
              </a:rPr>
              <a:t>. Chung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hân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hoan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rộn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khúc</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đền</a:t>
            </a:r>
            <a:r>
              <a:rPr lang="en-US" sz="5400" b="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85957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rmAutofit fontScale="90000"/>
          </a:bodyPr>
          <a:lstStyle/>
          <a:p>
            <a:pPr algn="just"/>
            <a:r>
              <a:rPr lang="vi-VN" sz="6600" b="0" u="sng" dirty="0">
                <a:solidFill>
                  <a:srgbClr val="FFFF00"/>
                </a:solidFill>
                <a:effectLst>
                  <a:outerShdw blurRad="38100" dist="38100" dir="2700000" algn="tl">
                    <a:srgbClr val="000000">
                      <a:alpha val="43137"/>
                    </a:srgbClr>
                  </a:outerShdw>
                </a:effectLst>
                <a:latin typeface="+mj-lt"/>
              </a:rPr>
              <a:t>Tk3.</a:t>
            </a:r>
            <a:r>
              <a:rPr lang="vi-VN" sz="6600" b="0" dirty="0">
                <a:solidFill>
                  <a:schemeClr val="bg1"/>
                </a:solidFill>
                <a:effectLst>
                  <a:outerShdw blurRad="38100" dist="38100" dir="2700000" algn="tl">
                    <a:srgbClr val="000000">
                      <a:alpha val="43137"/>
                    </a:srgbClr>
                  </a:outerShdw>
                </a:effectLst>
                <a:latin typeface="+mj-lt"/>
              </a:rPr>
              <a:t> Ơn Cha ban xuống chan hòa, mặn mà con dâng tình mến. Bao nhiêu hồng ân chứa chan, mãi luôn tuôn tràn từng ngày qua muôn tháng năm.</a:t>
            </a:r>
            <a:endParaRPr lang="en-US" sz="66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0105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A9-E3F0-767C-430A-F03F294CAEF1}"/>
              </a:ext>
            </a:extLst>
          </p:cNvPr>
          <p:cNvSpPr>
            <a:spLocks noGrp="1"/>
          </p:cNvSpPr>
          <p:nvPr>
            <p:ph type="title"/>
          </p:nvPr>
        </p:nvSpPr>
        <p:spPr>
          <a:xfrm>
            <a:off x="0" y="20638"/>
            <a:ext cx="9144000" cy="6837361"/>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ĐK.</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Trần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gian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hôm</a:t>
            </a:r>
            <a:r>
              <a:rPr lang="en-US" sz="5400" b="0" dirty="0">
                <a:solidFill>
                  <a:schemeClr val="bg1"/>
                </a:solidFill>
                <a:effectLst>
                  <a:outerShdw blurRad="38100" dist="38100" dir="2700000" algn="tl">
                    <a:srgbClr val="000000">
                      <a:alpha val="43137"/>
                    </a:srgbClr>
                  </a:outerShdw>
                </a:effectLst>
                <a:latin typeface="+mj-lt"/>
              </a:rPr>
              <a:t> nay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dịu</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dàng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hòa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với</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cung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đàn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nhịp</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nhàng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đoàn</a:t>
            </a:r>
            <a:r>
              <a:rPr lang="en-US" sz="5400" b="0" dirty="0">
                <a:solidFill>
                  <a:schemeClr val="bg1"/>
                </a:solidFill>
                <a:effectLst>
                  <a:outerShdw blurRad="38100" dist="38100" dir="2700000" algn="tl">
                    <a:srgbClr val="000000">
                      <a:alpha val="43137"/>
                    </a:srgbClr>
                  </a:outerShdw>
                </a:effectLst>
                <a:latin typeface="+mj-lt"/>
              </a:rPr>
              <a:t> con </a:t>
            </a:r>
            <a:r>
              <a:rPr lang="en-US" sz="5400" b="0" dirty="0" err="1">
                <a:solidFill>
                  <a:schemeClr val="bg1"/>
                </a:solidFill>
                <a:effectLst>
                  <a:outerShdw blurRad="38100" dist="38100" dir="2700000" algn="tl">
                    <a:srgbClr val="000000">
                      <a:alpha val="43137"/>
                    </a:srgbClr>
                  </a:outerShdw>
                </a:effectLst>
                <a:latin typeface="+mj-lt"/>
              </a:rPr>
              <a:t>dâng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tiến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Cùng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muôn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Sứ</a:t>
            </a:r>
            <a:r>
              <a:rPr lang="en-US" sz="5400" b="0" dirty="0">
                <a:solidFill>
                  <a:schemeClr val="bg1"/>
                </a:solidFill>
                <a:effectLst>
                  <a:outerShdw blurRad="38100" dist="38100" dir="2700000" algn="tl">
                    <a:srgbClr val="000000">
                      <a:alpha val="43137"/>
                    </a:srgbClr>
                  </a:outerShdw>
                </a:effectLst>
                <a:latin typeface="+mj-lt"/>
              </a:rPr>
              <a:t> ca vang </a:t>
            </a:r>
            <a:r>
              <a:rPr lang="en-US" sz="5400" b="0" dirty="0" err="1">
                <a:solidFill>
                  <a:schemeClr val="bg1"/>
                </a:solidFill>
                <a:effectLst>
                  <a:outerShdw blurRad="38100" dist="38100" dir="2700000" algn="tl">
                    <a:srgbClr val="000000">
                      <a:alpha val="43137"/>
                    </a:srgbClr>
                  </a:outerShdw>
                </a:effectLst>
                <a:latin typeface="+mj-lt"/>
              </a:rPr>
              <a:t>Thiên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Chúa</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vinh</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quang</a:t>
            </a:r>
            <a:r>
              <a:rPr lang="en-US" sz="5400" b="0" dirty="0">
                <a:solidFill>
                  <a:schemeClr val="bg1"/>
                </a:solidFill>
                <a:effectLst>
                  <a:outerShdw blurRad="38100" dist="38100" dir="2700000" algn="tl">
                    <a:srgbClr val="000000">
                      <a:alpha val="43137"/>
                    </a:srgbClr>
                  </a:outerShdw>
                </a:effectLst>
                <a:latin typeface="+mj-lt"/>
              </a:rPr>
              <a:t>. Chung </a:t>
            </a:r>
            <a:r>
              <a:rPr lang="en-US" sz="5400" b="0" dirty="0" err="1">
                <a:solidFill>
                  <a:schemeClr val="bg1"/>
                </a:solidFill>
                <a:effectLst>
                  <a:outerShdw blurRad="38100" dist="38100" dir="2700000" algn="tl">
                    <a:srgbClr val="000000">
                      <a:alpha val="43137"/>
                    </a:srgbClr>
                  </a:outerShdw>
                </a:effectLst>
                <a:latin typeface="+mj-lt"/>
              </a:rPr>
              <a:t>tiếng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hân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hoan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rộn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ràng</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khúc</a:t>
            </a:r>
            <a:r>
              <a:rPr lang="en-US" sz="5400" b="0" dirty="0">
                <a:solidFill>
                  <a:schemeClr val="bg1"/>
                </a:solidFill>
                <a:effectLst>
                  <a:outerShdw blurRad="38100" dist="38100" dir="2700000" algn="tl">
                    <a:srgbClr val="000000">
                      <a:alpha val="43137"/>
                    </a:srgbClr>
                  </a:outerShdw>
                </a:effectLst>
                <a:latin typeface="+mj-lt"/>
              </a:rPr>
              <a:t> ca </a:t>
            </a:r>
            <a:r>
              <a:rPr lang="en-US" sz="5400" b="0" dirty="0" err="1">
                <a:solidFill>
                  <a:schemeClr val="bg1"/>
                </a:solidFill>
                <a:effectLst>
                  <a:outerShdw blurRad="38100" dist="38100" dir="2700000" algn="tl">
                    <a:srgbClr val="000000">
                      <a:alpha val="43137"/>
                    </a:srgbClr>
                  </a:outerShdw>
                </a:effectLst>
                <a:latin typeface="+mj-lt"/>
              </a:rPr>
              <a:t>lên</a:t>
            </a:r>
            <a:r>
              <a:rPr lang="en-US" sz="5400" b="0" dirty="0">
                <a:solidFill>
                  <a:schemeClr val="bg1"/>
                </a:solidFill>
                <a:effectLst>
                  <a:outerShdw blurRad="38100" dist="38100" dir="2700000" algn="tl">
                    <a:srgbClr val="000000">
                      <a:alpha val="43137"/>
                    </a:srgbClr>
                  </a:outerShdw>
                </a:effectLst>
                <a:latin typeface="+mj-lt"/>
              </a:rPr>
              <a:t> </a:t>
            </a:r>
            <a:r>
              <a:rPr lang="en-US" sz="5400" b="0" dirty="0" err="1">
                <a:solidFill>
                  <a:schemeClr val="bg1"/>
                </a:solidFill>
                <a:effectLst>
                  <a:outerShdw blurRad="38100" dist="38100" dir="2700000" algn="tl">
                    <a:srgbClr val="000000">
                      <a:alpha val="43137"/>
                    </a:srgbClr>
                  </a:outerShdw>
                </a:effectLst>
                <a:latin typeface="+mj-lt"/>
              </a:rPr>
              <a:t>đền</a:t>
            </a:r>
            <a:r>
              <a:rPr lang="en-US" sz="5400" b="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77610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r>
              <a:rPr lang="en-US" b="0" dirty="0" err="1">
                <a:solidFill>
                  <a:schemeClr val="bg1"/>
                </a:solidFill>
                <a:effectLst>
                  <a:outerShdw blurRad="38100" dist="38100" dir="2700000" algn="tl">
                    <a:srgbClr val="000000">
                      <a:alpha val="43137"/>
                    </a:srgbClr>
                  </a:outerShdw>
                </a:effectLst>
              </a:rPr>
              <a:t>Chúa</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Nhật</a:t>
            </a:r>
            <a:r>
              <a:rPr lang="en-US" b="0" dirty="0">
                <a:solidFill>
                  <a:schemeClr val="bg1"/>
                </a:solidFill>
                <a:effectLst>
                  <a:outerShdw blurRad="38100" dist="38100" dir="2700000" algn="tl">
                    <a:srgbClr val="000000">
                      <a:alpha val="43137"/>
                    </a:srgbClr>
                  </a:outerShdw>
                </a:effectLst>
              </a:rPr>
              <a:t> XVIII TN </a:t>
            </a:r>
            <a:r>
              <a:rPr lang="en-US" b="0" dirty="0" err="1">
                <a:solidFill>
                  <a:schemeClr val="bg1"/>
                </a:solidFill>
                <a:effectLst>
                  <a:outerShdw blurRad="38100" dist="38100" dir="2700000" algn="tl">
                    <a:srgbClr val="000000">
                      <a:alpha val="43137"/>
                    </a:srgbClr>
                  </a:outerShdw>
                </a:effectLst>
              </a:rPr>
              <a:t>Năm</a:t>
            </a:r>
            <a:r>
              <a:rPr lang="en-US" b="0" dirty="0">
                <a:solidFill>
                  <a:schemeClr val="bg1"/>
                </a:solidFill>
                <a:effectLst>
                  <a:outerShdw blurRad="38100" dist="38100" dir="2700000" algn="tl">
                    <a:srgbClr val="000000">
                      <a:alpha val="43137"/>
                    </a:srgbClr>
                  </a:outerShdw>
                </a:effectLst>
              </a:rPr>
              <a:t> A</a:t>
            </a:r>
            <a:br>
              <a:rPr lang="en-US" b="0" dirty="0">
                <a:solidFill>
                  <a:schemeClr val="bg1"/>
                </a:solidFill>
                <a:effectLst>
                  <a:outerShdw blurRad="38100" dist="38100" dir="2700000" algn="tl">
                    <a:srgbClr val="000000">
                      <a:alpha val="43137"/>
                    </a:srgbClr>
                  </a:outerShdw>
                </a:effectLst>
              </a:rPr>
            </a:br>
            <a:r>
              <a:rPr lang="en-US" b="0" dirty="0" err="1">
                <a:solidFill>
                  <a:schemeClr val="bg1"/>
                </a:solidFill>
                <a:effectLst>
                  <a:outerShdw blurRad="38100" dist="38100" dir="2700000" algn="tl">
                    <a:srgbClr val="000000">
                      <a:alpha val="43137"/>
                    </a:srgbClr>
                  </a:outerShdw>
                </a:effectLst>
              </a:rPr>
              <a:t>Lễ</a:t>
            </a:r>
            <a:r>
              <a:rPr lang="en-US" b="0" dirty="0">
                <a:solidFill>
                  <a:schemeClr val="bg1"/>
                </a:solidFill>
                <a:effectLst>
                  <a:outerShdw blurRad="38100" dist="38100" dir="2700000" algn="tl">
                    <a:srgbClr val="000000">
                      <a:alpha val="43137"/>
                    </a:srgbClr>
                  </a:outerShdw>
                </a:effectLst>
              </a:rPr>
              <a:t> </a:t>
            </a:r>
            <a:r>
              <a:rPr lang="en-US" b="0" dirty="0" err="1">
                <a:solidFill>
                  <a:schemeClr val="bg1"/>
                </a:solidFill>
                <a:effectLst>
                  <a:outerShdw blurRad="38100" dist="38100" dir="2700000" algn="tl">
                    <a:srgbClr val="000000">
                      <a:alpha val="43137"/>
                    </a:srgbClr>
                  </a:outerShdw>
                </a:effectLst>
              </a:rPr>
              <a:t>Hiển</a:t>
            </a:r>
            <a:r>
              <a:rPr lang="en-US" b="0" dirty="0">
                <a:solidFill>
                  <a:schemeClr val="bg1"/>
                </a:solidFill>
                <a:effectLst>
                  <a:outerShdw blurRad="38100" dist="38100" dir="2700000" algn="tl">
                    <a:srgbClr val="000000">
                      <a:alpha val="43137"/>
                    </a:srgbClr>
                  </a:outerShdw>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73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1420426"/>
            <a:ext cx="9144000" cy="4580323"/>
          </a:xfrm>
        </p:spPr>
        <p:txBody>
          <a:bodyPr>
            <a:scene3d>
              <a:camera prst="orthographicFront"/>
              <a:lightRig rig="chilly" dir="t">
                <a:rot lat="0" lon="0" rev="5400000"/>
              </a:lightRig>
            </a:scene3d>
            <a:sp3d prstMaterial="matte">
              <a:bevelT h="38100"/>
            </a:sp3d>
          </a:bodyPr>
          <a:lstStyle/>
          <a:p>
            <a:pPr eaLnBrk="1" hangingPunct="1">
              <a:lnSpc>
                <a:spcPct val="150000"/>
              </a:lnSpc>
            </a:pPr>
            <a:endPar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6858000"/>
          </a:xfrm>
        </p:spPr>
        <p:txBody>
          <a:bodyPr/>
          <a:lstStyle/>
          <a:p>
            <a:pPr algn="l" eaLnBrk="1" hangingPunct="1">
              <a:lnSpc>
                <a:spcPct val="150000"/>
              </a:lnSpc>
            </a:pPr>
            <a:r>
              <a:rPr lang="en-US" sz="4800"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8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8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23859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816333"/>
            <a:ext cx="9144000" cy="6041667"/>
          </a:xfrm>
        </p:spPr>
        <p:txBody>
          <a:bodyPr/>
          <a:lstStyle/>
          <a:p>
            <a:pPr algn="l" eaLnBrk="1" hangingPunct="1">
              <a:lnSpc>
                <a:spcPct val="140000"/>
              </a:lnSpc>
            </a:pPr>
            <a:r>
              <a:rPr lang="en-US" sz="5333"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333"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333"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333"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5619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42971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7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eaLnBrk="1" hangingPunct="1">
              <a:buNone/>
            </a:pPr>
            <a:r>
              <a:rPr lang="vi-VN"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826925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90830"/>
            <a:ext cx="9144000" cy="6667169"/>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88653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scene3d>
              <a:camera prst="orthographicFront"/>
              <a:lightRig rig="chilly" dir="t">
                <a:rot lat="0" lon="0" rev="5400000"/>
              </a:lightRig>
            </a:scene3d>
            <a:sp3d>
              <a:bevelT h="38100"/>
            </a:sp3d>
          </a:bodyPr>
          <a:lstStyle/>
          <a:p>
            <a:r>
              <a:rPr lang="en-US" sz="6000" dirty="0">
                <a:solidFill>
                  <a:srgbClr val="FFFF00"/>
                </a:solidFill>
                <a:effectLst>
                  <a:outerShdw blurRad="38100" dist="38100" dir="2700000" algn="tl">
                    <a:srgbClr val="000000">
                      <a:alpha val="43137"/>
                    </a:srgbClr>
                  </a:outerShdw>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402867"/>
            <a:ext cx="9144000" cy="6455133"/>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867861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221166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370338" y="761262"/>
            <a:ext cx="6773662" cy="2923877"/>
          </a:xfrm>
          <a:prstGeom prst="rect">
            <a:avLst/>
          </a:prstGeom>
        </p:spPr>
        <p:txBody>
          <a:bodyPr wrap="square">
            <a:spAutoFit/>
          </a:bodyPr>
          <a:lstStyle/>
          <a:p>
            <a:r>
              <a:rPr lang="en-US" sz="2800" u="sng" dirty="0" err="1">
                <a:solidFill>
                  <a:srgbClr val="FFFF00"/>
                </a:solidFill>
                <a:latin typeface="UTM American Sans"/>
              </a:rPr>
              <a:t>Bài</a:t>
            </a:r>
            <a:r>
              <a:rPr lang="en-US" sz="2800" u="sng" dirty="0">
                <a:solidFill>
                  <a:srgbClr val="FFFF00"/>
                </a:solidFill>
                <a:latin typeface="UTM American Sans"/>
              </a:rPr>
              <a:t> </a:t>
            </a:r>
            <a:r>
              <a:rPr lang="en-US" sz="2800" u="sng" dirty="0" err="1">
                <a:solidFill>
                  <a:srgbClr val="FFFF00"/>
                </a:solidFill>
                <a:latin typeface="UTM American Sans"/>
              </a:rPr>
              <a:t>đọc</a:t>
            </a:r>
            <a:r>
              <a:rPr lang="en-US" sz="2800" u="sng" dirty="0">
                <a:solidFill>
                  <a:srgbClr val="FFFF00"/>
                </a:solidFill>
                <a:latin typeface="UTM American Sans"/>
              </a:rPr>
              <a:t> 1.</a:t>
            </a:r>
          </a:p>
          <a:p>
            <a:r>
              <a:rPr lang="en-US" sz="2800" dirty="0" err="1">
                <a:solidFill>
                  <a:srgbClr val="FFFF00"/>
                </a:solidFill>
                <a:latin typeface="UTM American Sans"/>
              </a:rPr>
              <a:t>Thánh</a:t>
            </a:r>
            <a:r>
              <a:rPr lang="en-US" sz="2800" dirty="0">
                <a:solidFill>
                  <a:srgbClr val="FFFF00"/>
                </a:solidFill>
                <a:latin typeface="UTM American Sans"/>
              </a:rPr>
              <a:t> </a:t>
            </a:r>
            <a:r>
              <a:rPr lang="en-US" sz="2800" dirty="0" err="1">
                <a:solidFill>
                  <a:srgbClr val="FFFF00"/>
                </a:solidFill>
                <a:latin typeface="UTM American Sans"/>
              </a:rPr>
              <a:t>vịnh</a:t>
            </a:r>
            <a:r>
              <a:rPr lang="en-US" sz="2800" dirty="0">
                <a:solidFill>
                  <a:srgbClr val="FFFF00"/>
                </a:solidFill>
                <a:latin typeface="UTM American Sans"/>
              </a:rPr>
              <a:t> 84.</a:t>
            </a:r>
          </a:p>
          <a:p>
            <a:r>
              <a:rPr lang="vi-VN" sz="3200" dirty="0">
                <a:solidFill>
                  <a:srgbClr val="FFFF00"/>
                </a:solidFill>
              </a:rPr>
              <a:t>Lạy Chúa, xin cho chúng con được thấy tình thương của Chúa, và ban ơn cứu độ cho chúng con.</a:t>
            </a:r>
            <a:br>
              <a:rPr lang="en-US" sz="3200" dirty="0">
                <a:solidFill>
                  <a:srgbClr val="FFFF00"/>
                </a:solidFill>
                <a:latin typeface="UTM American Sans"/>
              </a:rPr>
            </a:br>
            <a:r>
              <a:rPr lang="en-US" sz="3200" dirty="0" err="1">
                <a:solidFill>
                  <a:prstClr val="white"/>
                </a:solidFill>
                <a:latin typeface="UTM American Sans"/>
              </a:rPr>
              <a:t>Bài</a:t>
            </a:r>
            <a:r>
              <a:rPr lang="en-US" sz="3200" dirty="0">
                <a:solidFill>
                  <a:prstClr val="white"/>
                </a:solidFill>
                <a:latin typeface="UTM American Sans"/>
              </a:rPr>
              <a:t> </a:t>
            </a:r>
            <a:r>
              <a:rPr lang="en-US" sz="3200" dirty="0" err="1">
                <a:solidFill>
                  <a:prstClr val="white"/>
                </a:solidFill>
                <a:latin typeface="UTM American Sans"/>
              </a:rPr>
              <a:t>trích</a:t>
            </a:r>
            <a:r>
              <a:rPr lang="en-US" sz="3200" dirty="0">
                <a:solidFill>
                  <a:prstClr val="white"/>
                </a:solidFill>
                <a:latin typeface="UTM American Sans"/>
              </a:rPr>
              <a:t> </a:t>
            </a:r>
            <a:r>
              <a:rPr lang="en-US" sz="3200" dirty="0" err="1">
                <a:solidFill>
                  <a:prstClr val="white"/>
                </a:solidFill>
                <a:latin typeface="UTM American Sans"/>
              </a:rPr>
              <a:t>sách</a:t>
            </a:r>
            <a:r>
              <a:rPr lang="en-US" sz="3200" dirty="0">
                <a:solidFill>
                  <a:prstClr val="white"/>
                </a:solidFill>
                <a:latin typeface="UTM American Sans"/>
              </a:rPr>
              <a:t> </a:t>
            </a:r>
            <a:r>
              <a:rPr lang="en-US" sz="3200" dirty="0" err="1">
                <a:solidFill>
                  <a:prstClr val="white"/>
                </a:solidFill>
                <a:latin typeface="UTM American Sans"/>
              </a:rPr>
              <a:t>các</a:t>
            </a:r>
            <a:r>
              <a:rPr lang="en-US" sz="3200" dirty="0">
                <a:solidFill>
                  <a:prstClr val="white"/>
                </a:solidFill>
                <a:latin typeface="UTM American Sans"/>
              </a:rPr>
              <a:t> </a:t>
            </a:r>
            <a:r>
              <a:rPr lang="en-US" sz="3200" dirty="0" err="1">
                <a:solidFill>
                  <a:prstClr val="white"/>
                </a:solidFill>
                <a:latin typeface="UTM American Sans"/>
              </a:rPr>
              <a:t>Vua</a:t>
            </a:r>
            <a:r>
              <a:rPr lang="en-US" sz="3200" dirty="0">
                <a:solidFill>
                  <a:prstClr val="white"/>
                </a:solidFill>
                <a:latin typeface="UTM American Sans"/>
              </a:rPr>
              <a:t> </a:t>
            </a:r>
            <a:r>
              <a:rPr lang="en-US" sz="3200" dirty="0" err="1">
                <a:solidFill>
                  <a:prstClr val="white"/>
                </a:solidFill>
                <a:latin typeface="UTM American Sans"/>
              </a:rPr>
              <a:t>quyển</a:t>
            </a:r>
            <a:r>
              <a:rPr lang="en-US" sz="3200" dirty="0">
                <a:solidFill>
                  <a:prstClr val="white"/>
                </a:solidFill>
                <a:latin typeface="UTM American Sans"/>
              </a:rPr>
              <a:t> </a:t>
            </a:r>
            <a:r>
              <a:rPr lang="en-US" sz="3200" dirty="0" err="1">
                <a:solidFill>
                  <a:prstClr val="white"/>
                </a:solidFill>
                <a:latin typeface="UTM American Sans"/>
              </a:rPr>
              <a:t>thứ</a:t>
            </a:r>
            <a:r>
              <a:rPr lang="en-US" sz="3200" dirty="0">
                <a:solidFill>
                  <a:prstClr val="white"/>
                </a:solidFill>
                <a:latin typeface="UTM American Sans"/>
              </a:rPr>
              <a:t> </a:t>
            </a:r>
            <a:r>
              <a:rPr lang="en-US" sz="3200" dirty="0" err="1">
                <a:solidFill>
                  <a:prstClr val="white"/>
                </a:solidFill>
                <a:latin typeface="UTM American Sans"/>
              </a:rPr>
              <a:t>nhất</a:t>
            </a:r>
            <a:r>
              <a:rPr lang="en-US" sz="3200" dirty="0">
                <a:solidFill>
                  <a:prstClr val="white"/>
                </a:solidFill>
                <a:latin typeface="UTM American Sans"/>
              </a:rPr>
              <a:t>.</a:t>
            </a:r>
          </a:p>
        </p:txBody>
      </p:sp>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scene3d>
              <a:camera prst="orthographicFront"/>
              <a:lightRig rig="chilly" dir="t">
                <a:rot lat="0" lon="0" rev="5400000"/>
              </a:lightRig>
            </a:scene3d>
            <a:sp3d prstMaterial="matte">
              <a:bevelT h="38100"/>
            </a:sp3d>
          </a:bodyPr>
          <a:lstStyle/>
          <a:p>
            <a:r>
              <a:rPr lang="en-US" dirty="0" err="1">
                <a:solidFill>
                  <a:schemeClr val="bg1"/>
                </a:solidFill>
                <a:effectLst>
                  <a:outerShdw blurRad="38100" dist="38100" dir="2700000" algn="tl">
                    <a:srgbClr val="000000">
                      <a:alpha val="43137"/>
                    </a:srgbClr>
                  </a:outerShdw>
                </a:effectLst>
              </a:rPr>
              <a:t>Chúa</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Nhật</a:t>
            </a:r>
            <a:r>
              <a:rPr lang="en-US" dirty="0">
                <a:solidFill>
                  <a:schemeClr val="bg1"/>
                </a:solidFill>
                <a:effectLst>
                  <a:outerShdw blurRad="38100" dist="38100" dir="2700000" algn="tl">
                    <a:srgbClr val="000000">
                      <a:alpha val="43137"/>
                    </a:srgbClr>
                  </a:outerShdw>
                </a:effectLst>
              </a:rPr>
              <a:t> XIX </a:t>
            </a:r>
            <a:r>
              <a:rPr lang="en-US" dirty="0" err="1">
                <a:solidFill>
                  <a:schemeClr val="bg1"/>
                </a:solidFill>
                <a:effectLst>
                  <a:outerShdw blurRad="38100" dist="38100" dir="2700000" algn="tl">
                    <a:srgbClr val="000000">
                      <a:alpha val="43137"/>
                    </a:srgbClr>
                  </a:outerShdw>
                </a:effectLst>
              </a:rPr>
              <a:t>Thường</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NiênNăm</a:t>
            </a:r>
            <a:r>
              <a:rPr lang="en-US" dirty="0">
                <a:solidFill>
                  <a:schemeClr val="bg1"/>
                </a:solidFill>
                <a:effectLst>
                  <a:outerShdw blurRad="38100" dist="38100" dir="2700000" algn="tl">
                    <a:srgbClr val="000000">
                      <a:alpha val="43137"/>
                    </a:srgbClr>
                  </a:outerShdw>
                </a:effectLst>
              </a:rPr>
              <a:t> A</a:t>
            </a:r>
            <a:br>
              <a:rPr lang="en-US" dirty="0">
                <a:solidFill>
                  <a:schemeClr val="bg1"/>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r>
              <a:rPr lang="en-US" sz="5400" u="sng" dirty="0" err="1">
                <a:solidFill>
                  <a:srgbClr val="FFFF00"/>
                </a:solidFill>
                <a:effectLst>
                  <a:outerShdw blurRad="38100" dist="38100" dir="2700000" algn="tl">
                    <a:srgbClr val="000000">
                      <a:alpha val="43137"/>
                    </a:srgbClr>
                  </a:outerShdw>
                </a:effectLst>
              </a:rPr>
              <a:t>Đáp</a:t>
            </a:r>
            <a:r>
              <a:rPr lang="en-US" sz="5400" u="sng" dirty="0">
                <a:solidFill>
                  <a:srgbClr val="FFFF00"/>
                </a:solidFill>
                <a:effectLst>
                  <a:outerShdw blurRad="38100" dist="38100" dir="2700000" algn="tl">
                    <a:srgbClr val="000000">
                      <a:alpha val="43137"/>
                    </a:srgbClr>
                  </a:outerShdw>
                </a:effectLst>
              </a:rPr>
              <a:t> Ca</a:t>
            </a:r>
            <a:br>
              <a:rPr lang="en-US" sz="5400" u="sng" dirty="0">
                <a:solidFill>
                  <a:srgbClr val="FFFF00"/>
                </a:solidFill>
                <a:effectLst>
                  <a:outerShdw blurRad="38100" dist="38100" dir="2700000" algn="tl">
                    <a:srgbClr val="000000">
                      <a:alpha val="43137"/>
                    </a:srgbClr>
                  </a:outerShdw>
                </a:effectLst>
              </a:rPr>
            </a:br>
            <a:br>
              <a:rPr lang="en-US" dirty="0">
                <a:solidFill>
                  <a:srgbClr val="FFFF00"/>
                </a:solidFill>
                <a:effectLst>
                  <a:outerShdw blurRad="38100" dist="38100" dir="2700000" algn="tl">
                    <a:srgbClr val="000000">
                      <a:alpha val="43137"/>
                    </a:srgbClr>
                  </a:outerShdw>
                </a:effectLst>
              </a:rPr>
            </a:br>
            <a:r>
              <a:rPr lang="en-US" sz="8000" dirty="0" err="1">
                <a:solidFill>
                  <a:srgbClr val="FFFF00"/>
                </a:solidFill>
                <a:effectLst>
                  <a:outerShdw blurRad="38100" dist="38100" dir="2700000" algn="tl">
                    <a:srgbClr val="000000">
                      <a:alpha val="43137"/>
                    </a:srgbClr>
                  </a:outerShdw>
                </a:effectLst>
              </a:rPr>
              <a:t>Thánh</a:t>
            </a:r>
            <a:r>
              <a:rPr lang="en-US" sz="8000" dirty="0">
                <a:solidFill>
                  <a:srgbClr val="FFFF00"/>
                </a:solidFill>
                <a:effectLst>
                  <a:outerShdw blurRad="38100" dist="38100" dir="2700000" algn="tl">
                    <a:srgbClr val="000000">
                      <a:alpha val="43137"/>
                    </a:srgbClr>
                  </a:outerShdw>
                </a:effectLst>
              </a:rPr>
              <a:t> </a:t>
            </a:r>
            <a:r>
              <a:rPr lang="en-US" sz="8000" dirty="0" err="1">
                <a:solidFill>
                  <a:srgbClr val="FFFF00"/>
                </a:solidFill>
                <a:effectLst>
                  <a:outerShdw blurRad="38100" dist="38100" dir="2700000" algn="tl">
                    <a:srgbClr val="000000">
                      <a:alpha val="43137"/>
                    </a:srgbClr>
                  </a:outerShdw>
                </a:effectLst>
              </a:rPr>
              <a:t>Vịnh</a:t>
            </a:r>
            <a:r>
              <a:rPr lang="en-US" sz="8000" dirty="0">
                <a:solidFill>
                  <a:srgbClr val="FFFF00"/>
                </a:solidFill>
                <a:effectLst>
                  <a:outerShdw blurRad="38100" dist="38100" dir="2700000" algn="tl">
                    <a:srgbClr val="000000">
                      <a:alpha val="43137"/>
                    </a:srgbClr>
                  </a:outerShdw>
                </a:effectLst>
              </a:rPr>
              <a:t> 84</a:t>
            </a:r>
            <a:br>
              <a:rPr lang="en-US" sz="8000" dirty="0">
                <a:solidFill>
                  <a:srgbClr val="FFFF00"/>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St: </a:t>
            </a:r>
            <a:r>
              <a:rPr lang="en-US" i="1" dirty="0" err="1">
                <a:solidFill>
                  <a:schemeClr val="bg1"/>
                </a:solidFill>
                <a:effectLst>
                  <a:outerShdw blurRad="38100" dist="38100" dir="2700000" algn="tl">
                    <a:srgbClr val="000000">
                      <a:alpha val="43137"/>
                    </a:srgbClr>
                  </a:outerShdw>
                </a:effectLst>
              </a:rPr>
              <a:t>Lm</a:t>
            </a:r>
            <a:r>
              <a:rPr lang="en-US" i="1" dirty="0">
                <a:solidFill>
                  <a:schemeClr val="bg1"/>
                </a:solidFill>
                <a:effectLst>
                  <a:outerShdw blurRad="38100" dist="38100" dir="2700000" algn="tl">
                    <a:srgbClr val="000000">
                      <a:alpha val="43137"/>
                    </a:srgbClr>
                  </a:outerShdw>
                </a:effectLst>
              </a:rPr>
              <a:t>. Kim Long</a:t>
            </a:r>
          </a:p>
        </p:txBody>
      </p:sp>
    </p:spTree>
    <p:extLst>
      <p:ext uri="{BB962C8B-B14F-4D97-AF65-F5344CB8AC3E}">
        <p14:creationId xmlns:p14="http://schemas.microsoft.com/office/powerpoint/2010/main" val="825005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600" u="sng" dirty="0">
                <a:solidFill>
                  <a:srgbClr val="FFFF00"/>
                </a:solidFill>
                <a:effectLst>
                  <a:outerShdw blurRad="38100" dist="38100" dir="2700000" algn="tl">
                    <a:srgbClr val="000000">
                      <a:alpha val="43137"/>
                    </a:srgbClr>
                  </a:outerShdw>
                </a:effectLst>
              </a:rPr>
              <a:t>Tk1:</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Tôi lẳng lặng nghe Chúa nay ban truyền lời chào bình an tặng dân Chúa. Cứu ai hằng sợ Tôn Danh, dọi chiếu ánh vinh hiển Ngài.</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688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000830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600" u="sng" dirty="0">
                <a:solidFill>
                  <a:srgbClr val="FFFF00"/>
                </a:solidFill>
                <a:effectLst>
                  <a:outerShdw blurRad="38100" dist="38100" dir="2700000" algn="tl">
                    <a:srgbClr val="000000">
                      <a:alpha val="43137"/>
                    </a:srgbClr>
                  </a:outerShdw>
                </a:effectLst>
              </a:rPr>
              <a:t>Tk2:</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Ân nghĩa và công lý nay tao ngộ, hòa bình đẹp duyên cùng công chính. Đất nay nảy mầm công minh, thành tín giáng lâm bởi trời.</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45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44710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6600" u="sng" dirty="0">
                <a:solidFill>
                  <a:srgbClr val="FFFF00"/>
                </a:solidFill>
                <a:effectLst>
                  <a:outerShdw blurRad="38100" dist="38100" dir="2700000" algn="tl">
                    <a:srgbClr val="000000">
                      <a:alpha val="43137"/>
                    </a:srgbClr>
                  </a:outerShdw>
                </a:effectLst>
              </a:rPr>
              <a:t>Tk3:</a:t>
            </a:r>
            <a:r>
              <a:rPr lang="en-US" sz="6600" dirty="0">
                <a:solidFill>
                  <a:schemeClr val="bg1"/>
                </a:solidFill>
                <a:effectLst>
                  <a:outerShdw blurRad="38100" dist="38100" dir="2700000" algn="tl">
                    <a:srgbClr val="000000">
                      <a:alpha val="43137"/>
                    </a:srgbClr>
                  </a:outerShdw>
                </a:effectLst>
              </a:rPr>
              <a:t> </a:t>
            </a:r>
            <a:r>
              <a:rPr lang="vi-VN" sz="6600" dirty="0">
                <a:solidFill>
                  <a:schemeClr val="bg1"/>
                </a:solidFill>
                <a:effectLst>
                  <a:outerShdw blurRad="38100" dist="38100" dir="2700000" algn="tl">
                    <a:srgbClr val="000000">
                      <a:alpha val="43137"/>
                    </a:srgbClr>
                  </a:outerShdw>
                </a:effectLst>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656961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467992" y="1143001"/>
            <a:ext cx="6676008" cy="2185214"/>
          </a:xfrm>
          <a:prstGeom prst="rect">
            <a:avLst/>
          </a:prstGeom>
        </p:spPr>
        <p:txBody>
          <a:bodyPr wrap="square">
            <a:spAutoFit/>
          </a:bodyPr>
          <a:lstStyle/>
          <a:p>
            <a:r>
              <a:rPr lang="en-US" sz="2400" u="sng" dirty="0" err="1">
                <a:solidFill>
                  <a:srgbClr val="FFFF00"/>
                </a:solidFill>
                <a:latin typeface="UTM American Sans"/>
              </a:rPr>
              <a:t>Bài</a:t>
            </a:r>
            <a:r>
              <a:rPr lang="en-US" sz="2400" u="sng" dirty="0">
                <a:solidFill>
                  <a:srgbClr val="FFFF00"/>
                </a:solidFill>
                <a:latin typeface="UTM American Sans"/>
              </a:rPr>
              <a:t> </a:t>
            </a:r>
            <a:r>
              <a:rPr lang="en-US" sz="2400" u="sng" dirty="0" err="1">
                <a:solidFill>
                  <a:srgbClr val="FFFF00"/>
                </a:solidFill>
                <a:latin typeface="UTM American Sans"/>
              </a:rPr>
              <a:t>đọc</a:t>
            </a:r>
            <a:r>
              <a:rPr lang="en-US" sz="2400" u="sng" dirty="0">
                <a:solidFill>
                  <a:srgbClr val="FFFF00"/>
                </a:solidFill>
                <a:latin typeface="UTM American Sans"/>
              </a:rPr>
              <a:t> 2.</a:t>
            </a:r>
            <a:br>
              <a:rPr lang="en-US" sz="2400" u="sng" dirty="0">
                <a:solidFill>
                  <a:srgbClr val="FFFF00"/>
                </a:solidFill>
                <a:latin typeface="UTM American Sans"/>
              </a:rPr>
            </a:br>
            <a:r>
              <a:rPr lang="en-US" sz="2800" dirty="0" err="1">
                <a:solidFill>
                  <a:srgbClr val="FFFF00"/>
                </a:solidFill>
                <a:latin typeface="UTM American Sans"/>
              </a:rPr>
              <a:t>Giá</a:t>
            </a:r>
            <a:r>
              <a:rPr lang="en-US" sz="2800" dirty="0">
                <a:solidFill>
                  <a:srgbClr val="FFFF00"/>
                </a:solidFill>
                <a:latin typeface="UTM American Sans"/>
              </a:rPr>
              <a:t> </a:t>
            </a:r>
            <a:r>
              <a:rPr lang="en-US" sz="2800" dirty="0" err="1">
                <a:solidFill>
                  <a:srgbClr val="FFFF00"/>
                </a:solidFill>
                <a:latin typeface="UTM American Sans"/>
              </a:rPr>
              <a:t>như</a:t>
            </a:r>
            <a:r>
              <a:rPr lang="en-US" sz="2800" dirty="0">
                <a:solidFill>
                  <a:srgbClr val="FFFF00"/>
                </a:solidFill>
                <a:latin typeface="UTM American Sans"/>
              </a:rPr>
              <a:t> </a:t>
            </a:r>
            <a:r>
              <a:rPr lang="en-US" sz="2800" dirty="0" err="1">
                <a:solidFill>
                  <a:srgbClr val="FFFF00"/>
                </a:solidFill>
                <a:latin typeface="UTM American Sans"/>
              </a:rPr>
              <a:t>vì</a:t>
            </a:r>
            <a:r>
              <a:rPr lang="en-US" sz="2800" dirty="0">
                <a:solidFill>
                  <a:srgbClr val="FFFF00"/>
                </a:solidFill>
                <a:latin typeface="UTM American Sans"/>
              </a:rPr>
              <a:t> </a:t>
            </a:r>
            <a:r>
              <a:rPr lang="en-US" sz="2800" dirty="0" err="1">
                <a:solidFill>
                  <a:srgbClr val="FFFF00"/>
                </a:solidFill>
                <a:latin typeface="UTM American Sans"/>
              </a:rPr>
              <a:t>anh</a:t>
            </a:r>
            <a:r>
              <a:rPr lang="en-US" sz="2800" dirty="0">
                <a:solidFill>
                  <a:srgbClr val="FFFF00"/>
                </a:solidFill>
                <a:latin typeface="UTM American Sans"/>
              </a:rPr>
              <a:t> </a:t>
            </a:r>
            <a:r>
              <a:rPr lang="en-US" sz="2800" dirty="0" err="1">
                <a:solidFill>
                  <a:srgbClr val="FFFF00"/>
                </a:solidFill>
                <a:latin typeface="UTM American Sans"/>
              </a:rPr>
              <a:t>em</a:t>
            </a:r>
            <a:r>
              <a:rPr lang="en-US" sz="2800" dirty="0">
                <a:solidFill>
                  <a:srgbClr val="FFFF00"/>
                </a:solidFill>
                <a:latin typeface="UTM American Sans"/>
              </a:rPr>
              <a:t>, </a:t>
            </a:r>
            <a:r>
              <a:rPr lang="en-US" sz="2800" dirty="0" err="1">
                <a:solidFill>
                  <a:srgbClr val="FFFF00"/>
                </a:solidFill>
                <a:latin typeface="UTM American Sans"/>
              </a:rPr>
              <a:t>mà</a:t>
            </a:r>
            <a:r>
              <a:rPr lang="en-US" sz="2800" dirty="0">
                <a:solidFill>
                  <a:srgbClr val="FFFF00"/>
                </a:solidFill>
                <a:latin typeface="UTM American Sans"/>
              </a:rPr>
              <a:t> </a:t>
            </a:r>
            <a:r>
              <a:rPr lang="en-US" sz="2800" dirty="0" err="1">
                <a:solidFill>
                  <a:srgbClr val="FFFF00"/>
                </a:solidFill>
                <a:latin typeface="UTM American Sans"/>
              </a:rPr>
              <a:t>tôi</a:t>
            </a:r>
            <a:r>
              <a:rPr lang="en-US" sz="2800" dirty="0">
                <a:solidFill>
                  <a:srgbClr val="FFFF00"/>
                </a:solidFill>
                <a:latin typeface="UTM American Sans"/>
              </a:rPr>
              <a:t> </a:t>
            </a:r>
            <a:r>
              <a:rPr lang="en-US" sz="2800" dirty="0" err="1">
                <a:solidFill>
                  <a:srgbClr val="FFFF00"/>
                </a:solidFill>
                <a:latin typeface="UTM American Sans"/>
              </a:rPr>
              <a:t>có</a:t>
            </a:r>
            <a:r>
              <a:rPr lang="en-US" sz="2800" dirty="0">
                <a:solidFill>
                  <a:srgbClr val="FFFF00"/>
                </a:solidFill>
                <a:latin typeface="UTM American Sans"/>
              </a:rPr>
              <a:t> </a:t>
            </a:r>
            <a:r>
              <a:rPr lang="en-US" sz="2800" dirty="0" err="1">
                <a:solidFill>
                  <a:srgbClr val="FFFF00"/>
                </a:solidFill>
                <a:latin typeface="UTM American Sans"/>
              </a:rPr>
              <a:t>bị</a:t>
            </a:r>
            <a:r>
              <a:rPr lang="en-US" sz="2800" dirty="0">
                <a:solidFill>
                  <a:srgbClr val="FFFF00"/>
                </a:solidFill>
                <a:latin typeface="UTM American Sans"/>
              </a:rPr>
              <a:t> </a:t>
            </a:r>
            <a:r>
              <a:rPr lang="en-US" sz="2800" dirty="0" err="1">
                <a:solidFill>
                  <a:srgbClr val="FFFF00"/>
                </a:solidFill>
                <a:latin typeface="UTM American Sans"/>
              </a:rPr>
              <a:t>nguyền</a:t>
            </a:r>
            <a:r>
              <a:rPr lang="en-US" sz="2800" dirty="0">
                <a:solidFill>
                  <a:srgbClr val="FFFF00"/>
                </a:solidFill>
                <a:latin typeface="UTM American Sans"/>
              </a:rPr>
              <a:t> </a:t>
            </a:r>
            <a:r>
              <a:rPr lang="en-US" sz="2800" dirty="0" err="1">
                <a:solidFill>
                  <a:srgbClr val="FFFF00"/>
                </a:solidFill>
                <a:latin typeface="UTM American Sans"/>
              </a:rPr>
              <a:t>rủa</a:t>
            </a:r>
            <a:r>
              <a:rPr lang="en-US" sz="2800" dirty="0">
                <a:solidFill>
                  <a:srgbClr val="FFFF00"/>
                </a:solidFill>
                <a:latin typeface="UTM American Sans"/>
              </a:rPr>
              <a:t>, </a:t>
            </a:r>
            <a:r>
              <a:rPr lang="en-US" sz="2800" dirty="0" err="1">
                <a:solidFill>
                  <a:srgbClr val="FFFF00"/>
                </a:solidFill>
                <a:latin typeface="UTM American Sans"/>
              </a:rPr>
              <a:t>thì</a:t>
            </a:r>
            <a:r>
              <a:rPr lang="en-US" sz="2800" dirty="0">
                <a:solidFill>
                  <a:srgbClr val="FFFF00"/>
                </a:solidFill>
                <a:latin typeface="UTM American Sans"/>
              </a:rPr>
              <a:t> </a:t>
            </a:r>
            <a:r>
              <a:rPr lang="en-US" sz="2800" dirty="0" err="1">
                <a:solidFill>
                  <a:srgbClr val="FFFF00"/>
                </a:solidFill>
                <a:latin typeface="UTM American Sans"/>
              </a:rPr>
              <a:t>tôi</a:t>
            </a:r>
            <a:r>
              <a:rPr lang="en-US" sz="2800" dirty="0">
                <a:solidFill>
                  <a:srgbClr val="FFFF00"/>
                </a:solidFill>
                <a:latin typeface="UTM American Sans"/>
              </a:rPr>
              <a:t> </a:t>
            </a:r>
            <a:r>
              <a:rPr lang="en-US" sz="2800" dirty="0" err="1">
                <a:solidFill>
                  <a:srgbClr val="FFFF00"/>
                </a:solidFill>
                <a:latin typeface="UTM American Sans"/>
              </a:rPr>
              <a:t>cũng</a:t>
            </a:r>
            <a:r>
              <a:rPr lang="en-US" sz="2800" dirty="0">
                <a:solidFill>
                  <a:srgbClr val="FFFF00"/>
                </a:solidFill>
                <a:latin typeface="UTM American Sans"/>
              </a:rPr>
              <a:t> cam </a:t>
            </a:r>
            <a:r>
              <a:rPr lang="en-US" sz="2800" dirty="0" err="1">
                <a:solidFill>
                  <a:srgbClr val="FFFF00"/>
                </a:solidFill>
                <a:latin typeface="UTM American Sans"/>
              </a:rPr>
              <a:t>lòng</a:t>
            </a:r>
            <a:r>
              <a:rPr lang="vi-VN" sz="2800" dirty="0">
                <a:solidFill>
                  <a:srgbClr val="FFFF00"/>
                </a:solidFill>
              </a:rPr>
              <a:t>.</a:t>
            </a:r>
            <a:endParaRPr lang="en-US" sz="2800" dirty="0">
              <a:solidFill>
                <a:srgbClr val="FFFF00"/>
              </a:solidFill>
              <a:latin typeface="UTM American Sans"/>
            </a:endParaRPr>
          </a:p>
          <a:p>
            <a:r>
              <a:rPr lang="en-US" sz="2800" dirty="0">
                <a:solidFill>
                  <a:prstClr val="white"/>
                </a:solidFill>
                <a:latin typeface="UTM American Sans"/>
              </a:rPr>
              <a:t>  </a:t>
            </a:r>
            <a:r>
              <a:rPr lang="en-US" sz="2800" dirty="0" err="1">
                <a:solidFill>
                  <a:prstClr val="white"/>
                </a:solidFill>
                <a:latin typeface="UTM American Sans"/>
              </a:rPr>
              <a:t>Bài</a:t>
            </a:r>
            <a:r>
              <a:rPr lang="en-US" sz="2800" dirty="0">
                <a:solidFill>
                  <a:prstClr val="white"/>
                </a:solidFill>
                <a:latin typeface="UTM American Sans"/>
              </a:rPr>
              <a:t> </a:t>
            </a:r>
            <a:r>
              <a:rPr lang="en-US" sz="2800" dirty="0" err="1">
                <a:solidFill>
                  <a:prstClr val="white"/>
                </a:solidFill>
                <a:latin typeface="UTM American Sans"/>
              </a:rPr>
              <a:t>trích</a:t>
            </a:r>
            <a:r>
              <a:rPr lang="en-US" sz="2800" dirty="0">
                <a:solidFill>
                  <a:prstClr val="white"/>
                </a:solidFill>
                <a:latin typeface="UTM American Sans"/>
              </a:rPr>
              <a:t> </a:t>
            </a:r>
            <a:r>
              <a:rPr lang="en-US" sz="2800" dirty="0" err="1">
                <a:solidFill>
                  <a:prstClr val="white"/>
                </a:solidFill>
                <a:latin typeface="UTM American Sans"/>
              </a:rPr>
              <a:t>thư</a:t>
            </a:r>
            <a:r>
              <a:rPr lang="en-US" sz="2800" dirty="0">
                <a:solidFill>
                  <a:prstClr val="white"/>
                </a:solidFill>
                <a:latin typeface="UTM American Sans"/>
              </a:rPr>
              <a:t> </a:t>
            </a:r>
            <a:r>
              <a:rPr lang="en-US" sz="2800" dirty="0" err="1">
                <a:solidFill>
                  <a:prstClr val="white"/>
                </a:solidFill>
                <a:latin typeface="UTM American Sans"/>
              </a:rPr>
              <a:t>thánh</a:t>
            </a:r>
            <a:r>
              <a:rPr lang="en-US" sz="2800" dirty="0">
                <a:solidFill>
                  <a:prstClr val="white"/>
                </a:solidFill>
                <a:latin typeface="UTM American Sans"/>
              </a:rPr>
              <a:t> </a:t>
            </a:r>
            <a:r>
              <a:rPr lang="en-US" sz="2800" dirty="0" err="1">
                <a:solidFill>
                  <a:prstClr val="white"/>
                </a:solidFill>
                <a:latin typeface="UTM American Sans"/>
              </a:rPr>
              <a:t>Phaolô</a:t>
            </a:r>
            <a:r>
              <a:rPr lang="en-US" sz="2800" dirty="0">
                <a:solidFill>
                  <a:prstClr val="white"/>
                </a:solidFill>
                <a:latin typeface="UTM American Sans"/>
              </a:rPr>
              <a:t> </a:t>
            </a:r>
            <a:r>
              <a:rPr lang="en-US" sz="2800" dirty="0" err="1">
                <a:solidFill>
                  <a:prstClr val="white"/>
                </a:solidFill>
                <a:latin typeface="UTM American Sans"/>
              </a:rPr>
              <a:t>tông</a:t>
            </a:r>
            <a:r>
              <a:rPr lang="en-US" sz="2800" dirty="0">
                <a:solidFill>
                  <a:prstClr val="white"/>
                </a:solidFill>
                <a:latin typeface="UTM American Sans"/>
              </a:rPr>
              <a:t> </a:t>
            </a:r>
            <a:r>
              <a:rPr lang="en-US" sz="2800" dirty="0" err="1">
                <a:solidFill>
                  <a:prstClr val="white"/>
                </a:solidFill>
                <a:latin typeface="UTM American Sans"/>
              </a:rPr>
              <a:t>đồ</a:t>
            </a:r>
            <a:endParaRPr lang="en-US" sz="2800" dirty="0">
              <a:solidFill>
                <a:prstClr val="white"/>
              </a:solidFill>
              <a:latin typeface="UTM American Sans"/>
            </a:endParaRPr>
          </a:p>
          <a:p>
            <a:r>
              <a:rPr lang="en-US" sz="2800" dirty="0" err="1">
                <a:solidFill>
                  <a:prstClr val="white"/>
                </a:solidFill>
                <a:latin typeface="UTM American Sans"/>
              </a:rPr>
              <a:t>Gởi</a:t>
            </a:r>
            <a:r>
              <a:rPr lang="en-US" sz="2800" dirty="0">
                <a:solidFill>
                  <a:prstClr val="white"/>
                </a:solidFill>
                <a:latin typeface="UTM American Sans"/>
              </a:rPr>
              <a:t> </a:t>
            </a:r>
            <a:r>
              <a:rPr lang="en-US" sz="2800" dirty="0" err="1">
                <a:solidFill>
                  <a:prstClr val="white"/>
                </a:solidFill>
                <a:latin typeface="UTM American Sans"/>
              </a:rPr>
              <a:t>tín</a:t>
            </a:r>
            <a:r>
              <a:rPr lang="en-US" sz="2800" dirty="0">
                <a:solidFill>
                  <a:prstClr val="white"/>
                </a:solidFill>
                <a:latin typeface="UTM American Sans"/>
              </a:rPr>
              <a:t> </a:t>
            </a:r>
            <a:r>
              <a:rPr lang="en-US" sz="2800" dirty="0" err="1">
                <a:solidFill>
                  <a:prstClr val="white"/>
                </a:solidFill>
                <a:latin typeface="UTM American Sans"/>
              </a:rPr>
              <a:t>hữu</a:t>
            </a:r>
            <a:r>
              <a:rPr lang="en-US" sz="2800" dirty="0">
                <a:solidFill>
                  <a:prstClr val="white"/>
                </a:solidFill>
                <a:latin typeface="UTM American Sans"/>
              </a:rPr>
              <a:t> </a:t>
            </a:r>
            <a:r>
              <a:rPr lang="en-US" sz="2800" dirty="0" err="1">
                <a:solidFill>
                  <a:prstClr val="white"/>
                </a:solidFill>
                <a:latin typeface="UTM American Sans"/>
              </a:rPr>
              <a:t>Rôma</a:t>
            </a:r>
            <a:r>
              <a:rPr lang="en-US" sz="2800" dirty="0">
                <a:solidFill>
                  <a:prstClr val="white"/>
                </a:solidFill>
                <a:latin typeface="UTM American Sans"/>
              </a:rPr>
              <a:t>.</a:t>
            </a:r>
          </a:p>
        </p:txBody>
      </p:sp>
    </p:spTree>
    <p:extLst>
      <p:ext uri="{BB962C8B-B14F-4D97-AF65-F5344CB8AC3E}">
        <p14:creationId xmlns:p14="http://schemas.microsoft.com/office/powerpoint/2010/main" val="109183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8800" dirty="0">
                <a:solidFill>
                  <a:schemeClr val="bg1"/>
                </a:solidFill>
                <a:effectLst>
                  <a:outerShdw blurRad="38100" dist="38100" dir="2700000" algn="tl">
                    <a:srgbClr val="000000">
                      <a:alpha val="43137"/>
                    </a:srgbClr>
                  </a:outerShdw>
                </a:effectLst>
              </a:rPr>
              <a:t>T</a:t>
            </a:r>
            <a:r>
              <a:rPr lang="vi-VN" sz="8800" dirty="0">
                <a:solidFill>
                  <a:schemeClr val="bg1"/>
                </a:solidFill>
                <a:effectLst>
                  <a:outerShdw blurRad="38100" dist="38100" dir="2700000" algn="tl">
                    <a:srgbClr val="000000">
                      <a:alpha val="43137"/>
                    </a:srgbClr>
                  </a:outerShdw>
                </a:effectLst>
              </a:rPr>
              <a:t>ôi mong đợi ở Chúa, cậy trông ở lời Ngài.</a:t>
            </a:r>
            <a:endParaRPr lang="en-US" sz="8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92962" y="138161"/>
            <a:ext cx="65339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104660" y="5265643"/>
            <a:ext cx="36043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156677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773661"/>
          </a:xfrm>
        </p:spPr>
        <p:txBody>
          <a:bodyPr>
            <a:normAutofit/>
            <a:scene3d>
              <a:camera prst="orthographicFront"/>
              <a:lightRig rig="chilly" dir="t">
                <a:rot lat="0" lon="0" rev="5400000"/>
              </a:lightRig>
            </a:scene3d>
            <a:sp3d prstMaterial="matte">
              <a:bevelT h="38100"/>
            </a:sp3d>
          </a:bodyPr>
          <a:lstStyle/>
          <a:p>
            <a:r>
              <a:rPr lang="en-US" sz="7200" dirty="0">
                <a:solidFill>
                  <a:srgbClr val="FFFF00"/>
                </a:solidFill>
                <a:effectLst>
                  <a:outerShdw blurRad="38100" dist="38100" dir="2700000" algn="tl">
                    <a:srgbClr val="000000">
                      <a:alpha val="43137"/>
                    </a:srgbClr>
                  </a:outerShdw>
                </a:effectLst>
                <a:latin typeface="UTM Cooper Black" panose="02040603050506020204" pitchFamily="18" charset="0"/>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rgbClr val="FFFF00"/>
                </a:solidFill>
                <a:effectLst>
                  <a:outerShdw blurRad="38100" dist="38100" dir="2700000" algn="tl">
                    <a:srgbClr val="000000">
                      <a:alpha val="43137"/>
                    </a:srgbClr>
                  </a:outerShdw>
                </a:effectLst>
                <a:cs typeface="Times New Roman" pitchFamily="18" charset="0"/>
              </a:rPr>
              <a:t>Tôi tin kính một Thiên Chúa là Cha toàn năng, </a:t>
            </a:r>
            <a:r>
              <a:rPr lang="vi-VN" sz="7200" dirty="0">
                <a:solidFill>
                  <a:schemeClr val="bg1"/>
                </a:solidFill>
                <a:effectLst>
                  <a:outerShdw blurRad="38100" dist="38100" dir="2700000" algn="tl">
                    <a:srgbClr val="000000">
                      <a:alpha val="43137"/>
                    </a:srgbClr>
                  </a:outerShdw>
                </a:effectLst>
                <a:cs typeface="Times New Roman" pitchFamily="18" charset="0"/>
              </a:rPr>
              <a:t>Đấng tạo thành trời đất, muôn vật hữu hình và vô hình.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just"/>
            <a:r>
              <a:rPr lang="en-US" sz="8000" dirty="0" err="1">
                <a:solidFill>
                  <a:schemeClr val="bg1"/>
                </a:solidFill>
                <a:effectLst>
                  <a:outerShdw blurRad="38100" dist="38100" dir="2700000" algn="tl">
                    <a:srgbClr val="000000">
                      <a:alpha val="43137"/>
                    </a:srgbClr>
                  </a:outerShdw>
                </a:effectLst>
                <a:cs typeface="Times New Roman" pitchFamily="18" charset="0"/>
              </a:rPr>
              <a:t>Tôi</a:t>
            </a:r>
            <a:r>
              <a:rPr lang="en-US" sz="8000" dirty="0">
                <a:solidFill>
                  <a:schemeClr val="bg1"/>
                </a:solidFill>
                <a:effectLst>
                  <a:outerShdw blurRad="38100" dist="38100" dir="2700000" algn="tl">
                    <a:srgbClr val="000000">
                      <a:alpha val="43137"/>
                    </a:srgbClr>
                  </a:outerShdw>
                </a:effectLst>
                <a:cs typeface="Times New Roman" pitchFamily="18" charset="0"/>
              </a:rPr>
              <a:t> tin </a:t>
            </a:r>
            <a:r>
              <a:rPr lang="en-US" sz="8000" dirty="0" err="1">
                <a:solidFill>
                  <a:schemeClr val="bg1"/>
                </a:solidFill>
                <a:effectLst>
                  <a:outerShdw blurRad="38100" dist="38100" dir="2700000" algn="tl">
                    <a:srgbClr val="000000">
                      <a:alpha val="43137"/>
                    </a:srgbClr>
                  </a:outerShdw>
                </a:effectLst>
                <a:cs typeface="Times New Roman" pitchFamily="18" charset="0"/>
              </a:rPr>
              <a:t>kính</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một</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Chúa</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Giêsu</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Kitô</a:t>
            </a:r>
            <a:r>
              <a:rPr lang="en-US" sz="8000" dirty="0">
                <a:solidFill>
                  <a:schemeClr val="bg1"/>
                </a:solidFill>
                <a:effectLst>
                  <a:outerShdw blurRad="38100" dist="38100" dir="2700000" algn="tl">
                    <a:srgbClr val="000000">
                      <a:alpha val="43137"/>
                    </a:srgbClr>
                  </a:outerShdw>
                </a:effectLst>
                <a:cs typeface="Times New Roman" pitchFamily="18" charset="0"/>
              </a:rPr>
              <a:t>, Con </a:t>
            </a:r>
            <a:r>
              <a:rPr lang="en-US" sz="8000" dirty="0" err="1">
                <a:solidFill>
                  <a:schemeClr val="bg1"/>
                </a:solidFill>
                <a:effectLst>
                  <a:outerShdw blurRad="38100" dist="38100" dir="2700000" algn="tl">
                    <a:srgbClr val="000000">
                      <a:alpha val="43137"/>
                    </a:srgbClr>
                  </a:outerShdw>
                </a:effectLst>
                <a:cs typeface="Times New Roman" pitchFamily="18" charset="0"/>
              </a:rPr>
              <a:t>Một</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Thiên</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Chúa</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vi-VN" sz="8000" dirty="0">
                <a:solidFill>
                  <a:schemeClr val="bg1"/>
                </a:solidFill>
                <a:effectLst>
                  <a:outerShdw blurRad="38100" dist="38100" dir="2700000" algn="tl">
                    <a:srgbClr val="000000">
                      <a:alpha val="43137"/>
                    </a:srgbClr>
                  </a:outerShdw>
                </a:effectLst>
                <a:cs typeface="Times New Roman" pitchFamily="18" charset="0"/>
              </a:rPr>
              <a:t>Sinh bởi Đức Chúa Cha từ trước muôn đời. </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cs typeface="Times New Roman" pitchFamily="18" charset="0"/>
              </a:rPr>
              <a:t>Người là Thiên Chúa bởi Thiên Chúa, Ánh Sáng bởi Ánh Sáng,</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Thiên</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Chúa</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thật</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bởi</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Thiên</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Chúa</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thật</a:t>
            </a:r>
            <a:r>
              <a:rPr lang="en-US" sz="7200"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8800" dirty="0">
                <a:solidFill>
                  <a:schemeClr val="bg1"/>
                </a:solidFill>
                <a:effectLst>
                  <a:outerShdw blurRad="38100" dist="38100" dir="2700000" algn="tl">
                    <a:srgbClr val="000000">
                      <a:alpha val="43137"/>
                    </a:srgbClr>
                  </a:outerShdw>
                </a:effectLst>
              </a:rPr>
              <a:t>T</a:t>
            </a:r>
            <a:r>
              <a:rPr lang="vi-VN" sz="8800" dirty="0">
                <a:solidFill>
                  <a:schemeClr val="bg1"/>
                </a:solidFill>
                <a:effectLst>
                  <a:outerShdw blurRad="38100" dist="38100" dir="2700000" algn="tl">
                    <a:srgbClr val="000000">
                      <a:alpha val="43137"/>
                    </a:srgbClr>
                  </a:outerShdw>
                </a:effectLst>
              </a:rPr>
              <a:t>ôi mong đợi ở Chúa, cậy trông ở lời Ngài.</a:t>
            </a:r>
            <a:endParaRPr lang="en-US" sz="8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92962" y="138161"/>
            <a:ext cx="6533965" cy="1015663"/>
          </a:xfrm>
          <a:prstGeom prst="rect">
            <a:avLst/>
          </a:prstGeom>
          <a:noFill/>
        </p:spPr>
        <p:txBody>
          <a:bodyPr wrap="square" rtlCol="0">
            <a:spAutoFit/>
          </a:bodyPr>
          <a:lstStyle/>
          <a:p>
            <a:r>
              <a:rPr lang="en-US" sz="6000" u="sng" dirty="0">
                <a:solidFill>
                  <a:srgbClr val="FFFF00"/>
                </a:solidFill>
                <a:latin typeface="UTM American Sans"/>
              </a:rPr>
              <a:t>Alleluia - Alleluia:</a:t>
            </a:r>
          </a:p>
        </p:txBody>
      </p:sp>
      <p:sp>
        <p:nvSpPr>
          <p:cNvPr id="4" name="Rectangle 3"/>
          <p:cNvSpPr/>
          <p:nvPr/>
        </p:nvSpPr>
        <p:spPr>
          <a:xfrm>
            <a:off x="5104660" y="5265643"/>
            <a:ext cx="3604334" cy="1015663"/>
          </a:xfrm>
          <a:prstGeom prst="rect">
            <a:avLst/>
          </a:prstGeom>
        </p:spPr>
        <p:txBody>
          <a:bodyPr wrap="square">
            <a:spAutoFit/>
          </a:bodyPr>
          <a:lstStyle/>
          <a:p>
            <a:r>
              <a:rPr lang="en-US" sz="6000" u="sng" dirty="0">
                <a:solidFill>
                  <a:srgbClr val="FFFF00"/>
                </a:solidFill>
                <a:latin typeface="UTM American Sans"/>
              </a:rPr>
              <a:t>Alleluia …</a:t>
            </a:r>
          </a:p>
        </p:txBody>
      </p:sp>
    </p:spTree>
    <p:extLst>
      <p:ext uri="{BB962C8B-B14F-4D97-AF65-F5344CB8AC3E}">
        <p14:creationId xmlns:p14="http://schemas.microsoft.com/office/powerpoint/2010/main" val="1198652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rPr>
              <a:t>được sinh ra mà không phải được tạo thành, đồng bản thể với Đức Chúa Cha: nhờ Người mà muôn vật được tạo thành.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8000" dirty="0">
                <a:solidFill>
                  <a:schemeClr val="bg1"/>
                </a:solidFill>
                <a:effectLst>
                  <a:outerShdw blurRad="38100" dist="38100" dir="2700000" algn="tl">
                    <a:srgbClr val="000000">
                      <a:alpha val="43137"/>
                    </a:srgbClr>
                  </a:outerShdw>
                </a:effectLst>
              </a:rPr>
              <a:t>Vì loài người chúng ta và để cứu độ chúng ta,</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cs typeface="Times New Roman" pitchFamily="18" charset="0"/>
              </a:rPr>
              <a:t>Người đã từ trời xuống thế. </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rgbClr val="FFFF00"/>
                </a:solidFill>
                <a:effectLst>
                  <a:outerShdw blurRad="38100" dist="38100" dir="2700000" algn="tl">
                    <a:srgbClr val="000000">
                      <a:alpha val="43137"/>
                    </a:srgbClr>
                  </a:outerShdw>
                </a:effectLst>
                <a:cs typeface="Times New Roman" pitchFamily="18" charset="0"/>
              </a:rPr>
              <a:t>Bởi phép Đức Chúa Thánh Thần, Người đã nhập thể trong lòng Trinh Nữ Maria, và đã làm người.</a:t>
            </a:r>
            <a:endParaRPr lang="en-US" sz="72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40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4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400" dirty="0">
                <a:solidFill>
                  <a:schemeClr val="bg1"/>
                </a:solidFill>
                <a:effectLst>
                  <a:outerShdw blurRad="38100" dist="38100" dir="2700000" algn="tl">
                    <a:srgbClr val="000000">
                      <a:alpha val="43137"/>
                    </a:srgbClr>
                  </a:outerShdw>
                </a:effectLst>
              </a:rPr>
              <a:t>Người lên trời, ngự bên hữu Đức Chúa Cha, và Người sẽ lại đến trong vinh quang để phán xét kẻ sống và kẻ chết, Nước Người sẽ không bao giờ cùng.</a:t>
            </a:r>
            <a:endParaRPr lang="en-US" sz="6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cs typeface="Times New Roman" pitchFamily="18" charset="0"/>
              </a:rPr>
              <a:t>Tôi tin kính Đức Chúa Thánh Thần là Thiên Chúa và là Đấng ban sự sống, Người bởi Đức Chúa Cha và Đức Chúa Con mà ra,</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7200" dirty="0">
                <a:solidFill>
                  <a:schemeClr val="bg1"/>
                </a:solidFill>
                <a:effectLst>
                  <a:outerShdw blurRad="38100" dist="38100" dir="2700000" algn="tl">
                    <a:srgbClr val="000000">
                      <a:alpha val="43137"/>
                    </a:srgbClr>
                  </a:outerShdw>
                </a:effectLst>
              </a:rPr>
              <a:t>Người được phụng thờ và tôn vinh cùng với Đức Chúa Cha và Đức Chúa Con: Người đã dùng các tiên tri mà phán dạy.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69"/>
            <a:ext cx="9144000" cy="5143499"/>
          </a:xfrm>
        </p:spPr>
        <p:txBody>
          <a:bodyPr>
            <a:noAutofit/>
          </a:bodyPr>
          <a:lstStyle/>
          <a:p>
            <a:pPr algn="just"/>
            <a:r>
              <a:rPr lang="vi-VN" sz="8000" dirty="0">
                <a:solidFill>
                  <a:schemeClr val="bg1"/>
                </a:solidFill>
                <a:effectLst>
                  <a:outerShdw blurRad="38100" dist="38100" dir="2700000" algn="tl">
                    <a:srgbClr val="000000">
                      <a:alpha val="43137"/>
                    </a:srgbClr>
                  </a:outerShdw>
                </a:effectLst>
              </a:rPr>
              <a:t>Tôi tin Hội Thánh duy nhất thánh thiện công giáo và tông truyền.</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just"/>
            <a:r>
              <a:rPr lang="vi-VN" sz="8000" dirty="0">
                <a:solidFill>
                  <a:schemeClr val="bg1"/>
                </a:solidFill>
                <a:effectLst>
                  <a:outerShdw blurRad="38100" dist="38100" dir="2700000" algn="tl">
                    <a:srgbClr val="000000">
                      <a:alpha val="43137"/>
                    </a:srgbClr>
                  </a:outerShdw>
                </a:effectLst>
                <a:cs typeface="Times New Roman" pitchFamily="18" charset="0"/>
              </a:rPr>
              <a:t>Tôi tuyên xưng có một Phép Rửa để tha tội. Tôi trông đợi kẻ chết sống lại và sự</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vi-VN" sz="8000" dirty="0">
                <a:solidFill>
                  <a:schemeClr val="bg1"/>
                </a:solidFill>
                <a:effectLst>
                  <a:outerShdw blurRad="38100" dist="38100" dir="2700000" algn="tl">
                    <a:srgbClr val="000000">
                      <a:alpha val="43137"/>
                    </a:srgbClr>
                  </a:outerShdw>
                </a:effectLst>
                <a:cs typeface="Times New Roman" pitchFamily="18" charset="0"/>
              </a:rPr>
              <a:t>sống đời sau. </a:t>
            </a:r>
            <a:r>
              <a:rPr lang="vi-VN" sz="8000" dirty="0">
                <a:solidFill>
                  <a:srgbClr val="FFFF00"/>
                </a:solidFill>
                <a:effectLst>
                  <a:outerShdw blurRad="38100" dist="38100" dir="2700000" algn="tl">
                    <a:srgbClr val="000000">
                      <a:alpha val="43137"/>
                    </a:srgbClr>
                  </a:outerShdw>
                </a:effectLst>
                <a:cs typeface="Times New Roman" pitchFamily="18" charset="0"/>
              </a:rPr>
              <a:t>Amen.</a:t>
            </a:r>
            <a:endParaRPr lang="en-US" sz="80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755253" y="1526959"/>
            <a:ext cx="4935985" cy="2308324"/>
          </a:xfrm>
          <a:prstGeom prst="rect">
            <a:avLst/>
          </a:prstGeom>
        </p:spPr>
        <p:txBody>
          <a:bodyPr wrap="square">
            <a:spAutoFit/>
            <a:scene3d>
              <a:camera prst="orthographicFront"/>
              <a:lightRig rig="chilly" dir="t">
                <a:rot lat="0" lon="0" rev="5400000"/>
              </a:lightRig>
            </a:scene3d>
            <a:sp3d>
              <a:bevelT h="38100"/>
            </a:sp3d>
          </a:bodyPr>
          <a:lstStyle/>
          <a:p>
            <a:pPr algn="just"/>
            <a:r>
              <a:rPr lang="vi-VN" sz="3600" dirty="0">
                <a:solidFill>
                  <a:srgbClr val="003300"/>
                </a:solidFill>
                <a:latin typeface="+mj-lt"/>
              </a:rPr>
              <a:t>Thiên Chúa là Cha hay thương xót.</a:t>
            </a:r>
            <a:r>
              <a:rPr lang="en-US" sz="3600" dirty="0">
                <a:solidFill>
                  <a:srgbClr val="003300"/>
                </a:solidFill>
                <a:latin typeface="+mj-lt"/>
              </a:rPr>
              <a:t> </a:t>
            </a:r>
            <a:r>
              <a:rPr lang="vi-VN" sz="3600" dirty="0">
                <a:solidFill>
                  <a:srgbClr val="003300"/>
                </a:solidFill>
                <a:latin typeface="+mj-lt"/>
              </a:rPr>
              <a:t>Người luôn trợ giúp chúng ta dang lúc chúng ta cần</a:t>
            </a:r>
            <a:r>
              <a:rPr lang="en-US" sz="3600" dirty="0">
                <a:solidFill>
                  <a:srgbClr val="003300"/>
                </a:solidFill>
                <a:latin typeface="+mj-lt"/>
              </a:rPr>
              <a:t>.</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 y="207"/>
            <a:ext cx="9143449" cy="6857587"/>
          </a:xfrm>
          <a:prstGeom prst="rect">
            <a:avLst/>
          </a:prstGeom>
        </p:spPr>
      </p:pic>
    </p:spTree>
    <p:extLst>
      <p:ext uri="{BB962C8B-B14F-4D97-AF65-F5344CB8AC3E}">
        <p14:creationId xmlns:p14="http://schemas.microsoft.com/office/powerpoint/2010/main" val="3662111270"/>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EBECDF40-2614-B34E-BE6D-7623BA2E98CE}"/>
              </a:ext>
            </a:extLst>
          </p:cNvPr>
          <p:cNvSpPr txBox="1"/>
          <p:nvPr/>
        </p:nvSpPr>
        <p:spPr>
          <a:xfrm>
            <a:off x="3364637" y="3692426"/>
            <a:ext cx="5779364" cy="1538883"/>
          </a:xfrm>
          <a:prstGeom prst="rect">
            <a:avLst/>
          </a:prstGeom>
          <a:noFill/>
        </p:spPr>
        <p:txBody>
          <a:bodyPr wrap="square">
            <a:spAutoFit/>
            <a:scene3d>
              <a:camera prst="orthographicFront"/>
              <a:lightRig rig="chilly" dir="t">
                <a:rot lat="0" lon="0" rev="5400000"/>
              </a:lightRig>
            </a:scene3d>
            <a:sp3d contourW="25400" prstMaterial="matte">
              <a:bevelT h="38100"/>
              <a:contourClr>
                <a:schemeClr val="bg1"/>
              </a:contourClr>
            </a:sp3d>
          </a:bodyPr>
          <a:lstStyle/>
          <a:p>
            <a:pPr algn="ctr"/>
            <a:r>
              <a:rPr lang="vi-VN" sz="5400" i="0" dirty="0">
                <a:solidFill>
                  <a:srgbClr val="FF0000"/>
                </a:solidFill>
                <a:effectLst>
                  <a:outerShdw blurRad="38100" dist="38100" dir="2700000" algn="tl">
                    <a:srgbClr val="000000">
                      <a:alpha val="43137"/>
                    </a:srgbClr>
                  </a:outerShdw>
                </a:effectLst>
                <a:latin typeface="+mj-lt"/>
              </a:rPr>
              <a:t>DÂNG BÁNH RƯỢU</a:t>
            </a:r>
            <a:br>
              <a:rPr lang="vi-VN" sz="5400" dirty="0">
                <a:effectLst>
                  <a:outerShdw blurRad="38100" dist="38100" dir="2700000" algn="tl">
                    <a:srgbClr val="000000">
                      <a:alpha val="43137"/>
                    </a:srgbClr>
                  </a:outerShdw>
                </a:effectLst>
                <a:latin typeface="+mj-lt"/>
              </a:rPr>
            </a:br>
            <a:r>
              <a:rPr lang="en-US" sz="4000" i="1" dirty="0">
                <a:solidFill>
                  <a:srgbClr val="FFFF00"/>
                </a:solidFill>
                <a:effectLst>
                  <a:outerShdw blurRad="38100" dist="38100" dir="2700000" algn="tl">
                    <a:srgbClr val="000000">
                      <a:alpha val="43137"/>
                    </a:srgbClr>
                  </a:outerShdw>
                </a:effectLst>
                <a:latin typeface="+mj-lt"/>
              </a:rPr>
              <a:t>St: </a:t>
            </a:r>
            <a:r>
              <a:rPr lang="vi-VN" sz="4000" i="1" dirty="0">
                <a:solidFill>
                  <a:srgbClr val="FFFF00"/>
                </a:solidFill>
                <a:effectLst>
                  <a:outerShdw blurRad="38100" dist="38100" dir="2700000" algn="tl">
                    <a:srgbClr val="000000">
                      <a:alpha val="43137"/>
                    </a:srgbClr>
                  </a:outerShdw>
                </a:effectLst>
                <a:latin typeface="+mj-lt"/>
              </a:rPr>
              <a:t>Nguyễn Duy Vi</a:t>
            </a:r>
            <a:endParaRPr lang="en-US" sz="5400" i="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Tk</a:t>
            </a:r>
            <a:r>
              <a:rPr lang="vi-VN" sz="5400" b="0" u="sng" dirty="0">
                <a:solidFill>
                  <a:srgbClr val="FFFF00"/>
                </a:solidFill>
                <a:effectLst>
                  <a:outerShdw blurRad="38100" dist="38100" dir="2700000" algn="tl">
                    <a:srgbClr val="000000">
                      <a:alpha val="43137"/>
                    </a:srgbClr>
                  </a:outerShdw>
                </a:effectLst>
                <a:latin typeface="+mj-lt"/>
              </a:rPr>
              <a:t>1.</a:t>
            </a:r>
            <a:r>
              <a:rPr lang="vi-VN" sz="5400" b="0" dirty="0">
                <a:solidFill>
                  <a:schemeClr val="bg1"/>
                </a:solidFill>
                <a:effectLst>
                  <a:outerShdw blurRad="38100" dist="38100" dir="2700000" algn="tl">
                    <a:srgbClr val="000000">
                      <a:alpha val="43137"/>
                    </a:srgbClr>
                  </a:outerShdw>
                </a:effectLst>
                <a:latin typeface="+mj-lt"/>
              </a:rPr>
              <a:t> Cùng dâng trên bàn thờ Chúa bánh miến với rượu nho, tinh hoa của ngàn đồng lúa, của lòng yêu Chúa. Nguyện xin Cha lành trông đến, thánh hóa cho lễ dâng, nhận về trên tòa cao sang như làn hương trầm.</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78303973"/>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Rượu lành bánh thơm dâng về trước bàn thờ Chúa để làm của nuôi, để làm máu thịt Con Người.</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71168696"/>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rPr>
              <a:t>Tk</a:t>
            </a:r>
            <a:r>
              <a:rPr lang="vi-VN" sz="5400" b="0" u="sng" dirty="0">
                <a:solidFill>
                  <a:srgbClr val="FFFF00"/>
                </a:solidFill>
                <a:effectLst>
                  <a:outerShdw blurRad="38100" dist="38100" dir="2700000" algn="tl">
                    <a:srgbClr val="000000">
                      <a:alpha val="43137"/>
                    </a:srgbClr>
                  </a:outerShdw>
                </a:effectLst>
                <a:latin typeface="+mj-lt"/>
              </a:rPr>
              <a:t>2.</a:t>
            </a:r>
            <a:r>
              <a:rPr lang="vi-VN" sz="5400" b="0" dirty="0">
                <a:solidFill>
                  <a:schemeClr val="bg1"/>
                </a:solidFill>
                <a:effectLst>
                  <a:outerShdw blurRad="38100" dist="38100" dir="2700000" algn="tl">
                    <a:srgbClr val="000000">
                      <a:alpha val="43137"/>
                    </a:srgbClr>
                  </a:outerShdw>
                </a:effectLst>
                <a:latin typeface="+mj-lt"/>
              </a:rPr>
              <a:t> Cùng dâng lên bàn thờ Chúa bánh miến với rượu nho, thay cho muôn vàn tội lỗi của đoàn tôi tớ. Dù con mọn hèn bao xiết, bất xứng với lễ dâng, nhưng xin Cha lành trông đến tấm lòng chân thành.</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14576972"/>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Rượu lành bánh thơm dâng về trước bàn thờ Chúa để làm của nuôi, để làm máu thịt Con Người.</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3104442"/>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Tk</a:t>
            </a:r>
            <a:r>
              <a:rPr lang="vi-VN" sz="5400" b="0" u="sng" dirty="0">
                <a:solidFill>
                  <a:srgbClr val="FFFF00"/>
                </a:solidFill>
                <a:effectLst>
                  <a:outerShdw blurRad="38100" dist="38100" dir="2700000" algn="tl">
                    <a:srgbClr val="000000">
                      <a:alpha val="43137"/>
                    </a:srgbClr>
                  </a:outerShdw>
                </a:effectLst>
                <a:latin typeface="+mj-lt"/>
              </a:rPr>
              <a:t>3.</a:t>
            </a:r>
            <a:r>
              <a:rPr lang="vi-VN" sz="5400" b="0" dirty="0">
                <a:solidFill>
                  <a:schemeClr val="bg1"/>
                </a:solidFill>
                <a:effectLst>
                  <a:outerShdw blurRad="38100" dist="38100" dir="2700000" algn="tl">
                    <a:srgbClr val="000000">
                      <a:alpha val="43137"/>
                    </a:srgbClr>
                  </a:outerShdw>
                </a:effectLst>
                <a:latin typeface="+mj-lt"/>
              </a:rPr>
              <a:t> Cùng dâng lên bàn thờ Chúa bánh miến với rượu nho, dâng cho ý người xin lễ, cho toàn dân Chúa. Nguyện như một giọt nước lã biến hóa trong rượu nho, con được dự phần cùng Chúa trong của lễ thờ.</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23995718"/>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Rượu lành bánh thơm dâng về trước bàn thờ Chúa để làm của nuôi, để làm máu thịt Con Người.</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67147427"/>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Tk</a:t>
            </a:r>
            <a:r>
              <a:rPr lang="vi-VN" sz="5400" b="0" u="sng" dirty="0">
                <a:solidFill>
                  <a:srgbClr val="FFFF00"/>
                </a:solidFill>
                <a:effectLst>
                  <a:outerShdw blurRad="38100" dist="38100" dir="2700000" algn="tl">
                    <a:srgbClr val="000000">
                      <a:alpha val="43137"/>
                    </a:srgbClr>
                  </a:outerShdw>
                </a:effectLst>
                <a:latin typeface="+mj-lt"/>
              </a:rPr>
              <a:t>4.</a:t>
            </a:r>
            <a:r>
              <a:rPr lang="vi-VN" sz="5400" b="0" dirty="0">
                <a:solidFill>
                  <a:schemeClr val="bg1"/>
                </a:solidFill>
                <a:effectLst>
                  <a:outerShdw blurRad="38100" dist="38100" dir="2700000" algn="tl">
                    <a:srgbClr val="000000">
                      <a:alpha val="43137"/>
                    </a:srgbClr>
                  </a:outerShdw>
                </a:effectLst>
                <a:latin typeface="+mj-lt"/>
              </a:rPr>
              <a:t> Cùng dâng lên bàn thờ Chúa bánh miến với rượu nho, trong tay linh mục dâng lễ, trong cùng một ý. Nguyện xin Cha lành trông đến tiếng khấn nguyện thành tin, ban cho muôn vàn ơn phúc sau về thiên đàng.</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42051329"/>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Rượu lành bánh thơm dâng về trước bàn thờ Chúa để làm của nuôi, để làm máu thịt Con Người.</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46664392"/>
      </p:ext>
    </p:extLst>
  </p:cSld>
  <p:clrMapOvr>
    <a:masterClrMapping/>
  </p:clrMapOvr>
  <p:transition spd="slow" advClick="0"/>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C0AEF-E32B-0C6F-6AE4-DD99843FE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rmAutofit/>
          </a:bodyPr>
          <a:lstStyle/>
          <a:p>
            <a:pPr algn="just"/>
            <a:r>
              <a:rPr lang="vi-VN" sz="5867" dirty="0">
                <a:solidFill>
                  <a:schemeClr val="bg1"/>
                </a:solidFill>
                <a:effectLst>
                  <a:outerShdw blurRad="38100" dist="38100" dir="2700000" algn="tl">
                    <a:srgbClr val="000000">
                      <a:alpha val="43137"/>
                    </a:srgbClr>
                  </a:outerShdw>
                </a:effectLst>
              </a:rPr>
              <a:t>Lạy Chúa Thánh Thần là Ánh sáng Chân lý vẹn toàn,</a:t>
            </a:r>
            <a:br>
              <a:rPr lang="vi-VN" sz="5867" dirty="0">
                <a:solidFill>
                  <a:schemeClr val="bg1"/>
                </a:solidFill>
                <a:effectLst>
                  <a:outerShdw blurRad="38100" dist="38100" dir="2700000" algn="tl">
                    <a:srgbClr val="000000">
                      <a:alpha val="43137"/>
                    </a:srgbClr>
                  </a:outerShdw>
                </a:effectLst>
              </a:rPr>
            </a:br>
            <a:r>
              <a:rPr lang="vi-VN" sz="5867" dirty="0">
                <a:solidFill>
                  <a:schemeClr val="bg1"/>
                </a:solidFill>
                <a:effectLst>
                  <a:outerShdw blurRad="38100" dist="38100" dir="2700000" algn="tl">
                    <a:srgbClr val="000000">
                      <a:alpha val="43137"/>
                    </a:srgbClr>
                  </a:outerShdw>
                </a:effectLst>
              </a:rPr>
              <a:t>Chúa ban những ân huệ thích hợp cho từng thời đại, và dùng nhiều cách thế kỳ diệu để hướng dẫn Hội Thánh,</a:t>
            </a:r>
            <a:endParaRPr lang="en-US" sz="5867"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scene3d>
              <a:camera prst="orthographicFront"/>
              <a:lightRig rig="chilly" dir="t">
                <a:rot lat="0" lon="0" rev="5400000"/>
              </a:lightRig>
            </a:scene3d>
            <a:sp3d prstMaterial="matte">
              <a:bevelT h="38100"/>
            </a:sp3d>
          </a:bodyPr>
          <a:lstStyle/>
          <a:p>
            <a:r>
              <a:rPr lang="en-US" sz="6000" u="sng" dirty="0">
                <a:solidFill>
                  <a:srgbClr val="FFFF00"/>
                </a:solidFill>
                <a:effectLst>
                  <a:outerShdw blurRad="38100" dist="38100" dir="2700000" algn="tl">
                    <a:srgbClr val="000000">
                      <a:alpha val="43137"/>
                    </a:srgbClr>
                  </a:outerShdw>
                </a:effectLst>
              </a:rPr>
              <a:t>Ca </a:t>
            </a:r>
            <a:r>
              <a:rPr lang="en-US" sz="6000" u="sng" dirty="0" err="1">
                <a:solidFill>
                  <a:srgbClr val="FFFF00"/>
                </a:solidFill>
                <a:effectLst>
                  <a:outerShdw blurRad="38100" dist="38100" dir="2700000" algn="tl">
                    <a:srgbClr val="000000">
                      <a:alpha val="43137"/>
                    </a:srgbClr>
                  </a:outerShdw>
                </a:effectLst>
              </a:rPr>
              <a:t>Nguyện</a:t>
            </a:r>
            <a:r>
              <a:rPr lang="en-US" sz="6000" u="sng" dirty="0">
                <a:solidFill>
                  <a:srgbClr val="FFFF00"/>
                </a:solidFill>
                <a:effectLst>
                  <a:outerShdw blurRad="38100" dist="38100" dir="2700000" algn="tl">
                    <a:srgbClr val="000000">
                      <a:alpha val="43137"/>
                    </a:srgbClr>
                  </a:outerShdw>
                </a:effectLst>
              </a:rPr>
              <a:t> </a:t>
            </a:r>
            <a:r>
              <a:rPr lang="en-US" sz="6000" u="sng" dirty="0" err="1">
                <a:solidFill>
                  <a:srgbClr val="FFFF00"/>
                </a:solidFill>
                <a:effectLst>
                  <a:outerShdw blurRad="38100" dist="38100" dir="2700000" algn="tl">
                    <a:srgbClr val="000000">
                      <a:alpha val="43137"/>
                    </a:srgbClr>
                  </a:outerShdw>
                </a:effectLst>
              </a:rPr>
              <a:t>Hiệp</a:t>
            </a:r>
            <a:r>
              <a:rPr lang="en-US" sz="6000" u="sng" dirty="0">
                <a:solidFill>
                  <a:srgbClr val="FFFF00"/>
                </a:solidFill>
                <a:effectLst>
                  <a:outerShdw blurRad="38100" dist="38100" dir="2700000" algn="tl">
                    <a:srgbClr val="000000">
                      <a:alpha val="43137"/>
                    </a:srgbClr>
                  </a:outerShdw>
                </a:effectLst>
              </a:rPr>
              <a:t> </a:t>
            </a:r>
            <a:r>
              <a:rPr lang="en-US" sz="6000" u="sng" dirty="0" err="1">
                <a:solidFill>
                  <a:srgbClr val="FFFF00"/>
                </a:solidFill>
                <a:effectLst>
                  <a:outerShdw blurRad="38100" dist="38100" dir="2700000" algn="tl">
                    <a:srgbClr val="000000">
                      <a:alpha val="43137"/>
                    </a:srgbClr>
                  </a:outerShdw>
                </a:effectLst>
              </a:rPr>
              <a:t>Lễ</a:t>
            </a:r>
            <a:br>
              <a:rPr lang="en-US" sz="6000" u="sng" dirty="0">
                <a:solidFill>
                  <a:srgbClr val="FFFF00"/>
                </a:solidFill>
                <a:effectLst>
                  <a:outerShdw blurRad="38100" dist="38100" dir="2700000" algn="tl">
                    <a:srgbClr val="000000">
                      <a:alpha val="43137"/>
                    </a:srgbClr>
                  </a:outerShdw>
                </a:effectLst>
              </a:rPr>
            </a:br>
            <a:br>
              <a:rPr lang="en-US" sz="6000" dirty="0">
                <a:solidFill>
                  <a:srgbClr val="FFFF00"/>
                </a:solidFill>
                <a:effectLst>
                  <a:outerShdw blurRad="38100" dist="38100" dir="2700000" algn="tl">
                    <a:srgbClr val="000000">
                      <a:alpha val="43137"/>
                    </a:srgbClr>
                  </a:outerShdw>
                </a:effectLst>
              </a:rPr>
            </a:br>
            <a:r>
              <a:rPr lang="en-US" sz="6000" dirty="0">
                <a:solidFill>
                  <a:srgbClr val="FFFF00"/>
                </a:solidFill>
                <a:effectLst>
                  <a:outerShdw blurRad="38100" dist="38100" dir="2700000" algn="tl">
                    <a:srgbClr val="000000">
                      <a:alpha val="43137"/>
                    </a:srgbClr>
                  </a:outerShdw>
                </a:effectLst>
              </a:rPr>
              <a:t>CON VỮNG TIN NƠI NGÀI</a:t>
            </a:r>
            <a:br>
              <a:rPr lang="en-US" sz="6000" dirty="0">
                <a:solidFill>
                  <a:srgbClr val="FFFF00"/>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rPr>
              <a:t>St: </a:t>
            </a:r>
            <a:r>
              <a:rPr lang="en-US" sz="3600" i="1" dirty="0" err="1">
                <a:solidFill>
                  <a:schemeClr val="bg1"/>
                </a:solidFill>
                <a:effectLst>
                  <a:outerShdw blurRad="38100" dist="38100" dir="2700000" algn="tl">
                    <a:srgbClr val="000000">
                      <a:alpha val="43137"/>
                    </a:srgbClr>
                  </a:outerShdw>
                </a:effectLst>
              </a:rPr>
              <a:t>Viễn</a:t>
            </a:r>
            <a:r>
              <a:rPr lang="en-US" sz="3600" i="1" dirty="0">
                <a:solidFill>
                  <a:schemeClr val="bg1"/>
                </a:solidFill>
                <a:effectLst>
                  <a:outerShdw blurRad="38100" dist="38100" dir="2700000" algn="tl">
                    <a:srgbClr val="000000">
                      <a:alpha val="43137"/>
                    </a:srgbClr>
                  </a:outerShdw>
                </a:effectLst>
              </a:rPr>
              <a:t> </a:t>
            </a:r>
            <a:r>
              <a:rPr lang="en-US" sz="3600" i="1" dirty="0" err="1">
                <a:solidFill>
                  <a:schemeClr val="bg1"/>
                </a:solidFill>
                <a:effectLst>
                  <a:outerShdw blurRad="38100" dist="38100" dir="2700000" algn="tl">
                    <a:srgbClr val="000000">
                      <a:alpha val="43137"/>
                    </a:srgbClr>
                  </a:outerShdw>
                </a:effectLst>
              </a:rPr>
              <a:t>Xứ</a:t>
            </a:r>
            <a:endParaRPr lang="en-US" sz="8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rPr>
              <a:t>Tk1.</a:t>
            </a:r>
            <a:r>
              <a:rPr lang="vi-VN" sz="7200" b="0" dirty="0">
                <a:solidFill>
                  <a:schemeClr val="bg1"/>
                </a:solidFill>
                <a:effectLst>
                  <a:outerShdw blurRad="38100" dist="38100" dir="2700000" algn="tl">
                    <a:srgbClr val="000000">
                      <a:alpha val="43137"/>
                    </a:srgbClr>
                  </a:outerShdw>
                </a:effectLst>
                <a:latin typeface="+mj-lt"/>
              </a:rPr>
              <a:t> Con vững tin nơi Ngài là thành lũy vững chắc chở che. Con vững tin nơi Ngài vì tình ngài không đổi thay. </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95176143"/>
      </p:ext>
    </p:extLst>
  </p:cSld>
  <p:clrMapOvr>
    <a:masterClrMapping/>
  </p:clrMapOvr>
  <p:transition spd="slow"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kumimoji="0" 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Con vững tin nơi Ngài dù sóng lớp lớp dâng cao, dù phong ba vây tứ bề, tựa vào Chúa con nào hãi chi.</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7924669"/>
      </p:ext>
    </p:extLst>
  </p:cSld>
  <p:clrMapOvr>
    <a:masterClrMapping/>
  </p:clrMapOvr>
  <p:transition spd="slow"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Nguyện dâng lên Chúa trót thân con. Đời con yếu đuối biết bao phen, đã lao đao, đã hư hao xin Ngài thứ tội. </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16442808"/>
      </p:ext>
    </p:extLst>
  </p:cSld>
  <p:clrMapOvr>
    <a:masterClrMapping/>
  </p:clrMapOvr>
  <p:transition spd="slow"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kumimoji="0" 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Nguyện dâng lên Chúa những tin yêu, niềm tin nhỏ bé rất chênh vênh, rất lung lay, Chúa con ơi, xin Ngài xót thương.</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340201"/>
      </p:ext>
    </p:extLst>
  </p:cSld>
  <p:clrMapOvr>
    <a:masterClrMapping/>
  </p:clrMapOvr>
  <p:transition spd="slow"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7200" b="0" u="sng" dirty="0">
                <a:solidFill>
                  <a:srgbClr val="FFFF00"/>
                </a:solidFill>
                <a:effectLst>
                  <a:outerShdw blurRad="38100" dist="38100" dir="2700000" algn="tl">
                    <a:srgbClr val="000000">
                      <a:alpha val="43137"/>
                    </a:srgbClr>
                  </a:outerShdw>
                </a:effectLst>
                <a:latin typeface="+mj-lt"/>
              </a:rPr>
              <a:t>Tk2.</a:t>
            </a:r>
            <a:r>
              <a:rPr lang="vi-VN" sz="7200" b="0" dirty="0">
                <a:solidFill>
                  <a:schemeClr val="bg1"/>
                </a:solidFill>
                <a:effectLst>
                  <a:outerShdw blurRad="38100" dist="38100" dir="2700000" algn="tl">
                    <a:srgbClr val="000000">
                      <a:alpha val="43137"/>
                    </a:srgbClr>
                  </a:outerShdw>
                </a:effectLst>
                <a:latin typeface="+mj-lt"/>
              </a:rPr>
              <a:t> Con vững tin nơi Ngài là nguồn ánh sáng chiếu đời con, Con vững tin nơi Ngài là đường để con bước đi. </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4044684"/>
      </p:ext>
    </p:extLst>
  </p:cSld>
  <p:clrMapOvr>
    <a:masterClrMapping/>
  </p:clrMapOvr>
  <p:transition spd="slow"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kumimoji="0" lang="en-US" sz="7200" b="0" i="0"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Con vững tin nơi Ngài dù bóng tối khuất lối đi, dù mây đen giăng mịt mù, dựa vào Chúa dẫn đường con đi.</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87979381"/>
      </p:ext>
    </p:extLst>
  </p:cSld>
  <p:clrMapOvr>
    <a:masterClrMapping/>
  </p:clrMapOvr>
  <p:transition spd="slow"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Nguyện dâng lên Chúa trót thân con. Đời con yếu đuối biết bao phen, đã lao đao, đã hư hao xin Ngài thứ tội. </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73686606"/>
      </p:ext>
    </p:extLst>
  </p:cSld>
  <p:clrMapOvr>
    <a:masterClrMapping/>
  </p:clrMapOvr>
  <p:transition spd="slow"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kumimoji="0" 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Nguyện dâng lên Chúa những tin yêu, niềm tin nhỏ bé rất chênh vênh, rất lung lay, Chúa con ơi, xin Ngài xót thương.</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88011637"/>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7199" dirty="0">
                <a:solidFill>
                  <a:schemeClr val="bg1"/>
                </a:solidFill>
                <a:effectLst>
                  <a:outerShdw blurRad="38100" dist="38100" dir="2700000" algn="tl">
                    <a:srgbClr val="000000">
                      <a:alpha val="43137"/>
                    </a:srgbClr>
                  </a:outerShdw>
                </a:effectLst>
              </a:rPr>
              <a:t>này chúng con đang chung lời cầu nguyện cho các</a:t>
            </a:r>
            <a:r>
              <a:rPr lang="en-US" sz="7199" dirty="0">
                <a:solidFill>
                  <a:schemeClr val="bg1"/>
                </a:solidFill>
                <a:effectLst>
                  <a:outerShdw blurRad="38100" dist="38100" dir="2700000" algn="tl">
                    <a:srgbClr val="000000">
                      <a:alpha val="43137"/>
                    </a:srgbClr>
                  </a:outerShdw>
                </a:effectLst>
              </a:rPr>
              <a:t> </a:t>
            </a:r>
            <a:r>
              <a:rPr lang="vi-VN" sz="7199" dirty="0">
                <a:solidFill>
                  <a:schemeClr val="bg1"/>
                </a:solidFill>
                <a:effectLst>
                  <a:outerShdw blurRad="38100" dist="38100" dir="2700000" algn="tl">
                    <a:srgbClr val="000000">
                      <a:alpha val="43137"/>
                    </a:srgbClr>
                  </a:outerShdw>
                </a:effectLst>
              </a:rPr>
              <a:t>Giám mục, và những người tham dự Thượng Hội đồng Giám mục thế giới.</a:t>
            </a:r>
            <a:endParaRPr lang="en-US" sz="7199"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rPr>
              <a:t>Tk3.</a:t>
            </a:r>
            <a:r>
              <a:rPr lang="en-US" sz="7200" b="0" dirty="0">
                <a:solidFill>
                  <a:schemeClr val="bg1"/>
                </a:solidFill>
                <a:effectLst>
                  <a:outerShdw blurRad="38100" dist="38100" dir="2700000" algn="tl">
                    <a:srgbClr val="000000">
                      <a:alpha val="43137"/>
                    </a:srgbClr>
                  </a:outerShdw>
                </a:effectLst>
                <a:latin typeface="+mj-lt"/>
              </a:rPr>
              <a:t> C</a:t>
            </a:r>
            <a:r>
              <a:rPr lang="vi-VN" sz="7200" b="0" dirty="0">
                <a:solidFill>
                  <a:schemeClr val="bg1"/>
                </a:solidFill>
                <a:effectLst>
                  <a:outerShdw blurRad="38100" dist="38100" dir="2700000" algn="tl">
                    <a:srgbClr val="000000">
                      <a:alpha val="43137"/>
                    </a:srgbClr>
                  </a:outerShdw>
                </a:effectLst>
                <a:latin typeface="+mj-lt"/>
              </a:rPr>
              <a:t>on vững tin nơi </a:t>
            </a:r>
            <a:r>
              <a:rPr lang="en-US" sz="7200" b="0" dirty="0">
                <a:solidFill>
                  <a:schemeClr val="bg1"/>
                </a:solidFill>
                <a:effectLst>
                  <a:outerShdw blurRad="38100" dist="38100" dir="2700000" algn="tl">
                    <a:srgbClr val="000000">
                      <a:alpha val="43137"/>
                    </a:srgbClr>
                  </a:outerShdw>
                </a:effectLst>
                <a:latin typeface="+mj-lt"/>
              </a:rPr>
              <a:t>N</a:t>
            </a:r>
            <a:r>
              <a:rPr lang="vi-VN" sz="7200" b="0" dirty="0">
                <a:solidFill>
                  <a:schemeClr val="bg1"/>
                </a:solidFill>
                <a:effectLst>
                  <a:outerShdw blurRad="38100" dist="38100" dir="2700000" algn="tl">
                    <a:srgbClr val="000000">
                      <a:alpha val="43137"/>
                    </a:srgbClr>
                  </a:outerShdw>
                </a:effectLst>
                <a:latin typeface="+mj-lt"/>
              </a:rPr>
              <a:t>gài là dòng suối tưới mát hồn con.</a:t>
            </a:r>
            <a:r>
              <a:rPr lang="en-US" sz="7200" b="0" dirty="0">
                <a:solidFill>
                  <a:schemeClr val="bg1"/>
                </a:solidFill>
                <a:effectLst>
                  <a:outerShdw blurRad="38100" dist="38100" dir="2700000" algn="tl">
                    <a:srgbClr val="000000">
                      <a:alpha val="43137"/>
                    </a:srgbClr>
                  </a:outerShdw>
                </a:effectLst>
                <a:latin typeface="+mj-lt"/>
              </a:rPr>
              <a:t> C</a:t>
            </a:r>
            <a:r>
              <a:rPr lang="vi-VN" sz="7200" b="0" dirty="0">
                <a:solidFill>
                  <a:schemeClr val="bg1"/>
                </a:solidFill>
                <a:effectLst>
                  <a:outerShdw blurRad="38100" dist="38100" dir="2700000" algn="tl">
                    <a:srgbClr val="000000">
                      <a:alpha val="43137"/>
                    </a:srgbClr>
                  </a:outerShdw>
                </a:effectLst>
                <a:latin typeface="+mj-lt"/>
              </a:rPr>
              <a:t>on vững tin nơi</a:t>
            </a:r>
            <a:r>
              <a:rPr lang="en-US" sz="7200" b="0" dirty="0">
                <a:solidFill>
                  <a:schemeClr val="bg1"/>
                </a:solidFill>
                <a:effectLst>
                  <a:outerShdw blurRad="38100" dist="38100" dir="2700000" algn="tl">
                    <a:srgbClr val="000000">
                      <a:alpha val="43137"/>
                    </a:srgbClr>
                  </a:outerShdw>
                </a:effectLst>
                <a:latin typeface="+mj-lt"/>
              </a:rPr>
              <a:t> N</a:t>
            </a:r>
            <a:r>
              <a:rPr lang="vi-VN" sz="7200" b="0" dirty="0">
                <a:solidFill>
                  <a:schemeClr val="bg1"/>
                </a:solidFill>
                <a:effectLst>
                  <a:outerShdw blurRad="38100" dist="38100" dir="2700000" algn="tl">
                    <a:srgbClr val="000000">
                      <a:alpha val="43137"/>
                    </a:srgbClr>
                  </a:outerShdw>
                </a:effectLst>
                <a:latin typeface="+mj-lt"/>
              </a:rPr>
              <a:t>gài tình </a:t>
            </a:r>
            <a:r>
              <a:rPr lang="en-US" sz="7200" b="0" dirty="0">
                <a:solidFill>
                  <a:schemeClr val="bg1"/>
                </a:solidFill>
                <a:effectLst>
                  <a:outerShdw blurRad="38100" dist="38100" dir="2700000" algn="tl">
                    <a:srgbClr val="000000">
                      <a:alpha val="43137"/>
                    </a:srgbClr>
                  </a:outerShdw>
                </a:effectLst>
                <a:latin typeface="+mj-lt"/>
              </a:rPr>
              <a:t>N</a:t>
            </a:r>
            <a:r>
              <a:rPr lang="vi-VN" sz="7200" b="0" dirty="0">
                <a:solidFill>
                  <a:schemeClr val="bg1"/>
                </a:solidFill>
                <a:effectLst>
                  <a:outerShdw blurRad="38100" dist="38100" dir="2700000" algn="tl">
                    <a:srgbClr val="000000">
                      <a:alpha val="43137"/>
                    </a:srgbClr>
                  </a:outerShdw>
                </a:effectLst>
                <a:latin typeface="+mj-lt"/>
              </a:rPr>
              <a:t>gài đại dương xót thương.</a:t>
            </a:r>
            <a:r>
              <a:rPr lang="en-US" sz="7200" b="0"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232436922"/>
      </p:ext>
    </p:extLst>
  </p:cSld>
  <p:clrMapOvr>
    <a:masterClrMapping/>
  </p:clrMapOvr>
  <p:transition spd="slow"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kumimoji="0" 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C</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on vững tin nơi </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N</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gài tội lỗi dẫu có</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chất chồng dù con bao phen lạc</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đường một lòng tín thác tình </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C</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húa thương.</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89948262"/>
      </p:ext>
    </p:extLst>
  </p:cSld>
  <p:clrMapOvr>
    <a:masterClrMapping/>
  </p:clrMapOvr>
  <p:transition spd="slow"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vi-VN" sz="7200" b="0" u="sng" dirty="0">
                <a:solidFill>
                  <a:srgbClr val="FFFF00"/>
                </a:solidFill>
                <a:effectLst>
                  <a:outerShdw blurRad="38100" dist="38100" dir="2700000" algn="tl">
                    <a:srgbClr val="000000">
                      <a:alpha val="43137"/>
                    </a:srgbClr>
                  </a:outerShdw>
                </a:effectLst>
                <a:latin typeface="+mj-lt"/>
              </a:rPr>
              <a:t>ĐK:</a:t>
            </a:r>
            <a:r>
              <a:rPr lang="vi-VN" sz="7200" b="0" dirty="0">
                <a:solidFill>
                  <a:schemeClr val="bg1"/>
                </a:solidFill>
                <a:effectLst>
                  <a:outerShdw blurRad="38100" dist="38100" dir="2700000" algn="tl">
                    <a:srgbClr val="000000">
                      <a:alpha val="43137"/>
                    </a:srgbClr>
                  </a:outerShdw>
                </a:effectLst>
                <a:latin typeface="+mj-lt"/>
              </a:rPr>
              <a:t> Nguyện dâng lên Chúa trót thân con. Đời con yếu đuối biết bao phen, đã lao đao, đã hư hao xin Ngài thứ tội. </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64137584"/>
      </p:ext>
    </p:extLst>
  </p:cSld>
  <p:clrMapOvr>
    <a:masterClrMapping/>
  </p:clrMapOvr>
  <p:transition spd="slow"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lstStyle/>
          <a:p>
            <a:pPr algn="just"/>
            <a:r>
              <a:rPr kumimoji="0" 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 </a:t>
            </a:r>
            <a:r>
              <a:rPr kumimoji="0" lang="vi-VN"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j-lt"/>
                <a:ea typeface="+mj-ea"/>
                <a:cs typeface="+mj-cs"/>
              </a:rPr>
              <a:t>Nguyện dâng lên Chúa những tin yêu, niềm tin nhỏ bé rất chênh vênh, rất lung lay, Chúa con ơi, xin Ngài xót thương.</a:t>
            </a:r>
            <a:endParaRPr lang="en-US" sz="66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72680635"/>
      </p:ext>
    </p:extLst>
  </p:cSld>
  <p:clrMapOvr>
    <a:masterClrMapping/>
  </p:clrMapOvr>
  <p:transition spd="slow"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scene3d>
              <a:camera prst="orthographicFront"/>
              <a:lightRig rig="chilly" dir="t">
                <a:rot lat="0" lon="0" rev="5400000"/>
              </a:lightRig>
            </a:scene3d>
            <a:sp3d prstMaterial="matte">
              <a:bevelT h="38100"/>
            </a:sp3d>
          </a:bodyPr>
          <a:lstStyle/>
          <a:p>
            <a:r>
              <a:rPr lang="en-US" sz="6000" u="sng" dirty="0">
                <a:solidFill>
                  <a:srgbClr val="FFFF00"/>
                </a:solidFill>
                <a:effectLst>
                  <a:outerShdw blurRad="38100" dist="38100" dir="2700000" algn="tl">
                    <a:srgbClr val="000000">
                      <a:alpha val="43137"/>
                    </a:srgbClr>
                  </a:outerShdw>
                </a:effectLst>
              </a:rPr>
              <a:t>Ca </a:t>
            </a:r>
            <a:r>
              <a:rPr lang="en-US" sz="6000" u="sng" dirty="0" err="1">
                <a:solidFill>
                  <a:srgbClr val="FFFF00"/>
                </a:solidFill>
                <a:effectLst>
                  <a:outerShdw blurRad="38100" dist="38100" dir="2700000" algn="tl">
                    <a:srgbClr val="000000">
                      <a:alpha val="43137"/>
                    </a:srgbClr>
                  </a:outerShdw>
                </a:effectLst>
              </a:rPr>
              <a:t>Kết</a:t>
            </a:r>
            <a:r>
              <a:rPr lang="en-US" sz="6000" u="sng" dirty="0">
                <a:solidFill>
                  <a:srgbClr val="FFFF00"/>
                </a:solidFill>
                <a:effectLst>
                  <a:outerShdw blurRad="38100" dist="38100" dir="2700000" algn="tl">
                    <a:srgbClr val="000000">
                      <a:alpha val="43137"/>
                    </a:srgbClr>
                  </a:outerShdw>
                </a:effectLst>
              </a:rPr>
              <a:t> </a:t>
            </a:r>
            <a:r>
              <a:rPr lang="en-US" sz="6000" u="sng" dirty="0" err="1">
                <a:solidFill>
                  <a:srgbClr val="FFFF00"/>
                </a:solidFill>
                <a:effectLst>
                  <a:outerShdw blurRad="38100" dist="38100" dir="2700000" algn="tl">
                    <a:srgbClr val="000000">
                      <a:alpha val="43137"/>
                    </a:srgbClr>
                  </a:outerShdw>
                </a:effectLst>
              </a:rPr>
              <a:t>Lễ</a:t>
            </a:r>
            <a:br>
              <a:rPr lang="en-US" sz="6000" u="sng" dirty="0">
                <a:solidFill>
                  <a:srgbClr val="FFFF00"/>
                </a:solidFill>
                <a:effectLst>
                  <a:outerShdw blurRad="38100" dist="38100" dir="2700000" algn="tl">
                    <a:srgbClr val="000000">
                      <a:alpha val="43137"/>
                    </a:srgbClr>
                  </a:outerShdw>
                </a:effectLst>
              </a:rPr>
            </a:br>
            <a:br>
              <a:rPr lang="en-US" sz="8000" dirty="0">
                <a:solidFill>
                  <a:srgbClr val="FFFF00"/>
                </a:solidFill>
                <a:effectLst>
                  <a:outerShdw blurRad="38100" dist="38100" dir="2700000" algn="tl">
                    <a:srgbClr val="000000">
                      <a:alpha val="43137"/>
                    </a:srgbClr>
                  </a:outerShdw>
                </a:effectLst>
              </a:rPr>
            </a:br>
            <a:r>
              <a:rPr lang="en-US" sz="6600" dirty="0">
                <a:solidFill>
                  <a:srgbClr val="FFFF00"/>
                </a:solidFill>
                <a:effectLst>
                  <a:outerShdw blurRad="38100" dist="38100" dir="2700000" algn="tl">
                    <a:srgbClr val="000000">
                      <a:alpha val="43137"/>
                    </a:srgbClr>
                  </a:outerShdw>
                </a:effectLst>
              </a:rPr>
              <a:t>LỬA HỒNG NGÀN ĐỜI</a:t>
            </a:r>
            <a:br>
              <a:rPr lang="en-US" sz="5400" dirty="0">
                <a:solidFill>
                  <a:srgbClr val="FFFF00"/>
                </a:solidFill>
                <a:effectLst>
                  <a:outerShdw blurRad="38100" dist="38100" dir="2700000" algn="tl">
                    <a:srgbClr val="000000">
                      <a:alpha val="43137"/>
                    </a:srgbClr>
                  </a:outerShdw>
                </a:effectLst>
              </a:rPr>
            </a:br>
            <a:r>
              <a:rPr lang="en-US" sz="4000" i="1" dirty="0">
                <a:solidFill>
                  <a:schemeClr val="bg1"/>
                </a:solidFill>
                <a:effectLst>
                  <a:outerShdw blurRad="38100" dist="38100" dir="2700000" algn="tl">
                    <a:srgbClr val="000000">
                      <a:alpha val="43137"/>
                    </a:srgbClr>
                  </a:outerShdw>
                </a:effectLst>
              </a:rPr>
              <a:t>St: </a:t>
            </a:r>
            <a:r>
              <a:rPr lang="en-US" sz="4000" i="1" dirty="0" err="1">
                <a:solidFill>
                  <a:schemeClr val="bg1"/>
                </a:solidFill>
                <a:effectLst>
                  <a:outerShdw blurRad="38100" dist="38100" dir="2700000" algn="tl">
                    <a:srgbClr val="000000">
                      <a:alpha val="43137"/>
                    </a:srgbClr>
                  </a:outerShdw>
                </a:effectLst>
              </a:rPr>
              <a:t>Trầm</a:t>
            </a:r>
            <a:r>
              <a:rPr lang="en-US" sz="4000" i="1" dirty="0">
                <a:solidFill>
                  <a:schemeClr val="bg1"/>
                </a:solidFill>
                <a:effectLst>
                  <a:outerShdw blurRad="38100" dist="38100" dir="2700000" algn="tl">
                    <a:srgbClr val="000000">
                      <a:alpha val="43137"/>
                    </a:srgbClr>
                  </a:outerShdw>
                </a:effectLst>
              </a:rPr>
              <a:t> </a:t>
            </a:r>
            <a:r>
              <a:rPr lang="en-US" sz="4000" i="1" dirty="0" err="1">
                <a:solidFill>
                  <a:schemeClr val="bg1"/>
                </a:solidFill>
                <a:effectLst>
                  <a:outerShdw blurRad="38100" dist="38100" dir="2700000" algn="tl">
                    <a:srgbClr val="000000">
                      <a:alpha val="43137"/>
                    </a:srgbClr>
                  </a:outerShdw>
                </a:effectLst>
              </a:rPr>
              <a:t>Hương</a:t>
            </a:r>
            <a:endParaRPr lang="en-US" sz="6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a:t>
            </a:r>
            <a:r>
              <a:rPr lang="vi-VN" sz="5400" b="0" u="sng" dirty="0">
                <a:solidFill>
                  <a:srgbClr val="FFFF00"/>
                </a:solidFill>
                <a:effectLst>
                  <a:outerShdw blurRad="38100" dist="38100" dir="2700000" algn="tl">
                    <a:srgbClr val="000000">
                      <a:alpha val="43137"/>
                    </a:srgbClr>
                  </a:outerShdw>
                </a:effectLst>
                <a:latin typeface="+mj-lt"/>
              </a:rPr>
              <a:t>K</a:t>
            </a:r>
            <a:r>
              <a:rPr lang="en-US" sz="5400" u="sng" dirty="0">
                <a:solidFill>
                  <a:srgbClr val="FFFF00"/>
                </a:solidFill>
                <a:effectLst>
                  <a:outerShdw blurRad="38100" dist="38100" dir="2700000" algn="tl">
                    <a:srgbClr val="000000">
                      <a:alpha val="43137"/>
                    </a:srgbClr>
                  </a:outerShdw>
                </a:effectLst>
              </a:rPr>
              <a:t>.</a:t>
            </a:r>
            <a:r>
              <a:rPr lang="vi-VN" sz="5400" b="0" dirty="0">
                <a:solidFill>
                  <a:schemeClr val="bg1"/>
                </a:solidFill>
                <a:effectLst>
                  <a:outerShdw blurRad="38100" dist="38100" dir="2700000" algn="tl">
                    <a:srgbClr val="000000">
                      <a:alpha val="43137"/>
                    </a:srgbClr>
                  </a:outerShdw>
                </a:effectLst>
                <a:latin typeface="+mj-lt"/>
              </a:rPr>
              <a:t> Hãy chiếu sáng tâm hồn con ngọn lửa hồng từ ngàn đời là tình yêu Chúa vượt qua đêm tối. Và chiếu sáng trên trần gian ngọn lửa hồng tự ngàn đời để tình yêu Chúa cháy lên đốt lòng mọi người.</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05021163"/>
      </p:ext>
    </p:extLst>
  </p:cSld>
  <p:clrMapOvr>
    <a:masterClrMapping/>
  </p:clrMapOvr>
  <p:transition spd="slow"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fontScale="90000"/>
          </a:bodyPr>
          <a:lstStyle/>
          <a:p>
            <a:pPr algn="just"/>
            <a:r>
              <a:rPr lang="en-US" sz="7200" b="0" u="sng" dirty="0">
                <a:solidFill>
                  <a:srgbClr val="FFFF00"/>
                </a:solidFill>
                <a:effectLst>
                  <a:outerShdw blurRad="38100" dist="38100" dir="2700000" algn="tl">
                    <a:srgbClr val="000000">
                      <a:alpha val="43137"/>
                    </a:srgbClr>
                  </a:outerShdw>
                </a:effectLst>
                <a:latin typeface="+mj-lt"/>
              </a:rPr>
              <a:t>Tk</a:t>
            </a:r>
            <a:r>
              <a:rPr lang="vi-VN" sz="7200" b="0" u="sng" dirty="0">
                <a:solidFill>
                  <a:srgbClr val="FFFF00"/>
                </a:solidFill>
                <a:effectLst>
                  <a:outerShdw blurRad="38100" dist="38100" dir="2700000" algn="tl">
                    <a:srgbClr val="000000">
                      <a:alpha val="43137"/>
                    </a:srgbClr>
                  </a:outerShdw>
                </a:effectLst>
                <a:latin typeface="+mj-lt"/>
              </a:rPr>
              <a:t>1.</a:t>
            </a:r>
            <a:r>
              <a:rPr lang="vi-VN" sz="7200" b="0" dirty="0">
                <a:solidFill>
                  <a:schemeClr val="bg1"/>
                </a:solidFill>
                <a:effectLst>
                  <a:outerShdw blurRad="38100" dist="38100" dir="2700000" algn="tl">
                    <a:srgbClr val="000000">
                      <a:alpha val="43137"/>
                    </a:srgbClr>
                  </a:outerShdw>
                </a:effectLst>
                <a:latin typeface="+mj-lt"/>
              </a:rPr>
              <a:t> Xin cho con một tình yêu Chúa (như) ánh sao đêm soi dẫn nẻo về vượt tăm tối qua miền ánh sáng dẫn đưa con thoát khỏi bến mê.</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95219880"/>
      </p:ext>
    </p:extLst>
  </p:cSld>
  <p:clrMapOvr>
    <a:masterClrMapping/>
  </p:clrMapOvr>
  <p:transition spd="slow"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a:t>
            </a:r>
            <a:r>
              <a:rPr lang="vi-VN" sz="5400" b="0" u="sng" dirty="0">
                <a:solidFill>
                  <a:srgbClr val="FFFF00"/>
                </a:solidFill>
                <a:effectLst>
                  <a:outerShdw blurRad="38100" dist="38100" dir="2700000" algn="tl">
                    <a:srgbClr val="000000">
                      <a:alpha val="43137"/>
                    </a:srgbClr>
                  </a:outerShdw>
                </a:effectLst>
                <a:latin typeface="+mj-lt"/>
              </a:rPr>
              <a:t>K</a:t>
            </a:r>
            <a:r>
              <a:rPr lang="en-US" sz="5400" u="sng" dirty="0">
                <a:solidFill>
                  <a:srgbClr val="FFFF00"/>
                </a:solidFill>
                <a:effectLst>
                  <a:outerShdw blurRad="38100" dist="38100" dir="2700000" algn="tl">
                    <a:srgbClr val="000000">
                      <a:alpha val="43137"/>
                    </a:srgbClr>
                  </a:outerShdw>
                </a:effectLst>
              </a:rPr>
              <a:t>.</a:t>
            </a:r>
            <a:r>
              <a:rPr lang="vi-VN" sz="5400" b="0" dirty="0">
                <a:solidFill>
                  <a:schemeClr val="bg1"/>
                </a:solidFill>
                <a:effectLst>
                  <a:outerShdw blurRad="38100" dist="38100" dir="2700000" algn="tl">
                    <a:srgbClr val="000000">
                      <a:alpha val="43137"/>
                    </a:srgbClr>
                  </a:outerShdw>
                </a:effectLst>
                <a:latin typeface="+mj-lt"/>
              </a:rPr>
              <a:t> Hãy chiếu sáng tâm hồn con ngọn lửa hồng từ ngàn đời là tình yêu Chúa vượt qua đêm tối. Và chiếu sáng trên trần gian ngọn lửa hồng tự ngàn đời để tình yêu Chúa cháy lên đốt lòng mọi người.</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59875870"/>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5867" dirty="0">
                <a:solidFill>
                  <a:schemeClr val="bg1"/>
                </a:solidFill>
                <a:effectLst>
                  <a:outerShdw blurRad="38100" dist="38100" dir="2700000" algn="tl">
                    <a:srgbClr val="000000">
                      <a:alpha val="43137"/>
                    </a:srgbClr>
                  </a:outerShdw>
                </a:effectLst>
                <a:cs typeface="Times New Roman" pitchFamily="18" charset="0"/>
              </a:rPr>
              <a:t>Xin Chúa làm nên cuộc Hiện Xuống mới trong đời sống Hội</a:t>
            </a:r>
            <a:r>
              <a:rPr lang="en-US" sz="5867" dirty="0">
                <a:solidFill>
                  <a:schemeClr val="bg1"/>
                </a:solidFill>
                <a:effectLst>
                  <a:outerShdw blurRad="38100" dist="38100" dir="2700000" algn="tl">
                    <a:srgbClr val="000000">
                      <a:alpha val="43137"/>
                    </a:srgbClr>
                  </a:outerShdw>
                </a:effectLst>
                <a:cs typeface="Times New Roman" pitchFamily="18" charset="0"/>
              </a:rPr>
              <a:t> </a:t>
            </a:r>
            <a:r>
              <a:rPr lang="vi-VN" sz="5867" dirty="0">
                <a:solidFill>
                  <a:schemeClr val="bg1"/>
                </a:solidFill>
                <a:effectLst>
                  <a:outerShdw blurRad="38100" dist="38100" dir="2700000" algn="tl">
                    <a:srgbClr val="000000">
                      <a:alpha val="43137"/>
                    </a:srgbClr>
                  </a:outerShdw>
                </a:effectLst>
                <a:cs typeface="Times New Roman" pitchFamily="18" charset="0"/>
              </a:rPr>
              <a:t>Thánh, xin tuôn tràn trên các Mục tử ơn khôn ngoan và thông hiểu, gìn giữ các ngài luôn hiệp thông với nhau trong Chúa,</a:t>
            </a:r>
            <a:endParaRPr lang="en-US" sz="5867"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rPr>
              <a:t>Tk</a:t>
            </a:r>
            <a:r>
              <a:rPr lang="vi-VN" sz="6000" b="0" u="sng" dirty="0">
                <a:solidFill>
                  <a:srgbClr val="FFFF00"/>
                </a:solidFill>
                <a:effectLst>
                  <a:outerShdw blurRad="38100" dist="38100" dir="2700000" algn="tl">
                    <a:srgbClr val="000000">
                      <a:alpha val="43137"/>
                    </a:srgbClr>
                  </a:outerShdw>
                </a:effectLst>
                <a:latin typeface="+mj-lt"/>
              </a:rPr>
              <a:t>2.</a:t>
            </a:r>
            <a:r>
              <a:rPr lang="vi-VN" sz="6000" b="0" dirty="0">
                <a:solidFill>
                  <a:schemeClr val="bg1"/>
                </a:solidFill>
                <a:effectLst>
                  <a:outerShdw blurRad="38100" dist="38100" dir="2700000" algn="tl">
                    <a:srgbClr val="000000">
                      <a:alpha val="43137"/>
                    </a:srgbClr>
                  </a:outerShdw>
                </a:effectLst>
                <a:latin typeface="+mj-lt"/>
              </a:rPr>
              <a:t> Xin cho con một đời như Chúa biết hy sinh quên chính phận mình ngày xưa Chúa giáng trần cứu thế thắp yêu thưong sáng hồn thế nhân.</a:t>
            </a:r>
            <a:endParaRPr lang="en-US" sz="60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20538259"/>
      </p:ext>
    </p:extLst>
  </p:cSld>
  <p:clrMapOvr>
    <a:masterClrMapping/>
  </p:clrMapOvr>
  <p:transition spd="slow"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a:t>
            </a:r>
            <a:r>
              <a:rPr lang="vi-VN" sz="5400" b="0" u="sng" dirty="0">
                <a:solidFill>
                  <a:srgbClr val="FFFF00"/>
                </a:solidFill>
                <a:effectLst>
                  <a:outerShdw blurRad="38100" dist="38100" dir="2700000" algn="tl">
                    <a:srgbClr val="000000">
                      <a:alpha val="43137"/>
                    </a:srgbClr>
                  </a:outerShdw>
                </a:effectLst>
                <a:latin typeface="+mj-lt"/>
              </a:rPr>
              <a:t>K</a:t>
            </a:r>
            <a:r>
              <a:rPr lang="en-US" sz="5400" u="sng" dirty="0">
                <a:solidFill>
                  <a:srgbClr val="FFFF00"/>
                </a:solidFill>
                <a:effectLst>
                  <a:outerShdw blurRad="38100" dist="38100" dir="2700000" algn="tl">
                    <a:srgbClr val="000000">
                      <a:alpha val="43137"/>
                    </a:srgbClr>
                  </a:outerShdw>
                </a:effectLst>
              </a:rPr>
              <a:t>.</a:t>
            </a:r>
            <a:r>
              <a:rPr lang="vi-VN" sz="5400" b="0" dirty="0">
                <a:solidFill>
                  <a:schemeClr val="bg1"/>
                </a:solidFill>
                <a:effectLst>
                  <a:outerShdw blurRad="38100" dist="38100" dir="2700000" algn="tl">
                    <a:srgbClr val="000000">
                      <a:alpha val="43137"/>
                    </a:srgbClr>
                  </a:outerShdw>
                </a:effectLst>
                <a:latin typeface="+mj-lt"/>
              </a:rPr>
              <a:t> Hãy chiếu sáng tâm hồn con ngọn lửa hồng từ ngàn đời là tình yêu Chúa vượt qua đêm tối. Và chiếu sáng trên trần gian ngọn lửa hồng tự ngàn đời để tình yêu Chúa cháy lên đốt lòng mọi người.</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23943235"/>
      </p:ext>
    </p:extLst>
  </p:cSld>
  <p:clrMapOvr>
    <a:masterClrMapping/>
  </p:clrMapOvr>
  <p:transition spd="slow"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7200" b="0" u="sng" dirty="0">
                <a:solidFill>
                  <a:srgbClr val="FFFF00"/>
                </a:solidFill>
                <a:effectLst>
                  <a:outerShdw blurRad="38100" dist="38100" dir="2700000" algn="tl">
                    <a:srgbClr val="000000">
                      <a:alpha val="43137"/>
                    </a:srgbClr>
                  </a:outerShdw>
                </a:effectLst>
                <a:latin typeface="+mj-lt"/>
              </a:rPr>
              <a:t>Tk</a:t>
            </a:r>
            <a:r>
              <a:rPr lang="vi-VN" sz="7200" b="0" u="sng" dirty="0">
                <a:solidFill>
                  <a:srgbClr val="FFFF00"/>
                </a:solidFill>
                <a:effectLst>
                  <a:outerShdw blurRad="38100" dist="38100" dir="2700000" algn="tl">
                    <a:srgbClr val="000000">
                      <a:alpha val="43137"/>
                    </a:srgbClr>
                  </a:outerShdw>
                </a:effectLst>
                <a:latin typeface="+mj-lt"/>
              </a:rPr>
              <a:t>3.</a:t>
            </a:r>
            <a:r>
              <a:rPr lang="vi-VN" sz="7200" b="0" dirty="0">
                <a:solidFill>
                  <a:schemeClr val="bg1"/>
                </a:solidFill>
                <a:effectLst>
                  <a:outerShdw blurRad="38100" dist="38100" dir="2700000" algn="tl">
                    <a:srgbClr val="000000">
                      <a:alpha val="43137"/>
                    </a:srgbClr>
                  </a:outerShdw>
                </a:effectLst>
                <a:latin typeface="+mj-lt"/>
              </a:rPr>
              <a:t> Xin cho con niềm tin sắt đá lúc an vui hay lúc khổ sầu dù nguy khó trăm chiều chi sá Chúa thương con vững dạ trước sau.</a:t>
            </a:r>
            <a:endParaRPr lang="en-US" sz="72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57743415"/>
      </p:ext>
    </p:extLst>
  </p:cSld>
  <p:clrMapOvr>
    <a:masterClrMapping/>
  </p:clrMapOvr>
  <p:transition spd="slow"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28E-03EF-A0AA-C58D-CECB02387937}"/>
              </a:ext>
            </a:extLst>
          </p:cNvPr>
          <p:cNvSpPr>
            <a:spLocks noGrp="1"/>
          </p:cNvSpPr>
          <p:nvPr>
            <p:ph type="title"/>
          </p:nvPr>
        </p:nvSpPr>
        <p:spPr>
          <a:xfrm>
            <a:off x="0" y="0"/>
            <a:ext cx="9144000" cy="6858000"/>
          </a:xfrm>
        </p:spPr>
        <p:txBody>
          <a:bodyPr>
            <a:normAutofit/>
          </a:bodyPr>
          <a:lstStyle/>
          <a:p>
            <a:pPr algn="just"/>
            <a:r>
              <a:rPr lang="en-US" sz="5400" b="0" u="sng" dirty="0">
                <a:solidFill>
                  <a:srgbClr val="FFFF00"/>
                </a:solidFill>
                <a:effectLst>
                  <a:outerShdw blurRad="38100" dist="38100" dir="2700000" algn="tl">
                    <a:srgbClr val="000000">
                      <a:alpha val="43137"/>
                    </a:srgbClr>
                  </a:outerShdw>
                </a:effectLst>
                <a:latin typeface="+mj-lt"/>
              </a:rPr>
              <a:t>Đ</a:t>
            </a:r>
            <a:r>
              <a:rPr lang="vi-VN" sz="5400" b="0" u="sng" dirty="0">
                <a:solidFill>
                  <a:srgbClr val="FFFF00"/>
                </a:solidFill>
                <a:effectLst>
                  <a:outerShdw blurRad="38100" dist="38100" dir="2700000" algn="tl">
                    <a:srgbClr val="000000">
                      <a:alpha val="43137"/>
                    </a:srgbClr>
                  </a:outerShdw>
                </a:effectLst>
                <a:latin typeface="+mj-lt"/>
              </a:rPr>
              <a:t>K</a:t>
            </a:r>
            <a:r>
              <a:rPr lang="en-US" sz="5400" u="sng" dirty="0">
                <a:solidFill>
                  <a:srgbClr val="FFFF00"/>
                </a:solidFill>
                <a:effectLst>
                  <a:outerShdw blurRad="38100" dist="38100" dir="2700000" algn="tl">
                    <a:srgbClr val="000000">
                      <a:alpha val="43137"/>
                    </a:srgbClr>
                  </a:outerShdw>
                </a:effectLst>
              </a:rPr>
              <a:t>.</a:t>
            </a:r>
            <a:r>
              <a:rPr lang="vi-VN" sz="5400" b="0" dirty="0">
                <a:solidFill>
                  <a:schemeClr val="bg1"/>
                </a:solidFill>
                <a:effectLst>
                  <a:outerShdw blurRad="38100" dist="38100" dir="2700000" algn="tl">
                    <a:srgbClr val="000000">
                      <a:alpha val="43137"/>
                    </a:srgbClr>
                  </a:outerShdw>
                </a:effectLst>
                <a:latin typeface="+mj-lt"/>
              </a:rPr>
              <a:t> Hãy chiếu sáng tâm hồn con ngọn lửa hồng từ ngàn đời là tình yêu Chúa vượt qua đêm tối. Và chiếu sáng trên trần gian ngọn lửa hồng tự ngàn đời để tình yêu Chúa cháy lên đốt lòng mọi người.</a:t>
            </a:r>
            <a:endParaRPr lang="en-US" sz="54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80285736"/>
      </p:ext>
    </p:extLst>
  </p:cSld>
  <p:clrMapOvr>
    <a:masterClrMapping/>
  </p:clrMapOvr>
  <p:transition spd="slow"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20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TotalTime>
  <Words>2547</Words>
  <Application>Microsoft Office PowerPoint</Application>
  <PresentationFormat>On-screen Show (4:3)</PresentationFormat>
  <Paragraphs>110</Paragraphs>
  <Slides>94</Slides>
  <Notes>0</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94</vt:i4>
      </vt:variant>
    </vt:vector>
  </HeadingPairs>
  <TitlesOfParts>
    <vt:vector size="108" baseType="lpstr">
      <vt:lpstr>Arial</vt:lpstr>
      <vt:lpstr>Calibri</vt:lpstr>
      <vt:lpstr>Calibri Light</vt:lpstr>
      <vt:lpstr>UTM American Sans</vt:lpstr>
      <vt:lpstr>UTM Cooper Black</vt:lpstr>
      <vt:lpstr>Office Theme</vt:lpstr>
      <vt:lpstr>1_Office Theme</vt:lpstr>
      <vt:lpstr>12_Office Theme</vt:lpstr>
      <vt:lpstr>36_Default Design</vt:lpstr>
      <vt:lpstr>10_Office Theme</vt:lpstr>
      <vt:lpstr>13_Office Theme</vt:lpstr>
      <vt:lpstr>38_Default Design</vt:lpstr>
      <vt:lpstr>11_Office Theme</vt:lpstr>
      <vt:lpstr>37_Default Design</vt:lpstr>
      <vt:lpstr>CHÚA NHẬT XIX THƯỜNG NIÊN NĂM A CA ĐOÀN THÁNH GIA  NL: KHÚC CA LÊN ĐỀN – GIANG ÂN  ĐC: THÁNH VỊNH 84 – KIM LONG  DL: DÂNG BÁNH RƯỢU – Nguyễn Duy Vi  HL: CON VỮNG TIN NƠI NGÀI – VIỄN XỨ  KL: LỬA HỒNG NGÀN ĐỜI – TRẦM HƯƠNG</vt:lpstr>
      <vt:lpstr>Chúa Nhật XVIII TN Năm A Lễ Hiển Dung</vt:lpstr>
      <vt:lpstr>TẬP HÁT CỘNG ĐOÀN</vt:lpstr>
      <vt:lpstr>Đk: Lạy Chúa, xin cho chúng con được thấy tình thương của Chúa, và ban ơn cứu độ cho chúng con.</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KHÚC CA LÊN ĐỀN St: Giang Ân</vt:lpstr>
      <vt:lpstr>ĐK. Trần gian hôm nay dâng lên tiếng ca dịu dàng, hòa với cung đàn nhịp nhàng đoàn con dâng tiến. Cùng muôn Thiên Sứ ca vang Thiên Chúa vinh quang. Chung tiếng hân hoan rộn ràng khúc ca lên đền.</vt:lpstr>
      <vt:lpstr>Tk1. Tôn vinh Thiên Chúa muôn đời, ngàn lời tri ân cảm mến. Dâng lên tình con thiết tha, Chúa thương dắt dìu đường đời con luôn vững tin.</vt:lpstr>
      <vt:lpstr>ĐK. Trần gian hôm nay dâng lên tiếng ca dịu dàng, hòa với cung đàn nhịp nhàng đoàn con dâng tiến. Cùng muôn Thiên Sứ ca vang Thiên Chúa vinh quang. Chung tiếng hân hoan rộn ràng khúc ca lên đền.</vt:lpstr>
      <vt:lpstr>Tk2. Ơn thiêng ban xuống vơi đầy, từng ngày tim con rạng rỡ. Dâng lên tình con bé thơ, mãi luôn mong chờ cậy nhờ ơn thiêng Chúa thôi.</vt:lpstr>
      <vt:lpstr>ĐK. Trần gian hôm nay dâng lên tiếng ca dịu dàng, hòa với cung đàn nhịp nhàng đoàn con dâng tiến. Cùng muôn Thiên Sứ ca vang Thiên Chúa vinh quang. Chung tiếng hân hoan rộn ràng khúc ca lên đền.</vt:lpstr>
      <vt:lpstr>Tk3. Ơn Cha ban xuống chan hòa, mặn mà con dâng tình mến. Bao nhiêu hồng ân chứa chan, mãi luôn tuôn tràn từng ngày qua muôn tháng năm.</vt:lpstr>
      <vt:lpstr>ĐK. Trần gian hôm nay dâng lên tiếng ca dịu dàng, hòa với cung đàn nhịp nhàng đoàn con dâng tiến. Cùng muôn Thiên Sứ ca vang Thiên Chúa vinh quang. Chung tiếng hân hoan rộn ràng khúc ca lên đền.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Chúa Nhật XIX Thường NiênNăm A  Đáp Ca  Thánh Vịnh 84 St: Lm. Kim Long</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dâng trên bàn thờ Chúa bánh miến với rượu nho, tinh hoa của ngàn đồng lúa, của lòng yêu Chúa. Nguyện xin Cha lành trông đến, thánh hóa cho lễ dâng, nhận về trên tòa cao sang như làn hương trầm.</vt:lpstr>
      <vt:lpstr>ĐK. Rượu lành bánh thơm dâng về trước bàn thờ Chúa để làm của nuôi, để làm máu thịt Con Người.</vt:lpstr>
      <vt:lpstr>Tk2. Cùng dâng lên bàn thờ Chúa bánh miến với rượu nho, thay cho muôn vàn tội lỗi của đoàn tôi tớ. Dù con mọn hèn bao xiết, bất xứng với lễ dâng, nhưng xin Cha lành trông đến tấm lòng chân thành.</vt:lpstr>
      <vt:lpstr>ĐK. Rượu lành bánh thơm dâng về trước bàn thờ Chúa để làm của nuôi, để làm máu thịt Con Người.</vt:lpstr>
      <vt:lpstr>Tk3. Cùng dâng lên bàn thờ Chúa bánh miến với rượu nho, dâng cho ý người xin lễ, cho toàn dân Chúa. Nguyện như một giọt nước lã biến hóa trong rượu nho, con được dự phần cùng Chúa trong của lễ thờ.</vt:lpstr>
      <vt:lpstr>ĐK. Rượu lành bánh thơm dâng về trước bàn thờ Chúa để làm của nuôi, để làm máu thịt Con Người.</vt:lpstr>
      <vt:lpstr>Tk4. Cùng dâng lên bàn thờ Chúa bánh miến với rượu nho, trong tay linh mục dâng lễ, trong cùng một ý. Nguyện xin Cha lành trông đến tiếng khấn nguyện thành tin, ban cho muôn vàn ơn phúc sau về thiên đàng.</vt:lpstr>
      <vt:lpstr>ĐK. Rượu lành bánh thơm dâng về trước bàn thờ Chúa để làm của nuôi, để làm máu thịt Con Người.</vt:lpstr>
      <vt:lpstr>PowerPoint Presentation</vt:lpstr>
      <vt:lpstr>PowerPoint Presentation</vt:lpstr>
      <vt:lpstr>Ca Nguyện Hiệp Lễ  CON VỮNG TIN NƠI NGÀI St: Viễn Xứ</vt:lpstr>
      <vt:lpstr>Tk1. Con vững tin nơi Ngài là thành lũy vững chắc chở che. Con vững tin nơi Ngài vì tình ngài không đổi thay. </vt:lpstr>
      <vt:lpstr>* Con vững tin nơi Ngài dù sóng lớp lớp dâng cao, dù phong ba vây tứ bề, tựa vào Chúa con nào hãi chi.</vt:lpstr>
      <vt:lpstr>ĐK: Nguyện dâng lên Chúa trót thân con. Đời con yếu đuối biết bao phen, đã lao đao, đã hư hao xin Ngài thứ tội. </vt:lpstr>
      <vt:lpstr>*** Nguyện dâng lên Chúa những tin yêu, niềm tin nhỏ bé rất chênh vênh, rất lung lay, Chúa con ơi, xin Ngài xót thương.</vt:lpstr>
      <vt:lpstr>Tk2. Con vững tin nơi Ngài là nguồn ánh sáng chiếu đời con, Con vững tin nơi Ngài là đường để con bước đi. </vt:lpstr>
      <vt:lpstr>* Con vững tin nơi Ngài dù bóng tối khuất lối đi, dù mây đen giăng mịt mù, dựa vào Chúa dẫn đường con đi.</vt:lpstr>
      <vt:lpstr>ĐK: Nguyện dâng lên Chúa trót thân con. Đời con yếu đuối biết bao phen, đã lao đao, đã hư hao xin Ngài thứ tội. </vt:lpstr>
      <vt:lpstr>*** Nguyện dâng lên Chúa những tin yêu, niềm tin nhỏ bé rất chênh vênh, rất lung lay, Chúa con ơi, xin Ngài xót thương.</vt:lpstr>
      <vt:lpstr>Tk3. Con vững tin nơi Ngài là dòng suối tưới mát hồn con. Con vững tin nơi Ngài tình Ngài đại dương xót thương. </vt:lpstr>
      <vt:lpstr>* Con vững tin nơi Ngài tội lỗi dẫu có chất chồng dù con bao phen lạc đường một lòng tín thác tình Chúa thương.</vt:lpstr>
      <vt:lpstr>ĐK: Nguyện dâng lên Chúa trót thân con. Đời con yếu đuối biết bao phen, đã lao đao, đã hư hao xin Ngài thứ tội. </vt:lpstr>
      <vt:lpstr>*** Nguyện dâng lên Chúa những tin yêu, niềm tin nhỏ bé rất chênh vênh, rất lung lay, Chúa con ơi, xin Ngài xót thương.</vt:lpstr>
      <vt:lpstr>PowerPoint Presentation</vt:lpstr>
      <vt:lpstr>PowerPoint Presentation</vt:lpstr>
      <vt:lpstr>Ca Kết Lễ  LỬA HỒNG NGÀN ĐỜI St: Trầm Hương</vt:lpstr>
      <vt:lpstr>ĐK. Hãy chiếu sáng tâm hồn con ngọn lửa hồng từ ngàn đời là tình yêu Chúa vượt qua đêm tối. Và chiếu sáng trên trần gian ngọn lửa hồng tự ngàn đời để tình yêu Chúa cháy lên đốt lòng mọi người.</vt:lpstr>
      <vt:lpstr>Tk1. Xin cho con một tình yêu Chúa (như) ánh sao đêm soi dẫn nẻo về vượt tăm tối qua miền ánh sáng dẫn đưa con thoát khỏi bến mê.</vt:lpstr>
      <vt:lpstr>ĐK. Hãy chiếu sáng tâm hồn con ngọn lửa hồng từ ngàn đời là tình yêu Chúa vượt qua đêm tối. Và chiếu sáng trên trần gian ngọn lửa hồng tự ngàn đời để tình yêu Chúa cháy lên đốt lòng mọi người.</vt:lpstr>
      <vt:lpstr>Tk2. Xin cho con một đời như Chúa biết hy sinh quên chính phận mình ngày xưa Chúa giáng trần cứu thế thắp yêu thưong sáng hồn thế nhân.</vt:lpstr>
      <vt:lpstr>ĐK. Hãy chiếu sáng tâm hồn con ngọn lửa hồng từ ngàn đời là tình yêu Chúa vượt qua đêm tối. Và chiếu sáng trên trần gian ngọn lửa hồng tự ngàn đời để tình yêu Chúa cháy lên đốt lòng mọi người.</vt:lpstr>
      <vt:lpstr>Tk3. Xin cho con niềm tin sắt đá lúc an vui hay lúc khổ sầu dù nguy khó trăm chiều chi sá Chúa thương con vững dạ trước sau.</vt:lpstr>
      <vt:lpstr>ĐK. Hãy chiếu sáng tâm hồn con ngọn lửa hồng từ ngàn đời là tình yêu Chúa vượt qua đêm tối. Và chiếu sáng trên trần gian ngọn lửa hồng tự ngàn đời để tình yêu Chúa cháy lên đốt lòng mọi người.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trungbo2001@gmail.com</cp:lastModifiedBy>
  <cp:revision>3</cp:revision>
  <dcterms:created xsi:type="dcterms:W3CDTF">2023-07-01T15:31:22Z</dcterms:created>
  <dcterms:modified xsi:type="dcterms:W3CDTF">2023-08-09T15:05:00Z</dcterms:modified>
</cp:coreProperties>
</file>