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61" r:id="rId3"/>
    <p:sldMasterId id="2147483681" r:id="rId4"/>
    <p:sldMasterId id="2147483693" r:id="rId5"/>
    <p:sldMasterId id="2147483705" r:id="rId6"/>
    <p:sldMasterId id="2147483713" r:id="rId7"/>
    <p:sldMasterId id="2147483725" r:id="rId8"/>
    <p:sldMasterId id="2147483737" r:id="rId9"/>
    <p:sldMasterId id="2147483745" r:id="rId10"/>
  </p:sldMasterIdLst>
  <p:notesMasterIdLst>
    <p:notesMasterId r:id="rId93"/>
  </p:notesMasterIdLst>
  <p:sldIdLst>
    <p:sldId id="590" r:id="rId11"/>
    <p:sldId id="507" r:id="rId12"/>
    <p:sldId id="553" r:id="rId13"/>
    <p:sldId id="554" r:id="rId14"/>
    <p:sldId id="443" r:id="rId15"/>
    <p:sldId id="607" r:id="rId16"/>
    <p:sldId id="591" r:id="rId17"/>
    <p:sldId id="608" r:id="rId18"/>
    <p:sldId id="609" r:id="rId19"/>
    <p:sldId id="565" r:id="rId20"/>
    <p:sldId id="610" r:id="rId21"/>
    <p:sldId id="611" r:id="rId22"/>
    <p:sldId id="586" r:id="rId23"/>
    <p:sldId id="256" r:id="rId24"/>
    <p:sldId id="9758" r:id="rId25"/>
    <p:sldId id="9764" r:id="rId26"/>
    <p:sldId id="9769" r:id="rId27"/>
    <p:sldId id="9770" r:id="rId28"/>
    <p:sldId id="9771" r:id="rId29"/>
    <p:sldId id="9768" r:id="rId30"/>
    <p:sldId id="587" r:id="rId31"/>
    <p:sldId id="415" r:id="rId32"/>
    <p:sldId id="536" r:id="rId33"/>
    <p:sldId id="537" r:id="rId34"/>
    <p:sldId id="538" r:id="rId35"/>
    <p:sldId id="566" r:id="rId36"/>
    <p:sldId id="539" r:id="rId37"/>
    <p:sldId id="567" r:id="rId38"/>
    <p:sldId id="556" r:id="rId39"/>
    <p:sldId id="568" r:id="rId40"/>
    <p:sldId id="540" r:id="rId41"/>
    <p:sldId id="569" r:id="rId42"/>
    <p:sldId id="417" r:id="rId43"/>
    <p:sldId id="542" r:id="rId44"/>
    <p:sldId id="532"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9721" r:id="rId62"/>
    <p:sldId id="9739" r:id="rId63"/>
    <p:sldId id="9716" r:id="rId64"/>
    <p:sldId id="9740" r:id="rId65"/>
    <p:sldId id="9717" r:id="rId66"/>
    <p:sldId id="9741" r:id="rId67"/>
    <p:sldId id="276" r:id="rId68"/>
    <p:sldId id="503" r:id="rId69"/>
    <p:sldId id="595" r:id="rId70"/>
    <p:sldId id="523" r:id="rId71"/>
    <p:sldId id="596" r:id="rId72"/>
    <p:sldId id="552" r:id="rId73"/>
    <p:sldId id="597" r:id="rId74"/>
    <p:sldId id="524" r:id="rId75"/>
    <p:sldId id="548" r:id="rId76"/>
    <p:sldId id="598" r:id="rId77"/>
    <p:sldId id="551" r:id="rId78"/>
    <p:sldId id="525" r:id="rId79"/>
    <p:sldId id="547" r:id="rId80"/>
    <p:sldId id="526" r:id="rId81"/>
    <p:sldId id="527" r:id="rId82"/>
    <p:sldId id="292" r:id="rId83"/>
    <p:sldId id="588" r:id="rId84"/>
    <p:sldId id="293" r:id="rId85"/>
    <p:sldId id="573" r:id="rId86"/>
    <p:sldId id="601" r:id="rId87"/>
    <p:sldId id="602" r:id="rId88"/>
    <p:sldId id="563" r:id="rId89"/>
    <p:sldId id="564" r:id="rId90"/>
    <p:sldId id="531" r:id="rId91"/>
    <p:sldId id="589" r:id="rId9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99" autoAdjust="0"/>
    <p:restoredTop sz="94620" autoAdjust="0"/>
  </p:normalViewPr>
  <p:slideViewPr>
    <p:cSldViewPr snapToGrid="0">
      <p:cViewPr varScale="1">
        <p:scale>
          <a:sx n="143" d="100"/>
          <a:sy n="143" d="100"/>
        </p:scale>
        <p:origin x="282" y="114"/>
      </p:cViewPr>
      <p:guideLst/>
    </p:cSldViewPr>
  </p:slideViewPr>
  <p:outlineViewPr>
    <p:cViewPr>
      <p:scale>
        <a:sx n="33" d="100"/>
        <a:sy n="33" d="100"/>
      </p:scale>
      <p:origin x="0" y="-25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viewProps" Target="view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notesMaster" Target="notesMasters/notes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B9197B65-AD97-485B-A882-D9FCAF8B4803}"/>
    <pc:docChg chg="undo custSel addSld delSld modSld sldOrd delMainMaster">
      <pc:chgData name="trungbo2001@gmail.com" userId="8ce29e2eda34f706" providerId="LiveId" clId="{B9197B65-AD97-485B-A882-D9FCAF8B4803}" dt="2023-07-25T09:04:12.498" v="630" actId="20577"/>
      <pc:docMkLst>
        <pc:docMk/>
      </pc:docMkLst>
      <pc:sldChg chg="delSp modSp mod setBg">
        <pc:chgData name="trungbo2001@gmail.com" userId="8ce29e2eda34f706" providerId="LiveId" clId="{B9197B65-AD97-485B-A882-D9FCAF8B4803}" dt="2023-07-25T08:35:02.281" v="399" actId="113"/>
        <pc:sldMkLst>
          <pc:docMk/>
          <pc:sldMk cId="538133727" sldId="256"/>
        </pc:sldMkLst>
        <pc:spChg chg="mod">
          <ac:chgData name="trungbo2001@gmail.com" userId="8ce29e2eda34f706" providerId="LiveId" clId="{B9197B65-AD97-485B-A882-D9FCAF8B4803}" dt="2023-07-25T08:35:02.281" v="399" actId="113"/>
          <ac:spMkLst>
            <pc:docMk/>
            <pc:sldMk cId="538133727" sldId="256"/>
            <ac:spMk id="2" creationId="{C1815427-596F-D6D1-78C4-D5E54B0B8121}"/>
          </ac:spMkLst>
        </pc:spChg>
        <pc:spChg chg="del mod">
          <ac:chgData name="trungbo2001@gmail.com" userId="8ce29e2eda34f706" providerId="LiveId" clId="{B9197B65-AD97-485B-A882-D9FCAF8B4803}" dt="2023-07-25T08:23:24.150" v="283" actId="478"/>
          <ac:spMkLst>
            <pc:docMk/>
            <pc:sldMk cId="538133727" sldId="256"/>
            <ac:spMk id="5" creationId="{23D36572-E336-708C-EB9E-7113D28DEB0E}"/>
          </ac:spMkLst>
        </pc:spChg>
        <pc:picChg chg="del">
          <ac:chgData name="trungbo2001@gmail.com" userId="8ce29e2eda34f706" providerId="LiveId" clId="{B9197B65-AD97-485B-A882-D9FCAF8B4803}" dt="2023-07-25T08:23:25.861" v="284" actId="478"/>
          <ac:picMkLst>
            <pc:docMk/>
            <pc:sldMk cId="538133727" sldId="256"/>
            <ac:picMk id="4" creationId="{9E4AACAB-2D20-1AC4-99F6-F3A5C38A9B5A}"/>
          </ac:picMkLst>
        </pc:picChg>
      </pc:sldChg>
      <pc:sldChg chg="modSp">
        <pc:chgData name="trungbo2001@gmail.com" userId="8ce29e2eda34f706" providerId="LiveId" clId="{B9197B65-AD97-485B-A882-D9FCAF8B4803}" dt="2023-07-25T08:35:02.281" v="399" actId="113"/>
        <pc:sldMkLst>
          <pc:docMk/>
          <pc:sldMk cId="2426266137" sldId="292"/>
        </pc:sldMkLst>
        <pc:spChg chg="mod">
          <ac:chgData name="trungbo2001@gmail.com" userId="8ce29e2eda34f706" providerId="LiveId" clId="{B9197B65-AD97-485B-A882-D9FCAF8B4803}" dt="2023-07-25T08:35:02.281" v="399" actId="113"/>
          <ac:spMkLst>
            <pc:docMk/>
            <pc:sldMk cId="2426266137" sldId="292"/>
            <ac:spMk id="2" creationId="{00000000-0000-0000-0000-000000000000}"/>
          </ac:spMkLst>
        </pc:spChg>
      </pc:sldChg>
      <pc:sldChg chg="modSp">
        <pc:chgData name="trungbo2001@gmail.com" userId="8ce29e2eda34f706" providerId="LiveId" clId="{B9197B65-AD97-485B-A882-D9FCAF8B4803}" dt="2023-07-25T08:35:02.281" v="399" actId="113"/>
        <pc:sldMkLst>
          <pc:docMk/>
          <pc:sldMk cId="350850292" sldId="293"/>
        </pc:sldMkLst>
        <pc:spChg chg="mod">
          <ac:chgData name="trungbo2001@gmail.com" userId="8ce29e2eda34f706" providerId="LiveId" clId="{B9197B65-AD97-485B-A882-D9FCAF8B4803}" dt="2023-07-25T08:35:02.281" v="399" actId="113"/>
          <ac:spMkLst>
            <pc:docMk/>
            <pc:sldMk cId="350850292" sldId="293"/>
            <ac:spMk id="2" creationId="{00000000-0000-0000-0000-000000000000}"/>
          </ac:spMkLst>
        </pc:spChg>
      </pc:sldChg>
      <pc:sldChg chg="modSp del">
        <pc:chgData name="trungbo2001@gmail.com" userId="8ce29e2eda34f706" providerId="LiveId" clId="{B9197B65-AD97-485B-A882-D9FCAF8B4803}" dt="2023-07-25T08:40:22.577" v="406" actId="47"/>
        <pc:sldMkLst>
          <pc:docMk/>
          <pc:sldMk cId="3779838964" sldId="392"/>
        </pc:sldMkLst>
        <pc:spChg chg="mod">
          <ac:chgData name="trungbo2001@gmail.com" userId="8ce29e2eda34f706" providerId="LiveId" clId="{B9197B65-AD97-485B-A882-D9FCAF8B4803}" dt="2023-07-25T08:35:02.281" v="399" actId="113"/>
          <ac:spMkLst>
            <pc:docMk/>
            <pc:sldMk cId="3779838964" sldId="392"/>
            <ac:spMk id="78850" creationId="{00000000-0000-0000-0000-000000000000}"/>
          </ac:spMkLst>
        </pc:spChg>
        <pc:spChg chg="mod">
          <ac:chgData name="trungbo2001@gmail.com" userId="8ce29e2eda34f706" providerId="LiveId" clId="{B9197B65-AD97-485B-A882-D9FCAF8B4803}" dt="2023-07-25T08:35:02.281" v="399" actId="113"/>
          <ac:spMkLst>
            <pc:docMk/>
            <pc:sldMk cId="3779838964" sldId="392"/>
            <ac:spMk id="78851" creationId="{00000000-0000-0000-0000-000000000000}"/>
          </ac:spMkLst>
        </pc:spChg>
      </pc:sldChg>
      <pc:sldChg chg="modSp del">
        <pc:chgData name="trungbo2001@gmail.com" userId="8ce29e2eda34f706" providerId="LiveId" clId="{B9197B65-AD97-485B-A882-D9FCAF8B4803}" dt="2023-07-25T08:40:22.577" v="406" actId="47"/>
        <pc:sldMkLst>
          <pc:docMk/>
          <pc:sldMk cId="3900652937" sldId="393"/>
        </pc:sldMkLst>
        <pc:spChg chg="mod">
          <ac:chgData name="trungbo2001@gmail.com" userId="8ce29e2eda34f706" providerId="LiveId" clId="{B9197B65-AD97-485B-A882-D9FCAF8B4803}" dt="2023-07-25T08:35:02.281" v="399" actId="113"/>
          <ac:spMkLst>
            <pc:docMk/>
            <pc:sldMk cId="3900652937" sldId="393"/>
            <ac:spMk id="78850" creationId="{00000000-0000-0000-0000-000000000000}"/>
          </ac:spMkLst>
        </pc:spChg>
        <pc:spChg chg="mod">
          <ac:chgData name="trungbo2001@gmail.com" userId="8ce29e2eda34f706" providerId="LiveId" clId="{B9197B65-AD97-485B-A882-D9FCAF8B4803}" dt="2023-07-25T08:35:02.281" v="399" actId="113"/>
          <ac:spMkLst>
            <pc:docMk/>
            <pc:sldMk cId="3900652937" sldId="393"/>
            <ac:spMk id="78851" creationId="{00000000-0000-0000-0000-000000000000}"/>
          </ac:spMkLst>
        </pc:spChg>
      </pc:sldChg>
      <pc:sldChg chg="modSp del">
        <pc:chgData name="trungbo2001@gmail.com" userId="8ce29e2eda34f706" providerId="LiveId" clId="{B9197B65-AD97-485B-A882-D9FCAF8B4803}" dt="2023-07-25T08:40:22.577" v="406" actId="47"/>
        <pc:sldMkLst>
          <pc:docMk/>
          <pc:sldMk cId="1105532227" sldId="394"/>
        </pc:sldMkLst>
        <pc:spChg chg="mod">
          <ac:chgData name="trungbo2001@gmail.com" userId="8ce29e2eda34f706" providerId="LiveId" clId="{B9197B65-AD97-485B-A882-D9FCAF8B4803}" dt="2023-07-25T08:35:02.281" v="399" actId="113"/>
          <ac:spMkLst>
            <pc:docMk/>
            <pc:sldMk cId="1105532227" sldId="394"/>
            <ac:spMk id="80898" creationId="{00000000-0000-0000-0000-000000000000}"/>
          </ac:spMkLst>
        </pc:spChg>
        <pc:spChg chg="mod">
          <ac:chgData name="trungbo2001@gmail.com" userId="8ce29e2eda34f706" providerId="LiveId" clId="{B9197B65-AD97-485B-A882-D9FCAF8B4803}" dt="2023-07-25T08:35:02.281" v="399" actId="113"/>
          <ac:spMkLst>
            <pc:docMk/>
            <pc:sldMk cId="1105532227" sldId="394"/>
            <ac:spMk id="80899" creationId="{00000000-0000-0000-0000-000000000000}"/>
          </ac:spMkLst>
        </pc:spChg>
      </pc:sldChg>
      <pc:sldChg chg="modSp del">
        <pc:chgData name="trungbo2001@gmail.com" userId="8ce29e2eda34f706" providerId="LiveId" clId="{B9197B65-AD97-485B-A882-D9FCAF8B4803}" dt="2023-07-25T08:40:22.577" v="406" actId="47"/>
        <pc:sldMkLst>
          <pc:docMk/>
          <pc:sldMk cId="2052993974" sldId="395"/>
        </pc:sldMkLst>
        <pc:spChg chg="mod">
          <ac:chgData name="trungbo2001@gmail.com" userId="8ce29e2eda34f706" providerId="LiveId" clId="{B9197B65-AD97-485B-A882-D9FCAF8B4803}" dt="2023-07-25T08:35:02.281" v="399" actId="113"/>
          <ac:spMkLst>
            <pc:docMk/>
            <pc:sldMk cId="2052993974" sldId="395"/>
            <ac:spMk id="82946" creationId="{00000000-0000-0000-0000-000000000000}"/>
          </ac:spMkLst>
        </pc:spChg>
        <pc:spChg chg="mod">
          <ac:chgData name="trungbo2001@gmail.com" userId="8ce29e2eda34f706" providerId="LiveId" clId="{B9197B65-AD97-485B-A882-D9FCAF8B4803}" dt="2023-07-25T08:35:02.281" v="399" actId="113"/>
          <ac:spMkLst>
            <pc:docMk/>
            <pc:sldMk cId="2052993974" sldId="395"/>
            <ac:spMk id="82947" creationId="{00000000-0000-0000-0000-000000000000}"/>
          </ac:spMkLst>
        </pc:spChg>
      </pc:sldChg>
      <pc:sldChg chg="modSp del">
        <pc:chgData name="trungbo2001@gmail.com" userId="8ce29e2eda34f706" providerId="LiveId" clId="{B9197B65-AD97-485B-A882-D9FCAF8B4803}" dt="2023-07-25T08:40:22.577" v="406" actId="47"/>
        <pc:sldMkLst>
          <pc:docMk/>
          <pc:sldMk cId="4261666997" sldId="396"/>
        </pc:sldMkLst>
        <pc:spChg chg="mod">
          <ac:chgData name="trungbo2001@gmail.com" userId="8ce29e2eda34f706" providerId="LiveId" clId="{B9197B65-AD97-485B-A882-D9FCAF8B4803}" dt="2023-07-25T08:35:02.281" v="399" actId="113"/>
          <ac:spMkLst>
            <pc:docMk/>
            <pc:sldMk cId="4261666997" sldId="396"/>
            <ac:spMk id="84994" creationId="{00000000-0000-0000-0000-000000000000}"/>
          </ac:spMkLst>
        </pc:spChg>
        <pc:spChg chg="mod">
          <ac:chgData name="trungbo2001@gmail.com" userId="8ce29e2eda34f706" providerId="LiveId" clId="{B9197B65-AD97-485B-A882-D9FCAF8B4803}" dt="2023-07-25T08:35:02.281" v="399" actId="113"/>
          <ac:spMkLst>
            <pc:docMk/>
            <pc:sldMk cId="4261666997" sldId="396"/>
            <ac:spMk id="84995" creationId="{00000000-0000-0000-0000-000000000000}"/>
          </ac:spMkLst>
        </pc:spChg>
      </pc:sldChg>
      <pc:sldChg chg="modSp del">
        <pc:chgData name="trungbo2001@gmail.com" userId="8ce29e2eda34f706" providerId="LiveId" clId="{B9197B65-AD97-485B-A882-D9FCAF8B4803}" dt="2023-07-25T08:40:22.577" v="406" actId="47"/>
        <pc:sldMkLst>
          <pc:docMk/>
          <pc:sldMk cId="36343776" sldId="397"/>
        </pc:sldMkLst>
        <pc:spChg chg="mod">
          <ac:chgData name="trungbo2001@gmail.com" userId="8ce29e2eda34f706" providerId="LiveId" clId="{B9197B65-AD97-485B-A882-D9FCAF8B4803}" dt="2023-07-25T08:35:02.281" v="399" actId="113"/>
          <ac:spMkLst>
            <pc:docMk/>
            <pc:sldMk cId="36343776" sldId="397"/>
            <ac:spMk id="87042" creationId="{00000000-0000-0000-0000-000000000000}"/>
          </ac:spMkLst>
        </pc:spChg>
        <pc:spChg chg="mod">
          <ac:chgData name="trungbo2001@gmail.com" userId="8ce29e2eda34f706" providerId="LiveId" clId="{B9197B65-AD97-485B-A882-D9FCAF8B4803}" dt="2023-07-25T08:35:02.281" v="399" actId="113"/>
          <ac:spMkLst>
            <pc:docMk/>
            <pc:sldMk cId="36343776" sldId="397"/>
            <ac:spMk id="87043" creationId="{00000000-0000-0000-0000-000000000000}"/>
          </ac:spMkLst>
        </pc:spChg>
      </pc:sldChg>
      <pc:sldChg chg="modSp del">
        <pc:chgData name="trungbo2001@gmail.com" userId="8ce29e2eda34f706" providerId="LiveId" clId="{B9197B65-AD97-485B-A882-D9FCAF8B4803}" dt="2023-07-25T08:40:22.577" v="406" actId="47"/>
        <pc:sldMkLst>
          <pc:docMk/>
          <pc:sldMk cId="1177331147" sldId="398"/>
        </pc:sldMkLst>
        <pc:spChg chg="mod">
          <ac:chgData name="trungbo2001@gmail.com" userId="8ce29e2eda34f706" providerId="LiveId" clId="{B9197B65-AD97-485B-A882-D9FCAF8B4803}" dt="2023-07-25T08:35:02.281" v="399" actId="113"/>
          <ac:spMkLst>
            <pc:docMk/>
            <pc:sldMk cId="1177331147" sldId="398"/>
            <ac:spMk id="89090" creationId="{00000000-0000-0000-0000-000000000000}"/>
          </ac:spMkLst>
        </pc:spChg>
        <pc:spChg chg="mod">
          <ac:chgData name="trungbo2001@gmail.com" userId="8ce29e2eda34f706" providerId="LiveId" clId="{B9197B65-AD97-485B-A882-D9FCAF8B4803}" dt="2023-07-25T08:35:02.281" v="399" actId="113"/>
          <ac:spMkLst>
            <pc:docMk/>
            <pc:sldMk cId="1177331147" sldId="398"/>
            <ac:spMk id="89091" creationId="{00000000-0000-0000-0000-000000000000}"/>
          </ac:spMkLst>
        </pc:spChg>
      </pc:sldChg>
      <pc:sldChg chg="modSp del">
        <pc:chgData name="trungbo2001@gmail.com" userId="8ce29e2eda34f706" providerId="LiveId" clId="{B9197B65-AD97-485B-A882-D9FCAF8B4803}" dt="2023-07-25T08:40:22.577" v="406" actId="47"/>
        <pc:sldMkLst>
          <pc:docMk/>
          <pc:sldMk cId="2741070660" sldId="399"/>
        </pc:sldMkLst>
        <pc:spChg chg="mod">
          <ac:chgData name="trungbo2001@gmail.com" userId="8ce29e2eda34f706" providerId="LiveId" clId="{B9197B65-AD97-485B-A882-D9FCAF8B4803}" dt="2023-07-25T08:35:02.281" v="399" actId="113"/>
          <ac:spMkLst>
            <pc:docMk/>
            <pc:sldMk cId="2741070660" sldId="399"/>
            <ac:spMk id="91138" creationId="{00000000-0000-0000-0000-000000000000}"/>
          </ac:spMkLst>
        </pc:spChg>
        <pc:spChg chg="mod">
          <ac:chgData name="trungbo2001@gmail.com" userId="8ce29e2eda34f706" providerId="LiveId" clId="{B9197B65-AD97-485B-A882-D9FCAF8B4803}" dt="2023-07-25T08:35:02.281" v="399" actId="113"/>
          <ac:spMkLst>
            <pc:docMk/>
            <pc:sldMk cId="2741070660" sldId="399"/>
            <ac:spMk id="91139" creationId="{00000000-0000-0000-0000-000000000000}"/>
          </ac:spMkLst>
        </pc:spChg>
      </pc:sldChg>
      <pc:sldChg chg="modSp">
        <pc:chgData name="trungbo2001@gmail.com" userId="8ce29e2eda34f706" providerId="LiveId" clId="{B9197B65-AD97-485B-A882-D9FCAF8B4803}" dt="2023-07-25T08:35:02.281" v="399" actId="113"/>
        <pc:sldMkLst>
          <pc:docMk/>
          <pc:sldMk cId="1622106959" sldId="400"/>
        </pc:sldMkLst>
        <pc:spChg chg="mod">
          <ac:chgData name="trungbo2001@gmail.com" userId="8ce29e2eda34f706" providerId="LiveId" clId="{B9197B65-AD97-485B-A882-D9FCAF8B4803}" dt="2023-07-25T08:35:02.281" v="399" actId="113"/>
          <ac:spMkLst>
            <pc:docMk/>
            <pc:sldMk cId="1622106959" sldId="400"/>
            <ac:spMk id="2" creationId="{00000000-0000-0000-0000-000000000000}"/>
          </ac:spMkLst>
        </pc:spChg>
      </pc:sldChg>
      <pc:sldChg chg="modSp">
        <pc:chgData name="trungbo2001@gmail.com" userId="8ce29e2eda34f706" providerId="LiveId" clId="{B9197B65-AD97-485B-A882-D9FCAF8B4803}" dt="2023-07-25T08:35:02.281" v="399" actId="113"/>
        <pc:sldMkLst>
          <pc:docMk/>
          <pc:sldMk cId="1376345762" sldId="401"/>
        </pc:sldMkLst>
        <pc:spChg chg="mod">
          <ac:chgData name="trungbo2001@gmail.com" userId="8ce29e2eda34f706" providerId="LiveId" clId="{B9197B65-AD97-485B-A882-D9FCAF8B4803}" dt="2023-07-25T08:35:02.281" v="399" actId="113"/>
          <ac:spMkLst>
            <pc:docMk/>
            <pc:sldMk cId="1376345762" sldId="401"/>
            <ac:spMk id="2" creationId="{00000000-0000-0000-0000-000000000000}"/>
          </ac:spMkLst>
        </pc:spChg>
      </pc:sldChg>
      <pc:sldChg chg="modSp">
        <pc:chgData name="trungbo2001@gmail.com" userId="8ce29e2eda34f706" providerId="LiveId" clId="{B9197B65-AD97-485B-A882-D9FCAF8B4803}" dt="2023-07-25T08:35:02.281" v="399" actId="113"/>
        <pc:sldMkLst>
          <pc:docMk/>
          <pc:sldMk cId="4279830488" sldId="402"/>
        </pc:sldMkLst>
        <pc:spChg chg="mod">
          <ac:chgData name="trungbo2001@gmail.com" userId="8ce29e2eda34f706" providerId="LiveId" clId="{B9197B65-AD97-485B-A882-D9FCAF8B4803}" dt="2023-07-25T08:35:02.281" v="399" actId="113"/>
          <ac:spMkLst>
            <pc:docMk/>
            <pc:sldMk cId="4279830488" sldId="402"/>
            <ac:spMk id="2" creationId="{00000000-0000-0000-0000-000000000000}"/>
          </ac:spMkLst>
        </pc:spChg>
      </pc:sldChg>
      <pc:sldChg chg="modSp">
        <pc:chgData name="trungbo2001@gmail.com" userId="8ce29e2eda34f706" providerId="LiveId" clId="{B9197B65-AD97-485B-A882-D9FCAF8B4803}" dt="2023-07-25T08:35:02.281" v="399" actId="113"/>
        <pc:sldMkLst>
          <pc:docMk/>
          <pc:sldMk cId="2216442165" sldId="403"/>
        </pc:sldMkLst>
        <pc:spChg chg="mod">
          <ac:chgData name="trungbo2001@gmail.com" userId="8ce29e2eda34f706" providerId="LiveId" clId="{B9197B65-AD97-485B-A882-D9FCAF8B4803}" dt="2023-07-25T08:35:02.281" v="399" actId="113"/>
          <ac:spMkLst>
            <pc:docMk/>
            <pc:sldMk cId="2216442165" sldId="403"/>
            <ac:spMk id="2" creationId="{00000000-0000-0000-0000-000000000000}"/>
          </ac:spMkLst>
        </pc:spChg>
      </pc:sldChg>
      <pc:sldChg chg="modSp">
        <pc:chgData name="trungbo2001@gmail.com" userId="8ce29e2eda34f706" providerId="LiveId" clId="{B9197B65-AD97-485B-A882-D9FCAF8B4803}" dt="2023-07-25T08:35:02.281" v="399" actId="113"/>
        <pc:sldMkLst>
          <pc:docMk/>
          <pc:sldMk cId="276350603" sldId="404"/>
        </pc:sldMkLst>
        <pc:spChg chg="mod">
          <ac:chgData name="trungbo2001@gmail.com" userId="8ce29e2eda34f706" providerId="LiveId" clId="{B9197B65-AD97-485B-A882-D9FCAF8B4803}" dt="2023-07-25T08:35:02.281" v="399" actId="113"/>
          <ac:spMkLst>
            <pc:docMk/>
            <pc:sldMk cId="276350603" sldId="404"/>
            <ac:spMk id="2" creationId="{00000000-0000-0000-0000-000000000000}"/>
          </ac:spMkLst>
        </pc:spChg>
      </pc:sldChg>
      <pc:sldChg chg="modSp">
        <pc:chgData name="trungbo2001@gmail.com" userId="8ce29e2eda34f706" providerId="LiveId" clId="{B9197B65-AD97-485B-A882-D9FCAF8B4803}" dt="2023-07-25T08:35:02.281" v="399" actId="113"/>
        <pc:sldMkLst>
          <pc:docMk/>
          <pc:sldMk cId="2264921110" sldId="405"/>
        </pc:sldMkLst>
        <pc:spChg chg="mod">
          <ac:chgData name="trungbo2001@gmail.com" userId="8ce29e2eda34f706" providerId="LiveId" clId="{B9197B65-AD97-485B-A882-D9FCAF8B4803}" dt="2023-07-25T08:35:02.281" v="399" actId="113"/>
          <ac:spMkLst>
            <pc:docMk/>
            <pc:sldMk cId="2264921110" sldId="405"/>
            <ac:spMk id="2" creationId="{00000000-0000-0000-0000-000000000000}"/>
          </ac:spMkLst>
        </pc:spChg>
      </pc:sldChg>
      <pc:sldChg chg="modSp">
        <pc:chgData name="trungbo2001@gmail.com" userId="8ce29e2eda34f706" providerId="LiveId" clId="{B9197B65-AD97-485B-A882-D9FCAF8B4803}" dt="2023-07-25T08:35:02.281" v="399" actId="113"/>
        <pc:sldMkLst>
          <pc:docMk/>
          <pc:sldMk cId="1274055146" sldId="406"/>
        </pc:sldMkLst>
        <pc:spChg chg="mod">
          <ac:chgData name="trungbo2001@gmail.com" userId="8ce29e2eda34f706" providerId="LiveId" clId="{B9197B65-AD97-485B-A882-D9FCAF8B4803}" dt="2023-07-25T08:35:02.281" v="399" actId="113"/>
          <ac:spMkLst>
            <pc:docMk/>
            <pc:sldMk cId="1274055146" sldId="406"/>
            <ac:spMk id="2" creationId="{00000000-0000-0000-0000-000000000000}"/>
          </ac:spMkLst>
        </pc:spChg>
      </pc:sldChg>
      <pc:sldChg chg="modSp">
        <pc:chgData name="trungbo2001@gmail.com" userId="8ce29e2eda34f706" providerId="LiveId" clId="{B9197B65-AD97-485B-A882-D9FCAF8B4803}" dt="2023-07-25T08:35:02.281" v="399" actId="113"/>
        <pc:sldMkLst>
          <pc:docMk/>
          <pc:sldMk cId="3368205545" sldId="407"/>
        </pc:sldMkLst>
        <pc:spChg chg="mod">
          <ac:chgData name="trungbo2001@gmail.com" userId="8ce29e2eda34f706" providerId="LiveId" clId="{B9197B65-AD97-485B-A882-D9FCAF8B4803}" dt="2023-07-25T08:35:02.281" v="399" actId="113"/>
          <ac:spMkLst>
            <pc:docMk/>
            <pc:sldMk cId="3368205545" sldId="407"/>
            <ac:spMk id="2" creationId="{00000000-0000-0000-0000-000000000000}"/>
          </ac:spMkLst>
        </pc:spChg>
      </pc:sldChg>
      <pc:sldChg chg="modSp">
        <pc:chgData name="trungbo2001@gmail.com" userId="8ce29e2eda34f706" providerId="LiveId" clId="{B9197B65-AD97-485B-A882-D9FCAF8B4803}" dt="2023-07-25T08:35:02.281" v="399" actId="113"/>
        <pc:sldMkLst>
          <pc:docMk/>
          <pc:sldMk cId="3361242241" sldId="408"/>
        </pc:sldMkLst>
        <pc:spChg chg="mod">
          <ac:chgData name="trungbo2001@gmail.com" userId="8ce29e2eda34f706" providerId="LiveId" clId="{B9197B65-AD97-485B-A882-D9FCAF8B4803}" dt="2023-07-25T08:35:02.281" v="399" actId="113"/>
          <ac:spMkLst>
            <pc:docMk/>
            <pc:sldMk cId="3361242241" sldId="408"/>
            <ac:spMk id="2" creationId="{00000000-0000-0000-0000-000000000000}"/>
          </ac:spMkLst>
        </pc:spChg>
      </pc:sldChg>
      <pc:sldChg chg="modSp">
        <pc:chgData name="trungbo2001@gmail.com" userId="8ce29e2eda34f706" providerId="LiveId" clId="{B9197B65-AD97-485B-A882-D9FCAF8B4803}" dt="2023-07-25T08:35:02.281" v="399" actId="113"/>
        <pc:sldMkLst>
          <pc:docMk/>
          <pc:sldMk cId="3981787614" sldId="409"/>
        </pc:sldMkLst>
        <pc:spChg chg="mod">
          <ac:chgData name="trungbo2001@gmail.com" userId="8ce29e2eda34f706" providerId="LiveId" clId="{B9197B65-AD97-485B-A882-D9FCAF8B4803}" dt="2023-07-25T08:35:02.281" v="399" actId="113"/>
          <ac:spMkLst>
            <pc:docMk/>
            <pc:sldMk cId="3981787614" sldId="409"/>
            <ac:spMk id="2" creationId="{00000000-0000-0000-0000-000000000000}"/>
          </ac:spMkLst>
        </pc:spChg>
      </pc:sldChg>
      <pc:sldChg chg="modSp">
        <pc:chgData name="trungbo2001@gmail.com" userId="8ce29e2eda34f706" providerId="LiveId" clId="{B9197B65-AD97-485B-A882-D9FCAF8B4803}" dt="2023-07-25T08:35:02.281" v="399" actId="113"/>
        <pc:sldMkLst>
          <pc:docMk/>
          <pc:sldMk cId="1714898345" sldId="410"/>
        </pc:sldMkLst>
        <pc:spChg chg="mod">
          <ac:chgData name="trungbo2001@gmail.com" userId="8ce29e2eda34f706" providerId="LiveId" clId="{B9197B65-AD97-485B-A882-D9FCAF8B4803}" dt="2023-07-25T08:35:02.281" v="399" actId="113"/>
          <ac:spMkLst>
            <pc:docMk/>
            <pc:sldMk cId="1714898345" sldId="410"/>
            <ac:spMk id="2" creationId="{00000000-0000-0000-0000-000000000000}"/>
          </ac:spMkLst>
        </pc:spChg>
      </pc:sldChg>
      <pc:sldChg chg="modSp">
        <pc:chgData name="trungbo2001@gmail.com" userId="8ce29e2eda34f706" providerId="LiveId" clId="{B9197B65-AD97-485B-A882-D9FCAF8B4803}" dt="2023-07-25T08:35:02.281" v="399" actId="113"/>
        <pc:sldMkLst>
          <pc:docMk/>
          <pc:sldMk cId="1747424406" sldId="411"/>
        </pc:sldMkLst>
        <pc:spChg chg="mod">
          <ac:chgData name="trungbo2001@gmail.com" userId="8ce29e2eda34f706" providerId="LiveId" clId="{B9197B65-AD97-485B-A882-D9FCAF8B4803}" dt="2023-07-25T08:35:02.281" v="399" actId="113"/>
          <ac:spMkLst>
            <pc:docMk/>
            <pc:sldMk cId="1747424406" sldId="411"/>
            <ac:spMk id="2" creationId="{00000000-0000-0000-0000-000000000000}"/>
          </ac:spMkLst>
        </pc:spChg>
      </pc:sldChg>
      <pc:sldChg chg="modSp">
        <pc:chgData name="trungbo2001@gmail.com" userId="8ce29e2eda34f706" providerId="LiveId" clId="{B9197B65-AD97-485B-A882-D9FCAF8B4803}" dt="2023-07-25T08:35:02.281" v="399" actId="113"/>
        <pc:sldMkLst>
          <pc:docMk/>
          <pc:sldMk cId="4054117204" sldId="412"/>
        </pc:sldMkLst>
        <pc:spChg chg="mod">
          <ac:chgData name="trungbo2001@gmail.com" userId="8ce29e2eda34f706" providerId="LiveId" clId="{B9197B65-AD97-485B-A882-D9FCAF8B4803}" dt="2023-07-25T08:35:02.281" v="399" actId="113"/>
          <ac:spMkLst>
            <pc:docMk/>
            <pc:sldMk cId="4054117204" sldId="412"/>
            <ac:spMk id="2" creationId="{00000000-0000-0000-0000-000000000000}"/>
          </ac:spMkLst>
        </pc:spChg>
      </pc:sldChg>
      <pc:sldChg chg="modSp mod">
        <pc:chgData name="trungbo2001@gmail.com" userId="8ce29e2eda34f706" providerId="LiveId" clId="{B9197B65-AD97-485B-A882-D9FCAF8B4803}" dt="2023-07-25T08:41:24.062" v="413" actId="115"/>
        <pc:sldMkLst>
          <pc:docMk/>
          <pc:sldMk cId="2982275113" sldId="415"/>
        </pc:sldMkLst>
        <pc:spChg chg="mod">
          <ac:chgData name="trungbo2001@gmail.com" userId="8ce29e2eda34f706" providerId="LiveId" clId="{B9197B65-AD97-485B-A882-D9FCAF8B4803}" dt="2023-07-25T08:41:24.062" v="413" actId="115"/>
          <ac:spMkLst>
            <pc:docMk/>
            <pc:sldMk cId="2982275113" sldId="415"/>
            <ac:spMk id="3" creationId="{00000000-0000-0000-0000-000000000000}"/>
          </ac:spMkLst>
        </pc:spChg>
        <pc:spChg chg="mod">
          <ac:chgData name="trungbo2001@gmail.com" userId="8ce29e2eda34f706" providerId="LiveId" clId="{B9197B65-AD97-485B-A882-D9FCAF8B4803}" dt="2023-07-25T08:41:17.847" v="412" actId="403"/>
          <ac:spMkLst>
            <pc:docMk/>
            <pc:sldMk cId="2982275113" sldId="415"/>
            <ac:spMk id="4" creationId="{00000000-0000-0000-0000-000000000000}"/>
          </ac:spMkLst>
        </pc:spChg>
        <pc:picChg chg="mod">
          <ac:chgData name="trungbo2001@gmail.com" userId="8ce29e2eda34f706" providerId="LiveId" clId="{B9197B65-AD97-485B-A882-D9FCAF8B4803}" dt="2023-07-25T08:41:06.675" v="409" actId="14100"/>
          <ac:picMkLst>
            <pc:docMk/>
            <pc:sldMk cId="2982275113" sldId="415"/>
            <ac:picMk id="2" creationId="{00000000-0000-0000-0000-000000000000}"/>
          </ac:picMkLst>
        </pc:picChg>
      </pc:sldChg>
      <pc:sldChg chg="modSp mod">
        <pc:chgData name="trungbo2001@gmail.com" userId="8ce29e2eda34f706" providerId="LiveId" clId="{B9197B65-AD97-485B-A882-D9FCAF8B4803}" dt="2023-07-25T08:41:57.272" v="420" actId="404"/>
        <pc:sldMkLst>
          <pc:docMk/>
          <pc:sldMk cId="3493787736" sldId="417"/>
        </pc:sldMkLst>
        <pc:spChg chg="mod">
          <ac:chgData name="trungbo2001@gmail.com" userId="8ce29e2eda34f706" providerId="LiveId" clId="{B9197B65-AD97-485B-A882-D9FCAF8B4803}" dt="2023-07-25T08:41:36.335" v="414" actId="115"/>
          <ac:spMkLst>
            <pc:docMk/>
            <pc:sldMk cId="3493787736" sldId="417"/>
            <ac:spMk id="6" creationId="{00000000-0000-0000-0000-000000000000}"/>
          </ac:spMkLst>
        </pc:spChg>
        <pc:spChg chg="mod">
          <ac:chgData name="trungbo2001@gmail.com" userId="8ce29e2eda34f706" providerId="LiveId" clId="{B9197B65-AD97-485B-A882-D9FCAF8B4803}" dt="2023-07-25T08:41:57.272" v="420" actId="404"/>
          <ac:spMkLst>
            <pc:docMk/>
            <pc:sldMk cId="3493787736" sldId="417"/>
            <ac:spMk id="7" creationId="{00000000-0000-0000-0000-000000000000}"/>
          </ac:spMkLst>
        </pc:spChg>
      </pc:sldChg>
      <pc:sldChg chg="modSp mod">
        <pc:chgData name="trungbo2001@gmail.com" userId="8ce29e2eda34f706" providerId="LiveId" clId="{B9197B65-AD97-485B-A882-D9FCAF8B4803}" dt="2023-07-25T08:35:02.281" v="399" actId="113"/>
        <pc:sldMkLst>
          <pc:docMk/>
          <pc:sldMk cId="2315032721" sldId="443"/>
        </pc:sldMkLst>
        <pc:spChg chg="mod">
          <ac:chgData name="trungbo2001@gmail.com" userId="8ce29e2eda34f706" providerId="LiveId" clId="{B9197B65-AD97-485B-A882-D9FCAF8B4803}" dt="2023-07-25T08:35:02.281" v="399" actId="113"/>
          <ac:spMkLst>
            <pc:docMk/>
            <pc:sldMk cId="2315032721" sldId="443"/>
            <ac:spMk id="3" creationId="{00000000-0000-0000-0000-000000000000}"/>
          </ac:spMkLst>
        </pc:spChg>
      </pc:sldChg>
      <pc:sldChg chg="modSp">
        <pc:chgData name="trungbo2001@gmail.com" userId="8ce29e2eda34f706" providerId="LiveId" clId="{B9197B65-AD97-485B-A882-D9FCAF8B4803}" dt="2023-07-25T08:35:02.281" v="399" actId="113"/>
        <pc:sldMkLst>
          <pc:docMk/>
          <pc:sldMk cId="2236451056" sldId="503"/>
        </pc:sldMkLst>
        <pc:spChg chg="mod">
          <ac:chgData name="trungbo2001@gmail.com" userId="8ce29e2eda34f706" providerId="LiveId" clId="{B9197B65-AD97-485B-A882-D9FCAF8B4803}" dt="2023-07-25T08:35:02.281" v="399" actId="113"/>
          <ac:spMkLst>
            <pc:docMk/>
            <pc:sldMk cId="2236451056" sldId="503"/>
            <ac:spMk id="2" creationId="{00000000-0000-0000-0000-000000000000}"/>
          </ac:spMkLst>
        </pc:spChg>
      </pc:sldChg>
      <pc:sldChg chg="modSp">
        <pc:chgData name="trungbo2001@gmail.com" userId="8ce29e2eda34f706" providerId="LiveId" clId="{B9197B65-AD97-485B-A882-D9FCAF8B4803}" dt="2023-07-25T08:35:02.281" v="399" actId="113"/>
        <pc:sldMkLst>
          <pc:docMk/>
          <pc:sldMk cId="4229199920" sldId="523"/>
        </pc:sldMkLst>
        <pc:spChg chg="mod">
          <ac:chgData name="trungbo2001@gmail.com" userId="8ce29e2eda34f706" providerId="LiveId" clId="{B9197B65-AD97-485B-A882-D9FCAF8B4803}" dt="2023-07-25T08:35:02.281" v="399" actId="113"/>
          <ac:spMkLst>
            <pc:docMk/>
            <pc:sldMk cId="4229199920" sldId="523"/>
            <ac:spMk id="2" creationId="{1235130A-ADCD-AF26-C7C4-0827E437F23F}"/>
          </ac:spMkLst>
        </pc:spChg>
      </pc:sldChg>
      <pc:sldChg chg="modSp">
        <pc:chgData name="trungbo2001@gmail.com" userId="8ce29e2eda34f706" providerId="LiveId" clId="{B9197B65-AD97-485B-A882-D9FCAF8B4803}" dt="2023-07-25T08:35:02.281" v="399" actId="113"/>
        <pc:sldMkLst>
          <pc:docMk/>
          <pc:sldMk cId="4105503489" sldId="524"/>
        </pc:sldMkLst>
        <pc:spChg chg="mod">
          <ac:chgData name="trungbo2001@gmail.com" userId="8ce29e2eda34f706" providerId="LiveId" clId="{B9197B65-AD97-485B-A882-D9FCAF8B4803}" dt="2023-07-25T08:35:02.281" v="399" actId="113"/>
          <ac:spMkLst>
            <pc:docMk/>
            <pc:sldMk cId="4105503489" sldId="524"/>
            <ac:spMk id="2" creationId="{1235130A-ADCD-AF26-C7C4-0827E437F23F}"/>
          </ac:spMkLst>
        </pc:spChg>
      </pc:sldChg>
      <pc:sldChg chg="modSp">
        <pc:chgData name="trungbo2001@gmail.com" userId="8ce29e2eda34f706" providerId="LiveId" clId="{B9197B65-AD97-485B-A882-D9FCAF8B4803}" dt="2023-07-25T08:35:02.281" v="399" actId="113"/>
        <pc:sldMkLst>
          <pc:docMk/>
          <pc:sldMk cId="1413280853" sldId="525"/>
        </pc:sldMkLst>
        <pc:spChg chg="mod">
          <ac:chgData name="trungbo2001@gmail.com" userId="8ce29e2eda34f706" providerId="LiveId" clId="{B9197B65-AD97-485B-A882-D9FCAF8B4803}" dt="2023-07-25T08:35:02.281" v="399" actId="113"/>
          <ac:spMkLst>
            <pc:docMk/>
            <pc:sldMk cId="1413280853" sldId="525"/>
            <ac:spMk id="2" creationId="{1235130A-ADCD-AF26-C7C4-0827E437F23F}"/>
          </ac:spMkLst>
        </pc:spChg>
      </pc:sldChg>
      <pc:sldChg chg="modSp">
        <pc:chgData name="trungbo2001@gmail.com" userId="8ce29e2eda34f706" providerId="LiveId" clId="{B9197B65-AD97-485B-A882-D9FCAF8B4803}" dt="2023-07-25T08:35:02.281" v="399" actId="113"/>
        <pc:sldMkLst>
          <pc:docMk/>
          <pc:sldMk cId="2315023295" sldId="526"/>
        </pc:sldMkLst>
        <pc:spChg chg="mod">
          <ac:chgData name="trungbo2001@gmail.com" userId="8ce29e2eda34f706" providerId="LiveId" clId="{B9197B65-AD97-485B-A882-D9FCAF8B4803}" dt="2023-07-25T08:35:02.281" v="399" actId="113"/>
          <ac:spMkLst>
            <pc:docMk/>
            <pc:sldMk cId="2315023295" sldId="526"/>
            <ac:spMk id="2" creationId="{1235130A-ADCD-AF26-C7C4-0827E437F23F}"/>
          </ac:spMkLst>
        </pc:spChg>
      </pc:sldChg>
      <pc:sldChg chg="modSp">
        <pc:chgData name="trungbo2001@gmail.com" userId="8ce29e2eda34f706" providerId="LiveId" clId="{B9197B65-AD97-485B-A882-D9FCAF8B4803}" dt="2023-07-25T08:35:02.281" v="399" actId="113"/>
        <pc:sldMkLst>
          <pc:docMk/>
          <pc:sldMk cId="728943470" sldId="527"/>
        </pc:sldMkLst>
        <pc:spChg chg="mod">
          <ac:chgData name="trungbo2001@gmail.com" userId="8ce29e2eda34f706" providerId="LiveId" clId="{B9197B65-AD97-485B-A882-D9FCAF8B4803}" dt="2023-07-25T08:35:02.281" v="399" actId="113"/>
          <ac:spMkLst>
            <pc:docMk/>
            <pc:sldMk cId="728943470" sldId="527"/>
            <ac:spMk id="2" creationId="{1235130A-ADCD-AF26-C7C4-0827E437F23F}"/>
          </ac:spMkLst>
        </pc:spChg>
      </pc:sldChg>
      <pc:sldChg chg="modSp">
        <pc:chgData name="trungbo2001@gmail.com" userId="8ce29e2eda34f706" providerId="LiveId" clId="{B9197B65-AD97-485B-A882-D9FCAF8B4803}" dt="2023-07-25T08:35:02.281" v="399" actId="113"/>
        <pc:sldMkLst>
          <pc:docMk/>
          <pc:sldMk cId="201147893" sldId="531"/>
        </pc:sldMkLst>
        <pc:spChg chg="mod">
          <ac:chgData name="trungbo2001@gmail.com" userId="8ce29e2eda34f706" providerId="LiveId" clId="{B9197B65-AD97-485B-A882-D9FCAF8B4803}" dt="2023-07-25T08:35:02.281" v="399" actId="113"/>
          <ac:spMkLst>
            <pc:docMk/>
            <pc:sldMk cId="201147893" sldId="531"/>
            <ac:spMk id="2" creationId="{00000000-0000-0000-0000-000000000000}"/>
          </ac:spMkLst>
        </pc:spChg>
      </pc:sldChg>
      <pc:sldChg chg="modSp">
        <pc:chgData name="trungbo2001@gmail.com" userId="8ce29e2eda34f706" providerId="LiveId" clId="{B9197B65-AD97-485B-A882-D9FCAF8B4803}" dt="2023-07-25T08:35:02.281" v="399" actId="113"/>
        <pc:sldMkLst>
          <pc:docMk/>
          <pc:sldMk cId="2808985224" sldId="532"/>
        </pc:sldMkLst>
        <pc:spChg chg="mod">
          <ac:chgData name="trungbo2001@gmail.com" userId="8ce29e2eda34f706" providerId="LiveId" clId="{B9197B65-AD97-485B-A882-D9FCAF8B4803}" dt="2023-07-25T08:35:02.281" v="399" actId="113"/>
          <ac:spMkLst>
            <pc:docMk/>
            <pc:sldMk cId="2808985224" sldId="532"/>
            <ac:spMk id="2" creationId="{00000000-0000-0000-0000-000000000000}"/>
          </ac:spMkLst>
        </pc:spChg>
      </pc:sldChg>
      <pc:sldChg chg="modSp mod">
        <pc:chgData name="trungbo2001@gmail.com" userId="8ce29e2eda34f706" providerId="LiveId" clId="{B9197B65-AD97-485B-A882-D9FCAF8B4803}" dt="2023-07-25T08:35:02.281" v="399" actId="113"/>
        <pc:sldMkLst>
          <pc:docMk/>
          <pc:sldMk cId="1163245981" sldId="536"/>
        </pc:sldMkLst>
        <pc:spChg chg="mod">
          <ac:chgData name="trungbo2001@gmail.com" userId="8ce29e2eda34f706" providerId="LiveId" clId="{B9197B65-AD97-485B-A882-D9FCAF8B4803}" dt="2023-07-25T08:35:02.281" v="399" actId="113"/>
          <ac:spMkLst>
            <pc:docMk/>
            <pc:sldMk cId="1163245981" sldId="536"/>
            <ac:spMk id="2" creationId="{00000000-0000-0000-0000-000000000000}"/>
          </ac:spMkLst>
        </pc:spChg>
      </pc:sldChg>
      <pc:sldChg chg="modSp">
        <pc:chgData name="trungbo2001@gmail.com" userId="8ce29e2eda34f706" providerId="LiveId" clId="{B9197B65-AD97-485B-A882-D9FCAF8B4803}" dt="2023-07-25T08:35:02.281" v="399" actId="113"/>
        <pc:sldMkLst>
          <pc:docMk/>
          <pc:sldMk cId="3926163964" sldId="537"/>
        </pc:sldMkLst>
        <pc:spChg chg="mod">
          <ac:chgData name="trungbo2001@gmail.com" userId="8ce29e2eda34f706" providerId="LiveId" clId="{B9197B65-AD97-485B-A882-D9FCAF8B4803}" dt="2023-07-25T08:35:02.281" v="399" actId="113"/>
          <ac:spMkLst>
            <pc:docMk/>
            <pc:sldMk cId="3926163964" sldId="537"/>
            <ac:spMk id="2" creationId="{00000000-0000-0000-0000-000000000000}"/>
          </ac:spMkLst>
        </pc:spChg>
      </pc:sldChg>
      <pc:sldChg chg="modSp">
        <pc:chgData name="trungbo2001@gmail.com" userId="8ce29e2eda34f706" providerId="LiveId" clId="{B9197B65-AD97-485B-A882-D9FCAF8B4803}" dt="2023-07-25T08:35:02.281" v="399" actId="113"/>
        <pc:sldMkLst>
          <pc:docMk/>
          <pc:sldMk cId="1795098870" sldId="538"/>
        </pc:sldMkLst>
        <pc:spChg chg="mod">
          <ac:chgData name="trungbo2001@gmail.com" userId="8ce29e2eda34f706" providerId="LiveId" clId="{B9197B65-AD97-485B-A882-D9FCAF8B4803}" dt="2023-07-25T08:35:02.281" v="399" actId="113"/>
          <ac:spMkLst>
            <pc:docMk/>
            <pc:sldMk cId="1795098870" sldId="538"/>
            <ac:spMk id="2" creationId="{00000000-0000-0000-0000-000000000000}"/>
          </ac:spMkLst>
        </pc:spChg>
      </pc:sldChg>
      <pc:sldChg chg="modSp">
        <pc:chgData name="trungbo2001@gmail.com" userId="8ce29e2eda34f706" providerId="LiveId" clId="{B9197B65-AD97-485B-A882-D9FCAF8B4803}" dt="2023-07-25T08:35:02.281" v="399" actId="113"/>
        <pc:sldMkLst>
          <pc:docMk/>
          <pc:sldMk cId="3759538516" sldId="539"/>
        </pc:sldMkLst>
        <pc:spChg chg="mod">
          <ac:chgData name="trungbo2001@gmail.com" userId="8ce29e2eda34f706" providerId="LiveId" clId="{B9197B65-AD97-485B-A882-D9FCAF8B4803}" dt="2023-07-25T08:35:02.281" v="399" actId="113"/>
          <ac:spMkLst>
            <pc:docMk/>
            <pc:sldMk cId="3759538516" sldId="539"/>
            <ac:spMk id="2" creationId="{00000000-0000-0000-0000-000000000000}"/>
          </ac:spMkLst>
        </pc:spChg>
      </pc:sldChg>
      <pc:sldChg chg="modSp mod">
        <pc:chgData name="trungbo2001@gmail.com" userId="8ce29e2eda34f706" providerId="LiveId" clId="{B9197B65-AD97-485B-A882-D9FCAF8B4803}" dt="2023-07-25T08:35:02.281" v="399" actId="113"/>
        <pc:sldMkLst>
          <pc:docMk/>
          <pc:sldMk cId="3958784588" sldId="540"/>
        </pc:sldMkLst>
        <pc:spChg chg="mod">
          <ac:chgData name="trungbo2001@gmail.com" userId="8ce29e2eda34f706" providerId="LiveId" clId="{B9197B65-AD97-485B-A882-D9FCAF8B4803}" dt="2023-07-25T08:35:02.281" v="399" actId="113"/>
          <ac:spMkLst>
            <pc:docMk/>
            <pc:sldMk cId="3958784588" sldId="540"/>
            <ac:spMk id="2" creationId="{00000000-0000-0000-0000-000000000000}"/>
          </ac:spMkLst>
        </pc:spChg>
      </pc:sldChg>
      <pc:sldChg chg="modSp mod">
        <pc:chgData name="trungbo2001@gmail.com" userId="8ce29e2eda34f706" providerId="LiveId" clId="{B9197B65-AD97-485B-A882-D9FCAF8B4803}" dt="2023-07-25T08:35:02.281" v="399" actId="113"/>
        <pc:sldMkLst>
          <pc:docMk/>
          <pc:sldMk cId="3778458462" sldId="542"/>
        </pc:sldMkLst>
        <pc:spChg chg="mod">
          <ac:chgData name="trungbo2001@gmail.com" userId="8ce29e2eda34f706" providerId="LiveId" clId="{B9197B65-AD97-485B-A882-D9FCAF8B4803}" dt="2023-07-25T08:35:02.281" v="399" actId="113"/>
          <ac:spMkLst>
            <pc:docMk/>
            <pc:sldMk cId="3778458462" sldId="542"/>
            <ac:spMk id="2" creationId="{00000000-0000-0000-0000-000000000000}"/>
          </ac:spMkLst>
        </pc:spChg>
        <pc:spChg chg="mod">
          <ac:chgData name="trungbo2001@gmail.com" userId="8ce29e2eda34f706" providerId="LiveId" clId="{B9197B65-AD97-485B-A882-D9FCAF8B4803}" dt="2023-07-11T13:59:38.174" v="0" actId="113"/>
          <ac:spMkLst>
            <pc:docMk/>
            <pc:sldMk cId="3778458462" sldId="542"/>
            <ac:spMk id="3" creationId="{00000000-0000-0000-0000-000000000000}"/>
          </ac:spMkLst>
        </pc:spChg>
        <pc:spChg chg="mod">
          <ac:chgData name="trungbo2001@gmail.com" userId="8ce29e2eda34f706" providerId="LiveId" clId="{B9197B65-AD97-485B-A882-D9FCAF8B4803}" dt="2023-07-11T13:59:43.101" v="1" actId="113"/>
          <ac:spMkLst>
            <pc:docMk/>
            <pc:sldMk cId="3778458462" sldId="542"/>
            <ac:spMk id="4" creationId="{00000000-0000-0000-0000-000000000000}"/>
          </ac:spMkLst>
        </pc:spChg>
      </pc:sldChg>
      <pc:sldChg chg="modSp">
        <pc:chgData name="trungbo2001@gmail.com" userId="8ce29e2eda34f706" providerId="LiveId" clId="{B9197B65-AD97-485B-A882-D9FCAF8B4803}" dt="2023-07-25T08:35:02.281" v="399" actId="113"/>
        <pc:sldMkLst>
          <pc:docMk/>
          <pc:sldMk cId="291494207" sldId="547"/>
        </pc:sldMkLst>
        <pc:spChg chg="mod">
          <ac:chgData name="trungbo2001@gmail.com" userId="8ce29e2eda34f706" providerId="LiveId" clId="{B9197B65-AD97-485B-A882-D9FCAF8B4803}" dt="2023-07-25T08:35:02.281" v="399" actId="113"/>
          <ac:spMkLst>
            <pc:docMk/>
            <pc:sldMk cId="291494207" sldId="547"/>
            <ac:spMk id="2" creationId="{1235130A-ADCD-AF26-C7C4-0827E437F23F}"/>
          </ac:spMkLst>
        </pc:spChg>
      </pc:sldChg>
      <pc:sldChg chg="modSp">
        <pc:chgData name="trungbo2001@gmail.com" userId="8ce29e2eda34f706" providerId="LiveId" clId="{B9197B65-AD97-485B-A882-D9FCAF8B4803}" dt="2023-07-25T08:35:02.281" v="399" actId="113"/>
        <pc:sldMkLst>
          <pc:docMk/>
          <pc:sldMk cId="1951870758" sldId="548"/>
        </pc:sldMkLst>
        <pc:spChg chg="mod">
          <ac:chgData name="trungbo2001@gmail.com" userId="8ce29e2eda34f706" providerId="LiveId" clId="{B9197B65-AD97-485B-A882-D9FCAF8B4803}" dt="2023-07-25T08:35:02.281" v="399" actId="113"/>
          <ac:spMkLst>
            <pc:docMk/>
            <pc:sldMk cId="1951870758" sldId="548"/>
            <ac:spMk id="2" creationId="{1235130A-ADCD-AF26-C7C4-0827E437F23F}"/>
          </ac:spMkLst>
        </pc:spChg>
      </pc:sldChg>
      <pc:sldChg chg="modSp">
        <pc:chgData name="trungbo2001@gmail.com" userId="8ce29e2eda34f706" providerId="LiveId" clId="{B9197B65-AD97-485B-A882-D9FCAF8B4803}" dt="2023-07-25T08:35:02.281" v="399" actId="113"/>
        <pc:sldMkLst>
          <pc:docMk/>
          <pc:sldMk cId="1853633907" sldId="549"/>
        </pc:sldMkLst>
        <pc:spChg chg="mod">
          <ac:chgData name="trungbo2001@gmail.com" userId="8ce29e2eda34f706" providerId="LiveId" clId="{B9197B65-AD97-485B-A882-D9FCAF8B4803}" dt="2023-07-25T08:35:02.281" v="399" actId="113"/>
          <ac:spMkLst>
            <pc:docMk/>
            <pc:sldMk cId="1853633907" sldId="549"/>
            <ac:spMk id="2" creationId="{00000000-0000-0000-0000-000000000000}"/>
          </ac:spMkLst>
        </pc:spChg>
      </pc:sldChg>
      <pc:sldChg chg="modSp">
        <pc:chgData name="trungbo2001@gmail.com" userId="8ce29e2eda34f706" providerId="LiveId" clId="{B9197B65-AD97-485B-A882-D9FCAF8B4803}" dt="2023-07-25T08:35:02.281" v="399" actId="113"/>
        <pc:sldMkLst>
          <pc:docMk/>
          <pc:sldMk cId="4205098074" sldId="550"/>
        </pc:sldMkLst>
        <pc:spChg chg="mod">
          <ac:chgData name="trungbo2001@gmail.com" userId="8ce29e2eda34f706" providerId="LiveId" clId="{B9197B65-AD97-485B-A882-D9FCAF8B4803}" dt="2023-07-25T08:35:02.281" v="399" actId="113"/>
          <ac:spMkLst>
            <pc:docMk/>
            <pc:sldMk cId="4205098074" sldId="550"/>
            <ac:spMk id="2" creationId="{00000000-0000-0000-0000-000000000000}"/>
          </ac:spMkLst>
        </pc:spChg>
      </pc:sldChg>
      <pc:sldChg chg="modSp">
        <pc:chgData name="trungbo2001@gmail.com" userId="8ce29e2eda34f706" providerId="LiveId" clId="{B9197B65-AD97-485B-A882-D9FCAF8B4803}" dt="2023-07-25T08:35:02.281" v="399" actId="113"/>
        <pc:sldMkLst>
          <pc:docMk/>
          <pc:sldMk cId="200993408" sldId="551"/>
        </pc:sldMkLst>
        <pc:spChg chg="mod">
          <ac:chgData name="trungbo2001@gmail.com" userId="8ce29e2eda34f706" providerId="LiveId" clId="{B9197B65-AD97-485B-A882-D9FCAF8B4803}" dt="2023-07-25T08:35:02.281" v="399" actId="113"/>
          <ac:spMkLst>
            <pc:docMk/>
            <pc:sldMk cId="200993408" sldId="551"/>
            <ac:spMk id="2" creationId="{1235130A-ADCD-AF26-C7C4-0827E437F23F}"/>
          </ac:spMkLst>
        </pc:spChg>
      </pc:sldChg>
      <pc:sldChg chg="modSp">
        <pc:chgData name="trungbo2001@gmail.com" userId="8ce29e2eda34f706" providerId="LiveId" clId="{B9197B65-AD97-485B-A882-D9FCAF8B4803}" dt="2023-07-25T08:35:02.281" v="399" actId="113"/>
        <pc:sldMkLst>
          <pc:docMk/>
          <pc:sldMk cId="3038686561" sldId="552"/>
        </pc:sldMkLst>
        <pc:spChg chg="mod">
          <ac:chgData name="trungbo2001@gmail.com" userId="8ce29e2eda34f706" providerId="LiveId" clId="{B9197B65-AD97-485B-A882-D9FCAF8B4803}" dt="2023-07-25T08:35:02.281" v="399" actId="113"/>
          <ac:spMkLst>
            <pc:docMk/>
            <pc:sldMk cId="3038686561" sldId="552"/>
            <ac:spMk id="2" creationId="{1235130A-ADCD-AF26-C7C4-0827E437F23F}"/>
          </ac:spMkLst>
        </pc:spChg>
      </pc:sldChg>
      <pc:sldChg chg="modSp mod">
        <pc:chgData name="trungbo2001@gmail.com" userId="8ce29e2eda34f706" providerId="LiveId" clId="{B9197B65-AD97-485B-A882-D9FCAF8B4803}" dt="2023-07-25T08:35:02.281" v="399" actId="113"/>
        <pc:sldMkLst>
          <pc:docMk/>
          <pc:sldMk cId="1148415723" sldId="553"/>
        </pc:sldMkLst>
        <pc:spChg chg="mod">
          <ac:chgData name="trungbo2001@gmail.com" userId="8ce29e2eda34f706" providerId="LiveId" clId="{B9197B65-AD97-485B-A882-D9FCAF8B4803}" dt="2023-07-25T08:35:02.281" v="399" actId="113"/>
          <ac:spMkLst>
            <pc:docMk/>
            <pc:sldMk cId="1148415723" sldId="553"/>
            <ac:spMk id="2" creationId="{00000000-0000-0000-0000-000000000000}"/>
          </ac:spMkLst>
        </pc:spChg>
      </pc:sldChg>
      <pc:sldChg chg="modSp mod">
        <pc:chgData name="trungbo2001@gmail.com" userId="8ce29e2eda34f706" providerId="LiveId" clId="{B9197B65-AD97-485B-A882-D9FCAF8B4803}" dt="2023-07-25T08:35:02.281" v="399" actId="113"/>
        <pc:sldMkLst>
          <pc:docMk/>
          <pc:sldMk cId="2829271595" sldId="554"/>
        </pc:sldMkLst>
        <pc:spChg chg="mod">
          <ac:chgData name="trungbo2001@gmail.com" userId="8ce29e2eda34f706" providerId="LiveId" clId="{B9197B65-AD97-485B-A882-D9FCAF8B4803}" dt="2023-07-25T08:35:02.281" v="399" actId="113"/>
          <ac:spMkLst>
            <pc:docMk/>
            <pc:sldMk cId="2829271595" sldId="554"/>
            <ac:spMk id="3" creationId="{00000000-0000-0000-0000-000000000000}"/>
          </ac:spMkLst>
        </pc:spChg>
      </pc:sldChg>
      <pc:sldChg chg="modSp">
        <pc:chgData name="trungbo2001@gmail.com" userId="8ce29e2eda34f706" providerId="LiveId" clId="{B9197B65-AD97-485B-A882-D9FCAF8B4803}" dt="2023-07-25T08:35:02.281" v="399" actId="113"/>
        <pc:sldMkLst>
          <pc:docMk/>
          <pc:sldMk cId="109751095" sldId="556"/>
        </pc:sldMkLst>
        <pc:spChg chg="mod">
          <ac:chgData name="trungbo2001@gmail.com" userId="8ce29e2eda34f706" providerId="LiveId" clId="{B9197B65-AD97-485B-A882-D9FCAF8B4803}" dt="2023-07-25T08:35:02.281" v="399" actId="113"/>
          <ac:spMkLst>
            <pc:docMk/>
            <pc:sldMk cId="109751095" sldId="556"/>
            <ac:spMk id="2" creationId="{00000000-0000-0000-0000-000000000000}"/>
          </ac:spMkLst>
        </pc:spChg>
      </pc:sldChg>
      <pc:sldChg chg="modSp mod setBg">
        <pc:chgData name="trungbo2001@gmail.com" userId="8ce29e2eda34f706" providerId="LiveId" clId="{B9197B65-AD97-485B-A882-D9FCAF8B4803}" dt="2023-07-25T08:57:12.345" v="514" actId="1076"/>
        <pc:sldMkLst>
          <pc:docMk/>
          <pc:sldMk cId="1235855486" sldId="558"/>
        </pc:sldMkLst>
        <pc:spChg chg="mod">
          <ac:chgData name="trungbo2001@gmail.com" userId="8ce29e2eda34f706" providerId="LiveId" clId="{B9197B65-AD97-485B-A882-D9FCAF8B4803}" dt="2023-07-25T08:35:02.281" v="399" actId="113"/>
          <ac:spMkLst>
            <pc:docMk/>
            <pc:sldMk cId="1235855486" sldId="558"/>
            <ac:spMk id="2" creationId="{00000000-0000-0000-0000-000000000000}"/>
          </ac:spMkLst>
        </pc:spChg>
        <pc:spChg chg="mod">
          <ac:chgData name="trungbo2001@gmail.com" userId="8ce29e2eda34f706" providerId="LiveId" clId="{B9197B65-AD97-485B-A882-D9FCAF8B4803}" dt="2023-07-25T08:57:12.345" v="514" actId="1076"/>
          <ac:spMkLst>
            <pc:docMk/>
            <pc:sldMk cId="1235855486" sldId="558"/>
            <ac:spMk id="4" creationId="{00000000-0000-0000-0000-000000000000}"/>
          </ac:spMkLst>
        </pc:spChg>
        <pc:picChg chg="mod">
          <ac:chgData name="trungbo2001@gmail.com" userId="8ce29e2eda34f706" providerId="LiveId" clId="{B9197B65-AD97-485B-A882-D9FCAF8B4803}" dt="2023-07-18T16:09:20.762" v="264" actId="1076"/>
          <ac:picMkLst>
            <pc:docMk/>
            <pc:sldMk cId="1235855486" sldId="558"/>
            <ac:picMk id="3" creationId="{00000000-0000-0000-0000-000000000000}"/>
          </ac:picMkLst>
        </pc:picChg>
      </pc:sldChg>
      <pc:sldChg chg="modSp del mod">
        <pc:chgData name="trungbo2001@gmail.com" userId="8ce29e2eda34f706" providerId="LiveId" clId="{B9197B65-AD97-485B-A882-D9FCAF8B4803}" dt="2023-07-25T08:58:42.804" v="532" actId="47"/>
        <pc:sldMkLst>
          <pc:docMk/>
          <pc:sldMk cId="3759399204" sldId="559"/>
        </pc:sldMkLst>
        <pc:spChg chg="mod">
          <ac:chgData name="trungbo2001@gmail.com" userId="8ce29e2eda34f706" providerId="LiveId" clId="{B9197B65-AD97-485B-A882-D9FCAF8B4803}" dt="2023-07-25T08:35:02.281" v="399" actId="113"/>
          <ac:spMkLst>
            <pc:docMk/>
            <pc:sldMk cId="3759399204" sldId="559"/>
            <ac:spMk id="2" creationId="{00000000-0000-0000-0000-000000000000}"/>
          </ac:spMkLst>
        </pc:spChg>
      </pc:sldChg>
      <pc:sldChg chg="modSp del mod ord">
        <pc:chgData name="trungbo2001@gmail.com" userId="8ce29e2eda34f706" providerId="LiveId" clId="{B9197B65-AD97-485B-A882-D9FCAF8B4803}" dt="2023-07-25T08:58:42.804" v="532" actId="47"/>
        <pc:sldMkLst>
          <pc:docMk/>
          <pc:sldMk cId="4073943786" sldId="560"/>
        </pc:sldMkLst>
        <pc:spChg chg="mod">
          <ac:chgData name="trungbo2001@gmail.com" userId="8ce29e2eda34f706" providerId="LiveId" clId="{B9197B65-AD97-485B-A882-D9FCAF8B4803}" dt="2023-07-25T08:35:02.281" v="399" actId="113"/>
          <ac:spMkLst>
            <pc:docMk/>
            <pc:sldMk cId="4073943786" sldId="560"/>
            <ac:spMk id="2" creationId="{00000000-0000-0000-0000-000000000000}"/>
          </ac:spMkLst>
        </pc:spChg>
      </pc:sldChg>
      <pc:sldChg chg="modSp del mod">
        <pc:chgData name="trungbo2001@gmail.com" userId="8ce29e2eda34f706" providerId="LiveId" clId="{B9197B65-AD97-485B-A882-D9FCAF8B4803}" dt="2023-07-25T08:58:42.804" v="532" actId="47"/>
        <pc:sldMkLst>
          <pc:docMk/>
          <pc:sldMk cId="2200909806" sldId="561"/>
        </pc:sldMkLst>
        <pc:spChg chg="mod">
          <ac:chgData name="trungbo2001@gmail.com" userId="8ce29e2eda34f706" providerId="LiveId" clId="{B9197B65-AD97-485B-A882-D9FCAF8B4803}" dt="2023-07-25T08:35:02.281" v="399" actId="113"/>
          <ac:spMkLst>
            <pc:docMk/>
            <pc:sldMk cId="2200909806" sldId="561"/>
            <ac:spMk id="2" creationId="{00000000-0000-0000-0000-000000000000}"/>
          </ac:spMkLst>
        </pc:spChg>
      </pc:sldChg>
      <pc:sldChg chg="modSp">
        <pc:chgData name="trungbo2001@gmail.com" userId="8ce29e2eda34f706" providerId="LiveId" clId="{B9197B65-AD97-485B-A882-D9FCAF8B4803}" dt="2023-07-25T08:35:02.281" v="399" actId="113"/>
        <pc:sldMkLst>
          <pc:docMk/>
          <pc:sldMk cId="4278353812" sldId="563"/>
        </pc:sldMkLst>
        <pc:spChg chg="mod">
          <ac:chgData name="trungbo2001@gmail.com" userId="8ce29e2eda34f706" providerId="LiveId" clId="{B9197B65-AD97-485B-A882-D9FCAF8B4803}" dt="2023-07-25T08:35:02.281" v="399" actId="113"/>
          <ac:spMkLst>
            <pc:docMk/>
            <pc:sldMk cId="4278353812" sldId="563"/>
            <ac:spMk id="2" creationId="{00000000-0000-0000-0000-000000000000}"/>
          </ac:spMkLst>
        </pc:spChg>
      </pc:sldChg>
      <pc:sldChg chg="modSp">
        <pc:chgData name="trungbo2001@gmail.com" userId="8ce29e2eda34f706" providerId="LiveId" clId="{B9197B65-AD97-485B-A882-D9FCAF8B4803}" dt="2023-07-25T08:35:02.281" v="399" actId="113"/>
        <pc:sldMkLst>
          <pc:docMk/>
          <pc:sldMk cId="2817531618" sldId="564"/>
        </pc:sldMkLst>
        <pc:spChg chg="mod">
          <ac:chgData name="trungbo2001@gmail.com" userId="8ce29e2eda34f706" providerId="LiveId" clId="{B9197B65-AD97-485B-A882-D9FCAF8B4803}" dt="2023-07-25T08:35:02.281" v="399" actId="113"/>
          <ac:spMkLst>
            <pc:docMk/>
            <pc:sldMk cId="2817531618" sldId="564"/>
            <ac:spMk id="2" creationId="{00000000-0000-0000-0000-000000000000}"/>
          </ac:spMkLst>
        </pc:spChg>
      </pc:sldChg>
      <pc:sldChg chg="modSp mod">
        <pc:chgData name="trungbo2001@gmail.com" userId="8ce29e2eda34f706" providerId="LiveId" clId="{B9197B65-AD97-485B-A882-D9FCAF8B4803}" dt="2023-07-25T08:35:02.281" v="399" actId="113"/>
        <pc:sldMkLst>
          <pc:docMk/>
          <pc:sldMk cId="325750201" sldId="565"/>
        </pc:sldMkLst>
        <pc:spChg chg="mod">
          <ac:chgData name="trungbo2001@gmail.com" userId="8ce29e2eda34f706" providerId="LiveId" clId="{B9197B65-AD97-485B-A882-D9FCAF8B4803}" dt="2023-07-25T08:35:02.281" v="399" actId="113"/>
          <ac:spMkLst>
            <pc:docMk/>
            <pc:sldMk cId="325750201" sldId="565"/>
            <ac:spMk id="3" creationId="{00000000-0000-0000-0000-000000000000}"/>
          </ac:spMkLst>
        </pc:spChg>
      </pc:sldChg>
      <pc:sldChg chg="modSp">
        <pc:chgData name="trungbo2001@gmail.com" userId="8ce29e2eda34f706" providerId="LiveId" clId="{B9197B65-AD97-485B-A882-D9FCAF8B4803}" dt="2023-07-25T08:35:02.281" v="399" actId="113"/>
        <pc:sldMkLst>
          <pc:docMk/>
          <pc:sldMk cId="3702154605" sldId="566"/>
        </pc:sldMkLst>
        <pc:spChg chg="mod">
          <ac:chgData name="trungbo2001@gmail.com" userId="8ce29e2eda34f706" providerId="LiveId" clId="{B9197B65-AD97-485B-A882-D9FCAF8B4803}" dt="2023-07-25T08:35:02.281" v="399" actId="113"/>
          <ac:spMkLst>
            <pc:docMk/>
            <pc:sldMk cId="3702154605" sldId="566"/>
            <ac:spMk id="2" creationId="{00000000-0000-0000-0000-000000000000}"/>
          </ac:spMkLst>
        </pc:spChg>
      </pc:sldChg>
      <pc:sldChg chg="modSp">
        <pc:chgData name="trungbo2001@gmail.com" userId="8ce29e2eda34f706" providerId="LiveId" clId="{B9197B65-AD97-485B-A882-D9FCAF8B4803}" dt="2023-07-25T08:35:02.281" v="399" actId="113"/>
        <pc:sldMkLst>
          <pc:docMk/>
          <pc:sldMk cId="2429386663" sldId="567"/>
        </pc:sldMkLst>
        <pc:spChg chg="mod">
          <ac:chgData name="trungbo2001@gmail.com" userId="8ce29e2eda34f706" providerId="LiveId" clId="{B9197B65-AD97-485B-A882-D9FCAF8B4803}" dt="2023-07-25T08:35:02.281" v="399" actId="113"/>
          <ac:spMkLst>
            <pc:docMk/>
            <pc:sldMk cId="2429386663" sldId="567"/>
            <ac:spMk id="2" creationId="{00000000-0000-0000-0000-000000000000}"/>
          </ac:spMkLst>
        </pc:spChg>
      </pc:sldChg>
      <pc:sldChg chg="modSp">
        <pc:chgData name="trungbo2001@gmail.com" userId="8ce29e2eda34f706" providerId="LiveId" clId="{B9197B65-AD97-485B-A882-D9FCAF8B4803}" dt="2023-07-25T08:35:02.281" v="399" actId="113"/>
        <pc:sldMkLst>
          <pc:docMk/>
          <pc:sldMk cId="1421410700" sldId="568"/>
        </pc:sldMkLst>
        <pc:spChg chg="mod">
          <ac:chgData name="trungbo2001@gmail.com" userId="8ce29e2eda34f706" providerId="LiveId" clId="{B9197B65-AD97-485B-A882-D9FCAF8B4803}" dt="2023-07-25T08:35:02.281" v="399" actId="113"/>
          <ac:spMkLst>
            <pc:docMk/>
            <pc:sldMk cId="1421410700" sldId="568"/>
            <ac:spMk id="2" creationId="{00000000-0000-0000-0000-000000000000}"/>
          </ac:spMkLst>
        </pc:spChg>
      </pc:sldChg>
      <pc:sldChg chg="modSp">
        <pc:chgData name="trungbo2001@gmail.com" userId="8ce29e2eda34f706" providerId="LiveId" clId="{B9197B65-AD97-485B-A882-D9FCAF8B4803}" dt="2023-07-25T08:35:02.281" v="399" actId="113"/>
        <pc:sldMkLst>
          <pc:docMk/>
          <pc:sldMk cId="4025190227" sldId="569"/>
        </pc:sldMkLst>
        <pc:spChg chg="mod">
          <ac:chgData name="trungbo2001@gmail.com" userId="8ce29e2eda34f706" providerId="LiveId" clId="{B9197B65-AD97-485B-A882-D9FCAF8B4803}" dt="2023-07-25T08:35:02.281" v="399" actId="113"/>
          <ac:spMkLst>
            <pc:docMk/>
            <pc:sldMk cId="4025190227" sldId="569"/>
            <ac:spMk id="2" creationId="{00000000-0000-0000-0000-000000000000}"/>
          </ac:spMkLst>
        </pc:spChg>
      </pc:sldChg>
      <pc:sldChg chg="modSp">
        <pc:chgData name="trungbo2001@gmail.com" userId="8ce29e2eda34f706" providerId="LiveId" clId="{B9197B65-AD97-485B-A882-D9FCAF8B4803}" dt="2023-07-25T08:35:02.281" v="399" actId="113"/>
        <pc:sldMkLst>
          <pc:docMk/>
          <pc:sldMk cId="3886726353" sldId="573"/>
        </pc:sldMkLst>
        <pc:spChg chg="mod">
          <ac:chgData name="trungbo2001@gmail.com" userId="8ce29e2eda34f706" providerId="LiveId" clId="{B9197B65-AD97-485B-A882-D9FCAF8B4803}" dt="2023-07-25T08:35:02.281" v="399" actId="113"/>
          <ac:spMkLst>
            <pc:docMk/>
            <pc:sldMk cId="3886726353" sldId="573"/>
            <ac:spMk id="2" creationId="{00000000-0000-0000-0000-000000000000}"/>
          </ac:spMkLst>
        </pc:spChg>
      </pc:sldChg>
      <pc:sldChg chg="modSp">
        <pc:chgData name="trungbo2001@gmail.com" userId="8ce29e2eda34f706" providerId="LiveId" clId="{B9197B65-AD97-485B-A882-D9FCAF8B4803}" dt="2023-07-25T08:35:02.281" v="399" actId="113"/>
        <pc:sldMkLst>
          <pc:docMk/>
          <pc:sldMk cId="337724221" sldId="587"/>
        </pc:sldMkLst>
        <pc:spChg chg="mod">
          <ac:chgData name="trungbo2001@gmail.com" userId="8ce29e2eda34f706" providerId="LiveId" clId="{B9197B65-AD97-485B-A882-D9FCAF8B4803}" dt="2023-07-25T08:35:02.281" v="399" actId="113"/>
          <ac:spMkLst>
            <pc:docMk/>
            <pc:sldMk cId="337724221" sldId="587"/>
            <ac:spMk id="2" creationId="{00000000-0000-0000-0000-000000000000}"/>
          </ac:spMkLst>
        </pc:spChg>
      </pc:sldChg>
      <pc:sldChg chg="modSp">
        <pc:chgData name="trungbo2001@gmail.com" userId="8ce29e2eda34f706" providerId="LiveId" clId="{B9197B65-AD97-485B-A882-D9FCAF8B4803}" dt="2023-07-25T08:35:02.281" v="399" actId="113"/>
        <pc:sldMkLst>
          <pc:docMk/>
          <pc:sldMk cId="777581188" sldId="588"/>
        </pc:sldMkLst>
        <pc:spChg chg="mod">
          <ac:chgData name="trungbo2001@gmail.com" userId="8ce29e2eda34f706" providerId="LiveId" clId="{B9197B65-AD97-485B-A882-D9FCAF8B4803}" dt="2023-07-25T08:35:02.281" v="399" actId="113"/>
          <ac:spMkLst>
            <pc:docMk/>
            <pc:sldMk cId="777581188" sldId="588"/>
            <ac:spMk id="2" creationId="{00000000-0000-0000-0000-000000000000}"/>
          </ac:spMkLst>
        </pc:spChg>
      </pc:sldChg>
      <pc:sldChg chg="modSp">
        <pc:chgData name="trungbo2001@gmail.com" userId="8ce29e2eda34f706" providerId="LiveId" clId="{B9197B65-AD97-485B-A882-D9FCAF8B4803}" dt="2023-07-25T08:35:02.281" v="399" actId="113"/>
        <pc:sldMkLst>
          <pc:docMk/>
          <pc:sldMk cId="577946723" sldId="589"/>
        </pc:sldMkLst>
        <pc:spChg chg="mod">
          <ac:chgData name="trungbo2001@gmail.com" userId="8ce29e2eda34f706" providerId="LiveId" clId="{B9197B65-AD97-485B-A882-D9FCAF8B4803}" dt="2023-07-25T08:35:02.281" v="399" actId="113"/>
          <ac:spMkLst>
            <pc:docMk/>
            <pc:sldMk cId="577946723" sldId="589"/>
            <ac:spMk id="2" creationId="{00000000-0000-0000-0000-000000000000}"/>
          </ac:spMkLst>
        </pc:spChg>
      </pc:sldChg>
      <pc:sldChg chg="addSp delSp modSp mod modNotesTx">
        <pc:chgData name="trungbo2001@gmail.com" userId="8ce29e2eda34f706" providerId="LiveId" clId="{B9197B65-AD97-485B-A882-D9FCAF8B4803}" dt="2023-07-25T09:03:40.154" v="629" actId="20577"/>
        <pc:sldMkLst>
          <pc:docMk/>
          <pc:sldMk cId="2431917721" sldId="590"/>
        </pc:sldMkLst>
        <pc:spChg chg="mod">
          <ac:chgData name="trungbo2001@gmail.com" userId="8ce29e2eda34f706" providerId="LiveId" clId="{B9197B65-AD97-485B-A882-D9FCAF8B4803}" dt="2023-07-25T09:03:40.154" v="629" actId="20577"/>
          <ac:spMkLst>
            <pc:docMk/>
            <pc:sldMk cId="2431917721" sldId="590"/>
            <ac:spMk id="2" creationId="{D8D4E829-6C90-12C8-08C2-96271DAF991C}"/>
          </ac:spMkLst>
        </pc:spChg>
        <pc:graphicFrameChg chg="add del mod">
          <ac:chgData name="trungbo2001@gmail.com" userId="8ce29e2eda34f706" providerId="LiveId" clId="{B9197B65-AD97-485B-A882-D9FCAF8B4803}" dt="2023-07-14T05:16:15.420" v="3" actId="478"/>
          <ac:graphicFrameMkLst>
            <pc:docMk/>
            <pc:sldMk cId="2431917721" sldId="590"/>
            <ac:graphicFrameMk id="3" creationId="{610F4492-D744-7049-6E0B-1D2ADC29F441}"/>
          </ac:graphicFrameMkLst>
        </pc:graphicFrameChg>
      </pc:sldChg>
      <pc:sldChg chg="modSp mod">
        <pc:chgData name="trungbo2001@gmail.com" userId="8ce29e2eda34f706" providerId="LiveId" clId="{B9197B65-AD97-485B-A882-D9FCAF8B4803}" dt="2023-07-25T09:04:12.498" v="630" actId="20577"/>
        <pc:sldMkLst>
          <pc:docMk/>
          <pc:sldMk cId="1425141315" sldId="591"/>
        </pc:sldMkLst>
        <pc:spChg chg="mod">
          <ac:chgData name="trungbo2001@gmail.com" userId="8ce29e2eda34f706" providerId="LiveId" clId="{B9197B65-AD97-485B-A882-D9FCAF8B4803}" dt="2023-07-25T09:04:12.498" v="630" actId="20577"/>
          <ac:spMkLst>
            <pc:docMk/>
            <pc:sldMk cId="1425141315" sldId="591"/>
            <ac:spMk id="2" creationId="{DB48B62E-60D2-7B43-F753-DAB81B7F4596}"/>
          </ac:spMkLst>
        </pc:spChg>
      </pc:sldChg>
      <pc:sldChg chg="del">
        <pc:chgData name="trungbo2001@gmail.com" userId="8ce29e2eda34f706" providerId="LiveId" clId="{B9197B65-AD97-485B-A882-D9FCAF8B4803}" dt="2023-07-14T05:24:09.753" v="82" actId="47"/>
        <pc:sldMkLst>
          <pc:docMk/>
          <pc:sldMk cId="1435032214" sldId="592"/>
        </pc:sldMkLst>
      </pc:sldChg>
      <pc:sldChg chg="del">
        <pc:chgData name="trungbo2001@gmail.com" userId="8ce29e2eda34f706" providerId="LiveId" clId="{B9197B65-AD97-485B-A882-D9FCAF8B4803}" dt="2023-07-14T05:24:15.995" v="83" actId="47"/>
        <pc:sldMkLst>
          <pc:docMk/>
          <pc:sldMk cId="3735249891" sldId="593"/>
        </pc:sldMkLst>
      </pc:sldChg>
      <pc:sldChg chg="del">
        <pc:chgData name="trungbo2001@gmail.com" userId="8ce29e2eda34f706" providerId="LiveId" clId="{B9197B65-AD97-485B-A882-D9FCAF8B4803}" dt="2023-07-14T05:35:00.636" v="226" actId="47"/>
        <pc:sldMkLst>
          <pc:docMk/>
          <pc:sldMk cId="3681670046" sldId="594"/>
        </pc:sldMkLst>
      </pc:sldChg>
      <pc:sldChg chg="modSp mod">
        <pc:chgData name="trungbo2001@gmail.com" userId="8ce29e2eda34f706" providerId="LiveId" clId="{B9197B65-AD97-485B-A882-D9FCAF8B4803}" dt="2023-07-25T08:35:02.281" v="399" actId="113"/>
        <pc:sldMkLst>
          <pc:docMk/>
          <pc:sldMk cId="2871382034" sldId="595"/>
        </pc:sldMkLst>
        <pc:spChg chg="mod">
          <ac:chgData name="trungbo2001@gmail.com" userId="8ce29e2eda34f706" providerId="LiveId" clId="{B9197B65-AD97-485B-A882-D9FCAF8B4803}" dt="2023-07-25T08:35:02.281" v="399" actId="113"/>
          <ac:spMkLst>
            <pc:docMk/>
            <pc:sldMk cId="2871382034" sldId="595"/>
            <ac:spMk id="2" creationId="{00000000-0000-0000-0000-000000000000}"/>
          </ac:spMkLst>
        </pc:spChg>
      </pc:sldChg>
      <pc:sldChg chg="modSp">
        <pc:chgData name="trungbo2001@gmail.com" userId="8ce29e2eda34f706" providerId="LiveId" clId="{B9197B65-AD97-485B-A882-D9FCAF8B4803}" dt="2023-07-25T08:35:02.281" v="399" actId="113"/>
        <pc:sldMkLst>
          <pc:docMk/>
          <pc:sldMk cId="3377138834" sldId="596"/>
        </pc:sldMkLst>
        <pc:spChg chg="mod">
          <ac:chgData name="trungbo2001@gmail.com" userId="8ce29e2eda34f706" providerId="LiveId" clId="{B9197B65-AD97-485B-A882-D9FCAF8B4803}" dt="2023-07-25T08:35:02.281" v="399" actId="113"/>
          <ac:spMkLst>
            <pc:docMk/>
            <pc:sldMk cId="3377138834" sldId="596"/>
            <ac:spMk id="2" creationId="{1235130A-ADCD-AF26-C7C4-0827E437F23F}"/>
          </ac:spMkLst>
        </pc:spChg>
      </pc:sldChg>
      <pc:sldChg chg="modSp">
        <pc:chgData name="trungbo2001@gmail.com" userId="8ce29e2eda34f706" providerId="LiveId" clId="{B9197B65-AD97-485B-A882-D9FCAF8B4803}" dt="2023-07-25T08:35:02.281" v="399" actId="113"/>
        <pc:sldMkLst>
          <pc:docMk/>
          <pc:sldMk cId="2329112489" sldId="597"/>
        </pc:sldMkLst>
        <pc:spChg chg="mod">
          <ac:chgData name="trungbo2001@gmail.com" userId="8ce29e2eda34f706" providerId="LiveId" clId="{B9197B65-AD97-485B-A882-D9FCAF8B4803}" dt="2023-07-25T08:35:02.281" v="399" actId="113"/>
          <ac:spMkLst>
            <pc:docMk/>
            <pc:sldMk cId="2329112489" sldId="597"/>
            <ac:spMk id="2" creationId="{1235130A-ADCD-AF26-C7C4-0827E437F23F}"/>
          </ac:spMkLst>
        </pc:spChg>
      </pc:sldChg>
      <pc:sldChg chg="modSp">
        <pc:chgData name="trungbo2001@gmail.com" userId="8ce29e2eda34f706" providerId="LiveId" clId="{B9197B65-AD97-485B-A882-D9FCAF8B4803}" dt="2023-07-25T08:35:02.281" v="399" actId="113"/>
        <pc:sldMkLst>
          <pc:docMk/>
          <pc:sldMk cId="1313053536" sldId="598"/>
        </pc:sldMkLst>
        <pc:spChg chg="mod">
          <ac:chgData name="trungbo2001@gmail.com" userId="8ce29e2eda34f706" providerId="LiveId" clId="{B9197B65-AD97-485B-A882-D9FCAF8B4803}" dt="2023-07-25T08:35:02.281" v="399" actId="113"/>
          <ac:spMkLst>
            <pc:docMk/>
            <pc:sldMk cId="1313053536" sldId="598"/>
            <ac:spMk id="2" creationId="{1235130A-ADCD-AF26-C7C4-0827E437F23F}"/>
          </ac:spMkLst>
        </pc:spChg>
      </pc:sldChg>
      <pc:sldChg chg="modSp del">
        <pc:chgData name="trungbo2001@gmail.com" userId="8ce29e2eda34f706" providerId="LiveId" clId="{B9197B65-AD97-485B-A882-D9FCAF8B4803}" dt="2023-07-25T08:35:36.299" v="400" actId="47"/>
        <pc:sldMkLst>
          <pc:docMk/>
          <pc:sldMk cId="622869027" sldId="599"/>
        </pc:sldMkLst>
        <pc:spChg chg="mod">
          <ac:chgData name="trungbo2001@gmail.com" userId="8ce29e2eda34f706" providerId="LiveId" clId="{B9197B65-AD97-485B-A882-D9FCAF8B4803}" dt="2023-07-25T08:35:02.281" v="399" actId="113"/>
          <ac:spMkLst>
            <pc:docMk/>
            <pc:sldMk cId="622869027" sldId="599"/>
            <ac:spMk id="2" creationId="{7CDF8631-D679-17BD-6DEC-C53A3C143CE1}"/>
          </ac:spMkLst>
        </pc:spChg>
      </pc:sldChg>
      <pc:sldChg chg="modSp del mod">
        <pc:chgData name="trungbo2001@gmail.com" userId="8ce29e2eda34f706" providerId="LiveId" clId="{B9197B65-AD97-485B-A882-D9FCAF8B4803}" dt="2023-07-25T08:35:36.299" v="400" actId="47"/>
        <pc:sldMkLst>
          <pc:docMk/>
          <pc:sldMk cId="532014032" sldId="600"/>
        </pc:sldMkLst>
        <pc:spChg chg="mod">
          <ac:chgData name="trungbo2001@gmail.com" userId="8ce29e2eda34f706" providerId="LiveId" clId="{B9197B65-AD97-485B-A882-D9FCAF8B4803}" dt="2023-07-25T08:35:02.281" v="399" actId="113"/>
          <ac:spMkLst>
            <pc:docMk/>
            <pc:sldMk cId="532014032" sldId="600"/>
            <ac:spMk id="2" creationId="{7CDF8631-D679-17BD-6DEC-C53A3C143CE1}"/>
          </ac:spMkLst>
        </pc:spChg>
      </pc:sldChg>
      <pc:sldChg chg="modSp">
        <pc:chgData name="trungbo2001@gmail.com" userId="8ce29e2eda34f706" providerId="LiveId" clId="{B9197B65-AD97-485B-A882-D9FCAF8B4803}" dt="2023-07-25T08:35:02.281" v="399" actId="113"/>
        <pc:sldMkLst>
          <pc:docMk/>
          <pc:sldMk cId="524206550" sldId="601"/>
        </pc:sldMkLst>
        <pc:spChg chg="mod">
          <ac:chgData name="trungbo2001@gmail.com" userId="8ce29e2eda34f706" providerId="LiveId" clId="{B9197B65-AD97-485B-A882-D9FCAF8B4803}" dt="2023-07-25T08:35:02.281" v="399" actId="113"/>
          <ac:spMkLst>
            <pc:docMk/>
            <pc:sldMk cId="524206550" sldId="601"/>
            <ac:spMk id="2" creationId="{00000000-0000-0000-0000-000000000000}"/>
          </ac:spMkLst>
        </pc:spChg>
      </pc:sldChg>
      <pc:sldChg chg="modSp">
        <pc:chgData name="trungbo2001@gmail.com" userId="8ce29e2eda34f706" providerId="LiveId" clId="{B9197B65-AD97-485B-A882-D9FCAF8B4803}" dt="2023-07-25T08:35:02.281" v="399" actId="113"/>
        <pc:sldMkLst>
          <pc:docMk/>
          <pc:sldMk cId="3517114815" sldId="602"/>
        </pc:sldMkLst>
        <pc:spChg chg="mod">
          <ac:chgData name="trungbo2001@gmail.com" userId="8ce29e2eda34f706" providerId="LiveId" clId="{B9197B65-AD97-485B-A882-D9FCAF8B4803}" dt="2023-07-25T08:35:02.281" v="399" actId="113"/>
          <ac:spMkLst>
            <pc:docMk/>
            <pc:sldMk cId="3517114815" sldId="602"/>
            <ac:spMk id="2" creationId="{00000000-0000-0000-0000-000000000000}"/>
          </ac:spMkLst>
        </pc:spChg>
      </pc:sldChg>
      <pc:sldChg chg="modSp del">
        <pc:chgData name="trungbo2001@gmail.com" userId="8ce29e2eda34f706" providerId="LiveId" clId="{B9197B65-AD97-485B-A882-D9FCAF8B4803}" dt="2023-07-25T08:35:36.299" v="400" actId="47"/>
        <pc:sldMkLst>
          <pc:docMk/>
          <pc:sldMk cId="2231739216" sldId="603"/>
        </pc:sldMkLst>
        <pc:spChg chg="mod">
          <ac:chgData name="trungbo2001@gmail.com" userId="8ce29e2eda34f706" providerId="LiveId" clId="{B9197B65-AD97-485B-A882-D9FCAF8B4803}" dt="2023-07-25T08:35:02.281" v="399" actId="113"/>
          <ac:spMkLst>
            <pc:docMk/>
            <pc:sldMk cId="2231739216" sldId="603"/>
            <ac:spMk id="2" creationId="{00000000-0000-0000-0000-000000000000}"/>
          </ac:spMkLst>
        </pc:spChg>
      </pc:sldChg>
      <pc:sldChg chg="modSp del">
        <pc:chgData name="trungbo2001@gmail.com" userId="8ce29e2eda34f706" providerId="LiveId" clId="{B9197B65-AD97-485B-A882-D9FCAF8B4803}" dt="2023-07-25T08:35:36.299" v="400" actId="47"/>
        <pc:sldMkLst>
          <pc:docMk/>
          <pc:sldMk cId="4006480159" sldId="604"/>
        </pc:sldMkLst>
        <pc:spChg chg="mod">
          <ac:chgData name="trungbo2001@gmail.com" userId="8ce29e2eda34f706" providerId="LiveId" clId="{B9197B65-AD97-485B-A882-D9FCAF8B4803}" dt="2023-07-25T08:35:02.281" v="399" actId="113"/>
          <ac:spMkLst>
            <pc:docMk/>
            <pc:sldMk cId="4006480159" sldId="604"/>
            <ac:spMk id="2" creationId="{00000000-0000-0000-0000-000000000000}"/>
          </ac:spMkLst>
        </pc:spChg>
      </pc:sldChg>
      <pc:sldChg chg="modSp del">
        <pc:chgData name="trungbo2001@gmail.com" userId="8ce29e2eda34f706" providerId="LiveId" clId="{B9197B65-AD97-485B-A882-D9FCAF8B4803}" dt="2023-07-25T08:35:36.299" v="400" actId="47"/>
        <pc:sldMkLst>
          <pc:docMk/>
          <pc:sldMk cId="3184086463" sldId="605"/>
        </pc:sldMkLst>
        <pc:spChg chg="mod">
          <ac:chgData name="trungbo2001@gmail.com" userId="8ce29e2eda34f706" providerId="LiveId" clId="{B9197B65-AD97-485B-A882-D9FCAF8B4803}" dt="2023-07-25T08:35:02.281" v="399" actId="113"/>
          <ac:spMkLst>
            <pc:docMk/>
            <pc:sldMk cId="3184086463" sldId="605"/>
            <ac:spMk id="2" creationId="{00000000-0000-0000-0000-000000000000}"/>
          </ac:spMkLst>
        </pc:spChg>
      </pc:sldChg>
      <pc:sldChg chg="modSp del">
        <pc:chgData name="trungbo2001@gmail.com" userId="8ce29e2eda34f706" providerId="LiveId" clId="{B9197B65-AD97-485B-A882-D9FCAF8B4803}" dt="2023-07-25T08:35:36.299" v="400" actId="47"/>
        <pc:sldMkLst>
          <pc:docMk/>
          <pc:sldMk cId="2228393119" sldId="606"/>
        </pc:sldMkLst>
        <pc:spChg chg="mod">
          <ac:chgData name="trungbo2001@gmail.com" userId="8ce29e2eda34f706" providerId="LiveId" clId="{B9197B65-AD97-485B-A882-D9FCAF8B4803}" dt="2023-07-25T08:35:02.281" v="399" actId="113"/>
          <ac:spMkLst>
            <pc:docMk/>
            <pc:sldMk cId="2228393119" sldId="606"/>
            <ac:spMk id="2" creationId="{00000000-0000-0000-0000-000000000000}"/>
          </ac:spMkLst>
        </pc:spChg>
      </pc:sldChg>
      <pc:sldChg chg="addSp delSp modSp new mod">
        <pc:chgData name="trungbo2001@gmail.com" userId="8ce29e2eda34f706" providerId="LiveId" clId="{B9197B65-AD97-485B-A882-D9FCAF8B4803}" dt="2023-07-25T08:35:02.281" v="399" actId="113"/>
        <pc:sldMkLst>
          <pc:docMk/>
          <pc:sldMk cId="3297561452" sldId="607"/>
        </pc:sldMkLst>
        <pc:spChg chg="mod">
          <ac:chgData name="trungbo2001@gmail.com" userId="8ce29e2eda34f706" providerId="LiveId" clId="{B9197B65-AD97-485B-A882-D9FCAF8B4803}" dt="2023-07-25T08:35:02.281" v="399" actId="113"/>
          <ac:spMkLst>
            <pc:docMk/>
            <pc:sldMk cId="3297561452" sldId="607"/>
            <ac:spMk id="2" creationId="{943002AA-A8D9-BB51-027C-F189E24671DD}"/>
          </ac:spMkLst>
        </pc:spChg>
        <pc:spChg chg="add del">
          <ac:chgData name="trungbo2001@gmail.com" userId="8ce29e2eda34f706" providerId="LiveId" clId="{B9197B65-AD97-485B-A882-D9FCAF8B4803}" dt="2023-07-14T05:27:38.813" v="197" actId="22"/>
          <ac:spMkLst>
            <pc:docMk/>
            <pc:sldMk cId="3297561452" sldId="607"/>
            <ac:spMk id="4" creationId="{EC25F234-746F-F67A-C16F-2F07DB552F51}"/>
          </ac:spMkLst>
        </pc:spChg>
      </pc:sldChg>
      <pc:sldChg chg="modSp">
        <pc:chgData name="trungbo2001@gmail.com" userId="8ce29e2eda34f706" providerId="LiveId" clId="{B9197B65-AD97-485B-A882-D9FCAF8B4803}" dt="2023-07-25T08:35:02.281" v="399" actId="113"/>
        <pc:sldMkLst>
          <pc:docMk/>
          <pc:sldMk cId="4269230479" sldId="608"/>
        </pc:sldMkLst>
        <pc:spChg chg="mod">
          <ac:chgData name="trungbo2001@gmail.com" userId="8ce29e2eda34f706" providerId="LiveId" clId="{B9197B65-AD97-485B-A882-D9FCAF8B4803}" dt="2023-07-25T08:35:02.281" v="399" actId="113"/>
          <ac:spMkLst>
            <pc:docMk/>
            <pc:sldMk cId="4269230479" sldId="608"/>
            <ac:spMk id="3" creationId="{00000000-0000-0000-0000-000000000000}"/>
          </ac:spMkLst>
        </pc:spChg>
      </pc:sldChg>
      <pc:sldChg chg="modSp">
        <pc:chgData name="trungbo2001@gmail.com" userId="8ce29e2eda34f706" providerId="LiveId" clId="{B9197B65-AD97-485B-A882-D9FCAF8B4803}" dt="2023-07-25T08:35:02.281" v="399" actId="113"/>
        <pc:sldMkLst>
          <pc:docMk/>
          <pc:sldMk cId="3496751127" sldId="609"/>
        </pc:sldMkLst>
        <pc:spChg chg="mod">
          <ac:chgData name="trungbo2001@gmail.com" userId="8ce29e2eda34f706" providerId="LiveId" clId="{B9197B65-AD97-485B-A882-D9FCAF8B4803}" dt="2023-07-25T08:35:02.281" v="399" actId="113"/>
          <ac:spMkLst>
            <pc:docMk/>
            <pc:sldMk cId="3496751127" sldId="609"/>
            <ac:spMk id="2" creationId="{943002AA-A8D9-BB51-027C-F189E24671DD}"/>
          </ac:spMkLst>
        </pc:spChg>
      </pc:sldChg>
      <pc:sldChg chg="modSp">
        <pc:chgData name="trungbo2001@gmail.com" userId="8ce29e2eda34f706" providerId="LiveId" clId="{B9197B65-AD97-485B-A882-D9FCAF8B4803}" dt="2023-07-25T08:35:02.281" v="399" actId="113"/>
        <pc:sldMkLst>
          <pc:docMk/>
          <pc:sldMk cId="168099927" sldId="610"/>
        </pc:sldMkLst>
        <pc:spChg chg="mod">
          <ac:chgData name="trungbo2001@gmail.com" userId="8ce29e2eda34f706" providerId="LiveId" clId="{B9197B65-AD97-485B-A882-D9FCAF8B4803}" dt="2023-07-25T08:35:02.281" v="399" actId="113"/>
          <ac:spMkLst>
            <pc:docMk/>
            <pc:sldMk cId="168099927" sldId="610"/>
            <ac:spMk id="3" creationId="{00000000-0000-0000-0000-000000000000}"/>
          </ac:spMkLst>
        </pc:spChg>
      </pc:sldChg>
      <pc:sldChg chg="modSp setBg">
        <pc:chgData name="trungbo2001@gmail.com" userId="8ce29e2eda34f706" providerId="LiveId" clId="{B9197B65-AD97-485B-A882-D9FCAF8B4803}" dt="2023-07-25T08:35:02.281" v="399" actId="113"/>
        <pc:sldMkLst>
          <pc:docMk/>
          <pc:sldMk cId="2669645926" sldId="611"/>
        </pc:sldMkLst>
        <pc:spChg chg="mod">
          <ac:chgData name="trungbo2001@gmail.com" userId="8ce29e2eda34f706" providerId="LiveId" clId="{B9197B65-AD97-485B-A882-D9FCAF8B4803}" dt="2023-07-25T08:35:02.281" v="399" actId="113"/>
          <ac:spMkLst>
            <pc:docMk/>
            <pc:sldMk cId="2669645926" sldId="611"/>
            <ac:spMk id="2" creationId="{943002AA-A8D9-BB51-027C-F189E24671DD}"/>
          </ac:spMkLst>
        </pc:spChg>
      </pc:sldChg>
      <pc:sldChg chg="modSp del mod">
        <pc:chgData name="trungbo2001@gmail.com" userId="8ce29e2eda34f706" providerId="LiveId" clId="{B9197B65-AD97-485B-A882-D9FCAF8B4803}" dt="2023-07-25T08:58:42.804" v="532" actId="47"/>
        <pc:sldMkLst>
          <pc:docMk/>
          <pc:sldMk cId="1323397172" sldId="612"/>
        </pc:sldMkLst>
        <pc:spChg chg="mod">
          <ac:chgData name="trungbo2001@gmail.com" userId="8ce29e2eda34f706" providerId="LiveId" clId="{B9197B65-AD97-485B-A882-D9FCAF8B4803}" dt="2023-07-25T08:35:02.281" v="399" actId="113"/>
          <ac:spMkLst>
            <pc:docMk/>
            <pc:sldMk cId="1323397172" sldId="612"/>
            <ac:spMk id="2" creationId="{00000000-0000-0000-0000-000000000000}"/>
          </ac:spMkLst>
        </pc:spChg>
      </pc:sldChg>
      <pc:sldChg chg="modSp del mod">
        <pc:chgData name="trungbo2001@gmail.com" userId="8ce29e2eda34f706" providerId="LiveId" clId="{B9197B65-AD97-485B-A882-D9FCAF8B4803}" dt="2023-07-25T08:58:42.804" v="532" actId="47"/>
        <pc:sldMkLst>
          <pc:docMk/>
          <pc:sldMk cId="3532726028" sldId="613"/>
        </pc:sldMkLst>
        <pc:spChg chg="mod">
          <ac:chgData name="trungbo2001@gmail.com" userId="8ce29e2eda34f706" providerId="LiveId" clId="{B9197B65-AD97-485B-A882-D9FCAF8B4803}" dt="2023-07-25T08:35:02.281" v="399" actId="113"/>
          <ac:spMkLst>
            <pc:docMk/>
            <pc:sldMk cId="3532726028" sldId="613"/>
            <ac:spMk id="2" creationId="{00000000-0000-0000-0000-000000000000}"/>
          </ac:spMkLst>
        </pc:spChg>
      </pc:sldChg>
      <pc:sldChg chg="del setBg">
        <pc:chgData name="trungbo2001@gmail.com" userId="8ce29e2eda34f706" providerId="LiveId" clId="{B9197B65-AD97-485B-A882-D9FCAF8B4803}" dt="2023-07-25T08:57:21.338" v="515" actId="47"/>
        <pc:sldMkLst>
          <pc:docMk/>
          <pc:sldMk cId="1012272780" sldId="9715"/>
        </pc:sldMkLst>
      </pc:sldChg>
      <pc:sldChg chg="modSp mod setBg">
        <pc:chgData name="trungbo2001@gmail.com" userId="8ce29e2eda34f706" providerId="LiveId" clId="{B9197B65-AD97-485B-A882-D9FCAF8B4803}" dt="2023-07-25T08:57:47.409" v="523" actId="14100"/>
        <pc:sldMkLst>
          <pc:docMk/>
          <pc:sldMk cId="1071948105" sldId="9716"/>
        </pc:sldMkLst>
        <pc:spChg chg="mod">
          <ac:chgData name="trungbo2001@gmail.com" userId="8ce29e2eda34f706" providerId="LiveId" clId="{B9197B65-AD97-485B-A882-D9FCAF8B4803}" dt="2023-07-25T08:57:47.409" v="523" actId="14100"/>
          <ac:spMkLst>
            <pc:docMk/>
            <pc:sldMk cId="1071948105" sldId="9716"/>
            <ac:spMk id="2" creationId="{60752DE7-D4C0-F0B6-5D2F-E18558A875EE}"/>
          </ac:spMkLst>
        </pc:spChg>
      </pc:sldChg>
      <pc:sldChg chg="modSp mod setBg">
        <pc:chgData name="trungbo2001@gmail.com" userId="8ce29e2eda34f706" providerId="LiveId" clId="{B9197B65-AD97-485B-A882-D9FCAF8B4803}" dt="2023-07-25T08:58:04.033" v="528" actId="14100"/>
        <pc:sldMkLst>
          <pc:docMk/>
          <pc:sldMk cId="1112386198" sldId="9717"/>
        </pc:sldMkLst>
        <pc:spChg chg="mod">
          <ac:chgData name="trungbo2001@gmail.com" userId="8ce29e2eda34f706" providerId="LiveId" clId="{B9197B65-AD97-485B-A882-D9FCAF8B4803}" dt="2023-07-25T08:58:04.033" v="528" actId="14100"/>
          <ac:spMkLst>
            <pc:docMk/>
            <pc:sldMk cId="1112386198" sldId="9717"/>
            <ac:spMk id="2" creationId="{60752DE7-D4C0-F0B6-5D2F-E18558A875EE}"/>
          </ac:spMkLst>
        </pc:spChg>
      </pc:sldChg>
      <pc:sldChg chg="modSp mod setBg">
        <pc:chgData name="trungbo2001@gmail.com" userId="8ce29e2eda34f706" providerId="LiveId" clId="{B9197B65-AD97-485B-A882-D9FCAF8B4803}" dt="2023-07-25T08:57:31.353" v="517" actId="14100"/>
        <pc:sldMkLst>
          <pc:docMk/>
          <pc:sldMk cId="327639786" sldId="9721"/>
        </pc:sldMkLst>
        <pc:spChg chg="mod">
          <ac:chgData name="trungbo2001@gmail.com" userId="8ce29e2eda34f706" providerId="LiveId" clId="{B9197B65-AD97-485B-A882-D9FCAF8B4803}" dt="2023-07-25T08:57:31.353" v="517" actId="14100"/>
          <ac:spMkLst>
            <pc:docMk/>
            <pc:sldMk cId="327639786" sldId="9721"/>
            <ac:spMk id="2" creationId="{60752DE7-D4C0-F0B6-5D2F-E18558A875EE}"/>
          </ac:spMkLst>
        </pc:spChg>
      </pc:sldChg>
      <pc:sldChg chg="modSp mod setBg">
        <pc:chgData name="trungbo2001@gmail.com" userId="8ce29e2eda34f706" providerId="LiveId" clId="{B9197B65-AD97-485B-A882-D9FCAF8B4803}" dt="2023-07-25T08:57:39.265" v="520" actId="14100"/>
        <pc:sldMkLst>
          <pc:docMk/>
          <pc:sldMk cId="1599336016" sldId="9739"/>
        </pc:sldMkLst>
        <pc:spChg chg="mod">
          <ac:chgData name="trungbo2001@gmail.com" userId="8ce29e2eda34f706" providerId="LiveId" clId="{B9197B65-AD97-485B-A882-D9FCAF8B4803}" dt="2023-07-25T08:57:39.265" v="520" actId="14100"/>
          <ac:spMkLst>
            <pc:docMk/>
            <pc:sldMk cId="1599336016" sldId="9739"/>
            <ac:spMk id="2" creationId="{60752DE7-D4C0-F0B6-5D2F-E18558A875EE}"/>
          </ac:spMkLst>
        </pc:spChg>
      </pc:sldChg>
      <pc:sldChg chg="modSp mod setBg">
        <pc:chgData name="trungbo2001@gmail.com" userId="8ce29e2eda34f706" providerId="LiveId" clId="{B9197B65-AD97-485B-A882-D9FCAF8B4803}" dt="2023-07-25T08:57:55.201" v="526" actId="14100"/>
        <pc:sldMkLst>
          <pc:docMk/>
          <pc:sldMk cId="3180009483" sldId="9740"/>
        </pc:sldMkLst>
        <pc:spChg chg="mod">
          <ac:chgData name="trungbo2001@gmail.com" userId="8ce29e2eda34f706" providerId="LiveId" clId="{B9197B65-AD97-485B-A882-D9FCAF8B4803}" dt="2023-07-25T08:57:55.201" v="526" actId="14100"/>
          <ac:spMkLst>
            <pc:docMk/>
            <pc:sldMk cId="3180009483" sldId="9740"/>
            <ac:spMk id="2" creationId="{60752DE7-D4C0-F0B6-5D2F-E18558A875EE}"/>
          </ac:spMkLst>
        </pc:spChg>
      </pc:sldChg>
      <pc:sldChg chg="modSp mod setBg">
        <pc:chgData name="trungbo2001@gmail.com" userId="8ce29e2eda34f706" providerId="LiveId" clId="{B9197B65-AD97-485B-A882-D9FCAF8B4803}" dt="2023-07-25T08:58:31.841" v="531" actId="14100"/>
        <pc:sldMkLst>
          <pc:docMk/>
          <pc:sldMk cId="1385336974" sldId="9741"/>
        </pc:sldMkLst>
        <pc:spChg chg="mod">
          <ac:chgData name="trungbo2001@gmail.com" userId="8ce29e2eda34f706" providerId="LiveId" clId="{B9197B65-AD97-485B-A882-D9FCAF8B4803}" dt="2023-07-25T08:58:31.841" v="531" actId="14100"/>
          <ac:spMkLst>
            <pc:docMk/>
            <pc:sldMk cId="1385336974" sldId="9741"/>
            <ac:spMk id="2" creationId="{60752DE7-D4C0-F0B6-5D2F-E18558A875EE}"/>
          </ac:spMkLst>
        </pc:spChg>
      </pc:sldChg>
      <pc:sldChg chg="delSp modSp mod setBg">
        <pc:chgData name="trungbo2001@gmail.com" userId="8ce29e2eda34f706" providerId="LiveId" clId="{B9197B65-AD97-485B-A882-D9FCAF8B4803}" dt="2023-07-25T08:35:02.281" v="399" actId="113"/>
        <pc:sldMkLst>
          <pc:docMk/>
          <pc:sldMk cId="588394907" sldId="9758"/>
        </pc:sldMkLst>
        <pc:spChg chg="del mod">
          <ac:chgData name="trungbo2001@gmail.com" userId="8ce29e2eda34f706" providerId="LiveId" clId="{B9197B65-AD97-485B-A882-D9FCAF8B4803}" dt="2023-07-25T08:27:50.885" v="309" actId="478"/>
          <ac:spMkLst>
            <pc:docMk/>
            <pc:sldMk cId="588394907" sldId="9758"/>
            <ac:spMk id="3" creationId="{1C0AE2F6-70FE-B7D0-A545-639ADECCB560}"/>
          </ac:spMkLst>
        </pc:spChg>
        <pc:spChg chg="mod">
          <ac:chgData name="trungbo2001@gmail.com" userId="8ce29e2eda34f706" providerId="LiveId" clId="{B9197B65-AD97-485B-A882-D9FCAF8B4803}" dt="2023-07-25T08:35:02.281" v="399" actId="113"/>
          <ac:spMkLst>
            <pc:docMk/>
            <pc:sldMk cId="588394907" sldId="9758"/>
            <ac:spMk id="78850" creationId="{00000000-0000-0000-0000-000000000000}"/>
          </ac:spMkLst>
        </pc:spChg>
        <pc:spChg chg="mod">
          <ac:chgData name="trungbo2001@gmail.com" userId="8ce29e2eda34f706" providerId="LiveId" clId="{B9197B65-AD97-485B-A882-D9FCAF8B4803}" dt="2023-07-25T08:35:02.281" v="399" actId="113"/>
          <ac:spMkLst>
            <pc:docMk/>
            <pc:sldMk cId="588394907" sldId="9758"/>
            <ac:spMk id="78851" creationId="{00000000-0000-0000-0000-000000000000}"/>
          </ac:spMkLst>
        </pc:spChg>
      </pc:sldChg>
      <pc:sldChg chg="modSp mod setBg">
        <pc:chgData name="trungbo2001@gmail.com" userId="8ce29e2eda34f706" providerId="LiveId" clId="{B9197B65-AD97-485B-A882-D9FCAF8B4803}" dt="2023-07-25T08:35:02.281" v="399" actId="113"/>
        <pc:sldMkLst>
          <pc:docMk/>
          <pc:sldMk cId="3976211476" sldId="9764"/>
        </pc:sldMkLst>
        <pc:spChg chg="mod">
          <ac:chgData name="trungbo2001@gmail.com" userId="8ce29e2eda34f706" providerId="LiveId" clId="{B9197B65-AD97-485B-A882-D9FCAF8B4803}" dt="2023-07-25T08:35:02.281" v="399" actId="113"/>
          <ac:spMkLst>
            <pc:docMk/>
            <pc:sldMk cId="3976211476" sldId="9764"/>
            <ac:spMk id="3" creationId="{B7C3CCE0-7192-CCEE-C163-D95D8DEF786A}"/>
          </ac:spMkLst>
        </pc:spChg>
      </pc:sldChg>
      <pc:sldChg chg="modSp del mod setBg">
        <pc:chgData name="trungbo2001@gmail.com" userId="8ce29e2eda34f706" providerId="LiveId" clId="{B9197B65-AD97-485B-A882-D9FCAF8B4803}" dt="2023-07-25T08:30:26.267" v="337" actId="47"/>
        <pc:sldMkLst>
          <pc:docMk/>
          <pc:sldMk cId="452900373" sldId="9765"/>
        </pc:sldMkLst>
        <pc:spChg chg="mod">
          <ac:chgData name="trungbo2001@gmail.com" userId="8ce29e2eda34f706" providerId="LiveId" clId="{B9197B65-AD97-485B-A882-D9FCAF8B4803}" dt="2023-07-25T08:30:20.455" v="336" actId="21"/>
          <ac:spMkLst>
            <pc:docMk/>
            <pc:sldMk cId="452900373" sldId="9765"/>
            <ac:spMk id="3" creationId="{8EC39207-47DE-9168-95F5-60BD459487D3}"/>
          </ac:spMkLst>
        </pc:spChg>
      </pc:sldChg>
      <pc:sldChg chg="modSp del mod setBg">
        <pc:chgData name="trungbo2001@gmail.com" userId="8ce29e2eda34f706" providerId="LiveId" clId="{B9197B65-AD97-485B-A882-D9FCAF8B4803}" dt="2023-07-25T08:31:30.024" v="354" actId="47"/>
        <pc:sldMkLst>
          <pc:docMk/>
          <pc:sldMk cId="506998616" sldId="9766"/>
        </pc:sldMkLst>
        <pc:spChg chg="mod">
          <ac:chgData name="trungbo2001@gmail.com" userId="8ce29e2eda34f706" providerId="LiveId" clId="{B9197B65-AD97-485B-A882-D9FCAF8B4803}" dt="2023-07-25T08:31:23.023" v="353" actId="21"/>
          <ac:spMkLst>
            <pc:docMk/>
            <pc:sldMk cId="506998616" sldId="9766"/>
            <ac:spMk id="3" creationId="{E7AC0E9D-53E5-950C-E2FB-EFB5049B43BB}"/>
          </ac:spMkLst>
        </pc:spChg>
      </pc:sldChg>
      <pc:sldChg chg="modSp del mod setBg">
        <pc:chgData name="trungbo2001@gmail.com" userId="8ce29e2eda34f706" providerId="LiveId" clId="{B9197B65-AD97-485B-A882-D9FCAF8B4803}" dt="2023-07-25T08:32:14.857" v="369" actId="47"/>
        <pc:sldMkLst>
          <pc:docMk/>
          <pc:sldMk cId="3367234378" sldId="9767"/>
        </pc:sldMkLst>
        <pc:spChg chg="mod">
          <ac:chgData name="trungbo2001@gmail.com" userId="8ce29e2eda34f706" providerId="LiveId" clId="{B9197B65-AD97-485B-A882-D9FCAF8B4803}" dt="2023-07-25T08:32:12.462" v="368" actId="21"/>
          <ac:spMkLst>
            <pc:docMk/>
            <pc:sldMk cId="3367234378" sldId="9767"/>
            <ac:spMk id="3" creationId="{B12F551F-BCF0-B9C9-1D40-C44C9E0E3CA7}"/>
          </ac:spMkLst>
        </pc:spChg>
      </pc:sldChg>
      <pc:sldChg chg="modSp mod setBg">
        <pc:chgData name="trungbo2001@gmail.com" userId="8ce29e2eda34f706" providerId="LiveId" clId="{B9197B65-AD97-485B-A882-D9FCAF8B4803}" dt="2023-07-25T08:35:02.281" v="399" actId="113"/>
        <pc:sldMkLst>
          <pc:docMk/>
          <pc:sldMk cId="1538547293" sldId="9768"/>
        </pc:sldMkLst>
        <pc:spChg chg="mod">
          <ac:chgData name="trungbo2001@gmail.com" userId="8ce29e2eda34f706" providerId="LiveId" clId="{B9197B65-AD97-485B-A882-D9FCAF8B4803}" dt="2023-07-25T08:35:02.281" v="399" actId="113"/>
          <ac:spMkLst>
            <pc:docMk/>
            <pc:sldMk cId="1538547293" sldId="9768"/>
            <ac:spMk id="3" creationId="{375953E6-61C0-77B8-2A98-B2516D71C52D}"/>
          </ac:spMkLst>
        </pc:spChg>
      </pc:sldChg>
      <pc:sldChg chg="new del">
        <pc:chgData name="trungbo2001@gmail.com" userId="8ce29e2eda34f706" providerId="LiveId" clId="{B9197B65-AD97-485B-A882-D9FCAF8B4803}" dt="2023-07-25T08:30:36.185" v="339" actId="680"/>
        <pc:sldMkLst>
          <pc:docMk/>
          <pc:sldMk cId="388947000" sldId="9769"/>
        </pc:sldMkLst>
      </pc:sldChg>
      <pc:sldChg chg="modSp new mod">
        <pc:chgData name="trungbo2001@gmail.com" userId="8ce29e2eda34f706" providerId="LiveId" clId="{B9197B65-AD97-485B-A882-D9FCAF8B4803}" dt="2023-07-25T08:39:35.185" v="405" actId="403"/>
        <pc:sldMkLst>
          <pc:docMk/>
          <pc:sldMk cId="4277959807" sldId="9769"/>
        </pc:sldMkLst>
        <pc:spChg chg="mod">
          <ac:chgData name="trungbo2001@gmail.com" userId="8ce29e2eda34f706" providerId="LiveId" clId="{B9197B65-AD97-485B-A882-D9FCAF8B4803}" dt="2023-07-25T08:39:35.185" v="405" actId="403"/>
          <ac:spMkLst>
            <pc:docMk/>
            <pc:sldMk cId="4277959807" sldId="9769"/>
            <ac:spMk id="2" creationId="{979D3917-73CF-116B-E1F9-A24F814DB365}"/>
          </ac:spMkLst>
        </pc:spChg>
      </pc:sldChg>
      <pc:sldChg chg="modSp new mod">
        <pc:chgData name="trungbo2001@gmail.com" userId="8ce29e2eda34f706" providerId="LiveId" clId="{B9197B65-AD97-485B-A882-D9FCAF8B4803}" dt="2023-07-25T08:35:02.281" v="399" actId="113"/>
        <pc:sldMkLst>
          <pc:docMk/>
          <pc:sldMk cId="2920716324" sldId="9770"/>
        </pc:sldMkLst>
        <pc:spChg chg="mod">
          <ac:chgData name="trungbo2001@gmail.com" userId="8ce29e2eda34f706" providerId="LiveId" clId="{B9197B65-AD97-485B-A882-D9FCAF8B4803}" dt="2023-07-25T08:35:02.281" v="399" actId="113"/>
          <ac:spMkLst>
            <pc:docMk/>
            <pc:sldMk cId="2920716324" sldId="9770"/>
            <ac:spMk id="2" creationId="{B503A36F-EB83-F219-040C-2AAEA63FC3BA}"/>
          </ac:spMkLst>
        </pc:spChg>
      </pc:sldChg>
      <pc:sldChg chg="modSp new mod">
        <pc:chgData name="trungbo2001@gmail.com" userId="8ce29e2eda34f706" providerId="LiveId" clId="{B9197B65-AD97-485B-A882-D9FCAF8B4803}" dt="2023-07-25T08:35:02.281" v="399" actId="113"/>
        <pc:sldMkLst>
          <pc:docMk/>
          <pc:sldMk cId="3474407771" sldId="9771"/>
        </pc:sldMkLst>
        <pc:spChg chg="mod">
          <ac:chgData name="trungbo2001@gmail.com" userId="8ce29e2eda34f706" providerId="LiveId" clId="{B9197B65-AD97-485B-A882-D9FCAF8B4803}" dt="2023-07-25T08:35:02.281" v="399" actId="113"/>
          <ac:spMkLst>
            <pc:docMk/>
            <pc:sldMk cId="3474407771" sldId="9771"/>
            <ac:spMk id="2" creationId="{129B7093-EB21-4328-0EDD-65BF12A75428}"/>
          </ac:spMkLst>
        </pc:spChg>
      </pc:sldChg>
      <pc:sldMasterChg chg="del delSldLayout">
        <pc:chgData name="trungbo2001@gmail.com" userId="8ce29e2eda34f706" providerId="LiveId" clId="{B9197B65-AD97-485B-A882-D9FCAF8B4803}" dt="2023-07-25T08:40:22.577" v="406" actId="47"/>
        <pc:sldMasterMkLst>
          <pc:docMk/>
          <pc:sldMasterMk cId="4223010524" sldId="2147483673"/>
        </pc:sldMasterMkLst>
        <pc:sldLayoutChg chg="del">
          <pc:chgData name="trungbo2001@gmail.com" userId="8ce29e2eda34f706" providerId="LiveId" clId="{B9197B65-AD97-485B-A882-D9FCAF8B4803}" dt="2023-07-25T08:40:22.577" v="406" actId="47"/>
          <pc:sldLayoutMkLst>
            <pc:docMk/>
            <pc:sldMasterMk cId="4223010524" sldId="2147483673"/>
            <pc:sldLayoutMk cId="1009387057" sldId="2147483674"/>
          </pc:sldLayoutMkLst>
        </pc:sldLayoutChg>
        <pc:sldLayoutChg chg="del">
          <pc:chgData name="trungbo2001@gmail.com" userId="8ce29e2eda34f706" providerId="LiveId" clId="{B9197B65-AD97-485B-A882-D9FCAF8B4803}" dt="2023-07-25T08:40:22.577" v="406" actId="47"/>
          <pc:sldLayoutMkLst>
            <pc:docMk/>
            <pc:sldMasterMk cId="4223010524" sldId="2147483673"/>
            <pc:sldLayoutMk cId="3313633406" sldId="2147483675"/>
          </pc:sldLayoutMkLst>
        </pc:sldLayoutChg>
        <pc:sldLayoutChg chg="del">
          <pc:chgData name="trungbo2001@gmail.com" userId="8ce29e2eda34f706" providerId="LiveId" clId="{B9197B65-AD97-485B-A882-D9FCAF8B4803}" dt="2023-07-25T08:40:22.577" v="406" actId="47"/>
          <pc:sldLayoutMkLst>
            <pc:docMk/>
            <pc:sldMasterMk cId="4223010524" sldId="2147483673"/>
            <pc:sldLayoutMk cId="69925638" sldId="2147483676"/>
          </pc:sldLayoutMkLst>
        </pc:sldLayoutChg>
        <pc:sldLayoutChg chg="del">
          <pc:chgData name="trungbo2001@gmail.com" userId="8ce29e2eda34f706" providerId="LiveId" clId="{B9197B65-AD97-485B-A882-D9FCAF8B4803}" dt="2023-07-25T08:40:22.577" v="406" actId="47"/>
          <pc:sldLayoutMkLst>
            <pc:docMk/>
            <pc:sldMasterMk cId="4223010524" sldId="2147483673"/>
            <pc:sldLayoutMk cId="4206751217" sldId="2147483677"/>
          </pc:sldLayoutMkLst>
        </pc:sldLayoutChg>
        <pc:sldLayoutChg chg="del">
          <pc:chgData name="trungbo2001@gmail.com" userId="8ce29e2eda34f706" providerId="LiveId" clId="{B9197B65-AD97-485B-A882-D9FCAF8B4803}" dt="2023-07-25T08:40:22.577" v="406" actId="47"/>
          <pc:sldLayoutMkLst>
            <pc:docMk/>
            <pc:sldMasterMk cId="4223010524" sldId="2147483673"/>
            <pc:sldLayoutMk cId="2061383478" sldId="2147483678"/>
          </pc:sldLayoutMkLst>
        </pc:sldLayoutChg>
        <pc:sldLayoutChg chg="del">
          <pc:chgData name="trungbo2001@gmail.com" userId="8ce29e2eda34f706" providerId="LiveId" clId="{B9197B65-AD97-485B-A882-D9FCAF8B4803}" dt="2023-07-25T08:40:22.577" v="406" actId="47"/>
          <pc:sldLayoutMkLst>
            <pc:docMk/>
            <pc:sldMasterMk cId="4223010524" sldId="2147483673"/>
            <pc:sldLayoutMk cId="576546708" sldId="2147483679"/>
          </pc:sldLayoutMkLst>
        </pc:sldLayoutChg>
        <pc:sldLayoutChg chg="del">
          <pc:chgData name="trungbo2001@gmail.com" userId="8ce29e2eda34f706" providerId="LiveId" clId="{B9197B65-AD97-485B-A882-D9FCAF8B4803}" dt="2023-07-25T08:40:22.577" v="406" actId="47"/>
          <pc:sldLayoutMkLst>
            <pc:docMk/>
            <pc:sldMasterMk cId="4223010524" sldId="2147483673"/>
            <pc:sldLayoutMk cId="3331215286"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B8B0-A560-4A5C-9703-716F22FA19AA}"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D5A5B-B69A-49FF-9535-B489048C630C}" type="slidenum">
              <a:rPr lang="en-US" smtClean="0"/>
              <a:t>‹#›</a:t>
            </a:fld>
            <a:endParaRPr lang="en-US"/>
          </a:p>
        </p:txBody>
      </p:sp>
    </p:spTree>
    <p:extLst>
      <p:ext uri="{BB962C8B-B14F-4D97-AF65-F5344CB8AC3E}">
        <p14:creationId xmlns:p14="http://schemas.microsoft.com/office/powerpoint/2010/main" val="161729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5"/>
          </p:nvPr>
        </p:nvSpPr>
        <p:spPr/>
        <p:txBody>
          <a:bodyPr/>
          <a:lstStyle/>
          <a:p>
            <a:fld id="{412D5A5B-B69A-49FF-9535-B489048C630C}" type="slidenum">
              <a:rPr lang="en-US" smtClean="0"/>
              <a:t>1</a:t>
            </a:fld>
            <a:endParaRPr lang="en-US"/>
          </a:p>
        </p:txBody>
      </p:sp>
    </p:spTree>
    <p:extLst>
      <p:ext uri="{BB962C8B-B14F-4D97-AF65-F5344CB8AC3E}">
        <p14:creationId xmlns:p14="http://schemas.microsoft.com/office/powerpoint/2010/main" val="62122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D5A5B-B69A-49FF-9535-B489048C630C}" type="slidenum">
              <a:rPr lang="en-US" smtClean="0"/>
              <a:t>51</a:t>
            </a:fld>
            <a:endParaRPr lang="en-US"/>
          </a:p>
        </p:txBody>
      </p:sp>
    </p:spTree>
    <p:extLst>
      <p:ext uri="{BB962C8B-B14F-4D97-AF65-F5344CB8AC3E}">
        <p14:creationId xmlns:p14="http://schemas.microsoft.com/office/powerpoint/2010/main" val="303513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3400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9464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5391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433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026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88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2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20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50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02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22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68545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0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506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90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64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88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18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93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470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96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0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808754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8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734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144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54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7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165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6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74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91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1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698152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6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36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120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175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25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38446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18556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51930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71226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8116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93242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51612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5462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54289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49892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95085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457725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93394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05511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55578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3982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745489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29280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57823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8915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1902CE-1A9A-41EE-8DFE-604F9DF8D5DD}"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2462974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902CE-1A9A-41EE-8DFE-604F9DF8D5DD}"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825035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902CE-1A9A-41EE-8DFE-604F9DF8D5DD}"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189834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1902CE-1A9A-41EE-8DFE-604F9DF8D5DD}"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1852892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1902CE-1A9A-41EE-8DFE-604F9DF8D5DD}"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1653988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1902CE-1A9A-41EE-8DFE-604F9DF8D5DD}"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3643517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902CE-1A9A-41EE-8DFE-604F9DF8D5DD}"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201831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41725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1902CE-1A9A-41EE-8DFE-604F9DF8D5DD}"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982464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1902CE-1A9A-41EE-8DFE-604F9DF8D5DD}"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1707794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902CE-1A9A-41EE-8DFE-604F9DF8D5DD}"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1237805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902CE-1A9A-41EE-8DFE-604F9DF8D5DD}"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AFCA-054B-4273-8F04-45F388E49FAF}" type="slidenum">
              <a:rPr lang="en-US" smtClean="0"/>
              <a:t>‹#›</a:t>
            </a:fld>
            <a:endParaRPr lang="en-US"/>
          </a:p>
        </p:txBody>
      </p:sp>
    </p:spTree>
    <p:extLst>
      <p:ext uri="{BB962C8B-B14F-4D97-AF65-F5344CB8AC3E}">
        <p14:creationId xmlns:p14="http://schemas.microsoft.com/office/powerpoint/2010/main" val="659876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44296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396844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77884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32517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14127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670161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620593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50786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D44D-25C0-0562-9796-A879015EF8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57D4C5-58E7-F467-CCD2-E6F5F19C74E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A3CF37-1F6D-28E9-A065-FF99DDB59770}"/>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5" name="Footer Placeholder 4">
            <a:extLst>
              <a:ext uri="{FF2B5EF4-FFF2-40B4-BE49-F238E27FC236}">
                <a16:creationId xmlns:a16="http://schemas.microsoft.com/office/drawing/2014/main" id="{1C164D13-D055-1524-ED75-41E9939CF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83ED8-B1CB-1BF3-B403-F271C9349AA1}"/>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3613984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C7B0-E870-FBB0-C260-BBA107675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70E5E-D7A4-5FE8-2D84-DAB560542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B912D-C7B5-1BC0-5626-4ABDD034BB4A}"/>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5" name="Footer Placeholder 4">
            <a:extLst>
              <a:ext uri="{FF2B5EF4-FFF2-40B4-BE49-F238E27FC236}">
                <a16:creationId xmlns:a16="http://schemas.microsoft.com/office/drawing/2014/main" id="{76750578-BC38-6C1D-FBDD-BB36EACD0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2045E-A676-5C6D-B2B0-9755EA04F441}"/>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2693420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A375-9A1F-2668-4A66-06A7DD1EBAE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C09977F-B7A4-750A-2177-4C45AC05DCEC}"/>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538D2-564E-70D1-46CE-E9AE002F061E}"/>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5" name="Footer Placeholder 4">
            <a:extLst>
              <a:ext uri="{FF2B5EF4-FFF2-40B4-BE49-F238E27FC236}">
                <a16:creationId xmlns:a16="http://schemas.microsoft.com/office/drawing/2014/main" id="{02E877A9-4EA4-1E3C-51FB-654FF229A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BF0D4-374E-B210-F92E-CC49C6DECD13}"/>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10995667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8318-EE76-305E-876C-218961E6F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ED452-2A5E-467C-72C6-566962CD6D7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2F7F9-336E-3634-200D-787FD9B1E13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ED276E-DC2E-2A0D-A9CF-FFD260C32283}"/>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6" name="Footer Placeholder 5">
            <a:extLst>
              <a:ext uri="{FF2B5EF4-FFF2-40B4-BE49-F238E27FC236}">
                <a16:creationId xmlns:a16="http://schemas.microsoft.com/office/drawing/2014/main" id="{89BE16D7-7409-479D-B35A-E461AB4AD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08ACF-AC71-8B8B-FB3D-5AFCB4F2D9E0}"/>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24521805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7A3D-9345-6CA8-7993-B954602C588F}"/>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E753F-9BC0-3801-0377-78DDD71558D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A03A0-001B-5F1D-E621-AED23D3623D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29048-E2B4-C133-4833-817C46ABF0CB}"/>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479F0-6D72-3E68-5852-C8C5585B1474}"/>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C5736-04E2-1C86-9EEB-A8530766492E}"/>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8" name="Footer Placeholder 7">
            <a:extLst>
              <a:ext uri="{FF2B5EF4-FFF2-40B4-BE49-F238E27FC236}">
                <a16:creationId xmlns:a16="http://schemas.microsoft.com/office/drawing/2014/main" id="{AFC9BADC-1CA5-8B46-97A5-D95B4ED3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811F1F-9E74-D567-1168-7538BB9FC684}"/>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2932678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E983-1830-8AA5-D8CC-CFA94999E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77E8AA-8277-8FA0-A1A2-F5C2627408DC}"/>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4" name="Footer Placeholder 3">
            <a:extLst>
              <a:ext uri="{FF2B5EF4-FFF2-40B4-BE49-F238E27FC236}">
                <a16:creationId xmlns:a16="http://schemas.microsoft.com/office/drawing/2014/main" id="{648C4644-DC28-DBB6-2473-DE70E96C21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B358BE-8E21-9897-CA62-F3B53D70553D}"/>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2385508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59B530-DE45-3C6B-4E2A-9A06B70DD393}"/>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3" name="Footer Placeholder 2">
            <a:extLst>
              <a:ext uri="{FF2B5EF4-FFF2-40B4-BE49-F238E27FC236}">
                <a16:creationId xmlns:a16="http://schemas.microsoft.com/office/drawing/2014/main" id="{49330894-5647-AC0E-F96E-30135660A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10E860-FE76-C954-96D4-A8A358312884}"/>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3449592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2713-F180-E908-6243-4AC55DBCCE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5846CA9-B521-71C0-F740-EC28D5439067}"/>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25F848-B245-3671-1B82-4F47FCD72C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9CDC96-7E6F-2739-B987-279F74C70436}"/>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6" name="Footer Placeholder 5">
            <a:extLst>
              <a:ext uri="{FF2B5EF4-FFF2-40B4-BE49-F238E27FC236}">
                <a16:creationId xmlns:a16="http://schemas.microsoft.com/office/drawing/2014/main" id="{E5800264-5CD0-883A-35CA-D1DD58B01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A2F67-DA41-8018-86F7-3A93A9ED1A74}"/>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10642769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9DD8-1D7D-D50B-C9E5-DAE2295A345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43A31EB-FA55-A525-FD72-077D3980CF9E}"/>
              </a:ext>
            </a:extLst>
          </p:cNvPr>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00031B2-35A1-A81E-5F7A-0048F5CEC49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436E42-9549-D8D3-AE8F-0D70E6770AA7}"/>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6" name="Footer Placeholder 5">
            <a:extLst>
              <a:ext uri="{FF2B5EF4-FFF2-40B4-BE49-F238E27FC236}">
                <a16:creationId xmlns:a16="http://schemas.microsoft.com/office/drawing/2014/main" id="{DA8DD800-AB38-6A88-EBD6-D517A150C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7318C-D4DA-6156-80CE-F72B09C13363}"/>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265428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893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D8D8-1FA7-6BF0-FE2B-9B6C52953C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F53A8-87F7-A7FB-C3CA-6A9E16BBE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BF939-A1D5-2611-3103-032A4CE324E6}"/>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5" name="Footer Placeholder 4">
            <a:extLst>
              <a:ext uri="{FF2B5EF4-FFF2-40B4-BE49-F238E27FC236}">
                <a16:creationId xmlns:a16="http://schemas.microsoft.com/office/drawing/2014/main" id="{C0548DCE-53B9-39F5-CFBC-1052C91DC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52D68-A6D6-2BF6-CF06-3C853983EF35}"/>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453452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42DEDB-8F2B-80D3-9940-29BAC60BBDD8}"/>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965DB3-DDEE-9049-CFE2-79B6453D8781}"/>
              </a:ext>
            </a:extLst>
          </p:cNvPr>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38239-9FA0-3733-A466-706995AE7E80}"/>
              </a:ext>
            </a:extLst>
          </p:cNvPr>
          <p:cNvSpPr>
            <a:spLocks noGrp="1"/>
          </p:cNvSpPr>
          <p:nvPr>
            <p:ph type="dt" sz="half" idx="10"/>
          </p:nvPr>
        </p:nvSpPr>
        <p:spPr/>
        <p:txBody>
          <a:bodyPr/>
          <a:lstStyle/>
          <a:p>
            <a:fld id="{780EACBB-FC48-4BD8-A570-A3407FD0DF57}" type="datetimeFigureOut">
              <a:rPr lang="en-US" smtClean="0"/>
              <a:t>7/25/2023</a:t>
            </a:fld>
            <a:endParaRPr lang="en-US"/>
          </a:p>
        </p:txBody>
      </p:sp>
      <p:sp>
        <p:nvSpPr>
          <p:cNvPr id="5" name="Footer Placeholder 4">
            <a:extLst>
              <a:ext uri="{FF2B5EF4-FFF2-40B4-BE49-F238E27FC236}">
                <a16:creationId xmlns:a16="http://schemas.microsoft.com/office/drawing/2014/main" id="{83865A50-AB66-698D-7D3E-D3575DAF1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43928-3EC3-CB6F-0158-23CE10349D95}"/>
              </a:ext>
            </a:extLst>
          </p:cNvPr>
          <p:cNvSpPr>
            <a:spLocks noGrp="1"/>
          </p:cNvSpPr>
          <p:nvPr>
            <p:ph type="sldNum" sz="quarter" idx="12"/>
          </p:nvPr>
        </p:nvSpPr>
        <p:spPr/>
        <p:txBody>
          <a:bodyPr/>
          <a:lstStyle/>
          <a:p>
            <a:fld id="{C3096168-DFA6-4823-ADF0-D67676293F56}" type="slidenum">
              <a:rPr lang="en-US" smtClean="0"/>
              <a:t>‹#›</a:t>
            </a:fld>
            <a:endParaRPr lang="en-US"/>
          </a:p>
        </p:txBody>
      </p:sp>
    </p:spTree>
    <p:extLst>
      <p:ext uri="{BB962C8B-B14F-4D97-AF65-F5344CB8AC3E}">
        <p14:creationId xmlns:p14="http://schemas.microsoft.com/office/powerpoint/2010/main" val="82314269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031719"/>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4C066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16F77-C09B-5B06-4BF0-70A6F59BFDF3}"/>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C2CDA-D0F8-AC49-B5CD-D69315D371B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7BA76-C8C7-576A-A6B2-EB3AA52609EB}"/>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0EACBB-FC48-4BD8-A570-A3407FD0DF57}" type="datetimeFigureOut">
              <a:rPr lang="en-US" smtClean="0"/>
              <a:t>7/25/2023</a:t>
            </a:fld>
            <a:endParaRPr lang="en-US"/>
          </a:p>
        </p:txBody>
      </p:sp>
      <p:sp>
        <p:nvSpPr>
          <p:cNvPr id="5" name="Footer Placeholder 4">
            <a:extLst>
              <a:ext uri="{FF2B5EF4-FFF2-40B4-BE49-F238E27FC236}">
                <a16:creationId xmlns:a16="http://schemas.microsoft.com/office/drawing/2014/main" id="{EC172A6E-03BF-81B3-1582-EB6EE22ECD1F}"/>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12A4D-73B3-24A3-95E7-A910C55B4BCE}"/>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096168-DFA6-4823-ADF0-D67676293F56}" type="slidenum">
              <a:rPr lang="en-US" smtClean="0"/>
              <a:t>‹#›</a:t>
            </a:fld>
            <a:endParaRPr lang="en-US"/>
          </a:p>
        </p:txBody>
      </p:sp>
    </p:spTree>
    <p:extLst>
      <p:ext uri="{BB962C8B-B14F-4D97-AF65-F5344CB8AC3E}">
        <p14:creationId xmlns:p14="http://schemas.microsoft.com/office/powerpoint/2010/main" val="399983609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426542589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356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6799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10560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642121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7/25/2023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9860330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1902CE-1A9A-41EE-8DFE-604F9DF8D5DD}" type="datetimeFigureOut">
              <a:rPr lang="en-US" smtClean="0"/>
              <a:t>7/25/2023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E65AFCA-054B-4273-8F04-45F388E49FAF}" type="slidenum">
              <a:rPr lang="en-US" smtClean="0"/>
              <a:t>‹#›</a:t>
            </a:fld>
            <a:endParaRPr lang="en-US"/>
          </a:p>
        </p:txBody>
      </p:sp>
    </p:spTree>
    <p:extLst>
      <p:ext uri="{BB962C8B-B14F-4D97-AF65-F5344CB8AC3E}">
        <p14:creationId xmlns:p14="http://schemas.microsoft.com/office/powerpoint/2010/main" val="42493090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909579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8.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E829-6C90-12C8-08C2-96271DAF991C}"/>
              </a:ext>
            </a:extLst>
          </p:cNvPr>
          <p:cNvSpPr>
            <a:spLocks noGrp="1"/>
          </p:cNvSpPr>
          <p:nvPr>
            <p:ph type="title"/>
          </p:nvPr>
        </p:nvSpPr>
        <p:spPr>
          <a:xfrm>
            <a:off x="0" y="0"/>
            <a:ext cx="9144000" cy="5143500"/>
          </a:xfrm>
        </p:spPr>
        <p:txBody>
          <a:bodyPr>
            <a:normAutofit/>
          </a:bodyPr>
          <a:lstStyle/>
          <a:p>
            <a:r>
              <a:rPr lang="en-US" sz="4000" b="0" dirty="0">
                <a:solidFill>
                  <a:srgbClr val="FFFF00"/>
                </a:solidFill>
              </a:rPr>
              <a:t>LỄ ĐỒNG HƯƠNG TÂN CHÂU</a:t>
            </a:r>
            <a:br>
              <a:rPr lang="en-US" sz="3200" b="0" dirty="0">
                <a:solidFill>
                  <a:srgbClr val="FFFF00"/>
                </a:solidFill>
              </a:rPr>
            </a:br>
            <a:r>
              <a:rPr lang="en-US" sz="3200" b="0" dirty="0">
                <a:solidFill>
                  <a:srgbClr val="FFFF00"/>
                </a:solidFill>
              </a:rPr>
              <a:t> 30 – 07 </a:t>
            </a:r>
            <a:br>
              <a:rPr lang="en-US" sz="3200" b="0" dirty="0">
                <a:solidFill>
                  <a:srgbClr val="FFFF00"/>
                </a:solidFill>
              </a:rPr>
            </a:br>
            <a:r>
              <a:rPr lang="en-US" sz="2800" b="0" u="sng" dirty="0">
                <a:solidFill>
                  <a:srgbClr val="FFFF00"/>
                </a:solidFill>
                <a:latin typeface="UTM Cooper Black" panose="02040603050506020204" pitchFamily="18" charset="0"/>
              </a:rPr>
              <a:t>CA ĐOÀN THÁNH GIA</a:t>
            </a:r>
            <a:br>
              <a:rPr lang="en-US" sz="2800" b="0" u="sng" dirty="0">
                <a:latin typeface="UTM Cooper Black" panose="02040603050506020204" pitchFamily="18" charset="0"/>
              </a:rPr>
            </a:br>
            <a:br>
              <a:rPr lang="en-US" sz="3200" b="0" dirty="0"/>
            </a:br>
            <a:r>
              <a:rPr lang="en-US" sz="2400" b="0" dirty="0">
                <a:solidFill>
                  <a:schemeClr val="bg1"/>
                </a:solidFill>
              </a:rPr>
              <a:t>NL: VÀO NHÀ CHÚA – </a:t>
            </a:r>
            <a:r>
              <a:rPr lang="en-US" sz="1400" b="0" i="1" dirty="0">
                <a:solidFill>
                  <a:schemeClr val="bg1"/>
                </a:solidFill>
              </a:rPr>
              <a:t>MINH TÂM</a:t>
            </a:r>
            <a:br>
              <a:rPr lang="en-US" sz="2400" b="0" dirty="0">
                <a:solidFill>
                  <a:schemeClr val="bg1"/>
                </a:solidFill>
              </a:rPr>
            </a:br>
            <a:br>
              <a:rPr lang="en-US" sz="2400" b="0" dirty="0">
                <a:solidFill>
                  <a:schemeClr val="bg1"/>
                </a:solidFill>
              </a:rPr>
            </a:br>
            <a:r>
              <a:rPr lang="en-US" sz="2400" b="0" dirty="0">
                <a:solidFill>
                  <a:schemeClr val="bg1"/>
                </a:solidFill>
              </a:rPr>
              <a:t>ĐC: THÁNH VỊNH 118 - </a:t>
            </a:r>
            <a:r>
              <a:rPr lang="en-US" sz="1400" b="0" i="1" dirty="0">
                <a:solidFill>
                  <a:schemeClr val="bg1"/>
                </a:solidFill>
              </a:rPr>
              <a:t>KIM LONG</a:t>
            </a:r>
            <a:br>
              <a:rPr lang="en-US" sz="1400" b="0" i="1" dirty="0">
                <a:solidFill>
                  <a:schemeClr val="bg1"/>
                </a:solidFill>
              </a:rPr>
            </a:br>
            <a:br>
              <a:rPr lang="en-US" sz="1400" b="0" i="1" dirty="0">
                <a:solidFill>
                  <a:schemeClr val="bg1"/>
                </a:solidFill>
              </a:rPr>
            </a:br>
            <a:r>
              <a:rPr lang="en-US" sz="2400" b="0" dirty="0">
                <a:solidFill>
                  <a:schemeClr val="bg1"/>
                </a:solidFill>
              </a:rPr>
              <a:t>DL: BIẾT DÂNG GÌ HƠN </a:t>
            </a:r>
            <a:r>
              <a:rPr lang="en-US" sz="1400" b="0" i="1" dirty="0">
                <a:solidFill>
                  <a:schemeClr val="bg1"/>
                </a:solidFill>
              </a:rPr>
              <a:t>– TƯỜNG ÂN</a:t>
            </a:r>
            <a:br>
              <a:rPr lang="en-US" sz="2400" b="0" dirty="0">
                <a:solidFill>
                  <a:schemeClr val="bg1"/>
                </a:solidFill>
              </a:rPr>
            </a:br>
            <a:br>
              <a:rPr lang="en-US" sz="2400" dirty="0">
                <a:solidFill>
                  <a:schemeClr val="bg1"/>
                </a:solidFill>
              </a:rPr>
            </a:br>
            <a:r>
              <a:rPr lang="en-US" sz="2400" b="0" dirty="0">
                <a:solidFill>
                  <a:schemeClr val="bg1"/>
                </a:solidFill>
              </a:rPr>
              <a:t>KL: NGỢI KHEN THÁNH ANTÔN – </a:t>
            </a:r>
            <a:r>
              <a:rPr lang="en-US" sz="1400" b="0" i="1" dirty="0">
                <a:solidFill>
                  <a:schemeClr val="bg1"/>
                </a:solidFill>
              </a:rPr>
              <a:t>THANH NHÀN</a:t>
            </a:r>
            <a:endParaRPr lang="en-US" sz="3200" b="0" i="1" dirty="0">
              <a:solidFill>
                <a:schemeClr val="bg1"/>
              </a:solidFill>
            </a:endParaRPr>
          </a:p>
        </p:txBody>
      </p:sp>
    </p:spTree>
    <p:extLst>
      <p:ext uri="{BB962C8B-B14F-4D97-AF65-F5344CB8AC3E}">
        <p14:creationId xmlns:p14="http://schemas.microsoft.com/office/powerpoint/2010/main" val="243191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rPr>
              <a:t>Tk</a:t>
            </a:r>
            <a:r>
              <a:rPr lang="vi-VN" sz="5400" b="0" u="sng" dirty="0">
                <a:solidFill>
                  <a:srgbClr val="FFFF00"/>
                </a:solidFill>
                <a:effectLst/>
              </a:rPr>
              <a:t>3.</a:t>
            </a:r>
            <a:r>
              <a:rPr lang="vi-VN" sz="5400" b="0" dirty="0">
                <a:solidFill>
                  <a:schemeClr val="bg1"/>
                </a:solidFill>
                <a:effectLst/>
              </a:rPr>
              <a:t> Nước Chúa đã đến rồi ở giữa chúng ta. Trong tâm hồn ai mến và giữ lời Ngài. Nguyện xin Chúa ở ngày đêm, dựng xây ngôi đền thiêng liêng là chính tấm thân con hèn.</a:t>
            </a:r>
          </a:p>
        </p:txBody>
      </p:sp>
    </p:spTree>
    <p:extLst>
      <p:ext uri="{BB962C8B-B14F-4D97-AF65-F5344CB8AC3E}">
        <p14:creationId xmlns:p14="http://schemas.microsoft.com/office/powerpoint/2010/main" val="3257502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en-US" sz="6000" b="0" dirty="0">
                <a:solidFill>
                  <a:schemeClr val="bg1"/>
                </a:solidFill>
                <a:effectLst/>
              </a:rPr>
              <a:t> </a:t>
            </a:r>
            <a:r>
              <a:rPr lang="vi-VN" sz="6000" b="0" dirty="0">
                <a:solidFill>
                  <a:schemeClr val="bg1"/>
                </a:solidFill>
                <a:effectLst/>
              </a:rPr>
              <a:t>Hân hoan bước vào nhà Chúa. Một niềm tin son sắt không ngơi, tình thân thương hiệp nhất muôn lòng với bao hy vọng.  </a:t>
            </a:r>
          </a:p>
        </p:txBody>
      </p:sp>
    </p:spTree>
    <p:extLst>
      <p:ext uri="{BB962C8B-B14F-4D97-AF65-F5344CB8AC3E}">
        <p14:creationId xmlns:p14="http://schemas.microsoft.com/office/powerpoint/2010/main" val="1680999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02AA-A8D9-BB51-027C-F189E24671DD}"/>
              </a:ext>
            </a:extLst>
          </p:cNvPr>
          <p:cNvSpPr>
            <a:spLocks noGrp="1"/>
          </p:cNvSpPr>
          <p:nvPr>
            <p:ph type="title"/>
          </p:nvPr>
        </p:nvSpPr>
        <p:spPr>
          <a:xfrm>
            <a:off x="0" y="0"/>
            <a:ext cx="9144000" cy="5143500"/>
          </a:xfrm>
        </p:spPr>
        <p:txBody>
          <a:bodyPr>
            <a:normAutofit/>
          </a:bodyPr>
          <a:lstStyle/>
          <a:p>
            <a:pPr algn="just"/>
            <a:r>
              <a:rPr kumimoji="0" lang="en-US" sz="5400" b="0" i="0" u="none" strike="noStrike" kern="1200" cap="none" spc="0" normalizeH="0" baseline="0" noProof="0" dirty="0">
                <a:ln>
                  <a:noFill/>
                </a:ln>
                <a:solidFill>
                  <a:srgbClr val="FFFF00"/>
                </a:solidFill>
                <a:effectLst/>
                <a:uLnTx/>
                <a:uFillTx/>
                <a:ea typeface="+mn-ea"/>
                <a:cs typeface="+mn-cs"/>
              </a:rPr>
              <a:t>*</a:t>
            </a:r>
            <a:r>
              <a:rPr kumimoji="0" lang="en-US" sz="5400" b="0" i="0" u="none" strike="noStrike" kern="1200" cap="none" spc="0" normalizeH="0" baseline="0" noProof="0" dirty="0">
                <a:ln>
                  <a:noFill/>
                </a:ln>
                <a:solidFill>
                  <a:prstClr val="white"/>
                </a:solidFill>
                <a:effectLst/>
                <a:uLnTx/>
                <a:uFillTx/>
                <a:ea typeface="+mn-ea"/>
                <a:cs typeface="+mn-cs"/>
              </a:rPr>
              <a:t> </a:t>
            </a:r>
            <a:r>
              <a:rPr kumimoji="0" lang="vi-VN" sz="5400" b="0" i="0" u="none" strike="noStrike" kern="1200" cap="none" spc="0" normalizeH="0" baseline="0" noProof="0" dirty="0">
                <a:ln>
                  <a:noFill/>
                </a:ln>
                <a:solidFill>
                  <a:prstClr val="white"/>
                </a:solidFill>
                <a:effectLst/>
                <a:uLnTx/>
                <a:uFillTx/>
                <a:ea typeface="+mn-ea"/>
                <a:cs typeface="+mn-cs"/>
              </a:rPr>
              <a:t>Này đây cung điện nhà Chúa, vang lên bao tiếng ca lời mừng, tôn vinh Thiên Chúa Vua cửu trùng, đầy vinh quang chan chứa tình thương</a:t>
            </a:r>
            <a:endParaRPr lang="en-US" sz="5400" b="0" dirty="0"/>
          </a:p>
        </p:txBody>
      </p:sp>
    </p:spTree>
    <p:extLst>
      <p:ext uri="{BB962C8B-B14F-4D97-AF65-F5344CB8AC3E}">
        <p14:creationId xmlns:p14="http://schemas.microsoft.com/office/powerpoint/2010/main" val="266964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427000-9705-68DF-33D9-D9BF91F0D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841" y="169473"/>
            <a:ext cx="2154318" cy="2502151"/>
          </a:xfrm>
          <a:prstGeom prst="rect">
            <a:avLst/>
          </a:prstGeom>
        </p:spPr>
      </p:pic>
      <p:pic>
        <p:nvPicPr>
          <p:cNvPr id="8" name="Picture 7">
            <a:extLst>
              <a:ext uri="{FF2B5EF4-FFF2-40B4-BE49-F238E27FC236}">
                <a16:creationId xmlns:a16="http://schemas.microsoft.com/office/drawing/2014/main" id="{78CB82D2-48EC-55B7-0204-C631BFE14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032" y="1472084"/>
            <a:ext cx="4572000" cy="2571750"/>
          </a:xfrm>
          <a:prstGeom prst="rect">
            <a:avLst/>
          </a:prstGeom>
        </p:spPr>
      </p:pic>
      <p:sp>
        <p:nvSpPr>
          <p:cNvPr id="2" name="Title 1">
            <a:extLst>
              <a:ext uri="{FF2B5EF4-FFF2-40B4-BE49-F238E27FC236}">
                <a16:creationId xmlns:a16="http://schemas.microsoft.com/office/drawing/2014/main" id="{C1815427-596F-D6D1-78C4-D5E54B0B8121}"/>
              </a:ext>
            </a:extLst>
          </p:cNvPr>
          <p:cNvSpPr>
            <a:spLocks noGrp="1"/>
          </p:cNvSpPr>
          <p:nvPr>
            <p:ph type="title"/>
          </p:nvPr>
        </p:nvSpPr>
        <p:spPr>
          <a:xfrm>
            <a:off x="0" y="2571750"/>
            <a:ext cx="9144000" cy="2571750"/>
          </a:xfrm>
        </p:spPr>
        <p:txBody>
          <a:bodyPr>
            <a:normAutofit/>
            <a:scene3d>
              <a:camera prst="orthographicFront"/>
              <a:lightRig rig="threePt" dir="t">
                <a:rot lat="0" lon="0" rev="1800000"/>
              </a:lightRig>
            </a:scene3d>
            <a:sp3d extrusionH="57150" prstMaterial="metal">
              <a:bevelT w="88900" h="38100"/>
              <a:contourClr>
                <a:schemeClr val="bg1"/>
              </a:contourClr>
            </a:sp3d>
          </a:bodyPr>
          <a:lstStyle/>
          <a:p>
            <a:pPr algn="ctr"/>
            <a:r>
              <a:rPr lang="en-US" sz="6000" b="0"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KINH VINH DANH</a:t>
            </a:r>
            <a:br>
              <a:rPr lang="en-US" sz="6000" b="0"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br>
            <a:r>
              <a:rPr lang="en-US" sz="28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Ca </a:t>
            </a:r>
            <a:r>
              <a:rPr lang="en-US" sz="2800" b="0" i="1" dirty="0" err="1">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Lên</a:t>
            </a:r>
            <a:r>
              <a:rPr lang="en-US" sz="28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 </a:t>
            </a:r>
            <a:r>
              <a:rPr lang="en-US" sz="2800" b="0" i="1" dirty="0" err="1">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Đi</a:t>
            </a:r>
            <a:r>
              <a:rPr lang="en-US" sz="28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 2</a:t>
            </a:r>
            <a:br>
              <a:rPr lang="en-US" sz="28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br>
            <a:r>
              <a:rPr lang="en-US" sz="24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St: </a:t>
            </a:r>
            <a:r>
              <a:rPr lang="en-US" sz="2400" b="0" i="1" dirty="0" err="1">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Lm</a:t>
            </a:r>
            <a:r>
              <a:rPr lang="en-US" sz="24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rPr>
              <a:t>. Kim Long</a:t>
            </a:r>
            <a:endParaRPr lang="en-US" sz="6000" b="0" i="1"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6F177A5-A073-1AB9-34DC-57FBCFFB0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20284" y="1274894"/>
            <a:ext cx="3974684" cy="3011825"/>
          </a:xfrm>
          <a:prstGeom prst="rect">
            <a:avLst/>
          </a:prstGeom>
        </p:spPr>
      </p:pic>
    </p:spTree>
    <p:extLst>
      <p:ext uri="{BB962C8B-B14F-4D97-AF65-F5344CB8AC3E}">
        <p14:creationId xmlns:p14="http://schemas.microsoft.com/office/powerpoint/2010/main" val="53813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lnSpc>
                <a:spcPct val="100000"/>
              </a:lnSpc>
            </a:pPr>
            <a:br>
              <a:rPr lang="en-US" sz="45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endParaRPr lang="en-US" sz="4500" b="0"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8851" name="Rectangle 3"/>
          <p:cNvSpPr>
            <a:spLocks noGrp="1" noChangeArrowheads="1"/>
          </p:cNvSpPr>
          <p:nvPr>
            <p:ph type="subTitle" idx="1"/>
          </p:nvPr>
        </p:nvSpPr>
        <p:spPr>
          <a:xfrm>
            <a:off x="0" y="0"/>
            <a:ext cx="9144000" cy="5143500"/>
          </a:xfrm>
        </p:spPr>
        <p:txBody>
          <a:bodyPr>
            <a:scene3d>
              <a:camera prst="orthographicFront"/>
              <a:lightRig rig="threePt" dir="t"/>
            </a:scene3d>
            <a:sp3d prstMaterial="metal">
              <a:bevelT w="88900" h="38100"/>
            </a:sp3d>
          </a:bodyPr>
          <a:lstStyle/>
          <a:p>
            <a:pPr algn="just" eaLnBrk="1" hangingPunct="1">
              <a:lnSpc>
                <a:spcPct val="100000"/>
              </a:lnSpc>
            </a:pPr>
            <a:r>
              <a:rPr lang="vi-VN" sz="6000" b="0" u="sng" dirty="0">
                <a:solidFill>
                  <a:srgbClr val="FFFF00"/>
                </a:solidFill>
                <a:latin typeface="+mj-lt"/>
                <a:cs typeface="Times New Roman" panose="02020603050405020304" pitchFamily="18" charset="0"/>
              </a:rPr>
              <a:t>Vinh danh Thiên Chúa trên các tầng trời. </a:t>
            </a:r>
            <a:r>
              <a:rPr lang="en-US" sz="6000" b="0" u="sng" dirty="0">
                <a:solidFill>
                  <a:srgbClr val="FFFF00"/>
                </a:solidFill>
                <a:latin typeface="+mj-lt"/>
                <a:cs typeface="Times New Roman" panose="02020603050405020304" pitchFamily="18" charset="0"/>
              </a:rPr>
              <a:t> </a:t>
            </a:r>
          </a:p>
          <a:p>
            <a:pPr algn="just" eaLnBrk="1" hangingPunct="1">
              <a:lnSpc>
                <a:spcPct val="100000"/>
              </a:lnSpc>
            </a:pPr>
            <a:r>
              <a:rPr lang="en-US" sz="6000" b="0" dirty="0">
                <a:solidFill>
                  <a:srgbClr val="002060"/>
                </a:solidFill>
                <a:latin typeface="+mj-lt"/>
                <a:cs typeface="Times New Roman" panose="02020603050405020304" pitchFamily="18" charset="0"/>
              </a:rPr>
              <a:t> </a:t>
            </a:r>
            <a:r>
              <a:rPr lang="vi-VN" sz="6000" b="0" dirty="0">
                <a:solidFill>
                  <a:schemeClr val="bg1"/>
                </a:solidFill>
                <a:latin typeface="+mj-lt"/>
                <a:cs typeface="Times New Roman" panose="02020603050405020304" pitchFamily="18" charset="0"/>
              </a:rPr>
              <a:t>Và bình an dưới thế, bình an dưới thế cho người thiện tâm. </a:t>
            </a:r>
            <a:endParaRPr lang="vi-VN"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7C3CCE0-7192-CCEE-C163-D95D8DEF786A}"/>
              </a:ext>
            </a:extLst>
          </p:cNvPr>
          <p:cNvSpPr>
            <a:spLocks noGrp="1" noChangeArrowheads="1"/>
          </p:cNvSpPr>
          <p:nvPr>
            <p:ph type="title"/>
          </p:nvPr>
        </p:nvSpPr>
        <p:spPr>
          <a:xfrm>
            <a:off x="0" y="0"/>
            <a:ext cx="9144000" cy="5143500"/>
          </a:xfrm>
        </p:spPr>
        <p:txBody>
          <a:bodyPr>
            <a:normAutofit/>
            <a:scene3d>
              <a:camera prst="orthographicFront"/>
              <a:lightRig rig="threePt" dir="t"/>
            </a:scene3d>
            <a:sp3d prstMaterial="metal">
              <a:bevelT w="88900" h="38100"/>
            </a:sp3d>
          </a:bodyPr>
          <a:lstStyle/>
          <a:p>
            <a:pPr algn="just" eaLnBrk="1" hangingPunct="1">
              <a:lnSpc>
                <a:spcPct val="100000"/>
              </a:lnSpc>
            </a:pPr>
            <a:r>
              <a:rPr lang="en-US" sz="5400" b="0" dirty="0" err="1">
                <a:solidFill>
                  <a:schemeClr val="bg1"/>
                </a:solidFill>
                <a:latin typeface="UTM American Sans" panose="02040603050506020204" pitchFamily="18" charset="0"/>
                <a:cs typeface="Times New Roman" panose="02020603050405020304" pitchFamily="18" charset="0"/>
              </a:rPr>
              <a:t>Chúng</a:t>
            </a:r>
            <a:r>
              <a:rPr lang="en-US" sz="5400" b="0" dirty="0">
                <a:solidFill>
                  <a:schemeClr val="bg1"/>
                </a:solidFill>
                <a:latin typeface="UTM American Sans" panose="02040603050506020204" pitchFamily="18" charset="0"/>
                <a:cs typeface="Times New Roman" panose="02020603050405020304" pitchFamily="18" charset="0"/>
              </a:rPr>
              <a:t> con ca </a:t>
            </a:r>
            <a:r>
              <a:rPr lang="en-US" sz="5400" b="0" dirty="0" err="1">
                <a:solidFill>
                  <a:schemeClr val="bg1"/>
                </a:solidFill>
                <a:latin typeface="UTM American Sans" panose="02040603050506020204" pitchFamily="18" charset="0"/>
                <a:cs typeface="Times New Roman" panose="02020603050405020304" pitchFamily="18" charset="0"/>
              </a:rPr>
              <a:t>ngợi</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Chúa</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Chúng</a:t>
            </a:r>
            <a:r>
              <a:rPr lang="en-US" sz="5400" b="0" dirty="0">
                <a:solidFill>
                  <a:schemeClr val="bg1"/>
                </a:solidFill>
                <a:latin typeface="UTM American Sans" panose="02040603050506020204" pitchFamily="18" charset="0"/>
                <a:cs typeface="Times New Roman" panose="02020603050405020304" pitchFamily="18" charset="0"/>
              </a:rPr>
              <a:t> con </a:t>
            </a:r>
            <a:r>
              <a:rPr lang="en-US" sz="5400" b="0" dirty="0" err="1">
                <a:solidFill>
                  <a:schemeClr val="bg1"/>
                </a:solidFill>
                <a:latin typeface="UTM American Sans" panose="02040603050506020204" pitchFamily="18" charset="0"/>
                <a:cs typeface="Times New Roman" panose="02020603050405020304" pitchFamily="18" charset="0"/>
              </a:rPr>
              <a:t>chúc</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tụng</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Chúa</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Chúng</a:t>
            </a:r>
            <a:r>
              <a:rPr lang="en-US" sz="5400" b="0" dirty="0">
                <a:solidFill>
                  <a:schemeClr val="bg1"/>
                </a:solidFill>
                <a:latin typeface="UTM American Sans" panose="02040603050506020204" pitchFamily="18" charset="0"/>
                <a:cs typeface="Times New Roman" panose="02020603050405020304" pitchFamily="18" charset="0"/>
              </a:rPr>
              <a:t> con </a:t>
            </a:r>
            <a:r>
              <a:rPr lang="en-US" sz="5400" b="0" dirty="0" err="1">
                <a:solidFill>
                  <a:schemeClr val="bg1"/>
                </a:solidFill>
                <a:latin typeface="UTM American Sans" panose="02040603050506020204" pitchFamily="18" charset="0"/>
                <a:cs typeface="Times New Roman" panose="02020603050405020304" pitchFamily="18" charset="0"/>
              </a:rPr>
              <a:t>thờ</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lạy</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Chúa</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Chúng</a:t>
            </a:r>
            <a:r>
              <a:rPr lang="en-US" sz="5400" b="0" dirty="0">
                <a:solidFill>
                  <a:schemeClr val="bg1"/>
                </a:solidFill>
                <a:latin typeface="UTM American Sans" panose="02040603050506020204" pitchFamily="18" charset="0"/>
                <a:cs typeface="Times New Roman" panose="02020603050405020304" pitchFamily="18" charset="0"/>
              </a:rPr>
              <a:t> con </a:t>
            </a:r>
            <a:r>
              <a:rPr lang="en-US" sz="5400" b="0" dirty="0" err="1">
                <a:solidFill>
                  <a:schemeClr val="bg1"/>
                </a:solidFill>
                <a:latin typeface="UTM American Sans" panose="02040603050506020204" pitchFamily="18" charset="0"/>
                <a:cs typeface="Times New Roman" panose="02020603050405020304" pitchFamily="18" charset="0"/>
              </a:rPr>
              <a:t>tôn</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vinh</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Chúa</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Chúng</a:t>
            </a:r>
            <a:r>
              <a:rPr lang="en-US" sz="5400" b="0" dirty="0">
                <a:solidFill>
                  <a:schemeClr val="bg1"/>
                </a:solidFill>
                <a:latin typeface="UTM American Sans" panose="02040603050506020204" pitchFamily="18" charset="0"/>
                <a:cs typeface="Times New Roman" panose="02020603050405020304" pitchFamily="18" charset="0"/>
              </a:rPr>
              <a:t> con </a:t>
            </a:r>
            <a:r>
              <a:rPr lang="en-US" sz="5400" b="0" dirty="0" err="1">
                <a:solidFill>
                  <a:schemeClr val="bg1"/>
                </a:solidFill>
                <a:latin typeface="UTM American Sans" panose="02040603050506020204" pitchFamily="18" charset="0"/>
                <a:cs typeface="Times New Roman" panose="02020603050405020304" pitchFamily="18" charset="0"/>
              </a:rPr>
              <a:t>cảm</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tạ</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Chúa</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vì</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vinh</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quang</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cao</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cả</a:t>
            </a:r>
            <a:r>
              <a:rPr lang="en-US" sz="5400" b="0" dirty="0">
                <a:solidFill>
                  <a:schemeClr val="bg1"/>
                </a:solidFill>
                <a:latin typeface="UTM American Sans" panose="02040603050506020204" pitchFamily="18" charset="0"/>
                <a:cs typeface="Times New Roman" panose="02020603050405020304" pitchFamily="18" charset="0"/>
              </a:rPr>
              <a:t> </a:t>
            </a:r>
            <a:r>
              <a:rPr lang="en-US" sz="5400" b="0" dirty="0" err="1">
                <a:solidFill>
                  <a:schemeClr val="bg1"/>
                </a:solidFill>
                <a:latin typeface="UTM American Sans" panose="02040603050506020204" pitchFamily="18" charset="0"/>
                <a:cs typeface="Times New Roman" panose="02020603050405020304" pitchFamily="18" charset="0"/>
              </a:rPr>
              <a:t>Chúa</a:t>
            </a:r>
            <a:r>
              <a:rPr lang="en-US" sz="5400" b="0" dirty="0">
                <a:solidFill>
                  <a:schemeClr val="bg1"/>
                </a:solidFill>
                <a:latin typeface="UTM American Sans"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397621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3917-73CF-116B-E1F9-A24F814DB365}"/>
              </a:ext>
            </a:extLst>
          </p:cNvPr>
          <p:cNvSpPr>
            <a:spLocks noGrp="1"/>
          </p:cNvSpPr>
          <p:nvPr>
            <p:ph type="title"/>
          </p:nvPr>
        </p:nvSpPr>
        <p:spPr>
          <a:xfrm>
            <a:off x="0" y="16792"/>
            <a:ext cx="9144000" cy="5126707"/>
          </a:xfrm>
        </p:spPr>
        <p:txBody>
          <a:bodyPr>
            <a:normAutofit/>
          </a:bodyPr>
          <a:lstStyle/>
          <a:p>
            <a:pPr algn="just"/>
            <a:r>
              <a:rPr lang="en-US" sz="6600" b="0" dirty="0" err="1">
                <a:solidFill>
                  <a:schemeClr val="bg1"/>
                </a:solidFill>
              </a:rPr>
              <a:t>Lạy</a:t>
            </a:r>
            <a:r>
              <a:rPr lang="en-US" sz="6600" b="0" dirty="0">
                <a:solidFill>
                  <a:schemeClr val="bg1"/>
                </a:solidFill>
              </a:rPr>
              <a:t> </a:t>
            </a:r>
            <a:r>
              <a:rPr lang="en-US" sz="6600" b="0" dirty="0" err="1">
                <a:solidFill>
                  <a:schemeClr val="bg1"/>
                </a:solidFill>
              </a:rPr>
              <a:t>Chúa</a:t>
            </a:r>
            <a:r>
              <a:rPr lang="en-US" sz="6600" b="0" dirty="0">
                <a:solidFill>
                  <a:schemeClr val="bg1"/>
                </a:solidFill>
              </a:rPr>
              <a:t> </a:t>
            </a:r>
            <a:r>
              <a:rPr lang="en-US" sz="6600" b="0" dirty="0" err="1">
                <a:solidFill>
                  <a:schemeClr val="bg1"/>
                </a:solidFill>
              </a:rPr>
              <a:t>là</a:t>
            </a:r>
            <a:r>
              <a:rPr lang="en-US" sz="6600" b="0" dirty="0">
                <a:solidFill>
                  <a:schemeClr val="bg1"/>
                </a:solidFill>
              </a:rPr>
              <a:t> </a:t>
            </a:r>
            <a:r>
              <a:rPr lang="en-US" sz="6600" b="0" dirty="0" err="1">
                <a:solidFill>
                  <a:schemeClr val="bg1"/>
                </a:solidFill>
              </a:rPr>
              <a:t>Thiên</a:t>
            </a:r>
            <a:r>
              <a:rPr lang="en-US" sz="6600" b="0" dirty="0">
                <a:solidFill>
                  <a:schemeClr val="bg1"/>
                </a:solidFill>
              </a:rPr>
              <a:t> </a:t>
            </a:r>
            <a:r>
              <a:rPr lang="en-US" sz="6600" b="0" dirty="0" err="1">
                <a:solidFill>
                  <a:schemeClr val="bg1"/>
                </a:solidFill>
              </a:rPr>
              <a:t>Chúa</a:t>
            </a:r>
            <a:r>
              <a:rPr lang="en-US" sz="6600" b="0" dirty="0">
                <a:solidFill>
                  <a:schemeClr val="bg1"/>
                </a:solidFill>
              </a:rPr>
              <a:t>, </a:t>
            </a:r>
            <a:r>
              <a:rPr lang="en-US" sz="6600" b="0" dirty="0" err="1">
                <a:solidFill>
                  <a:schemeClr val="bg1"/>
                </a:solidFill>
              </a:rPr>
              <a:t>là</a:t>
            </a:r>
            <a:r>
              <a:rPr lang="en-US" sz="6600" b="0" dirty="0">
                <a:solidFill>
                  <a:schemeClr val="bg1"/>
                </a:solidFill>
              </a:rPr>
              <a:t> </a:t>
            </a:r>
            <a:r>
              <a:rPr lang="en-US" sz="6600" b="0" dirty="0" err="1">
                <a:solidFill>
                  <a:schemeClr val="bg1"/>
                </a:solidFill>
              </a:rPr>
              <a:t>Vua</a:t>
            </a:r>
            <a:r>
              <a:rPr lang="en-US" sz="6600" b="0" dirty="0">
                <a:solidFill>
                  <a:schemeClr val="bg1"/>
                </a:solidFill>
              </a:rPr>
              <a:t> </a:t>
            </a:r>
            <a:r>
              <a:rPr lang="en-US" sz="6600" b="0" dirty="0" err="1">
                <a:solidFill>
                  <a:schemeClr val="bg1"/>
                </a:solidFill>
              </a:rPr>
              <a:t>trên</a:t>
            </a:r>
            <a:r>
              <a:rPr lang="en-US" sz="6600" b="0" dirty="0">
                <a:solidFill>
                  <a:schemeClr val="bg1"/>
                </a:solidFill>
              </a:rPr>
              <a:t> </a:t>
            </a:r>
            <a:r>
              <a:rPr lang="en-US" sz="6600" b="0" dirty="0" err="1">
                <a:solidFill>
                  <a:schemeClr val="bg1"/>
                </a:solidFill>
              </a:rPr>
              <a:t>trời</a:t>
            </a:r>
            <a:r>
              <a:rPr lang="en-US" sz="6600" b="0" dirty="0">
                <a:solidFill>
                  <a:schemeClr val="bg1"/>
                </a:solidFill>
              </a:rPr>
              <a:t>, </a:t>
            </a:r>
            <a:r>
              <a:rPr lang="en-US" sz="6600" b="0" dirty="0" err="1">
                <a:solidFill>
                  <a:schemeClr val="bg1"/>
                </a:solidFill>
              </a:rPr>
              <a:t>là</a:t>
            </a:r>
            <a:r>
              <a:rPr lang="en-US" sz="6600" b="0" dirty="0">
                <a:solidFill>
                  <a:schemeClr val="bg1"/>
                </a:solidFill>
              </a:rPr>
              <a:t> </a:t>
            </a:r>
            <a:r>
              <a:rPr lang="en-US" sz="6600" b="0" dirty="0" err="1">
                <a:solidFill>
                  <a:schemeClr val="bg1"/>
                </a:solidFill>
              </a:rPr>
              <a:t>Chúa</a:t>
            </a:r>
            <a:r>
              <a:rPr lang="en-US" sz="6600" b="0" dirty="0">
                <a:solidFill>
                  <a:schemeClr val="bg1"/>
                </a:solidFill>
              </a:rPr>
              <a:t> Cha </a:t>
            </a:r>
            <a:r>
              <a:rPr lang="en-US" sz="6600" b="0" dirty="0" err="1">
                <a:solidFill>
                  <a:schemeClr val="bg1"/>
                </a:solidFill>
              </a:rPr>
              <a:t>toàn</a:t>
            </a:r>
            <a:r>
              <a:rPr lang="en-US" sz="6600" b="0" dirty="0">
                <a:solidFill>
                  <a:schemeClr val="bg1"/>
                </a:solidFill>
              </a:rPr>
              <a:t> </a:t>
            </a:r>
            <a:r>
              <a:rPr lang="en-US" sz="6600" b="0" dirty="0" err="1">
                <a:solidFill>
                  <a:schemeClr val="bg1"/>
                </a:solidFill>
              </a:rPr>
              <a:t>năng</a:t>
            </a:r>
            <a:r>
              <a:rPr lang="en-US" sz="6600" b="0" dirty="0">
                <a:solidFill>
                  <a:schemeClr val="bg1"/>
                </a:solidFill>
              </a:rPr>
              <a:t>. </a:t>
            </a:r>
            <a:r>
              <a:rPr lang="en-US" sz="6600" b="0" dirty="0" err="1">
                <a:solidFill>
                  <a:schemeClr val="bg1"/>
                </a:solidFill>
              </a:rPr>
              <a:t>Lạy</a:t>
            </a:r>
            <a:r>
              <a:rPr lang="en-US" sz="6600" b="0" dirty="0">
                <a:solidFill>
                  <a:schemeClr val="bg1"/>
                </a:solidFill>
              </a:rPr>
              <a:t> Con </a:t>
            </a:r>
            <a:r>
              <a:rPr lang="en-US" sz="6600" b="0" dirty="0" err="1">
                <a:solidFill>
                  <a:schemeClr val="bg1"/>
                </a:solidFill>
              </a:rPr>
              <a:t>Một</a:t>
            </a:r>
            <a:r>
              <a:rPr lang="en-US" sz="6600" b="0" dirty="0">
                <a:solidFill>
                  <a:schemeClr val="bg1"/>
                </a:solidFill>
              </a:rPr>
              <a:t> </a:t>
            </a:r>
            <a:r>
              <a:rPr lang="en-US" sz="6600" b="0" dirty="0" err="1">
                <a:solidFill>
                  <a:schemeClr val="bg1"/>
                </a:solidFill>
              </a:rPr>
              <a:t>Thiên</a:t>
            </a:r>
            <a:r>
              <a:rPr lang="en-US" sz="6600" b="0" dirty="0">
                <a:solidFill>
                  <a:schemeClr val="bg1"/>
                </a:solidFill>
              </a:rPr>
              <a:t> </a:t>
            </a:r>
            <a:r>
              <a:rPr lang="en-US" sz="6600" b="0" dirty="0" err="1">
                <a:solidFill>
                  <a:schemeClr val="bg1"/>
                </a:solidFill>
              </a:rPr>
              <a:t>Chúa</a:t>
            </a:r>
            <a:r>
              <a:rPr lang="en-US" sz="6600" b="0" dirty="0">
                <a:solidFill>
                  <a:schemeClr val="bg1"/>
                </a:solidFill>
              </a:rPr>
              <a:t>, </a:t>
            </a:r>
            <a:r>
              <a:rPr lang="en-US" sz="6600" b="0" dirty="0" err="1">
                <a:solidFill>
                  <a:srgbClr val="FFFF00"/>
                </a:solidFill>
              </a:rPr>
              <a:t>Chúa</a:t>
            </a:r>
            <a:r>
              <a:rPr lang="en-US" sz="6600" b="0" dirty="0">
                <a:solidFill>
                  <a:srgbClr val="FFFF00"/>
                </a:solidFill>
              </a:rPr>
              <a:t> </a:t>
            </a:r>
            <a:r>
              <a:rPr lang="en-US" sz="6600" b="0" dirty="0" err="1">
                <a:solidFill>
                  <a:srgbClr val="FFFF00"/>
                </a:solidFill>
              </a:rPr>
              <a:t>Giê-su</a:t>
            </a:r>
            <a:r>
              <a:rPr lang="en-US" sz="6600" b="0" dirty="0">
                <a:solidFill>
                  <a:srgbClr val="FFFF00"/>
                </a:solidFill>
              </a:rPr>
              <a:t> Ki-</a:t>
            </a:r>
            <a:r>
              <a:rPr lang="en-US" sz="6600" b="0" dirty="0" err="1">
                <a:solidFill>
                  <a:srgbClr val="FFFF00"/>
                </a:solidFill>
              </a:rPr>
              <a:t>tô</a:t>
            </a:r>
            <a:r>
              <a:rPr lang="en-US" sz="6600" b="0" dirty="0">
                <a:solidFill>
                  <a:srgbClr val="FFFF00"/>
                </a:solidFill>
              </a:rPr>
              <a:t>. </a:t>
            </a:r>
          </a:p>
        </p:txBody>
      </p:sp>
    </p:spTree>
    <p:extLst>
      <p:ext uri="{BB962C8B-B14F-4D97-AF65-F5344CB8AC3E}">
        <p14:creationId xmlns:p14="http://schemas.microsoft.com/office/powerpoint/2010/main" val="427795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A36F-EB83-F219-040C-2AAEA63FC3BA}"/>
              </a:ext>
            </a:extLst>
          </p:cNvPr>
          <p:cNvSpPr>
            <a:spLocks noGrp="1"/>
          </p:cNvSpPr>
          <p:nvPr>
            <p:ph type="title"/>
          </p:nvPr>
        </p:nvSpPr>
        <p:spPr>
          <a:xfrm>
            <a:off x="0" y="0"/>
            <a:ext cx="9144000" cy="5143500"/>
          </a:xfrm>
        </p:spPr>
        <p:txBody>
          <a:bodyPr>
            <a:normAutofit fontScale="90000"/>
          </a:bodyPr>
          <a:lstStyle/>
          <a:p>
            <a:pPr algn="just"/>
            <a:r>
              <a:rPr lang="vi-VN" sz="6000" b="0" dirty="0">
                <a:solidFill>
                  <a:schemeClr val="bg1"/>
                </a:solidFill>
              </a:rPr>
              <a:t>Lạy Chúa là Thiên Chúa, là Chiên Thiên Chúa, là Con Đức Chúa Cha. Chúa xoá tội trần gian, xin thương, xin thương, xin thương xót chúng con.</a:t>
            </a:r>
            <a:endParaRPr lang="en-US" sz="6000" b="0" dirty="0">
              <a:solidFill>
                <a:schemeClr val="bg1"/>
              </a:solidFill>
            </a:endParaRPr>
          </a:p>
        </p:txBody>
      </p:sp>
    </p:spTree>
    <p:extLst>
      <p:ext uri="{BB962C8B-B14F-4D97-AF65-F5344CB8AC3E}">
        <p14:creationId xmlns:p14="http://schemas.microsoft.com/office/powerpoint/2010/main" val="292071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7093-EB21-4328-0EDD-65BF12A75428}"/>
              </a:ext>
            </a:extLst>
          </p:cNvPr>
          <p:cNvSpPr>
            <a:spLocks noGrp="1"/>
          </p:cNvSpPr>
          <p:nvPr>
            <p:ph type="title"/>
          </p:nvPr>
        </p:nvSpPr>
        <p:spPr>
          <a:xfrm>
            <a:off x="0" y="0"/>
            <a:ext cx="9144000" cy="5143500"/>
          </a:xfrm>
        </p:spPr>
        <p:txBody>
          <a:bodyPr>
            <a:normAutofit fontScale="90000"/>
          </a:bodyPr>
          <a:lstStyle/>
          <a:p>
            <a:pPr algn="just"/>
            <a:r>
              <a:rPr lang="vi-VN" sz="6000" b="0" dirty="0">
                <a:solidFill>
                  <a:schemeClr val="bg1"/>
                </a:solidFill>
              </a:rPr>
              <a:t>Chúa xoá tội trần gian, Xin nhận lời chúng con cầu khẩn. Chúa ngự bên hữu Đức Chúa Cha, xin thương, xin thương, xin thương xót chúng con.</a:t>
            </a:r>
            <a:endParaRPr lang="en-US" sz="6000" b="0" dirty="0">
              <a:solidFill>
                <a:schemeClr val="bg1"/>
              </a:solidFill>
            </a:endParaRPr>
          </a:p>
        </p:txBody>
      </p:sp>
    </p:spTree>
    <p:extLst>
      <p:ext uri="{BB962C8B-B14F-4D97-AF65-F5344CB8AC3E}">
        <p14:creationId xmlns:p14="http://schemas.microsoft.com/office/powerpoint/2010/main" val="347440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75953E6-61C0-77B8-2A98-B2516D71C52D}"/>
              </a:ext>
            </a:extLst>
          </p:cNvPr>
          <p:cNvSpPr>
            <a:spLocks noGrp="1" noChangeArrowheads="1"/>
          </p:cNvSpPr>
          <p:nvPr>
            <p:ph type="title"/>
          </p:nvPr>
        </p:nvSpPr>
        <p:spPr>
          <a:xfrm>
            <a:off x="0" y="0"/>
            <a:ext cx="9144000" cy="5143500"/>
          </a:xfrm>
        </p:spPr>
        <p:txBody>
          <a:bodyPr>
            <a:normAutofit/>
            <a:scene3d>
              <a:camera prst="orthographicFront"/>
              <a:lightRig rig="threePt" dir="t"/>
            </a:scene3d>
            <a:sp3d prstMaterial="metal">
              <a:bevelT w="88900" h="38100"/>
            </a:sp3d>
          </a:bodyPr>
          <a:lstStyle/>
          <a:p>
            <a:pPr algn="just">
              <a:lnSpc>
                <a:spcPct val="100000"/>
              </a:lnSpc>
            </a:pPr>
            <a:r>
              <a:rPr lang="en-US" sz="4800" b="0" dirty="0">
                <a:solidFill>
                  <a:srgbClr val="002060"/>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Vì</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lạy</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rgbClr val="FFFF00"/>
                </a:solidFill>
                <a:latin typeface="UTM American Sans" panose="02040603050506020204" pitchFamily="18" charset="0"/>
                <a:cs typeface="Times New Roman" panose="02020603050405020304" pitchFamily="18" charset="0"/>
              </a:rPr>
              <a:t>Chúa</a:t>
            </a:r>
            <a:r>
              <a:rPr lang="en-US" sz="4800" b="0" dirty="0">
                <a:solidFill>
                  <a:srgbClr val="FFFF00"/>
                </a:solidFill>
                <a:latin typeface="UTM American Sans" panose="02040603050506020204" pitchFamily="18" charset="0"/>
                <a:cs typeface="Times New Roman" panose="02020603050405020304" pitchFamily="18" charset="0"/>
              </a:rPr>
              <a:t> </a:t>
            </a:r>
            <a:r>
              <a:rPr lang="en-US" sz="4800" b="0" dirty="0" err="1">
                <a:solidFill>
                  <a:srgbClr val="FFFF00"/>
                </a:solidFill>
                <a:latin typeface="UTM American Sans" panose="02040603050506020204" pitchFamily="18" charset="0"/>
                <a:cs typeface="Times New Roman" panose="02020603050405020304" pitchFamily="18" charset="0"/>
              </a:rPr>
              <a:t>Giê-su</a:t>
            </a:r>
            <a:r>
              <a:rPr lang="en-US" sz="4800" b="0" dirty="0">
                <a:solidFill>
                  <a:srgbClr val="FFFF00"/>
                </a:solidFill>
                <a:latin typeface="UTM American Sans" panose="02040603050506020204" pitchFamily="18" charset="0"/>
                <a:cs typeface="Times New Roman" panose="02020603050405020304" pitchFamily="18" charset="0"/>
              </a:rPr>
              <a:t> Ki-</a:t>
            </a:r>
            <a:r>
              <a:rPr lang="en-US" sz="4800" b="0" dirty="0" err="1">
                <a:solidFill>
                  <a:srgbClr val="FFFF00"/>
                </a:solidFill>
                <a:latin typeface="UTM American Sans" panose="02040603050506020204" pitchFamily="18" charset="0"/>
                <a:cs typeface="Times New Roman" panose="02020603050405020304" pitchFamily="18" charset="0"/>
              </a:rPr>
              <a:t>tô</a:t>
            </a:r>
            <a:r>
              <a:rPr lang="en-US" sz="4800" b="0" dirty="0">
                <a:solidFill>
                  <a:srgbClr val="FFFF00"/>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chỉ</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có</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Chúa</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là</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Đấng</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Thánh</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chỉ</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có</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Chúa</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là</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Chúa</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chỉ</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có</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Chúa</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là</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Đấng</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Tối</a:t>
            </a:r>
            <a:r>
              <a:rPr lang="en-US" sz="4800" b="0" dirty="0">
                <a:solidFill>
                  <a:schemeClr val="bg1"/>
                </a:solidFill>
                <a:latin typeface="UTM American Sans" panose="02040603050506020204" pitchFamily="18" charset="0"/>
                <a:cs typeface="Times New Roman" panose="02020603050405020304" pitchFamily="18" charset="0"/>
              </a:rPr>
              <a:t> Cao, </a:t>
            </a:r>
            <a:r>
              <a:rPr lang="en-US" sz="4800" b="0" dirty="0" err="1">
                <a:solidFill>
                  <a:schemeClr val="bg1"/>
                </a:solidFill>
                <a:latin typeface="UTM American Sans" panose="02040603050506020204" pitchFamily="18" charset="0"/>
                <a:cs typeface="Times New Roman" panose="02020603050405020304" pitchFamily="18" charset="0"/>
              </a:rPr>
              <a:t>cùng</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Đức</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Chúa</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Thánh</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Thần</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trong</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vinh</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quang</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Đức</a:t>
            </a:r>
            <a:r>
              <a:rPr lang="en-US" sz="4800" b="0" dirty="0">
                <a:solidFill>
                  <a:schemeClr val="bg1"/>
                </a:solidFill>
                <a:latin typeface="UTM American Sans" panose="02040603050506020204" pitchFamily="18" charset="0"/>
                <a:cs typeface="Times New Roman" panose="02020603050405020304" pitchFamily="18" charset="0"/>
              </a:rPr>
              <a:t> </a:t>
            </a:r>
            <a:r>
              <a:rPr lang="en-US" sz="4800" b="0" dirty="0" err="1">
                <a:solidFill>
                  <a:schemeClr val="bg1"/>
                </a:solidFill>
                <a:latin typeface="UTM American Sans" panose="02040603050506020204" pitchFamily="18" charset="0"/>
                <a:cs typeface="Times New Roman" panose="02020603050405020304" pitchFamily="18" charset="0"/>
              </a:rPr>
              <a:t>Chúa</a:t>
            </a:r>
            <a:r>
              <a:rPr lang="en-US" sz="4800" b="0" dirty="0">
                <a:solidFill>
                  <a:schemeClr val="bg1"/>
                </a:solidFill>
                <a:latin typeface="UTM American Sans" panose="02040603050506020204" pitchFamily="18" charset="0"/>
                <a:cs typeface="Times New Roman" panose="02020603050405020304" pitchFamily="18" charset="0"/>
              </a:rPr>
              <a:t> Cha. </a:t>
            </a:r>
          </a:p>
          <a:p>
            <a:pPr algn="just">
              <a:lnSpc>
                <a:spcPct val="100000"/>
              </a:lnSpc>
            </a:pPr>
            <a:r>
              <a:rPr lang="en-US" sz="4800" b="0" dirty="0">
                <a:solidFill>
                  <a:srgbClr val="002060"/>
                </a:solidFill>
                <a:latin typeface="UTM American Sans" panose="02040603050506020204" pitchFamily="18" charset="0"/>
                <a:cs typeface="Times New Roman" panose="02020603050405020304" pitchFamily="18" charset="0"/>
              </a:rPr>
              <a:t>             </a:t>
            </a:r>
            <a:r>
              <a:rPr lang="en-US" sz="4800" b="0" u="sng" dirty="0">
                <a:solidFill>
                  <a:srgbClr val="FFFF00"/>
                </a:solidFill>
                <a:latin typeface="UTM American Sans" panose="02040603050506020204" pitchFamily="18" charset="0"/>
                <a:cs typeface="Times New Roman" panose="02020603050405020304" pitchFamily="18" charset="0"/>
              </a:rPr>
              <a:t>A-men. A-men. </a:t>
            </a:r>
            <a:endParaRPr lang="vi-VN" sz="4800" b="0" u="sng"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153854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0" y="0"/>
            <a:ext cx="9172276" cy="5143500"/>
          </a:xfrm>
          <a:prstGeom prst="rect">
            <a:avLst/>
          </a:prstGeom>
        </p:spPr>
      </p:pic>
      <p:sp>
        <p:nvSpPr>
          <p:cNvPr id="3" name="Rectangle 2"/>
          <p:cNvSpPr/>
          <p:nvPr/>
        </p:nvSpPr>
        <p:spPr>
          <a:xfrm>
            <a:off x="228600" y="438150"/>
            <a:ext cx="8686800" cy="1569660"/>
          </a:xfrm>
          <a:prstGeom prst="rect">
            <a:avLst/>
          </a:prstGeom>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err="1">
                <a:ln>
                  <a:noFill/>
                </a:ln>
                <a:solidFill>
                  <a:srgbClr val="FFFF00"/>
                </a:solidFill>
                <a:effectLst/>
                <a:uLnTx/>
                <a:uFillTx/>
                <a:latin typeface="UTM American Sans"/>
                <a:ea typeface="+mn-ea"/>
                <a:cs typeface="+mn-cs"/>
              </a:rPr>
              <a:t>Bài</a:t>
            </a:r>
            <a:r>
              <a:rPr kumimoji="0" lang="en-US" sz="3200" b="0" i="0" u="sng" strike="noStrike" kern="1200" cap="none" spc="0" normalizeH="0" baseline="0" noProof="0" dirty="0">
                <a:ln>
                  <a:noFill/>
                </a:ln>
                <a:solidFill>
                  <a:srgbClr val="FFFF00"/>
                </a:solidFill>
                <a:effectLst/>
                <a:uLnTx/>
                <a:uFillTx/>
                <a:latin typeface="UTM American Sans"/>
                <a:ea typeface="+mn-ea"/>
                <a:cs typeface="+mn-cs"/>
              </a:rPr>
              <a:t> </a:t>
            </a:r>
            <a:r>
              <a:rPr kumimoji="0" lang="en-US" sz="3200" b="0" i="0" u="sng" strike="noStrike" kern="1200" cap="none" spc="0" normalizeH="0" baseline="0" noProof="0" dirty="0" err="1">
                <a:ln>
                  <a:noFill/>
                </a:ln>
                <a:solidFill>
                  <a:srgbClr val="FFFF00"/>
                </a:solidFill>
                <a:effectLst/>
                <a:uLnTx/>
                <a:uFillTx/>
                <a:latin typeface="UTM American Sans"/>
                <a:ea typeface="+mn-ea"/>
                <a:cs typeface="+mn-cs"/>
              </a:rPr>
              <a:t>Đọc</a:t>
            </a:r>
            <a:r>
              <a:rPr kumimoji="0" lang="en-US" sz="3200" b="0" i="0" u="sng" strike="noStrike" kern="1200" cap="none" spc="0" normalizeH="0" baseline="0" noProof="0" dirty="0">
                <a:ln>
                  <a:noFill/>
                </a:ln>
                <a:solidFill>
                  <a:srgbClr val="FFFF00"/>
                </a:solidFill>
                <a:effectLst/>
                <a:uLnTx/>
                <a:uFillTx/>
                <a:latin typeface="UTM American San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00"/>
                </a:solidFill>
                <a:effectLst/>
                <a:uLnTx/>
                <a:uFillTx/>
                <a:latin typeface="UTM American Sans"/>
                <a:ea typeface="+mn-ea"/>
                <a:cs typeface="+mn-cs"/>
              </a:rPr>
              <a:t>Thánh</a:t>
            </a:r>
            <a:r>
              <a:rPr kumimoji="0" lang="en-US" sz="32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FFFF00"/>
                </a:solidFill>
                <a:effectLst/>
                <a:uLnTx/>
                <a:uFillTx/>
                <a:latin typeface="UTM American Sans"/>
                <a:ea typeface="+mn-ea"/>
                <a:cs typeface="+mn-cs"/>
              </a:rPr>
              <a:t>vịnh</a:t>
            </a:r>
            <a:r>
              <a:rPr kumimoji="0" lang="en-US" sz="3200" b="0" i="0" u="none" strike="noStrike" kern="1200" cap="none" spc="0" normalizeH="0" baseline="0" noProof="0" dirty="0">
                <a:ln>
                  <a:noFill/>
                </a:ln>
                <a:solidFill>
                  <a:srgbClr val="FFFF00"/>
                </a:solidFill>
                <a:effectLst/>
                <a:uLnTx/>
                <a:uFillTx/>
                <a:latin typeface="UTM American Sans"/>
                <a:ea typeface="+mn-ea"/>
                <a:cs typeface="+mn-cs"/>
              </a:rPr>
              <a:t> 118.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00"/>
                </a:solidFill>
                <a:effectLst/>
                <a:uLnTx/>
                <a:uFillTx/>
                <a:ea typeface="+mn-ea"/>
                <a:cs typeface="+mn-cs"/>
              </a:rPr>
              <a:t>Lạy Chúa, con yêu chuộng luật Chúa dường bao. </a:t>
            </a:r>
            <a:endParaRPr kumimoji="0" lang="en-US" sz="3200" b="0" i="0" u="none" strike="noStrike" kern="1200" cap="none" spc="0" normalizeH="0" baseline="0" noProof="0" dirty="0">
              <a:ln>
                <a:noFill/>
              </a:ln>
              <a:solidFill>
                <a:srgbClr val="FFFF00"/>
              </a:solidFill>
              <a:effectLst/>
              <a:uLnTx/>
              <a:uFillTx/>
              <a:latin typeface="UTM American Sans"/>
              <a:ea typeface="+mn-ea"/>
              <a:cs typeface="+mn-cs"/>
            </a:endParaRPr>
          </a:p>
        </p:txBody>
      </p:sp>
      <p:sp>
        <p:nvSpPr>
          <p:cNvPr id="4" name="Rectangle 3"/>
          <p:cNvSpPr/>
          <p:nvPr/>
        </p:nvSpPr>
        <p:spPr>
          <a:xfrm>
            <a:off x="0" y="4059019"/>
            <a:ext cx="9131490" cy="707886"/>
          </a:xfrm>
          <a:prstGeom prst="rect">
            <a:avLst/>
          </a:prstGeom>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Bài</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trích</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sách</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các</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Vua</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quyển</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thứ</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4000" b="0" i="0" u="none" strike="noStrike" kern="1200" cap="none" spc="0" normalizeH="0" baseline="0" noProof="0" dirty="0" err="1">
                <a:ln>
                  <a:noFill/>
                </a:ln>
                <a:solidFill>
                  <a:srgbClr val="FFFF00"/>
                </a:solidFill>
                <a:effectLst/>
                <a:uLnTx/>
                <a:uFillTx/>
                <a:latin typeface="UTM American Sans"/>
                <a:ea typeface="+mn-ea"/>
                <a:cs typeface="+mn-cs"/>
              </a:rPr>
              <a:t>nhất</a:t>
            </a: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a:t>
            </a:r>
          </a:p>
        </p:txBody>
      </p:sp>
    </p:spTree>
    <p:extLst>
      <p:ext uri="{BB962C8B-B14F-4D97-AF65-F5344CB8AC3E}">
        <p14:creationId xmlns:p14="http://schemas.microsoft.com/office/powerpoint/2010/main" val="298227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scene3d>
              <a:camera prst="orthographicFront"/>
              <a:lightRig rig="chilly" dir="t">
                <a:rot lat="0" lon="0" rev="5400000"/>
              </a:lightRig>
            </a:scene3d>
            <a:sp3d prstMaterial="plastic">
              <a:bevelT h="38100"/>
            </a:sp3d>
          </a:bodyPr>
          <a:lstStyle/>
          <a:p>
            <a:r>
              <a:rPr lang="vi-VN" sz="4000" b="0" dirty="0">
                <a:solidFill>
                  <a:schemeClr val="bg1"/>
                </a:solidFill>
                <a:effectLst/>
              </a:rPr>
              <a:t>Chúa Nhật XVII Thường Niên</a:t>
            </a:r>
            <a:r>
              <a:rPr lang="en-US" sz="4000" b="0" dirty="0">
                <a:solidFill>
                  <a:schemeClr val="bg1"/>
                </a:solidFill>
                <a:effectLst/>
              </a:rPr>
              <a:t> - </a:t>
            </a:r>
            <a:r>
              <a:rPr lang="vi-VN" sz="4000" b="0" dirty="0">
                <a:solidFill>
                  <a:schemeClr val="bg1"/>
                </a:solidFill>
                <a:effectLst/>
              </a:rPr>
              <a:t>Năm A</a:t>
            </a:r>
            <a:br>
              <a:rPr lang="vi-VN" sz="4000" b="0" dirty="0">
                <a:solidFill>
                  <a:schemeClr val="bg1"/>
                </a:solidFill>
                <a:effectLst/>
              </a:rPr>
            </a:br>
            <a:br>
              <a:rPr lang="en-US" sz="4000" b="0" dirty="0">
                <a:solidFill>
                  <a:schemeClr val="bg1"/>
                </a:solidFill>
                <a:effectLst/>
              </a:rPr>
            </a:br>
            <a:r>
              <a:rPr lang="en-US" sz="5300" b="0" u="sng" dirty="0">
                <a:solidFill>
                  <a:srgbClr val="FFFF00"/>
                </a:solidFill>
                <a:effectLst/>
              </a:rPr>
              <a:t>ĐÁP CA</a:t>
            </a:r>
            <a:br>
              <a:rPr lang="en-US" sz="4000" b="0" u="sng" dirty="0">
                <a:solidFill>
                  <a:srgbClr val="FFFF00"/>
                </a:solidFill>
                <a:effectLst/>
              </a:rPr>
            </a:br>
            <a:br>
              <a:rPr lang="en-US" sz="4000" b="0" dirty="0">
                <a:solidFill>
                  <a:schemeClr val="bg1"/>
                </a:solidFill>
                <a:effectLst/>
              </a:rPr>
            </a:br>
            <a:r>
              <a:rPr lang="en-US" sz="8900" b="0" dirty="0" err="1">
                <a:solidFill>
                  <a:srgbClr val="FFFF00"/>
                </a:solidFill>
                <a:effectLst/>
              </a:rPr>
              <a:t>Thánh</a:t>
            </a:r>
            <a:r>
              <a:rPr lang="en-US" sz="8900" b="0" dirty="0">
                <a:solidFill>
                  <a:srgbClr val="FFFF00"/>
                </a:solidFill>
                <a:effectLst/>
              </a:rPr>
              <a:t> </a:t>
            </a:r>
            <a:r>
              <a:rPr lang="en-US" sz="8900" b="0" dirty="0" err="1">
                <a:solidFill>
                  <a:srgbClr val="FFFF00"/>
                </a:solidFill>
                <a:effectLst/>
              </a:rPr>
              <a:t>Vịnh</a:t>
            </a:r>
            <a:r>
              <a:rPr lang="en-US" sz="8900" b="0" dirty="0">
                <a:solidFill>
                  <a:srgbClr val="FFFF00"/>
                </a:solidFill>
                <a:effectLst/>
              </a:rPr>
              <a:t> 118</a:t>
            </a:r>
            <a:br>
              <a:rPr lang="en-US" b="0" dirty="0">
                <a:solidFill>
                  <a:srgbClr val="FFFF00"/>
                </a:solidFill>
                <a:effectLst/>
              </a:rPr>
            </a:br>
            <a:r>
              <a:rPr lang="en-US" sz="3600" b="0" dirty="0">
                <a:solidFill>
                  <a:schemeClr val="bg1"/>
                </a:solidFill>
                <a:effectLst/>
              </a:rPr>
              <a:t>St: </a:t>
            </a:r>
            <a:r>
              <a:rPr lang="en-US" sz="3600" b="0" i="1" dirty="0" err="1">
                <a:solidFill>
                  <a:schemeClr val="bg1"/>
                </a:solidFill>
                <a:effectLst/>
              </a:rPr>
              <a:t>Lm</a:t>
            </a:r>
            <a:r>
              <a:rPr lang="en-US" sz="3600" b="0" i="1"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scene3d>
              <a:camera prst="orthographicFront"/>
              <a:lightRig rig="chilly" dir="t">
                <a:rot lat="0" lon="0" rev="5400000"/>
              </a:lightRig>
            </a:scene3d>
            <a:sp3d>
              <a:bevelT h="38100"/>
            </a:sp3d>
          </a:bodyPr>
          <a:lstStyle/>
          <a:p>
            <a:r>
              <a:rPr lang="en-US" sz="5400" b="0" u="sng" dirty="0">
                <a:solidFill>
                  <a:srgbClr val="FFFF00"/>
                </a:solidFill>
                <a:effectLst/>
              </a:rPr>
              <a:t>Ca </a:t>
            </a:r>
            <a:r>
              <a:rPr lang="en-US" sz="5400" b="0" u="sng" dirty="0" err="1">
                <a:solidFill>
                  <a:srgbClr val="FFFF00"/>
                </a:solidFill>
                <a:effectLst/>
              </a:rPr>
              <a:t>Nhập</a:t>
            </a:r>
            <a:r>
              <a:rPr lang="en-US" sz="5400" b="0" u="sng" dirty="0">
                <a:solidFill>
                  <a:srgbClr val="FFFF00"/>
                </a:solidFill>
                <a:effectLst/>
              </a:rPr>
              <a:t> </a:t>
            </a:r>
            <a:r>
              <a:rPr lang="en-US" sz="5400" b="0" u="sng" dirty="0" err="1">
                <a:solidFill>
                  <a:srgbClr val="FFFF00"/>
                </a:solidFill>
                <a:effectLst/>
              </a:rPr>
              <a:t>Lễ</a:t>
            </a:r>
            <a:br>
              <a:rPr lang="en-US" sz="8000" b="0" dirty="0">
                <a:solidFill>
                  <a:srgbClr val="FFFF00"/>
                </a:solidFill>
                <a:effectLst/>
              </a:rPr>
            </a:br>
            <a:br>
              <a:rPr lang="en-US" sz="8000" b="0" dirty="0">
                <a:solidFill>
                  <a:srgbClr val="FFFF00"/>
                </a:solidFill>
                <a:effectLst/>
              </a:rPr>
            </a:br>
            <a:r>
              <a:rPr lang="en-US" sz="6600" b="0" dirty="0">
                <a:solidFill>
                  <a:srgbClr val="FFFF00"/>
                </a:solidFill>
                <a:effectLst/>
                <a:latin typeface="UTM Cooper Black" panose="02040603050506020204" pitchFamily="18" charset="0"/>
              </a:rPr>
              <a:t>VÀO NHÀ CHÚA</a:t>
            </a:r>
            <a:br>
              <a:rPr lang="en-US" sz="8000" b="0" dirty="0">
                <a:solidFill>
                  <a:srgbClr val="FFFF00"/>
                </a:solidFill>
              </a:rPr>
            </a:br>
            <a:r>
              <a:rPr lang="en-US" b="0" i="1" dirty="0">
                <a:solidFill>
                  <a:schemeClr val="bg1"/>
                </a:solidFill>
              </a:rPr>
              <a:t>St: Minh </a:t>
            </a:r>
            <a:r>
              <a:rPr lang="en-US" b="0" i="1" dirty="0" err="1">
                <a:solidFill>
                  <a:schemeClr val="bg1"/>
                </a:solidFill>
              </a:rPr>
              <a:t>Tâm</a:t>
            </a:r>
            <a:endParaRPr lang="en-US" sz="8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46"/>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FF00"/>
                </a:solidFill>
                <a:effectLst/>
                <a:uLnTx/>
                <a:uFillTx/>
                <a:latin typeface="UTM American Sans"/>
                <a:ea typeface="+mn-ea"/>
                <a:cs typeface="+mn-cs"/>
              </a:rPr>
              <a:t>Bài</a:t>
            </a:r>
            <a:r>
              <a:rPr kumimoji="0" lang="en-US" sz="3600" b="0" i="0" u="sng"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sng" strike="noStrike" kern="1200" cap="none" spc="0" normalizeH="0" baseline="0" noProof="0" dirty="0" err="1">
                <a:ln>
                  <a:noFill/>
                </a:ln>
                <a:solidFill>
                  <a:srgbClr val="FFFF00"/>
                </a:solidFill>
                <a:effectLst/>
                <a:uLnTx/>
                <a:uFillTx/>
                <a:latin typeface="UTM American Sans"/>
                <a:ea typeface="+mn-ea"/>
                <a:cs typeface="+mn-cs"/>
              </a:rPr>
              <a:t>đọc</a:t>
            </a:r>
            <a:r>
              <a:rPr kumimoji="0" lang="en-US" sz="3600" b="0" i="0" u="sng" strike="noStrike" kern="1200" cap="none" spc="0" normalizeH="0" baseline="0" noProof="0" dirty="0">
                <a:ln>
                  <a:noFill/>
                </a:ln>
                <a:solidFill>
                  <a:srgbClr val="FFFF00"/>
                </a:solidFill>
                <a:effectLst/>
                <a:uLnTx/>
                <a:uFillTx/>
                <a:latin typeface="UTM American Sans"/>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Bài</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trích</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thư</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của</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thánh</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Phaôlô</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tông</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đồ</a:t>
            </a:r>
            <a:endParaRPr kumimoji="0" lang="en-US" sz="3600" b="0" i="0" u="none" strike="noStrike" kern="1200" cap="none" spc="0" normalizeH="0" baseline="0" noProof="0" dirty="0">
              <a:ln>
                <a:noFill/>
              </a:ln>
              <a:solidFill>
                <a:srgbClr val="FFFF00"/>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Gửi</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tín</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hữu</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Rôma</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a:t>
            </a:r>
          </a:p>
        </p:txBody>
      </p:sp>
      <p:sp>
        <p:nvSpPr>
          <p:cNvPr id="7" name="TextBox 6"/>
          <p:cNvSpPr txBox="1"/>
          <p:nvPr/>
        </p:nvSpPr>
        <p:spPr>
          <a:xfrm>
            <a:off x="0" y="3694060"/>
            <a:ext cx="9143999" cy="120032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Thiên</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Chúa</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đã</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tiên</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định</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cho</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họ</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nên</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đồng</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hình</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đồng</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dạng</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với</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Con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của</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 </a:t>
            </a:r>
            <a:r>
              <a:rPr kumimoji="0" lang="en-US" sz="3600" b="0" i="0" u="none" strike="noStrike" kern="1200" cap="none" spc="0" normalizeH="0" baseline="0" noProof="0" dirty="0" err="1">
                <a:ln>
                  <a:noFill/>
                </a:ln>
                <a:solidFill>
                  <a:srgbClr val="FFFF00"/>
                </a:solidFill>
                <a:effectLst/>
                <a:uLnTx/>
                <a:uFillTx/>
                <a:latin typeface="UTM American Sans"/>
                <a:ea typeface="+mn-ea"/>
                <a:cs typeface="+mn-cs"/>
              </a:rPr>
              <a:t>Người</a:t>
            </a:r>
            <a:r>
              <a:rPr kumimoji="0" lang="en-US" sz="3600" b="0" i="0" u="none" strike="noStrike" kern="1200" cap="none" spc="0" normalizeH="0" baseline="0" noProof="0" dirty="0">
                <a:ln>
                  <a:noFill/>
                </a:ln>
                <a:solidFill>
                  <a:srgbClr val="FFFF00"/>
                </a:solidFill>
                <a:effectLst/>
                <a:uLnTx/>
                <a:uFillTx/>
                <a:latin typeface="UTM American Sans"/>
                <a:ea typeface="+mn-ea"/>
                <a:cs typeface="+mn-cs"/>
              </a:rPr>
              <a:t>.</a:t>
            </a:r>
          </a:p>
        </p:txBody>
      </p:sp>
    </p:spTree>
    <p:extLst>
      <p:ext uri="{BB962C8B-B14F-4D97-AF65-F5344CB8AC3E}">
        <p14:creationId xmlns:p14="http://schemas.microsoft.com/office/powerpoint/2010/main" val="349378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0" dirty="0">
                <a:solidFill>
                  <a:schemeClr val="bg1"/>
                </a:solidFill>
                <a:effectLst/>
              </a:rPr>
              <a:t>Lạy Cha là Chúa Cả trời đất, chúc tụng Cha, vì Cha đã mạc khải nước trời cho những người bé mọn.</a:t>
            </a:r>
            <a:endParaRPr lang="en-US" sz="6000" b="0" dirty="0">
              <a:solidFill>
                <a:schemeClr val="bg1"/>
              </a:solidFill>
              <a:effectLst/>
            </a:endParaRPr>
          </a:p>
        </p:txBody>
      </p:sp>
      <p:sp>
        <p:nvSpPr>
          <p:cNvPr id="3" name="TextBox 2"/>
          <p:cNvSpPr txBox="1"/>
          <p:nvPr/>
        </p:nvSpPr>
        <p:spPr>
          <a:xfrm>
            <a:off x="152400" y="35064"/>
            <a:ext cx="441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sng"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791200" y="4400550"/>
            <a:ext cx="273956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sng"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377845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scene3d>
              <a:camera prst="orthographicFront"/>
              <a:lightRig rig="chilly" dir="t">
                <a:rot lat="0" lon="0" rev="5400000"/>
              </a:lightRig>
            </a:scene3d>
            <a:sp3d prstMaterial="plastic">
              <a:bevelT h="38100"/>
            </a:sp3d>
          </a:bodyPr>
          <a:lstStyle/>
          <a:p>
            <a:r>
              <a:rPr lang="en-US" sz="8000" b="0" dirty="0">
                <a:solidFill>
                  <a:srgbClr val="FFFF00"/>
                </a:solidFill>
                <a:effectLst/>
                <a:latin typeface="UTM Cooper Black" panose="02040603050506020204" pitchFamily="18" charset="0"/>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a:t>
            </a:r>
            <a:r>
              <a:rPr lang="vi-VN" sz="4800" b="0" u="sng" dirty="0">
                <a:solidFill>
                  <a:srgbClr val="FFFF00"/>
                </a:solidFill>
                <a:effectLst/>
                <a:latin typeface="+mj-lt"/>
              </a:rPr>
              <a:t>1.</a:t>
            </a:r>
            <a:r>
              <a:rPr lang="vi-VN" sz="4800" b="0" dirty="0">
                <a:solidFill>
                  <a:schemeClr val="bg1"/>
                </a:solidFill>
                <a:effectLst/>
                <a:latin typeface="+mj-lt"/>
              </a:rPr>
              <a:t> Với ước mong kiếm tìm khẩn cầu tháng năm. Luôn cư ngụ nhà Chúa trong suốt cuộc đời, niệm suy ơn lành Ngài ban, nhìn ngắm Chúa thật cao sang, ngự giữa Thánh cung huy hoàng.</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3000" b="0" i="0" u="none" strike="noStrike" kern="0" cap="none" spc="0" normalizeH="0" baseline="0" noProof="0" dirty="0">
                <a:ln>
                  <a:noFill/>
                </a:ln>
                <a:solidFill>
                  <a:srgbClr val="FFFFFF">
                    <a:lumMod val="85000"/>
                  </a:srgbClr>
                </a:solidFill>
                <a:effectLst/>
                <a:uLnTx/>
                <a:uFillTx/>
                <a:latin typeface="Arial" pitchFamily="34" charset="0"/>
                <a:ea typeface="+mn-ea"/>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14" y="1"/>
            <a:ext cx="9144000" cy="5143499"/>
          </a:xfrm>
        </p:spPr>
        <p:txBody>
          <a:bodyPr>
            <a:normAutofit/>
            <a:scene3d>
              <a:camera prst="orthographicFront"/>
              <a:lightRig rig="threePt" dir="t"/>
            </a:scene3d>
            <a:sp3d extrusionH="57150">
              <a:bevelT w="38100" h="38100"/>
            </a:sp3d>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en-US" sz="6000" b="0" dirty="0">
                <a:solidFill>
                  <a:schemeClr val="bg1"/>
                </a:solidFill>
                <a:effectLst/>
              </a:rPr>
              <a:t> </a:t>
            </a:r>
            <a:r>
              <a:rPr lang="vi-VN" sz="6000" b="0" dirty="0">
                <a:solidFill>
                  <a:schemeClr val="bg1"/>
                </a:solidFill>
                <a:effectLst/>
              </a:rPr>
              <a:t>Hân hoan bước vào nhà Chúa. Một niềm tin son sắt không ngơi, tình thân thương hiệp nhất muôn lòng với bao hy vọng.  </a:t>
            </a:r>
          </a:p>
        </p:txBody>
      </p:sp>
    </p:spTree>
    <p:extLst>
      <p:ext uri="{BB962C8B-B14F-4D97-AF65-F5344CB8AC3E}">
        <p14:creationId xmlns:p14="http://schemas.microsoft.com/office/powerpoint/2010/main" val="23150327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4" name="Rectangle 3"/>
          <p:cNvSpPr/>
          <p:nvPr/>
        </p:nvSpPr>
        <p:spPr>
          <a:xfrm>
            <a:off x="3352800" y="1200150"/>
            <a:ext cx="5791200" cy="2554545"/>
          </a:xfrm>
          <a:prstGeom prst="rect">
            <a:avLst/>
          </a:prstGeom>
          <a:scene3d>
            <a:camera prst="orthographicFront"/>
            <a:lightRig rig="sunset" dir="t">
              <a:rot lat="0" lon="0" rev="5400000"/>
            </a:lightRig>
          </a:scene3d>
          <a:sp3d prstMaterial="matte">
            <a:bevelT w="381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ea typeface="+mn-ea"/>
                <a:cs typeface="+mn-cs"/>
              </a:rPr>
              <a:t>Nước Trời quả là một kho tàng vô giá, một viên ngọc quý báu mà bất cứ người khôn ngoan nào cũng đều nhất quyết chiếm cho bằng được.</a:t>
            </a:r>
            <a:endParaRPr kumimoji="0" lang="en-US" sz="3200" b="0" i="0" u="none" strike="noStrike" kern="1200" cap="none" spc="0" normalizeH="0" baseline="0" noProof="0" dirty="0">
              <a:ln>
                <a:noFill/>
              </a:ln>
              <a:solidFill>
                <a:prstClr val="black"/>
              </a:solidFill>
              <a:effectLst/>
              <a:uLnTx/>
              <a:uFillTx/>
              <a:latin typeface="UTM American Sans"/>
              <a:ea typeface="+mn-ea"/>
              <a:cs typeface="+mn-cs"/>
            </a:endParaRPr>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4" name="Rectangle 3"/>
          <p:cNvSpPr/>
          <p:nvPr/>
        </p:nvSpPr>
        <p:spPr>
          <a:xfrm>
            <a:off x="3036876" y="3087352"/>
            <a:ext cx="6107124" cy="1323439"/>
          </a:xfrm>
          <a:prstGeom prst="rect">
            <a:avLst/>
          </a:prstGeom>
        </p:spPr>
        <p:txBody>
          <a:bodyPr wrap="square">
            <a:spAutoFit/>
            <a:scene3d>
              <a:camera prst="orthographicFront"/>
              <a:lightRig rig="chilly" dir="t">
                <a:rot lat="0" lon="0" rev="5400000"/>
              </a:lightRig>
            </a:scene3d>
            <a:sp3d prstMaterial="matte">
              <a:bevelT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FF00"/>
                </a:solidFill>
                <a:latin typeface="UTM Alberta Heavy" panose="02040603050506020204" pitchFamily="18" charset="0"/>
              </a:rPr>
              <a:t>BIẾT DÂNG GÌ HƠN</a:t>
            </a:r>
            <a:endParaRPr kumimoji="0" lang="en-US" sz="4400" b="1" i="0" u="none" strike="noStrike" kern="1200" cap="none" spc="0" normalizeH="0" baseline="0" noProof="0" dirty="0">
              <a:ln>
                <a:noFill/>
              </a:ln>
              <a:solidFill>
                <a:srgbClr val="FFFF00"/>
              </a:solidFill>
              <a:effectLst/>
              <a:uLnTx/>
              <a:uFillTx/>
              <a:latin typeface="UTM Alberta Heavy"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UTM American Sans" panose="02040603050506020204" pitchFamily="18" charset="0"/>
              </a:rPr>
              <a:t>St: </a:t>
            </a:r>
            <a:r>
              <a:rPr kumimoji="0" lang="en-US" sz="3200" b="1" i="1" u="none" strike="noStrike" kern="1200" cap="none" spc="0" normalizeH="0" baseline="0" noProof="0" dirty="0" err="1">
                <a:ln>
                  <a:noFill/>
                </a:ln>
                <a:solidFill>
                  <a:prstClr val="white"/>
                </a:solidFill>
                <a:effectLst/>
                <a:uLnTx/>
                <a:uFillTx/>
                <a:latin typeface="UTM American Sans" panose="02040603050506020204" pitchFamily="18" charset="0"/>
              </a:rPr>
              <a:t>Tường</a:t>
            </a:r>
            <a:r>
              <a:rPr kumimoji="0" lang="en-US" sz="3200" b="1" i="1" u="none" strike="noStrike" kern="1200" cap="none" spc="0" normalizeH="0" baseline="0" noProof="0" dirty="0">
                <a:ln>
                  <a:noFill/>
                </a:ln>
                <a:solidFill>
                  <a:prstClr val="white"/>
                </a:solidFill>
                <a:effectLst/>
                <a:uLnTx/>
                <a:uFillTx/>
                <a:latin typeface="UTM American Sans" panose="02040603050506020204" pitchFamily="18" charset="0"/>
              </a:rPr>
              <a:t> </a:t>
            </a:r>
            <a:r>
              <a:rPr kumimoji="0" lang="en-US" sz="3200" b="1" i="1" u="none" strike="noStrike" kern="1200" cap="none" spc="0" normalizeH="0" baseline="0" noProof="0" dirty="0" err="1">
                <a:ln>
                  <a:noFill/>
                </a:ln>
                <a:solidFill>
                  <a:prstClr val="white"/>
                </a:solidFill>
                <a:effectLst/>
                <a:uLnTx/>
                <a:uFillTx/>
                <a:latin typeface="UTM American Sans" panose="02040603050506020204" pitchFamily="18" charset="0"/>
              </a:rPr>
              <a:t>Ân</a:t>
            </a:r>
            <a:endParaRPr kumimoji="0" lang="en-US" sz="1600" b="1" i="1" u="none" strike="noStrike" kern="1200" cap="none" spc="0" normalizeH="0" baseline="0" noProof="0" dirty="0">
              <a:ln>
                <a:noFill/>
              </a:ln>
              <a:solidFill>
                <a:prstClr val="white"/>
              </a:solidFill>
              <a:effectLst/>
              <a:uLnTx/>
              <a:uFillTx/>
              <a:latin typeface="UTM American Sans" panose="02040603050506020204" pitchFamily="18" charset="0"/>
            </a:endParaRPr>
          </a:p>
        </p:txBody>
      </p:sp>
    </p:spTree>
    <p:extLst>
      <p:ext uri="{BB962C8B-B14F-4D97-AF65-F5344CB8AC3E}">
        <p14:creationId xmlns:p14="http://schemas.microsoft.com/office/powerpoint/2010/main" val="123585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DE7-D4C0-F0B6-5D2F-E18558A875EE}"/>
              </a:ext>
            </a:extLst>
          </p:cNvPr>
          <p:cNvSpPr>
            <a:spLocks noGrp="1"/>
          </p:cNvSpPr>
          <p:nvPr>
            <p:ph type="title"/>
          </p:nvPr>
        </p:nvSpPr>
        <p:spPr>
          <a:xfrm>
            <a:off x="0" y="13240"/>
            <a:ext cx="9144000" cy="5130260"/>
          </a:xfrm>
        </p:spPr>
        <p:txBody>
          <a:bodyPr>
            <a:noAutofit/>
          </a:bodyPr>
          <a:lstStyle/>
          <a:p>
            <a:pPr algn="just">
              <a:lnSpc>
                <a:spcPct val="100000"/>
              </a:lnSpc>
            </a:pPr>
            <a:r>
              <a:rPr lang="vi-VN" sz="4050" u="sng" dirty="0">
                <a:solidFill>
                  <a:srgbClr val="FFFF00"/>
                </a:solidFill>
                <a:latin typeface="UTM American Sans" panose="02040603050506020204" pitchFamily="18" charset="0"/>
                <a:cs typeface="Times New Roman" panose="02020603050405020304" pitchFamily="18" charset="0"/>
              </a:rPr>
              <a:t>Tk1.</a:t>
            </a:r>
            <a:r>
              <a:rPr lang="vi-VN" sz="4050" dirty="0">
                <a:solidFill>
                  <a:schemeClr val="bg1"/>
                </a:solidFill>
                <a:latin typeface="UTM American Sans" panose="02040603050506020204" pitchFamily="18" charset="0"/>
                <a:cs typeface="Times New Roman" panose="02020603050405020304" pitchFamily="18" charset="0"/>
              </a:rPr>
              <a:t> Xin dâng lên, dâng lên này Đây bánh thơm, xin dâng lên dâng lên rượu nho khiết tinh, như hương kinh, bay lên tòa Chúa Uy Linh. Nguyện Chúa dủ thương nhận lấy từ con của lễ chân thành</a:t>
            </a:r>
            <a:endParaRPr lang="en-US" sz="4050" dirty="0">
              <a:solidFill>
                <a:schemeClr val="bg1"/>
              </a:solidFill>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27639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DE7-D4C0-F0B6-5D2F-E18558A875EE}"/>
              </a:ext>
            </a:extLst>
          </p:cNvPr>
          <p:cNvSpPr>
            <a:spLocks noGrp="1"/>
          </p:cNvSpPr>
          <p:nvPr>
            <p:ph type="title"/>
          </p:nvPr>
        </p:nvSpPr>
        <p:spPr>
          <a:xfrm>
            <a:off x="0" y="13240"/>
            <a:ext cx="9144000" cy="5130260"/>
          </a:xfrm>
        </p:spPr>
        <p:txBody>
          <a:bodyPr>
            <a:normAutofit/>
          </a:bodyPr>
          <a:lstStyle/>
          <a:p>
            <a:pPr algn="just">
              <a:lnSpc>
                <a:spcPct val="100000"/>
              </a:lnSpc>
            </a:pPr>
            <a:r>
              <a:rPr lang="vi-VN" sz="4500" u="sng" dirty="0">
                <a:solidFill>
                  <a:srgbClr val="FFFF00"/>
                </a:solidFill>
                <a:latin typeface="UTM American Sans" panose="02040603050506020204" pitchFamily="18" charset="0"/>
                <a:cs typeface="Times New Roman" panose="02020603050405020304" pitchFamily="18" charset="0"/>
              </a:rPr>
              <a:t>Đk:</a:t>
            </a:r>
            <a:r>
              <a:rPr lang="vi-VN" sz="4500" dirty="0">
                <a:solidFill>
                  <a:schemeClr val="bg1"/>
                </a:solidFill>
                <a:latin typeface="UTM American Sans" panose="02040603050506020204" pitchFamily="18" charset="0"/>
                <a:cs typeface="Times New Roman" panose="02020603050405020304" pitchFamily="18" charset="0"/>
              </a:rPr>
              <a:t> Nguyện dâng Chúa, tình yêu mến của con người, đượm cay đắng nhưng chẳng có gì hơn. Nguyện xin Chúa hãy đưa mắt nhìn con đây, một chút tình yêu này, đáng chi làm lễ dâng </a:t>
            </a:r>
            <a:endParaRPr lang="en-US" sz="4500" dirty="0">
              <a:solidFill>
                <a:schemeClr val="bg1"/>
              </a:solidFill>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599336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DE7-D4C0-F0B6-5D2F-E18558A875EE}"/>
              </a:ext>
            </a:extLst>
          </p:cNvPr>
          <p:cNvSpPr>
            <a:spLocks noGrp="1"/>
          </p:cNvSpPr>
          <p:nvPr>
            <p:ph type="title"/>
          </p:nvPr>
        </p:nvSpPr>
        <p:spPr>
          <a:xfrm>
            <a:off x="0" y="13240"/>
            <a:ext cx="9144000" cy="5130260"/>
          </a:xfrm>
        </p:spPr>
        <p:txBody>
          <a:bodyPr>
            <a:normAutofit/>
          </a:bodyPr>
          <a:lstStyle/>
          <a:p>
            <a:pPr algn="just">
              <a:lnSpc>
                <a:spcPct val="100000"/>
              </a:lnSpc>
            </a:pPr>
            <a:r>
              <a:rPr lang="vi-VN" sz="4500" u="sng" dirty="0">
                <a:solidFill>
                  <a:srgbClr val="FFFF00"/>
                </a:solidFill>
                <a:latin typeface="UTM American Sans" panose="02040603050506020204" pitchFamily="18" charset="0"/>
                <a:cs typeface="Times New Roman" panose="02020603050405020304" pitchFamily="18" charset="0"/>
              </a:rPr>
              <a:t>Tk2.</a:t>
            </a:r>
            <a:r>
              <a:rPr lang="vi-VN" sz="4500" dirty="0">
                <a:solidFill>
                  <a:schemeClr val="bg1"/>
                </a:solidFill>
                <a:latin typeface="UTM American Sans" panose="02040603050506020204" pitchFamily="18" charset="0"/>
                <a:cs typeface="Times New Roman" panose="02020603050405020304" pitchFamily="18" charset="0"/>
              </a:rPr>
              <a:t> Xin dâng lên, bao âu sầu nơi thế gian, xin dâng lên, đây bao người đang khóc than, xin thi  ân cho âu sầu biến hân hoan. Thành khúc tình ca Thượng Tiến về cha ở trước Thiên tòa.</a:t>
            </a:r>
            <a:endParaRPr lang="en-US" sz="4500" dirty="0">
              <a:solidFill>
                <a:schemeClr val="bg1"/>
              </a:solidFill>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71948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DE7-D4C0-F0B6-5D2F-E18558A875EE}"/>
              </a:ext>
            </a:extLst>
          </p:cNvPr>
          <p:cNvSpPr>
            <a:spLocks noGrp="1"/>
          </p:cNvSpPr>
          <p:nvPr>
            <p:ph type="title"/>
          </p:nvPr>
        </p:nvSpPr>
        <p:spPr>
          <a:xfrm>
            <a:off x="0" y="13240"/>
            <a:ext cx="9144000" cy="5130260"/>
          </a:xfrm>
        </p:spPr>
        <p:txBody>
          <a:bodyPr>
            <a:normAutofit/>
          </a:bodyPr>
          <a:lstStyle/>
          <a:p>
            <a:pPr algn="just">
              <a:lnSpc>
                <a:spcPct val="100000"/>
              </a:lnSpc>
            </a:pPr>
            <a:r>
              <a:rPr lang="vi-VN" sz="4500" u="sng" dirty="0">
                <a:solidFill>
                  <a:srgbClr val="FFFF00"/>
                </a:solidFill>
                <a:latin typeface="UTM American Sans" panose="02040603050506020204" pitchFamily="18" charset="0"/>
                <a:cs typeface="Times New Roman" panose="02020603050405020304" pitchFamily="18" charset="0"/>
              </a:rPr>
              <a:t>Đk:</a:t>
            </a:r>
            <a:r>
              <a:rPr lang="vi-VN" sz="4500" dirty="0">
                <a:solidFill>
                  <a:schemeClr val="bg1"/>
                </a:solidFill>
                <a:latin typeface="UTM American Sans" panose="02040603050506020204" pitchFamily="18" charset="0"/>
                <a:cs typeface="Times New Roman" panose="02020603050405020304" pitchFamily="18" charset="0"/>
              </a:rPr>
              <a:t> Nguyện dâng Chúa, tình yêu mến của con người, đượm cay đắng nhưng chẳng có gì hơn. Nguyện xin Chúa hãy đưa mắt nhìn con đây, một chút tình yêu này, đáng chi làm lễ dâng </a:t>
            </a:r>
            <a:endParaRPr lang="en-US" sz="4500" dirty="0">
              <a:solidFill>
                <a:schemeClr val="bg1"/>
              </a:solidFill>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80009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DE7-D4C0-F0B6-5D2F-E18558A875EE}"/>
              </a:ext>
            </a:extLst>
          </p:cNvPr>
          <p:cNvSpPr>
            <a:spLocks noGrp="1"/>
          </p:cNvSpPr>
          <p:nvPr>
            <p:ph type="title"/>
          </p:nvPr>
        </p:nvSpPr>
        <p:spPr>
          <a:xfrm>
            <a:off x="0" y="13240"/>
            <a:ext cx="9144000" cy="5130260"/>
          </a:xfrm>
        </p:spPr>
        <p:txBody>
          <a:bodyPr>
            <a:normAutofit/>
          </a:bodyPr>
          <a:lstStyle/>
          <a:p>
            <a:pPr algn="just">
              <a:lnSpc>
                <a:spcPct val="100000"/>
              </a:lnSpc>
            </a:pPr>
            <a:r>
              <a:rPr lang="vi-VN" sz="4500" u="sng" dirty="0">
                <a:solidFill>
                  <a:srgbClr val="FFFF00"/>
                </a:solidFill>
                <a:latin typeface="UTM American Sans" panose="02040603050506020204" pitchFamily="18" charset="0"/>
                <a:cs typeface="Times New Roman" panose="02020603050405020304" pitchFamily="18" charset="0"/>
              </a:rPr>
              <a:t>Tk3.</a:t>
            </a:r>
            <a:r>
              <a:rPr lang="vi-VN" sz="4500" dirty="0">
                <a:solidFill>
                  <a:schemeClr val="bg1"/>
                </a:solidFill>
                <a:latin typeface="UTM American Sans" panose="02040603050506020204" pitchFamily="18" charset="0"/>
                <a:cs typeface="Times New Roman" panose="02020603050405020304" pitchFamily="18" charset="0"/>
              </a:rPr>
              <a:t> Xin dâng lên, đây tâm hồn con héo hon, xin dâng lên, dâng lên tình yêu Sắt Son, tuy đơn sơ nhưng con chỉ có tim con. Của lễ toàn thiêu là chính lòng con nguyện mến yêu nhiều</a:t>
            </a:r>
            <a:endParaRPr lang="en-US" sz="4500" dirty="0">
              <a:solidFill>
                <a:schemeClr val="bg1"/>
              </a:solidFill>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112386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DE7-D4C0-F0B6-5D2F-E18558A875EE}"/>
              </a:ext>
            </a:extLst>
          </p:cNvPr>
          <p:cNvSpPr>
            <a:spLocks noGrp="1"/>
          </p:cNvSpPr>
          <p:nvPr>
            <p:ph type="title"/>
          </p:nvPr>
        </p:nvSpPr>
        <p:spPr>
          <a:xfrm>
            <a:off x="0" y="13240"/>
            <a:ext cx="9144000" cy="5130260"/>
          </a:xfrm>
        </p:spPr>
        <p:txBody>
          <a:bodyPr>
            <a:normAutofit/>
          </a:bodyPr>
          <a:lstStyle/>
          <a:p>
            <a:pPr algn="just">
              <a:lnSpc>
                <a:spcPct val="100000"/>
              </a:lnSpc>
            </a:pPr>
            <a:r>
              <a:rPr lang="vi-VN" sz="4500" u="sng" dirty="0">
                <a:solidFill>
                  <a:srgbClr val="FFFF00"/>
                </a:solidFill>
                <a:latin typeface="UTM American Sans" panose="02040603050506020204" pitchFamily="18" charset="0"/>
                <a:cs typeface="Times New Roman" panose="02020603050405020304" pitchFamily="18" charset="0"/>
              </a:rPr>
              <a:t>Đk:</a:t>
            </a:r>
            <a:r>
              <a:rPr lang="vi-VN" sz="4500" dirty="0">
                <a:solidFill>
                  <a:schemeClr val="bg1"/>
                </a:solidFill>
                <a:latin typeface="UTM American Sans" panose="02040603050506020204" pitchFamily="18" charset="0"/>
                <a:cs typeface="Times New Roman" panose="02020603050405020304" pitchFamily="18" charset="0"/>
              </a:rPr>
              <a:t> Nguyện dâng Chúa, tình yêu mến của con người, đượm cay đắng nhưng chẳng có gì hơn. Nguyện xin Chúa hãy đưa mắt nhìn con đây, một chút tình yêu này, đáng chi làm lễ dâng </a:t>
            </a:r>
            <a:endParaRPr lang="en-US" sz="4500" dirty="0">
              <a:solidFill>
                <a:schemeClr val="bg1"/>
              </a:solidFill>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85336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02AA-A8D9-BB51-027C-F189E24671DD}"/>
              </a:ext>
            </a:extLst>
          </p:cNvPr>
          <p:cNvSpPr>
            <a:spLocks noGrp="1"/>
          </p:cNvSpPr>
          <p:nvPr>
            <p:ph type="title"/>
          </p:nvPr>
        </p:nvSpPr>
        <p:spPr>
          <a:xfrm>
            <a:off x="0" y="0"/>
            <a:ext cx="9144000" cy="5143500"/>
          </a:xfrm>
        </p:spPr>
        <p:txBody>
          <a:bodyPr>
            <a:normAutofit/>
          </a:bodyPr>
          <a:lstStyle/>
          <a:p>
            <a:pPr algn="just"/>
            <a:r>
              <a:rPr kumimoji="0" lang="en-US" sz="5400" b="0" i="0" u="none" strike="noStrike" kern="1200" cap="none" spc="0" normalizeH="0" baseline="0" noProof="0" dirty="0">
                <a:ln>
                  <a:noFill/>
                </a:ln>
                <a:solidFill>
                  <a:srgbClr val="FFFF00"/>
                </a:solidFill>
                <a:effectLst/>
                <a:uLnTx/>
                <a:uFillTx/>
                <a:ea typeface="+mn-ea"/>
                <a:cs typeface="+mn-cs"/>
              </a:rPr>
              <a:t>*</a:t>
            </a:r>
            <a:r>
              <a:rPr kumimoji="0" lang="en-US" sz="5400" b="0" i="0" u="none" strike="noStrike" kern="1200" cap="none" spc="0" normalizeH="0" baseline="0" noProof="0" dirty="0">
                <a:ln>
                  <a:noFill/>
                </a:ln>
                <a:solidFill>
                  <a:prstClr val="white"/>
                </a:solidFill>
                <a:effectLst/>
                <a:uLnTx/>
                <a:uFillTx/>
                <a:ea typeface="+mn-ea"/>
                <a:cs typeface="+mn-cs"/>
              </a:rPr>
              <a:t> </a:t>
            </a:r>
            <a:r>
              <a:rPr kumimoji="0" lang="vi-VN" sz="5400" b="0" i="0" u="none" strike="noStrike" kern="1200" cap="none" spc="0" normalizeH="0" baseline="0" noProof="0" dirty="0">
                <a:ln>
                  <a:noFill/>
                </a:ln>
                <a:solidFill>
                  <a:prstClr val="white"/>
                </a:solidFill>
                <a:effectLst/>
                <a:uLnTx/>
                <a:uFillTx/>
                <a:ea typeface="+mn-ea"/>
                <a:cs typeface="+mn-cs"/>
              </a:rPr>
              <a:t>Này đây cung điện nhà Chúa, vang lên bao tiếng ca lời mừng, tôn vinh Thiên Chúa Vua cửu trùng, đầy vinh quang chan chứa tình thương</a:t>
            </a:r>
            <a:endParaRPr lang="en-US" sz="5400" b="0" dirty="0"/>
          </a:p>
        </p:txBody>
      </p:sp>
    </p:spTree>
    <p:extLst>
      <p:ext uri="{BB962C8B-B14F-4D97-AF65-F5344CB8AC3E}">
        <p14:creationId xmlns:p14="http://schemas.microsoft.com/office/powerpoint/2010/main" val="3297561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BE0802-F8D2-29A0-F905-DB920428F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0" y="0"/>
            <a:ext cx="9144000" cy="5143500"/>
          </a:xfrm>
        </p:spPr>
        <p:txBody>
          <a:bodyPr>
            <a:normAutofit/>
            <a:scene3d>
              <a:camera prst="orthographicFront"/>
              <a:lightRig rig="twoPt" dir="t">
                <a:rot lat="0" lon="0" rev="5400000"/>
              </a:lightRig>
            </a:scene3d>
            <a:sp3d>
              <a:bevelT h="38100"/>
            </a:sp3d>
          </a:bodyPr>
          <a:lstStyle/>
          <a:p>
            <a:r>
              <a:rPr lang="en-US" sz="4800" b="0" u="sng" dirty="0">
                <a:solidFill>
                  <a:srgbClr val="FF0000"/>
                </a:solidFill>
                <a:effectLst>
                  <a:outerShdw blurRad="38100" dist="38100" dir="2700000" algn="tl">
                    <a:srgbClr val="000000">
                      <a:alpha val="43137"/>
                    </a:srgbClr>
                  </a:outerShdw>
                </a:effectLst>
              </a:rPr>
              <a:t>Ca </a:t>
            </a:r>
            <a:r>
              <a:rPr lang="en-US" sz="4800" b="0" u="sng" dirty="0" err="1">
                <a:solidFill>
                  <a:srgbClr val="FF0000"/>
                </a:solidFill>
                <a:effectLst>
                  <a:outerShdw blurRad="38100" dist="38100" dir="2700000" algn="tl">
                    <a:srgbClr val="000000">
                      <a:alpha val="43137"/>
                    </a:srgbClr>
                  </a:outerShdw>
                </a:effectLst>
              </a:rPr>
              <a:t>Nguyện</a:t>
            </a:r>
            <a:r>
              <a:rPr lang="en-US" sz="4800" b="0" u="sng" dirty="0">
                <a:solidFill>
                  <a:srgbClr val="FF0000"/>
                </a:solidFill>
                <a:effectLst>
                  <a:outerShdw blurRad="38100" dist="38100" dir="2700000" algn="tl">
                    <a:srgbClr val="000000">
                      <a:alpha val="43137"/>
                    </a:srgbClr>
                  </a:outerShdw>
                </a:effectLst>
              </a:rPr>
              <a:t> </a:t>
            </a:r>
            <a:r>
              <a:rPr lang="en-US" sz="4800" b="0" u="sng" dirty="0" err="1">
                <a:solidFill>
                  <a:srgbClr val="FF0000"/>
                </a:solidFill>
                <a:effectLst>
                  <a:outerShdw blurRad="38100" dist="38100" dir="2700000" algn="tl">
                    <a:srgbClr val="000000">
                      <a:alpha val="43137"/>
                    </a:srgbClr>
                  </a:outerShdw>
                </a:effectLst>
              </a:rPr>
              <a:t>Hiệp</a:t>
            </a:r>
            <a:r>
              <a:rPr lang="en-US" sz="4800" b="0" u="sng" dirty="0">
                <a:solidFill>
                  <a:srgbClr val="FF0000"/>
                </a:solidFill>
                <a:effectLst>
                  <a:outerShdw blurRad="38100" dist="38100" dir="2700000" algn="tl">
                    <a:srgbClr val="000000">
                      <a:alpha val="43137"/>
                    </a:srgbClr>
                  </a:outerShdw>
                </a:effectLst>
              </a:rPr>
              <a:t> </a:t>
            </a:r>
            <a:r>
              <a:rPr lang="en-US" sz="4800" b="0" u="sng" dirty="0" err="1">
                <a:solidFill>
                  <a:srgbClr val="FF0000"/>
                </a:solidFill>
                <a:effectLst>
                  <a:outerShdw blurRad="38100" dist="38100" dir="2700000" algn="tl">
                    <a:srgbClr val="000000">
                      <a:alpha val="43137"/>
                    </a:srgbClr>
                  </a:outerShdw>
                </a:effectLst>
              </a:rPr>
              <a:t>Lễ</a:t>
            </a:r>
            <a:br>
              <a:rPr lang="en-US" sz="6000" b="0" dirty="0">
                <a:solidFill>
                  <a:srgbClr val="FFFF00"/>
                </a:solidFill>
                <a:effectLst>
                  <a:outerShdw blurRad="38100" dist="38100" dir="2700000" algn="tl">
                    <a:srgbClr val="000000">
                      <a:alpha val="43137"/>
                    </a:srgbClr>
                  </a:outerShdw>
                </a:effectLst>
              </a:rPr>
            </a:br>
            <a:br>
              <a:rPr lang="en-US" sz="6000" b="0" dirty="0">
                <a:solidFill>
                  <a:srgbClr val="FFFF00"/>
                </a:solidFill>
                <a:effectLst>
                  <a:outerShdw blurRad="38100" dist="38100" dir="2700000" algn="tl">
                    <a:srgbClr val="000000">
                      <a:alpha val="43137"/>
                    </a:srgbClr>
                  </a:outerShdw>
                </a:effectLst>
              </a:rPr>
            </a:br>
            <a:r>
              <a:rPr lang="en-US" sz="5400" b="0" dirty="0">
                <a:solidFill>
                  <a:srgbClr val="FFFF00"/>
                </a:solidFill>
                <a:effectLst>
                  <a:outerShdw blurRad="38100" dist="38100" dir="2700000" algn="tl">
                    <a:srgbClr val="000000">
                      <a:alpha val="43137"/>
                    </a:srgbClr>
                  </a:outerShdw>
                </a:effectLst>
                <a:latin typeface="UTM Alberta Heavy" panose="02040603050506020204" pitchFamily="18" charset="0"/>
              </a:rPr>
              <a:t>NHÂN CHỨNG GIỮA ĐỜI</a:t>
            </a:r>
            <a:br>
              <a:rPr lang="en-US" sz="6000" b="0" dirty="0">
                <a:solidFill>
                  <a:srgbClr val="FFFF00"/>
                </a:solidFill>
                <a:effectLst>
                  <a:outerShdw blurRad="38100" dist="38100" dir="2700000" algn="tl">
                    <a:srgbClr val="000000">
                      <a:alpha val="43137"/>
                    </a:srgbClr>
                  </a:outerShdw>
                </a:effectLst>
              </a:rPr>
            </a:br>
            <a:r>
              <a:rPr lang="en-US" sz="3200" b="0" dirty="0">
                <a:solidFill>
                  <a:schemeClr val="bg1"/>
                </a:solidFill>
                <a:effectLst>
                  <a:outerShdw blurRad="38100" dist="38100" dir="2700000" algn="tl">
                    <a:srgbClr val="000000">
                      <a:alpha val="43137"/>
                    </a:srgbClr>
                  </a:outerShdw>
                </a:effectLst>
              </a:rPr>
              <a:t>St: </a:t>
            </a:r>
            <a:r>
              <a:rPr lang="en-US" sz="3200" b="0" i="1" dirty="0" err="1">
                <a:solidFill>
                  <a:schemeClr val="bg1"/>
                </a:solidFill>
                <a:effectLst>
                  <a:outerShdw blurRad="38100" dist="38100" dir="2700000" algn="tl">
                    <a:srgbClr val="000000">
                      <a:alpha val="43137"/>
                    </a:srgbClr>
                  </a:outerShdw>
                </a:effectLst>
              </a:rPr>
              <a:t>Tuấn</a:t>
            </a:r>
            <a:r>
              <a:rPr lang="en-US" sz="3200" b="0" i="1" dirty="0">
                <a:solidFill>
                  <a:schemeClr val="bg1"/>
                </a:solidFill>
                <a:effectLst>
                  <a:outerShdw blurRad="38100" dist="38100" dir="2700000" algn="tl">
                    <a:srgbClr val="000000">
                      <a:alpha val="43137"/>
                    </a:srgbClr>
                  </a:outerShdw>
                </a:effectLst>
              </a:rPr>
              <a:t> </a:t>
            </a:r>
            <a:r>
              <a:rPr lang="en-US" sz="3200" b="0" i="1" dirty="0" err="1">
                <a:solidFill>
                  <a:schemeClr val="bg1"/>
                </a:solidFill>
                <a:effectLst>
                  <a:outerShdw blurRad="38100" dist="38100" dir="2700000" algn="tl">
                    <a:srgbClr val="000000">
                      <a:alpha val="43137"/>
                    </a:srgbClr>
                  </a:outerShdw>
                </a:effectLst>
              </a:rPr>
              <a:t>Cường</a:t>
            </a:r>
            <a:r>
              <a:rPr lang="en-US" sz="3200" b="0" i="1" dirty="0">
                <a:solidFill>
                  <a:schemeClr val="bg1"/>
                </a:solidFill>
                <a:effectLst>
                  <a:outerShdw blurRad="38100" dist="38100" dir="2700000" algn="tl">
                    <a:srgbClr val="000000">
                      <a:alpha val="43137"/>
                    </a:srgbClr>
                  </a:outerShdw>
                </a:effectLst>
              </a:rPr>
              <a:t> – </a:t>
            </a:r>
            <a:r>
              <a:rPr lang="en-US" sz="3200" b="0" i="1" dirty="0" err="1">
                <a:solidFill>
                  <a:schemeClr val="bg1"/>
                </a:solidFill>
                <a:effectLst>
                  <a:outerShdw blurRad="38100" dist="38100" dir="2700000" algn="tl">
                    <a:srgbClr val="000000">
                      <a:alpha val="43137"/>
                    </a:srgbClr>
                  </a:outerShdw>
                </a:effectLst>
              </a:rPr>
              <a:t>Đức</a:t>
            </a:r>
            <a:r>
              <a:rPr lang="en-US" sz="3200" b="0" i="1" dirty="0">
                <a:solidFill>
                  <a:schemeClr val="bg1"/>
                </a:solidFill>
                <a:effectLst>
                  <a:outerShdw blurRad="38100" dist="38100" dir="2700000" algn="tl">
                    <a:srgbClr val="000000">
                      <a:alpha val="43137"/>
                    </a:srgbClr>
                  </a:outerShdw>
                </a:effectLst>
              </a:rPr>
              <a:t> Hoài</a:t>
            </a:r>
            <a:endParaRPr lang="en-US" sz="3600" b="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382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u="sng" dirty="0">
                <a:solidFill>
                  <a:srgbClr val="FFFF00"/>
                </a:solidFill>
                <a:effectLst>
                  <a:outerShdw blurRad="38100" dist="38100" dir="2700000" algn="tl">
                    <a:srgbClr val="000000">
                      <a:alpha val="43137"/>
                    </a:srgbClr>
                  </a:outerShdw>
                </a:effectLst>
              </a:rPr>
              <a:t>Tk</a:t>
            </a:r>
            <a:r>
              <a:rPr lang="vi-VN" sz="6000" b="0" u="sng" dirty="0">
                <a:solidFill>
                  <a:srgbClr val="FFFF00"/>
                </a:solidFill>
                <a:effectLst>
                  <a:outerShdw blurRad="38100" dist="38100" dir="2700000" algn="tl">
                    <a:srgbClr val="000000">
                      <a:alpha val="43137"/>
                    </a:srgbClr>
                  </a:outerShdw>
                </a:effectLst>
              </a:rPr>
              <a:t>1.</a:t>
            </a:r>
            <a:r>
              <a:rPr lang="vi-VN" sz="6000" b="0" dirty="0">
                <a:solidFill>
                  <a:schemeClr val="bg1"/>
                </a:solidFill>
                <a:effectLst>
                  <a:outerShdw blurRad="38100" dist="38100" dir="2700000" algn="tl">
                    <a:srgbClr val="000000">
                      <a:alpha val="43137"/>
                    </a:srgbClr>
                  </a:outerShdw>
                </a:effectLst>
              </a:rPr>
              <a:t> Đời con theo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bước chân luôn vững một niềm tin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dù cho sóng xô</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giữ</a:t>
            </a:r>
            <a:r>
              <a:rPr lang="en-US" sz="6000" b="0" dirty="0">
                <a:solidFill>
                  <a:schemeClr val="bg1"/>
                </a:solidFill>
                <a:effectLst>
                  <a:outerShdw blurRad="38100" dist="38100" dir="2700000" algn="tl">
                    <a:srgbClr val="000000">
                      <a:alpha val="43137"/>
                    </a:srgbClr>
                  </a:outerShdw>
                </a:effectLst>
              </a:rPr>
              <a:t>a</a:t>
            </a:r>
            <a:r>
              <a:rPr lang="vi-VN" sz="6000" b="0" dirty="0">
                <a:solidFill>
                  <a:schemeClr val="bg1"/>
                </a:solidFill>
                <a:effectLst>
                  <a:outerShdw blurRad="38100" dist="38100" dir="2700000" algn="tl">
                    <a:srgbClr val="000000">
                      <a:alpha val="43137"/>
                    </a:srgbClr>
                  </a:outerShdw>
                </a:effectLst>
              </a:rPr>
              <a:t> </a:t>
            </a:r>
            <a:r>
              <a:rPr lang="en-US" sz="6000" b="0" dirty="0" err="1">
                <a:solidFill>
                  <a:schemeClr val="bg1"/>
                </a:solidFill>
                <a:effectLst>
                  <a:outerShdw blurRad="38100" dist="38100" dir="2700000" algn="tl">
                    <a:srgbClr val="000000">
                      <a:alpha val="43137"/>
                    </a:srgbClr>
                  </a:outerShdw>
                </a:effectLst>
              </a:rPr>
              <a:t>biển</a:t>
            </a:r>
            <a:r>
              <a:rPr lang="vi-VN" sz="6000" b="0" dirty="0">
                <a:solidFill>
                  <a:schemeClr val="bg1"/>
                </a:solidFill>
                <a:effectLst>
                  <a:outerShdw blurRad="38100" dist="38100" dir="2700000" algn="tl">
                    <a:srgbClr val="000000">
                      <a:alpha val="43137"/>
                    </a:srgbClr>
                  </a:outerShdw>
                </a:effectLst>
              </a:rPr>
              <a:t>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vẫn cậy trông</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29199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dirty="0">
                <a:solidFill>
                  <a:srgbClr val="FFFF00"/>
                </a:solidFill>
                <a:effectLst>
                  <a:outerShdw blurRad="38100" dist="38100" dir="2700000" algn="tl">
                    <a:srgbClr val="000000">
                      <a:alpha val="43137"/>
                    </a:srgbClr>
                  </a:outerShdw>
                </a:effectLst>
              </a:rPr>
              <a:t>*</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vì Chúa vẫn ở bên con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cùng con đi giữa </a:t>
            </a:r>
            <a:r>
              <a:rPr lang="en-US" sz="6000" b="0" dirty="0" err="1">
                <a:solidFill>
                  <a:schemeClr val="bg1"/>
                </a:solidFill>
                <a:effectLst>
                  <a:outerShdw blurRad="38100" dist="38100" dir="2700000" algn="tl">
                    <a:srgbClr val="000000">
                      <a:alpha val="43137"/>
                    </a:srgbClr>
                  </a:outerShdw>
                </a:effectLst>
              </a:rPr>
              <a:t>biển</a:t>
            </a:r>
            <a:r>
              <a:rPr lang="vi-VN" sz="6000" b="0" dirty="0">
                <a:solidFill>
                  <a:schemeClr val="bg1"/>
                </a:solidFill>
                <a:effectLst>
                  <a:outerShdw blurRad="38100" dist="38100" dir="2700000" algn="tl">
                    <a:srgbClr val="000000">
                      <a:alpha val="43137"/>
                    </a:srgbClr>
                  </a:outerShdw>
                </a:effectLst>
              </a:rPr>
              <a:t>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Những tâm tình </a:t>
            </a:r>
            <a:r>
              <a:rPr lang="en-US" sz="6000" b="0" dirty="0" err="1">
                <a:solidFill>
                  <a:schemeClr val="bg1"/>
                </a:solidFill>
                <a:effectLst>
                  <a:outerShdw blurRad="38100" dist="38100" dir="2700000" algn="tl">
                    <a:srgbClr val="000000">
                      <a:alpha val="43137"/>
                    </a:srgbClr>
                  </a:outerShdw>
                </a:effectLst>
              </a:rPr>
              <a:t>và</a:t>
            </a:r>
            <a:r>
              <a:rPr lang="en-US" sz="6000" b="0" dirty="0">
                <a:solidFill>
                  <a:schemeClr val="bg1"/>
                </a:solidFill>
                <a:effectLst>
                  <a:outerShdw blurRad="38100" dist="38100" dir="2700000" algn="tl">
                    <a:srgbClr val="000000">
                      <a:alpha val="43137"/>
                    </a:srgbClr>
                  </a:outerShdw>
                </a:effectLst>
              </a:rPr>
              <a:t> </a:t>
            </a:r>
            <a:r>
              <a:rPr lang="en-US" sz="6000" b="0" dirty="0" err="1">
                <a:solidFill>
                  <a:schemeClr val="bg1"/>
                </a:solidFill>
                <a:effectLst>
                  <a:outerShdw blurRad="38100" dist="38100" dir="2700000" algn="tl">
                    <a:srgbClr val="000000">
                      <a:alpha val="43137"/>
                    </a:srgbClr>
                  </a:outerShdw>
                </a:effectLst>
              </a:rPr>
              <a:t>những</a:t>
            </a:r>
            <a:r>
              <a:rPr lang="en-US" sz="6000" b="0" dirty="0">
                <a:solidFill>
                  <a:schemeClr val="bg1"/>
                </a:solidFill>
                <a:effectLst>
                  <a:outerShdw blurRad="38100" dist="38100" dir="2700000" algn="tl">
                    <a:srgbClr val="000000">
                      <a:alpha val="43137"/>
                    </a:srgbClr>
                  </a:outerShdw>
                </a:effectLst>
              </a:rPr>
              <a:t> </a:t>
            </a:r>
            <a:r>
              <a:rPr lang="en-US" sz="6000" b="0" dirty="0" err="1">
                <a:solidFill>
                  <a:schemeClr val="bg1"/>
                </a:solidFill>
                <a:effectLst>
                  <a:outerShdw blurRad="38100" dist="38100" dir="2700000" algn="tl">
                    <a:srgbClr val="000000">
                      <a:alpha val="43137"/>
                    </a:srgbClr>
                  </a:outerShdw>
                </a:effectLst>
              </a:rPr>
              <a:t>lời</a:t>
            </a:r>
            <a:r>
              <a:rPr lang="en-US" sz="6000" b="0" dirty="0">
                <a:solidFill>
                  <a:schemeClr val="bg1"/>
                </a:solidFill>
                <a:effectLst>
                  <a:outerShdw blurRad="38100" dist="38100" dir="2700000" algn="tl">
                    <a:srgbClr val="000000">
                      <a:alpha val="43137"/>
                    </a:srgbClr>
                  </a:outerShdw>
                </a:effectLst>
              </a:rPr>
              <a:t> ca, </a:t>
            </a:r>
            <a:r>
              <a:rPr lang="vi-VN" sz="6000" b="0" dirty="0">
                <a:solidFill>
                  <a:schemeClr val="bg1"/>
                </a:solidFill>
                <a:effectLst>
                  <a:outerShdw blurRad="38100" dist="38100" dir="2700000" algn="tl">
                    <a:srgbClr val="000000">
                      <a:alpha val="43137"/>
                    </a:srgbClr>
                  </a:outerShdw>
                </a:effectLst>
              </a:rPr>
              <a:t>tri ân tình Chúa mến thương con hải hà</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377138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vi-VN" sz="6000" b="0" u="sng" dirty="0">
                <a:solidFill>
                  <a:srgbClr val="FFFF00"/>
                </a:solidFill>
                <a:effectLst>
                  <a:outerShdw blurRad="38100" dist="38100" dir="2700000" algn="tl">
                    <a:srgbClr val="000000">
                      <a:alpha val="43137"/>
                    </a:srgbClr>
                  </a:outerShdw>
                </a:effectLst>
              </a:rPr>
              <a:t>ĐK:</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Ôi lòng nhân hậu của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sẽ mãi ủ ấp trong tim</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Tháng năm trên dòng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tình yêu Chúa luôn mãi chẳng vơi</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38686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dirty="0">
                <a:solidFill>
                  <a:srgbClr val="FFFF00"/>
                </a:solidFill>
                <a:effectLst>
                  <a:outerShdw blurRad="38100" dist="38100" dir="2700000" algn="tl">
                    <a:srgbClr val="000000">
                      <a:alpha val="43137"/>
                    </a:srgbClr>
                  </a:outerShdw>
                </a:effectLst>
              </a:rPr>
              <a:t>**</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nguyện cùng theo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xin mãi được vững bước trung kiên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luôn sống cho Nước Trời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là nhân chứng của Chúa giữa đời</a:t>
            </a:r>
            <a:endParaRPr lang="en-US" sz="60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112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u="sng" dirty="0">
                <a:solidFill>
                  <a:srgbClr val="FFFF00"/>
                </a:solidFill>
                <a:effectLst>
                  <a:outerShdw blurRad="38100" dist="38100" dir="2700000" algn="tl">
                    <a:srgbClr val="000000">
                      <a:alpha val="43137"/>
                    </a:srgbClr>
                  </a:outerShdw>
                </a:effectLst>
              </a:rPr>
              <a:t>Tk</a:t>
            </a:r>
            <a:r>
              <a:rPr lang="vi-VN" sz="6000" b="0" u="sng" dirty="0">
                <a:solidFill>
                  <a:srgbClr val="FFFF00"/>
                </a:solidFill>
                <a:effectLst>
                  <a:outerShdw blurRad="38100" dist="38100" dir="2700000" algn="tl">
                    <a:srgbClr val="000000">
                      <a:alpha val="43137"/>
                    </a:srgbClr>
                  </a:outerShdw>
                </a:effectLst>
              </a:rPr>
              <a:t>2.</a:t>
            </a:r>
            <a:r>
              <a:rPr lang="vi-VN" sz="6000" b="0" dirty="0">
                <a:solidFill>
                  <a:schemeClr val="bg1"/>
                </a:solidFill>
                <a:effectLst>
                  <a:outerShdw blurRad="38100" dist="38100" dir="2700000" algn="tl">
                    <a:srgbClr val="000000">
                      <a:alpha val="43137"/>
                    </a:srgbClr>
                  </a:outerShdw>
                </a:effectLst>
              </a:rPr>
              <a:t> Đời con theo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bước qua bao tháng ngày buồn vui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dù cho trái ngang</a:t>
            </a:r>
            <a:r>
              <a:rPr lang="en-US" sz="6000" b="0" dirty="0">
                <a:solidFill>
                  <a:schemeClr val="bg1"/>
                </a:solidFill>
                <a:effectLst>
                  <a:outerShdw blurRad="38100" dist="38100" dir="2700000" algn="tl">
                    <a:srgbClr val="000000">
                      <a:alpha val="43137"/>
                    </a:srgbClr>
                  </a:outerShdw>
                </a:effectLst>
              </a:rPr>
              <a:t>,</a:t>
            </a:r>
            <a:r>
              <a:rPr lang="vi-VN" sz="6000" b="0" dirty="0">
                <a:solidFill>
                  <a:schemeClr val="bg1"/>
                </a:solidFill>
                <a:effectLst>
                  <a:outerShdw blurRad="38100" dist="38100" dir="2700000" algn="tl">
                    <a:srgbClr val="000000">
                      <a:alpha val="43137"/>
                    </a:srgbClr>
                  </a:outerShdw>
                </a:effectLst>
              </a:rPr>
              <a:t> giữ</a:t>
            </a:r>
            <a:r>
              <a:rPr lang="en-US" sz="6000" b="0" dirty="0">
                <a:solidFill>
                  <a:schemeClr val="bg1"/>
                </a:solidFill>
                <a:effectLst>
                  <a:outerShdw blurRad="38100" dist="38100" dir="2700000" algn="tl">
                    <a:srgbClr val="000000">
                      <a:alpha val="43137"/>
                    </a:srgbClr>
                  </a:outerShdw>
                </a:effectLst>
              </a:rPr>
              <a:t>a</a:t>
            </a:r>
            <a:r>
              <a:rPr lang="vi-VN" sz="6000" b="0" dirty="0">
                <a:solidFill>
                  <a:schemeClr val="bg1"/>
                </a:solidFill>
                <a:effectLst>
                  <a:outerShdw blurRad="38100" dist="38100" dir="2700000" algn="tl">
                    <a:srgbClr val="000000">
                      <a:alpha val="43137"/>
                    </a:srgbClr>
                  </a:outerShdw>
                </a:effectLst>
              </a:rPr>
              <a:t> cuộc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vẫn cậy trông</a:t>
            </a:r>
            <a:endParaRPr lang="en-US" sz="60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5503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dirty="0">
                <a:solidFill>
                  <a:srgbClr val="FFFF00"/>
                </a:solidFill>
                <a:effectLst>
                  <a:outerShdw blurRad="38100" dist="38100" dir="2700000" algn="tl">
                    <a:srgbClr val="000000">
                      <a:alpha val="43137"/>
                    </a:srgbClr>
                  </a:outerShdw>
                </a:effectLst>
              </a:rPr>
              <a:t>*</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vì Chúa vẫn ở bên con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cùng con đi giữa cuộc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Những tâm tình còn mãi đầy vơi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tri ân tình Chúa mến thương con chẳng rời</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951870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vi-VN" sz="6000" b="0" u="sng" dirty="0">
                <a:solidFill>
                  <a:srgbClr val="FFFF00"/>
                </a:solidFill>
                <a:effectLst>
                  <a:outerShdw blurRad="38100" dist="38100" dir="2700000" algn="tl">
                    <a:srgbClr val="000000">
                      <a:alpha val="43137"/>
                    </a:srgbClr>
                  </a:outerShdw>
                </a:effectLst>
              </a:rPr>
              <a:t>ĐK:</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Ôi lòng nhân hậu của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sẽ mãi ủ ấp trong tim</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Tháng năm trên dòng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tình yêu Chúa luôn mãi chẳng vơi</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13053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dirty="0">
                <a:solidFill>
                  <a:srgbClr val="FFFF00"/>
                </a:solidFill>
                <a:effectLst>
                  <a:outerShdw blurRad="38100" dist="38100" dir="2700000" algn="tl">
                    <a:srgbClr val="000000">
                      <a:alpha val="43137"/>
                    </a:srgbClr>
                  </a:outerShdw>
                </a:effectLst>
              </a:rPr>
              <a:t>**</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nguyện cùng theo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xin mãi được vững bước trung kiên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luôn sống cho Nước Trời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là nhân chứng của Chúa giữa đời</a:t>
            </a:r>
            <a:endParaRPr lang="en-US" sz="60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993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u="sng" dirty="0">
                <a:solidFill>
                  <a:srgbClr val="FFFF00"/>
                </a:solidFill>
                <a:effectLst>
                  <a:outerShdw blurRad="38100" dist="38100" dir="2700000" algn="tl">
                    <a:srgbClr val="000000">
                      <a:alpha val="43137"/>
                    </a:srgbClr>
                  </a:outerShdw>
                </a:effectLst>
              </a:rPr>
              <a:t>Tk</a:t>
            </a:r>
            <a:r>
              <a:rPr lang="vi-VN" sz="6000" b="0" u="sng" dirty="0">
                <a:solidFill>
                  <a:srgbClr val="FFFF00"/>
                </a:solidFill>
                <a:effectLst>
                  <a:outerShdw blurRad="38100" dist="38100" dir="2700000" algn="tl">
                    <a:srgbClr val="000000">
                      <a:alpha val="43137"/>
                    </a:srgbClr>
                  </a:outerShdw>
                </a:effectLst>
              </a:rPr>
              <a:t>3.</a:t>
            </a:r>
            <a:r>
              <a:rPr lang="vi-VN" sz="6000" b="0" dirty="0">
                <a:solidFill>
                  <a:schemeClr val="bg1"/>
                </a:solidFill>
                <a:effectLst>
                  <a:outerShdw blurRad="38100" dist="38100" dir="2700000" algn="tl">
                    <a:srgbClr val="000000">
                      <a:alpha val="43137"/>
                    </a:srgbClr>
                  </a:outerShdw>
                </a:effectLst>
              </a:rPr>
              <a:t> Đời con theo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bước qua bao nắng vàng chiều thu</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Dù cho gió mưa giữa đường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vẫn cậy trông</a:t>
            </a:r>
            <a:endParaRPr lang="en-US" sz="60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328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B62E-60D2-7B43-F753-DAB81B7F4596}"/>
              </a:ext>
            </a:extLst>
          </p:cNvPr>
          <p:cNvSpPr>
            <a:spLocks noGrp="1"/>
          </p:cNvSpPr>
          <p:nvPr>
            <p:ph type="title"/>
          </p:nvPr>
        </p:nvSpPr>
        <p:spPr>
          <a:xfrm>
            <a:off x="-8022" y="0"/>
            <a:ext cx="9152021" cy="5143500"/>
          </a:xfrm>
        </p:spPr>
        <p:txBody>
          <a:bodyPr>
            <a:normAutofit/>
          </a:bodyPr>
          <a:lstStyle/>
          <a:p>
            <a:pPr algn="just"/>
            <a:r>
              <a:rPr lang="en-US" sz="5400" b="0" u="sng" dirty="0">
                <a:solidFill>
                  <a:srgbClr val="FFFF00"/>
                </a:solidFill>
              </a:rPr>
              <a:t>Tk</a:t>
            </a:r>
            <a:r>
              <a:rPr lang="vi-VN" sz="5400" b="0" u="sng" dirty="0">
                <a:solidFill>
                  <a:srgbClr val="FFFF00"/>
                </a:solidFill>
              </a:rPr>
              <a:t>2.</a:t>
            </a:r>
            <a:r>
              <a:rPr lang="vi-VN" sz="5400" b="0" dirty="0">
                <a:solidFill>
                  <a:schemeClr val="bg1"/>
                </a:solidFill>
              </a:rPr>
              <a:t> Hỡi những ai Chúa chọn chúc tụng Chúa đi. Sống những ngày hoan hỉ mà cảm tạ Ngài. Để ta trở thành lời ca, để ta như là viên đá, đoàn kết đắp xây một nhà.</a:t>
            </a:r>
            <a:endParaRPr lang="en-US" sz="5400" b="0" dirty="0">
              <a:solidFill>
                <a:schemeClr val="bg1"/>
              </a:solidFill>
            </a:endParaRPr>
          </a:p>
        </p:txBody>
      </p:sp>
    </p:spTree>
    <p:extLst>
      <p:ext uri="{BB962C8B-B14F-4D97-AF65-F5344CB8AC3E}">
        <p14:creationId xmlns:p14="http://schemas.microsoft.com/office/powerpoint/2010/main" val="14251413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fontScale="90000"/>
          </a:bodyPr>
          <a:lstStyle/>
          <a:p>
            <a:pPr algn="just"/>
            <a:r>
              <a:rPr lang="en-US" sz="6000" b="0" dirty="0">
                <a:solidFill>
                  <a:srgbClr val="FFFF00"/>
                </a:solidFill>
                <a:effectLst>
                  <a:outerShdw blurRad="38100" dist="38100" dir="2700000" algn="tl">
                    <a:srgbClr val="000000">
                      <a:alpha val="43137"/>
                    </a:srgbClr>
                  </a:outerShdw>
                </a:effectLst>
              </a:rPr>
              <a:t>*</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Vì Chúa vẫn ở bên con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cùng con đi giữ</a:t>
            </a:r>
            <a:r>
              <a:rPr lang="en-US" sz="6000" b="0" dirty="0">
                <a:solidFill>
                  <a:schemeClr val="bg1"/>
                </a:solidFill>
                <a:effectLst>
                  <a:outerShdw blurRad="38100" dist="38100" dir="2700000" algn="tl">
                    <a:srgbClr val="000000">
                      <a:alpha val="43137"/>
                    </a:srgbClr>
                  </a:outerShdw>
                </a:effectLst>
              </a:rPr>
              <a:t>a</a:t>
            </a:r>
            <a:r>
              <a:rPr lang="vi-VN" sz="6000" b="0" dirty="0">
                <a:solidFill>
                  <a:schemeClr val="bg1"/>
                </a:solidFill>
                <a:effectLst>
                  <a:outerShdw blurRad="38100" dist="38100" dir="2700000" algn="tl">
                    <a:srgbClr val="000000">
                      <a:alpha val="43137"/>
                    </a:srgbClr>
                  </a:outerShdw>
                </a:effectLst>
              </a:rPr>
              <a:t> đường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Những tâm tình và những lời thơ</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tri ân tình Chúa mến thương con vô bờ</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1494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vi-VN" sz="6000" b="0" u="sng" dirty="0">
                <a:solidFill>
                  <a:srgbClr val="FFFF00"/>
                </a:solidFill>
                <a:effectLst>
                  <a:outerShdw blurRad="38100" dist="38100" dir="2700000" algn="tl">
                    <a:srgbClr val="000000">
                      <a:alpha val="43137"/>
                    </a:srgbClr>
                  </a:outerShdw>
                </a:effectLst>
              </a:rPr>
              <a:t>ĐK:</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Ôi lòng nhân hậu của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sẽ mãi ủ ấp trong tim</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Tháng năm trên dòng đời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tình yêu Chúa luôn mãi chẳng vơi</a:t>
            </a:r>
            <a:r>
              <a:rPr lang="en-US" sz="6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15023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9144000" cy="5143500"/>
          </a:xfrm>
        </p:spPr>
        <p:txBody>
          <a:bodyPr>
            <a:normAutofit/>
          </a:bodyPr>
          <a:lstStyle/>
          <a:p>
            <a:pPr algn="just"/>
            <a:r>
              <a:rPr lang="en-US" sz="6000" b="0" dirty="0">
                <a:solidFill>
                  <a:srgbClr val="FFFF00"/>
                </a:solidFill>
                <a:effectLst>
                  <a:outerShdw blurRad="38100" dist="38100" dir="2700000" algn="tl">
                    <a:srgbClr val="000000">
                      <a:alpha val="43137"/>
                    </a:srgbClr>
                  </a:outerShdw>
                </a:effectLst>
              </a:rPr>
              <a:t>**</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Con nguyện cùng theo Chúa</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xin mãi được vững bước trung kiên</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luôn sống cho Nước Trời</a:t>
            </a:r>
            <a:r>
              <a:rPr lang="en-US" sz="6000" b="0" dirty="0">
                <a:solidFill>
                  <a:schemeClr val="bg1"/>
                </a:solidFill>
                <a:effectLst>
                  <a:outerShdw blurRad="38100" dist="38100" dir="2700000" algn="tl">
                    <a:srgbClr val="000000">
                      <a:alpha val="43137"/>
                    </a:srgbClr>
                  </a:outerShdw>
                </a:effectLst>
              </a:rPr>
              <a:t>, </a:t>
            </a:r>
            <a:r>
              <a:rPr lang="vi-VN" sz="6000" b="0" dirty="0">
                <a:solidFill>
                  <a:schemeClr val="bg1"/>
                </a:solidFill>
                <a:effectLst>
                  <a:outerShdw blurRad="38100" dist="38100" dir="2700000" algn="tl">
                    <a:srgbClr val="000000">
                      <a:alpha val="43137"/>
                    </a:srgbClr>
                  </a:outerShdw>
                </a:effectLst>
              </a:rPr>
              <a:t>là nhân chứng của Chúa giữa đời</a:t>
            </a:r>
            <a:endParaRPr lang="en-US" sz="60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8943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ED8BF-7BC0-F6BE-50E6-E1C7BE7E8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1611"/>
          </a:xfrm>
          <a:prstGeom prst="rect">
            <a:avLst/>
          </a:prstGeom>
        </p:spPr>
      </p:pic>
      <p:pic>
        <p:nvPicPr>
          <p:cNvPr id="6" name="Picture 5">
            <a:extLst>
              <a:ext uri="{FF2B5EF4-FFF2-40B4-BE49-F238E27FC236}">
                <a16:creationId xmlns:a16="http://schemas.microsoft.com/office/drawing/2014/main" id="{19DCF905-4B90-EB7E-3B3D-F366FE1CA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411"/>
            <a:ext cx="4662771" cy="4648200"/>
          </a:xfrm>
          <a:prstGeom prst="rect">
            <a:avLst/>
          </a:prstGeom>
        </p:spPr>
      </p:pic>
      <p:sp>
        <p:nvSpPr>
          <p:cNvPr id="2" name="Title 1"/>
          <p:cNvSpPr>
            <a:spLocks noGrp="1"/>
          </p:cNvSpPr>
          <p:nvPr>
            <p:ph type="ctrTitle"/>
          </p:nvPr>
        </p:nvSpPr>
        <p:spPr>
          <a:xfrm>
            <a:off x="3596640" y="0"/>
            <a:ext cx="5547360" cy="5143500"/>
          </a:xfrm>
        </p:spPr>
        <p:txBody>
          <a:bodyPr>
            <a:noAutofit/>
            <a:scene3d>
              <a:camera prst="orthographicFront"/>
              <a:lightRig rig="freezing" dir="t">
                <a:rot lat="0" lon="0" rev="5400000"/>
              </a:lightRig>
            </a:scene3d>
            <a:sp3d prstMaterial="plastic">
              <a:bevelT h="38100"/>
            </a:sp3d>
          </a:bodyPr>
          <a:lstStyle/>
          <a:p>
            <a:r>
              <a:rPr lang="en-US" sz="4800" b="0" u="sng" dirty="0">
                <a:solidFill>
                  <a:srgbClr val="C00000"/>
                </a:solidFill>
                <a:effectLst/>
              </a:rPr>
              <a:t>Ca </a:t>
            </a:r>
            <a:r>
              <a:rPr lang="en-US" sz="4800" b="0" u="sng" dirty="0" err="1">
                <a:solidFill>
                  <a:srgbClr val="C00000"/>
                </a:solidFill>
                <a:effectLst/>
              </a:rPr>
              <a:t>Kết</a:t>
            </a:r>
            <a:r>
              <a:rPr lang="en-US" sz="4800" b="0" u="sng" dirty="0">
                <a:solidFill>
                  <a:srgbClr val="C00000"/>
                </a:solidFill>
                <a:effectLst/>
              </a:rPr>
              <a:t> </a:t>
            </a:r>
            <a:r>
              <a:rPr lang="en-US" sz="4800" b="0" u="sng" dirty="0" err="1">
                <a:solidFill>
                  <a:srgbClr val="C00000"/>
                </a:solidFill>
                <a:effectLst/>
              </a:rPr>
              <a:t>Lễ</a:t>
            </a:r>
            <a:br>
              <a:rPr lang="en-US" b="0" u="sng" dirty="0">
                <a:solidFill>
                  <a:srgbClr val="FFFF00"/>
                </a:solidFill>
                <a:effectLst/>
              </a:rPr>
            </a:br>
            <a:br>
              <a:rPr lang="en-US" b="0" u="sng" dirty="0">
                <a:solidFill>
                  <a:srgbClr val="FFFF00"/>
                </a:solidFill>
                <a:effectLst/>
              </a:rPr>
            </a:br>
            <a:r>
              <a:rPr lang="en-US" sz="5400" b="0" dirty="0">
                <a:solidFill>
                  <a:srgbClr val="002060"/>
                </a:solidFill>
                <a:effectLst/>
                <a:latin typeface="UTM Alberta Heavy" panose="02040603050506020204" pitchFamily="18" charset="0"/>
              </a:rPr>
              <a:t>NGỢI KHEN</a:t>
            </a:r>
            <a:br>
              <a:rPr lang="en-US" sz="5400" b="0" dirty="0">
                <a:solidFill>
                  <a:srgbClr val="002060"/>
                </a:solidFill>
                <a:effectLst/>
                <a:latin typeface="UTM Alberta Heavy" panose="02040603050506020204" pitchFamily="18" charset="0"/>
              </a:rPr>
            </a:br>
            <a:r>
              <a:rPr lang="en-US" sz="5400" b="0" dirty="0">
                <a:solidFill>
                  <a:srgbClr val="002060"/>
                </a:solidFill>
                <a:effectLst/>
                <a:latin typeface="UTM Alberta Heavy" panose="02040603050506020204" pitchFamily="18" charset="0"/>
              </a:rPr>
              <a:t>THÁNH ANTÔN</a:t>
            </a:r>
            <a:br>
              <a:rPr lang="en-US" sz="6600" b="0" dirty="0">
                <a:solidFill>
                  <a:srgbClr val="002060"/>
                </a:solidFill>
                <a:effectLst/>
              </a:rPr>
            </a:br>
            <a:r>
              <a:rPr lang="en-US" sz="3600" b="0" i="1" dirty="0">
                <a:solidFill>
                  <a:srgbClr val="0038A8"/>
                </a:solidFill>
                <a:effectLst/>
                <a:latin typeface="UTM Cooper Black" panose="02040603050506020204" pitchFamily="18" charset="0"/>
              </a:rPr>
              <a:t>St: Thanh </a:t>
            </a:r>
            <a:r>
              <a:rPr lang="en-US" sz="3600" b="0" i="1" dirty="0" err="1">
                <a:solidFill>
                  <a:srgbClr val="0038A8"/>
                </a:solidFill>
                <a:effectLst/>
                <a:latin typeface="UTM Cooper Black" panose="02040603050506020204" pitchFamily="18" charset="0"/>
              </a:rPr>
              <a:t>Nhàn</a:t>
            </a:r>
            <a:endParaRPr lang="en-US" sz="3200" b="0" i="1" dirty="0">
              <a:solidFill>
                <a:srgbClr val="0038A8"/>
              </a:solidFill>
              <a:effectLst/>
              <a:latin typeface="UTM Cooper Black" panose="02040603050506020204" pitchFamily="18" charset="0"/>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dirty="0">
                <a:solidFill>
                  <a:srgbClr val="FFFF00"/>
                </a:solidFill>
              </a:rPr>
              <a:t>Tk</a:t>
            </a:r>
            <a:r>
              <a:rPr lang="vi-VN" b="0" dirty="0">
                <a:solidFill>
                  <a:srgbClr val="FFFF00"/>
                </a:solidFill>
                <a:effectLst/>
              </a:rPr>
              <a:t>1</a:t>
            </a:r>
            <a:r>
              <a:rPr lang="en-US" b="0" dirty="0">
                <a:solidFill>
                  <a:srgbClr val="FFFF00"/>
                </a:solidFill>
              </a:rPr>
              <a:t>.</a:t>
            </a:r>
            <a:r>
              <a:rPr lang="vi-VN" b="0" dirty="0">
                <a:solidFill>
                  <a:schemeClr val="bg1"/>
                </a:solidFill>
                <a:effectLst/>
              </a:rPr>
              <a:t> Lạy Thánh Antôn diễm phúc Chúa ban nước Trời Ngai tòa vinh hiển nguyện Ngài thương đoái nhìn đoàn con từ khắp muôn phương chúng con về trước nhan Ngài bao nhiêu nhọc lao của cuộc đời nguyện xin Ngài thương chở che.</a:t>
            </a:r>
          </a:p>
        </p:txBody>
      </p:sp>
    </p:spTree>
    <p:extLst>
      <p:ext uri="{BB962C8B-B14F-4D97-AF65-F5344CB8AC3E}">
        <p14:creationId xmlns:p14="http://schemas.microsoft.com/office/powerpoint/2010/main" val="3886726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rPr>
              <a:t>ĐK.</a:t>
            </a:r>
            <a:r>
              <a:rPr lang="en-US" sz="6000" b="0" dirty="0">
                <a:solidFill>
                  <a:schemeClr val="bg1"/>
                </a:solidFill>
              </a:rPr>
              <a:t> </a:t>
            </a:r>
            <a:r>
              <a:rPr lang="vi-VN" sz="6000" b="0" dirty="0">
                <a:solidFill>
                  <a:schemeClr val="bg1"/>
                </a:solidFill>
                <a:effectLst/>
              </a:rPr>
              <a:t>Ôi vị Thánh khiêm nhường Chúa thương ban cho làm phép lạ cứu giúp kẻ cơ bần và đỡ nâng cho người lầm than. </a:t>
            </a:r>
            <a:endParaRPr lang="en-US" sz="6000" b="0" dirty="0">
              <a:solidFill>
                <a:schemeClr val="bg1"/>
              </a:solidFill>
              <a:effectLst/>
            </a:endParaRPr>
          </a:p>
        </p:txBody>
      </p:sp>
    </p:spTree>
    <p:extLst>
      <p:ext uri="{BB962C8B-B14F-4D97-AF65-F5344CB8AC3E}">
        <p14:creationId xmlns:p14="http://schemas.microsoft.com/office/powerpoint/2010/main" val="5242065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a:solidFill>
                  <a:srgbClr val="FFFF00"/>
                </a:solidFill>
                <a:effectLst/>
              </a:rPr>
              <a:t>*</a:t>
            </a:r>
            <a:r>
              <a:rPr lang="en-US" sz="6000" b="0" dirty="0">
                <a:solidFill>
                  <a:schemeClr val="bg1"/>
                </a:solidFill>
                <a:effectLst/>
              </a:rPr>
              <a:t> </a:t>
            </a:r>
            <a:r>
              <a:rPr lang="vi-VN" sz="6000" b="0" dirty="0">
                <a:solidFill>
                  <a:schemeClr val="bg1"/>
                </a:solidFill>
                <a:effectLst/>
              </a:rPr>
              <a:t>Xin chở che giữ gìn cho muôn dân được sống an bình, trọn một niềm cậy trông vào tình thương Chúa muôn ngàn năm.</a:t>
            </a:r>
          </a:p>
        </p:txBody>
      </p:sp>
    </p:spTree>
    <p:extLst>
      <p:ext uri="{BB962C8B-B14F-4D97-AF65-F5344CB8AC3E}">
        <p14:creationId xmlns:p14="http://schemas.microsoft.com/office/powerpoint/2010/main" val="35171148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dirty="0">
                <a:solidFill>
                  <a:srgbClr val="FFFF00"/>
                </a:solidFill>
              </a:rPr>
              <a:t>Tk2.</a:t>
            </a:r>
            <a:r>
              <a:rPr lang="vi-VN" b="0" dirty="0">
                <a:solidFill>
                  <a:schemeClr val="bg1"/>
                </a:solidFill>
                <a:effectLst/>
              </a:rPr>
              <a:t> Lạy Thánh Antôn là đấng hay làm phép lạ, nay đoàn con về hợp cùng nhau dâng lời nguyện xin, thử thách gian nan lắng lo khổ đau thất vọng kêu xin Ngaif thương xót nhậm lời chuyển cầu cùng Chúa xót thương.</a:t>
            </a: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en-US" sz="6000" b="0" dirty="0">
                <a:solidFill>
                  <a:schemeClr val="bg1"/>
                </a:solidFill>
                <a:effectLst/>
              </a:rPr>
              <a:t> </a:t>
            </a:r>
            <a:r>
              <a:rPr lang="vi-VN" sz="6000" b="0" dirty="0">
                <a:solidFill>
                  <a:schemeClr val="bg1"/>
                </a:solidFill>
                <a:effectLst/>
              </a:rPr>
              <a:t>Hân hoan bước vào nhà Chúa. Một niềm tin son sắt không ngơi, tình thân thương hiệp nhất muôn lòng với bao hy vọng.  </a:t>
            </a:r>
          </a:p>
        </p:txBody>
      </p:sp>
    </p:spTree>
    <p:extLst>
      <p:ext uri="{BB962C8B-B14F-4D97-AF65-F5344CB8AC3E}">
        <p14:creationId xmlns:p14="http://schemas.microsoft.com/office/powerpoint/2010/main" val="426923047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rPr>
              <a:t>ĐK.</a:t>
            </a:r>
            <a:r>
              <a:rPr lang="en-US" sz="6000" b="0" dirty="0">
                <a:solidFill>
                  <a:schemeClr val="bg1"/>
                </a:solidFill>
              </a:rPr>
              <a:t> </a:t>
            </a:r>
            <a:r>
              <a:rPr lang="vi-VN" sz="6000" b="0" dirty="0">
                <a:solidFill>
                  <a:schemeClr val="bg1"/>
                </a:solidFill>
                <a:effectLst/>
              </a:rPr>
              <a:t>Ôi vị Thánh khiêm nhường Chúa thương ban cho làm phép lạ cứu giúp kẻ cơ bần và đỡ nâng cho người lầm than. </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a:solidFill>
                  <a:srgbClr val="FFFF00"/>
                </a:solidFill>
                <a:effectLst/>
              </a:rPr>
              <a:t>*</a:t>
            </a:r>
            <a:r>
              <a:rPr lang="en-US" sz="6000" b="0" dirty="0">
                <a:solidFill>
                  <a:schemeClr val="bg1"/>
                </a:solidFill>
                <a:effectLst/>
              </a:rPr>
              <a:t> </a:t>
            </a:r>
            <a:r>
              <a:rPr lang="vi-VN" sz="6000" b="0" dirty="0">
                <a:solidFill>
                  <a:schemeClr val="bg1"/>
                </a:solidFill>
                <a:effectLst/>
              </a:rPr>
              <a:t>Xin chở che giữ gìn cho muôn dân được sống an bình, trọn một niềm cậy trông vào tình thương Chúa muôn ngàn năm.</a:t>
            </a:r>
          </a:p>
        </p:txBody>
      </p:sp>
    </p:spTree>
    <p:extLst>
      <p:ext uri="{BB962C8B-B14F-4D97-AF65-F5344CB8AC3E}">
        <p14:creationId xmlns:p14="http://schemas.microsoft.com/office/powerpoint/2010/main" val="201147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02AA-A8D9-BB51-027C-F189E24671DD}"/>
              </a:ext>
            </a:extLst>
          </p:cNvPr>
          <p:cNvSpPr>
            <a:spLocks noGrp="1"/>
          </p:cNvSpPr>
          <p:nvPr>
            <p:ph type="title"/>
          </p:nvPr>
        </p:nvSpPr>
        <p:spPr>
          <a:xfrm>
            <a:off x="0" y="0"/>
            <a:ext cx="9144000" cy="5143500"/>
          </a:xfrm>
        </p:spPr>
        <p:txBody>
          <a:bodyPr>
            <a:normAutofit/>
          </a:bodyPr>
          <a:lstStyle/>
          <a:p>
            <a:pPr algn="just"/>
            <a:r>
              <a:rPr kumimoji="0" lang="en-US" sz="5400" b="0" i="0" u="none" strike="noStrike" kern="1200" cap="none" spc="0" normalizeH="0" baseline="0" noProof="0" dirty="0">
                <a:ln>
                  <a:noFill/>
                </a:ln>
                <a:solidFill>
                  <a:srgbClr val="FFFF00"/>
                </a:solidFill>
                <a:effectLst/>
                <a:uLnTx/>
                <a:uFillTx/>
                <a:ea typeface="+mn-ea"/>
                <a:cs typeface="+mn-cs"/>
              </a:rPr>
              <a:t>*</a:t>
            </a:r>
            <a:r>
              <a:rPr kumimoji="0" lang="en-US" sz="5400" b="0" i="0" u="none" strike="noStrike" kern="1200" cap="none" spc="0" normalizeH="0" baseline="0" noProof="0" dirty="0">
                <a:ln>
                  <a:noFill/>
                </a:ln>
                <a:solidFill>
                  <a:prstClr val="white"/>
                </a:solidFill>
                <a:effectLst/>
                <a:uLnTx/>
                <a:uFillTx/>
                <a:ea typeface="+mn-ea"/>
                <a:cs typeface="+mn-cs"/>
              </a:rPr>
              <a:t> </a:t>
            </a:r>
            <a:r>
              <a:rPr kumimoji="0" lang="vi-VN" sz="5400" b="0" i="0" u="none" strike="noStrike" kern="1200" cap="none" spc="0" normalizeH="0" baseline="0" noProof="0" dirty="0">
                <a:ln>
                  <a:noFill/>
                </a:ln>
                <a:solidFill>
                  <a:prstClr val="white"/>
                </a:solidFill>
                <a:effectLst/>
                <a:uLnTx/>
                <a:uFillTx/>
                <a:ea typeface="+mn-ea"/>
                <a:cs typeface="+mn-cs"/>
              </a:rPr>
              <a:t>Này đây cung điện nhà Chúa, vang lên bao tiếng ca lời mừng, tôn vinh Thiên Chúa Vua cửu trùng, đầy vinh quang chan chứa tình thương</a:t>
            </a:r>
            <a:endParaRPr lang="en-US" sz="5400" b="0" dirty="0"/>
          </a:p>
        </p:txBody>
      </p:sp>
    </p:spTree>
    <p:extLst>
      <p:ext uri="{BB962C8B-B14F-4D97-AF65-F5344CB8AC3E}">
        <p14:creationId xmlns:p14="http://schemas.microsoft.com/office/powerpoint/2010/main" val="349675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118</TotalTime>
  <Words>2151</Words>
  <Application>Microsoft Office PowerPoint</Application>
  <PresentationFormat>On-screen Show (16:9)</PresentationFormat>
  <Paragraphs>88</Paragraphs>
  <Slides>82</Slides>
  <Notes>2</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82</vt:i4>
      </vt:variant>
    </vt:vector>
  </HeadingPairs>
  <TitlesOfParts>
    <vt:vector size="99" baseType="lpstr">
      <vt:lpstr>Arial</vt:lpstr>
      <vt:lpstr>Calibri</vt:lpstr>
      <vt:lpstr>Calibri Light</vt:lpstr>
      <vt:lpstr>Times New Roman</vt:lpstr>
      <vt:lpstr>UTM Alberta Heavy</vt:lpstr>
      <vt:lpstr>UTM American Sans</vt:lpstr>
      <vt:lpstr>UTM Cooper Black</vt:lpstr>
      <vt:lpstr>Office Theme</vt:lpstr>
      <vt:lpstr>1_Office Theme</vt:lpstr>
      <vt:lpstr>6_Office Theme</vt:lpstr>
      <vt:lpstr>2_Office Theme</vt:lpstr>
      <vt:lpstr>10_Office Theme</vt:lpstr>
      <vt:lpstr>37_Default Design</vt:lpstr>
      <vt:lpstr>3_Office Theme</vt:lpstr>
      <vt:lpstr>4_Office Theme</vt:lpstr>
      <vt:lpstr>38_Default Design</vt:lpstr>
      <vt:lpstr>5_Office Theme</vt:lpstr>
      <vt:lpstr>LỄ ĐỒNG HƯƠNG TÂN CHÂU  30 – 07  CA ĐOÀN THÁNH GIA  NL: VÀO NHÀ CHÚA – MINH TÂM  ĐC: THÁNH VỊNH 118 - KIM LONG  DL: BIẾT DÂNG GÌ HƠN – TƯỜNG ÂN  KL: NGỢI KHEN THÁNH ANTÔN – THANH NHÀN</vt:lpstr>
      <vt:lpstr>PowerPoint Presentation</vt:lpstr>
      <vt:lpstr>Ca Nhập Lễ  VÀO NHÀ CHÚA St: Minh Tâm</vt:lpstr>
      <vt:lpstr>PowerPoint Presentation</vt:lpstr>
      <vt:lpstr>PowerPoint Presentation</vt:lpstr>
      <vt:lpstr>* Này đây cung điện nhà Chúa, vang lên bao tiếng ca lời mừng, tôn vinh Thiên Chúa Vua cửu trùng, đầy vinh quang chan chứa tình thương</vt:lpstr>
      <vt:lpstr>Tk2. Hỡi những ai Chúa chọn chúc tụng Chúa đi. Sống những ngày hoan hỉ mà cảm tạ Ngài. Để ta trở thành lời ca, để ta như là viên đá, đoàn kết đắp xây một nhà.</vt:lpstr>
      <vt:lpstr>PowerPoint Presentation</vt:lpstr>
      <vt:lpstr>* Này đây cung điện nhà Chúa, vang lên bao tiếng ca lời mừng, tôn vinh Thiên Chúa Vua cửu trùng, đầy vinh quang chan chứa tình thương</vt:lpstr>
      <vt:lpstr>PowerPoint Presentation</vt:lpstr>
      <vt:lpstr>PowerPoint Presentation</vt:lpstr>
      <vt:lpstr>* Này đây cung điện nhà Chúa, vang lên bao tiếng ca lời mừng, tôn vinh Thiên Chúa Vua cửu trùng, đầy vinh quang chan chứa tình thương</vt:lpstr>
      <vt:lpstr>PowerPoint Presentation</vt:lpstr>
      <vt:lpstr>KINH VINH DANH Ca Lên Đi 2 St: Lm. Kim Long</vt:lpstr>
      <vt:lpstr> </vt:lpstr>
      <vt:lpstr>Chúng con ca ngợi Chúa. Chúng con chúc tụng Chúa. Chúng con thờ lạy Chúa. Chúng con tôn vinh Chúa. Chúng con cảm tạ Chúa vì vinh quang cao cả Chúa. </vt:lpstr>
      <vt:lpstr>Lạy Chúa là Thiên Chúa, là Vua trên trời, là Chúa Cha toàn năng. Lạy Con Một Thiên Chúa, Chúa Giê-su Ki-tô. </vt:lpstr>
      <vt:lpstr>Lạy Chúa là Thiên Chúa, là Chiên Thiên Chúa, là Con Đức Chúa Cha. Chúa xoá tội trần gian, xin thương, xin thương, xin thương xót chúng con.</vt:lpstr>
      <vt:lpstr>Chúa xoá tội trần gian, Xin nhận lời chúng con cầu khẩn. Chúa ngự bên hữu Đức Chúa Cha, xin thương, xin thương, xin thương xót chúng con.</vt:lpstr>
      <vt:lpstr> Vì lạy Chúa Giê-su Ki-tô, chỉ có Chúa là Đấng Thánh, chỉ có Chúa là Chúa, chỉ có Chúa là Đấng Tối Cao, cùng Đức Chúa Thánh Thần trong vinh quang Đức Chúa Cha.               A-men. A-men. </vt:lpstr>
      <vt:lpstr>PowerPoint Presentation</vt:lpstr>
      <vt:lpstr>PowerPoint Presentation</vt:lpstr>
      <vt:lpstr>Chúa Nhật XVII Thường Niên - Năm A  ĐÁP CA  Thánh Vịnh 118 St: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thành</vt:lpstr>
      <vt:lpstr>Đk: Nguyện dâng Chúa, tình yêu mến của con người, đượm cay đắng nhưng chẳng có gì hơn. Nguyện xin Chúa hãy đưa mắt nhìn con đây, một chút tình yêu này, đáng chi làm lễ dâng </vt:lpstr>
      <vt:lpstr>Tk2. Xin dâng lên, bao âu sầu nơi thế gian, xin dâng lên, đây bao người đang khóc than, xin thi  ân cho âu sầu biến hân hoan. Thành khúc tình ca Thượng Tiến về cha ở trước Thiên tòa.</vt:lpstr>
      <vt:lpstr>Đk: Nguyện dâng Chúa, tình yêu mến của con người, đượm cay đắng nhưng chẳng có gì hơn. Nguyện xin Chúa hãy đưa mắt nhìn con đây, một chút tình yêu này, đáng chi làm lễ dâng </vt:lpstr>
      <vt:lpstr>Tk3. Xin dâng lên, đây tâm hồn con héo hon, xin dâng lên, dâng lên tình yêu Sắt Son, tuy đơn sơ nhưng con chỉ có tim con. Của lễ toàn thiêu là chính lòng con nguyện mến yêu nhiều</vt:lpstr>
      <vt:lpstr>Đk: Nguyện dâng Chúa, tình yêu mến của con người, đượm cay đắng nhưng chẳng có gì hơn. Nguyện xin Chúa hãy đưa mắt nhìn con đây, một chút tình yêu này, đáng chi làm lễ dâng </vt:lpstr>
      <vt:lpstr>PowerPoint Presentation</vt:lpstr>
      <vt:lpstr>PowerPoint Presentation</vt:lpstr>
      <vt:lpstr>Ca Nguyện Hiệp Lễ  NHÂN CHỨNG GIỮA ĐỜI St: Tuấn Cường – Đức Hoài</vt:lpstr>
      <vt:lpstr>Tk1. Đời con theo Chúa, bước chân luôn vững một niềm tin, dù cho sóng xô giữa biển đời con vẫn cậy trông,</vt:lpstr>
      <vt:lpstr>* vì Chúa vẫn ở bên con, cùng con đi giữa biển đời. Những tâm tình và những lời ca, tri ân tình Chúa mến thương con hải hà.</vt:lpstr>
      <vt:lpstr>ĐK: Ôi lòng nhân hậu của Chúa, con sẽ mãi ủ ấp trong tim. Tháng năm trên dòng đời, tình yêu Chúa luôn mãi chẳng vơi.</vt:lpstr>
      <vt:lpstr>** Con nguyện cùng theo Chúa, xin mãi được vững bước trung kiên, luôn sống cho Nước Trời, là nhân chứng của Chúa giữa đời</vt:lpstr>
      <vt:lpstr>Tk2. Đời con theo Chúa, bước qua bao tháng ngày buồn vui, dù cho trái ngang, giữa cuộc đời con vẫn cậy trông</vt:lpstr>
      <vt:lpstr>* vì Chúa vẫn ở bên con, cùng con đi giữa cuộc đời. Những tâm tình còn mãi đầy vơi, tri ân tình Chúa mến thương con chẳng rời.</vt:lpstr>
      <vt:lpstr>ĐK: Ôi lòng nhân hậu của Chúa, con sẽ mãi ủ ấp trong tim. Tháng năm trên dòng đời, tình yêu Chúa luôn mãi chẳng vơi.</vt:lpstr>
      <vt:lpstr>** Con nguyện cùng theo Chúa, xin mãi được vững bước trung kiên, luôn sống cho Nước Trời, là nhân chứng của Chúa giữa đời</vt:lpstr>
      <vt:lpstr>Tk3. Đời con theo Chúa, bước qua bao nắng vàng chiều thu. Dù cho gió mưa giữa đường đời con vẫn cậy trông</vt:lpstr>
      <vt:lpstr>* Vì Chúa vẫn ở bên con, cùng con đi giữa đường đời. Những tâm tình và những lời thơ, tri ân tình Chúa mến thương con vô bờ.</vt:lpstr>
      <vt:lpstr>ĐK: Ôi lòng nhân hậu của Chúa, con sẽ mãi ủ ấp trong tim. Tháng năm trên dòng đời, tình yêu Chúa luôn mãi chẳng vơi.</vt:lpstr>
      <vt:lpstr>** Con nguyện cùng theo Chúa, xin mãi được vững bước trung kiên, luôn sống cho Nước Trời, là nhân chứng của Chúa giữa đời</vt:lpstr>
      <vt:lpstr>PowerPoint Presentation</vt:lpstr>
      <vt:lpstr>PowerPoint Presentation</vt:lpstr>
      <vt:lpstr>Ca Kết Lễ  NGỢI KHEN THÁNH ANTÔN St: Thanh Nhàn</vt:lpstr>
      <vt:lpstr>Tk1. Lạy Thánh Antôn diễm phúc Chúa ban nước Trời Ngai tòa vinh hiển nguyện Ngài thương đoái nhìn đoàn con từ khắp muôn phương chúng con về trước nhan Ngài bao nhiêu nhọc lao của cuộc đời nguyện xin Ngài thương chở che.</vt:lpstr>
      <vt:lpstr>ĐK. Ôi vị Thánh khiêm nhường Chúa thương ban cho làm phép lạ cứu giúp kẻ cơ bần và đỡ nâng cho người lầm than. </vt:lpstr>
      <vt:lpstr>* Xin chở che giữ gìn cho muôn dân được sống an bình, trọn một niềm cậy trông vào tình thương Chúa muôn ngàn năm.</vt:lpstr>
      <vt:lpstr>Tk2. Lạy Thánh Antôn là đấng hay làm phép lạ, nay đoàn con về hợp cùng nhau dâng lời nguyện xin, thử thách gian nan lắng lo khổ đau thất vọng kêu xin Ngaif thương xót nhậm lời chuyển cầu cùng Chúa xót thương.</vt:lpstr>
      <vt:lpstr>ĐK. Ôi vị Thánh khiêm nhường Chúa thương ban cho làm phép lạ cứu giúp kẻ cơ bần và đỡ nâng cho người lầm than. </vt:lpstr>
      <vt:lpstr>* Xin chở che giữ gìn cho muôn dân được sống an bình, trọn một niềm cậy trông vào tình thương Chúa muôn ngàn năm.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LỄ ĐỒNG HƯƠNG TÂN CHÂU  30 – 07  CA ĐOÀN THÁNH GIA  NL: VÀO NHÀ CHÚA – MINH TÂM  ĐC: THÁNH VỊNH 118 - KIM LONG  DL: DÂNG 2 – NGUYỄN DUY  HL: NHÂN CHỨNG GIŨA ĐỜI – TUẤN CƯỜNG &amp; ĐỨC HOÀI  KL: NGỢI KHEN THÁNH ANTÔN – THANH NHÀN</dc:title>
  <dc:creator>trungbo2001@gmail.com</dc:creator>
  <cp:lastModifiedBy>trungbo2001@gmail.com</cp:lastModifiedBy>
  <cp:revision>1</cp:revision>
  <dcterms:created xsi:type="dcterms:W3CDTF">2023-07-11T13:54:43Z</dcterms:created>
  <dcterms:modified xsi:type="dcterms:W3CDTF">2023-07-25T09:05:02Z</dcterms:modified>
</cp:coreProperties>
</file>