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 id="2147483662" r:id="rId3"/>
    <p:sldMasterId id="2147483682" r:id="rId4"/>
    <p:sldMasterId id="2147483706" r:id="rId5"/>
    <p:sldMasterId id="2147483718" r:id="rId6"/>
    <p:sldMasterId id="2147483726" r:id="rId7"/>
    <p:sldMasterId id="2147483738" r:id="rId8"/>
  </p:sldMasterIdLst>
  <p:notesMasterIdLst>
    <p:notesMasterId r:id="rId93"/>
  </p:notesMasterIdLst>
  <p:sldIdLst>
    <p:sldId id="615" r:id="rId9"/>
    <p:sldId id="507" r:id="rId10"/>
    <p:sldId id="376" r:id="rId11"/>
    <p:sldId id="589" r:id="rId12"/>
    <p:sldId id="597" r:id="rId13"/>
    <p:sldId id="607" r:id="rId14"/>
    <p:sldId id="368" r:id="rId15"/>
    <p:sldId id="369" r:id="rId16"/>
    <p:sldId id="370" r:id="rId17"/>
    <p:sldId id="371" r:id="rId18"/>
    <p:sldId id="372" r:id="rId19"/>
    <p:sldId id="373" r:id="rId20"/>
    <p:sldId id="374" r:id="rId21"/>
    <p:sldId id="9763" r:id="rId22"/>
    <p:sldId id="553" r:id="rId23"/>
    <p:sldId id="443" r:id="rId24"/>
    <p:sldId id="585" r:id="rId25"/>
    <p:sldId id="565" r:id="rId26"/>
    <p:sldId id="9751" r:id="rId27"/>
    <p:sldId id="9752" r:id="rId28"/>
    <p:sldId id="9755" r:id="rId29"/>
    <p:sldId id="9753" r:id="rId30"/>
    <p:sldId id="9754" r:id="rId31"/>
    <p:sldId id="9756" r:id="rId32"/>
    <p:sldId id="602" r:id="rId33"/>
    <p:sldId id="545" r:id="rId34"/>
    <p:sldId id="546" r:id="rId35"/>
    <p:sldId id="547" r:id="rId36"/>
    <p:sldId id="548" r:id="rId37"/>
    <p:sldId id="608" r:id="rId38"/>
    <p:sldId id="609" r:id="rId39"/>
    <p:sldId id="551" r:id="rId40"/>
    <p:sldId id="552" r:id="rId41"/>
    <p:sldId id="606" r:id="rId42"/>
    <p:sldId id="415" r:id="rId43"/>
    <p:sldId id="536" r:id="rId44"/>
    <p:sldId id="537" r:id="rId45"/>
    <p:sldId id="538" r:id="rId46"/>
    <p:sldId id="610" r:id="rId47"/>
    <p:sldId id="539" r:id="rId48"/>
    <p:sldId id="611" r:id="rId49"/>
    <p:sldId id="556" r:id="rId50"/>
    <p:sldId id="612" r:id="rId51"/>
    <p:sldId id="603" r:id="rId52"/>
    <p:sldId id="613" r:id="rId53"/>
    <p:sldId id="532" r:id="rId54"/>
    <p:sldId id="549" r:id="rId55"/>
    <p:sldId id="614" r:id="rId56"/>
    <p:sldId id="401" r:id="rId57"/>
    <p:sldId id="402" r:id="rId58"/>
    <p:sldId id="403" r:id="rId59"/>
    <p:sldId id="404" r:id="rId60"/>
    <p:sldId id="405" r:id="rId61"/>
    <p:sldId id="406" r:id="rId62"/>
    <p:sldId id="407" r:id="rId63"/>
    <p:sldId id="408" r:id="rId64"/>
    <p:sldId id="409" r:id="rId65"/>
    <p:sldId id="410" r:id="rId66"/>
    <p:sldId id="411" r:id="rId67"/>
    <p:sldId id="412" r:id="rId68"/>
    <p:sldId id="550" r:id="rId69"/>
    <p:sldId id="558" r:id="rId70"/>
    <p:sldId id="9745" r:id="rId71"/>
    <p:sldId id="9746" r:id="rId72"/>
    <p:sldId id="9747" r:id="rId73"/>
    <p:sldId id="9764" r:id="rId74"/>
    <p:sldId id="276" r:id="rId75"/>
    <p:sldId id="503" r:id="rId76"/>
    <p:sldId id="9765" r:id="rId77"/>
    <p:sldId id="9766" r:id="rId78"/>
    <p:sldId id="9767" r:id="rId79"/>
    <p:sldId id="9768" r:id="rId80"/>
    <p:sldId id="9770" r:id="rId81"/>
    <p:sldId id="9769" r:id="rId82"/>
    <p:sldId id="9771" r:id="rId83"/>
    <p:sldId id="292" r:id="rId84"/>
    <p:sldId id="293" r:id="rId85"/>
    <p:sldId id="9757" r:id="rId86"/>
    <p:sldId id="9758" r:id="rId87"/>
    <p:sldId id="9760" r:id="rId88"/>
    <p:sldId id="9759" r:id="rId89"/>
    <p:sldId id="9761" r:id="rId90"/>
    <p:sldId id="9762" r:id="rId91"/>
    <p:sldId id="605" r:id="rId9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19" autoAdjust="0"/>
    <p:restoredTop sz="94620" autoAdjust="0"/>
  </p:normalViewPr>
  <p:slideViewPr>
    <p:cSldViewPr snapToGrid="0">
      <p:cViewPr varScale="1">
        <p:scale>
          <a:sx n="73" d="100"/>
          <a:sy n="73" d="100"/>
        </p:scale>
        <p:origin x="66" y="672"/>
      </p:cViewPr>
      <p:guideLst/>
    </p:cSldViewPr>
  </p:slideViewPr>
  <p:outlineViewPr>
    <p:cViewPr>
      <p:scale>
        <a:sx n="33" d="100"/>
        <a:sy n="33" d="100"/>
      </p:scale>
      <p:origin x="0" y="-1901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viewProps" Target="viewProps.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0" Type="http://schemas.openxmlformats.org/officeDocument/2006/relationships/slide" Target="slides/slide72.xml"/><Relationship Id="rId85" Type="http://schemas.openxmlformats.org/officeDocument/2006/relationships/slide" Target="slides/slide77.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notesMaster" Target="notesMasters/notesMaster1.xml"/><Relationship Id="rId9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ungbo2001@gmail.com" userId="8ce29e2eda34f706" providerId="LiveId" clId="{210A1D30-8E7D-494E-BF4F-C24FCFB8DF60}"/>
    <pc:docChg chg="undo custSel addSld delSld modSld sldOrd delMainMaster">
      <pc:chgData name="trungbo2001@gmail.com" userId="8ce29e2eda34f706" providerId="LiveId" clId="{210A1D30-8E7D-494E-BF4F-C24FCFB8DF60}" dt="2023-07-28T11:00:13.322" v="1312" actId="339"/>
      <pc:docMkLst>
        <pc:docMk/>
      </pc:docMkLst>
      <pc:sldChg chg="del">
        <pc:chgData name="trungbo2001@gmail.com" userId="8ce29e2eda34f706" providerId="LiveId" clId="{210A1D30-8E7D-494E-BF4F-C24FCFB8DF60}" dt="2023-07-28T10:23:55.707" v="824" actId="47"/>
        <pc:sldMkLst>
          <pc:docMk/>
          <pc:sldMk cId="2377848715" sldId="256"/>
        </pc:sldMkLst>
      </pc:sldChg>
      <pc:sldChg chg="modSp del mod setBg">
        <pc:chgData name="trungbo2001@gmail.com" userId="8ce29e2eda34f706" providerId="LiveId" clId="{210A1D30-8E7D-494E-BF4F-C24FCFB8DF60}" dt="2023-07-28T10:27:48.870" v="852" actId="47"/>
        <pc:sldMkLst>
          <pc:docMk/>
          <pc:sldMk cId="2852945345" sldId="257"/>
        </pc:sldMkLst>
        <pc:spChg chg="mod">
          <ac:chgData name="trungbo2001@gmail.com" userId="8ce29e2eda34f706" providerId="LiveId" clId="{210A1D30-8E7D-494E-BF4F-C24FCFB8DF60}" dt="2023-07-28T10:27:11.999" v="843" actId="21"/>
          <ac:spMkLst>
            <pc:docMk/>
            <pc:sldMk cId="2852945345" sldId="257"/>
            <ac:spMk id="2" creationId="{00000000-0000-0000-0000-000000000000}"/>
          </ac:spMkLst>
        </pc:spChg>
      </pc:sldChg>
      <pc:sldChg chg="modSp del mod setBg">
        <pc:chgData name="trungbo2001@gmail.com" userId="8ce29e2eda34f706" providerId="LiveId" clId="{210A1D30-8E7D-494E-BF4F-C24FCFB8DF60}" dt="2023-07-28T10:27:48.261" v="851" actId="47"/>
        <pc:sldMkLst>
          <pc:docMk/>
          <pc:sldMk cId="3656652088" sldId="258"/>
        </pc:sldMkLst>
        <pc:spChg chg="mod">
          <ac:chgData name="trungbo2001@gmail.com" userId="8ce29e2eda34f706" providerId="LiveId" clId="{210A1D30-8E7D-494E-BF4F-C24FCFB8DF60}" dt="2023-07-28T10:26:21.903" v="837" actId="21"/>
          <ac:spMkLst>
            <pc:docMk/>
            <pc:sldMk cId="3656652088" sldId="258"/>
            <ac:spMk id="2" creationId="{00000000-0000-0000-0000-000000000000}"/>
          </ac:spMkLst>
        </pc:spChg>
      </pc:sldChg>
      <pc:sldChg chg="modSp del mod setBg">
        <pc:chgData name="trungbo2001@gmail.com" userId="8ce29e2eda34f706" providerId="LiveId" clId="{210A1D30-8E7D-494E-BF4F-C24FCFB8DF60}" dt="2023-07-28T10:27:49.469" v="853" actId="47"/>
        <pc:sldMkLst>
          <pc:docMk/>
          <pc:sldMk cId="1247424009" sldId="259"/>
        </pc:sldMkLst>
        <pc:spChg chg="mod">
          <ac:chgData name="trungbo2001@gmail.com" userId="8ce29e2eda34f706" providerId="LiveId" clId="{210A1D30-8E7D-494E-BF4F-C24FCFB8DF60}" dt="2023-07-28T10:27:29.470" v="847" actId="21"/>
          <ac:spMkLst>
            <pc:docMk/>
            <pc:sldMk cId="1247424009" sldId="259"/>
            <ac:spMk id="2" creationId="{00000000-0000-0000-0000-000000000000}"/>
          </ac:spMkLst>
        </pc:spChg>
      </pc:sldChg>
      <pc:sldChg chg="modSp del mod setBg">
        <pc:chgData name="trungbo2001@gmail.com" userId="8ce29e2eda34f706" providerId="LiveId" clId="{210A1D30-8E7D-494E-BF4F-C24FCFB8DF60}" dt="2023-07-28T10:27:50.019" v="854" actId="47"/>
        <pc:sldMkLst>
          <pc:docMk/>
          <pc:sldMk cId="1371122400" sldId="264"/>
        </pc:sldMkLst>
        <pc:spChg chg="mod">
          <ac:chgData name="trungbo2001@gmail.com" userId="8ce29e2eda34f706" providerId="LiveId" clId="{210A1D30-8E7D-494E-BF4F-C24FCFB8DF60}" dt="2023-07-28T10:27:41.325" v="849" actId="21"/>
          <ac:spMkLst>
            <pc:docMk/>
            <pc:sldMk cId="1371122400" sldId="264"/>
            <ac:spMk id="2" creationId="{00000000-0000-0000-0000-000000000000}"/>
          </ac:spMkLst>
        </pc:spChg>
      </pc:sldChg>
      <pc:sldChg chg="addSp modSp">
        <pc:chgData name="trungbo2001@gmail.com" userId="8ce29e2eda34f706" providerId="LiveId" clId="{210A1D30-8E7D-494E-BF4F-C24FCFB8DF60}" dt="2023-07-28T10:29:37.690" v="884" actId="931"/>
        <pc:sldMkLst>
          <pc:docMk/>
          <pc:sldMk cId="2281482052" sldId="276"/>
        </pc:sldMkLst>
        <pc:picChg chg="add mod">
          <ac:chgData name="trungbo2001@gmail.com" userId="8ce29e2eda34f706" providerId="LiveId" clId="{210A1D30-8E7D-494E-BF4F-C24FCFB8DF60}" dt="2023-07-28T10:29:37.690" v="884" actId="931"/>
          <ac:picMkLst>
            <pc:docMk/>
            <pc:sldMk cId="2281482052" sldId="276"/>
            <ac:picMk id="3" creationId="{DB1B4F5F-725C-A877-5E53-FDD51C1CB6CE}"/>
          </ac:picMkLst>
        </pc:picChg>
      </pc:sldChg>
      <pc:sldChg chg="del">
        <pc:chgData name="trungbo2001@gmail.com" userId="8ce29e2eda34f706" providerId="LiveId" clId="{210A1D30-8E7D-494E-BF4F-C24FCFB8DF60}" dt="2023-07-28T10:31:24.614" v="885" actId="47"/>
        <pc:sldMkLst>
          <pc:docMk/>
          <pc:sldMk cId="3538784278" sldId="277"/>
        </pc:sldMkLst>
      </pc:sldChg>
      <pc:sldChg chg="modSp mod">
        <pc:chgData name="trungbo2001@gmail.com" userId="8ce29e2eda34f706" providerId="LiveId" clId="{210A1D30-8E7D-494E-BF4F-C24FCFB8DF60}" dt="2023-07-11T11:24:48.627" v="20" actId="14100"/>
        <pc:sldMkLst>
          <pc:docMk/>
          <pc:sldMk cId="2426266137" sldId="292"/>
        </pc:sldMkLst>
        <pc:picChg chg="mod">
          <ac:chgData name="trungbo2001@gmail.com" userId="8ce29e2eda34f706" providerId="LiveId" clId="{210A1D30-8E7D-494E-BF4F-C24FCFB8DF60}" dt="2023-07-11T11:24:48.627" v="20" actId="14100"/>
          <ac:picMkLst>
            <pc:docMk/>
            <pc:sldMk cId="2426266137" sldId="292"/>
            <ac:picMk id="3" creationId="{00000000-0000-0000-0000-000000000000}"/>
          </ac:picMkLst>
        </pc:picChg>
      </pc:sldChg>
      <pc:sldChg chg="delSp modSp mod">
        <pc:chgData name="trungbo2001@gmail.com" userId="8ce29e2eda34f706" providerId="LiveId" clId="{210A1D30-8E7D-494E-BF4F-C24FCFB8DF60}" dt="2023-07-28T10:50:37.414" v="1114" actId="404"/>
        <pc:sldMkLst>
          <pc:docMk/>
          <pc:sldMk cId="350850292" sldId="293"/>
        </pc:sldMkLst>
        <pc:spChg chg="mod">
          <ac:chgData name="trungbo2001@gmail.com" userId="8ce29e2eda34f706" providerId="LiveId" clId="{210A1D30-8E7D-494E-BF4F-C24FCFB8DF60}" dt="2023-07-28T10:50:37.414" v="1114" actId="404"/>
          <ac:spMkLst>
            <pc:docMk/>
            <pc:sldMk cId="350850292" sldId="293"/>
            <ac:spMk id="2" creationId="{00000000-0000-0000-0000-000000000000}"/>
          </ac:spMkLst>
        </pc:spChg>
        <pc:picChg chg="del mod">
          <ac:chgData name="trungbo2001@gmail.com" userId="8ce29e2eda34f706" providerId="LiveId" clId="{210A1D30-8E7D-494E-BF4F-C24FCFB8DF60}" dt="2023-07-28T10:32:37.885" v="930" actId="478"/>
          <ac:picMkLst>
            <pc:docMk/>
            <pc:sldMk cId="350850292" sldId="293"/>
            <ac:picMk id="3" creationId="{00000000-0000-0000-0000-000000000000}"/>
          </ac:picMkLst>
        </pc:picChg>
      </pc:sldChg>
      <pc:sldChg chg="del">
        <pc:chgData name="trungbo2001@gmail.com" userId="8ce29e2eda34f706" providerId="LiveId" clId="{210A1D30-8E7D-494E-BF4F-C24FCFB8DF60}" dt="2023-07-11T12:14:22.433" v="24" actId="47"/>
        <pc:sldMkLst>
          <pc:docMk/>
          <pc:sldMk cId="2960784044" sldId="367"/>
        </pc:sldMkLst>
      </pc:sldChg>
      <pc:sldChg chg="modSp setBg">
        <pc:chgData name="trungbo2001@gmail.com" userId="8ce29e2eda34f706" providerId="LiveId" clId="{210A1D30-8E7D-494E-BF4F-C24FCFB8DF60}" dt="2023-07-28T10:16:45.988" v="697" actId="113"/>
        <pc:sldMkLst>
          <pc:docMk/>
          <pc:sldMk cId="1316580595" sldId="374"/>
        </pc:sldMkLst>
        <pc:spChg chg="mod">
          <ac:chgData name="trungbo2001@gmail.com" userId="8ce29e2eda34f706" providerId="LiveId" clId="{210A1D30-8E7D-494E-BF4F-C24FCFB8DF60}" dt="2023-07-28T10:16:45.988" v="697" actId="113"/>
          <ac:spMkLst>
            <pc:docMk/>
            <pc:sldMk cId="1316580595" sldId="374"/>
            <ac:spMk id="2" creationId="{00000000-0000-0000-0000-000000000000}"/>
          </ac:spMkLst>
        </pc:spChg>
      </pc:sldChg>
      <pc:sldChg chg="modSp">
        <pc:chgData name="trungbo2001@gmail.com" userId="8ce29e2eda34f706" providerId="LiveId" clId="{210A1D30-8E7D-494E-BF4F-C24FCFB8DF60}" dt="2023-07-28T11:00:13.322" v="1312" actId="339"/>
        <pc:sldMkLst>
          <pc:docMk/>
          <pc:sldMk cId="602412595" sldId="376"/>
        </pc:sldMkLst>
        <pc:spChg chg="mod">
          <ac:chgData name="trungbo2001@gmail.com" userId="8ce29e2eda34f706" providerId="LiveId" clId="{210A1D30-8E7D-494E-BF4F-C24FCFB8DF60}" dt="2023-07-28T11:00:13.322" v="1312" actId="339"/>
          <ac:spMkLst>
            <pc:docMk/>
            <pc:sldMk cId="602412595" sldId="376"/>
            <ac:spMk id="2" creationId="{00000000-0000-0000-0000-000000000000}"/>
          </ac:spMkLst>
        </pc:spChg>
      </pc:sldChg>
      <pc:sldChg chg="del">
        <pc:chgData name="trungbo2001@gmail.com" userId="8ce29e2eda34f706" providerId="LiveId" clId="{210A1D30-8E7D-494E-BF4F-C24FCFB8DF60}" dt="2023-07-11T12:14:44.338" v="25" actId="47"/>
        <pc:sldMkLst>
          <pc:docMk/>
          <pc:sldMk cId="3498606979" sldId="385"/>
        </pc:sldMkLst>
      </pc:sldChg>
      <pc:sldChg chg="del">
        <pc:chgData name="trungbo2001@gmail.com" userId="8ce29e2eda34f706" providerId="LiveId" clId="{210A1D30-8E7D-494E-BF4F-C24FCFB8DF60}" dt="2023-07-11T12:26:13.921" v="186" actId="47"/>
        <pc:sldMkLst>
          <pc:docMk/>
          <pc:sldMk cId="1622106959" sldId="400"/>
        </pc:sldMkLst>
      </pc:sldChg>
      <pc:sldChg chg="modSp mod">
        <pc:chgData name="trungbo2001@gmail.com" userId="8ce29e2eda34f706" providerId="LiveId" clId="{210A1D30-8E7D-494E-BF4F-C24FCFB8DF60}" dt="2023-07-28T10:57:32.117" v="1234" actId="20577"/>
        <pc:sldMkLst>
          <pc:docMk/>
          <pc:sldMk cId="2982275113" sldId="415"/>
        </pc:sldMkLst>
        <pc:spChg chg="mod">
          <ac:chgData name="trungbo2001@gmail.com" userId="8ce29e2eda34f706" providerId="LiveId" clId="{210A1D30-8E7D-494E-BF4F-C24FCFB8DF60}" dt="2023-07-28T10:57:32.117" v="1234" actId="20577"/>
          <ac:spMkLst>
            <pc:docMk/>
            <pc:sldMk cId="2982275113" sldId="415"/>
            <ac:spMk id="3" creationId="{00000000-0000-0000-0000-000000000000}"/>
          </ac:spMkLst>
        </pc:spChg>
        <pc:picChg chg="mod">
          <ac:chgData name="trungbo2001@gmail.com" userId="8ce29e2eda34f706" providerId="LiveId" clId="{210A1D30-8E7D-494E-BF4F-C24FCFB8DF60}" dt="2023-07-11T11:23:30.540" v="8" actId="14100"/>
          <ac:picMkLst>
            <pc:docMk/>
            <pc:sldMk cId="2982275113" sldId="415"/>
            <ac:picMk id="2" creationId="{00000000-0000-0000-0000-000000000000}"/>
          </ac:picMkLst>
        </pc:picChg>
      </pc:sldChg>
      <pc:sldChg chg="modSp">
        <pc:chgData name="trungbo2001@gmail.com" userId="8ce29e2eda34f706" providerId="LiveId" clId="{210A1D30-8E7D-494E-BF4F-C24FCFB8DF60}" dt="2023-07-28T10:39:21.738" v="1069" actId="403"/>
        <pc:sldMkLst>
          <pc:docMk/>
          <pc:sldMk cId="2315032721" sldId="443"/>
        </pc:sldMkLst>
        <pc:spChg chg="mod">
          <ac:chgData name="trungbo2001@gmail.com" userId="8ce29e2eda34f706" providerId="LiveId" clId="{210A1D30-8E7D-494E-BF4F-C24FCFB8DF60}" dt="2023-07-28T10:39:21.738" v="1069" actId="403"/>
          <ac:spMkLst>
            <pc:docMk/>
            <pc:sldMk cId="2315032721" sldId="443"/>
            <ac:spMk id="3" creationId="{00000000-0000-0000-0000-000000000000}"/>
          </ac:spMkLst>
        </pc:spChg>
      </pc:sldChg>
      <pc:sldChg chg="modSp mod">
        <pc:chgData name="trungbo2001@gmail.com" userId="8ce29e2eda34f706" providerId="LiveId" clId="{210A1D30-8E7D-494E-BF4F-C24FCFB8DF60}" dt="2023-07-11T11:24:38.147" v="18" actId="14100"/>
        <pc:sldMkLst>
          <pc:docMk/>
          <pc:sldMk cId="2236451056" sldId="503"/>
        </pc:sldMkLst>
        <pc:picChg chg="mod">
          <ac:chgData name="trungbo2001@gmail.com" userId="8ce29e2eda34f706" providerId="LiveId" clId="{210A1D30-8E7D-494E-BF4F-C24FCFB8DF60}" dt="2023-07-11T11:24:38.147" v="18" actId="14100"/>
          <ac:picMkLst>
            <pc:docMk/>
            <pc:sldMk cId="2236451056" sldId="503"/>
            <ac:picMk id="3" creationId="{00000000-0000-0000-0000-000000000000}"/>
          </ac:picMkLst>
        </pc:picChg>
      </pc:sldChg>
      <pc:sldChg chg="modSp mod">
        <pc:chgData name="trungbo2001@gmail.com" userId="8ce29e2eda34f706" providerId="LiveId" clId="{210A1D30-8E7D-494E-BF4F-C24FCFB8DF60}" dt="2023-07-11T11:22:58.651" v="1" actId="14100"/>
        <pc:sldMkLst>
          <pc:docMk/>
          <pc:sldMk cId="1186081937" sldId="507"/>
        </pc:sldMkLst>
        <pc:picChg chg="mod">
          <ac:chgData name="trungbo2001@gmail.com" userId="8ce29e2eda34f706" providerId="LiveId" clId="{210A1D30-8E7D-494E-BF4F-C24FCFB8DF60}" dt="2023-07-11T11:22:58.651" v="1" actId="14100"/>
          <ac:picMkLst>
            <pc:docMk/>
            <pc:sldMk cId="1186081937" sldId="507"/>
            <ac:picMk id="3" creationId="{00000000-0000-0000-0000-000000000000}"/>
          </ac:picMkLst>
        </pc:picChg>
      </pc:sldChg>
      <pc:sldChg chg="modSp mod">
        <pc:chgData name="trungbo2001@gmail.com" userId="8ce29e2eda34f706" providerId="LiveId" clId="{210A1D30-8E7D-494E-BF4F-C24FCFB8DF60}" dt="2023-07-11T11:24:08.684" v="12" actId="14100"/>
        <pc:sldMkLst>
          <pc:docMk/>
          <pc:sldMk cId="2808985224" sldId="532"/>
        </pc:sldMkLst>
        <pc:picChg chg="mod">
          <ac:chgData name="trungbo2001@gmail.com" userId="8ce29e2eda34f706" providerId="LiveId" clId="{210A1D30-8E7D-494E-BF4F-C24FCFB8DF60}" dt="2023-07-11T11:24:08.684" v="12" actId="14100"/>
          <ac:picMkLst>
            <pc:docMk/>
            <pc:sldMk cId="2808985224" sldId="532"/>
            <ac:picMk id="3" creationId="{00000000-0000-0000-0000-000000000000}"/>
          </ac:picMkLst>
        </pc:picChg>
      </pc:sldChg>
      <pc:sldChg chg="modSp mod">
        <pc:chgData name="trungbo2001@gmail.com" userId="8ce29e2eda34f706" providerId="LiveId" clId="{210A1D30-8E7D-494E-BF4F-C24FCFB8DF60}" dt="2023-07-28T10:19:57.884" v="734"/>
        <pc:sldMkLst>
          <pc:docMk/>
          <pc:sldMk cId="1163245981" sldId="536"/>
        </pc:sldMkLst>
        <pc:spChg chg="mod">
          <ac:chgData name="trungbo2001@gmail.com" userId="8ce29e2eda34f706" providerId="LiveId" clId="{210A1D30-8E7D-494E-BF4F-C24FCFB8DF60}" dt="2023-07-28T10:19:57.884" v="734"/>
          <ac:spMkLst>
            <pc:docMk/>
            <pc:sldMk cId="1163245981" sldId="536"/>
            <ac:spMk id="2" creationId="{00000000-0000-0000-0000-000000000000}"/>
          </ac:spMkLst>
        </pc:spChg>
      </pc:sldChg>
      <pc:sldChg chg="modSp mod">
        <pc:chgData name="trungbo2001@gmail.com" userId="8ce29e2eda34f706" providerId="LiveId" clId="{210A1D30-8E7D-494E-BF4F-C24FCFB8DF60}" dt="2023-07-11T12:18:38.432" v="129" actId="404"/>
        <pc:sldMkLst>
          <pc:docMk/>
          <pc:sldMk cId="3926163964" sldId="537"/>
        </pc:sldMkLst>
        <pc:spChg chg="mod">
          <ac:chgData name="trungbo2001@gmail.com" userId="8ce29e2eda34f706" providerId="LiveId" clId="{210A1D30-8E7D-494E-BF4F-C24FCFB8DF60}" dt="2023-07-11T12:18:38.432" v="129" actId="404"/>
          <ac:spMkLst>
            <pc:docMk/>
            <pc:sldMk cId="3926163964" sldId="537"/>
            <ac:spMk id="2" creationId="{00000000-0000-0000-0000-000000000000}"/>
          </ac:spMkLst>
        </pc:spChg>
      </pc:sldChg>
      <pc:sldChg chg="modSp mod">
        <pc:chgData name="trungbo2001@gmail.com" userId="8ce29e2eda34f706" providerId="LiveId" clId="{210A1D30-8E7D-494E-BF4F-C24FCFB8DF60}" dt="2023-07-11T12:18:57.225" v="134" actId="404"/>
        <pc:sldMkLst>
          <pc:docMk/>
          <pc:sldMk cId="1795098870" sldId="538"/>
        </pc:sldMkLst>
        <pc:spChg chg="mod">
          <ac:chgData name="trungbo2001@gmail.com" userId="8ce29e2eda34f706" providerId="LiveId" clId="{210A1D30-8E7D-494E-BF4F-C24FCFB8DF60}" dt="2023-07-11T12:18:57.225" v="134" actId="404"/>
          <ac:spMkLst>
            <pc:docMk/>
            <pc:sldMk cId="1795098870" sldId="538"/>
            <ac:spMk id="2" creationId="{00000000-0000-0000-0000-000000000000}"/>
          </ac:spMkLst>
        </pc:spChg>
      </pc:sldChg>
      <pc:sldChg chg="modSp mod">
        <pc:chgData name="trungbo2001@gmail.com" userId="8ce29e2eda34f706" providerId="LiveId" clId="{210A1D30-8E7D-494E-BF4F-C24FCFB8DF60}" dt="2023-07-11T12:19:35.393" v="142" actId="404"/>
        <pc:sldMkLst>
          <pc:docMk/>
          <pc:sldMk cId="3759538516" sldId="539"/>
        </pc:sldMkLst>
        <pc:spChg chg="mod">
          <ac:chgData name="trungbo2001@gmail.com" userId="8ce29e2eda34f706" providerId="LiveId" clId="{210A1D30-8E7D-494E-BF4F-C24FCFB8DF60}" dt="2023-07-11T12:19:35.393" v="142" actId="404"/>
          <ac:spMkLst>
            <pc:docMk/>
            <pc:sldMk cId="3759538516" sldId="539"/>
            <ac:spMk id="2" creationId="{00000000-0000-0000-0000-000000000000}"/>
          </ac:spMkLst>
        </pc:spChg>
      </pc:sldChg>
      <pc:sldChg chg="modSp del mod">
        <pc:chgData name="trungbo2001@gmail.com" userId="8ce29e2eda34f706" providerId="LiveId" clId="{210A1D30-8E7D-494E-BF4F-C24FCFB8DF60}" dt="2023-07-11T12:24:41.132" v="185" actId="47"/>
        <pc:sldMkLst>
          <pc:docMk/>
          <pc:sldMk cId="3778458462" sldId="542"/>
        </pc:sldMkLst>
        <pc:spChg chg="mod">
          <ac:chgData name="trungbo2001@gmail.com" userId="8ce29e2eda34f706" providerId="LiveId" clId="{210A1D30-8E7D-494E-BF4F-C24FCFB8DF60}" dt="2023-07-11T12:24:07.804" v="182" actId="14100"/>
          <ac:spMkLst>
            <pc:docMk/>
            <pc:sldMk cId="3778458462" sldId="542"/>
            <ac:spMk id="2" creationId="{00000000-0000-0000-0000-000000000000}"/>
          </ac:spMkLst>
        </pc:spChg>
        <pc:spChg chg="mod">
          <ac:chgData name="trungbo2001@gmail.com" userId="8ce29e2eda34f706" providerId="LiveId" clId="{210A1D30-8E7D-494E-BF4F-C24FCFB8DF60}" dt="2023-07-11T12:24:19.827" v="183" actId="1076"/>
          <ac:spMkLst>
            <pc:docMk/>
            <pc:sldMk cId="3778458462" sldId="542"/>
            <ac:spMk id="3" creationId="{00000000-0000-0000-0000-000000000000}"/>
          </ac:spMkLst>
        </pc:spChg>
        <pc:spChg chg="mod">
          <ac:chgData name="trungbo2001@gmail.com" userId="8ce29e2eda34f706" providerId="LiveId" clId="{210A1D30-8E7D-494E-BF4F-C24FCFB8DF60}" dt="2023-07-11T12:24:24.995" v="184" actId="1076"/>
          <ac:spMkLst>
            <pc:docMk/>
            <pc:sldMk cId="3778458462" sldId="542"/>
            <ac:spMk id="4" creationId="{00000000-0000-0000-0000-000000000000}"/>
          </ac:spMkLst>
        </pc:spChg>
      </pc:sldChg>
      <pc:sldChg chg="modSp mod">
        <pc:chgData name="trungbo2001@gmail.com" userId="8ce29e2eda34f706" providerId="LiveId" clId="{210A1D30-8E7D-494E-BF4F-C24FCFB8DF60}" dt="2023-07-11T11:24:17.067" v="14" actId="14100"/>
        <pc:sldMkLst>
          <pc:docMk/>
          <pc:sldMk cId="1853633907" sldId="549"/>
        </pc:sldMkLst>
        <pc:picChg chg="mod">
          <ac:chgData name="trungbo2001@gmail.com" userId="8ce29e2eda34f706" providerId="LiveId" clId="{210A1D30-8E7D-494E-BF4F-C24FCFB8DF60}" dt="2023-07-11T11:24:17.067" v="14" actId="14100"/>
          <ac:picMkLst>
            <pc:docMk/>
            <pc:sldMk cId="1853633907" sldId="549"/>
            <ac:picMk id="3" creationId="{00000000-0000-0000-0000-000000000000}"/>
          </ac:picMkLst>
        </pc:picChg>
      </pc:sldChg>
      <pc:sldChg chg="modSp mod">
        <pc:chgData name="trungbo2001@gmail.com" userId="8ce29e2eda34f706" providerId="LiveId" clId="{210A1D30-8E7D-494E-BF4F-C24FCFB8DF60}" dt="2023-07-11T11:24:23.779" v="16" actId="14100"/>
        <pc:sldMkLst>
          <pc:docMk/>
          <pc:sldMk cId="4205098074" sldId="550"/>
        </pc:sldMkLst>
        <pc:picChg chg="mod">
          <ac:chgData name="trungbo2001@gmail.com" userId="8ce29e2eda34f706" providerId="LiveId" clId="{210A1D30-8E7D-494E-BF4F-C24FCFB8DF60}" dt="2023-07-11T11:24:23.779" v="16" actId="14100"/>
          <ac:picMkLst>
            <pc:docMk/>
            <pc:sldMk cId="4205098074" sldId="550"/>
            <ac:picMk id="3" creationId="{00000000-0000-0000-0000-000000000000}"/>
          </ac:picMkLst>
        </pc:picChg>
      </pc:sldChg>
      <pc:sldChg chg="modSp del mod">
        <pc:chgData name="trungbo2001@gmail.com" userId="8ce29e2eda34f706" providerId="LiveId" clId="{210A1D30-8E7D-494E-BF4F-C24FCFB8DF60}" dt="2023-07-28T10:58:57.323" v="1279" actId="339"/>
        <pc:sldMkLst>
          <pc:docMk/>
          <pc:sldMk cId="1148415723" sldId="553"/>
        </pc:sldMkLst>
        <pc:spChg chg="mod">
          <ac:chgData name="trungbo2001@gmail.com" userId="8ce29e2eda34f706" providerId="LiveId" clId="{210A1D30-8E7D-494E-BF4F-C24FCFB8DF60}" dt="2023-07-28T10:58:57.323" v="1279" actId="339"/>
          <ac:spMkLst>
            <pc:docMk/>
            <pc:sldMk cId="1148415723" sldId="553"/>
            <ac:spMk id="2" creationId="{00000000-0000-0000-0000-000000000000}"/>
          </ac:spMkLst>
        </pc:spChg>
      </pc:sldChg>
      <pc:sldChg chg="modSp mod">
        <pc:chgData name="trungbo2001@gmail.com" userId="8ce29e2eda34f706" providerId="LiveId" clId="{210A1D30-8E7D-494E-BF4F-C24FCFB8DF60}" dt="2023-07-11T12:19:48.031" v="146" actId="403"/>
        <pc:sldMkLst>
          <pc:docMk/>
          <pc:sldMk cId="109751095" sldId="556"/>
        </pc:sldMkLst>
        <pc:spChg chg="mod">
          <ac:chgData name="trungbo2001@gmail.com" userId="8ce29e2eda34f706" providerId="LiveId" clId="{210A1D30-8E7D-494E-BF4F-C24FCFB8DF60}" dt="2023-07-11T12:19:48.031" v="146" actId="403"/>
          <ac:spMkLst>
            <pc:docMk/>
            <pc:sldMk cId="109751095" sldId="556"/>
            <ac:spMk id="2" creationId="{00000000-0000-0000-0000-000000000000}"/>
          </ac:spMkLst>
        </pc:spChg>
      </pc:sldChg>
      <pc:sldChg chg="modSp mod setBg">
        <pc:chgData name="trungbo2001@gmail.com" userId="8ce29e2eda34f706" providerId="LiveId" clId="{210A1D30-8E7D-494E-BF4F-C24FCFB8DF60}" dt="2023-07-28T10:58:28.175" v="1251"/>
        <pc:sldMkLst>
          <pc:docMk/>
          <pc:sldMk cId="1235855486" sldId="558"/>
        </pc:sldMkLst>
        <pc:spChg chg="mod">
          <ac:chgData name="trungbo2001@gmail.com" userId="8ce29e2eda34f706" providerId="LiveId" clId="{210A1D30-8E7D-494E-BF4F-C24FCFB8DF60}" dt="2023-07-28T10:58:28.175" v="1251"/>
          <ac:spMkLst>
            <pc:docMk/>
            <pc:sldMk cId="1235855486" sldId="558"/>
            <ac:spMk id="4" creationId="{00000000-0000-0000-0000-000000000000}"/>
          </ac:spMkLst>
        </pc:spChg>
      </pc:sldChg>
      <pc:sldChg chg="modSp mod">
        <pc:chgData name="trungbo2001@gmail.com" userId="8ce29e2eda34f706" providerId="LiveId" clId="{210A1D30-8E7D-494E-BF4F-C24FCFB8DF60}" dt="2023-07-28T10:39:42.724" v="1073" actId="14100"/>
        <pc:sldMkLst>
          <pc:docMk/>
          <pc:sldMk cId="325750201" sldId="565"/>
        </pc:sldMkLst>
        <pc:spChg chg="mod">
          <ac:chgData name="trungbo2001@gmail.com" userId="8ce29e2eda34f706" providerId="LiveId" clId="{210A1D30-8E7D-494E-BF4F-C24FCFB8DF60}" dt="2023-07-28T10:39:42.724" v="1073" actId="14100"/>
          <ac:spMkLst>
            <pc:docMk/>
            <pc:sldMk cId="325750201" sldId="565"/>
            <ac:spMk id="3" creationId="{00000000-0000-0000-0000-000000000000}"/>
          </ac:spMkLst>
        </pc:spChg>
      </pc:sldChg>
      <pc:sldChg chg="modSp mod">
        <pc:chgData name="trungbo2001@gmail.com" userId="8ce29e2eda34f706" providerId="LiveId" clId="{210A1D30-8E7D-494E-BF4F-C24FCFB8DF60}" dt="2023-07-28T10:39:21.738" v="1069" actId="403"/>
        <pc:sldMkLst>
          <pc:docMk/>
          <pc:sldMk cId="1519906175" sldId="585"/>
        </pc:sldMkLst>
        <pc:spChg chg="mod">
          <ac:chgData name="trungbo2001@gmail.com" userId="8ce29e2eda34f706" providerId="LiveId" clId="{210A1D30-8E7D-494E-BF4F-C24FCFB8DF60}" dt="2023-07-28T10:39:21.738" v="1069" actId="403"/>
          <ac:spMkLst>
            <pc:docMk/>
            <pc:sldMk cId="1519906175" sldId="585"/>
            <ac:spMk id="3" creationId="{00000000-0000-0000-0000-000000000000}"/>
          </ac:spMkLst>
        </pc:spChg>
      </pc:sldChg>
      <pc:sldChg chg="del">
        <pc:chgData name="trungbo2001@gmail.com" userId="8ce29e2eda34f706" providerId="LiveId" clId="{210A1D30-8E7D-494E-BF4F-C24FCFB8DF60}" dt="2023-07-11T12:19:09.655" v="135" actId="47"/>
        <pc:sldMkLst>
          <pc:docMk/>
          <pc:sldMk cId="1325649411" sldId="586"/>
        </pc:sldMkLst>
      </pc:sldChg>
      <pc:sldChg chg="del">
        <pc:chgData name="trungbo2001@gmail.com" userId="8ce29e2eda34f706" providerId="LiveId" clId="{210A1D30-8E7D-494E-BF4F-C24FCFB8DF60}" dt="2023-07-11T12:19:14.316" v="136" actId="47"/>
        <pc:sldMkLst>
          <pc:docMk/>
          <pc:sldMk cId="10178937" sldId="587"/>
        </pc:sldMkLst>
      </pc:sldChg>
      <pc:sldChg chg="del">
        <pc:chgData name="trungbo2001@gmail.com" userId="8ce29e2eda34f706" providerId="LiveId" clId="{210A1D30-8E7D-494E-BF4F-C24FCFB8DF60}" dt="2023-07-11T12:19:19.238" v="137" actId="47"/>
        <pc:sldMkLst>
          <pc:docMk/>
          <pc:sldMk cId="4189845429" sldId="588"/>
        </pc:sldMkLst>
      </pc:sldChg>
      <pc:sldChg chg="modSp mod">
        <pc:chgData name="trungbo2001@gmail.com" userId="8ce29e2eda34f706" providerId="LiveId" clId="{210A1D30-8E7D-494E-BF4F-C24FCFB8DF60}" dt="2023-07-11T12:21:32.999" v="149" actId="403"/>
        <pc:sldMkLst>
          <pc:docMk/>
          <pc:sldMk cId="802822614" sldId="589"/>
        </pc:sldMkLst>
        <pc:spChg chg="mod">
          <ac:chgData name="trungbo2001@gmail.com" userId="8ce29e2eda34f706" providerId="LiveId" clId="{210A1D30-8E7D-494E-BF4F-C24FCFB8DF60}" dt="2023-07-11T12:21:32.999" v="149" actId="403"/>
          <ac:spMkLst>
            <pc:docMk/>
            <pc:sldMk cId="802822614" sldId="589"/>
            <ac:spMk id="2" creationId="{00000000-0000-0000-0000-000000000000}"/>
          </ac:spMkLst>
        </pc:spChg>
      </pc:sldChg>
      <pc:sldChg chg="modSp mod">
        <pc:chgData name="trungbo2001@gmail.com" userId="8ce29e2eda34f706" providerId="LiveId" clId="{210A1D30-8E7D-494E-BF4F-C24FCFB8DF60}" dt="2023-07-28T10:18:44.728" v="703" actId="404"/>
        <pc:sldMkLst>
          <pc:docMk/>
          <pc:sldMk cId="997017087" sldId="597"/>
        </pc:sldMkLst>
        <pc:spChg chg="mod">
          <ac:chgData name="trungbo2001@gmail.com" userId="8ce29e2eda34f706" providerId="LiveId" clId="{210A1D30-8E7D-494E-BF4F-C24FCFB8DF60}" dt="2023-07-11T12:22:13.402" v="163" actId="403"/>
          <ac:spMkLst>
            <pc:docMk/>
            <pc:sldMk cId="997017087" sldId="597"/>
            <ac:spMk id="2" creationId="{00000000-0000-0000-0000-000000000000}"/>
          </ac:spMkLst>
        </pc:spChg>
        <pc:spChg chg="mod">
          <ac:chgData name="trungbo2001@gmail.com" userId="8ce29e2eda34f706" providerId="LiveId" clId="{210A1D30-8E7D-494E-BF4F-C24FCFB8DF60}" dt="2023-07-28T10:18:31.808" v="702" actId="404"/>
          <ac:spMkLst>
            <pc:docMk/>
            <pc:sldMk cId="997017087" sldId="597"/>
            <ac:spMk id="3" creationId="{00000000-0000-0000-0000-000000000000}"/>
          </ac:spMkLst>
        </pc:spChg>
        <pc:spChg chg="mod">
          <ac:chgData name="trungbo2001@gmail.com" userId="8ce29e2eda34f706" providerId="LiveId" clId="{210A1D30-8E7D-494E-BF4F-C24FCFB8DF60}" dt="2023-07-28T10:18:44.728" v="703" actId="404"/>
          <ac:spMkLst>
            <pc:docMk/>
            <pc:sldMk cId="997017087" sldId="597"/>
            <ac:spMk id="4" creationId="{00000000-0000-0000-0000-000000000000}"/>
          </ac:spMkLst>
        </pc:spChg>
      </pc:sldChg>
      <pc:sldChg chg="modSp mod">
        <pc:chgData name="trungbo2001@gmail.com" userId="8ce29e2eda34f706" providerId="LiveId" clId="{210A1D30-8E7D-494E-BF4F-C24FCFB8DF60}" dt="2023-07-11T11:23:12.131" v="3" actId="14100"/>
        <pc:sldMkLst>
          <pc:docMk/>
          <pc:sldMk cId="2438582397" sldId="602"/>
        </pc:sldMkLst>
        <pc:picChg chg="mod">
          <ac:chgData name="trungbo2001@gmail.com" userId="8ce29e2eda34f706" providerId="LiveId" clId="{210A1D30-8E7D-494E-BF4F-C24FCFB8DF60}" dt="2023-07-11T11:23:12.131" v="3" actId="14100"/>
          <ac:picMkLst>
            <pc:docMk/>
            <pc:sldMk cId="2438582397" sldId="602"/>
            <ac:picMk id="3" creationId="{00000000-0000-0000-0000-000000000000}"/>
          </ac:picMkLst>
        </pc:picChg>
      </pc:sldChg>
      <pc:sldChg chg="modSp mod">
        <pc:chgData name="trungbo2001@gmail.com" userId="8ce29e2eda34f706" providerId="LiveId" clId="{210A1D30-8E7D-494E-BF4F-C24FCFB8DF60}" dt="2023-07-28T10:57:13.425" v="1232" actId="1076"/>
        <pc:sldMkLst>
          <pc:docMk/>
          <pc:sldMk cId="109183707" sldId="603"/>
        </pc:sldMkLst>
        <pc:spChg chg="mod">
          <ac:chgData name="trungbo2001@gmail.com" userId="8ce29e2eda34f706" providerId="LiveId" clId="{210A1D30-8E7D-494E-BF4F-C24FCFB8DF60}" dt="2023-07-28T10:57:13.425" v="1232" actId="1076"/>
          <ac:spMkLst>
            <pc:docMk/>
            <pc:sldMk cId="109183707" sldId="603"/>
            <ac:spMk id="3" creationId="{00000000-0000-0000-0000-000000000000}"/>
          </ac:spMkLst>
        </pc:spChg>
        <pc:picChg chg="mod">
          <ac:chgData name="trungbo2001@gmail.com" userId="8ce29e2eda34f706" providerId="LiveId" clId="{210A1D30-8E7D-494E-BF4F-C24FCFB8DF60}" dt="2023-07-11T11:23:57.003" v="10" actId="14100"/>
          <ac:picMkLst>
            <pc:docMk/>
            <pc:sldMk cId="109183707" sldId="603"/>
            <ac:picMk id="2" creationId="{00000000-0000-0000-0000-000000000000}"/>
          </ac:picMkLst>
        </pc:picChg>
      </pc:sldChg>
      <pc:sldChg chg="modSp mod">
        <pc:chgData name="trungbo2001@gmail.com" userId="8ce29e2eda34f706" providerId="LiveId" clId="{210A1D30-8E7D-494E-BF4F-C24FCFB8DF60}" dt="2023-07-11T11:25:01.492" v="23" actId="14100"/>
        <pc:sldMkLst>
          <pc:docMk/>
          <pc:sldMk cId="1021925515" sldId="605"/>
        </pc:sldMkLst>
        <pc:picChg chg="mod">
          <ac:chgData name="trungbo2001@gmail.com" userId="8ce29e2eda34f706" providerId="LiveId" clId="{210A1D30-8E7D-494E-BF4F-C24FCFB8DF60}" dt="2023-07-11T11:25:01.492" v="23" actId="14100"/>
          <ac:picMkLst>
            <pc:docMk/>
            <pc:sldMk cId="1021925515" sldId="605"/>
            <ac:picMk id="3" creationId="{00000000-0000-0000-0000-000000000000}"/>
          </ac:picMkLst>
        </pc:picChg>
      </pc:sldChg>
      <pc:sldChg chg="modSp mod">
        <pc:chgData name="trungbo2001@gmail.com" userId="8ce29e2eda34f706" providerId="LiveId" clId="{210A1D30-8E7D-494E-BF4F-C24FCFB8DF60}" dt="2023-07-11T11:23:18.827" v="5" actId="14100"/>
        <pc:sldMkLst>
          <pc:docMk/>
          <pc:sldMk cId="2853039690" sldId="606"/>
        </pc:sldMkLst>
        <pc:picChg chg="mod">
          <ac:chgData name="trungbo2001@gmail.com" userId="8ce29e2eda34f706" providerId="LiveId" clId="{210A1D30-8E7D-494E-BF4F-C24FCFB8DF60}" dt="2023-07-11T11:23:18.827" v="5" actId="14100"/>
          <ac:picMkLst>
            <pc:docMk/>
            <pc:sldMk cId="2853039690" sldId="606"/>
            <ac:picMk id="3" creationId="{00000000-0000-0000-0000-000000000000}"/>
          </ac:picMkLst>
        </pc:picChg>
      </pc:sldChg>
      <pc:sldChg chg="modSp mod">
        <pc:chgData name="trungbo2001@gmail.com" userId="8ce29e2eda34f706" providerId="LiveId" clId="{210A1D30-8E7D-494E-BF4F-C24FCFB8DF60}" dt="2023-07-28T10:20:44.074" v="756" actId="339"/>
        <pc:sldMkLst>
          <pc:docMk/>
          <pc:sldMk cId="3092065164" sldId="614"/>
        </pc:sldMkLst>
        <pc:spChg chg="mod">
          <ac:chgData name="trungbo2001@gmail.com" userId="8ce29e2eda34f706" providerId="LiveId" clId="{210A1D30-8E7D-494E-BF4F-C24FCFB8DF60}" dt="2023-07-28T10:20:44.074" v="756" actId="339"/>
          <ac:spMkLst>
            <pc:docMk/>
            <pc:sldMk cId="3092065164" sldId="614"/>
            <ac:spMk id="2" creationId="{00000000-0000-0000-0000-000000000000}"/>
          </ac:spMkLst>
        </pc:spChg>
      </pc:sldChg>
      <pc:sldChg chg="modSp new mod">
        <pc:chgData name="trungbo2001@gmail.com" userId="8ce29e2eda34f706" providerId="LiveId" clId="{210A1D30-8E7D-494E-BF4F-C24FCFB8DF60}" dt="2023-07-28T10:55:22.150" v="1228" actId="207"/>
        <pc:sldMkLst>
          <pc:docMk/>
          <pc:sldMk cId="555299856" sldId="615"/>
        </pc:sldMkLst>
        <pc:spChg chg="mod">
          <ac:chgData name="trungbo2001@gmail.com" userId="8ce29e2eda34f706" providerId="LiveId" clId="{210A1D30-8E7D-494E-BF4F-C24FCFB8DF60}" dt="2023-07-28T10:55:22.150" v="1228" actId="207"/>
          <ac:spMkLst>
            <pc:docMk/>
            <pc:sldMk cId="555299856" sldId="615"/>
            <ac:spMk id="2" creationId="{419FBFEB-5BC1-3DAF-A23D-DB4A1FBC9570}"/>
          </ac:spMkLst>
        </pc:spChg>
      </pc:sldChg>
      <pc:sldChg chg="delSp modSp mod setBg">
        <pc:chgData name="trungbo2001@gmail.com" userId="8ce29e2eda34f706" providerId="LiveId" clId="{210A1D30-8E7D-494E-BF4F-C24FCFB8DF60}" dt="2023-07-28T10:56:16.794" v="1229" actId="478"/>
        <pc:sldMkLst>
          <pc:docMk/>
          <pc:sldMk cId="3246316521" sldId="9728"/>
        </pc:sldMkLst>
        <pc:spChg chg="del mod">
          <ac:chgData name="trungbo2001@gmail.com" userId="8ce29e2eda34f706" providerId="LiveId" clId="{210A1D30-8E7D-494E-BF4F-C24FCFB8DF60}" dt="2023-07-28T10:17:48.054" v="700" actId="478"/>
          <ac:spMkLst>
            <pc:docMk/>
            <pc:sldMk cId="3246316521" sldId="9728"/>
            <ac:spMk id="2" creationId="{60752DE7-D4C0-F0B6-5D2F-E18558A875EE}"/>
          </ac:spMkLst>
        </pc:spChg>
        <pc:spChg chg="mod ord">
          <ac:chgData name="trungbo2001@gmail.com" userId="8ce29e2eda34f706" providerId="LiveId" clId="{210A1D30-8E7D-494E-BF4F-C24FCFB8DF60}" dt="2023-07-28T10:17:14.864" v="699" actId="167"/>
          <ac:spMkLst>
            <pc:docMk/>
            <pc:sldMk cId="3246316521" sldId="9728"/>
            <ac:spMk id="6" creationId="{71AF19EC-9768-0402-B721-6586AB17D79B}"/>
          </ac:spMkLst>
        </pc:spChg>
        <pc:picChg chg="del">
          <ac:chgData name="trungbo2001@gmail.com" userId="8ce29e2eda34f706" providerId="LiveId" clId="{210A1D30-8E7D-494E-BF4F-C24FCFB8DF60}" dt="2023-07-28T10:17:02.412" v="698" actId="478"/>
          <ac:picMkLst>
            <pc:docMk/>
            <pc:sldMk cId="3246316521" sldId="9728"/>
            <ac:picMk id="4" creationId="{7B41616F-67C9-FAF7-DBA9-28E31F0D8C9F}"/>
          </ac:picMkLst>
        </pc:picChg>
        <pc:picChg chg="del">
          <ac:chgData name="trungbo2001@gmail.com" userId="8ce29e2eda34f706" providerId="LiveId" clId="{210A1D30-8E7D-494E-BF4F-C24FCFB8DF60}" dt="2023-07-28T10:56:16.794" v="1229" actId="478"/>
          <ac:picMkLst>
            <pc:docMk/>
            <pc:sldMk cId="3246316521" sldId="9728"/>
            <ac:picMk id="7" creationId="{A63C69E4-84D9-5805-3222-36F3E50E4C2D}"/>
          </ac:picMkLst>
        </pc:picChg>
      </pc:sldChg>
      <pc:sldChg chg="modSp setBg">
        <pc:chgData name="trungbo2001@gmail.com" userId="8ce29e2eda34f706" providerId="LiveId" clId="{210A1D30-8E7D-494E-BF4F-C24FCFB8DF60}" dt="2023-07-28T10:16:45.988" v="697" actId="113"/>
        <pc:sldMkLst>
          <pc:docMk/>
          <pc:sldMk cId="3872883835" sldId="9729"/>
        </pc:sldMkLst>
        <pc:spChg chg="mod">
          <ac:chgData name="trungbo2001@gmail.com" userId="8ce29e2eda34f706" providerId="LiveId" clId="{210A1D30-8E7D-494E-BF4F-C24FCFB8DF60}" dt="2023-07-28T10:16:45.988" v="697" actId="113"/>
          <ac:spMkLst>
            <pc:docMk/>
            <pc:sldMk cId="3872883835" sldId="9729"/>
            <ac:spMk id="2" creationId="{60752DE7-D4C0-F0B6-5D2F-E18558A875EE}"/>
          </ac:spMkLst>
        </pc:spChg>
      </pc:sldChg>
      <pc:sldChg chg="modSp setBg">
        <pc:chgData name="trungbo2001@gmail.com" userId="8ce29e2eda34f706" providerId="LiveId" clId="{210A1D30-8E7D-494E-BF4F-C24FCFB8DF60}" dt="2023-07-28T10:16:45.988" v="697" actId="113"/>
        <pc:sldMkLst>
          <pc:docMk/>
          <pc:sldMk cId="1092389204" sldId="9730"/>
        </pc:sldMkLst>
        <pc:spChg chg="mod">
          <ac:chgData name="trungbo2001@gmail.com" userId="8ce29e2eda34f706" providerId="LiveId" clId="{210A1D30-8E7D-494E-BF4F-C24FCFB8DF60}" dt="2023-07-28T10:16:45.988" v="697" actId="113"/>
          <ac:spMkLst>
            <pc:docMk/>
            <pc:sldMk cId="1092389204" sldId="9730"/>
            <ac:spMk id="2" creationId="{60752DE7-D4C0-F0B6-5D2F-E18558A875EE}"/>
          </ac:spMkLst>
        </pc:spChg>
      </pc:sldChg>
      <pc:sldChg chg="modSp setBg">
        <pc:chgData name="trungbo2001@gmail.com" userId="8ce29e2eda34f706" providerId="LiveId" clId="{210A1D30-8E7D-494E-BF4F-C24FCFB8DF60}" dt="2023-07-28T10:16:45.988" v="697" actId="113"/>
        <pc:sldMkLst>
          <pc:docMk/>
          <pc:sldMk cId="3702875044" sldId="9731"/>
        </pc:sldMkLst>
        <pc:spChg chg="mod">
          <ac:chgData name="trungbo2001@gmail.com" userId="8ce29e2eda34f706" providerId="LiveId" clId="{210A1D30-8E7D-494E-BF4F-C24FCFB8DF60}" dt="2023-07-28T10:16:45.988" v="697" actId="113"/>
          <ac:spMkLst>
            <pc:docMk/>
            <pc:sldMk cId="3702875044" sldId="9731"/>
            <ac:spMk id="2" creationId="{60752DE7-D4C0-F0B6-5D2F-E18558A875EE}"/>
          </ac:spMkLst>
        </pc:spChg>
      </pc:sldChg>
      <pc:sldChg chg="modSp setBg">
        <pc:chgData name="trungbo2001@gmail.com" userId="8ce29e2eda34f706" providerId="LiveId" clId="{210A1D30-8E7D-494E-BF4F-C24FCFB8DF60}" dt="2023-07-28T10:16:45.988" v="697" actId="113"/>
        <pc:sldMkLst>
          <pc:docMk/>
          <pc:sldMk cId="3559031877" sldId="9744"/>
        </pc:sldMkLst>
        <pc:spChg chg="mod">
          <ac:chgData name="trungbo2001@gmail.com" userId="8ce29e2eda34f706" providerId="LiveId" clId="{210A1D30-8E7D-494E-BF4F-C24FCFB8DF60}" dt="2023-07-28T10:16:45.988" v="697" actId="113"/>
          <ac:spMkLst>
            <pc:docMk/>
            <pc:sldMk cId="3559031877" sldId="9744"/>
            <ac:spMk id="2" creationId="{60752DE7-D4C0-F0B6-5D2F-E18558A875EE}"/>
          </ac:spMkLst>
        </pc:spChg>
      </pc:sldChg>
      <pc:sldChg chg="modSp new mod">
        <pc:chgData name="trungbo2001@gmail.com" userId="8ce29e2eda34f706" providerId="LiveId" clId="{210A1D30-8E7D-494E-BF4F-C24FCFB8DF60}" dt="2023-07-28T10:28:39.427" v="872" actId="115"/>
        <pc:sldMkLst>
          <pc:docMk/>
          <pc:sldMk cId="3363272369" sldId="9745"/>
        </pc:sldMkLst>
        <pc:spChg chg="mod">
          <ac:chgData name="trungbo2001@gmail.com" userId="8ce29e2eda34f706" providerId="LiveId" clId="{210A1D30-8E7D-494E-BF4F-C24FCFB8DF60}" dt="2023-07-28T10:28:39.427" v="872" actId="115"/>
          <ac:spMkLst>
            <pc:docMk/>
            <pc:sldMk cId="3363272369" sldId="9745"/>
            <ac:spMk id="2" creationId="{3B605F89-A6D0-A92E-3D9D-C9C0740D0CF9}"/>
          </ac:spMkLst>
        </pc:spChg>
      </pc:sldChg>
      <pc:sldChg chg="modSp add mod">
        <pc:chgData name="trungbo2001@gmail.com" userId="8ce29e2eda34f706" providerId="LiveId" clId="{210A1D30-8E7D-494E-BF4F-C24FCFB8DF60}" dt="2023-07-28T10:28:46.177" v="875" actId="115"/>
        <pc:sldMkLst>
          <pc:docMk/>
          <pc:sldMk cId="583138578" sldId="9746"/>
        </pc:sldMkLst>
        <pc:spChg chg="mod">
          <ac:chgData name="trungbo2001@gmail.com" userId="8ce29e2eda34f706" providerId="LiveId" clId="{210A1D30-8E7D-494E-BF4F-C24FCFB8DF60}" dt="2023-07-28T10:28:46.177" v="875" actId="115"/>
          <ac:spMkLst>
            <pc:docMk/>
            <pc:sldMk cId="583138578" sldId="9746"/>
            <ac:spMk id="2" creationId="{3B605F89-A6D0-A92E-3D9D-C9C0740D0CF9}"/>
          </ac:spMkLst>
        </pc:spChg>
      </pc:sldChg>
      <pc:sldChg chg="modSp add mod">
        <pc:chgData name="trungbo2001@gmail.com" userId="8ce29e2eda34f706" providerId="LiveId" clId="{210A1D30-8E7D-494E-BF4F-C24FCFB8DF60}" dt="2023-07-28T10:28:55.449" v="879" actId="115"/>
        <pc:sldMkLst>
          <pc:docMk/>
          <pc:sldMk cId="3999922601" sldId="9747"/>
        </pc:sldMkLst>
        <pc:spChg chg="mod">
          <ac:chgData name="trungbo2001@gmail.com" userId="8ce29e2eda34f706" providerId="LiveId" clId="{210A1D30-8E7D-494E-BF4F-C24FCFB8DF60}" dt="2023-07-28T10:28:55.449" v="879" actId="115"/>
          <ac:spMkLst>
            <pc:docMk/>
            <pc:sldMk cId="3999922601" sldId="9747"/>
            <ac:spMk id="2" creationId="{3B605F89-A6D0-A92E-3D9D-C9C0740D0CF9}"/>
          </ac:spMkLst>
        </pc:spChg>
      </pc:sldChg>
      <pc:sldChg chg="modSp add mod">
        <pc:chgData name="trungbo2001@gmail.com" userId="8ce29e2eda34f706" providerId="LiveId" clId="{210A1D30-8E7D-494E-BF4F-C24FCFB8DF60}" dt="2023-07-28T10:29:03.800" v="883" actId="207"/>
        <pc:sldMkLst>
          <pc:docMk/>
          <pc:sldMk cId="3201000992" sldId="9748"/>
        </pc:sldMkLst>
        <pc:spChg chg="mod">
          <ac:chgData name="trungbo2001@gmail.com" userId="8ce29e2eda34f706" providerId="LiveId" clId="{210A1D30-8E7D-494E-BF4F-C24FCFB8DF60}" dt="2023-07-28T10:29:03.800" v="883" actId="207"/>
          <ac:spMkLst>
            <pc:docMk/>
            <pc:sldMk cId="3201000992" sldId="9748"/>
            <ac:spMk id="2" creationId="{3B605F89-A6D0-A92E-3D9D-C9C0740D0CF9}"/>
          </ac:spMkLst>
        </pc:spChg>
      </pc:sldChg>
      <pc:sldChg chg="add del">
        <pc:chgData name="trungbo2001@gmail.com" userId="8ce29e2eda34f706" providerId="LiveId" clId="{210A1D30-8E7D-494E-BF4F-C24FCFB8DF60}" dt="2023-07-28T10:26:48.882" v="840"/>
        <pc:sldMkLst>
          <pc:docMk/>
          <pc:sldMk cId="1982912239" sldId="9749"/>
        </pc:sldMkLst>
      </pc:sldChg>
      <pc:sldChg chg="add del">
        <pc:chgData name="trungbo2001@gmail.com" userId="8ce29e2eda34f706" providerId="LiveId" clId="{210A1D30-8E7D-494E-BF4F-C24FCFB8DF60}" dt="2023-07-28T10:27:01.074" v="842"/>
        <pc:sldMkLst>
          <pc:docMk/>
          <pc:sldMk cId="2090997170" sldId="9749"/>
        </pc:sldMkLst>
      </pc:sldChg>
      <pc:sldChg chg="modSp new mod">
        <pc:chgData name="trungbo2001@gmail.com" userId="8ce29e2eda34f706" providerId="LiveId" clId="{210A1D30-8E7D-494E-BF4F-C24FCFB8DF60}" dt="2023-07-28T10:40:44.960" v="1083" actId="115"/>
        <pc:sldMkLst>
          <pc:docMk/>
          <pc:sldMk cId="1476160872" sldId="9751"/>
        </pc:sldMkLst>
        <pc:spChg chg="mod">
          <ac:chgData name="trungbo2001@gmail.com" userId="8ce29e2eda34f706" providerId="LiveId" clId="{210A1D30-8E7D-494E-BF4F-C24FCFB8DF60}" dt="2023-07-28T10:40:44.960" v="1083" actId="115"/>
          <ac:spMkLst>
            <pc:docMk/>
            <pc:sldMk cId="1476160872" sldId="9751"/>
            <ac:spMk id="2" creationId="{6F954460-0D5A-A484-4091-DD353A41308E}"/>
          </ac:spMkLst>
        </pc:spChg>
      </pc:sldChg>
      <pc:sldChg chg="modSp add mod">
        <pc:chgData name="trungbo2001@gmail.com" userId="8ce29e2eda34f706" providerId="LiveId" clId="{210A1D30-8E7D-494E-BF4F-C24FCFB8DF60}" dt="2023-07-28T10:41:09.703" v="1089" actId="115"/>
        <pc:sldMkLst>
          <pc:docMk/>
          <pc:sldMk cId="2000260248" sldId="9752"/>
        </pc:sldMkLst>
        <pc:spChg chg="mod">
          <ac:chgData name="trungbo2001@gmail.com" userId="8ce29e2eda34f706" providerId="LiveId" clId="{210A1D30-8E7D-494E-BF4F-C24FCFB8DF60}" dt="2023-07-28T10:41:09.703" v="1089" actId="115"/>
          <ac:spMkLst>
            <pc:docMk/>
            <pc:sldMk cId="2000260248" sldId="9752"/>
            <ac:spMk id="2" creationId="{6F954460-0D5A-A484-4091-DD353A41308E}"/>
          </ac:spMkLst>
        </pc:spChg>
      </pc:sldChg>
      <pc:sldChg chg="modSp add mod">
        <pc:chgData name="trungbo2001@gmail.com" userId="8ce29e2eda34f706" providerId="LiveId" clId="{210A1D30-8E7D-494E-BF4F-C24FCFB8DF60}" dt="2023-07-28T10:40:55.568" v="1086" actId="207"/>
        <pc:sldMkLst>
          <pc:docMk/>
          <pc:sldMk cId="855935200" sldId="9753"/>
        </pc:sldMkLst>
        <pc:spChg chg="mod">
          <ac:chgData name="trungbo2001@gmail.com" userId="8ce29e2eda34f706" providerId="LiveId" clId="{210A1D30-8E7D-494E-BF4F-C24FCFB8DF60}" dt="2023-07-28T10:40:55.568" v="1086" actId="207"/>
          <ac:spMkLst>
            <pc:docMk/>
            <pc:sldMk cId="855935200" sldId="9753"/>
            <ac:spMk id="2" creationId="{6F954460-0D5A-A484-4091-DD353A41308E}"/>
          </ac:spMkLst>
        </pc:spChg>
      </pc:sldChg>
      <pc:sldChg chg="modSp add mod">
        <pc:chgData name="trungbo2001@gmail.com" userId="8ce29e2eda34f706" providerId="LiveId" clId="{210A1D30-8E7D-494E-BF4F-C24FCFB8DF60}" dt="2023-07-28T10:41:01.984" v="1088" actId="115"/>
        <pc:sldMkLst>
          <pc:docMk/>
          <pc:sldMk cId="258878973" sldId="9754"/>
        </pc:sldMkLst>
        <pc:spChg chg="mod">
          <ac:chgData name="trungbo2001@gmail.com" userId="8ce29e2eda34f706" providerId="LiveId" clId="{210A1D30-8E7D-494E-BF4F-C24FCFB8DF60}" dt="2023-07-28T10:41:01.984" v="1088" actId="115"/>
          <ac:spMkLst>
            <pc:docMk/>
            <pc:sldMk cId="258878973" sldId="9754"/>
            <ac:spMk id="2" creationId="{6F954460-0D5A-A484-4091-DD353A41308E}"/>
          </ac:spMkLst>
        </pc:spChg>
      </pc:sldChg>
      <pc:sldChg chg="del">
        <pc:chgData name="trungbo2001@gmail.com" userId="8ce29e2eda34f706" providerId="LiveId" clId="{210A1D30-8E7D-494E-BF4F-C24FCFB8DF60}" dt="2023-07-28T10:42:37.720" v="1090" actId="47"/>
        <pc:sldMkLst>
          <pc:docMk/>
          <pc:sldMk cId="2073414021" sldId="9757"/>
        </pc:sldMkLst>
      </pc:sldChg>
      <pc:sldChg chg="modSp new mod">
        <pc:chgData name="trungbo2001@gmail.com" userId="8ce29e2eda34f706" providerId="LiveId" clId="{210A1D30-8E7D-494E-BF4F-C24FCFB8DF60}" dt="2023-07-28T10:52:52.107" v="1138" actId="2711"/>
        <pc:sldMkLst>
          <pc:docMk/>
          <pc:sldMk cId="3622512871" sldId="9757"/>
        </pc:sldMkLst>
        <pc:spChg chg="mod">
          <ac:chgData name="trungbo2001@gmail.com" userId="8ce29e2eda34f706" providerId="LiveId" clId="{210A1D30-8E7D-494E-BF4F-C24FCFB8DF60}" dt="2023-07-28T10:52:52.107" v="1138" actId="2711"/>
          <ac:spMkLst>
            <pc:docMk/>
            <pc:sldMk cId="3622512871" sldId="9757"/>
            <ac:spMk id="2" creationId="{F2F77571-C6AF-160C-8FA6-0693232CA83C}"/>
          </ac:spMkLst>
        </pc:spChg>
      </pc:sldChg>
      <pc:sldChg chg="modSp add mod">
        <pc:chgData name="trungbo2001@gmail.com" userId="8ce29e2eda34f706" providerId="LiveId" clId="{210A1D30-8E7D-494E-BF4F-C24FCFB8DF60}" dt="2023-07-28T10:53:14.164" v="1146" actId="27636"/>
        <pc:sldMkLst>
          <pc:docMk/>
          <pc:sldMk cId="678769614" sldId="9758"/>
        </pc:sldMkLst>
        <pc:spChg chg="mod">
          <ac:chgData name="trungbo2001@gmail.com" userId="8ce29e2eda34f706" providerId="LiveId" clId="{210A1D30-8E7D-494E-BF4F-C24FCFB8DF60}" dt="2023-07-28T10:53:14.164" v="1146" actId="27636"/>
          <ac:spMkLst>
            <pc:docMk/>
            <pc:sldMk cId="678769614" sldId="9758"/>
            <ac:spMk id="2" creationId="{F2F77571-C6AF-160C-8FA6-0693232CA83C}"/>
          </ac:spMkLst>
        </pc:spChg>
      </pc:sldChg>
      <pc:sldChg chg="modSp add mod">
        <pc:chgData name="trungbo2001@gmail.com" userId="8ce29e2eda34f706" providerId="LiveId" clId="{210A1D30-8E7D-494E-BF4F-C24FCFB8DF60}" dt="2023-07-28T10:53:33.596" v="1154" actId="115"/>
        <pc:sldMkLst>
          <pc:docMk/>
          <pc:sldMk cId="4236839408" sldId="9759"/>
        </pc:sldMkLst>
        <pc:spChg chg="mod">
          <ac:chgData name="trungbo2001@gmail.com" userId="8ce29e2eda34f706" providerId="LiveId" clId="{210A1D30-8E7D-494E-BF4F-C24FCFB8DF60}" dt="2023-07-28T10:53:33.596" v="1154" actId="115"/>
          <ac:spMkLst>
            <pc:docMk/>
            <pc:sldMk cId="4236839408" sldId="9759"/>
            <ac:spMk id="2" creationId="{F2F77571-C6AF-160C-8FA6-0693232CA83C}"/>
          </ac:spMkLst>
        </pc:spChg>
      </pc:sldChg>
      <pc:sldChg chg="modSp add del mod ord">
        <pc:chgData name="trungbo2001@gmail.com" userId="8ce29e2eda34f706" providerId="LiveId" clId="{210A1D30-8E7D-494E-BF4F-C24FCFB8DF60}" dt="2023-07-28T10:53:24.042" v="1150" actId="115"/>
        <pc:sldMkLst>
          <pc:docMk/>
          <pc:sldMk cId="1832254602" sldId="9760"/>
        </pc:sldMkLst>
        <pc:spChg chg="mod">
          <ac:chgData name="trungbo2001@gmail.com" userId="8ce29e2eda34f706" providerId="LiveId" clId="{210A1D30-8E7D-494E-BF4F-C24FCFB8DF60}" dt="2023-07-28T10:53:24.042" v="1150" actId="115"/>
          <ac:spMkLst>
            <pc:docMk/>
            <pc:sldMk cId="1832254602" sldId="9760"/>
            <ac:spMk id="2" creationId="{F2F77571-C6AF-160C-8FA6-0693232CA83C}"/>
          </ac:spMkLst>
        </pc:spChg>
      </pc:sldChg>
      <pc:sldMasterChg chg="del delSldLayout">
        <pc:chgData name="trungbo2001@gmail.com" userId="8ce29e2eda34f706" providerId="LiveId" clId="{210A1D30-8E7D-494E-BF4F-C24FCFB8DF60}" dt="2023-07-11T12:14:44.338" v="25" actId="47"/>
        <pc:sldMasterMkLst>
          <pc:docMk/>
          <pc:sldMasterMk cId="1679587391" sldId="2147483674"/>
        </pc:sldMasterMkLst>
        <pc:sldLayoutChg chg="del">
          <pc:chgData name="trungbo2001@gmail.com" userId="8ce29e2eda34f706" providerId="LiveId" clId="{210A1D30-8E7D-494E-BF4F-C24FCFB8DF60}" dt="2023-07-11T12:14:44.338" v="25" actId="47"/>
          <pc:sldLayoutMkLst>
            <pc:docMk/>
            <pc:sldMasterMk cId="1679587391" sldId="2147483674"/>
            <pc:sldLayoutMk cId="543984041" sldId="2147483675"/>
          </pc:sldLayoutMkLst>
        </pc:sldLayoutChg>
        <pc:sldLayoutChg chg="del">
          <pc:chgData name="trungbo2001@gmail.com" userId="8ce29e2eda34f706" providerId="LiveId" clId="{210A1D30-8E7D-494E-BF4F-C24FCFB8DF60}" dt="2023-07-11T12:14:44.338" v="25" actId="47"/>
          <pc:sldLayoutMkLst>
            <pc:docMk/>
            <pc:sldMasterMk cId="1679587391" sldId="2147483674"/>
            <pc:sldLayoutMk cId="3116779903" sldId="2147483676"/>
          </pc:sldLayoutMkLst>
        </pc:sldLayoutChg>
        <pc:sldLayoutChg chg="del">
          <pc:chgData name="trungbo2001@gmail.com" userId="8ce29e2eda34f706" providerId="LiveId" clId="{210A1D30-8E7D-494E-BF4F-C24FCFB8DF60}" dt="2023-07-11T12:14:44.338" v="25" actId="47"/>
          <pc:sldLayoutMkLst>
            <pc:docMk/>
            <pc:sldMasterMk cId="1679587391" sldId="2147483674"/>
            <pc:sldLayoutMk cId="1055710023" sldId="2147483677"/>
          </pc:sldLayoutMkLst>
        </pc:sldLayoutChg>
        <pc:sldLayoutChg chg="del">
          <pc:chgData name="trungbo2001@gmail.com" userId="8ce29e2eda34f706" providerId="LiveId" clId="{210A1D30-8E7D-494E-BF4F-C24FCFB8DF60}" dt="2023-07-11T12:14:44.338" v="25" actId="47"/>
          <pc:sldLayoutMkLst>
            <pc:docMk/>
            <pc:sldMasterMk cId="1679587391" sldId="2147483674"/>
            <pc:sldLayoutMk cId="803398951" sldId="2147483678"/>
          </pc:sldLayoutMkLst>
        </pc:sldLayoutChg>
        <pc:sldLayoutChg chg="del">
          <pc:chgData name="trungbo2001@gmail.com" userId="8ce29e2eda34f706" providerId="LiveId" clId="{210A1D30-8E7D-494E-BF4F-C24FCFB8DF60}" dt="2023-07-11T12:14:44.338" v="25" actId="47"/>
          <pc:sldLayoutMkLst>
            <pc:docMk/>
            <pc:sldMasterMk cId="1679587391" sldId="2147483674"/>
            <pc:sldLayoutMk cId="4025081633" sldId="2147483679"/>
          </pc:sldLayoutMkLst>
        </pc:sldLayoutChg>
        <pc:sldLayoutChg chg="del">
          <pc:chgData name="trungbo2001@gmail.com" userId="8ce29e2eda34f706" providerId="LiveId" clId="{210A1D30-8E7D-494E-BF4F-C24FCFB8DF60}" dt="2023-07-11T12:14:44.338" v="25" actId="47"/>
          <pc:sldLayoutMkLst>
            <pc:docMk/>
            <pc:sldMasterMk cId="1679587391" sldId="2147483674"/>
            <pc:sldLayoutMk cId="400759468" sldId="2147483680"/>
          </pc:sldLayoutMkLst>
        </pc:sldLayoutChg>
        <pc:sldLayoutChg chg="del">
          <pc:chgData name="trungbo2001@gmail.com" userId="8ce29e2eda34f706" providerId="LiveId" clId="{210A1D30-8E7D-494E-BF4F-C24FCFB8DF60}" dt="2023-07-11T12:14:44.338" v="25" actId="47"/>
          <pc:sldLayoutMkLst>
            <pc:docMk/>
            <pc:sldMasterMk cId="1679587391" sldId="2147483674"/>
            <pc:sldLayoutMk cId="3938160051" sldId="2147483681"/>
          </pc:sldLayoutMkLst>
        </pc:sldLayoutChg>
      </pc:sldMasterChg>
      <pc:sldMasterChg chg="del delSldLayout">
        <pc:chgData name="trungbo2001@gmail.com" userId="8ce29e2eda34f706" providerId="LiveId" clId="{210A1D30-8E7D-494E-BF4F-C24FCFB8DF60}" dt="2023-07-11T12:26:13.921" v="186" actId="47"/>
        <pc:sldMasterMkLst>
          <pc:docMk/>
          <pc:sldMasterMk cId="3080694597" sldId="2147483694"/>
        </pc:sldMasterMkLst>
        <pc:sldLayoutChg chg="del">
          <pc:chgData name="trungbo2001@gmail.com" userId="8ce29e2eda34f706" providerId="LiveId" clId="{210A1D30-8E7D-494E-BF4F-C24FCFB8DF60}" dt="2023-07-11T12:26:13.921" v="186" actId="47"/>
          <pc:sldLayoutMkLst>
            <pc:docMk/>
            <pc:sldMasterMk cId="3080694597" sldId="2147483694"/>
            <pc:sldLayoutMk cId="784425060" sldId="2147483695"/>
          </pc:sldLayoutMkLst>
        </pc:sldLayoutChg>
        <pc:sldLayoutChg chg="del">
          <pc:chgData name="trungbo2001@gmail.com" userId="8ce29e2eda34f706" providerId="LiveId" clId="{210A1D30-8E7D-494E-BF4F-C24FCFB8DF60}" dt="2023-07-11T12:26:13.921" v="186" actId="47"/>
          <pc:sldLayoutMkLst>
            <pc:docMk/>
            <pc:sldMasterMk cId="3080694597" sldId="2147483694"/>
            <pc:sldLayoutMk cId="3132552227" sldId="2147483696"/>
          </pc:sldLayoutMkLst>
        </pc:sldLayoutChg>
        <pc:sldLayoutChg chg="del">
          <pc:chgData name="trungbo2001@gmail.com" userId="8ce29e2eda34f706" providerId="LiveId" clId="{210A1D30-8E7D-494E-BF4F-C24FCFB8DF60}" dt="2023-07-11T12:26:13.921" v="186" actId="47"/>
          <pc:sldLayoutMkLst>
            <pc:docMk/>
            <pc:sldMasterMk cId="3080694597" sldId="2147483694"/>
            <pc:sldLayoutMk cId="2895332171" sldId="2147483697"/>
          </pc:sldLayoutMkLst>
        </pc:sldLayoutChg>
        <pc:sldLayoutChg chg="del">
          <pc:chgData name="trungbo2001@gmail.com" userId="8ce29e2eda34f706" providerId="LiveId" clId="{210A1D30-8E7D-494E-BF4F-C24FCFB8DF60}" dt="2023-07-11T12:26:13.921" v="186" actId="47"/>
          <pc:sldLayoutMkLst>
            <pc:docMk/>
            <pc:sldMasterMk cId="3080694597" sldId="2147483694"/>
            <pc:sldLayoutMk cId="536379927" sldId="2147483698"/>
          </pc:sldLayoutMkLst>
        </pc:sldLayoutChg>
        <pc:sldLayoutChg chg="del">
          <pc:chgData name="trungbo2001@gmail.com" userId="8ce29e2eda34f706" providerId="LiveId" clId="{210A1D30-8E7D-494E-BF4F-C24FCFB8DF60}" dt="2023-07-11T12:26:13.921" v="186" actId="47"/>
          <pc:sldLayoutMkLst>
            <pc:docMk/>
            <pc:sldMasterMk cId="3080694597" sldId="2147483694"/>
            <pc:sldLayoutMk cId="1624112892" sldId="2147483699"/>
          </pc:sldLayoutMkLst>
        </pc:sldLayoutChg>
        <pc:sldLayoutChg chg="del">
          <pc:chgData name="trungbo2001@gmail.com" userId="8ce29e2eda34f706" providerId="LiveId" clId="{210A1D30-8E7D-494E-BF4F-C24FCFB8DF60}" dt="2023-07-11T12:26:13.921" v="186" actId="47"/>
          <pc:sldLayoutMkLst>
            <pc:docMk/>
            <pc:sldMasterMk cId="3080694597" sldId="2147483694"/>
            <pc:sldLayoutMk cId="3949895605" sldId="2147483700"/>
          </pc:sldLayoutMkLst>
        </pc:sldLayoutChg>
        <pc:sldLayoutChg chg="del">
          <pc:chgData name="trungbo2001@gmail.com" userId="8ce29e2eda34f706" providerId="LiveId" clId="{210A1D30-8E7D-494E-BF4F-C24FCFB8DF60}" dt="2023-07-11T12:26:13.921" v="186" actId="47"/>
          <pc:sldLayoutMkLst>
            <pc:docMk/>
            <pc:sldMasterMk cId="3080694597" sldId="2147483694"/>
            <pc:sldLayoutMk cId="2299064922" sldId="2147483701"/>
          </pc:sldLayoutMkLst>
        </pc:sldLayoutChg>
        <pc:sldLayoutChg chg="del">
          <pc:chgData name="trungbo2001@gmail.com" userId="8ce29e2eda34f706" providerId="LiveId" clId="{210A1D30-8E7D-494E-BF4F-C24FCFB8DF60}" dt="2023-07-11T12:26:13.921" v="186" actId="47"/>
          <pc:sldLayoutMkLst>
            <pc:docMk/>
            <pc:sldMasterMk cId="3080694597" sldId="2147483694"/>
            <pc:sldLayoutMk cId="1301458764" sldId="2147483702"/>
          </pc:sldLayoutMkLst>
        </pc:sldLayoutChg>
        <pc:sldLayoutChg chg="del">
          <pc:chgData name="trungbo2001@gmail.com" userId="8ce29e2eda34f706" providerId="LiveId" clId="{210A1D30-8E7D-494E-BF4F-C24FCFB8DF60}" dt="2023-07-11T12:26:13.921" v="186" actId="47"/>
          <pc:sldLayoutMkLst>
            <pc:docMk/>
            <pc:sldMasterMk cId="3080694597" sldId="2147483694"/>
            <pc:sldLayoutMk cId="1281400145" sldId="2147483703"/>
          </pc:sldLayoutMkLst>
        </pc:sldLayoutChg>
        <pc:sldLayoutChg chg="del">
          <pc:chgData name="trungbo2001@gmail.com" userId="8ce29e2eda34f706" providerId="LiveId" clId="{210A1D30-8E7D-494E-BF4F-C24FCFB8DF60}" dt="2023-07-11T12:26:13.921" v="186" actId="47"/>
          <pc:sldLayoutMkLst>
            <pc:docMk/>
            <pc:sldMasterMk cId="3080694597" sldId="2147483694"/>
            <pc:sldLayoutMk cId="3092058847" sldId="2147483704"/>
          </pc:sldLayoutMkLst>
        </pc:sldLayoutChg>
        <pc:sldLayoutChg chg="del">
          <pc:chgData name="trungbo2001@gmail.com" userId="8ce29e2eda34f706" providerId="LiveId" clId="{210A1D30-8E7D-494E-BF4F-C24FCFB8DF60}" dt="2023-07-11T12:26:13.921" v="186" actId="47"/>
          <pc:sldLayoutMkLst>
            <pc:docMk/>
            <pc:sldMasterMk cId="3080694597" sldId="2147483694"/>
            <pc:sldLayoutMk cId="1222943542" sldId="2147483705"/>
          </pc:sldLayoutMkLst>
        </pc:sldLayoutChg>
      </pc:sldMasterChg>
      <pc:sldMasterChg chg="del delSldLayout">
        <pc:chgData name="trungbo2001@gmail.com" userId="8ce29e2eda34f706" providerId="LiveId" clId="{210A1D30-8E7D-494E-BF4F-C24FCFB8DF60}" dt="2023-07-28T10:27:50.019" v="854" actId="47"/>
        <pc:sldMasterMkLst>
          <pc:docMk/>
          <pc:sldMasterMk cId="2339494880" sldId="2147483758"/>
        </pc:sldMasterMkLst>
        <pc:sldLayoutChg chg="del">
          <pc:chgData name="trungbo2001@gmail.com" userId="8ce29e2eda34f706" providerId="LiveId" clId="{210A1D30-8E7D-494E-BF4F-C24FCFB8DF60}" dt="2023-07-28T10:27:50.019" v="854" actId="47"/>
          <pc:sldLayoutMkLst>
            <pc:docMk/>
            <pc:sldMasterMk cId="2339494880" sldId="2147483758"/>
            <pc:sldLayoutMk cId="3524379231" sldId="2147483759"/>
          </pc:sldLayoutMkLst>
        </pc:sldLayoutChg>
        <pc:sldLayoutChg chg="del">
          <pc:chgData name="trungbo2001@gmail.com" userId="8ce29e2eda34f706" providerId="LiveId" clId="{210A1D30-8E7D-494E-BF4F-C24FCFB8DF60}" dt="2023-07-28T10:27:50.019" v="854" actId="47"/>
          <pc:sldLayoutMkLst>
            <pc:docMk/>
            <pc:sldMasterMk cId="2339494880" sldId="2147483758"/>
            <pc:sldLayoutMk cId="3727897076" sldId="2147483760"/>
          </pc:sldLayoutMkLst>
        </pc:sldLayoutChg>
        <pc:sldLayoutChg chg="del">
          <pc:chgData name="trungbo2001@gmail.com" userId="8ce29e2eda34f706" providerId="LiveId" clId="{210A1D30-8E7D-494E-BF4F-C24FCFB8DF60}" dt="2023-07-28T10:27:50.019" v="854" actId="47"/>
          <pc:sldLayoutMkLst>
            <pc:docMk/>
            <pc:sldMasterMk cId="2339494880" sldId="2147483758"/>
            <pc:sldLayoutMk cId="3495960761" sldId="2147483761"/>
          </pc:sldLayoutMkLst>
        </pc:sldLayoutChg>
        <pc:sldLayoutChg chg="del">
          <pc:chgData name="trungbo2001@gmail.com" userId="8ce29e2eda34f706" providerId="LiveId" clId="{210A1D30-8E7D-494E-BF4F-C24FCFB8DF60}" dt="2023-07-28T10:27:50.019" v="854" actId="47"/>
          <pc:sldLayoutMkLst>
            <pc:docMk/>
            <pc:sldMasterMk cId="2339494880" sldId="2147483758"/>
            <pc:sldLayoutMk cId="3788607071" sldId="2147483762"/>
          </pc:sldLayoutMkLst>
        </pc:sldLayoutChg>
        <pc:sldLayoutChg chg="del">
          <pc:chgData name="trungbo2001@gmail.com" userId="8ce29e2eda34f706" providerId="LiveId" clId="{210A1D30-8E7D-494E-BF4F-C24FCFB8DF60}" dt="2023-07-28T10:27:50.019" v="854" actId="47"/>
          <pc:sldLayoutMkLst>
            <pc:docMk/>
            <pc:sldMasterMk cId="2339494880" sldId="2147483758"/>
            <pc:sldLayoutMk cId="3387155474" sldId="2147483763"/>
          </pc:sldLayoutMkLst>
        </pc:sldLayoutChg>
        <pc:sldLayoutChg chg="del">
          <pc:chgData name="trungbo2001@gmail.com" userId="8ce29e2eda34f706" providerId="LiveId" clId="{210A1D30-8E7D-494E-BF4F-C24FCFB8DF60}" dt="2023-07-28T10:27:50.019" v="854" actId="47"/>
          <pc:sldLayoutMkLst>
            <pc:docMk/>
            <pc:sldMasterMk cId="2339494880" sldId="2147483758"/>
            <pc:sldLayoutMk cId="1043582711" sldId="2147483764"/>
          </pc:sldLayoutMkLst>
        </pc:sldLayoutChg>
        <pc:sldLayoutChg chg="del">
          <pc:chgData name="trungbo2001@gmail.com" userId="8ce29e2eda34f706" providerId="LiveId" clId="{210A1D30-8E7D-494E-BF4F-C24FCFB8DF60}" dt="2023-07-28T10:27:50.019" v="854" actId="47"/>
          <pc:sldLayoutMkLst>
            <pc:docMk/>
            <pc:sldMasterMk cId="2339494880" sldId="2147483758"/>
            <pc:sldLayoutMk cId="1066440431" sldId="2147483765"/>
          </pc:sldLayoutMkLst>
        </pc:sldLayoutChg>
        <pc:sldLayoutChg chg="del">
          <pc:chgData name="trungbo2001@gmail.com" userId="8ce29e2eda34f706" providerId="LiveId" clId="{210A1D30-8E7D-494E-BF4F-C24FCFB8DF60}" dt="2023-07-28T10:27:50.019" v="854" actId="47"/>
          <pc:sldLayoutMkLst>
            <pc:docMk/>
            <pc:sldMasterMk cId="2339494880" sldId="2147483758"/>
            <pc:sldLayoutMk cId="71350454" sldId="2147483766"/>
          </pc:sldLayoutMkLst>
        </pc:sldLayoutChg>
        <pc:sldLayoutChg chg="del">
          <pc:chgData name="trungbo2001@gmail.com" userId="8ce29e2eda34f706" providerId="LiveId" clId="{210A1D30-8E7D-494E-BF4F-C24FCFB8DF60}" dt="2023-07-28T10:27:50.019" v="854" actId="47"/>
          <pc:sldLayoutMkLst>
            <pc:docMk/>
            <pc:sldMasterMk cId="2339494880" sldId="2147483758"/>
            <pc:sldLayoutMk cId="2239436746" sldId="2147483767"/>
          </pc:sldLayoutMkLst>
        </pc:sldLayoutChg>
        <pc:sldLayoutChg chg="del">
          <pc:chgData name="trungbo2001@gmail.com" userId="8ce29e2eda34f706" providerId="LiveId" clId="{210A1D30-8E7D-494E-BF4F-C24FCFB8DF60}" dt="2023-07-28T10:27:50.019" v="854" actId="47"/>
          <pc:sldLayoutMkLst>
            <pc:docMk/>
            <pc:sldMasterMk cId="2339494880" sldId="2147483758"/>
            <pc:sldLayoutMk cId="768267493" sldId="2147483768"/>
          </pc:sldLayoutMkLst>
        </pc:sldLayoutChg>
        <pc:sldLayoutChg chg="del">
          <pc:chgData name="trungbo2001@gmail.com" userId="8ce29e2eda34f706" providerId="LiveId" clId="{210A1D30-8E7D-494E-BF4F-C24FCFB8DF60}" dt="2023-07-28T10:27:50.019" v="854" actId="47"/>
          <pc:sldLayoutMkLst>
            <pc:docMk/>
            <pc:sldMasterMk cId="2339494880" sldId="2147483758"/>
            <pc:sldLayoutMk cId="4168378374" sldId="2147483769"/>
          </pc:sldLayoutMkLst>
        </pc:sldLayoutChg>
      </pc:sldMasterChg>
    </pc:docChg>
  </pc:docChgLst>
  <pc:docChgLst>
    <pc:chgData name="trungbo2001@gmail.com" userId="8ce29e2eda34f706" providerId="LiveId" clId="{0B1808A2-E9F3-4F5C-ACD3-5A77F918B33A}"/>
    <pc:docChg chg="addSld delSld">
      <pc:chgData name="trungbo2001@gmail.com" userId="8ce29e2eda34f706" providerId="LiveId" clId="{0B1808A2-E9F3-4F5C-ACD3-5A77F918B33A}" dt="2023-07-01T15:31:47.105" v="1" actId="47"/>
      <pc:docMkLst>
        <pc:docMk/>
      </pc:docMkLst>
      <pc:sldChg chg="new del">
        <pc:chgData name="trungbo2001@gmail.com" userId="8ce29e2eda34f706" providerId="LiveId" clId="{0B1808A2-E9F3-4F5C-ACD3-5A77F918B33A}" dt="2023-07-01T15:31:47.105" v="1" actId="47"/>
        <pc:sldMkLst>
          <pc:docMk/>
          <pc:sldMk cId="2477319055" sldId="256"/>
        </pc:sldMkLst>
      </pc:sldChg>
      <pc:sldMasterChg chg="addSldLayout">
        <pc:chgData name="trungbo2001@gmail.com" userId="8ce29e2eda34f706" providerId="LiveId" clId="{0B1808A2-E9F3-4F5C-ACD3-5A77F918B33A}" dt="2023-07-01T15:31:41.019" v="0" actId="680"/>
        <pc:sldMasterMkLst>
          <pc:docMk/>
          <pc:sldMasterMk cId="4236796065" sldId="2147483648"/>
        </pc:sldMasterMkLst>
        <pc:sldLayoutChg chg="add">
          <pc:chgData name="trungbo2001@gmail.com" userId="8ce29e2eda34f706" providerId="LiveId" clId="{0B1808A2-E9F3-4F5C-ACD3-5A77F918B33A}" dt="2023-07-01T15:31:41.019" v="0" actId="680"/>
          <pc:sldLayoutMkLst>
            <pc:docMk/>
            <pc:sldMasterMk cId="4236796065" sldId="2147483648"/>
            <pc:sldLayoutMk cId="4098152304" sldId="214748364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33DA41-BF94-44B9-B9F9-F070516010CA}" type="datetimeFigureOut">
              <a:rPr lang="en-US" smtClean="0"/>
              <a:t>8/3/2023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A4F994-1BA3-4872-ABC6-B03E8C5C75F2}" type="slidenum">
              <a:rPr lang="en-US" smtClean="0"/>
              <a:t>‹#›</a:t>
            </a:fld>
            <a:endParaRPr lang="en-US"/>
          </a:p>
        </p:txBody>
      </p:sp>
    </p:spTree>
    <p:extLst>
      <p:ext uri="{BB962C8B-B14F-4D97-AF65-F5344CB8AC3E}">
        <p14:creationId xmlns:p14="http://schemas.microsoft.com/office/powerpoint/2010/main" val="1342376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20C7D-0891-9985-B4F2-25F187C1329D}"/>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3E8150-8B78-D514-8987-2FEBE1DF00D3}"/>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98152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8/3/2023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239521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007829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468869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8/3/2023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2564703"/>
      </p:ext>
    </p:extLst>
  </p:cSld>
  <p:clrMapOvr>
    <a:masterClrMapping/>
  </p:clrMapOvr>
  <p:transition spd="slow"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8/3/2023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5397301"/>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8/3/2023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3818156"/>
      </p:ext>
    </p:extLst>
  </p:cSld>
  <p:clrMapOvr>
    <a:masterClrMapping/>
  </p:clrMapOvr>
  <p:transition spd="slow"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8/3/2023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99207"/>
      </p:ext>
    </p:extLst>
  </p:cSld>
  <p:clrMapOvr>
    <a:masterClrMapping/>
  </p:clrMapOvr>
  <p:transition spd="slow"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8/3/2023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871064"/>
      </p:ext>
    </p:extLst>
  </p:cSld>
  <p:clrMapOvr>
    <a:masterClrMapping/>
  </p:clrMapOvr>
  <p:transition spd="slow"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8/3/2023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9764012"/>
      </p:ext>
    </p:extLst>
  </p:cSld>
  <p:clrMapOvr>
    <a:masterClrMapping/>
  </p:clrMapOvr>
  <p:transition spd="slow"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8/3/2023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4319901"/>
      </p:ext>
    </p:extLst>
  </p:cSld>
  <p:clrMapOvr>
    <a:masterClrMapping/>
  </p:clrMapOvr>
  <p:transition spd="slow"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40318286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8/3/2023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7250912"/>
      </p:ext>
    </p:extLst>
  </p:cSld>
  <p:clrMapOvr>
    <a:masterClrMapping/>
  </p:clrMapOvr>
  <p:transition spd="slow"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8/3/2023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4307302"/>
      </p:ext>
    </p:extLst>
  </p:cSld>
  <p:clrMapOvr>
    <a:masterClrMapping/>
  </p:clrMapOvr>
  <p:transition spd="slow"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8/3/2023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4916923"/>
      </p:ext>
    </p:extLst>
  </p:cSld>
  <p:clrMapOvr>
    <a:masterClrMapping/>
  </p:clrMapOvr>
  <p:transition spd="slow"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8/3/2023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6814789"/>
      </p:ext>
    </p:extLst>
  </p:cSld>
  <p:clrMapOvr>
    <a:masterClrMapping/>
  </p:clrMapOvr>
  <p:transition spd="slow"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8/3/2023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04372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8/3/2023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31106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8/3/2023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004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8/3/2023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2767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33ACE7-4E4E-45DC-ACC2-E4D9C78A23A2}" type="datetimeFigureOut">
              <a:rPr lang="en-US" smtClean="0">
                <a:solidFill>
                  <a:prstClr val="black">
                    <a:tint val="75000"/>
                  </a:prstClr>
                </a:solidFill>
              </a:rPr>
              <a:pPr/>
              <a:t>8/3/2023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67328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33ACE7-4E4E-45DC-ACC2-E4D9C78A23A2}" type="datetimeFigureOut">
              <a:rPr lang="en-US" smtClean="0">
                <a:solidFill>
                  <a:prstClr val="black">
                    <a:tint val="75000"/>
                  </a:prstClr>
                </a:solidFill>
              </a:rPr>
              <a:pPr/>
              <a:t>8/3/2023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413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2022387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3ACE7-4E4E-45DC-ACC2-E4D9C78A23A2}" type="datetimeFigureOut">
              <a:rPr lang="en-US" smtClean="0">
                <a:solidFill>
                  <a:prstClr val="black">
                    <a:tint val="75000"/>
                  </a:prstClr>
                </a:solidFill>
              </a:rPr>
              <a:pPr/>
              <a:t>8/3/2023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9206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8/3/2023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4098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8/3/2023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6884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8/3/2023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9325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8/3/2023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005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9" indent="0" algn="ctr">
              <a:buNone/>
              <a:defRPr>
                <a:solidFill>
                  <a:schemeClr val="tx1">
                    <a:tint val="75000"/>
                  </a:schemeClr>
                </a:solidFill>
              </a:defRPr>
            </a:lvl2pPr>
            <a:lvl3pPr marL="914357" indent="0" algn="ctr">
              <a:buNone/>
              <a:defRPr>
                <a:solidFill>
                  <a:schemeClr val="tx1">
                    <a:tint val="75000"/>
                  </a:schemeClr>
                </a:solidFill>
              </a:defRPr>
            </a:lvl3pPr>
            <a:lvl4pPr marL="1371537" indent="0" algn="ctr">
              <a:buNone/>
              <a:defRPr>
                <a:solidFill>
                  <a:schemeClr val="tx1">
                    <a:tint val="75000"/>
                  </a:schemeClr>
                </a:solidFill>
              </a:defRPr>
            </a:lvl4pPr>
            <a:lvl5pPr marL="1828716" indent="0" algn="ctr">
              <a:buNone/>
              <a:defRPr>
                <a:solidFill>
                  <a:schemeClr val="tx1">
                    <a:tint val="75000"/>
                  </a:schemeClr>
                </a:solidFill>
              </a:defRPr>
            </a:lvl5pPr>
            <a:lvl6pPr marL="2285895" indent="0" algn="ctr">
              <a:buNone/>
              <a:defRPr>
                <a:solidFill>
                  <a:schemeClr val="tx1">
                    <a:tint val="75000"/>
                  </a:schemeClr>
                </a:solidFill>
              </a:defRPr>
            </a:lvl6pPr>
            <a:lvl7pPr marL="2743073" indent="0" algn="ctr">
              <a:buNone/>
              <a:defRPr>
                <a:solidFill>
                  <a:schemeClr val="tx1">
                    <a:tint val="75000"/>
                  </a:schemeClr>
                </a:solidFill>
              </a:defRPr>
            </a:lvl7pPr>
            <a:lvl8pPr marL="3200252" indent="0" algn="ctr">
              <a:buNone/>
              <a:defRPr>
                <a:solidFill>
                  <a:schemeClr val="tx1">
                    <a:tint val="75000"/>
                  </a:schemeClr>
                </a:solidFill>
              </a:defRPr>
            </a:lvl8pPr>
            <a:lvl9pPr marL="36574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8/3/2023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8006837"/>
      </p:ext>
    </p:extLst>
  </p:cSld>
  <p:clrMapOvr>
    <a:masterClrMapping/>
  </p:clrMapOvr>
  <p:transition spd="slow" advClick="0"/>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8/3/2023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8133980"/>
      </p:ext>
    </p:extLst>
  </p:cSld>
  <p:clrMapOvr>
    <a:masterClrMapping/>
  </p:clrMapOvr>
  <p:transition spd="slow" advClick="0"/>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79" indent="0">
              <a:buNone/>
              <a:defRPr sz="1800">
                <a:solidFill>
                  <a:schemeClr val="tx1">
                    <a:tint val="75000"/>
                  </a:schemeClr>
                </a:solidFill>
              </a:defRPr>
            </a:lvl2pPr>
            <a:lvl3pPr marL="914357" indent="0">
              <a:buNone/>
              <a:defRPr sz="1600">
                <a:solidFill>
                  <a:schemeClr val="tx1">
                    <a:tint val="75000"/>
                  </a:schemeClr>
                </a:solidFill>
              </a:defRPr>
            </a:lvl3pPr>
            <a:lvl4pPr marL="1371537" indent="0">
              <a:buNone/>
              <a:defRPr sz="1400">
                <a:solidFill>
                  <a:schemeClr val="tx1">
                    <a:tint val="75000"/>
                  </a:schemeClr>
                </a:solidFill>
              </a:defRPr>
            </a:lvl4pPr>
            <a:lvl5pPr marL="1828716" indent="0">
              <a:buNone/>
              <a:defRPr sz="1400">
                <a:solidFill>
                  <a:schemeClr val="tx1">
                    <a:tint val="75000"/>
                  </a:schemeClr>
                </a:solidFill>
              </a:defRPr>
            </a:lvl5pPr>
            <a:lvl6pPr marL="2285895" indent="0">
              <a:buNone/>
              <a:defRPr sz="1400">
                <a:solidFill>
                  <a:schemeClr val="tx1">
                    <a:tint val="75000"/>
                  </a:schemeClr>
                </a:solidFill>
              </a:defRPr>
            </a:lvl6pPr>
            <a:lvl7pPr marL="2743073" indent="0">
              <a:buNone/>
              <a:defRPr sz="1400">
                <a:solidFill>
                  <a:schemeClr val="tx1">
                    <a:tint val="75000"/>
                  </a:schemeClr>
                </a:solidFill>
              </a:defRPr>
            </a:lvl7pPr>
            <a:lvl8pPr marL="3200252" indent="0">
              <a:buNone/>
              <a:defRPr sz="1400">
                <a:solidFill>
                  <a:schemeClr val="tx1">
                    <a:tint val="75000"/>
                  </a:schemeClr>
                </a:solidFill>
              </a:defRPr>
            </a:lvl8pPr>
            <a:lvl9pPr marL="365743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8/3/2023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6829632"/>
      </p:ext>
    </p:extLst>
  </p:cSld>
  <p:clrMapOvr>
    <a:masterClrMapping/>
  </p:clrMapOvr>
  <p:transition spd="slow" advClick="0"/>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8/3/2023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8611273"/>
      </p:ext>
    </p:extLst>
  </p:cSld>
  <p:clrMapOvr>
    <a:masterClrMapping/>
  </p:clrMapOvr>
  <p:transition spd="slow" advClick="0"/>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8" cy="639763"/>
          </a:xfrm>
        </p:spPr>
        <p:txBody>
          <a:bodyPr anchor="b"/>
          <a:lstStyle>
            <a:lvl1pPr marL="0" indent="0">
              <a:buNone/>
              <a:defRPr sz="2400" b="1"/>
            </a:lvl1pPr>
            <a:lvl2pPr marL="457179" indent="0">
              <a:buNone/>
              <a:defRPr sz="2000" b="1"/>
            </a:lvl2pPr>
            <a:lvl3pPr marL="914357" indent="0">
              <a:buNone/>
              <a:defRPr sz="1800" b="1"/>
            </a:lvl3pPr>
            <a:lvl4pPr marL="1371537" indent="0">
              <a:buNone/>
              <a:defRPr sz="1600" b="1"/>
            </a:lvl4pPr>
            <a:lvl5pPr marL="1828716" indent="0">
              <a:buNone/>
              <a:defRPr sz="1600" b="1"/>
            </a:lvl5pPr>
            <a:lvl6pPr marL="2285895" indent="0">
              <a:buNone/>
              <a:defRPr sz="1600" b="1"/>
            </a:lvl6pPr>
            <a:lvl7pPr marL="2743073" indent="0">
              <a:buNone/>
              <a:defRPr sz="1600" b="1"/>
            </a:lvl7pPr>
            <a:lvl8pPr marL="3200252" indent="0">
              <a:buNone/>
              <a:defRPr sz="1600" b="1"/>
            </a:lvl8pPr>
            <a:lvl9pPr marL="365743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4"/>
            <a:ext cx="4041775" cy="639763"/>
          </a:xfrm>
        </p:spPr>
        <p:txBody>
          <a:bodyPr anchor="b"/>
          <a:lstStyle>
            <a:lvl1pPr marL="0" indent="0">
              <a:buNone/>
              <a:defRPr sz="2400" b="1"/>
            </a:lvl1pPr>
            <a:lvl2pPr marL="457179" indent="0">
              <a:buNone/>
              <a:defRPr sz="2000" b="1"/>
            </a:lvl2pPr>
            <a:lvl3pPr marL="914357" indent="0">
              <a:buNone/>
              <a:defRPr sz="1800" b="1"/>
            </a:lvl3pPr>
            <a:lvl4pPr marL="1371537" indent="0">
              <a:buNone/>
              <a:defRPr sz="1600" b="1"/>
            </a:lvl4pPr>
            <a:lvl5pPr marL="1828716" indent="0">
              <a:buNone/>
              <a:defRPr sz="1600" b="1"/>
            </a:lvl5pPr>
            <a:lvl6pPr marL="2285895" indent="0">
              <a:buNone/>
              <a:defRPr sz="1600" b="1"/>
            </a:lvl6pPr>
            <a:lvl7pPr marL="2743073" indent="0">
              <a:buNone/>
              <a:defRPr sz="1600" b="1"/>
            </a:lvl7pPr>
            <a:lvl8pPr marL="3200252" indent="0">
              <a:buNone/>
              <a:defRPr sz="1600" b="1"/>
            </a:lvl8pPr>
            <a:lvl9pPr marL="365743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8/3/2023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1121050"/>
      </p:ext>
    </p:extLst>
  </p:cSld>
  <p:clrMapOvr>
    <a:masterClrMapping/>
  </p:clrMapOvr>
  <p:transition spd="slow"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41025768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8/3/2023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1376895"/>
      </p:ext>
    </p:extLst>
  </p:cSld>
  <p:clrMapOvr>
    <a:masterClrMapping/>
  </p:clrMapOvr>
  <p:transition spd="slow" advClick="0"/>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8/3/2023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0584961"/>
      </p:ext>
    </p:extLst>
  </p:cSld>
  <p:clrMapOvr>
    <a:masterClrMapping/>
  </p:clrMapOvr>
  <p:transition spd="slow" advClick="0"/>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5"/>
            <a:ext cx="3008314" cy="4691062"/>
          </a:xfrm>
        </p:spPr>
        <p:txBody>
          <a:bodyPr/>
          <a:lstStyle>
            <a:lvl1pPr marL="0" indent="0">
              <a:buNone/>
              <a:defRPr sz="1400"/>
            </a:lvl1pPr>
            <a:lvl2pPr marL="457179" indent="0">
              <a:buNone/>
              <a:defRPr sz="1200"/>
            </a:lvl2pPr>
            <a:lvl3pPr marL="914357" indent="0">
              <a:buNone/>
              <a:defRPr sz="1000"/>
            </a:lvl3pPr>
            <a:lvl4pPr marL="1371537" indent="0">
              <a:buNone/>
              <a:defRPr sz="900"/>
            </a:lvl4pPr>
            <a:lvl5pPr marL="1828716" indent="0">
              <a:buNone/>
              <a:defRPr sz="900"/>
            </a:lvl5pPr>
            <a:lvl6pPr marL="2285895" indent="0">
              <a:buNone/>
              <a:defRPr sz="900"/>
            </a:lvl6pPr>
            <a:lvl7pPr marL="2743073" indent="0">
              <a:buNone/>
              <a:defRPr sz="900"/>
            </a:lvl7pPr>
            <a:lvl8pPr marL="3200252" indent="0">
              <a:buNone/>
              <a:defRPr sz="900"/>
            </a:lvl8pPr>
            <a:lvl9pPr marL="36574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8/3/2023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1633158"/>
      </p:ext>
    </p:extLst>
  </p:cSld>
  <p:clrMapOvr>
    <a:masterClrMapping/>
  </p:clrMapOvr>
  <p:transition spd="slow" advClick="0"/>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4"/>
            <a:ext cx="5486400" cy="4114800"/>
          </a:xfrm>
        </p:spPr>
        <p:txBody>
          <a:bodyPr/>
          <a:lstStyle>
            <a:lvl1pPr marL="0" indent="0">
              <a:buNone/>
              <a:defRPr sz="3200"/>
            </a:lvl1pPr>
            <a:lvl2pPr marL="457179" indent="0">
              <a:buNone/>
              <a:defRPr sz="2800"/>
            </a:lvl2pPr>
            <a:lvl3pPr marL="914357" indent="0">
              <a:buNone/>
              <a:defRPr sz="2400"/>
            </a:lvl3pPr>
            <a:lvl4pPr marL="1371537" indent="0">
              <a:buNone/>
              <a:defRPr sz="2000"/>
            </a:lvl4pPr>
            <a:lvl5pPr marL="1828716" indent="0">
              <a:buNone/>
              <a:defRPr sz="2000"/>
            </a:lvl5pPr>
            <a:lvl6pPr marL="2285895" indent="0">
              <a:buNone/>
              <a:defRPr sz="2000"/>
            </a:lvl6pPr>
            <a:lvl7pPr marL="2743073" indent="0">
              <a:buNone/>
              <a:defRPr sz="2000"/>
            </a:lvl7pPr>
            <a:lvl8pPr marL="3200252" indent="0">
              <a:buNone/>
              <a:defRPr sz="2000"/>
            </a:lvl8pPr>
            <a:lvl9pPr marL="3657432" indent="0">
              <a:buNone/>
              <a:defRPr sz="2000"/>
            </a:lvl9pPr>
          </a:lstStyle>
          <a:p>
            <a:endParaRPr lang="en-US"/>
          </a:p>
        </p:txBody>
      </p:sp>
      <p:sp>
        <p:nvSpPr>
          <p:cNvPr id="4" name="Text Placeholder 3"/>
          <p:cNvSpPr>
            <a:spLocks noGrp="1"/>
          </p:cNvSpPr>
          <p:nvPr>
            <p:ph type="body" sz="half" idx="2"/>
          </p:nvPr>
        </p:nvSpPr>
        <p:spPr>
          <a:xfrm>
            <a:off x="1792289" y="5367341"/>
            <a:ext cx="5486400" cy="804863"/>
          </a:xfrm>
        </p:spPr>
        <p:txBody>
          <a:bodyPr/>
          <a:lstStyle>
            <a:lvl1pPr marL="0" indent="0">
              <a:buNone/>
              <a:defRPr sz="1400"/>
            </a:lvl1pPr>
            <a:lvl2pPr marL="457179" indent="0">
              <a:buNone/>
              <a:defRPr sz="1200"/>
            </a:lvl2pPr>
            <a:lvl3pPr marL="914357" indent="0">
              <a:buNone/>
              <a:defRPr sz="1000"/>
            </a:lvl3pPr>
            <a:lvl4pPr marL="1371537" indent="0">
              <a:buNone/>
              <a:defRPr sz="900"/>
            </a:lvl4pPr>
            <a:lvl5pPr marL="1828716" indent="0">
              <a:buNone/>
              <a:defRPr sz="900"/>
            </a:lvl5pPr>
            <a:lvl6pPr marL="2285895" indent="0">
              <a:buNone/>
              <a:defRPr sz="900"/>
            </a:lvl6pPr>
            <a:lvl7pPr marL="2743073" indent="0">
              <a:buNone/>
              <a:defRPr sz="900"/>
            </a:lvl7pPr>
            <a:lvl8pPr marL="3200252" indent="0">
              <a:buNone/>
              <a:defRPr sz="900"/>
            </a:lvl8pPr>
            <a:lvl9pPr marL="36574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8/3/2023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7687528"/>
      </p:ext>
    </p:extLst>
  </p:cSld>
  <p:clrMapOvr>
    <a:masterClrMapping/>
  </p:clrMapOvr>
  <p:transition spd="slow" advClick="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8/3/2023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5306589"/>
      </p:ext>
    </p:extLst>
  </p:cSld>
  <p:clrMapOvr>
    <a:masterClrMapping/>
  </p:clrMapOvr>
  <p:transition spd="slow" advClick="0"/>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8/3/2023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9378624"/>
      </p:ext>
    </p:extLst>
  </p:cSld>
  <p:clrMapOvr>
    <a:masterClrMapping/>
  </p:clrMapOvr>
  <p:transition spd="slow" advClick="0"/>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11944284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16643416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5367369"/>
            <a:ext cx="54864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11683149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6482112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t>8/3/2023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5317227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36366970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a:t>Click to edit Master title style</a:t>
            </a:r>
          </a:p>
        </p:txBody>
      </p:sp>
      <p:sp>
        <p:nvSpPr>
          <p:cNvPr id="3" name="Content Placeholder 2"/>
          <p:cNvSpPr>
            <a:spLocks noGrp="1"/>
          </p:cNvSpPr>
          <p:nvPr>
            <p:ph idx="1"/>
          </p:nvPr>
        </p:nvSpPr>
        <p:spPr>
          <a:xfrm>
            <a:off x="457200" y="1600201"/>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5651082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22388600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8/3/2023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4432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8/3/2023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54494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8/3/2023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71350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8/3/2023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47087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4" y="1535113"/>
            <a:ext cx="4041775"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8/3/2023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8759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8/3/2023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6570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8/3/2023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858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t>8/3/2023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5646970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4"/>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8/3/2023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5872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5367369"/>
            <a:ext cx="54864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8/3/2023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7006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8/3/2023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4730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8/3/2023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31624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15592844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25634696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32114866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17440271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28181168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a:t>Click to edit Master title style</a:t>
            </a:r>
          </a:p>
        </p:txBody>
      </p:sp>
      <p:sp>
        <p:nvSpPr>
          <p:cNvPr id="3" name="Content Placeholder 2"/>
          <p:cNvSpPr>
            <a:spLocks noGrp="1"/>
          </p:cNvSpPr>
          <p:nvPr>
            <p:ph idx="1"/>
          </p:nvPr>
        </p:nvSpPr>
        <p:spPr>
          <a:xfrm>
            <a:off x="457200" y="1600201"/>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891040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t>8/3/2023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684216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4194825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t>8/3/2023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246364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8/3/2023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640578761"/>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1.jp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9" Type="http://schemas.openxmlformats.org/officeDocument/2006/relationships/image" Target="../media/image3.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4.jp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4" Type="http://schemas.openxmlformats.org/officeDocument/2006/relationships/slideLayout" Target="../slideLayouts/slideLayout67.xml"/><Relationship Id="rId9"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796065"/>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t>8/3/2023</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t>‹#›</a:t>
            </a:fld>
            <a:endParaRPr lang="en-US"/>
          </a:p>
        </p:txBody>
      </p:sp>
    </p:spTree>
    <p:extLst>
      <p:ext uri="{BB962C8B-B14F-4D97-AF65-F5344CB8AC3E}">
        <p14:creationId xmlns:p14="http://schemas.microsoft.com/office/powerpoint/2010/main" val="183540407"/>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8/3/2023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35702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spd="slow"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33ACE7-4E4E-45DC-ACC2-E4D9C78A23A2}" type="datetimeFigureOut">
              <a:rPr lang="en-US" smtClean="0">
                <a:solidFill>
                  <a:prstClr val="black">
                    <a:tint val="75000"/>
                  </a:prstClr>
                </a:solidFill>
              </a:rPr>
              <a:pPr/>
              <a:t>8/3/2023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053306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40"/>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1"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8/3/2023</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269906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ransition spd="slow" advClick="0"/>
  <p:txStyles>
    <p:titleStyle>
      <a:lvl1pPr algn="ctr" defTabSz="914357" rtl="0" eaLnBrk="1" latinLnBrk="0" hangingPunct="1">
        <a:spcBef>
          <a:spcPct val="0"/>
        </a:spcBef>
        <a:buNone/>
        <a:defRPr sz="4400" kern="1200">
          <a:solidFill>
            <a:schemeClr val="tx1"/>
          </a:solidFill>
          <a:latin typeface="+mj-lt"/>
          <a:ea typeface="+mj-ea"/>
          <a:cs typeface="+mj-cs"/>
        </a:defRPr>
      </a:lvl1pPr>
    </p:titleStyle>
    <p:bodyStyle>
      <a:lvl1pPr marL="342884" indent="-342884" algn="l" defTabSz="91435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6" indent="-285737" algn="l" defTabSz="91435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7" indent="-228590" algn="l" defTabSz="91435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6" indent="-228590" algn="l" defTabSz="91435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05" indent="-228590" algn="l" defTabSz="91435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84" indent="-228590" algn="l" defTabSz="91435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63" indent="-228590" algn="l" defTabSz="91435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42" indent="-228590" algn="l" defTabSz="91435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21" indent="-228590" algn="l" defTabSz="91435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7" rtl="0" eaLnBrk="1" latinLnBrk="0" hangingPunct="1">
        <a:defRPr sz="1800" kern="1200">
          <a:solidFill>
            <a:schemeClr val="tx1"/>
          </a:solidFill>
          <a:latin typeface="+mn-lt"/>
          <a:ea typeface="+mn-ea"/>
          <a:cs typeface="+mn-cs"/>
        </a:defRPr>
      </a:lvl1pPr>
      <a:lvl2pPr marL="457179" algn="l" defTabSz="914357" rtl="0" eaLnBrk="1" latinLnBrk="0" hangingPunct="1">
        <a:defRPr sz="1800" kern="1200">
          <a:solidFill>
            <a:schemeClr val="tx1"/>
          </a:solidFill>
          <a:latin typeface="+mn-lt"/>
          <a:ea typeface="+mn-ea"/>
          <a:cs typeface="+mn-cs"/>
        </a:defRPr>
      </a:lvl2pPr>
      <a:lvl3pPr marL="914357" algn="l" defTabSz="914357" rtl="0" eaLnBrk="1" latinLnBrk="0" hangingPunct="1">
        <a:defRPr sz="1800" kern="1200">
          <a:solidFill>
            <a:schemeClr val="tx1"/>
          </a:solidFill>
          <a:latin typeface="+mn-lt"/>
          <a:ea typeface="+mn-ea"/>
          <a:cs typeface="+mn-cs"/>
        </a:defRPr>
      </a:lvl3pPr>
      <a:lvl4pPr marL="1371537" algn="l" defTabSz="914357" rtl="0" eaLnBrk="1" latinLnBrk="0" hangingPunct="1">
        <a:defRPr sz="1800" kern="1200">
          <a:solidFill>
            <a:schemeClr val="tx1"/>
          </a:solidFill>
          <a:latin typeface="+mn-lt"/>
          <a:ea typeface="+mn-ea"/>
          <a:cs typeface="+mn-cs"/>
        </a:defRPr>
      </a:lvl4pPr>
      <a:lvl5pPr marL="1828716" algn="l" defTabSz="914357" rtl="0" eaLnBrk="1" latinLnBrk="0" hangingPunct="1">
        <a:defRPr sz="1800" kern="1200">
          <a:solidFill>
            <a:schemeClr val="tx1"/>
          </a:solidFill>
          <a:latin typeface="+mn-lt"/>
          <a:ea typeface="+mn-ea"/>
          <a:cs typeface="+mn-cs"/>
        </a:defRPr>
      </a:lvl5pPr>
      <a:lvl6pPr marL="2285895" algn="l" defTabSz="914357" rtl="0" eaLnBrk="1" latinLnBrk="0" hangingPunct="1">
        <a:defRPr sz="1800" kern="1200">
          <a:solidFill>
            <a:schemeClr val="tx1"/>
          </a:solidFill>
          <a:latin typeface="+mn-lt"/>
          <a:ea typeface="+mn-ea"/>
          <a:cs typeface="+mn-cs"/>
        </a:defRPr>
      </a:lvl6pPr>
      <a:lvl7pPr marL="2743073" algn="l" defTabSz="914357" rtl="0" eaLnBrk="1" latinLnBrk="0" hangingPunct="1">
        <a:defRPr sz="1800" kern="1200">
          <a:solidFill>
            <a:schemeClr val="tx1"/>
          </a:solidFill>
          <a:latin typeface="+mn-lt"/>
          <a:ea typeface="+mn-ea"/>
          <a:cs typeface="+mn-cs"/>
        </a:defRPr>
      </a:lvl7pPr>
      <a:lvl8pPr marL="3200252" algn="l" defTabSz="914357" rtl="0" eaLnBrk="1" latinLnBrk="0" hangingPunct="1">
        <a:defRPr sz="1800" kern="1200">
          <a:solidFill>
            <a:schemeClr val="tx1"/>
          </a:solidFill>
          <a:latin typeface="+mn-lt"/>
          <a:ea typeface="+mn-ea"/>
          <a:cs typeface="+mn-cs"/>
        </a:defRPr>
      </a:lvl8pPr>
      <a:lvl9pPr marL="3657432" algn="l" defTabSz="91435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9"/>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01"/>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6245225"/>
            <a:ext cx="2133600" cy="4762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6245225"/>
            <a:ext cx="2895600" cy="4762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6245225"/>
            <a:ext cx="2133600" cy="4762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331994871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p:titleStyle>
    <p:bodyStyle>
      <a:lvl1pPr marL="342891" indent="-342891"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32" indent="-285744"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2971" indent="-228594"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160" indent="-228594"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349" indent="-228594"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8/3/2023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791611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9"/>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01"/>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6245225"/>
            <a:ext cx="2133600" cy="4762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6245225"/>
            <a:ext cx="2895600" cy="4762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6245225"/>
            <a:ext cx="2133600" cy="4762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73333173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p:titleStyle>
    <p:bodyStyle>
      <a:lvl1pPr marL="342891" indent="-342891"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32" indent="-285744"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2971" indent="-228594"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160" indent="-228594"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349" indent="-228594"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46.xml"/><Relationship Id="rId5" Type="http://schemas.openxmlformats.org/officeDocument/2006/relationships/image" Target="../media/image9.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3.xml"/></Relationships>
</file>

<file path=ppt/slides/_rels/slide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3.xml"/></Relationships>
</file>

<file path=ppt/slides/_rels/slide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3.xml"/></Relationships>
</file>

<file path=ppt/slides/_rels/slide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3.xml"/></Relationships>
</file>

<file path=ppt/slides/_rels/slide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3.xml"/></Relationships>
</file>

<file path=ppt/slides/_rels/slide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4.xml"/></Relationships>
</file>

<file path=ppt/slides/_rels/slide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3.xml"/></Relationships>
</file>

<file path=ppt/slides/_rels/slide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3.xml"/></Relationships>
</file>

<file path=ppt/slides/_rels/slide5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3.xml"/></Relationships>
</file>

<file path=ppt/slides/_rels/slide5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3.xml"/></Relationships>
</file>

<file path=ppt/slides/_rels/slide6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FBFEB-5BC1-3DAF-A23D-DB4A1FBC9570}"/>
              </a:ext>
            </a:extLst>
          </p:cNvPr>
          <p:cNvSpPr>
            <a:spLocks noGrp="1"/>
          </p:cNvSpPr>
          <p:nvPr>
            <p:ph type="title"/>
          </p:nvPr>
        </p:nvSpPr>
        <p:spPr>
          <a:xfrm>
            <a:off x="0" y="0"/>
            <a:ext cx="9144000" cy="6858000"/>
          </a:xfrm>
        </p:spPr>
        <p:txBody>
          <a:bodyPr>
            <a:normAutofit/>
          </a:bodyPr>
          <a:lstStyle/>
          <a:p>
            <a:r>
              <a:rPr lang="en-US" sz="4000" dirty="0">
                <a:solidFill>
                  <a:srgbClr val="FFFF00"/>
                </a:solidFill>
              </a:rPr>
              <a:t>CHÚA NHẬT VIII THƯỜNG NIÊN NĂM A</a:t>
            </a:r>
            <a:br>
              <a:rPr lang="en-US" sz="4000" dirty="0">
                <a:solidFill>
                  <a:srgbClr val="FFFF00"/>
                </a:solidFill>
              </a:rPr>
            </a:br>
            <a:r>
              <a:rPr lang="en-US" sz="4000" dirty="0">
                <a:solidFill>
                  <a:srgbClr val="FFFF00"/>
                </a:solidFill>
              </a:rPr>
              <a:t>Ca </a:t>
            </a:r>
            <a:r>
              <a:rPr lang="en-US" sz="4000" dirty="0" err="1">
                <a:solidFill>
                  <a:srgbClr val="FFFF00"/>
                </a:solidFill>
              </a:rPr>
              <a:t>Đoàn</a:t>
            </a:r>
            <a:r>
              <a:rPr lang="en-US" sz="4000" dirty="0">
                <a:solidFill>
                  <a:srgbClr val="FFFF00"/>
                </a:solidFill>
              </a:rPr>
              <a:t> </a:t>
            </a:r>
            <a:r>
              <a:rPr lang="en-US" sz="4000" dirty="0" err="1">
                <a:solidFill>
                  <a:srgbClr val="FFFF00"/>
                </a:solidFill>
              </a:rPr>
              <a:t>Thánh</a:t>
            </a:r>
            <a:r>
              <a:rPr lang="en-US" sz="4000" dirty="0">
                <a:solidFill>
                  <a:srgbClr val="FFFF00"/>
                </a:solidFill>
              </a:rPr>
              <a:t> Gia</a:t>
            </a:r>
            <a:br>
              <a:rPr lang="en-US" sz="4000" dirty="0">
                <a:solidFill>
                  <a:srgbClr val="FFFF00"/>
                </a:solidFill>
              </a:rPr>
            </a:br>
            <a:br>
              <a:rPr lang="en-US" sz="3200" dirty="0">
                <a:solidFill>
                  <a:srgbClr val="FFFF00"/>
                </a:solidFill>
              </a:rPr>
            </a:br>
            <a:r>
              <a:rPr lang="en-US" sz="3200" dirty="0">
                <a:solidFill>
                  <a:schemeClr val="bg1"/>
                </a:solidFill>
              </a:rPr>
              <a:t>NL: </a:t>
            </a:r>
            <a:r>
              <a:rPr kumimoji="0" lang="en-US" sz="3200" b="0" i="0" u="none" strike="noStrike" kern="1200" cap="none" spc="0" normalizeH="0" baseline="0" noProof="0" dirty="0">
                <a:ln>
                  <a:noFill/>
                </a:ln>
                <a:solidFill>
                  <a:schemeClr val="bg1"/>
                </a:solidFill>
                <a:effectLst/>
                <a:uLnTx/>
                <a:uFillTx/>
                <a:ea typeface="+mj-ea"/>
                <a:cs typeface="+mj-cs"/>
              </a:rPr>
              <a:t>ĐƯA MÔN SINH LÊN NÚI – </a:t>
            </a:r>
            <a:r>
              <a:rPr kumimoji="0" lang="en-US" sz="2000" b="0" i="1" u="none" strike="noStrike" kern="1200" cap="none" spc="0" normalizeH="0" baseline="0" noProof="0" dirty="0">
                <a:ln>
                  <a:noFill/>
                </a:ln>
                <a:solidFill>
                  <a:schemeClr val="bg1"/>
                </a:solidFill>
                <a:effectLst/>
                <a:uLnTx/>
                <a:uFillTx/>
                <a:ea typeface="+mj-ea"/>
                <a:cs typeface="+mj-cs"/>
              </a:rPr>
              <a:t>LÊ PHÚ HẢI</a:t>
            </a:r>
            <a:br>
              <a:rPr lang="en-US" sz="3200" dirty="0">
                <a:solidFill>
                  <a:schemeClr val="bg1"/>
                </a:solidFill>
              </a:rPr>
            </a:br>
            <a:br>
              <a:rPr lang="en-US" sz="3200" dirty="0">
                <a:solidFill>
                  <a:schemeClr val="bg1"/>
                </a:solidFill>
              </a:rPr>
            </a:br>
            <a:r>
              <a:rPr lang="en-US" sz="3200" dirty="0">
                <a:solidFill>
                  <a:schemeClr val="bg1"/>
                </a:solidFill>
              </a:rPr>
              <a:t>ĐC: THÁNH VỊNH 96 – </a:t>
            </a:r>
            <a:r>
              <a:rPr lang="en-US" sz="2000" i="1" dirty="0">
                <a:solidFill>
                  <a:schemeClr val="bg1"/>
                </a:solidFill>
              </a:rPr>
              <a:t>KIM LONG</a:t>
            </a:r>
            <a:br>
              <a:rPr lang="en-US" sz="3200" dirty="0">
                <a:solidFill>
                  <a:schemeClr val="bg1"/>
                </a:solidFill>
              </a:rPr>
            </a:br>
            <a:br>
              <a:rPr lang="en-US" sz="3200" dirty="0">
                <a:solidFill>
                  <a:schemeClr val="bg1"/>
                </a:solidFill>
              </a:rPr>
            </a:br>
            <a:r>
              <a:rPr lang="en-US" sz="3200" dirty="0">
                <a:solidFill>
                  <a:schemeClr val="bg1"/>
                </a:solidFill>
              </a:rPr>
              <a:t>DL: </a:t>
            </a:r>
            <a:r>
              <a:rPr kumimoji="0" lang="en-US" sz="3200" b="0" i="0" u="none" strike="noStrike" kern="1200" cap="none" spc="0" normalizeH="0" baseline="0" noProof="0" dirty="0">
                <a:ln>
                  <a:noFill/>
                </a:ln>
                <a:solidFill>
                  <a:schemeClr val="bg1"/>
                </a:solidFill>
                <a:effectLst/>
                <a:uLnTx/>
                <a:uFillTx/>
                <a:ea typeface="+mj-ea"/>
                <a:cs typeface="+mj-cs"/>
              </a:rPr>
              <a:t>DÂNG LÊN CHÚA BÁNH THƠM – </a:t>
            </a:r>
            <a:r>
              <a:rPr kumimoji="0" lang="en-US" sz="2000" b="0" i="1" u="none" strike="noStrike" kern="1200" cap="none" spc="0" normalizeH="0" baseline="0" noProof="0" dirty="0">
                <a:ln>
                  <a:noFill/>
                </a:ln>
                <a:solidFill>
                  <a:schemeClr val="bg1"/>
                </a:solidFill>
                <a:effectLst/>
                <a:uLnTx/>
                <a:uFillTx/>
                <a:ea typeface="+mj-ea"/>
                <a:cs typeface="+mj-cs"/>
              </a:rPr>
              <a:t>PHANXICO</a:t>
            </a:r>
            <a:br>
              <a:rPr lang="en-US" sz="3200" dirty="0">
                <a:solidFill>
                  <a:schemeClr val="bg1"/>
                </a:solidFill>
              </a:rPr>
            </a:br>
            <a:br>
              <a:rPr lang="en-US" sz="3200" dirty="0">
                <a:solidFill>
                  <a:schemeClr val="bg1"/>
                </a:solidFill>
              </a:rPr>
            </a:br>
            <a:r>
              <a:rPr lang="en-US" sz="3200" dirty="0">
                <a:solidFill>
                  <a:schemeClr val="bg1"/>
                </a:solidFill>
              </a:rPr>
              <a:t>HL: TÌNH KHÚC TAPOR – </a:t>
            </a:r>
            <a:r>
              <a:rPr lang="en-US" sz="2000" i="1" dirty="0">
                <a:solidFill>
                  <a:schemeClr val="bg1"/>
                </a:solidFill>
              </a:rPr>
              <a:t>GIANG ÂN</a:t>
            </a:r>
            <a:br>
              <a:rPr lang="en-US" sz="3200" dirty="0">
                <a:solidFill>
                  <a:schemeClr val="bg1"/>
                </a:solidFill>
              </a:rPr>
            </a:br>
            <a:br>
              <a:rPr lang="en-US" sz="3200" dirty="0">
                <a:solidFill>
                  <a:schemeClr val="bg1"/>
                </a:solidFill>
              </a:rPr>
            </a:br>
            <a:r>
              <a:rPr lang="en-US" sz="3200" dirty="0">
                <a:solidFill>
                  <a:schemeClr val="bg1"/>
                </a:solidFill>
              </a:rPr>
              <a:t>KL: NHÂN CHỨNG PHÚC ÂM – </a:t>
            </a:r>
            <a:r>
              <a:rPr lang="en-US" sz="2000" i="1" dirty="0">
                <a:solidFill>
                  <a:schemeClr val="bg1"/>
                </a:solidFill>
              </a:rPr>
              <a:t>THÀNH TÂM </a:t>
            </a:r>
            <a:endParaRPr lang="en-US" sz="3200" i="1" dirty="0">
              <a:solidFill>
                <a:schemeClr val="bg1"/>
              </a:solidFill>
            </a:endParaRPr>
          </a:p>
        </p:txBody>
      </p:sp>
    </p:spTree>
    <p:extLst>
      <p:ext uri="{BB962C8B-B14F-4D97-AF65-F5344CB8AC3E}">
        <p14:creationId xmlns:p14="http://schemas.microsoft.com/office/powerpoint/2010/main" val="555299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6" y="207"/>
            <a:ext cx="9143449" cy="6857587"/>
          </a:xfrm>
        </p:spPr>
        <p:txBody>
          <a:bodyPr>
            <a:noAutofit/>
          </a:bodyPr>
          <a:lstStyle/>
          <a:p>
            <a:pPr algn="just"/>
            <a:r>
              <a:rPr lang="vi-VN" sz="7199" dirty="0">
                <a:solidFill>
                  <a:schemeClr val="bg1"/>
                </a:solidFill>
                <a:effectLst>
                  <a:outerShdw blurRad="38100" dist="38100" dir="2700000" algn="tl">
                    <a:srgbClr val="000000">
                      <a:alpha val="43137"/>
                    </a:srgbClr>
                  </a:outerShdw>
                </a:effectLst>
              </a:rPr>
              <a:t>để các ngài cùng nhau tìm hiểu những điều đẹp ý</a:t>
            </a:r>
            <a:r>
              <a:rPr lang="en-US" sz="7199" dirty="0">
                <a:solidFill>
                  <a:schemeClr val="bg1"/>
                </a:solidFill>
                <a:effectLst>
                  <a:outerShdw blurRad="38100" dist="38100" dir="2700000" algn="tl">
                    <a:srgbClr val="000000">
                      <a:alpha val="43137"/>
                    </a:srgbClr>
                  </a:outerShdw>
                </a:effectLst>
              </a:rPr>
              <a:t> </a:t>
            </a:r>
            <a:r>
              <a:rPr lang="vi-VN" sz="7199" dirty="0">
                <a:solidFill>
                  <a:schemeClr val="bg1"/>
                </a:solidFill>
                <a:effectLst>
                  <a:outerShdw blurRad="38100" dist="38100" dir="2700000" algn="tl">
                    <a:srgbClr val="000000">
                      <a:alpha val="43137"/>
                    </a:srgbClr>
                  </a:outerShdw>
                </a:effectLst>
              </a:rPr>
              <a:t>Chúa, và hướng dẫn đoàn Dân Chúa thực thi những điều Chúa truyền dạy</a:t>
            </a:r>
            <a:r>
              <a:rPr lang="en-US" sz="7199"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173521748"/>
      </p:ext>
    </p:extLst>
  </p:cSld>
  <p:clrMapOvr>
    <a:masterClrMapping/>
  </p:clrMapOvr>
  <p:transition spd="slow"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6" y="207"/>
            <a:ext cx="9143449" cy="6857587"/>
          </a:xfrm>
        </p:spPr>
        <p:txBody>
          <a:bodyPr>
            <a:noAutofit/>
          </a:bodyPr>
          <a:lstStyle/>
          <a:p>
            <a:pPr algn="just"/>
            <a:r>
              <a:rPr lang="vi-VN" sz="5334" dirty="0">
                <a:solidFill>
                  <a:schemeClr val="bg1"/>
                </a:solidFill>
                <a:effectLst>
                  <a:outerShdw blurRad="38100" dist="38100" dir="2700000" algn="tl">
                    <a:srgbClr val="000000">
                      <a:alpha val="43137"/>
                    </a:srgbClr>
                  </a:outerShdw>
                </a:effectLst>
              </a:rPr>
              <a:t>Các giáo phận Việt Nam chúng con, luôn muốn cùng chung nhịp bước với Hội Thánh hoàn vũ, xin cho chúng con biết đồng cảm với nỗi thao thức của các Mục tử trên toàn thế giới, ngày càng ý thức hơn về tình hiệp thông,</a:t>
            </a:r>
            <a:endParaRPr lang="en-US" sz="5334"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7441073"/>
      </p:ext>
    </p:extLst>
  </p:cSld>
  <p:clrMapOvr>
    <a:masterClrMapping/>
  </p:clrMapOvr>
  <p:transition spd="slow"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6" y="207"/>
            <a:ext cx="9143449" cy="6857587"/>
          </a:xfrm>
        </p:spPr>
        <p:txBody>
          <a:bodyPr>
            <a:noAutofit/>
          </a:bodyPr>
          <a:lstStyle/>
          <a:p>
            <a:pPr algn="just"/>
            <a:r>
              <a:rPr lang="vi-VN" sz="6400" dirty="0">
                <a:solidFill>
                  <a:schemeClr val="bg1"/>
                </a:solidFill>
                <a:effectLst>
                  <a:outerShdw blurRad="38100" dist="38100" dir="2700000" algn="tl">
                    <a:srgbClr val="000000">
                      <a:alpha val="43137"/>
                    </a:srgbClr>
                  </a:outerShdw>
                </a:effectLst>
              </a:rPr>
              <a:t>thái độ tham gia và lòng nhiệt thành trong sứ vụ của Hội</a:t>
            </a:r>
            <a:r>
              <a:rPr lang="en-US" sz="6400" dirty="0">
                <a:solidFill>
                  <a:schemeClr val="bg1"/>
                </a:solidFill>
                <a:effectLst>
                  <a:outerShdw blurRad="38100" dist="38100" dir="2700000" algn="tl">
                    <a:srgbClr val="000000">
                      <a:alpha val="43137"/>
                    </a:srgbClr>
                  </a:outerShdw>
                </a:effectLst>
              </a:rPr>
              <a:t> </a:t>
            </a:r>
            <a:r>
              <a:rPr lang="vi-VN" sz="6400" dirty="0">
                <a:solidFill>
                  <a:schemeClr val="bg1"/>
                </a:solidFill>
                <a:effectLst>
                  <a:outerShdw blurRad="38100" dist="38100" dir="2700000" algn="tl">
                    <a:srgbClr val="000000">
                      <a:alpha val="43137"/>
                    </a:srgbClr>
                  </a:outerShdw>
                </a:effectLst>
              </a:rPr>
              <a:t>Thánh, Nhờ lời chuyển cầu của Đức Trinh Nữ Maria, Nữ Vương các Tông đồ và là Mẹ của Hội Thánh,</a:t>
            </a:r>
            <a:endParaRPr lang="en-US" sz="6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95797344"/>
      </p:ext>
    </p:extLst>
  </p:cSld>
  <p:clrMapOvr>
    <a:masterClrMapping/>
  </p:clrMapOvr>
  <p:transition spd="slow" advClick="0"/>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6" y="207"/>
            <a:ext cx="9143449" cy="6857587"/>
          </a:xfrm>
        </p:spPr>
        <p:txBody>
          <a:bodyPr>
            <a:normAutofit/>
          </a:bodyPr>
          <a:lstStyle/>
          <a:p>
            <a:pPr algn="just"/>
            <a:r>
              <a:rPr lang="vi-VN" sz="5867" b="0" dirty="0">
                <a:solidFill>
                  <a:schemeClr val="bg1"/>
                </a:solidFill>
                <a:effectLst/>
                <a:latin typeface="+mj-lt"/>
                <a:cs typeface="Times New Roman" pitchFamily="18" charset="0"/>
              </a:rPr>
              <a:t>Chúng con dâng lời khẩn cầu lên Chúa, là đấng hoạt động mọi nơi mọi thời, trong sự hiệp thông với Chúa Cha và Chúa Con, luôn mãi mãi đến muôn đời. </a:t>
            </a:r>
            <a:r>
              <a:rPr lang="vi-VN" sz="5867" b="0" dirty="0">
                <a:solidFill>
                  <a:srgbClr val="FFFF00"/>
                </a:solidFill>
                <a:effectLst/>
                <a:latin typeface="+mj-lt"/>
                <a:cs typeface="Times New Roman" pitchFamily="18" charset="0"/>
              </a:rPr>
              <a:t>Amen.</a:t>
            </a:r>
            <a:endParaRPr lang="en-US" sz="5867"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316580595"/>
      </p:ext>
    </p:extLst>
  </p:cSld>
  <p:clrMapOvr>
    <a:masterClrMapping/>
  </p:clrMapOvr>
  <p:transition spd="slow"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r>
              <a:rPr lang="en-US" b="0" dirty="0" err="1">
                <a:solidFill>
                  <a:schemeClr val="bg1"/>
                </a:solidFill>
                <a:effectLst/>
              </a:rPr>
              <a:t>Chúa</a:t>
            </a:r>
            <a:r>
              <a:rPr lang="en-US" b="0" dirty="0">
                <a:solidFill>
                  <a:schemeClr val="bg1"/>
                </a:solidFill>
                <a:effectLst/>
              </a:rPr>
              <a:t> </a:t>
            </a:r>
            <a:r>
              <a:rPr lang="en-US" b="0" dirty="0" err="1">
                <a:solidFill>
                  <a:schemeClr val="bg1"/>
                </a:solidFill>
                <a:effectLst/>
              </a:rPr>
              <a:t>Nhật</a:t>
            </a:r>
            <a:r>
              <a:rPr lang="en-US" b="0" dirty="0">
                <a:solidFill>
                  <a:schemeClr val="bg1"/>
                </a:solidFill>
                <a:effectLst/>
              </a:rPr>
              <a:t> XVIII TN </a:t>
            </a:r>
            <a:r>
              <a:rPr lang="en-US" b="0" dirty="0" err="1">
                <a:solidFill>
                  <a:schemeClr val="bg1"/>
                </a:solidFill>
                <a:effectLst/>
              </a:rPr>
              <a:t>Năm</a:t>
            </a:r>
            <a:r>
              <a:rPr lang="en-US" b="0" dirty="0">
                <a:solidFill>
                  <a:schemeClr val="bg1"/>
                </a:solidFill>
                <a:effectLst/>
              </a:rPr>
              <a:t> A</a:t>
            </a:r>
            <a:br>
              <a:rPr lang="en-US" b="0" dirty="0">
                <a:solidFill>
                  <a:schemeClr val="bg1"/>
                </a:solidFill>
                <a:effectLst/>
              </a:rPr>
            </a:br>
            <a:r>
              <a:rPr lang="en-US" b="0" dirty="0" err="1">
                <a:solidFill>
                  <a:schemeClr val="bg1"/>
                </a:solidFill>
                <a:effectLst/>
              </a:rPr>
              <a:t>Lễ</a:t>
            </a:r>
            <a:r>
              <a:rPr lang="en-US" b="0" dirty="0">
                <a:solidFill>
                  <a:schemeClr val="bg1"/>
                </a:solidFill>
                <a:effectLst/>
              </a:rPr>
              <a:t> </a:t>
            </a:r>
            <a:r>
              <a:rPr lang="en-US" b="0" dirty="0" err="1">
                <a:solidFill>
                  <a:schemeClr val="bg1"/>
                </a:solidFill>
                <a:effectLst/>
              </a:rPr>
              <a:t>Hiển</a:t>
            </a:r>
            <a:r>
              <a:rPr lang="en-US" b="0" dirty="0">
                <a:solidFill>
                  <a:schemeClr val="bg1"/>
                </a:solidFill>
                <a:effectLst/>
              </a:rPr>
              <a:t> Dung</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36950" cy="6858000"/>
          </a:xfrm>
          <a:prstGeom prst="rect">
            <a:avLst/>
          </a:prstGeom>
        </p:spPr>
      </p:pic>
    </p:spTree>
    <p:extLst>
      <p:ext uri="{BB962C8B-B14F-4D97-AF65-F5344CB8AC3E}">
        <p14:creationId xmlns:p14="http://schemas.microsoft.com/office/powerpoint/2010/main" val="35746569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rmAutofit fontScale="90000"/>
            <a:scene3d>
              <a:camera prst="orthographicFront"/>
              <a:lightRig rig="threePt" dir="t">
                <a:rot lat="0" lon="0" rev="5400000"/>
              </a:lightRig>
            </a:scene3d>
            <a:sp3d>
              <a:bevelT h="38100"/>
            </a:sp3d>
          </a:bodyPr>
          <a:lstStyle/>
          <a:p>
            <a:br>
              <a:rPr lang="en-US" sz="6000" dirty="0">
                <a:solidFill>
                  <a:srgbClr val="FFFF00"/>
                </a:solidFill>
                <a:effectLst>
                  <a:outerShdw blurRad="38100" dist="38100" dir="2700000" algn="tl">
                    <a:srgbClr val="000000">
                      <a:alpha val="43137"/>
                    </a:srgbClr>
                  </a:outerShdw>
                </a:effectLst>
              </a:rPr>
            </a:br>
            <a:r>
              <a:rPr kumimoji="0" lang="en-US" sz="4800" b="1" i="0" u="sng" strike="noStrike" kern="1200" cap="none" spc="0" normalizeH="0" baseline="0" noProof="0" dirty="0">
                <a:ln/>
                <a:solidFill>
                  <a:srgbClr val="FFFF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Ca </a:t>
            </a:r>
            <a:r>
              <a:rPr kumimoji="0" lang="en-US" sz="4800" b="1" i="0" u="sng" strike="noStrike" kern="1200" cap="none" spc="0" normalizeH="0" baseline="0" noProof="0" dirty="0" err="1">
                <a:ln/>
                <a:solidFill>
                  <a:srgbClr val="FFFF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Nhập</a:t>
            </a:r>
            <a:r>
              <a:rPr kumimoji="0" lang="en-US" sz="4800" b="1" i="0" u="sng" strike="noStrike" kern="1200" cap="none" spc="0" normalizeH="0" baseline="0" noProof="0" dirty="0">
                <a:ln/>
                <a:solidFill>
                  <a:srgbClr val="FFFF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a:t>
            </a:r>
            <a:r>
              <a:rPr kumimoji="0" lang="en-US" sz="4800" b="1" i="0" u="sng" strike="noStrike" kern="1200" cap="none" spc="0" normalizeH="0" baseline="0" noProof="0" dirty="0" err="1">
                <a:ln/>
                <a:solidFill>
                  <a:srgbClr val="FFFF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Lễ</a:t>
            </a:r>
            <a:br>
              <a:rPr lang="en-US" sz="4900" u="sng" dirty="0">
                <a:solidFill>
                  <a:srgbClr val="FFFF00"/>
                </a:solidFill>
                <a:effectLst>
                  <a:outerShdw blurRad="38100" dist="38100" dir="2700000" algn="tl">
                    <a:srgbClr val="000000">
                      <a:alpha val="43137"/>
                    </a:srgbClr>
                  </a:outerShdw>
                </a:effectLst>
              </a:rPr>
            </a:br>
            <a:br>
              <a:rPr lang="en-US" sz="6000" dirty="0">
                <a:solidFill>
                  <a:srgbClr val="FFFF00"/>
                </a:solidFill>
                <a:effectLst>
                  <a:outerShdw blurRad="38100" dist="38100" dir="2700000" algn="tl">
                    <a:srgbClr val="000000">
                      <a:alpha val="43137"/>
                    </a:srgbClr>
                  </a:outerShdw>
                </a:effectLst>
              </a:rPr>
            </a:br>
            <a:r>
              <a:rPr lang="en-US" sz="6700" dirty="0">
                <a:solidFill>
                  <a:srgbClr val="FFFF00"/>
                </a:solidFill>
                <a:effectLst>
                  <a:outerShdw blurRad="38100" dist="38100" dir="2700000" algn="tl">
                    <a:srgbClr val="000000">
                      <a:alpha val="43137"/>
                    </a:srgbClr>
                  </a:outerShdw>
                </a:effectLst>
                <a:latin typeface="UTM Alberta Heavy" panose="02040603050506020204" pitchFamily="18" charset="0"/>
              </a:rPr>
              <a:t>ĐƯA MÔN SINH LÊN NÚI</a:t>
            </a:r>
            <a:br>
              <a:rPr lang="en-US" sz="5400" dirty="0">
                <a:solidFill>
                  <a:srgbClr val="FFFF00"/>
                </a:solidFill>
                <a:effectLst>
                  <a:outerShdw blurRad="38100" dist="38100" dir="2700000" algn="tl">
                    <a:srgbClr val="000000">
                      <a:alpha val="43137"/>
                    </a:srgbClr>
                  </a:outerShdw>
                </a:effectLst>
              </a:rPr>
            </a:br>
            <a:r>
              <a:rPr lang="en-US" i="1" dirty="0">
                <a:solidFill>
                  <a:schemeClr val="bg1"/>
                </a:solidFill>
                <a:effectLst>
                  <a:outerShdw blurRad="38100" dist="38100" dir="2700000" algn="tl">
                    <a:srgbClr val="000000">
                      <a:alpha val="43137"/>
                    </a:srgbClr>
                  </a:outerShdw>
                </a:effectLst>
              </a:rPr>
              <a:t>St: Lê </a:t>
            </a:r>
            <a:r>
              <a:rPr lang="en-US" i="1" dirty="0" err="1">
                <a:solidFill>
                  <a:schemeClr val="bg1"/>
                </a:solidFill>
                <a:effectLst>
                  <a:outerShdw blurRad="38100" dist="38100" dir="2700000" algn="tl">
                    <a:srgbClr val="000000">
                      <a:alpha val="43137"/>
                    </a:srgbClr>
                  </a:outerShdw>
                </a:effectLst>
              </a:rPr>
              <a:t>Phú</a:t>
            </a:r>
            <a:r>
              <a:rPr lang="en-US" i="1" dirty="0">
                <a:solidFill>
                  <a:schemeClr val="bg1"/>
                </a:solidFill>
                <a:effectLst>
                  <a:outerShdw blurRad="38100" dist="38100" dir="2700000" algn="tl">
                    <a:srgbClr val="000000">
                      <a:alpha val="43137"/>
                    </a:srgbClr>
                  </a:outerShdw>
                </a:effectLst>
              </a:rPr>
              <a:t> </a:t>
            </a:r>
            <a:r>
              <a:rPr lang="en-US" i="1" dirty="0" err="1">
                <a:solidFill>
                  <a:schemeClr val="bg1"/>
                </a:solidFill>
                <a:effectLst>
                  <a:outerShdw blurRad="38100" dist="38100" dir="2700000" algn="tl">
                    <a:srgbClr val="000000">
                      <a:alpha val="43137"/>
                    </a:srgbClr>
                  </a:outerShdw>
                </a:effectLst>
              </a:rPr>
              <a:t>Hải</a:t>
            </a:r>
            <a:br>
              <a:rPr lang="en-US" sz="6000" dirty="0">
                <a:solidFill>
                  <a:srgbClr val="FFFF00"/>
                </a:solidFill>
                <a:effectLst>
                  <a:outerShdw blurRad="38100" dist="38100" dir="2700000" algn="tl">
                    <a:srgbClr val="000000">
                      <a:alpha val="43137"/>
                    </a:srgbClr>
                  </a:outerShdw>
                </a:effectLst>
              </a:rPr>
            </a:br>
            <a:br>
              <a:rPr lang="en-US" sz="6000" i="1" dirty="0">
                <a:solidFill>
                  <a:schemeClr val="bg1"/>
                </a:solidFill>
                <a:effectLst>
                  <a:outerShdw blurRad="38100" dist="38100" dir="2700000" algn="tl">
                    <a:srgbClr val="000000">
                      <a:alpha val="43137"/>
                    </a:srgbClr>
                  </a:outerShdw>
                </a:effectLst>
              </a:rPr>
            </a:br>
            <a:endParaRPr lang="en-US" sz="6000"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11337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57250"/>
            <a:ext cx="9144000" cy="5143500"/>
          </a:xfrm>
        </p:spPr>
        <p:txBody>
          <a:bodyPr anchor="ctr">
            <a:noAutofit/>
          </a:bodyPr>
          <a:lstStyle/>
          <a:p>
            <a:pPr algn="just">
              <a:lnSpc>
                <a:spcPct val="90000"/>
              </a:lnSpc>
              <a:spcBef>
                <a:spcPts val="0"/>
              </a:spcBef>
            </a:pPr>
            <a:r>
              <a:rPr lang="en-US" sz="7200" u="sng" dirty="0">
                <a:solidFill>
                  <a:srgbClr val="FFFF00"/>
                </a:solidFill>
                <a:latin typeface="+mj-lt"/>
              </a:rPr>
              <a:t>T</a:t>
            </a:r>
            <a:r>
              <a:rPr lang="vi-VN" sz="7200" u="sng" dirty="0">
                <a:solidFill>
                  <a:srgbClr val="FFFF00"/>
                </a:solidFill>
                <a:latin typeface="+mj-lt"/>
              </a:rPr>
              <a:t>K</a:t>
            </a:r>
            <a:r>
              <a:rPr lang="en-US" sz="7200" u="sng" dirty="0">
                <a:solidFill>
                  <a:srgbClr val="FFFF00"/>
                </a:solidFill>
                <a:latin typeface="+mj-lt"/>
              </a:rPr>
              <a:t>1</a:t>
            </a:r>
            <a:r>
              <a:rPr lang="vi-VN" sz="7200" u="sng" dirty="0">
                <a:solidFill>
                  <a:srgbClr val="FFFF00"/>
                </a:solidFill>
                <a:latin typeface="+mj-lt"/>
              </a:rPr>
              <a:t>:</a:t>
            </a:r>
            <a:r>
              <a:rPr lang="vi-VN" sz="7200" dirty="0">
                <a:solidFill>
                  <a:schemeClr val="bg1"/>
                </a:solidFill>
                <a:latin typeface="+mj-lt"/>
              </a:rPr>
              <a:t> Người đưa môn sinh lên núi cao vời khuất dấu loài người</a:t>
            </a:r>
            <a:r>
              <a:rPr lang="en-US" sz="7200" dirty="0">
                <a:solidFill>
                  <a:schemeClr val="bg1"/>
                </a:solidFill>
                <a:latin typeface="+mj-lt"/>
              </a:rPr>
              <a:t>,</a:t>
            </a:r>
            <a:r>
              <a:rPr lang="vi-VN" sz="7200" dirty="0">
                <a:solidFill>
                  <a:schemeClr val="bg1"/>
                </a:solidFill>
                <a:latin typeface="+mj-lt"/>
              </a:rPr>
              <a:t> tìm nơi xa xôi hoang vắng tâm hồn bình yên thắm tươi</a:t>
            </a:r>
            <a:r>
              <a:rPr lang="en-US" sz="7200" dirty="0">
                <a:solidFill>
                  <a:schemeClr val="bg1"/>
                </a:solidFill>
                <a:latin typeface="+mj-lt"/>
              </a:rPr>
              <a:t>.</a:t>
            </a:r>
            <a:r>
              <a:rPr lang="vi-VN" sz="7200" dirty="0">
                <a:solidFill>
                  <a:schemeClr val="bg1"/>
                </a:solidFill>
                <a:latin typeface="+mj-lt"/>
              </a:rPr>
              <a:t> </a:t>
            </a:r>
          </a:p>
        </p:txBody>
      </p:sp>
    </p:spTree>
    <p:extLst>
      <p:ext uri="{BB962C8B-B14F-4D97-AF65-F5344CB8AC3E}">
        <p14:creationId xmlns:p14="http://schemas.microsoft.com/office/powerpoint/2010/main" val="275596510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57250"/>
            <a:ext cx="9144000" cy="5143500"/>
          </a:xfrm>
        </p:spPr>
        <p:txBody>
          <a:bodyPr anchor="ctr">
            <a:noAutofit/>
          </a:bodyPr>
          <a:lstStyle/>
          <a:p>
            <a:pPr algn="just">
              <a:lnSpc>
                <a:spcPct val="90000"/>
              </a:lnSpc>
              <a:spcBef>
                <a:spcPts val="0"/>
              </a:spcBef>
            </a:pPr>
            <a:r>
              <a:rPr lang="en-US" sz="7200" u="sng" dirty="0">
                <a:solidFill>
                  <a:srgbClr val="FFFF00"/>
                </a:solidFill>
                <a:latin typeface="+mj-lt"/>
              </a:rPr>
              <a:t>*</a:t>
            </a:r>
            <a:r>
              <a:rPr lang="vi-VN" sz="7200" dirty="0">
                <a:solidFill>
                  <a:schemeClr val="bg1"/>
                </a:solidFill>
                <a:latin typeface="+mj-lt"/>
              </a:rPr>
              <a:t> </a:t>
            </a:r>
            <a:r>
              <a:rPr lang="en-US" sz="7200" dirty="0">
                <a:solidFill>
                  <a:schemeClr val="bg1"/>
                </a:solidFill>
                <a:latin typeface="+mj-lt"/>
              </a:rPr>
              <a:t>V</a:t>
            </a:r>
            <a:r>
              <a:rPr lang="vi-VN" sz="7200" dirty="0">
                <a:solidFill>
                  <a:schemeClr val="bg1"/>
                </a:solidFill>
                <a:latin typeface="+mj-lt"/>
              </a:rPr>
              <a:t>à ánh sáng mới </a:t>
            </a:r>
            <a:r>
              <a:rPr lang="en-US" sz="7200" dirty="0" err="1">
                <a:solidFill>
                  <a:schemeClr val="bg1"/>
                </a:solidFill>
                <a:latin typeface="+mj-lt"/>
              </a:rPr>
              <a:t>rạng</a:t>
            </a:r>
            <a:r>
              <a:rPr lang="en-US" sz="7200" dirty="0">
                <a:solidFill>
                  <a:schemeClr val="bg1"/>
                </a:solidFill>
                <a:latin typeface="+mj-lt"/>
              </a:rPr>
              <a:t> </a:t>
            </a:r>
            <a:r>
              <a:rPr lang="en-US" sz="7200" dirty="0" err="1">
                <a:solidFill>
                  <a:schemeClr val="bg1"/>
                </a:solidFill>
                <a:latin typeface="+mj-lt"/>
              </a:rPr>
              <a:t>ngời</a:t>
            </a:r>
            <a:r>
              <a:rPr lang="vi-VN" sz="7200" dirty="0">
                <a:solidFill>
                  <a:schemeClr val="bg1"/>
                </a:solidFill>
                <a:latin typeface="+mj-lt"/>
              </a:rPr>
              <a:t>, và áo trắng xoá </a:t>
            </a:r>
            <a:r>
              <a:rPr lang="en-US" sz="7200" dirty="0" err="1">
                <a:solidFill>
                  <a:schemeClr val="bg1"/>
                </a:solidFill>
                <a:latin typeface="+mj-lt"/>
              </a:rPr>
              <a:t>tuyệt</a:t>
            </a:r>
            <a:r>
              <a:rPr lang="en-US" sz="7200" dirty="0">
                <a:solidFill>
                  <a:schemeClr val="bg1"/>
                </a:solidFill>
                <a:latin typeface="+mj-lt"/>
              </a:rPr>
              <a:t> </a:t>
            </a:r>
            <a:r>
              <a:rPr lang="en-US" sz="7200" dirty="0" err="1">
                <a:solidFill>
                  <a:schemeClr val="bg1"/>
                </a:solidFill>
                <a:latin typeface="+mj-lt"/>
              </a:rPr>
              <a:t>vời</a:t>
            </a:r>
            <a:r>
              <a:rPr lang="vi-VN" sz="7200" dirty="0">
                <a:solidFill>
                  <a:schemeClr val="bg1"/>
                </a:solidFill>
                <a:latin typeface="+mj-lt"/>
              </a:rPr>
              <a:t>, Người thay nhanh trong giây phút, hình dung sáng như mặt trời</a:t>
            </a:r>
            <a:r>
              <a:rPr lang="en-US" sz="7200" dirty="0">
                <a:solidFill>
                  <a:schemeClr val="bg1"/>
                </a:solidFill>
                <a:latin typeface="+mj-lt"/>
              </a:rPr>
              <a:t>.</a:t>
            </a:r>
            <a:endParaRPr lang="vi-VN" sz="7200" dirty="0">
              <a:solidFill>
                <a:schemeClr val="bg1"/>
              </a:solidFill>
              <a:latin typeface="+mj-lt"/>
            </a:endParaRPr>
          </a:p>
        </p:txBody>
      </p:sp>
    </p:spTree>
    <p:extLst>
      <p:ext uri="{BB962C8B-B14F-4D97-AF65-F5344CB8AC3E}">
        <p14:creationId xmlns:p14="http://schemas.microsoft.com/office/powerpoint/2010/main" val="406947142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nchor="ctr">
            <a:noAutofit/>
          </a:bodyPr>
          <a:lstStyle/>
          <a:p>
            <a:pPr algn="just">
              <a:lnSpc>
                <a:spcPct val="90000"/>
              </a:lnSpc>
              <a:spcBef>
                <a:spcPts val="0"/>
              </a:spcBef>
            </a:pPr>
            <a:r>
              <a:rPr lang="vi-VN" sz="6000" u="sng" dirty="0">
                <a:solidFill>
                  <a:srgbClr val="FFFF00"/>
                </a:solidFill>
                <a:latin typeface="+mj-lt"/>
              </a:rPr>
              <a:t>ĐK:</a:t>
            </a:r>
            <a:r>
              <a:rPr lang="vi-VN" sz="6000" dirty="0">
                <a:solidFill>
                  <a:schemeClr val="bg1"/>
                </a:solidFill>
                <a:latin typeface="+mj-lt"/>
              </a:rPr>
              <a:t> Từ mây xanh phán ra, lời yêu thương tiếng Cha: Này Con Ta dấu yêu, lòng Ta vui sướng nhiều. Này muôn dân khắp nơi, cùng tin nghe tiếng Người, nguyện xin Cha dẫn đưa, đoàn con theo dấu xưa</a:t>
            </a:r>
            <a:r>
              <a:rPr lang="en-US" sz="6000" dirty="0">
                <a:solidFill>
                  <a:schemeClr val="bg1"/>
                </a:solidFill>
                <a:latin typeface="+mj-lt"/>
              </a:rPr>
              <a:t>.</a:t>
            </a:r>
            <a:endParaRPr lang="vi-VN" sz="6000" dirty="0">
              <a:solidFill>
                <a:schemeClr val="bg1"/>
              </a:solidFill>
              <a:latin typeface="+mj-lt"/>
            </a:endParaRPr>
          </a:p>
        </p:txBody>
      </p:sp>
    </p:spTree>
    <p:extLst>
      <p:ext uri="{BB962C8B-B14F-4D97-AF65-F5344CB8AC3E}">
        <p14:creationId xmlns:p14="http://schemas.microsoft.com/office/powerpoint/2010/main" val="90901069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54460-0D5A-A484-4091-DD353A41308E}"/>
              </a:ext>
            </a:extLst>
          </p:cNvPr>
          <p:cNvSpPr>
            <a:spLocks noGrp="1"/>
          </p:cNvSpPr>
          <p:nvPr>
            <p:ph type="title"/>
          </p:nvPr>
        </p:nvSpPr>
        <p:spPr>
          <a:xfrm>
            <a:off x="0" y="0"/>
            <a:ext cx="9144000" cy="6858000"/>
          </a:xfrm>
        </p:spPr>
        <p:txBody>
          <a:bodyPr/>
          <a:lstStyle/>
          <a:p>
            <a:pPr algn="just"/>
            <a:r>
              <a:rPr lang="en-US" sz="7200" u="sng" dirty="0">
                <a:solidFill>
                  <a:srgbClr val="FFFF00"/>
                </a:solidFill>
              </a:rPr>
              <a:t>Tk</a:t>
            </a:r>
            <a:r>
              <a:rPr lang="vi-VN" sz="7200" u="sng" dirty="0">
                <a:solidFill>
                  <a:srgbClr val="FFFF00"/>
                </a:solidFill>
              </a:rPr>
              <a:t>2.</a:t>
            </a:r>
            <a:r>
              <a:rPr lang="vi-VN" sz="7200" dirty="0">
                <a:solidFill>
                  <a:schemeClr val="bg1"/>
                </a:solidFill>
              </a:rPr>
              <a:t> Người đưa môn sinh lên núi chan hòa ánh sáng tràn đầy. Lòng anh em bao vui thú xin Người định cư chốn đây. </a:t>
            </a:r>
            <a:endParaRPr lang="en-US" sz="7200" dirty="0">
              <a:solidFill>
                <a:schemeClr val="bg1"/>
              </a:solidFill>
            </a:endParaRPr>
          </a:p>
        </p:txBody>
      </p:sp>
    </p:spTree>
    <p:extLst>
      <p:ext uri="{BB962C8B-B14F-4D97-AF65-F5344CB8AC3E}">
        <p14:creationId xmlns:p14="http://schemas.microsoft.com/office/powerpoint/2010/main" val="2289106140"/>
      </p:ext>
    </p:extLst>
  </p:cSld>
  <p:clrMapOvr>
    <a:masterClrMapping/>
  </p:clrMapOvr>
  <p:transition spd="slow"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r>
              <a:rPr lang="en-US" b="0" dirty="0" err="1">
                <a:solidFill>
                  <a:schemeClr val="bg1"/>
                </a:solidFill>
                <a:effectLst/>
              </a:rPr>
              <a:t>Chúa</a:t>
            </a:r>
            <a:r>
              <a:rPr lang="en-US" b="0" dirty="0">
                <a:solidFill>
                  <a:schemeClr val="bg1"/>
                </a:solidFill>
                <a:effectLst/>
              </a:rPr>
              <a:t> </a:t>
            </a:r>
            <a:r>
              <a:rPr lang="en-US" b="0" dirty="0" err="1">
                <a:solidFill>
                  <a:schemeClr val="bg1"/>
                </a:solidFill>
                <a:effectLst/>
              </a:rPr>
              <a:t>Nhật</a:t>
            </a:r>
            <a:r>
              <a:rPr lang="en-US" b="0" dirty="0">
                <a:solidFill>
                  <a:schemeClr val="bg1"/>
                </a:solidFill>
                <a:effectLst/>
              </a:rPr>
              <a:t> XVIII TN </a:t>
            </a:r>
            <a:r>
              <a:rPr lang="en-US" b="0" dirty="0" err="1">
                <a:solidFill>
                  <a:schemeClr val="bg1"/>
                </a:solidFill>
                <a:effectLst/>
              </a:rPr>
              <a:t>Năm</a:t>
            </a:r>
            <a:r>
              <a:rPr lang="en-US" b="0" dirty="0">
                <a:solidFill>
                  <a:schemeClr val="bg1"/>
                </a:solidFill>
                <a:effectLst/>
              </a:rPr>
              <a:t> A</a:t>
            </a:r>
            <a:br>
              <a:rPr lang="en-US" b="0" dirty="0">
                <a:solidFill>
                  <a:schemeClr val="bg1"/>
                </a:solidFill>
                <a:effectLst/>
              </a:rPr>
            </a:br>
            <a:r>
              <a:rPr lang="en-US" b="0" dirty="0" err="1">
                <a:solidFill>
                  <a:schemeClr val="bg1"/>
                </a:solidFill>
                <a:effectLst/>
              </a:rPr>
              <a:t>Lễ</a:t>
            </a:r>
            <a:r>
              <a:rPr lang="en-US" b="0" dirty="0">
                <a:solidFill>
                  <a:schemeClr val="bg1"/>
                </a:solidFill>
                <a:effectLst/>
              </a:rPr>
              <a:t> </a:t>
            </a:r>
            <a:r>
              <a:rPr lang="en-US" b="0" dirty="0" err="1">
                <a:solidFill>
                  <a:schemeClr val="bg1"/>
                </a:solidFill>
                <a:effectLst/>
              </a:rPr>
              <a:t>Hiển</a:t>
            </a:r>
            <a:r>
              <a:rPr lang="en-US" b="0" dirty="0">
                <a:solidFill>
                  <a:schemeClr val="bg1"/>
                </a:solidFill>
                <a:effectLst/>
              </a:rPr>
              <a:t> Dung</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36950" cy="6858000"/>
          </a:xfrm>
          <a:prstGeom prst="rect">
            <a:avLst/>
          </a:prstGeom>
        </p:spPr>
      </p:pic>
    </p:spTree>
    <p:extLst>
      <p:ext uri="{BB962C8B-B14F-4D97-AF65-F5344CB8AC3E}">
        <p14:creationId xmlns:p14="http://schemas.microsoft.com/office/powerpoint/2010/main" val="1186081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54460-0D5A-A484-4091-DD353A41308E}"/>
              </a:ext>
            </a:extLst>
          </p:cNvPr>
          <p:cNvSpPr>
            <a:spLocks noGrp="1"/>
          </p:cNvSpPr>
          <p:nvPr>
            <p:ph type="title"/>
          </p:nvPr>
        </p:nvSpPr>
        <p:spPr>
          <a:xfrm>
            <a:off x="0" y="0"/>
            <a:ext cx="9144000" cy="6858000"/>
          </a:xfrm>
        </p:spPr>
        <p:txBody>
          <a:bodyPr/>
          <a:lstStyle/>
          <a:p>
            <a:pPr algn="just"/>
            <a:r>
              <a:rPr lang="en-US" sz="7200" u="sng" dirty="0">
                <a:solidFill>
                  <a:srgbClr val="FFFF00"/>
                </a:solidFill>
              </a:rPr>
              <a:t>*</a:t>
            </a:r>
            <a:r>
              <a:rPr lang="en-US" sz="7200" dirty="0">
                <a:solidFill>
                  <a:schemeClr val="bg1"/>
                </a:solidFill>
              </a:rPr>
              <a:t> </a:t>
            </a:r>
            <a:r>
              <a:rPr lang="vi-VN" sz="7200" dirty="0">
                <a:solidFill>
                  <a:schemeClr val="bg1"/>
                </a:solidFill>
              </a:rPr>
              <a:t>Cùng góp sức cất dựng nhà cùng các đấng sống mặn mà. Từ đâu mây trôi che khuất lòng kinh khiếp như mù lòa.</a:t>
            </a:r>
            <a:endParaRPr lang="en-US" sz="7200" dirty="0">
              <a:solidFill>
                <a:schemeClr val="bg1"/>
              </a:solidFill>
            </a:endParaRPr>
          </a:p>
        </p:txBody>
      </p:sp>
    </p:spTree>
    <p:extLst>
      <p:ext uri="{BB962C8B-B14F-4D97-AF65-F5344CB8AC3E}">
        <p14:creationId xmlns:p14="http://schemas.microsoft.com/office/powerpoint/2010/main" val="1637098505"/>
      </p:ext>
    </p:extLst>
  </p:cSld>
  <p:clrMapOvr>
    <a:masterClrMapping/>
  </p:clrMapOvr>
  <p:transition spd="slow"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nchor="ctr">
            <a:noAutofit/>
          </a:bodyPr>
          <a:lstStyle/>
          <a:p>
            <a:pPr algn="just">
              <a:lnSpc>
                <a:spcPct val="90000"/>
              </a:lnSpc>
              <a:spcBef>
                <a:spcPts val="0"/>
              </a:spcBef>
            </a:pPr>
            <a:r>
              <a:rPr lang="vi-VN" sz="6000" u="sng" dirty="0">
                <a:solidFill>
                  <a:srgbClr val="FFFF00"/>
                </a:solidFill>
                <a:latin typeface="+mj-lt"/>
              </a:rPr>
              <a:t>ĐK:</a:t>
            </a:r>
            <a:r>
              <a:rPr lang="vi-VN" sz="6000" dirty="0">
                <a:solidFill>
                  <a:schemeClr val="bg1"/>
                </a:solidFill>
                <a:latin typeface="+mj-lt"/>
              </a:rPr>
              <a:t> Từ mây xanh phán ra, lời yêu thương tiếng Cha: Này Con Ta dấu yêu, lòng Ta vui sướng nhiều. Này muôn dân khắp nơi, cùng tin nghe tiếng Người, nguyện xin Cha dẫn đưa, đoàn con theo dấu xưa</a:t>
            </a:r>
            <a:r>
              <a:rPr lang="en-US" sz="6000" dirty="0">
                <a:solidFill>
                  <a:schemeClr val="bg1"/>
                </a:solidFill>
                <a:latin typeface="+mj-lt"/>
              </a:rPr>
              <a:t>.</a:t>
            </a:r>
            <a:endParaRPr lang="vi-VN" sz="6000" dirty="0">
              <a:solidFill>
                <a:schemeClr val="bg1"/>
              </a:solidFill>
              <a:latin typeface="+mj-lt"/>
            </a:endParaRPr>
          </a:p>
        </p:txBody>
      </p:sp>
    </p:spTree>
    <p:extLst>
      <p:ext uri="{BB962C8B-B14F-4D97-AF65-F5344CB8AC3E}">
        <p14:creationId xmlns:p14="http://schemas.microsoft.com/office/powerpoint/2010/main" val="301239057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54460-0D5A-A484-4091-DD353A41308E}"/>
              </a:ext>
            </a:extLst>
          </p:cNvPr>
          <p:cNvSpPr>
            <a:spLocks noGrp="1"/>
          </p:cNvSpPr>
          <p:nvPr>
            <p:ph type="title"/>
          </p:nvPr>
        </p:nvSpPr>
        <p:spPr>
          <a:xfrm>
            <a:off x="0" y="0"/>
            <a:ext cx="9144000" cy="6858000"/>
          </a:xfrm>
        </p:spPr>
        <p:txBody>
          <a:bodyPr/>
          <a:lstStyle/>
          <a:p>
            <a:pPr algn="just"/>
            <a:r>
              <a:rPr lang="en-US" sz="7200" u="sng" dirty="0">
                <a:solidFill>
                  <a:srgbClr val="FFFF00"/>
                </a:solidFill>
              </a:rPr>
              <a:t>Tk</a:t>
            </a:r>
            <a:r>
              <a:rPr lang="vi-VN" sz="7200" u="sng" dirty="0">
                <a:solidFill>
                  <a:srgbClr val="FFFF00"/>
                </a:solidFill>
              </a:rPr>
              <a:t>3.</a:t>
            </a:r>
            <a:r>
              <a:rPr lang="vi-VN" sz="7200" dirty="0">
                <a:solidFill>
                  <a:schemeClr val="bg1"/>
                </a:solidFill>
              </a:rPr>
              <a:t> Cùng môn sinh đi lên núi trông nguồn ánh sáng tuyệt vời. Vì trong đêm đen u tối gian trần buồn đau chẳng ngơi. </a:t>
            </a:r>
            <a:endParaRPr lang="en-US" sz="7200" dirty="0">
              <a:solidFill>
                <a:schemeClr val="bg1"/>
              </a:solidFill>
            </a:endParaRPr>
          </a:p>
        </p:txBody>
      </p:sp>
    </p:spTree>
    <p:extLst>
      <p:ext uri="{BB962C8B-B14F-4D97-AF65-F5344CB8AC3E}">
        <p14:creationId xmlns:p14="http://schemas.microsoft.com/office/powerpoint/2010/main" val="2212656600"/>
      </p:ext>
    </p:extLst>
  </p:cSld>
  <p:clrMapOvr>
    <a:masterClrMapping/>
  </p:clrMapOvr>
  <p:transition spd="slow"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54460-0D5A-A484-4091-DD353A41308E}"/>
              </a:ext>
            </a:extLst>
          </p:cNvPr>
          <p:cNvSpPr>
            <a:spLocks noGrp="1"/>
          </p:cNvSpPr>
          <p:nvPr>
            <p:ph type="title"/>
          </p:nvPr>
        </p:nvSpPr>
        <p:spPr>
          <a:xfrm>
            <a:off x="0" y="0"/>
            <a:ext cx="9144000" cy="6858000"/>
          </a:xfrm>
        </p:spPr>
        <p:txBody>
          <a:bodyPr>
            <a:normAutofit/>
          </a:bodyPr>
          <a:lstStyle/>
          <a:p>
            <a:pPr algn="just"/>
            <a:r>
              <a:rPr lang="en-US" sz="7200" u="sng" dirty="0">
                <a:solidFill>
                  <a:srgbClr val="FFFF00"/>
                </a:solidFill>
              </a:rPr>
              <a:t>*</a:t>
            </a:r>
            <a:r>
              <a:rPr lang="en-US" sz="7200" dirty="0">
                <a:solidFill>
                  <a:schemeClr val="bg1"/>
                </a:solidFill>
              </a:rPr>
              <a:t> </a:t>
            </a:r>
            <a:r>
              <a:rPr lang="vi-VN" sz="7200" dirty="0">
                <a:solidFill>
                  <a:schemeClr val="bg1"/>
                </a:solidFill>
              </a:rPr>
              <a:t>Cùng cất tiếng hát ngợp trời mừng Đấng Thánh đến bằng lời. Người ơi xa xôi mau tới tình yêu chốn xưa gọi mời.</a:t>
            </a:r>
            <a:endParaRPr lang="en-US" sz="7200" dirty="0">
              <a:solidFill>
                <a:schemeClr val="bg1"/>
              </a:solidFill>
            </a:endParaRPr>
          </a:p>
        </p:txBody>
      </p:sp>
    </p:spTree>
    <p:extLst>
      <p:ext uri="{BB962C8B-B14F-4D97-AF65-F5344CB8AC3E}">
        <p14:creationId xmlns:p14="http://schemas.microsoft.com/office/powerpoint/2010/main" val="1957686052"/>
      </p:ext>
    </p:extLst>
  </p:cSld>
  <p:clrMapOvr>
    <a:masterClrMapping/>
  </p:clrMapOvr>
  <p:transition spd="slow"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nchor="ctr">
            <a:noAutofit/>
          </a:bodyPr>
          <a:lstStyle/>
          <a:p>
            <a:pPr algn="just">
              <a:lnSpc>
                <a:spcPct val="90000"/>
              </a:lnSpc>
              <a:spcBef>
                <a:spcPts val="0"/>
              </a:spcBef>
            </a:pPr>
            <a:r>
              <a:rPr lang="vi-VN" sz="6000" u="sng" dirty="0">
                <a:solidFill>
                  <a:srgbClr val="FFFF00"/>
                </a:solidFill>
                <a:latin typeface="+mj-lt"/>
              </a:rPr>
              <a:t>ĐK:</a:t>
            </a:r>
            <a:r>
              <a:rPr lang="vi-VN" sz="6000" dirty="0">
                <a:solidFill>
                  <a:schemeClr val="bg1"/>
                </a:solidFill>
                <a:latin typeface="+mj-lt"/>
              </a:rPr>
              <a:t> Từ mây xanh phán ra, lời yêu thương tiếng Cha: Này Con Ta dấu yêu, lòng Ta vui sướng nhiều. Này muôn dân khắp nơi, cùng tin nghe tiếng Người, nguyện xin Cha dẫn đưa, đoàn con theo dấu xưa</a:t>
            </a:r>
            <a:r>
              <a:rPr lang="en-US" sz="6000" dirty="0">
                <a:solidFill>
                  <a:schemeClr val="bg1"/>
                </a:solidFill>
                <a:latin typeface="+mj-lt"/>
              </a:rPr>
              <a:t>.</a:t>
            </a:r>
            <a:endParaRPr lang="vi-VN" sz="6000" dirty="0">
              <a:solidFill>
                <a:schemeClr val="bg1"/>
              </a:solidFill>
              <a:latin typeface="+mj-lt"/>
            </a:endParaRPr>
          </a:p>
        </p:txBody>
      </p:sp>
    </p:spTree>
    <p:extLst>
      <p:ext uri="{BB962C8B-B14F-4D97-AF65-F5344CB8AC3E}">
        <p14:creationId xmlns:p14="http://schemas.microsoft.com/office/powerpoint/2010/main" val="27783073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r>
              <a:rPr lang="en-US" b="0" dirty="0" err="1">
                <a:solidFill>
                  <a:schemeClr val="bg1"/>
                </a:solidFill>
                <a:effectLst/>
              </a:rPr>
              <a:t>Chúa</a:t>
            </a:r>
            <a:r>
              <a:rPr lang="en-US" b="0" dirty="0">
                <a:solidFill>
                  <a:schemeClr val="bg1"/>
                </a:solidFill>
                <a:effectLst/>
              </a:rPr>
              <a:t> </a:t>
            </a:r>
            <a:r>
              <a:rPr lang="en-US" b="0" dirty="0" err="1">
                <a:solidFill>
                  <a:schemeClr val="bg1"/>
                </a:solidFill>
                <a:effectLst/>
              </a:rPr>
              <a:t>Nhật</a:t>
            </a:r>
            <a:r>
              <a:rPr lang="en-US" b="0" dirty="0">
                <a:solidFill>
                  <a:schemeClr val="bg1"/>
                </a:solidFill>
                <a:effectLst/>
              </a:rPr>
              <a:t> XVIII TN </a:t>
            </a:r>
            <a:r>
              <a:rPr lang="en-US" b="0" dirty="0" err="1">
                <a:solidFill>
                  <a:schemeClr val="bg1"/>
                </a:solidFill>
                <a:effectLst/>
              </a:rPr>
              <a:t>Năm</a:t>
            </a:r>
            <a:r>
              <a:rPr lang="en-US" b="0" dirty="0">
                <a:solidFill>
                  <a:schemeClr val="bg1"/>
                </a:solidFill>
                <a:effectLst/>
              </a:rPr>
              <a:t> A</a:t>
            </a:r>
            <a:br>
              <a:rPr lang="en-US" b="0" dirty="0">
                <a:solidFill>
                  <a:schemeClr val="bg1"/>
                </a:solidFill>
                <a:effectLst/>
              </a:rPr>
            </a:br>
            <a:r>
              <a:rPr lang="en-US" b="0" dirty="0" err="1">
                <a:solidFill>
                  <a:schemeClr val="bg1"/>
                </a:solidFill>
                <a:effectLst/>
              </a:rPr>
              <a:t>Lễ</a:t>
            </a:r>
            <a:r>
              <a:rPr lang="en-US" b="0" dirty="0">
                <a:solidFill>
                  <a:schemeClr val="bg1"/>
                </a:solidFill>
                <a:effectLst/>
              </a:rPr>
              <a:t> </a:t>
            </a:r>
            <a:r>
              <a:rPr lang="en-US" b="0" dirty="0" err="1">
                <a:solidFill>
                  <a:schemeClr val="bg1"/>
                </a:solidFill>
                <a:effectLst/>
              </a:rPr>
              <a:t>Hiển</a:t>
            </a:r>
            <a:r>
              <a:rPr lang="en-US" b="0" dirty="0">
                <a:solidFill>
                  <a:schemeClr val="bg1"/>
                </a:solidFill>
                <a:effectLst/>
              </a:rPr>
              <a:t> Dung</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0" y="0"/>
            <a:ext cx="9136950" cy="6858000"/>
          </a:xfrm>
          <a:prstGeom prst="rect">
            <a:avLst/>
          </a:prstGeom>
        </p:spPr>
      </p:pic>
    </p:spTree>
    <p:extLst>
      <p:ext uri="{BB962C8B-B14F-4D97-AF65-F5344CB8AC3E}">
        <p14:creationId xmlns:p14="http://schemas.microsoft.com/office/powerpoint/2010/main" val="24385823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b="0" dirty="0">
                <a:solidFill>
                  <a:schemeClr val="bg1"/>
                </a:solidFill>
                <a:effectLst>
                  <a:outerShdw blurRad="38100" dist="38100" dir="2700000" algn="tl">
                    <a:srgbClr val="000000">
                      <a:alpha val="43137"/>
                    </a:srgbClr>
                  </a:outerShdw>
                </a:effectLst>
                <a:latin typeface="+mj-lt"/>
              </a:rPr>
            </a:br>
            <a:endParaRPr lang="en-US" b="0" dirty="0">
              <a:solidFill>
                <a:schemeClr val="bg1"/>
              </a:solidFill>
              <a:effectLst>
                <a:outerShdw blurRad="38100" dist="38100" dir="2700000" algn="tl">
                  <a:srgbClr val="000000">
                    <a:alpha val="43137"/>
                  </a:srgbClr>
                </a:outerShdw>
              </a:effectLst>
              <a:latin typeface="+mj-lt"/>
            </a:endParaRPr>
          </a:p>
        </p:txBody>
      </p:sp>
      <p:pic>
        <p:nvPicPr>
          <p:cNvPr id="5" name="Picture 4">
            <a:extLst>
              <a:ext uri="{FF2B5EF4-FFF2-40B4-BE49-F238E27FC236}">
                <a16:creationId xmlns:a16="http://schemas.microsoft.com/office/drawing/2014/main" id="{C9242D68-733A-E44F-33B1-6F0ECE73B7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78851" name="Rectangle 3"/>
          <p:cNvSpPr>
            <a:spLocks noGrp="1" noChangeArrowheads="1"/>
          </p:cNvSpPr>
          <p:nvPr>
            <p:ph type="subTitle" idx="1"/>
          </p:nvPr>
        </p:nvSpPr>
        <p:spPr>
          <a:xfrm>
            <a:off x="-8878" y="3145885"/>
            <a:ext cx="9122916" cy="3712115"/>
          </a:xfrm>
        </p:spPr>
        <p:txBody>
          <a:bodyPr>
            <a:scene3d>
              <a:camera prst="orthographicFront"/>
              <a:lightRig rig="chilly" dir="t">
                <a:rot lat="0" lon="0" rev="5400000"/>
              </a:lightRig>
            </a:scene3d>
            <a:sp3d prstMaterial="matte">
              <a:bevelT w="114300" h="38100"/>
            </a:sp3d>
          </a:bodyPr>
          <a:lstStyle/>
          <a:p>
            <a:pPr eaLnBrk="1" hangingPunct="1"/>
            <a:endParaRPr lang="en-US" sz="3600" dirty="0">
              <a:solidFill>
                <a:srgbClr val="C00000"/>
              </a:solidFill>
              <a:effectLst>
                <a:outerShdw blurRad="38100" dist="38100" dir="2700000" algn="tl">
                  <a:srgbClr val="000000">
                    <a:alpha val="43137"/>
                  </a:srgbClr>
                </a:outerShdw>
              </a:effectLst>
              <a:latin typeface="UTM Brewers KT" panose="02040603050506020204" pitchFamily="18" charset="0"/>
              <a:cs typeface="Times New Roman" panose="02020603050405020304" pitchFamily="18" charset="0"/>
            </a:endParaRPr>
          </a:p>
          <a:p>
            <a:pPr eaLnBrk="1" hangingPunct="1"/>
            <a:r>
              <a:rPr lang="en-US" sz="7200" dirty="0">
                <a:solidFill>
                  <a:srgbClr val="C00000"/>
                </a:solidFill>
                <a:effectLst>
                  <a:outerShdw blurRad="38100" dist="38100" dir="2700000" algn="tl">
                    <a:srgbClr val="000000">
                      <a:alpha val="43137"/>
                    </a:srgbClr>
                  </a:outerShdw>
                </a:effectLst>
                <a:latin typeface="UTM Brewers KT" panose="02040603050506020204" pitchFamily="18" charset="0"/>
                <a:cs typeface="Times New Roman" panose="02020603050405020304" pitchFamily="18" charset="0"/>
              </a:rPr>
              <a:t>KINH</a:t>
            </a:r>
          </a:p>
          <a:p>
            <a:pPr eaLnBrk="1" hangingPunct="1"/>
            <a:r>
              <a:rPr lang="en-US" sz="7200" dirty="0">
                <a:solidFill>
                  <a:srgbClr val="C00000"/>
                </a:solidFill>
                <a:effectLst>
                  <a:outerShdw blurRad="38100" dist="38100" dir="2700000" algn="tl">
                    <a:srgbClr val="000000">
                      <a:alpha val="43137"/>
                    </a:srgbClr>
                  </a:outerShdw>
                </a:effectLst>
                <a:latin typeface="UTM Brewers KT" panose="02040603050506020204" pitchFamily="18" charset="0"/>
                <a:cs typeface="Times New Roman" panose="02020603050405020304" pitchFamily="18" charset="0"/>
              </a:rPr>
              <a:t>VINH DANH</a:t>
            </a:r>
            <a:endParaRPr lang="vi-VN" sz="7200" dirty="0">
              <a:solidFill>
                <a:srgbClr val="C00000"/>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7" name="Picture 6">
            <a:extLst>
              <a:ext uri="{FF2B5EF4-FFF2-40B4-BE49-F238E27FC236}">
                <a16:creationId xmlns:a16="http://schemas.microsoft.com/office/drawing/2014/main" id="{A33C3E08-8CDC-FE07-666B-296FA91E2B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7751" y="-100149"/>
            <a:ext cx="1811656" cy="3617650"/>
          </a:xfrm>
          <a:prstGeom prst="rect">
            <a:avLst/>
          </a:prstGeom>
        </p:spPr>
      </p:pic>
      <p:pic>
        <p:nvPicPr>
          <p:cNvPr id="9" name="Picture 8">
            <a:extLst>
              <a:ext uri="{FF2B5EF4-FFF2-40B4-BE49-F238E27FC236}">
                <a16:creationId xmlns:a16="http://schemas.microsoft.com/office/drawing/2014/main" id="{6085F3A5-DB02-B2F7-68B9-5D5E6D6712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48716">
            <a:off x="2873841" y="2454107"/>
            <a:ext cx="2849732" cy="1729787"/>
          </a:xfrm>
          <a:prstGeom prst="rect">
            <a:avLst/>
          </a:prstGeom>
        </p:spPr>
      </p:pic>
    </p:spTree>
    <p:extLst>
      <p:ext uri="{BB962C8B-B14F-4D97-AF65-F5344CB8AC3E}">
        <p14:creationId xmlns:p14="http://schemas.microsoft.com/office/powerpoint/2010/main" val="3307541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b="0" dirty="0">
                <a:solidFill>
                  <a:schemeClr val="bg1"/>
                </a:solidFill>
                <a:effectLst>
                  <a:outerShdw blurRad="38100" dist="38100" dir="2700000" algn="tl">
                    <a:srgbClr val="000000">
                      <a:alpha val="43137"/>
                    </a:srgbClr>
                  </a:outerShdw>
                </a:effectLst>
                <a:latin typeface="+mj-lt"/>
              </a:rPr>
            </a:br>
            <a:endParaRPr lang="en-US" b="0" dirty="0">
              <a:solidFill>
                <a:schemeClr val="bg1"/>
              </a:solidFill>
              <a:effectLst>
                <a:outerShdw blurRad="38100" dist="38100" dir="2700000" algn="tl">
                  <a:srgbClr val="000000">
                    <a:alpha val="43137"/>
                  </a:srgbClr>
                </a:outerShdw>
              </a:effectLst>
              <a:latin typeface="+mj-lt"/>
            </a:endParaRPr>
          </a:p>
        </p:txBody>
      </p:sp>
      <p:sp>
        <p:nvSpPr>
          <p:cNvPr id="78851" name="Rectangle 3"/>
          <p:cNvSpPr>
            <a:spLocks noGrp="1" noChangeArrowheads="1"/>
          </p:cNvSpPr>
          <p:nvPr>
            <p:ph type="subTitle" idx="1"/>
          </p:nvPr>
        </p:nvSpPr>
        <p:spPr>
          <a:xfrm>
            <a:off x="0" y="0"/>
            <a:ext cx="9144000" cy="6858000"/>
          </a:xfrm>
        </p:spPr>
        <p:txBody>
          <a:bodyPr/>
          <a:lstStyle/>
          <a:p>
            <a:pPr algn="l" eaLnBrk="1" hangingPunct="1">
              <a:lnSpc>
                <a:spcPct val="150000"/>
              </a:lnSpc>
            </a:pPr>
            <a:r>
              <a:rPr lang="en-US" sz="4800" u="sng"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Chủ</a:t>
            </a:r>
            <a:r>
              <a:rPr lang="en-US" sz="4800"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4800" u="sng"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tế</a:t>
            </a:r>
            <a:r>
              <a:rPr lang="en-US" sz="4800"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t>
            </a:r>
            <a:r>
              <a:rPr lang="en-US" sz="4800"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6400" i="1"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Vinh </a:t>
            </a:r>
            <a:r>
              <a:rPr lang="en-US" sz="6400" i="1" dirty="0" err="1">
                <a:solidFill>
                  <a:srgbClr val="FFFF00"/>
                </a:solidFill>
                <a:effectLst>
                  <a:outerShdw blurRad="38100" dist="38100" dir="2700000" algn="tl">
                    <a:srgbClr val="000000">
                      <a:alpha val="43137"/>
                    </a:srgbClr>
                  </a:outerShdw>
                </a:effectLst>
                <a:latin typeface="+mj-lt"/>
                <a:cs typeface="Times New Roman" panose="02020603050405020304" pitchFamily="18" charset="0"/>
              </a:rPr>
              <a:t>danh</a:t>
            </a:r>
            <a:r>
              <a:rPr lang="en-US" sz="6400" i="1"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 </a:t>
            </a:r>
            <a:r>
              <a:rPr lang="en-US" sz="6400" i="1" dirty="0" err="1">
                <a:solidFill>
                  <a:srgbClr val="FFFF00"/>
                </a:solidFill>
                <a:effectLst>
                  <a:outerShdw blurRad="38100" dist="38100" dir="2700000" algn="tl">
                    <a:srgbClr val="000000">
                      <a:alpha val="43137"/>
                    </a:srgbClr>
                  </a:outerShdw>
                </a:effectLst>
                <a:latin typeface="+mj-lt"/>
                <a:cs typeface="Times New Roman" panose="02020603050405020304" pitchFamily="18" charset="0"/>
              </a:rPr>
              <a:t>Thiên</a:t>
            </a:r>
            <a:r>
              <a:rPr lang="en-US" sz="6400" i="1"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 </a:t>
            </a:r>
            <a:r>
              <a:rPr lang="en-US" sz="6400" i="1" dirty="0" err="1">
                <a:solidFill>
                  <a:srgbClr val="FFFF00"/>
                </a:solidFill>
                <a:effectLst>
                  <a:outerShdw blurRad="38100" dist="38100" dir="2700000" algn="tl">
                    <a:srgbClr val="000000">
                      <a:alpha val="43137"/>
                    </a:srgbClr>
                  </a:outerShdw>
                </a:effectLst>
                <a:latin typeface="+mj-lt"/>
                <a:cs typeface="Times New Roman" panose="02020603050405020304" pitchFamily="18" charset="0"/>
              </a:rPr>
              <a:t>Chúa</a:t>
            </a:r>
            <a:r>
              <a:rPr lang="en-US" sz="6400" i="1"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 </a:t>
            </a:r>
            <a:r>
              <a:rPr lang="en-US" sz="6400" i="1" dirty="0" err="1">
                <a:solidFill>
                  <a:srgbClr val="FFFF00"/>
                </a:solidFill>
                <a:effectLst>
                  <a:outerShdw blurRad="38100" dist="38100" dir="2700000" algn="tl">
                    <a:srgbClr val="000000">
                      <a:alpha val="43137"/>
                    </a:srgbClr>
                  </a:outerShdw>
                </a:effectLst>
                <a:latin typeface="+mj-lt"/>
                <a:cs typeface="Times New Roman" panose="02020603050405020304" pitchFamily="18" charset="0"/>
              </a:rPr>
              <a:t>trên</a:t>
            </a:r>
            <a:r>
              <a:rPr lang="en-US" sz="6400" i="1"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 </a:t>
            </a:r>
            <a:r>
              <a:rPr lang="en-US" sz="6400" i="1" dirty="0" err="1">
                <a:solidFill>
                  <a:srgbClr val="FFFF00"/>
                </a:solidFill>
                <a:effectLst>
                  <a:outerShdw blurRad="38100" dist="38100" dir="2700000" algn="tl">
                    <a:srgbClr val="000000">
                      <a:alpha val="43137"/>
                    </a:srgbClr>
                  </a:outerShdw>
                </a:effectLst>
                <a:latin typeface="+mj-lt"/>
                <a:cs typeface="Times New Roman" panose="02020603050405020304" pitchFamily="18" charset="0"/>
              </a:rPr>
              <a:t>các</a:t>
            </a:r>
            <a:r>
              <a:rPr lang="en-US" sz="6400" i="1"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 </a:t>
            </a:r>
            <a:r>
              <a:rPr lang="en-US" sz="6400" i="1" dirty="0" err="1">
                <a:solidFill>
                  <a:srgbClr val="FFFF00"/>
                </a:solidFill>
                <a:effectLst>
                  <a:outerShdw blurRad="38100" dist="38100" dir="2700000" algn="tl">
                    <a:srgbClr val="000000">
                      <a:alpha val="43137"/>
                    </a:srgbClr>
                  </a:outerShdw>
                </a:effectLst>
                <a:latin typeface="+mj-lt"/>
                <a:cs typeface="Times New Roman" panose="02020603050405020304" pitchFamily="18" charset="0"/>
              </a:rPr>
              <a:t>tầng</a:t>
            </a:r>
            <a:r>
              <a:rPr lang="en-US" sz="6400" i="1"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 </a:t>
            </a:r>
            <a:r>
              <a:rPr lang="en-US" sz="6400" i="1" dirty="0" err="1">
                <a:solidFill>
                  <a:srgbClr val="FFFF00"/>
                </a:solidFill>
                <a:effectLst>
                  <a:outerShdw blurRad="38100" dist="38100" dir="2700000" algn="tl">
                    <a:srgbClr val="000000">
                      <a:alpha val="43137"/>
                    </a:srgbClr>
                  </a:outerShdw>
                </a:effectLst>
                <a:latin typeface="+mj-lt"/>
                <a:cs typeface="Times New Roman" panose="02020603050405020304" pitchFamily="18" charset="0"/>
              </a:rPr>
              <a:t>trời</a:t>
            </a:r>
            <a:r>
              <a:rPr lang="en-US" sz="6400" i="1"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a:t>
            </a:r>
            <a:br>
              <a:rPr lang="en-US" sz="6400" i="1"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br>
            <a:r>
              <a:rPr lang="vi-VN" sz="6400"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A+B:</a:t>
            </a:r>
            <a:r>
              <a:rPr lang="vi-VN"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Và bình an dưới thế cho người thiện tâm</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a:t>
            </a:r>
            <a:endParaRPr lang="vi-VN"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endParaRPr>
          </a:p>
        </p:txBody>
      </p:sp>
    </p:spTree>
    <p:extLst>
      <p:ext uri="{BB962C8B-B14F-4D97-AF65-F5344CB8AC3E}">
        <p14:creationId xmlns:p14="http://schemas.microsoft.com/office/powerpoint/2010/main" val="27238597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br>
              <a:rPr lang="en-US" b="0" dirty="0">
                <a:solidFill>
                  <a:schemeClr val="bg1"/>
                </a:solidFill>
                <a:effectLst>
                  <a:outerShdw blurRad="38100" dist="38100" dir="2700000" algn="tl">
                    <a:srgbClr val="000000">
                      <a:alpha val="43137"/>
                    </a:srgbClr>
                  </a:outerShdw>
                </a:effectLst>
                <a:latin typeface="+mj-lt"/>
              </a:rPr>
            </a:br>
            <a:endParaRPr lang="en-US" b="0" dirty="0">
              <a:solidFill>
                <a:schemeClr val="bg1"/>
              </a:solidFill>
              <a:effectLst>
                <a:outerShdw blurRad="38100" dist="38100" dir="2700000" algn="tl">
                  <a:srgbClr val="000000">
                    <a:alpha val="43137"/>
                  </a:srgbClr>
                </a:outerShdw>
              </a:effectLst>
              <a:latin typeface="+mj-lt"/>
            </a:endParaRPr>
          </a:p>
        </p:txBody>
      </p:sp>
      <p:sp>
        <p:nvSpPr>
          <p:cNvPr id="80899" name="Rectangle 3"/>
          <p:cNvSpPr>
            <a:spLocks noGrp="1" noChangeArrowheads="1"/>
          </p:cNvSpPr>
          <p:nvPr>
            <p:ph type="subTitle" idx="1"/>
          </p:nvPr>
        </p:nvSpPr>
        <p:spPr>
          <a:xfrm>
            <a:off x="0" y="816333"/>
            <a:ext cx="9144000" cy="6041667"/>
          </a:xfrm>
        </p:spPr>
        <p:txBody>
          <a:bodyPr/>
          <a:lstStyle/>
          <a:p>
            <a:pPr algn="l" eaLnBrk="1" hangingPunct="1">
              <a:lnSpc>
                <a:spcPct val="140000"/>
              </a:lnSpc>
            </a:pPr>
            <a:r>
              <a:rPr lang="en-US" sz="5333"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5333"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Chúng</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con ca </a:t>
            </a:r>
            <a:r>
              <a:rPr lang="en-US" sz="5333"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ngợi</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5333"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a:t>
            </a:r>
          </a:p>
          <a:p>
            <a:pPr algn="l" eaLnBrk="1" hangingPunct="1">
              <a:lnSpc>
                <a:spcPct val="140000"/>
              </a:lnSpc>
            </a:pPr>
            <a:r>
              <a:rPr lang="en-US" sz="5333"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5333"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Chúng</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con </a:t>
            </a:r>
            <a:r>
              <a:rPr lang="en-US" sz="5333"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chúc</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5333"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tụng</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5333"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b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br>
            <a:r>
              <a:rPr lang="en-US" sz="5333"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5333"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Chúng</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con </a:t>
            </a:r>
            <a:r>
              <a:rPr lang="en-US" sz="5333"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thờ</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5333"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lạy</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5333"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p>
          <a:p>
            <a:pPr algn="l" eaLnBrk="1" hangingPunct="1">
              <a:lnSpc>
                <a:spcPct val="140000"/>
              </a:lnSpc>
            </a:pPr>
            <a:r>
              <a:rPr lang="en-US" sz="5333"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5333"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Chúng</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con </a:t>
            </a:r>
            <a:r>
              <a:rPr lang="en-US" sz="5333"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tôn</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5333"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vinh</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5333"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5333"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a:t>
            </a:r>
          </a:p>
        </p:txBody>
      </p:sp>
    </p:spTree>
    <p:extLst>
      <p:ext uri="{BB962C8B-B14F-4D97-AF65-F5344CB8AC3E}">
        <p14:creationId xmlns:p14="http://schemas.microsoft.com/office/powerpoint/2010/main" val="456190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br>
              <a:rPr lang="en-US" sz="4000" dirty="0">
                <a:solidFill>
                  <a:schemeClr val="bg1"/>
                </a:solidFill>
                <a:effectLst>
                  <a:outerShdw blurRad="38100" dist="38100" dir="2700000" algn="tl">
                    <a:srgbClr val="000000">
                      <a:alpha val="43137"/>
                    </a:srgbClr>
                  </a:outerShdw>
                </a:effectLst>
                <a:latin typeface="+mj-lt"/>
              </a:rPr>
            </a:br>
            <a:endParaRPr lang="en-US" sz="4000" dirty="0">
              <a:solidFill>
                <a:schemeClr val="bg1"/>
              </a:solidFill>
              <a:effectLst>
                <a:outerShdw blurRad="38100" dist="38100" dir="2700000" algn="tl">
                  <a:srgbClr val="000000">
                    <a:alpha val="43137"/>
                  </a:srgbClr>
                </a:outerShdw>
              </a:effectLst>
              <a:latin typeface="+mj-lt"/>
            </a:endParaRPr>
          </a:p>
        </p:txBody>
      </p:sp>
      <p:sp>
        <p:nvSpPr>
          <p:cNvPr id="82947" name="Rectangle 3"/>
          <p:cNvSpPr>
            <a:spLocks noGrp="1" noChangeArrowheads="1"/>
          </p:cNvSpPr>
          <p:nvPr>
            <p:ph type="body" idx="1"/>
          </p:nvPr>
        </p:nvSpPr>
        <p:spPr>
          <a:xfrm>
            <a:off x="0" y="0"/>
            <a:ext cx="9144000" cy="6858000"/>
          </a:xfrm>
        </p:spPr>
        <p:txBody>
          <a:bodyPr/>
          <a:lstStyle/>
          <a:p>
            <a:pPr marL="0" indent="0" algn="just" eaLnBrk="1" hangingPunct="1">
              <a:buNone/>
            </a:pPr>
            <a:r>
              <a:rPr lang="en-US" sz="6400"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Chúng</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con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cảm</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tạ</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vì</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vinh</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quang</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cao</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cả</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a:t>
            </a:r>
          </a:p>
          <a:p>
            <a:pPr marL="0" indent="0" algn="just" eaLnBrk="1" hangingPunct="1">
              <a:buNone/>
            </a:pPr>
            <a:r>
              <a:rPr lang="vi-VN" sz="6400"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vi-VN"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41429714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rmAutofit/>
            <a:scene3d>
              <a:camera prst="orthographicFront"/>
              <a:lightRig rig="threePt" dir="t">
                <a:rot lat="0" lon="0" rev="5400000"/>
              </a:lightRig>
            </a:scene3d>
            <a:sp3d prstMaterial="dkEdge">
              <a:bevelT h="38100"/>
            </a:sp3d>
          </a:bodyPr>
          <a:lstStyle/>
          <a:p>
            <a:r>
              <a:rPr lang="en-US" sz="6000" dirty="0">
                <a:solidFill>
                  <a:srgbClr val="FFFF00"/>
                </a:solidFill>
              </a:rPr>
              <a:t>TẬP HÁT CỘNG ĐOÀN</a:t>
            </a:r>
          </a:p>
        </p:txBody>
      </p:sp>
    </p:spTree>
    <p:extLst>
      <p:ext uri="{BB962C8B-B14F-4D97-AF65-F5344CB8AC3E}">
        <p14:creationId xmlns:p14="http://schemas.microsoft.com/office/powerpoint/2010/main" val="6024125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br>
              <a:rPr lang="en-US" sz="4000" dirty="0">
                <a:solidFill>
                  <a:schemeClr val="bg1"/>
                </a:solidFill>
                <a:effectLst>
                  <a:outerShdw blurRad="38100" dist="38100" dir="2700000" algn="tl">
                    <a:srgbClr val="000000">
                      <a:alpha val="43137"/>
                    </a:srgbClr>
                  </a:outerShdw>
                </a:effectLst>
                <a:latin typeface="+mj-lt"/>
              </a:rPr>
            </a:br>
            <a:endParaRPr lang="en-US" sz="4000" dirty="0">
              <a:solidFill>
                <a:schemeClr val="bg1"/>
              </a:solidFill>
              <a:effectLst>
                <a:outerShdw blurRad="38100" dist="38100" dir="2700000" algn="tl">
                  <a:srgbClr val="000000">
                    <a:alpha val="43137"/>
                  </a:srgbClr>
                </a:outerShdw>
              </a:effectLst>
              <a:latin typeface="+mj-lt"/>
            </a:endParaRPr>
          </a:p>
        </p:txBody>
      </p:sp>
      <p:sp>
        <p:nvSpPr>
          <p:cNvPr id="84995" name="Rectangle 3"/>
          <p:cNvSpPr>
            <a:spLocks noGrp="1" noChangeArrowheads="1"/>
          </p:cNvSpPr>
          <p:nvPr>
            <p:ph type="body" idx="1"/>
          </p:nvPr>
        </p:nvSpPr>
        <p:spPr>
          <a:xfrm>
            <a:off x="0" y="0"/>
            <a:ext cx="9144000" cy="6858000"/>
          </a:xfrm>
        </p:spPr>
        <p:txBody>
          <a:bodyPr/>
          <a:lstStyle/>
          <a:p>
            <a:pPr marL="0" indent="0" algn="just" eaLnBrk="1" hangingPunct="1">
              <a:buNone/>
            </a:pPr>
            <a:r>
              <a:rPr lang="en-US" sz="7200"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72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72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Lạy</a:t>
            </a:r>
            <a:r>
              <a:rPr lang="en-US" sz="72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con </a:t>
            </a:r>
            <a:r>
              <a:rPr lang="en-US" sz="72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một</a:t>
            </a:r>
            <a:r>
              <a:rPr lang="en-US" sz="72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72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Thiên</a:t>
            </a:r>
            <a:r>
              <a:rPr lang="en-US" sz="72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72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72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7200" dirty="0" err="1">
                <a:solidFill>
                  <a:srgbClr val="FFFF00"/>
                </a:solidFill>
                <a:effectLst>
                  <a:outerShdw blurRad="38100" dist="38100" dir="2700000" algn="tl">
                    <a:srgbClr val="000000">
                      <a:alpha val="43137"/>
                    </a:srgbClr>
                  </a:outerShdw>
                </a:effectLst>
                <a:latin typeface="+mj-lt"/>
                <a:cs typeface="Times New Roman" panose="02020603050405020304" pitchFamily="18" charset="0"/>
              </a:rPr>
              <a:t>Chúa</a:t>
            </a:r>
            <a:r>
              <a:rPr lang="en-US" sz="7200"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 </a:t>
            </a:r>
            <a:r>
              <a:rPr lang="en-US" sz="7200" dirty="0" err="1">
                <a:solidFill>
                  <a:srgbClr val="FFFF00"/>
                </a:solidFill>
                <a:effectLst>
                  <a:outerShdw blurRad="38100" dist="38100" dir="2700000" algn="tl">
                    <a:srgbClr val="000000">
                      <a:alpha val="43137"/>
                    </a:srgbClr>
                  </a:outerShdw>
                </a:effectLst>
                <a:latin typeface="+mj-lt"/>
                <a:cs typeface="Times New Roman" panose="02020603050405020304" pitchFamily="18" charset="0"/>
              </a:rPr>
              <a:t>Giêsu</a:t>
            </a:r>
            <a:r>
              <a:rPr lang="en-US" sz="7200"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 </a:t>
            </a:r>
            <a:r>
              <a:rPr lang="en-US" sz="7200" dirty="0" err="1">
                <a:solidFill>
                  <a:srgbClr val="FFFF00"/>
                </a:solidFill>
                <a:effectLst>
                  <a:outerShdw blurRad="38100" dist="38100" dir="2700000" algn="tl">
                    <a:srgbClr val="000000">
                      <a:alpha val="43137"/>
                    </a:srgbClr>
                  </a:outerShdw>
                </a:effectLst>
                <a:latin typeface="+mj-lt"/>
                <a:cs typeface="Times New Roman" panose="02020603050405020304" pitchFamily="18" charset="0"/>
              </a:rPr>
              <a:t>Kitô</a:t>
            </a:r>
            <a:r>
              <a:rPr lang="en-US" sz="7200"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 </a:t>
            </a:r>
          </a:p>
          <a:p>
            <a:pPr marL="0" indent="0" algn="just" eaLnBrk="1" hangingPunct="1">
              <a:buNone/>
            </a:pPr>
            <a:r>
              <a:rPr lang="vi-VN" sz="7200"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vi-VN" sz="72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18269259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br>
              <a:rPr lang="en-US" sz="4000" dirty="0">
                <a:solidFill>
                  <a:schemeClr val="bg1"/>
                </a:solidFill>
                <a:effectLst>
                  <a:outerShdw blurRad="38100" dist="38100" dir="2700000" algn="tl">
                    <a:srgbClr val="000000">
                      <a:alpha val="43137"/>
                    </a:srgbClr>
                  </a:outerShdw>
                </a:effectLst>
                <a:latin typeface="+mj-lt"/>
              </a:rPr>
            </a:br>
            <a:endParaRPr lang="en-US" sz="4000" dirty="0">
              <a:solidFill>
                <a:schemeClr val="bg1"/>
              </a:solidFill>
              <a:effectLst>
                <a:outerShdw blurRad="38100" dist="38100" dir="2700000" algn="tl">
                  <a:srgbClr val="000000">
                    <a:alpha val="43137"/>
                  </a:srgbClr>
                </a:outerShdw>
              </a:effectLst>
              <a:latin typeface="+mj-lt"/>
            </a:endParaRPr>
          </a:p>
        </p:txBody>
      </p:sp>
      <p:sp>
        <p:nvSpPr>
          <p:cNvPr id="87043" name="Rectangle 3"/>
          <p:cNvSpPr>
            <a:spLocks noGrp="1" noChangeArrowheads="1"/>
          </p:cNvSpPr>
          <p:nvPr>
            <p:ph type="body" idx="1"/>
          </p:nvPr>
        </p:nvSpPr>
        <p:spPr>
          <a:xfrm>
            <a:off x="0" y="190830"/>
            <a:ext cx="9144000" cy="6667169"/>
          </a:xfrm>
        </p:spPr>
        <p:txBody>
          <a:bodyPr/>
          <a:lstStyle/>
          <a:p>
            <a:pPr marL="0" indent="0" algn="just" eaLnBrk="1" hangingPunct="1">
              <a:buNone/>
            </a:pPr>
            <a:r>
              <a:rPr lang="en-US" sz="6400"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xóa</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tội</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trần</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gian</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xin</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thương</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xót</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chúng</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con.</a:t>
            </a:r>
          </a:p>
          <a:p>
            <a:pPr marL="0" indent="0" algn="just" eaLnBrk="1" hangingPunct="1">
              <a:buNone/>
            </a:pPr>
            <a:r>
              <a:rPr lang="en-US" sz="6400"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xóa</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tội</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trần</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gian</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xin</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nhậm</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lời</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chúng</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con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cầu</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khẩn</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a:t>
            </a:r>
          </a:p>
        </p:txBody>
      </p:sp>
    </p:spTree>
    <p:extLst>
      <p:ext uri="{BB962C8B-B14F-4D97-AF65-F5344CB8AC3E}">
        <p14:creationId xmlns:p14="http://schemas.microsoft.com/office/powerpoint/2010/main" val="12886539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br>
              <a:rPr lang="en-US" sz="4000" dirty="0">
                <a:solidFill>
                  <a:schemeClr val="bg1"/>
                </a:solidFill>
                <a:effectLst>
                  <a:outerShdw blurRad="38100" dist="38100" dir="2700000" algn="tl">
                    <a:srgbClr val="000000">
                      <a:alpha val="43137"/>
                    </a:srgbClr>
                  </a:outerShdw>
                </a:effectLst>
                <a:latin typeface="+mj-lt"/>
              </a:rPr>
            </a:br>
            <a:endParaRPr lang="en-US" sz="4000" dirty="0">
              <a:solidFill>
                <a:schemeClr val="bg1"/>
              </a:solidFill>
              <a:effectLst>
                <a:outerShdw blurRad="38100" dist="38100" dir="2700000" algn="tl">
                  <a:srgbClr val="000000">
                    <a:alpha val="43137"/>
                  </a:srgbClr>
                </a:outerShdw>
              </a:effectLst>
              <a:latin typeface="+mj-lt"/>
            </a:endParaRPr>
          </a:p>
        </p:txBody>
      </p:sp>
      <p:sp>
        <p:nvSpPr>
          <p:cNvPr id="89091" name="Rectangle 3"/>
          <p:cNvSpPr>
            <a:spLocks noGrp="1" noChangeArrowheads="1"/>
          </p:cNvSpPr>
          <p:nvPr>
            <p:ph type="body" idx="1"/>
          </p:nvPr>
        </p:nvSpPr>
        <p:spPr>
          <a:xfrm>
            <a:off x="0" y="402867"/>
            <a:ext cx="9144000" cy="6455133"/>
          </a:xfrm>
        </p:spPr>
        <p:txBody>
          <a:bodyPr/>
          <a:lstStyle/>
          <a:p>
            <a:pPr marL="0" indent="0" algn="just" eaLnBrk="1" hangingPunct="1">
              <a:buNone/>
            </a:pPr>
            <a:r>
              <a:rPr lang="en-US" sz="6400"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ngự</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bên</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hữu</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Đức</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Cha,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xin</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thương</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xót</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chúng</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con.</a:t>
            </a:r>
          </a:p>
          <a:p>
            <a:pPr marL="0" indent="0" algn="just" eaLnBrk="1" hangingPunct="1">
              <a:buNone/>
            </a:pPr>
            <a:r>
              <a:rPr lang="vi-VN" sz="6400"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vi-VN"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Vì lạy </a:t>
            </a:r>
            <a:r>
              <a:rPr lang="vi-VN" sz="6400"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Chúa Giêsu Kitô</a:t>
            </a:r>
            <a:r>
              <a:rPr lang="vi-VN"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chỉ có Chúa là Đấng Thánh.</a:t>
            </a:r>
          </a:p>
        </p:txBody>
      </p:sp>
    </p:spTree>
    <p:extLst>
      <p:ext uri="{BB962C8B-B14F-4D97-AF65-F5344CB8AC3E}">
        <p14:creationId xmlns:p14="http://schemas.microsoft.com/office/powerpoint/2010/main" val="28678616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br>
              <a:rPr lang="en-US" sz="4000" dirty="0">
                <a:solidFill>
                  <a:schemeClr val="bg1"/>
                </a:solidFill>
                <a:effectLst>
                  <a:outerShdw blurRad="38100" dist="38100" dir="2700000" algn="tl">
                    <a:srgbClr val="000000">
                      <a:alpha val="43137"/>
                    </a:srgbClr>
                  </a:outerShdw>
                </a:effectLst>
                <a:latin typeface="+mj-lt"/>
              </a:rPr>
            </a:br>
            <a:endParaRPr lang="en-US" sz="4000" dirty="0">
              <a:solidFill>
                <a:schemeClr val="bg1"/>
              </a:solidFill>
              <a:effectLst>
                <a:outerShdw blurRad="38100" dist="38100" dir="2700000" algn="tl">
                  <a:srgbClr val="000000">
                    <a:alpha val="43137"/>
                  </a:srgbClr>
                </a:outerShdw>
              </a:effectLst>
              <a:latin typeface="+mj-lt"/>
            </a:endParaRPr>
          </a:p>
        </p:txBody>
      </p:sp>
      <p:sp>
        <p:nvSpPr>
          <p:cNvPr id="91139" name="Rectangle 3"/>
          <p:cNvSpPr>
            <a:spLocks noGrp="1" noChangeArrowheads="1"/>
          </p:cNvSpPr>
          <p:nvPr>
            <p:ph type="body" idx="1"/>
          </p:nvPr>
        </p:nvSpPr>
        <p:spPr>
          <a:xfrm>
            <a:off x="0" y="0"/>
            <a:ext cx="9144000" cy="6858000"/>
          </a:xfrm>
        </p:spPr>
        <p:txBody>
          <a:bodyPr/>
          <a:lstStyle/>
          <a:p>
            <a:pPr marL="0" indent="0" algn="just" eaLnBrk="1" hangingPunct="1">
              <a:buNone/>
            </a:pP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Chỉ</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có</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là</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chỉ</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có</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là</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đấng</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tối</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r>
              <a:rPr lang="en-US" sz="6400" dirty="0" err="1">
                <a:solidFill>
                  <a:schemeClr val="bg1"/>
                </a:solidFill>
                <a:effectLst>
                  <a:outerShdw blurRad="38100" dist="38100" dir="2700000" algn="tl">
                    <a:srgbClr val="000000">
                      <a:alpha val="43137"/>
                    </a:srgbClr>
                  </a:outerShdw>
                </a:effectLst>
                <a:latin typeface="+mj-lt"/>
                <a:cs typeface="Times New Roman" panose="02020603050405020304" pitchFamily="18" charset="0"/>
              </a:rPr>
              <a:t>cao</a:t>
            </a:r>
            <a:r>
              <a:rPr lang="en-US"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a:t>
            </a:r>
          </a:p>
          <a:p>
            <a:pPr marL="0" indent="0" algn="just" eaLnBrk="1" hangingPunct="1">
              <a:buNone/>
            </a:pPr>
            <a:r>
              <a:rPr lang="vi-VN" sz="6400"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6400"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vi-VN" sz="6400"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a:t>
            </a:r>
            <a:r>
              <a:rPr lang="vi-VN" sz="64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Cùng Đức Chúa Thánh Thần trong vinh quang Đức Chúa Cha. </a:t>
            </a:r>
          </a:p>
          <a:p>
            <a:pPr marL="0" indent="0" algn="just" eaLnBrk="1" hangingPunct="1">
              <a:buNone/>
            </a:pPr>
            <a:r>
              <a:rPr lang="vi-VN" sz="6400"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Amen.</a:t>
            </a:r>
          </a:p>
        </p:txBody>
      </p:sp>
    </p:spTree>
    <p:extLst>
      <p:ext uri="{BB962C8B-B14F-4D97-AF65-F5344CB8AC3E}">
        <p14:creationId xmlns:p14="http://schemas.microsoft.com/office/powerpoint/2010/main" val="22211663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530396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3276600" y="992876"/>
            <a:ext cx="5867400" cy="2123658"/>
          </a:xfrm>
          <a:prstGeom prst="rect">
            <a:avLst/>
          </a:prstGeom>
        </p:spPr>
        <p:txBody>
          <a:bodyPr wrap="square">
            <a:spAutoFit/>
          </a:bodyPr>
          <a:lstStyle/>
          <a:p>
            <a:r>
              <a:rPr lang="en-US" sz="2400" u="sng" dirty="0" err="1">
                <a:solidFill>
                  <a:srgbClr val="FFFF00"/>
                </a:solidFill>
                <a:latin typeface="UTM American Sans"/>
              </a:rPr>
              <a:t>Bài</a:t>
            </a:r>
            <a:r>
              <a:rPr lang="en-US" sz="2400" u="sng" dirty="0">
                <a:solidFill>
                  <a:srgbClr val="FFFF00"/>
                </a:solidFill>
                <a:latin typeface="UTM American Sans"/>
              </a:rPr>
              <a:t> </a:t>
            </a:r>
            <a:r>
              <a:rPr lang="en-US" sz="2400" u="sng" dirty="0" err="1">
                <a:solidFill>
                  <a:srgbClr val="FFFF00"/>
                </a:solidFill>
                <a:latin typeface="UTM American Sans"/>
              </a:rPr>
              <a:t>đọc</a:t>
            </a:r>
            <a:r>
              <a:rPr lang="en-US" sz="2400" u="sng" dirty="0">
                <a:solidFill>
                  <a:srgbClr val="FFFF00"/>
                </a:solidFill>
                <a:latin typeface="UTM American Sans"/>
              </a:rPr>
              <a:t> 1.</a:t>
            </a:r>
          </a:p>
          <a:p>
            <a:r>
              <a:rPr lang="en-US" sz="2400" dirty="0" err="1">
                <a:solidFill>
                  <a:srgbClr val="FFFF00"/>
                </a:solidFill>
                <a:latin typeface="UTM American Sans"/>
              </a:rPr>
              <a:t>Thánh</a:t>
            </a:r>
            <a:r>
              <a:rPr lang="en-US" sz="2400" dirty="0">
                <a:solidFill>
                  <a:srgbClr val="FFFF00"/>
                </a:solidFill>
                <a:latin typeface="UTM American Sans"/>
              </a:rPr>
              <a:t> </a:t>
            </a:r>
            <a:r>
              <a:rPr lang="en-US" sz="2400" dirty="0" err="1">
                <a:solidFill>
                  <a:srgbClr val="FFFF00"/>
                </a:solidFill>
                <a:latin typeface="UTM American Sans"/>
              </a:rPr>
              <a:t>vịnh</a:t>
            </a:r>
            <a:r>
              <a:rPr lang="en-US" sz="2400" dirty="0">
                <a:solidFill>
                  <a:srgbClr val="FFFF00"/>
                </a:solidFill>
                <a:latin typeface="UTM American Sans"/>
              </a:rPr>
              <a:t> 96.</a:t>
            </a:r>
          </a:p>
          <a:p>
            <a:r>
              <a:rPr lang="vi-VN" sz="2800" dirty="0">
                <a:solidFill>
                  <a:srgbClr val="FFFF00"/>
                </a:solidFill>
              </a:rPr>
              <a:t>Chúa là Vua hiển trị, là Đấng Tối Cao trên khắp địa cầu.</a:t>
            </a:r>
            <a:endParaRPr lang="en-US" sz="2800" dirty="0">
              <a:solidFill>
                <a:srgbClr val="FFFF00"/>
              </a:solidFill>
              <a:latin typeface="UTM American Sans"/>
            </a:endParaRPr>
          </a:p>
          <a:p>
            <a:r>
              <a:rPr lang="en-US" sz="2800" dirty="0" err="1">
                <a:solidFill>
                  <a:prstClr val="white"/>
                </a:solidFill>
                <a:latin typeface="UTM American Sans"/>
              </a:rPr>
              <a:t>Bài</a:t>
            </a:r>
            <a:r>
              <a:rPr lang="en-US" sz="2800" dirty="0">
                <a:solidFill>
                  <a:prstClr val="white"/>
                </a:solidFill>
                <a:latin typeface="UTM American Sans"/>
              </a:rPr>
              <a:t> </a:t>
            </a:r>
            <a:r>
              <a:rPr lang="en-US" sz="2800" dirty="0" err="1">
                <a:solidFill>
                  <a:prstClr val="white"/>
                </a:solidFill>
                <a:latin typeface="UTM American Sans"/>
              </a:rPr>
              <a:t>trích</a:t>
            </a:r>
            <a:r>
              <a:rPr lang="en-US" sz="2800" dirty="0">
                <a:solidFill>
                  <a:prstClr val="white"/>
                </a:solidFill>
                <a:latin typeface="UTM American Sans"/>
              </a:rPr>
              <a:t> </a:t>
            </a:r>
            <a:r>
              <a:rPr lang="en-US" sz="2800" dirty="0" err="1">
                <a:solidFill>
                  <a:prstClr val="white"/>
                </a:solidFill>
                <a:latin typeface="UTM American Sans"/>
              </a:rPr>
              <a:t>sách</a:t>
            </a:r>
            <a:r>
              <a:rPr lang="en-US" sz="2800" dirty="0">
                <a:solidFill>
                  <a:prstClr val="white"/>
                </a:solidFill>
                <a:latin typeface="UTM American Sans"/>
              </a:rPr>
              <a:t> </a:t>
            </a:r>
            <a:r>
              <a:rPr lang="en-US" sz="2800" dirty="0" err="1">
                <a:solidFill>
                  <a:prstClr val="white"/>
                </a:solidFill>
                <a:latin typeface="UTM American Sans"/>
              </a:rPr>
              <a:t>ngôn</a:t>
            </a:r>
            <a:r>
              <a:rPr lang="en-US" sz="2800" dirty="0">
                <a:solidFill>
                  <a:prstClr val="white"/>
                </a:solidFill>
                <a:latin typeface="UTM American Sans"/>
              </a:rPr>
              <a:t> </a:t>
            </a:r>
            <a:r>
              <a:rPr lang="en-US" sz="2800" dirty="0" err="1">
                <a:solidFill>
                  <a:prstClr val="white"/>
                </a:solidFill>
                <a:latin typeface="UTM American Sans"/>
              </a:rPr>
              <a:t>sứ</a:t>
            </a:r>
            <a:r>
              <a:rPr lang="en-US" sz="2800" dirty="0">
                <a:solidFill>
                  <a:prstClr val="white"/>
                </a:solidFill>
                <a:latin typeface="UTM American Sans"/>
              </a:rPr>
              <a:t> I-</a:t>
            </a:r>
            <a:r>
              <a:rPr lang="en-US" sz="2800" dirty="0" err="1">
                <a:solidFill>
                  <a:prstClr val="white"/>
                </a:solidFill>
                <a:latin typeface="UTM American Sans"/>
              </a:rPr>
              <a:t>sai</a:t>
            </a:r>
            <a:r>
              <a:rPr lang="en-US" sz="2800" dirty="0">
                <a:solidFill>
                  <a:prstClr val="white"/>
                </a:solidFill>
                <a:latin typeface="UTM American Sans"/>
              </a:rPr>
              <a:t>-a.+</a:t>
            </a:r>
          </a:p>
        </p:txBody>
      </p:sp>
    </p:spTree>
    <p:extLst>
      <p:ext uri="{BB962C8B-B14F-4D97-AF65-F5344CB8AC3E}">
        <p14:creationId xmlns:p14="http://schemas.microsoft.com/office/powerpoint/2010/main" val="29822751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a:scene3d>
            <a:camera prst="orthographicFront"/>
            <a:lightRig rig="chilly" dir="t"/>
          </a:scene3d>
          <a:sp3d>
            <a:bevelT w="57150"/>
          </a:sp3d>
        </p:spPr>
        <p:txBody>
          <a:bodyPr>
            <a:normAutofit/>
            <a:sp3d extrusionH="57150" prstMaterial="matte">
              <a:bevelT h="38100"/>
            </a:sp3d>
          </a:bodyPr>
          <a:lstStyle/>
          <a:p>
            <a:r>
              <a:rPr kumimoji="0" lang="en-US" sz="5400" b="0"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UTM American Sans"/>
                <a:ea typeface="+mj-ea"/>
                <a:cs typeface="+mj-cs"/>
              </a:rPr>
              <a:t>Lễ</a:t>
            </a:r>
            <a:r>
              <a:rPr kumimoji="0" lang="en-US" sz="5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American Sans"/>
                <a:ea typeface="+mj-ea"/>
                <a:cs typeface="+mj-cs"/>
              </a:rPr>
              <a:t> </a:t>
            </a:r>
            <a:r>
              <a:rPr kumimoji="0" lang="en-US" sz="5400" b="0"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UTM American Sans"/>
                <a:ea typeface="+mj-ea"/>
                <a:cs typeface="+mj-cs"/>
              </a:rPr>
              <a:t>Chúa</a:t>
            </a:r>
            <a:r>
              <a:rPr kumimoji="0" lang="en-US" sz="5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American Sans"/>
                <a:ea typeface="+mj-ea"/>
                <a:cs typeface="+mj-cs"/>
              </a:rPr>
              <a:t> </a:t>
            </a:r>
            <a:r>
              <a:rPr kumimoji="0" lang="en-US" sz="5400" b="0"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UTM American Sans"/>
                <a:ea typeface="+mj-ea"/>
                <a:cs typeface="+mj-cs"/>
              </a:rPr>
              <a:t>Hiển</a:t>
            </a:r>
            <a:r>
              <a:rPr kumimoji="0" lang="en-US" sz="5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American Sans"/>
                <a:ea typeface="+mj-ea"/>
                <a:cs typeface="+mj-cs"/>
              </a:rPr>
              <a:t> Dung - </a:t>
            </a:r>
            <a:r>
              <a:rPr kumimoji="0" lang="en-US" sz="5400" b="0"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UTM American Sans"/>
                <a:ea typeface="+mj-ea"/>
                <a:cs typeface="+mj-cs"/>
              </a:rPr>
              <a:t>Năm</a:t>
            </a:r>
            <a:r>
              <a:rPr kumimoji="0" lang="en-US" sz="5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American Sans"/>
                <a:ea typeface="+mj-ea"/>
                <a:cs typeface="+mj-cs"/>
              </a:rPr>
              <a:t> A</a:t>
            </a:r>
            <a:br>
              <a:rPr kumimoji="0" lang="en-US" sz="5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American Sans"/>
                <a:ea typeface="+mj-ea"/>
                <a:cs typeface="+mj-cs"/>
              </a:rPr>
            </a:br>
            <a:br>
              <a:rPr kumimoji="0" lang="en-US" sz="4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UTM American Sans"/>
                <a:ea typeface="+mj-ea"/>
                <a:cs typeface="+mj-cs"/>
              </a:rPr>
            </a:br>
            <a:r>
              <a:rPr kumimoji="0" lang="en-US" sz="6000" b="0" i="0" u="sng"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UTM American Sans"/>
                <a:ea typeface="+mj-ea"/>
                <a:cs typeface="+mj-cs"/>
              </a:rPr>
              <a:t>Đáp</a:t>
            </a:r>
            <a:r>
              <a:rPr kumimoji="0" lang="en-US" sz="6000" b="0"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UTM American Sans"/>
                <a:ea typeface="+mj-ea"/>
                <a:cs typeface="+mj-cs"/>
              </a:rPr>
              <a:t> Ca</a:t>
            </a:r>
            <a:br>
              <a:rPr kumimoji="0" lang="en-US" sz="4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UTM American Sans"/>
                <a:ea typeface="+mj-ea"/>
                <a:cs typeface="+mj-cs"/>
              </a:rPr>
            </a:br>
            <a:br>
              <a:rPr lang="en-US" b="0" dirty="0">
                <a:solidFill>
                  <a:srgbClr val="FFFF00"/>
                </a:solidFill>
                <a:effectLst>
                  <a:outerShdw blurRad="38100" dist="38100" dir="2700000" algn="tl">
                    <a:srgbClr val="000000">
                      <a:alpha val="43137"/>
                    </a:srgbClr>
                  </a:outerShdw>
                </a:effectLst>
              </a:rPr>
            </a:br>
            <a:r>
              <a:rPr lang="en-US" sz="8000" b="0" dirty="0">
                <a:solidFill>
                  <a:srgbClr val="FFFF00"/>
                </a:solidFill>
                <a:effectLst>
                  <a:outerShdw blurRad="38100" dist="38100" dir="2700000" algn="tl">
                    <a:srgbClr val="000000">
                      <a:alpha val="43137"/>
                    </a:srgbClr>
                  </a:outerShdw>
                </a:effectLst>
                <a:latin typeface="UTM Cooper Black" panose="02040603050506020204" pitchFamily="18" charset="0"/>
              </a:rPr>
              <a:t>THÁNH VỊNH 96</a:t>
            </a:r>
            <a:br>
              <a:rPr lang="en-US" sz="8000" b="0" dirty="0">
                <a:solidFill>
                  <a:srgbClr val="FFFF00"/>
                </a:solidFill>
                <a:effectLst>
                  <a:outerShdw blurRad="38100" dist="38100" dir="2700000" algn="tl">
                    <a:srgbClr val="000000">
                      <a:alpha val="43137"/>
                    </a:srgbClr>
                  </a:outerShdw>
                </a:effectLst>
              </a:rPr>
            </a:br>
            <a:r>
              <a:rPr lang="en-US" sz="3600" i="1" dirty="0">
                <a:solidFill>
                  <a:schemeClr val="bg1"/>
                </a:solidFill>
                <a:effectLst>
                  <a:outerShdw blurRad="38100" dist="38100" dir="2700000" algn="tl">
                    <a:srgbClr val="000000">
                      <a:alpha val="43137"/>
                    </a:srgbClr>
                  </a:outerShdw>
                </a:effectLst>
              </a:rPr>
              <a:t>St: </a:t>
            </a:r>
            <a:r>
              <a:rPr lang="en-US" sz="3600" b="0" i="1" dirty="0" err="1">
                <a:solidFill>
                  <a:schemeClr val="bg1"/>
                </a:solidFill>
                <a:effectLst>
                  <a:outerShdw blurRad="38100" dist="38100" dir="2700000" algn="tl">
                    <a:srgbClr val="000000">
                      <a:alpha val="43137"/>
                    </a:srgbClr>
                  </a:outerShdw>
                </a:effectLst>
              </a:rPr>
              <a:t>Lm</a:t>
            </a:r>
            <a:r>
              <a:rPr lang="en-US" sz="3600" b="0" i="1" dirty="0">
                <a:solidFill>
                  <a:schemeClr val="bg1"/>
                </a:solidFill>
                <a:effectLst>
                  <a:outerShdw blurRad="38100" dist="38100" dir="2700000" algn="tl">
                    <a:srgbClr val="000000">
                      <a:alpha val="43137"/>
                    </a:srgbClr>
                  </a:outerShdw>
                </a:effectLst>
              </a:rPr>
              <a:t>. Kim Long </a:t>
            </a:r>
            <a:br>
              <a:rPr lang="en-US" sz="8000" b="0" dirty="0">
                <a:solidFill>
                  <a:schemeClr val="bg1"/>
                </a:solidFill>
                <a:effectLst>
                  <a:outerShdw blurRad="38100" dist="38100" dir="2700000" algn="tl">
                    <a:srgbClr val="000000">
                      <a:alpha val="43137"/>
                    </a:srgbClr>
                  </a:outerShdw>
                </a:effectLst>
              </a:rPr>
            </a:br>
            <a:r>
              <a:rPr lang="en-US" sz="5400" b="0" dirty="0">
                <a:solidFill>
                  <a:schemeClr val="bg1"/>
                </a:solidFill>
                <a:effectLst>
                  <a:outerShdw blurRad="38100" dist="38100" dir="2700000" algn="tl">
                    <a:srgbClr val="000000">
                      <a:alpha val="43137"/>
                    </a:srgbClr>
                  </a:outerShdw>
                </a:effectLst>
              </a:rPr>
              <a:t>03 </a:t>
            </a:r>
            <a:r>
              <a:rPr lang="en-US" sz="5400" b="0" dirty="0" err="1">
                <a:solidFill>
                  <a:schemeClr val="bg1"/>
                </a:solidFill>
                <a:effectLst>
                  <a:outerShdw blurRad="38100" dist="38100" dir="2700000" algn="tl">
                    <a:srgbClr val="000000">
                      <a:alpha val="43137"/>
                    </a:srgbClr>
                  </a:outerShdw>
                </a:effectLst>
              </a:rPr>
              <a:t>Câu</a:t>
            </a:r>
            <a:endParaRPr lang="en-US" b="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632459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en-US" sz="8800" u="sng" dirty="0" err="1">
                <a:solidFill>
                  <a:srgbClr val="FFFF00"/>
                </a:solidFill>
              </a:rPr>
              <a:t>Đk</a:t>
            </a:r>
            <a:r>
              <a:rPr lang="en-US" sz="8800" u="sng" dirty="0">
                <a:solidFill>
                  <a:srgbClr val="FFFF00"/>
                </a:solidFill>
              </a:rPr>
              <a:t>:</a:t>
            </a:r>
            <a:r>
              <a:rPr lang="en-US" sz="8800" dirty="0">
                <a:solidFill>
                  <a:schemeClr val="bg1"/>
                </a:solidFill>
              </a:rPr>
              <a:t> </a:t>
            </a:r>
            <a:r>
              <a:rPr lang="en-US" sz="8800" dirty="0" err="1">
                <a:solidFill>
                  <a:schemeClr val="bg1"/>
                </a:solidFill>
              </a:rPr>
              <a:t>Chúa</a:t>
            </a:r>
            <a:r>
              <a:rPr lang="en-US" sz="8800" dirty="0">
                <a:solidFill>
                  <a:schemeClr val="bg1"/>
                </a:solidFill>
              </a:rPr>
              <a:t> </a:t>
            </a:r>
            <a:r>
              <a:rPr lang="en-US" sz="8800" dirty="0" err="1">
                <a:solidFill>
                  <a:schemeClr val="bg1"/>
                </a:solidFill>
              </a:rPr>
              <a:t>là</a:t>
            </a:r>
            <a:r>
              <a:rPr lang="en-US" sz="8800" dirty="0">
                <a:solidFill>
                  <a:schemeClr val="bg1"/>
                </a:solidFill>
              </a:rPr>
              <a:t> </a:t>
            </a:r>
            <a:r>
              <a:rPr lang="en-US" sz="8800" dirty="0" err="1">
                <a:solidFill>
                  <a:schemeClr val="bg1"/>
                </a:solidFill>
              </a:rPr>
              <a:t>Vua</a:t>
            </a:r>
            <a:r>
              <a:rPr lang="en-US" sz="8800" dirty="0">
                <a:solidFill>
                  <a:schemeClr val="bg1"/>
                </a:solidFill>
              </a:rPr>
              <a:t> </a:t>
            </a:r>
            <a:r>
              <a:rPr lang="en-US" sz="8800" dirty="0" err="1">
                <a:solidFill>
                  <a:schemeClr val="bg1"/>
                </a:solidFill>
              </a:rPr>
              <a:t>hiển</a:t>
            </a:r>
            <a:r>
              <a:rPr lang="en-US" sz="8800" dirty="0">
                <a:solidFill>
                  <a:schemeClr val="bg1"/>
                </a:solidFill>
              </a:rPr>
              <a:t> </a:t>
            </a:r>
            <a:r>
              <a:rPr lang="en-US" sz="8800" dirty="0" err="1">
                <a:solidFill>
                  <a:schemeClr val="bg1"/>
                </a:solidFill>
              </a:rPr>
              <a:t>trị</a:t>
            </a:r>
            <a:r>
              <a:rPr lang="en-US" sz="8800" dirty="0">
                <a:solidFill>
                  <a:schemeClr val="bg1"/>
                </a:solidFill>
              </a:rPr>
              <a:t>, </a:t>
            </a:r>
            <a:r>
              <a:rPr lang="en-US" sz="8800" dirty="0" err="1">
                <a:solidFill>
                  <a:schemeClr val="bg1"/>
                </a:solidFill>
              </a:rPr>
              <a:t>là</a:t>
            </a:r>
            <a:r>
              <a:rPr lang="en-US" sz="8800" dirty="0">
                <a:solidFill>
                  <a:schemeClr val="bg1"/>
                </a:solidFill>
              </a:rPr>
              <a:t> </a:t>
            </a:r>
            <a:r>
              <a:rPr lang="en-US" sz="8800" dirty="0" err="1">
                <a:solidFill>
                  <a:schemeClr val="bg1"/>
                </a:solidFill>
              </a:rPr>
              <a:t>Đấng</a:t>
            </a:r>
            <a:r>
              <a:rPr lang="en-US" sz="8800" dirty="0">
                <a:solidFill>
                  <a:schemeClr val="bg1"/>
                </a:solidFill>
              </a:rPr>
              <a:t> </a:t>
            </a:r>
            <a:r>
              <a:rPr lang="en-US" sz="8800" dirty="0" err="1">
                <a:solidFill>
                  <a:schemeClr val="bg1"/>
                </a:solidFill>
              </a:rPr>
              <a:t>Tối</a:t>
            </a:r>
            <a:r>
              <a:rPr lang="en-US" sz="8800" dirty="0">
                <a:solidFill>
                  <a:schemeClr val="bg1"/>
                </a:solidFill>
              </a:rPr>
              <a:t> Cao </a:t>
            </a:r>
            <a:r>
              <a:rPr lang="en-US" sz="8800" dirty="0" err="1">
                <a:solidFill>
                  <a:schemeClr val="bg1"/>
                </a:solidFill>
              </a:rPr>
              <a:t>trên</a:t>
            </a:r>
            <a:r>
              <a:rPr lang="en-US" sz="8800" dirty="0">
                <a:solidFill>
                  <a:schemeClr val="bg1"/>
                </a:solidFill>
              </a:rPr>
              <a:t> </a:t>
            </a:r>
            <a:r>
              <a:rPr lang="en-US" sz="8800" dirty="0" err="1">
                <a:solidFill>
                  <a:schemeClr val="bg1"/>
                </a:solidFill>
              </a:rPr>
              <a:t>khắp</a:t>
            </a:r>
            <a:r>
              <a:rPr lang="en-US" sz="8800" dirty="0">
                <a:solidFill>
                  <a:schemeClr val="bg1"/>
                </a:solidFill>
              </a:rPr>
              <a:t> </a:t>
            </a:r>
            <a:r>
              <a:rPr lang="en-US" sz="8800" dirty="0" err="1">
                <a:solidFill>
                  <a:schemeClr val="bg1"/>
                </a:solidFill>
              </a:rPr>
              <a:t>địa</a:t>
            </a:r>
            <a:r>
              <a:rPr lang="en-US" sz="8800" dirty="0">
                <a:solidFill>
                  <a:schemeClr val="bg1"/>
                </a:solidFill>
              </a:rPr>
              <a:t> </a:t>
            </a:r>
            <a:r>
              <a:rPr lang="en-US" sz="8800" dirty="0" err="1">
                <a:solidFill>
                  <a:schemeClr val="bg1"/>
                </a:solidFill>
              </a:rPr>
              <a:t>cầu</a:t>
            </a:r>
            <a:r>
              <a:rPr lang="en-US" sz="8800" dirty="0">
                <a:solidFill>
                  <a:schemeClr val="bg1"/>
                </a:solidFill>
              </a:rPr>
              <a:t>.</a:t>
            </a:r>
            <a:endParaRPr lang="vi-VN" sz="6600" dirty="0">
              <a:solidFill>
                <a:schemeClr val="bg1"/>
              </a:solidFill>
            </a:endParaRPr>
          </a:p>
        </p:txBody>
      </p:sp>
    </p:spTree>
    <p:extLst>
      <p:ext uri="{BB962C8B-B14F-4D97-AF65-F5344CB8AC3E}">
        <p14:creationId xmlns:p14="http://schemas.microsoft.com/office/powerpoint/2010/main" val="39261639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en-US" sz="6000" u="sng" dirty="0">
                <a:solidFill>
                  <a:srgbClr val="FFFF00"/>
                </a:solidFill>
              </a:rPr>
              <a:t>Tk1:</a:t>
            </a:r>
            <a:r>
              <a:rPr lang="en-US" sz="6000" dirty="0">
                <a:solidFill>
                  <a:schemeClr val="bg1"/>
                </a:solidFill>
              </a:rPr>
              <a:t> </a:t>
            </a:r>
            <a:r>
              <a:rPr lang="vi-VN" sz="6000" dirty="0">
                <a:solidFill>
                  <a:schemeClr val="bg1"/>
                </a:solidFill>
              </a:rPr>
              <a:t>Chúa làm Vua, trái đất hãy nhảy mừng, ngàn quần đảo reo vui.  Mây u </a:t>
            </a:r>
            <a:r>
              <a:rPr lang="en-US" sz="6000" dirty="0" err="1">
                <a:solidFill>
                  <a:schemeClr val="bg1"/>
                </a:solidFill>
              </a:rPr>
              <a:t>ám</a:t>
            </a:r>
            <a:r>
              <a:rPr lang="vi-VN" sz="6000" dirty="0">
                <a:solidFill>
                  <a:schemeClr val="bg1"/>
                </a:solidFill>
              </a:rPr>
              <a:t> phủ quanh Ngài. Công minh chính trực là bệ cung ngai Ngài. </a:t>
            </a:r>
            <a:endParaRPr lang="en-US" sz="6000" dirty="0">
              <a:solidFill>
                <a:schemeClr val="bg1"/>
              </a:solidFill>
            </a:endParaRPr>
          </a:p>
        </p:txBody>
      </p:sp>
    </p:spTree>
    <p:extLst>
      <p:ext uri="{BB962C8B-B14F-4D97-AF65-F5344CB8AC3E}">
        <p14:creationId xmlns:p14="http://schemas.microsoft.com/office/powerpoint/2010/main" val="17950988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en-US" sz="8800" u="sng" dirty="0" err="1">
                <a:solidFill>
                  <a:srgbClr val="FFFF00"/>
                </a:solidFill>
              </a:rPr>
              <a:t>Đk</a:t>
            </a:r>
            <a:r>
              <a:rPr lang="en-US" sz="8800" u="sng" dirty="0">
                <a:solidFill>
                  <a:srgbClr val="FFFF00"/>
                </a:solidFill>
              </a:rPr>
              <a:t>:</a:t>
            </a:r>
            <a:r>
              <a:rPr lang="en-US" sz="8800" dirty="0">
                <a:solidFill>
                  <a:schemeClr val="bg1"/>
                </a:solidFill>
              </a:rPr>
              <a:t> </a:t>
            </a:r>
            <a:r>
              <a:rPr lang="en-US" sz="8800" dirty="0" err="1">
                <a:solidFill>
                  <a:schemeClr val="bg1"/>
                </a:solidFill>
              </a:rPr>
              <a:t>Chúa</a:t>
            </a:r>
            <a:r>
              <a:rPr lang="en-US" sz="8800" dirty="0">
                <a:solidFill>
                  <a:schemeClr val="bg1"/>
                </a:solidFill>
              </a:rPr>
              <a:t> </a:t>
            </a:r>
            <a:r>
              <a:rPr lang="en-US" sz="8800" dirty="0" err="1">
                <a:solidFill>
                  <a:schemeClr val="bg1"/>
                </a:solidFill>
              </a:rPr>
              <a:t>là</a:t>
            </a:r>
            <a:r>
              <a:rPr lang="en-US" sz="8800" dirty="0">
                <a:solidFill>
                  <a:schemeClr val="bg1"/>
                </a:solidFill>
              </a:rPr>
              <a:t> </a:t>
            </a:r>
            <a:r>
              <a:rPr lang="en-US" sz="8800" dirty="0" err="1">
                <a:solidFill>
                  <a:schemeClr val="bg1"/>
                </a:solidFill>
              </a:rPr>
              <a:t>Vua</a:t>
            </a:r>
            <a:r>
              <a:rPr lang="en-US" sz="8800" dirty="0">
                <a:solidFill>
                  <a:schemeClr val="bg1"/>
                </a:solidFill>
              </a:rPr>
              <a:t> </a:t>
            </a:r>
            <a:r>
              <a:rPr lang="en-US" sz="8800" dirty="0" err="1">
                <a:solidFill>
                  <a:schemeClr val="bg1"/>
                </a:solidFill>
              </a:rPr>
              <a:t>hiển</a:t>
            </a:r>
            <a:r>
              <a:rPr lang="en-US" sz="8800" dirty="0">
                <a:solidFill>
                  <a:schemeClr val="bg1"/>
                </a:solidFill>
              </a:rPr>
              <a:t> </a:t>
            </a:r>
            <a:r>
              <a:rPr lang="en-US" sz="8800" dirty="0" err="1">
                <a:solidFill>
                  <a:schemeClr val="bg1"/>
                </a:solidFill>
              </a:rPr>
              <a:t>trị</a:t>
            </a:r>
            <a:r>
              <a:rPr lang="en-US" sz="8800" dirty="0">
                <a:solidFill>
                  <a:schemeClr val="bg1"/>
                </a:solidFill>
              </a:rPr>
              <a:t>, </a:t>
            </a:r>
            <a:r>
              <a:rPr lang="en-US" sz="8800" dirty="0" err="1">
                <a:solidFill>
                  <a:schemeClr val="bg1"/>
                </a:solidFill>
              </a:rPr>
              <a:t>là</a:t>
            </a:r>
            <a:r>
              <a:rPr lang="en-US" sz="8800" dirty="0">
                <a:solidFill>
                  <a:schemeClr val="bg1"/>
                </a:solidFill>
              </a:rPr>
              <a:t> </a:t>
            </a:r>
            <a:r>
              <a:rPr lang="en-US" sz="8800" dirty="0" err="1">
                <a:solidFill>
                  <a:schemeClr val="bg1"/>
                </a:solidFill>
              </a:rPr>
              <a:t>Đấng</a:t>
            </a:r>
            <a:r>
              <a:rPr lang="en-US" sz="8800" dirty="0">
                <a:solidFill>
                  <a:schemeClr val="bg1"/>
                </a:solidFill>
              </a:rPr>
              <a:t> </a:t>
            </a:r>
            <a:r>
              <a:rPr lang="en-US" sz="8800" dirty="0" err="1">
                <a:solidFill>
                  <a:schemeClr val="bg1"/>
                </a:solidFill>
              </a:rPr>
              <a:t>Tối</a:t>
            </a:r>
            <a:r>
              <a:rPr lang="en-US" sz="8800" dirty="0">
                <a:solidFill>
                  <a:schemeClr val="bg1"/>
                </a:solidFill>
              </a:rPr>
              <a:t> Cao </a:t>
            </a:r>
            <a:r>
              <a:rPr lang="en-US" sz="8800" dirty="0" err="1">
                <a:solidFill>
                  <a:schemeClr val="bg1"/>
                </a:solidFill>
              </a:rPr>
              <a:t>trên</a:t>
            </a:r>
            <a:r>
              <a:rPr lang="en-US" sz="8800" dirty="0">
                <a:solidFill>
                  <a:schemeClr val="bg1"/>
                </a:solidFill>
              </a:rPr>
              <a:t> </a:t>
            </a:r>
            <a:r>
              <a:rPr lang="en-US" sz="8800" dirty="0" err="1">
                <a:solidFill>
                  <a:schemeClr val="bg1"/>
                </a:solidFill>
              </a:rPr>
              <a:t>khắp</a:t>
            </a:r>
            <a:r>
              <a:rPr lang="en-US" sz="8800" dirty="0">
                <a:solidFill>
                  <a:schemeClr val="bg1"/>
                </a:solidFill>
              </a:rPr>
              <a:t> </a:t>
            </a:r>
            <a:r>
              <a:rPr lang="en-US" sz="8800" dirty="0" err="1">
                <a:solidFill>
                  <a:schemeClr val="bg1"/>
                </a:solidFill>
              </a:rPr>
              <a:t>địa</a:t>
            </a:r>
            <a:r>
              <a:rPr lang="en-US" sz="8800" dirty="0">
                <a:solidFill>
                  <a:schemeClr val="bg1"/>
                </a:solidFill>
              </a:rPr>
              <a:t> </a:t>
            </a:r>
            <a:r>
              <a:rPr lang="en-US" sz="8800" dirty="0" err="1">
                <a:solidFill>
                  <a:schemeClr val="bg1"/>
                </a:solidFill>
              </a:rPr>
              <a:t>cầu</a:t>
            </a:r>
            <a:r>
              <a:rPr lang="en-US" sz="8800" dirty="0">
                <a:solidFill>
                  <a:schemeClr val="bg1"/>
                </a:solidFill>
              </a:rPr>
              <a:t>.</a:t>
            </a:r>
            <a:endParaRPr lang="vi-VN" sz="6600" dirty="0">
              <a:solidFill>
                <a:schemeClr val="bg1"/>
              </a:solidFill>
            </a:endParaRPr>
          </a:p>
        </p:txBody>
      </p:sp>
    </p:spTree>
    <p:extLst>
      <p:ext uri="{BB962C8B-B14F-4D97-AF65-F5344CB8AC3E}">
        <p14:creationId xmlns:p14="http://schemas.microsoft.com/office/powerpoint/2010/main" val="3482216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en-US" sz="8800" u="sng" dirty="0" err="1">
                <a:solidFill>
                  <a:srgbClr val="FFFF00"/>
                </a:solidFill>
              </a:rPr>
              <a:t>Đk</a:t>
            </a:r>
            <a:r>
              <a:rPr lang="en-US" sz="8800" u="sng" dirty="0">
                <a:solidFill>
                  <a:srgbClr val="FFFF00"/>
                </a:solidFill>
              </a:rPr>
              <a:t>:</a:t>
            </a:r>
            <a:r>
              <a:rPr lang="en-US" sz="8800" dirty="0">
                <a:solidFill>
                  <a:schemeClr val="bg1"/>
                </a:solidFill>
              </a:rPr>
              <a:t> </a:t>
            </a:r>
            <a:r>
              <a:rPr lang="en-US" sz="8800" dirty="0" err="1">
                <a:solidFill>
                  <a:schemeClr val="bg1"/>
                </a:solidFill>
              </a:rPr>
              <a:t>Chúa</a:t>
            </a:r>
            <a:r>
              <a:rPr lang="en-US" sz="8800" dirty="0">
                <a:solidFill>
                  <a:schemeClr val="bg1"/>
                </a:solidFill>
              </a:rPr>
              <a:t> </a:t>
            </a:r>
            <a:r>
              <a:rPr lang="en-US" sz="8800" dirty="0" err="1">
                <a:solidFill>
                  <a:schemeClr val="bg1"/>
                </a:solidFill>
              </a:rPr>
              <a:t>là</a:t>
            </a:r>
            <a:r>
              <a:rPr lang="en-US" sz="8800" dirty="0">
                <a:solidFill>
                  <a:schemeClr val="bg1"/>
                </a:solidFill>
              </a:rPr>
              <a:t> </a:t>
            </a:r>
            <a:r>
              <a:rPr lang="en-US" sz="8800" dirty="0" err="1">
                <a:solidFill>
                  <a:schemeClr val="bg1"/>
                </a:solidFill>
              </a:rPr>
              <a:t>Vua</a:t>
            </a:r>
            <a:r>
              <a:rPr lang="en-US" sz="8800" dirty="0">
                <a:solidFill>
                  <a:schemeClr val="bg1"/>
                </a:solidFill>
              </a:rPr>
              <a:t> </a:t>
            </a:r>
            <a:r>
              <a:rPr lang="en-US" sz="8800" dirty="0" err="1">
                <a:solidFill>
                  <a:schemeClr val="bg1"/>
                </a:solidFill>
              </a:rPr>
              <a:t>hiển</a:t>
            </a:r>
            <a:r>
              <a:rPr lang="en-US" sz="8800" dirty="0">
                <a:solidFill>
                  <a:schemeClr val="bg1"/>
                </a:solidFill>
              </a:rPr>
              <a:t> </a:t>
            </a:r>
            <a:r>
              <a:rPr lang="en-US" sz="8800" dirty="0" err="1">
                <a:solidFill>
                  <a:schemeClr val="bg1"/>
                </a:solidFill>
              </a:rPr>
              <a:t>trị</a:t>
            </a:r>
            <a:r>
              <a:rPr lang="en-US" sz="8800" dirty="0">
                <a:solidFill>
                  <a:schemeClr val="bg1"/>
                </a:solidFill>
              </a:rPr>
              <a:t>, </a:t>
            </a:r>
            <a:r>
              <a:rPr lang="en-US" sz="8800" dirty="0" err="1">
                <a:solidFill>
                  <a:schemeClr val="bg1"/>
                </a:solidFill>
              </a:rPr>
              <a:t>là</a:t>
            </a:r>
            <a:r>
              <a:rPr lang="en-US" sz="8800" dirty="0">
                <a:solidFill>
                  <a:schemeClr val="bg1"/>
                </a:solidFill>
              </a:rPr>
              <a:t> </a:t>
            </a:r>
            <a:r>
              <a:rPr lang="en-US" sz="8800" dirty="0" err="1">
                <a:solidFill>
                  <a:schemeClr val="bg1"/>
                </a:solidFill>
              </a:rPr>
              <a:t>Đấng</a:t>
            </a:r>
            <a:r>
              <a:rPr lang="en-US" sz="8800" dirty="0">
                <a:solidFill>
                  <a:schemeClr val="bg1"/>
                </a:solidFill>
              </a:rPr>
              <a:t> </a:t>
            </a:r>
            <a:r>
              <a:rPr lang="en-US" sz="8800" dirty="0" err="1">
                <a:solidFill>
                  <a:schemeClr val="bg1"/>
                </a:solidFill>
              </a:rPr>
              <a:t>Tối</a:t>
            </a:r>
            <a:r>
              <a:rPr lang="en-US" sz="8800" dirty="0">
                <a:solidFill>
                  <a:schemeClr val="bg1"/>
                </a:solidFill>
              </a:rPr>
              <a:t> Cao </a:t>
            </a:r>
            <a:r>
              <a:rPr lang="en-US" sz="8800" dirty="0" err="1">
                <a:solidFill>
                  <a:schemeClr val="bg1"/>
                </a:solidFill>
              </a:rPr>
              <a:t>trên</a:t>
            </a:r>
            <a:r>
              <a:rPr lang="en-US" sz="8800" dirty="0">
                <a:solidFill>
                  <a:schemeClr val="bg1"/>
                </a:solidFill>
              </a:rPr>
              <a:t> </a:t>
            </a:r>
            <a:r>
              <a:rPr lang="en-US" sz="8800" dirty="0" err="1">
                <a:solidFill>
                  <a:schemeClr val="bg1"/>
                </a:solidFill>
              </a:rPr>
              <a:t>khắp</a:t>
            </a:r>
            <a:r>
              <a:rPr lang="en-US" sz="8800" dirty="0">
                <a:solidFill>
                  <a:schemeClr val="bg1"/>
                </a:solidFill>
              </a:rPr>
              <a:t> </a:t>
            </a:r>
            <a:r>
              <a:rPr lang="en-US" sz="8800" dirty="0" err="1">
                <a:solidFill>
                  <a:schemeClr val="bg1"/>
                </a:solidFill>
              </a:rPr>
              <a:t>địa</a:t>
            </a:r>
            <a:r>
              <a:rPr lang="en-US" sz="8800" dirty="0">
                <a:solidFill>
                  <a:schemeClr val="bg1"/>
                </a:solidFill>
              </a:rPr>
              <a:t> </a:t>
            </a:r>
            <a:r>
              <a:rPr lang="en-US" sz="8800" dirty="0" err="1">
                <a:solidFill>
                  <a:schemeClr val="bg1"/>
                </a:solidFill>
              </a:rPr>
              <a:t>cầu</a:t>
            </a:r>
            <a:r>
              <a:rPr lang="en-US" sz="8800" dirty="0">
                <a:solidFill>
                  <a:schemeClr val="bg1"/>
                </a:solidFill>
              </a:rPr>
              <a:t>.</a:t>
            </a:r>
            <a:endParaRPr lang="vi-VN" sz="6600" dirty="0">
              <a:solidFill>
                <a:schemeClr val="bg1"/>
              </a:solidFill>
            </a:endParaRPr>
          </a:p>
        </p:txBody>
      </p:sp>
    </p:spTree>
    <p:extLst>
      <p:ext uri="{BB962C8B-B14F-4D97-AF65-F5344CB8AC3E}">
        <p14:creationId xmlns:p14="http://schemas.microsoft.com/office/powerpoint/2010/main" val="8028226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en-US" sz="6000" u="sng" dirty="0">
                <a:solidFill>
                  <a:srgbClr val="FFFF00"/>
                </a:solidFill>
              </a:rPr>
              <a:t>Tk2:</a:t>
            </a:r>
            <a:r>
              <a:rPr lang="en-US" sz="6000" dirty="0">
                <a:solidFill>
                  <a:schemeClr val="bg1"/>
                </a:solidFill>
              </a:rPr>
              <a:t> </a:t>
            </a:r>
            <a:r>
              <a:rPr lang="vi-VN" sz="6000" dirty="0">
                <a:solidFill>
                  <a:schemeClr val="bg1"/>
                </a:solidFill>
              </a:rPr>
              <a:t>Núi vội tan giống sáp trước nhan Ngài, là hoàng thượng dương gian.  Công minh Chúa vang cung trời. Muôn dân ngắm nhìn tận tường ánh Thiên Nhan. </a:t>
            </a:r>
            <a:endParaRPr lang="en-US" sz="6000" dirty="0">
              <a:solidFill>
                <a:schemeClr val="bg1"/>
              </a:solidFill>
            </a:endParaRPr>
          </a:p>
        </p:txBody>
      </p:sp>
    </p:spTree>
    <p:extLst>
      <p:ext uri="{BB962C8B-B14F-4D97-AF65-F5344CB8AC3E}">
        <p14:creationId xmlns:p14="http://schemas.microsoft.com/office/powerpoint/2010/main" val="37595385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en-US" sz="8800" u="sng" dirty="0" err="1">
                <a:solidFill>
                  <a:srgbClr val="FFFF00"/>
                </a:solidFill>
              </a:rPr>
              <a:t>Đk</a:t>
            </a:r>
            <a:r>
              <a:rPr lang="en-US" sz="8800" u="sng" dirty="0">
                <a:solidFill>
                  <a:srgbClr val="FFFF00"/>
                </a:solidFill>
              </a:rPr>
              <a:t>:</a:t>
            </a:r>
            <a:r>
              <a:rPr lang="en-US" sz="8800" dirty="0">
                <a:solidFill>
                  <a:schemeClr val="bg1"/>
                </a:solidFill>
              </a:rPr>
              <a:t> </a:t>
            </a:r>
            <a:r>
              <a:rPr lang="en-US" sz="8800" dirty="0" err="1">
                <a:solidFill>
                  <a:schemeClr val="bg1"/>
                </a:solidFill>
              </a:rPr>
              <a:t>Chúa</a:t>
            </a:r>
            <a:r>
              <a:rPr lang="en-US" sz="8800" dirty="0">
                <a:solidFill>
                  <a:schemeClr val="bg1"/>
                </a:solidFill>
              </a:rPr>
              <a:t> </a:t>
            </a:r>
            <a:r>
              <a:rPr lang="en-US" sz="8800" dirty="0" err="1">
                <a:solidFill>
                  <a:schemeClr val="bg1"/>
                </a:solidFill>
              </a:rPr>
              <a:t>là</a:t>
            </a:r>
            <a:r>
              <a:rPr lang="en-US" sz="8800" dirty="0">
                <a:solidFill>
                  <a:schemeClr val="bg1"/>
                </a:solidFill>
              </a:rPr>
              <a:t> </a:t>
            </a:r>
            <a:r>
              <a:rPr lang="en-US" sz="8800" dirty="0" err="1">
                <a:solidFill>
                  <a:schemeClr val="bg1"/>
                </a:solidFill>
              </a:rPr>
              <a:t>Vua</a:t>
            </a:r>
            <a:r>
              <a:rPr lang="en-US" sz="8800" dirty="0">
                <a:solidFill>
                  <a:schemeClr val="bg1"/>
                </a:solidFill>
              </a:rPr>
              <a:t> </a:t>
            </a:r>
            <a:r>
              <a:rPr lang="en-US" sz="8800" dirty="0" err="1">
                <a:solidFill>
                  <a:schemeClr val="bg1"/>
                </a:solidFill>
              </a:rPr>
              <a:t>hiển</a:t>
            </a:r>
            <a:r>
              <a:rPr lang="en-US" sz="8800" dirty="0">
                <a:solidFill>
                  <a:schemeClr val="bg1"/>
                </a:solidFill>
              </a:rPr>
              <a:t> </a:t>
            </a:r>
            <a:r>
              <a:rPr lang="en-US" sz="8800" dirty="0" err="1">
                <a:solidFill>
                  <a:schemeClr val="bg1"/>
                </a:solidFill>
              </a:rPr>
              <a:t>trị</a:t>
            </a:r>
            <a:r>
              <a:rPr lang="en-US" sz="8800" dirty="0">
                <a:solidFill>
                  <a:schemeClr val="bg1"/>
                </a:solidFill>
              </a:rPr>
              <a:t>, </a:t>
            </a:r>
            <a:r>
              <a:rPr lang="en-US" sz="8800" dirty="0" err="1">
                <a:solidFill>
                  <a:schemeClr val="bg1"/>
                </a:solidFill>
              </a:rPr>
              <a:t>là</a:t>
            </a:r>
            <a:r>
              <a:rPr lang="en-US" sz="8800" dirty="0">
                <a:solidFill>
                  <a:schemeClr val="bg1"/>
                </a:solidFill>
              </a:rPr>
              <a:t> </a:t>
            </a:r>
            <a:r>
              <a:rPr lang="en-US" sz="8800" dirty="0" err="1">
                <a:solidFill>
                  <a:schemeClr val="bg1"/>
                </a:solidFill>
              </a:rPr>
              <a:t>Đấng</a:t>
            </a:r>
            <a:r>
              <a:rPr lang="en-US" sz="8800" dirty="0">
                <a:solidFill>
                  <a:schemeClr val="bg1"/>
                </a:solidFill>
              </a:rPr>
              <a:t> </a:t>
            </a:r>
            <a:r>
              <a:rPr lang="en-US" sz="8800" dirty="0" err="1">
                <a:solidFill>
                  <a:schemeClr val="bg1"/>
                </a:solidFill>
              </a:rPr>
              <a:t>Tối</a:t>
            </a:r>
            <a:r>
              <a:rPr lang="en-US" sz="8800" dirty="0">
                <a:solidFill>
                  <a:schemeClr val="bg1"/>
                </a:solidFill>
              </a:rPr>
              <a:t> Cao </a:t>
            </a:r>
            <a:r>
              <a:rPr lang="en-US" sz="8800" dirty="0" err="1">
                <a:solidFill>
                  <a:schemeClr val="bg1"/>
                </a:solidFill>
              </a:rPr>
              <a:t>trên</a:t>
            </a:r>
            <a:r>
              <a:rPr lang="en-US" sz="8800" dirty="0">
                <a:solidFill>
                  <a:schemeClr val="bg1"/>
                </a:solidFill>
              </a:rPr>
              <a:t> </a:t>
            </a:r>
            <a:r>
              <a:rPr lang="en-US" sz="8800" dirty="0" err="1">
                <a:solidFill>
                  <a:schemeClr val="bg1"/>
                </a:solidFill>
              </a:rPr>
              <a:t>khắp</a:t>
            </a:r>
            <a:r>
              <a:rPr lang="en-US" sz="8800" dirty="0">
                <a:solidFill>
                  <a:schemeClr val="bg1"/>
                </a:solidFill>
              </a:rPr>
              <a:t> </a:t>
            </a:r>
            <a:r>
              <a:rPr lang="en-US" sz="8800" dirty="0" err="1">
                <a:solidFill>
                  <a:schemeClr val="bg1"/>
                </a:solidFill>
              </a:rPr>
              <a:t>địa</a:t>
            </a:r>
            <a:r>
              <a:rPr lang="en-US" sz="8800" dirty="0">
                <a:solidFill>
                  <a:schemeClr val="bg1"/>
                </a:solidFill>
              </a:rPr>
              <a:t> </a:t>
            </a:r>
            <a:r>
              <a:rPr lang="en-US" sz="8800" dirty="0" err="1">
                <a:solidFill>
                  <a:schemeClr val="bg1"/>
                </a:solidFill>
              </a:rPr>
              <a:t>cầu</a:t>
            </a:r>
            <a:r>
              <a:rPr lang="en-US" sz="8800" dirty="0">
                <a:solidFill>
                  <a:schemeClr val="bg1"/>
                </a:solidFill>
              </a:rPr>
              <a:t>.</a:t>
            </a:r>
            <a:endParaRPr lang="vi-VN" sz="6600" dirty="0">
              <a:solidFill>
                <a:schemeClr val="bg1"/>
              </a:solidFill>
            </a:endParaRPr>
          </a:p>
        </p:txBody>
      </p:sp>
    </p:spTree>
    <p:extLst>
      <p:ext uri="{BB962C8B-B14F-4D97-AF65-F5344CB8AC3E}">
        <p14:creationId xmlns:p14="http://schemas.microsoft.com/office/powerpoint/2010/main" val="40067478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en-US" sz="6600" u="sng" dirty="0">
                <a:solidFill>
                  <a:srgbClr val="FFFF00"/>
                </a:solidFill>
              </a:rPr>
              <a:t>Tk3:</a:t>
            </a:r>
            <a:r>
              <a:rPr lang="en-US" sz="6600" dirty="0">
                <a:solidFill>
                  <a:schemeClr val="bg1"/>
                </a:solidFill>
              </a:rPr>
              <a:t> </a:t>
            </a:r>
            <a:r>
              <a:rPr lang="vi-VN" sz="6600" dirty="0">
                <a:solidFill>
                  <a:schemeClr val="bg1"/>
                </a:solidFill>
              </a:rPr>
              <a:t>Chính vì đây: Chúa rất đỗi cao trọng, và vượt trổi nơi nơi.  Muôn tâu Chúa, ôi siêu việt. Trên muôn thánh thần và toàn cõi thế gian. </a:t>
            </a:r>
          </a:p>
        </p:txBody>
      </p:sp>
    </p:spTree>
    <p:extLst>
      <p:ext uri="{BB962C8B-B14F-4D97-AF65-F5344CB8AC3E}">
        <p14:creationId xmlns:p14="http://schemas.microsoft.com/office/powerpoint/2010/main" val="1097510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en-US" sz="8800" u="sng" dirty="0" err="1">
                <a:solidFill>
                  <a:srgbClr val="FFFF00"/>
                </a:solidFill>
              </a:rPr>
              <a:t>Đk</a:t>
            </a:r>
            <a:r>
              <a:rPr lang="en-US" sz="8800" u="sng" dirty="0">
                <a:solidFill>
                  <a:srgbClr val="FFFF00"/>
                </a:solidFill>
              </a:rPr>
              <a:t>:</a:t>
            </a:r>
            <a:r>
              <a:rPr lang="en-US" sz="8800" dirty="0">
                <a:solidFill>
                  <a:schemeClr val="bg1"/>
                </a:solidFill>
              </a:rPr>
              <a:t> </a:t>
            </a:r>
            <a:r>
              <a:rPr lang="en-US" sz="8800" dirty="0" err="1">
                <a:solidFill>
                  <a:schemeClr val="bg1"/>
                </a:solidFill>
              </a:rPr>
              <a:t>Chúa</a:t>
            </a:r>
            <a:r>
              <a:rPr lang="en-US" sz="8800" dirty="0">
                <a:solidFill>
                  <a:schemeClr val="bg1"/>
                </a:solidFill>
              </a:rPr>
              <a:t> </a:t>
            </a:r>
            <a:r>
              <a:rPr lang="en-US" sz="8800" dirty="0" err="1">
                <a:solidFill>
                  <a:schemeClr val="bg1"/>
                </a:solidFill>
              </a:rPr>
              <a:t>là</a:t>
            </a:r>
            <a:r>
              <a:rPr lang="en-US" sz="8800" dirty="0">
                <a:solidFill>
                  <a:schemeClr val="bg1"/>
                </a:solidFill>
              </a:rPr>
              <a:t> </a:t>
            </a:r>
            <a:r>
              <a:rPr lang="en-US" sz="8800" dirty="0" err="1">
                <a:solidFill>
                  <a:schemeClr val="bg1"/>
                </a:solidFill>
              </a:rPr>
              <a:t>Vua</a:t>
            </a:r>
            <a:r>
              <a:rPr lang="en-US" sz="8800" dirty="0">
                <a:solidFill>
                  <a:schemeClr val="bg1"/>
                </a:solidFill>
              </a:rPr>
              <a:t> </a:t>
            </a:r>
            <a:r>
              <a:rPr lang="en-US" sz="8800" dirty="0" err="1">
                <a:solidFill>
                  <a:schemeClr val="bg1"/>
                </a:solidFill>
              </a:rPr>
              <a:t>hiển</a:t>
            </a:r>
            <a:r>
              <a:rPr lang="en-US" sz="8800" dirty="0">
                <a:solidFill>
                  <a:schemeClr val="bg1"/>
                </a:solidFill>
              </a:rPr>
              <a:t> </a:t>
            </a:r>
            <a:r>
              <a:rPr lang="en-US" sz="8800" dirty="0" err="1">
                <a:solidFill>
                  <a:schemeClr val="bg1"/>
                </a:solidFill>
              </a:rPr>
              <a:t>trị</a:t>
            </a:r>
            <a:r>
              <a:rPr lang="en-US" sz="8800" dirty="0">
                <a:solidFill>
                  <a:schemeClr val="bg1"/>
                </a:solidFill>
              </a:rPr>
              <a:t>, </a:t>
            </a:r>
            <a:r>
              <a:rPr lang="en-US" sz="8800" dirty="0" err="1">
                <a:solidFill>
                  <a:schemeClr val="bg1"/>
                </a:solidFill>
              </a:rPr>
              <a:t>là</a:t>
            </a:r>
            <a:r>
              <a:rPr lang="en-US" sz="8800" dirty="0">
                <a:solidFill>
                  <a:schemeClr val="bg1"/>
                </a:solidFill>
              </a:rPr>
              <a:t> </a:t>
            </a:r>
            <a:r>
              <a:rPr lang="en-US" sz="8800" dirty="0" err="1">
                <a:solidFill>
                  <a:schemeClr val="bg1"/>
                </a:solidFill>
              </a:rPr>
              <a:t>Đấng</a:t>
            </a:r>
            <a:r>
              <a:rPr lang="en-US" sz="8800" dirty="0">
                <a:solidFill>
                  <a:schemeClr val="bg1"/>
                </a:solidFill>
              </a:rPr>
              <a:t> </a:t>
            </a:r>
            <a:r>
              <a:rPr lang="en-US" sz="8800" dirty="0" err="1">
                <a:solidFill>
                  <a:schemeClr val="bg1"/>
                </a:solidFill>
              </a:rPr>
              <a:t>Tối</a:t>
            </a:r>
            <a:r>
              <a:rPr lang="en-US" sz="8800" dirty="0">
                <a:solidFill>
                  <a:schemeClr val="bg1"/>
                </a:solidFill>
              </a:rPr>
              <a:t> Cao </a:t>
            </a:r>
            <a:r>
              <a:rPr lang="en-US" sz="8800" dirty="0" err="1">
                <a:solidFill>
                  <a:schemeClr val="bg1"/>
                </a:solidFill>
              </a:rPr>
              <a:t>trên</a:t>
            </a:r>
            <a:r>
              <a:rPr lang="en-US" sz="8800" dirty="0">
                <a:solidFill>
                  <a:schemeClr val="bg1"/>
                </a:solidFill>
              </a:rPr>
              <a:t> </a:t>
            </a:r>
            <a:r>
              <a:rPr lang="en-US" sz="8800" dirty="0" err="1">
                <a:solidFill>
                  <a:schemeClr val="bg1"/>
                </a:solidFill>
              </a:rPr>
              <a:t>khắp</a:t>
            </a:r>
            <a:r>
              <a:rPr lang="en-US" sz="8800" dirty="0">
                <a:solidFill>
                  <a:schemeClr val="bg1"/>
                </a:solidFill>
              </a:rPr>
              <a:t> </a:t>
            </a:r>
            <a:r>
              <a:rPr lang="en-US" sz="8800" dirty="0" err="1">
                <a:solidFill>
                  <a:schemeClr val="bg1"/>
                </a:solidFill>
              </a:rPr>
              <a:t>địa</a:t>
            </a:r>
            <a:r>
              <a:rPr lang="en-US" sz="8800" dirty="0">
                <a:solidFill>
                  <a:schemeClr val="bg1"/>
                </a:solidFill>
              </a:rPr>
              <a:t> </a:t>
            </a:r>
            <a:r>
              <a:rPr lang="en-US" sz="8800" dirty="0" err="1">
                <a:solidFill>
                  <a:schemeClr val="bg1"/>
                </a:solidFill>
              </a:rPr>
              <a:t>cầu</a:t>
            </a:r>
            <a:r>
              <a:rPr lang="en-US" sz="8800" dirty="0">
                <a:solidFill>
                  <a:schemeClr val="bg1"/>
                </a:solidFill>
              </a:rPr>
              <a:t>.</a:t>
            </a:r>
            <a:endParaRPr lang="vi-VN" sz="6600" dirty="0">
              <a:solidFill>
                <a:schemeClr val="bg1"/>
              </a:solidFill>
            </a:endParaRPr>
          </a:p>
        </p:txBody>
      </p:sp>
    </p:spTree>
    <p:extLst>
      <p:ext uri="{BB962C8B-B14F-4D97-AF65-F5344CB8AC3E}">
        <p14:creationId xmlns:p14="http://schemas.microsoft.com/office/powerpoint/2010/main" val="26239443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3276600" y="812899"/>
            <a:ext cx="5867400" cy="2616101"/>
          </a:xfrm>
          <a:prstGeom prst="rect">
            <a:avLst/>
          </a:prstGeom>
        </p:spPr>
        <p:txBody>
          <a:bodyPr wrap="square">
            <a:spAutoFit/>
          </a:bodyPr>
          <a:lstStyle/>
          <a:p>
            <a:r>
              <a:rPr lang="en-US" sz="2400" u="sng" dirty="0" err="1">
                <a:solidFill>
                  <a:srgbClr val="FFFF00"/>
                </a:solidFill>
                <a:latin typeface="UTM American Sans"/>
              </a:rPr>
              <a:t>Bài</a:t>
            </a:r>
            <a:r>
              <a:rPr lang="en-US" sz="2400" u="sng" dirty="0">
                <a:solidFill>
                  <a:srgbClr val="FFFF00"/>
                </a:solidFill>
                <a:latin typeface="UTM American Sans"/>
              </a:rPr>
              <a:t> </a:t>
            </a:r>
            <a:r>
              <a:rPr lang="en-US" sz="2400" u="sng" dirty="0" err="1">
                <a:solidFill>
                  <a:srgbClr val="FFFF00"/>
                </a:solidFill>
                <a:latin typeface="UTM American Sans"/>
              </a:rPr>
              <a:t>đọc</a:t>
            </a:r>
            <a:r>
              <a:rPr lang="en-US" sz="2400" u="sng" dirty="0">
                <a:solidFill>
                  <a:srgbClr val="FFFF00"/>
                </a:solidFill>
                <a:latin typeface="UTM American Sans"/>
              </a:rPr>
              <a:t> 2.</a:t>
            </a:r>
            <a:br>
              <a:rPr lang="en-US" sz="2400" u="sng" dirty="0">
                <a:solidFill>
                  <a:srgbClr val="FFFF00"/>
                </a:solidFill>
                <a:latin typeface="UTM American Sans"/>
              </a:rPr>
            </a:br>
            <a:r>
              <a:rPr lang="en-US" sz="2800" dirty="0" err="1">
                <a:solidFill>
                  <a:srgbClr val="FFFF00"/>
                </a:solidFill>
                <a:latin typeface="UTM American Sans"/>
              </a:rPr>
              <a:t>Không</a:t>
            </a:r>
            <a:r>
              <a:rPr lang="en-US" sz="2800" dirty="0">
                <a:solidFill>
                  <a:srgbClr val="FFFF00"/>
                </a:solidFill>
                <a:latin typeface="UTM American Sans"/>
              </a:rPr>
              <a:t> </a:t>
            </a:r>
            <a:r>
              <a:rPr lang="en-US" sz="2800" dirty="0" err="1">
                <a:solidFill>
                  <a:srgbClr val="FFFF00"/>
                </a:solidFill>
                <a:latin typeface="UTM American Sans"/>
              </a:rPr>
              <a:t>một</a:t>
            </a:r>
            <a:r>
              <a:rPr lang="en-US" sz="2800" dirty="0">
                <a:solidFill>
                  <a:srgbClr val="FFFF00"/>
                </a:solidFill>
                <a:latin typeface="UTM American Sans"/>
              </a:rPr>
              <a:t> </a:t>
            </a:r>
            <a:r>
              <a:rPr lang="en-US" sz="2800" dirty="0" err="1">
                <a:solidFill>
                  <a:srgbClr val="FFFF00"/>
                </a:solidFill>
                <a:latin typeface="UTM American Sans"/>
              </a:rPr>
              <a:t>thọ</a:t>
            </a:r>
            <a:r>
              <a:rPr lang="en-US" sz="2800" dirty="0">
                <a:solidFill>
                  <a:srgbClr val="FFFF00"/>
                </a:solidFill>
                <a:latin typeface="UTM American Sans"/>
              </a:rPr>
              <a:t> </a:t>
            </a:r>
            <a:r>
              <a:rPr lang="en-US" sz="2800" dirty="0" err="1">
                <a:solidFill>
                  <a:srgbClr val="FFFF00"/>
                </a:solidFill>
                <a:latin typeface="UTM American Sans"/>
              </a:rPr>
              <a:t>tạo</a:t>
            </a:r>
            <a:r>
              <a:rPr lang="en-US" sz="2800" dirty="0">
                <a:solidFill>
                  <a:srgbClr val="FFFF00"/>
                </a:solidFill>
                <a:latin typeface="UTM American Sans"/>
              </a:rPr>
              <a:t> </a:t>
            </a:r>
            <a:r>
              <a:rPr lang="en-US" sz="2800" dirty="0" err="1">
                <a:solidFill>
                  <a:srgbClr val="FFFF00"/>
                </a:solidFill>
                <a:latin typeface="UTM American Sans"/>
              </a:rPr>
              <a:t>nào</a:t>
            </a:r>
            <a:r>
              <a:rPr lang="en-US" sz="2800" dirty="0">
                <a:solidFill>
                  <a:srgbClr val="FFFF00"/>
                </a:solidFill>
                <a:latin typeface="UTM American Sans"/>
              </a:rPr>
              <a:t> </a:t>
            </a:r>
            <a:r>
              <a:rPr lang="en-US" sz="2800" dirty="0" err="1">
                <a:solidFill>
                  <a:srgbClr val="FFFF00"/>
                </a:solidFill>
                <a:latin typeface="UTM American Sans"/>
              </a:rPr>
              <a:t>có</a:t>
            </a:r>
            <a:r>
              <a:rPr lang="en-US" sz="2800" dirty="0">
                <a:solidFill>
                  <a:srgbClr val="FFFF00"/>
                </a:solidFill>
                <a:latin typeface="UTM American Sans"/>
              </a:rPr>
              <a:t> </a:t>
            </a:r>
            <a:r>
              <a:rPr lang="en-US" sz="2800" dirty="0" err="1">
                <a:solidFill>
                  <a:srgbClr val="FFFF00"/>
                </a:solidFill>
                <a:latin typeface="UTM American Sans"/>
              </a:rPr>
              <a:t>thể</a:t>
            </a:r>
            <a:r>
              <a:rPr lang="en-US" sz="2800" dirty="0">
                <a:solidFill>
                  <a:srgbClr val="FFFF00"/>
                </a:solidFill>
                <a:latin typeface="UTM American Sans"/>
              </a:rPr>
              <a:t> </a:t>
            </a:r>
            <a:r>
              <a:rPr lang="en-US" sz="2800" dirty="0" err="1">
                <a:solidFill>
                  <a:srgbClr val="FFFF00"/>
                </a:solidFill>
                <a:latin typeface="UTM American Sans"/>
              </a:rPr>
              <a:t>tách</a:t>
            </a:r>
            <a:endParaRPr lang="en-US" sz="2800" dirty="0">
              <a:solidFill>
                <a:srgbClr val="FFFF00"/>
              </a:solidFill>
              <a:latin typeface="UTM American Sans"/>
            </a:endParaRPr>
          </a:p>
          <a:p>
            <a:r>
              <a:rPr lang="en-US" sz="2800" dirty="0" err="1">
                <a:solidFill>
                  <a:srgbClr val="FFFF00"/>
                </a:solidFill>
                <a:latin typeface="UTM American Sans"/>
              </a:rPr>
              <a:t>Được</a:t>
            </a:r>
            <a:r>
              <a:rPr lang="en-US" sz="2800" dirty="0">
                <a:solidFill>
                  <a:srgbClr val="FFFF00"/>
                </a:solidFill>
                <a:latin typeface="UTM American Sans"/>
              </a:rPr>
              <a:t> </a:t>
            </a:r>
            <a:r>
              <a:rPr lang="en-US" sz="2800" dirty="0" err="1">
                <a:solidFill>
                  <a:srgbClr val="FFFF00"/>
                </a:solidFill>
                <a:latin typeface="UTM American Sans"/>
              </a:rPr>
              <a:t>chúng</a:t>
            </a:r>
            <a:r>
              <a:rPr lang="en-US" sz="2800" dirty="0">
                <a:solidFill>
                  <a:srgbClr val="FFFF00"/>
                </a:solidFill>
                <a:latin typeface="UTM American Sans"/>
              </a:rPr>
              <a:t> ta </a:t>
            </a:r>
            <a:r>
              <a:rPr lang="en-US" sz="2800" dirty="0" err="1">
                <a:solidFill>
                  <a:srgbClr val="FFFF00"/>
                </a:solidFill>
                <a:latin typeface="UTM American Sans"/>
              </a:rPr>
              <a:t>ra</a:t>
            </a:r>
            <a:r>
              <a:rPr lang="en-US" sz="2800" dirty="0">
                <a:solidFill>
                  <a:srgbClr val="FFFF00"/>
                </a:solidFill>
                <a:latin typeface="UTM American Sans"/>
              </a:rPr>
              <a:t> </a:t>
            </a:r>
            <a:r>
              <a:rPr lang="en-US" sz="2800" dirty="0" err="1">
                <a:solidFill>
                  <a:srgbClr val="FFFF00"/>
                </a:solidFill>
                <a:latin typeface="UTM American Sans"/>
              </a:rPr>
              <a:t>khỏi</a:t>
            </a:r>
            <a:r>
              <a:rPr lang="en-US" sz="2800" dirty="0">
                <a:solidFill>
                  <a:srgbClr val="FFFF00"/>
                </a:solidFill>
                <a:latin typeface="UTM American Sans"/>
              </a:rPr>
              <a:t> </a:t>
            </a:r>
            <a:r>
              <a:rPr lang="en-US" sz="2800" dirty="0" err="1">
                <a:solidFill>
                  <a:srgbClr val="FFFF00"/>
                </a:solidFill>
                <a:latin typeface="UTM American Sans"/>
              </a:rPr>
              <a:t>tình</a:t>
            </a:r>
            <a:r>
              <a:rPr lang="en-US" sz="2800" dirty="0">
                <a:solidFill>
                  <a:srgbClr val="FFFF00"/>
                </a:solidFill>
                <a:latin typeface="UTM American Sans"/>
              </a:rPr>
              <a:t> </a:t>
            </a:r>
            <a:r>
              <a:rPr lang="en-US" sz="2800" dirty="0" err="1">
                <a:solidFill>
                  <a:srgbClr val="FFFF00"/>
                </a:solidFill>
                <a:latin typeface="UTM American Sans"/>
              </a:rPr>
              <a:t>yêu</a:t>
            </a:r>
            <a:r>
              <a:rPr lang="en-US" sz="2800" dirty="0">
                <a:solidFill>
                  <a:srgbClr val="FFFF00"/>
                </a:solidFill>
                <a:latin typeface="UTM American Sans"/>
              </a:rPr>
              <a:t> </a:t>
            </a:r>
            <a:r>
              <a:rPr lang="en-US" sz="2800" dirty="0" err="1">
                <a:solidFill>
                  <a:srgbClr val="FFFF00"/>
                </a:solidFill>
                <a:latin typeface="UTM American Sans"/>
              </a:rPr>
              <a:t>của</a:t>
            </a:r>
            <a:r>
              <a:rPr lang="en-US" sz="2800" dirty="0">
                <a:solidFill>
                  <a:srgbClr val="FFFF00"/>
                </a:solidFill>
                <a:latin typeface="UTM American Sans"/>
              </a:rPr>
              <a:t> </a:t>
            </a:r>
            <a:r>
              <a:rPr lang="en-US" sz="2800" dirty="0" err="1">
                <a:solidFill>
                  <a:srgbClr val="FFFF00"/>
                </a:solidFill>
                <a:latin typeface="UTM American Sans"/>
              </a:rPr>
              <a:t>Thiên</a:t>
            </a:r>
            <a:r>
              <a:rPr lang="en-US" sz="2800" dirty="0">
                <a:solidFill>
                  <a:srgbClr val="FFFF00"/>
                </a:solidFill>
                <a:latin typeface="UTM American Sans"/>
              </a:rPr>
              <a:t> </a:t>
            </a:r>
            <a:r>
              <a:rPr lang="en-US" sz="2800" dirty="0" err="1">
                <a:solidFill>
                  <a:srgbClr val="FFFF00"/>
                </a:solidFill>
                <a:latin typeface="UTM American Sans"/>
              </a:rPr>
              <a:t>Chúa</a:t>
            </a:r>
            <a:r>
              <a:rPr lang="en-US" sz="2800" dirty="0">
                <a:solidFill>
                  <a:srgbClr val="FFFF00"/>
                </a:solidFill>
                <a:latin typeface="UTM American Sans"/>
              </a:rPr>
              <a:t> </a:t>
            </a:r>
            <a:r>
              <a:rPr lang="en-US" sz="2800" dirty="0" err="1">
                <a:solidFill>
                  <a:srgbClr val="FFFF00"/>
                </a:solidFill>
                <a:latin typeface="UTM American Sans"/>
              </a:rPr>
              <a:t>thể</a:t>
            </a:r>
            <a:r>
              <a:rPr lang="en-US" sz="2800" dirty="0">
                <a:solidFill>
                  <a:srgbClr val="FFFF00"/>
                </a:solidFill>
                <a:latin typeface="UTM American Sans"/>
              </a:rPr>
              <a:t> </a:t>
            </a:r>
            <a:r>
              <a:rPr lang="en-US" sz="2800" dirty="0" err="1">
                <a:solidFill>
                  <a:srgbClr val="FFFF00"/>
                </a:solidFill>
                <a:latin typeface="UTM American Sans"/>
              </a:rPr>
              <a:t>hiện</a:t>
            </a:r>
            <a:r>
              <a:rPr lang="en-US" sz="2800" dirty="0">
                <a:solidFill>
                  <a:srgbClr val="FFFF00"/>
                </a:solidFill>
                <a:latin typeface="UTM American Sans"/>
              </a:rPr>
              <a:t> </a:t>
            </a:r>
            <a:r>
              <a:rPr lang="en-US" sz="2800" dirty="0" err="1">
                <a:solidFill>
                  <a:srgbClr val="FFFF00"/>
                </a:solidFill>
                <a:latin typeface="UTM American Sans"/>
              </a:rPr>
              <a:t>nơi</a:t>
            </a:r>
            <a:r>
              <a:rPr lang="en-US" sz="2800" dirty="0">
                <a:solidFill>
                  <a:srgbClr val="FFFF00"/>
                </a:solidFill>
                <a:latin typeface="UTM American Sans"/>
              </a:rPr>
              <a:t> </a:t>
            </a:r>
            <a:r>
              <a:rPr lang="en-US" sz="2800" dirty="0" err="1">
                <a:solidFill>
                  <a:srgbClr val="FFFF00"/>
                </a:solidFill>
                <a:latin typeface="UTM American Sans"/>
              </a:rPr>
              <a:t>Đức</a:t>
            </a:r>
            <a:r>
              <a:rPr lang="en-US" sz="2800" dirty="0">
                <a:solidFill>
                  <a:srgbClr val="FFFF00"/>
                </a:solidFill>
                <a:latin typeface="UTM American Sans"/>
              </a:rPr>
              <a:t> </a:t>
            </a:r>
            <a:r>
              <a:rPr lang="en-US" sz="2800" dirty="0" err="1">
                <a:solidFill>
                  <a:srgbClr val="FFFF00"/>
                </a:solidFill>
                <a:latin typeface="UTM American Sans"/>
              </a:rPr>
              <a:t>Kitô</a:t>
            </a:r>
            <a:r>
              <a:rPr lang="vi-VN" sz="2800" dirty="0">
                <a:solidFill>
                  <a:srgbClr val="FFFF00"/>
                </a:solidFill>
              </a:rPr>
              <a:t>.</a:t>
            </a:r>
            <a:endParaRPr lang="en-US" sz="2800" dirty="0">
              <a:solidFill>
                <a:srgbClr val="FFFF00"/>
              </a:solidFill>
              <a:latin typeface="UTM American Sans"/>
            </a:endParaRPr>
          </a:p>
          <a:p>
            <a:r>
              <a:rPr lang="en-US" sz="2800" dirty="0">
                <a:solidFill>
                  <a:prstClr val="white"/>
                </a:solidFill>
                <a:latin typeface="UTM American Sans"/>
              </a:rPr>
              <a:t>  </a:t>
            </a:r>
            <a:r>
              <a:rPr lang="en-US" sz="2800" dirty="0" err="1">
                <a:solidFill>
                  <a:prstClr val="white"/>
                </a:solidFill>
                <a:latin typeface="UTM American Sans"/>
              </a:rPr>
              <a:t>Bài</a:t>
            </a:r>
            <a:r>
              <a:rPr lang="en-US" sz="2800" dirty="0">
                <a:solidFill>
                  <a:prstClr val="white"/>
                </a:solidFill>
                <a:latin typeface="UTM American Sans"/>
              </a:rPr>
              <a:t> </a:t>
            </a:r>
            <a:r>
              <a:rPr lang="en-US" sz="2800" dirty="0" err="1">
                <a:solidFill>
                  <a:prstClr val="white"/>
                </a:solidFill>
                <a:latin typeface="UTM American Sans"/>
              </a:rPr>
              <a:t>trích</a:t>
            </a:r>
            <a:r>
              <a:rPr lang="en-US" sz="2800" dirty="0">
                <a:solidFill>
                  <a:prstClr val="white"/>
                </a:solidFill>
                <a:latin typeface="UTM American Sans"/>
              </a:rPr>
              <a:t> </a:t>
            </a:r>
            <a:r>
              <a:rPr lang="en-US" sz="2800" dirty="0" err="1">
                <a:solidFill>
                  <a:prstClr val="white"/>
                </a:solidFill>
                <a:latin typeface="UTM American Sans"/>
              </a:rPr>
              <a:t>thư</a:t>
            </a:r>
            <a:r>
              <a:rPr lang="en-US" sz="2800" dirty="0">
                <a:solidFill>
                  <a:prstClr val="white"/>
                </a:solidFill>
                <a:latin typeface="UTM American Sans"/>
              </a:rPr>
              <a:t> </a:t>
            </a:r>
            <a:r>
              <a:rPr lang="en-US" sz="2800" dirty="0" err="1">
                <a:solidFill>
                  <a:prstClr val="white"/>
                </a:solidFill>
                <a:latin typeface="UTM American Sans"/>
              </a:rPr>
              <a:t>thánh</a:t>
            </a:r>
            <a:r>
              <a:rPr lang="en-US" sz="2800" dirty="0">
                <a:solidFill>
                  <a:prstClr val="white"/>
                </a:solidFill>
                <a:latin typeface="UTM American Sans"/>
              </a:rPr>
              <a:t> </a:t>
            </a:r>
            <a:r>
              <a:rPr lang="en-US" sz="2800" dirty="0" err="1">
                <a:solidFill>
                  <a:prstClr val="white"/>
                </a:solidFill>
                <a:latin typeface="UTM American Sans"/>
              </a:rPr>
              <a:t>Phaolô</a:t>
            </a:r>
            <a:r>
              <a:rPr lang="en-US" sz="2800" dirty="0">
                <a:solidFill>
                  <a:prstClr val="white"/>
                </a:solidFill>
                <a:latin typeface="UTM American Sans"/>
              </a:rPr>
              <a:t> </a:t>
            </a:r>
            <a:r>
              <a:rPr lang="en-US" sz="2800" dirty="0" err="1">
                <a:solidFill>
                  <a:prstClr val="white"/>
                </a:solidFill>
                <a:latin typeface="UTM American Sans"/>
              </a:rPr>
              <a:t>tông</a:t>
            </a:r>
            <a:r>
              <a:rPr lang="en-US" sz="2800" dirty="0">
                <a:solidFill>
                  <a:prstClr val="white"/>
                </a:solidFill>
                <a:latin typeface="UTM American Sans"/>
              </a:rPr>
              <a:t> </a:t>
            </a:r>
            <a:r>
              <a:rPr lang="en-US" sz="2800" dirty="0" err="1">
                <a:solidFill>
                  <a:prstClr val="white"/>
                </a:solidFill>
                <a:latin typeface="UTM American Sans"/>
              </a:rPr>
              <a:t>đồ</a:t>
            </a:r>
            <a:endParaRPr lang="en-US" sz="2800" dirty="0">
              <a:solidFill>
                <a:prstClr val="white"/>
              </a:solidFill>
              <a:latin typeface="UTM American Sans"/>
            </a:endParaRPr>
          </a:p>
          <a:p>
            <a:r>
              <a:rPr lang="en-US" sz="2800" dirty="0" err="1">
                <a:solidFill>
                  <a:prstClr val="white"/>
                </a:solidFill>
                <a:latin typeface="UTM American Sans"/>
              </a:rPr>
              <a:t>Gởi</a:t>
            </a:r>
            <a:r>
              <a:rPr lang="en-US" sz="2800" dirty="0">
                <a:solidFill>
                  <a:prstClr val="white"/>
                </a:solidFill>
                <a:latin typeface="UTM American Sans"/>
              </a:rPr>
              <a:t> </a:t>
            </a:r>
            <a:r>
              <a:rPr lang="en-US" sz="2800" dirty="0" err="1">
                <a:solidFill>
                  <a:prstClr val="white"/>
                </a:solidFill>
                <a:latin typeface="UTM American Sans"/>
              </a:rPr>
              <a:t>tín</a:t>
            </a:r>
            <a:r>
              <a:rPr lang="en-US" sz="2800" dirty="0">
                <a:solidFill>
                  <a:prstClr val="white"/>
                </a:solidFill>
                <a:latin typeface="UTM American Sans"/>
              </a:rPr>
              <a:t> </a:t>
            </a:r>
            <a:r>
              <a:rPr lang="en-US" sz="2800" dirty="0" err="1">
                <a:solidFill>
                  <a:prstClr val="white"/>
                </a:solidFill>
                <a:latin typeface="UTM American Sans"/>
              </a:rPr>
              <a:t>hữu</a:t>
            </a:r>
            <a:r>
              <a:rPr lang="en-US" sz="2800" dirty="0">
                <a:solidFill>
                  <a:prstClr val="white"/>
                </a:solidFill>
                <a:latin typeface="UTM American Sans"/>
              </a:rPr>
              <a:t> </a:t>
            </a:r>
            <a:r>
              <a:rPr lang="en-US" sz="2800" dirty="0" err="1">
                <a:solidFill>
                  <a:prstClr val="white"/>
                </a:solidFill>
                <a:latin typeface="UTM American Sans"/>
              </a:rPr>
              <a:t>Rôma</a:t>
            </a:r>
            <a:r>
              <a:rPr lang="en-US" sz="2800" dirty="0">
                <a:solidFill>
                  <a:prstClr val="white"/>
                </a:solidFill>
                <a:latin typeface="UTM American Sans"/>
              </a:rPr>
              <a:t>.</a:t>
            </a:r>
          </a:p>
        </p:txBody>
      </p:sp>
    </p:spTree>
    <p:extLst>
      <p:ext uri="{BB962C8B-B14F-4D97-AF65-F5344CB8AC3E}">
        <p14:creationId xmlns:p14="http://schemas.microsoft.com/office/powerpoint/2010/main" val="1091837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vi-VN" sz="8000" dirty="0">
                <a:solidFill>
                  <a:schemeClr val="bg1"/>
                </a:solidFill>
              </a:rPr>
              <a:t>Đây là Con Ta yêu quí, làm vui thoả lòng Ta,  hãy lắng nghe lời Người. </a:t>
            </a:r>
            <a:endParaRPr lang="en-US" sz="9600" dirty="0">
              <a:solidFill>
                <a:schemeClr val="bg1"/>
              </a:solidFill>
            </a:endParaRPr>
          </a:p>
        </p:txBody>
      </p:sp>
      <p:sp>
        <p:nvSpPr>
          <p:cNvPr id="3" name="TextBox 2"/>
          <p:cNvSpPr txBox="1"/>
          <p:nvPr/>
        </p:nvSpPr>
        <p:spPr>
          <a:xfrm>
            <a:off x="221940" y="0"/>
            <a:ext cx="607232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00"/>
                </a:solidFill>
                <a:effectLst/>
                <a:uLnTx/>
                <a:uFillTx/>
                <a:latin typeface="UTM American Sans"/>
                <a:ea typeface="+mn-ea"/>
                <a:cs typeface="+mn-cs"/>
              </a:rPr>
              <a:t>Alleluia - Alleluia:</a:t>
            </a:r>
          </a:p>
        </p:txBody>
      </p:sp>
      <p:sp>
        <p:nvSpPr>
          <p:cNvPr id="4" name="Rectangle 3"/>
          <p:cNvSpPr/>
          <p:nvPr/>
        </p:nvSpPr>
        <p:spPr>
          <a:xfrm>
            <a:off x="4790244" y="5842337"/>
            <a:ext cx="3670175"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sng" strike="noStrike" kern="1200" cap="none" spc="0" normalizeH="0" baseline="0" noProof="0" dirty="0">
                <a:ln>
                  <a:noFill/>
                </a:ln>
                <a:solidFill>
                  <a:srgbClr val="FFFF00"/>
                </a:solidFill>
                <a:effectLst/>
                <a:uLnTx/>
                <a:uFillTx/>
                <a:latin typeface="UTM American Sans"/>
                <a:ea typeface="+mn-ea"/>
                <a:cs typeface="+mn-cs"/>
              </a:rPr>
              <a:t>Alleluia …</a:t>
            </a:r>
          </a:p>
        </p:txBody>
      </p:sp>
    </p:spTree>
    <p:extLst>
      <p:ext uri="{BB962C8B-B14F-4D97-AF65-F5344CB8AC3E}">
        <p14:creationId xmlns:p14="http://schemas.microsoft.com/office/powerpoint/2010/main" val="32118139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6069" cy="6858000"/>
          </a:xfrm>
          <a:prstGeom prst="rect">
            <a:avLst/>
          </a:prstGeom>
        </p:spPr>
      </p:pic>
    </p:spTree>
    <p:extLst>
      <p:ext uri="{BB962C8B-B14F-4D97-AF65-F5344CB8AC3E}">
        <p14:creationId xmlns:p14="http://schemas.microsoft.com/office/powerpoint/2010/main" val="28089852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536339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69"/>
            <a:ext cx="9144000" cy="5143499"/>
          </a:xfrm>
        </p:spPr>
        <p:txBody>
          <a:bodyPr>
            <a:normAutofit/>
            <a:scene3d>
              <a:camera prst="orthographicFront"/>
              <a:lightRig rig="chilly" dir="t"/>
            </a:scene3d>
            <a:sp3d prstMaterial="plastic">
              <a:bevelT h="38100"/>
            </a:sp3d>
          </a:bodyPr>
          <a:lstStyle/>
          <a:p>
            <a:r>
              <a:rPr lang="en-US" sz="8800" dirty="0">
                <a:solidFill>
                  <a:srgbClr val="FFFF00"/>
                </a:solidFill>
                <a:effectLst>
                  <a:outerShdw blurRad="38100" dist="38100" dir="2700000" algn="tl">
                    <a:srgbClr val="000000">
                      <a:alpha val="43137"/>
                    </a:srgbClr>
                  </a:outerShdw>
                </a:effectLst>
                <a:latin typeface="UTM Alberta Heavy" panose="02040603050506020204" pitchFamily="18" charset="0"/>
                <a:cs typeface="Times New Roman" pitchFamily="18" charset="0"/>
              </a:rPr>
              <a:t>KINH TIN KÍNH</a:t>
            </a:r>
          </a:p>
        </p:txBody>
      </p:sp>
    </p:spTree>
    <p:extLst>
      <p:ext uri="{BB962C8B-B14F-4D97-AF65-F5344CB8AC3E}">
        <p14:creationId xmlns:p14="http://schemas.microsoft.com/office/powerpoint/2010/main" val="30920651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vi-VN" sz="7200" dirty="0">
                <a:solidFill>
                  <a:srgbClr val="FFFF00"/>
                </a:solidFill>
                <a:effectLst>
                  <a:outerShdw blurRad="38100" dist="38100" dir="2700000" algn="tl">
                    <a:srgbClr val="000000">
                      <a:alpha val="43137"/>
                    </a:srgbClr>
                  </a:outerShdw>
                </a:effectLst>
                <a:cs typeface="Times New Roman" pitchFamily="18" charset="0"/>
              </a:rPr>
              <a:t>Tôi tin kính một Thiên Chúa là Cha toàn năng, </a:t>
            </a:r>
            <a:r>
              <a:rPr lang="vi-VN" sz="7200" dirty="0">
                <a:solidFill>
                  <a:schemeClr val="bg1"/>
                </a:solidFill>
                <a:effectLst>
                  <a:outerShdw blurRad="38100" dist="38100" dir="2700000" algn="tl">
                    <a:srgbClr val="000000">
                      <a:alpha val="43137"/>
                    </a:srgbClr>
                  </a:outerShdw>
                </a:effectLst>
                <a:cs typeface="Times New Roman" pitchFamily="18" charset="0"/>
              </a:rPr>
              <a:t>Đấng tạo thành trời đất, muôn vật hữu hình và vô hình. </a:t>
            </a:r>
            <a:endParaRPr lang="en-US" sz="7200" dirty="0">
              <a:solidFill>
                <a:schemeClr val="bg1"/>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13763457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vi-VN" sz="8000" dirty="0">
                <a:solidFill>
                  <a:schemeClr val="bg1"/>
                </a:solidFill>
              </a:rPr>
              <a:t>Đây là Con Ta yêu quí, làm vui thoả lòng Ta,  hãy lắng nghe lời Người. </a:t>
            </a:r>
            <a:endParaRPr lang="en-US" sz="9600" dirty="0">
              <a:solidFill>
                <a:schemeClr val="bg1"/>
              </a:solidFill>
            </a:endParaRPr>
          </a:p>
        </p:txBody>
      </p:sp>
      <p:sp>
        <p:nvSpPr>
          <p:cNvPr id="3" name="TextBox 2"/>
          <p:cNvSpPr txBox="1"/>
          <p:nvPr/>
        </p:nvSpPr>
        <p:spPr>
          <a:xfrm>
            <a:off x="221940" y="0"/>
            <a:ext cx="6072327" cy="923330"/>
          </a:xfrm>
          <a:prstGeom prst="rect">
            <a:avLst/>
          </a:prstGeom>
          <a:noFill/>
        </p:spPr>
        <p:txBody>
          <a:bodyPr wrap="square" rtlCol="0">
            <a:spAutoFit/>
          </a:bodyPr>
          <a:lstStyle/>
          <a:p>
            <a:r>
              <a:rPr lang="en-US" sz="5400" u="sng" dirty="0">
                <a:solidFill>
                  <a:srgbClr val="FFFF00"/>
                </a:solidFill>
                <a:latin typeface="UTM American Sans"/>
              </a:rPr>
              <a:t>Alleluia - Alleluia:</a:t>
            </a:r>
          </a:p>
        </p:txBody>
      </p:sp>
      <p:sp>
        <p:nvSpPr>
          <p:cNvPr id="4" name="Rectangle 3"/>
          <p:cNvSpPr/>
          <p:nvPr/>
        </p:nvSpPr>
        <p:spPr>
          <a:xfrm>
            <a:off x="4790244" y="5842337"/>
            <a:ext cx="3670175" cy="923330"/>
          </a:xfrm>
          <a:prstGeom prst="rect">
            <a:avLst/>
          </a:prstGeom>
        </p:spPr>
        <p:txBody>
          <a:bodyPr wrap="square">
            <a:spAutoFit/>
          </a:bodyPr>
          <a:lstStyle/>
          <a:p>
            <a:r>
              <a:rPr lang="en-US" sz="5400" u="sng" dirty="0">
                <a:solidFill>
                  <a:srgbClr val="FFFF00"/>
                </a:solidFill>
                <a:latin typeface="UTM American Sans"/>
              </a:rPr>
              <a:t>Alleluia …</a:t>
            </a:r>
          </a:p>
        </p:txBody>
      </p:sp>
    </p:spTree>
    <p:extLst>
      <p:ext uri="{BB962C8B-B14F-4D97-AF65-F5344CB8AC3E}">
        <p14:creationId xmlns:p14="http://schemas.microsoft.com/office/powerpoint/2010/main" val="9970170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fontScale="90000"/>
          </a:bodyPr>
          <a:lstStyle/>
          <a:p>
            <a:pPr algn="just"/>
            <a:r>
              <a:rPr lang="en-US" sz="8000" dirty="0" err="1">
                <a:solidFill>
                  <a:schemeClr val="bg1"/>
                </a:solidFill>
                <a:effectLst>
                  <a:outerShdw blurRad="38100" dist="38100" dir="2700000" algn="tl">
                    <a:srgbClr val="000000">
                      <a:alpha val="43137"/>
                    </a:srgbClr>
                  </a:outerShdw>
                </a:effectLst>
                <a:cs typeface="Times New Roman" pitchFamily="18" charset="0"/>
              </a:rPr>
              <a:t>Tôi</a:t>
            </a:r>
            <a:r>
              <a:rPr lang="en-US" sz="8000" dirty="0">
                <a:solidFill>
                  <a:schemeClr val="bg1"/>
                </a:solidFill>
                <a:effectLst>
                  <a:outerShdw blurRad="38100" dist="38100" dir="2700000" algn="tl">
                    <a:srgbClr val="000000">
                      <a:alpha val="43137"/>
                    </a:srgbClr>
                  </a:outerShdw>
                </a:effectLst>
                <a:cs typeface="Times New Roman" pitchFamily="18" charset="0"/>
              </a:rPr>
              <a:t> tin </a:t>
            </a:r>
            <a:r>
              <a:rPr lang="en-US" sz="8000" dirty="0" err="1">
                <a:solidFill>
                  <a:schemeClr val="bg1"/>
                </a:solidFill>
                <a:effectLst>
                  <a:outerShdw blurRad="38100" dist="38100" dir="2700000" algn="tl">
                    <a:srgbClr val="000000">
                      <a:alpha val="43137"/>
                    </a:srgbClr>
                  </a:outerShdw>
                </a:effectLst>
                <a:cs typeface="Times New Roman" pitchFamily="18" charset="0"/>
              </a:rPr>
              <a:t>kính</a:t>
            </a:r>
            <a:r>
              <a:rPr lang="en-US" sz="8000" dirty="0">
                <a:solidFill>
                  <a:schemeClr val="bg1"/>
                </a:solidFill>
                <a:effectLst>
                  <a:outerShdw blurRad="38100" dist="38100" dir="2700000" algn="tl">
                    <a:srgbClr val="000000">
                      <a:alpha val="43137"/>
                    </a:srgbClr>
                  </a:outerShdw>
                </a:effectLst>
                <a:cs typeface="Times New Roman" pitchFamily="18" charset="0"/>
              </a:rPr>
              <a:t> </a:t>
            </a:r>
            <a:r>
              <a:rPr lang="en-US" sz="8000" dirty="0" err="1">
                <a:solidFill>
                  <a:schemeClr val="bg1"/>
                </a:solidFill>
                <a:effectLst>
                  <a:outerShdw blurRad="38100" dist="38100" dir="2700000" algn="tl">
                    <a:srgbClr val="000000">
                      <a:alpha val="43137"/>
                    </a:srgbClr>
                  </a:outerShdw>
                </a:effectLst>
                <a:cs typeface="Times New Roman" pitchFamily="18" charset="0"/>
              </a:rPr>
              <a:t>một</a:t>
            </a:r>
            <a:r>
              <a:rPr lang="en-US" sz="8000" dirty="0">
                <a:solidFill>
                  <a:schemeClr val="bg1"/>
                </a:solidFill>
                <a:effectLst>
                  <a:outerShdw blurRad="38100" dist="38100" dir="2700000" algn="tl">
                    <a:srgbClr val="000000">
                      <a:alpha val="43137"/>
                    </a:srgbClr>
                  </a:outerShdw>
                </a:effectLst>
                <a:cs typeface="Times New Roman" pitchFamily="18" charset="0"/>
              </a:rPr>
              <a:t> </a:t>
            </a:r>
            <a:r>
              <a:rPr lang="en-US" sz="8000" dirty="0" err="1">
                <a:solidFill>
                  <a:schemeClr val="bg1"/>
                </a:solidFill>
                <a:effectLst>
                  <a:outerShdw blurRad="38100" dist="38100" dir="2700000" algn="tl">
                    <a:srgbClr val="000000">
                      <a:alpha val="43137"/>
                    </a:srgbClr>
                  </a:outerShdw>
                </a:effectLst>
                <a:cs typeface="Times New Roman" pitchFamily="18" charset="0"/>
              </a:rPr>
              <a:t>Chúa</a:t>
            </a:r>
            <a:r>
              <a:rPr lang="en-US" sz="8000" dirty="0">
                <a:solidFill>
                  <a:schemeClr val="bg1"/>
                </a:solidFill>
                <a:effectLst>
                  <a:outerShdw blurRad="38100" dist="38100" dir="2700000" algn="tl">
                    <a:srgbClr val="000000">
                      <a:alpha val="43137"/>
                    </a:srgbClr>
                  </a:outerShdw>
                </a:effectLst>
                <a:cs typeface="Times New Roman" pitchFamily="18" charset="0"/>
              </a:rPr>
              <a:t> </a:t>
            </a:r>
            <a:r>
              <a:rPr lang="en-US" sz="8000" dirty="0" err="1">
                <a:solidFill>
                  <a:schemeClr val="bg1"/>
                </a:solidFill>
                <a:effectLst>
                  <a:outerShdw blurRad="38100" dist="38100" dir="2700000" algn="tl">
                    <a:srgbClr val="000000">
                      <a:alpha val="43137"/>
                    </a:srgbClr>
                  </a:outerShdw>
                </a:effectLst>
                <a:cs typeface="Times New Roman" pitchFamily="18" charset="0"/>
              </a:rPr>
              <a:t>Giêsu</a:t>
            </a:r>
            <a:r>
              <a:rPr lang="en-US" sz="8000" dirty="0">
                <a:solidFill>
                  <a:schemeClr val="bg1"/>
                </a:solidFill>
                <a:effectLst>
                  <a:outerShdw blurRad="38100" dist="38100" dir="2700000" algn="tl">
                    <a:srgbClr val="000000">
                      <a:alpha val="43137"/>
                    </a:srgbClr>
                  </a:outerShdw>
                </a:effectLst>
                <a:cs typeface="Times New Roman" pitchFamily="18" charset="0"/>
              </a:rPr>
              <a:t> </a:t>
            </a:r>
            <a:r>
              <a:rPr lang="en-US" sz="8000" dirty="0" err="1">
                <a:solidFill>
                  <a:schemeClr val="bg1"/>
                </a:solidFill>
                <a:effectLst>
                  <a:outerShdw blurRad="38100" dist="38100" dir="2700000" algn="tl">
                    <a:srgbClr val="000000">
                      <a:alpha val="43137"/>
                    </a:srgbClr>
                  </a:outerShdw>
                </a:effectLst>
                <a:cs typeface="Times New Roman" pitchFamily="18" charset="0"/>
              </a:rPr>
              <a:t>Kitô</a:t>
            </a:r>
            <a:r>
              <a:rPr lang="en-US" sz="8000" dirty="0">
                <a:solidFill>
                  <a:schemeClr val="bg1"/>
                </a:solidFill>
                <a:effectLst>
                  <a:outerShdw blurRad="38100" dist="38100" dir="2700000" algn="tl">
                    <a:srgbClr val="000000">
                      <a:alpha val="43137"/>
                    </a:srgbClr>
                  </a:outerShdw>
                </a:effectLst>
                <a:cs typeface="Times New Roman" pitchFamily="18" charset="0"/>
              </a:rPr>
              <a:t>, Con </a:t>
            </a:r>
            <a:r>
              <a:rPr lang="en-US" sz="8000" dirty="0" err="1">
                <a:solidFill>
                  <a:schemeClr val="bg1"/>
                </a:solidFill>
                <a:effectLst>
                  <a:outerShdw blurRad="38100" dist="38100" dir="2700000" algn="tl">
                    <a:srgbClr val="000000">
                      <a:alpha val="43137"/>
                    </a:srgbClr>
                  </a:outerShdw>
                </a:effectLst>
                <a:cs typeface="Times New Roman" pitchFamily="18" charset="0"/>
              </a:rPr>
              <a:t>Một</a:t>
            </a:r>
            <a:r>
              <a:rPr lang="en-US" sz="8000" dirty="0">
                <a:solidFill>
                  <a:schemeClr val="bg1"/>
                </a:solidFill>
                <a:effectLst>
                  <a:outerShdw blurRad="38100" dist="38100" dir="2700000" algn="tl">
                    <a:srgbClr val="000000">
                      <a:alpha val="43137"/>
                    </a:srgbClr>
                  </a:outerShdw>
                </a:effectLst>
                <a:cs typeface="Times New Roman" pitchFamily="18" charset="0"/>
              </a:rPr>
              <a:t> </a:t>
            </a:r>
            <a:r>
              <a:rPr lang="en-US" sz="8000" dirty="0" err="1">
                <a:solidFill>
                  <a:schemeClr val="bg1"/>
                </a:solidFill>
                <a:effectLst>
                  <a:outerShdw blurRad="38100" dist="38100" dir="2700000" algn="tl">
                    <a:srgbClr val="000000">
                      <a:alpha val="43137"/>
                    </a:srgbClr>
                  </a:outerShdw>
                </a:effectLst>
                <a:cs typeface="Times New Roman" pitchFamily="18" charset="0"/>
              </a:rPr>
              <a:t>Thiên</a:t>
            </a:r>
            <a:r>
              <a:rPr lang="en-US" sz="8000" dirty="0">
                <a:solidFill>
                  <a:schemeClr val="bg1"/>
                </a:solidFill>
                <a:effectLst>
                  <a:outerShdw blurRad="38100" dist="38100" dir="2700000" algn="tl">
                    <a:srgbClr val="000000">
                      <a:alpha val="43137"/>
                    </a:srgbClr>
                  </a:outerShdw>
                </a:effectLst>
                <a:cs typeface="Times New Roman" pitchFamily="18" charset="0"/>
              </a:rPr>
              <a:t> </a:t>
            </a:r>
            <a:r>
              <a:rPr lang="en-US" sz="8000" dirty="0" err="1">
                <a:solidFill>
                  <a:schemeClr val="bg1"/>
                </a:solidFill>
                <a:effectLst>
                  <a:outerShdw blurRad="38100" dist="38100" dir="2700000" algn="tl">
                    <a:srgbClr val="000000">
                      <a:alpha val="43137"/>
                    </a:srgbClr>
                  </a:outerShdw>
                </a:effectLst>
                <a:cs typeface="Times New Roman" pitchFamily="18" charset="0"/>
              </a:rPr>
              <a:t>Chúa</a:t>
            </a:r>
            <a:r>
              <a:rPr lang="en-US" sz="8000" dirty="0">
                <a:solidFill>
                  <a:schemeClr val="bg1"/>
                </a:solidFill>
                <a:effectLst>
                  <a:outerShdw blurRad="38100" dist="38100" dir="2700000" algn="tl">
                    <a:srgbClr val="000000">
                      <a:alpha val="43137"/>
                    </a:srgbClr>
                  </a:outerShdw>
                </a:effectLst>
                <a:cs typeface="Times New Roman" pitchFamily="18" charset="0"/>
              </a:rPr>
              <a:t>, </a:t>
            </a:r>
            <a:r>
              <a:rPr lang="vi-VN" sz="8000" dirty="0">
                <a:solidFill>
                  <a:schemeClr val="bg1"/>
                </a:solidFill>
                <a:effectLst>
                  <a:outerShdw blurRad="38100" dist="38100" dir="2700000" algn="tl">
                    <a:srgbClr val="000000">
                      <a:alpha val="43137"/>
                    </a:srgbClr>
                  </a:outerShdw>
                </a:effectLst>
                <a:cs typeface="Times New Roman" pitchFamily="18" charset="0"/>
              </a:rPr>
              <a:t>Sinh bởi Đức Chúa Cha từ trước muôn đời. </a:t>
            </a:r>
            <a:endParaRPr lang="en-US" sz="8000" dirty="0">
              <a:solidFill>
                <a:schemeClr val="bg1"/>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42798304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vi-VN" sz="7200" dirty="0">
                <a:solidFill>
                  <a:schemeClr val="bg1"/>
                </a:solidFill>
                <a:effectLst>
                  <a:outerShdw blurRad="38100" dist="38100" dir="2700000" algn="tl">
                    <a:srgbClr val="000000">
                      <a:alpha val="43137"/>
                    </a:srgbClr>
                  </a:outerShdw>
                </a:effectLst>
                <a:cs typeface="Times New Roman" pitchFamily="18" charset="0"/>
              </a:rPr>
              <a:t>Người là Thiên Chúa bởi Thiên Chúa, Ánh Sáng bởi Ánh Sáng,</a:t>
            </a:r>
            <a:r>
              <a:rPr lang="en-US" sz="7200" dirty="0">
                <a:solidFill>
                  <a:schemeClr val="bg1"/>
                </a:solidFill>
                <a:effectLst>
                  <a:outerShdw blurRad="38100" dist="38100" dir="2700000" algn="tl">
                    <a:srgbClr val="000000">
                      <a:alpha val="43137"/>
                    </a:srgbClr>
                  </a:outerShdw>
                </a:effectLst>
                <a:cs typeface="Times New Roman" pitchFamily="18" charset="0"/>
              </a:rPr>
              <a:t> </a:t>
            </a:r>
            <a:r>
              <a:rPr lang="en-US" sz="7200" dirty="0" err="1">
                <a:solidFill>
                  <a:schemeClr val="bg1"/>
                </a:solidFill>
                <a:effectLst>
                  <a:outerShdw blurRad="38100" dist="38100" dir="2700000" algn="tl">
                    <a:srgbClr val="000000">
                      <a:alpha val="43137"/>
                    </a:srgbClr>
                  </a:outerShdw>
                </a:effectLst>
                <a:cs typeface="Times New Roman" pitchFamily="18" charset="0"/>
              </a:rPr>
              <a:t>Thiên</a:t>
            </a:r>
            <a:r>
              <a:rPr lang="en-US" sz="7200" dirty="0">
                <a:solidFill>
                  <a:schemeClr val="bg1"/>
                </a:solidFill>
                <a:effectLst>
                  <a:outerShdw blurRad="38100" dist="38100" dir="2700000" algn="tl">
                    <a:srgbClr val="000000">
                      <a:alpha val="43137"/>
                    </a:srgbClr>
                  </a:outerShdw>
                </a:effectLst>
                <a:cs typeface="Times New Roman" pitchFamily="18" charset="0"/>
              </a:rPr>
              <a:t> </a:t>
            </a:r>
            <a:r>
              <a:rPr lang="en-US" sz="7200" dirty="0" err="1">
                <a:solidFill>
                  <a:schemeClr val="bg1"/>
                </a:solidFill>
                <a:effectLst>
                  <a:outerShdw blurRad="38100" dist="38100" dir="2700000" algn="tl">
                    <a:srgbClr val="000000">
                      <a:alpha val="43137"/>
                    </a:srgbClr>
                  </a:outerShdw>
                </a:effectLst>
                <a:cs typeface="Times New Roman" pitchFamily="18" charset="0"/>
              </a:rPr>
              <a:t>Chúa</a:t>
            </a:r>
            <a:r>
              <a:rPr lang="en-US" sz="7200" dirty="0">
                <a:solidFill>
                  <a:schemeClr val="bg1"/>
                </a:solidFill>
                <a:effectLst>
                  <a:outerShdw blurRad="38100" dist="38100" dir="2700000" algn="tl">
                    <a:srgbClr val="000000">
                      <a:alpha val="43137"/>
                    </a:srgbClr>
                  </a:outerShdw>
                </a:effectLst>
                <a:cs typeface="Times New Roman" pitchFamily="18" charset="0"/>
              </a:rPr>
              <a:t> </a:t>
            </a:r>
            <a:r>
              <a:rPr lang="en-US" sz="7200" dirty="0" err="1">
                <a:solidFill>
                  <a:schemeClr val="bg1"/>
                </a:solidFill>
                <a:effectLst>
                  <a:outerShdw blurRad="38100" dist="38100" dir="2700000" algn="tl">
                    <a:srgbClr val="000000">
                      <a:alpha val="43137"/>
                    </a:srgbClr>
                  </a:outerShdw>
                </a:effectLst>
                <a:cs typeface="Times New Roman" pitchFamily="18" charset="0"/>
              </a:rPr>
              <a:t>thật</a:t>
            </a:r>
            <a:r>
              <a:rPr lang="en-US" sz="7200" dirty="0">
                <a:solidFill>
                  <a:schemeClr val="bg1"/>
                </a:solidFill>
                <a:effectLst>
                  <a:outerShdw blurRad="38100" dist="38100" dir="2700000" algn="tl">
                    <a:srgbClr val="000000">
                      <a:alpha val="43137"/>
                    </a:srgbClr>
                  </a:outerShdw>
                </a:effectLst>
                <a:cs typeface="Times New Roman" pitchFamily="18" charset="0"/>
              </a:rPr>
              <a:t> </a:t>
            </a:r>
            <a:r>
              <a:rPr lang="en-US" sz="7200" dirty="0" err="1">
                <a:solidFill>
                  <a:schemeClr val="bg1"/>
                </a:solidFill>
                <a:effectLst>
                  <a:outerShdw blurRad="38100" dist="38100" dir="2700000" algn="tl">
                    <a:srgbClr val="000000">
                      <a:alpha val="43137"/>
                    </a:srgbClr>
                  </a:outerShdw>
                </a:effectLst>
                <a:cs typeface="Times New Roman" pitchFamily="18" charset="0"/>
              </a:rPr>
              <a:t>bởi</a:t>
            </a:r>
            <a:r>
              <a:rPr lang="en-US" sz="7200" dirty="0">
                <a:solidFill>
                  <a:schemeClr val="bg1"/>
                </a:solidFill>
                <a:effectLst>
                  <a:outerShdw blurRad="38100" dist="38100" dir="2700000" algn="tl">
                    <a:srgbClr val="000000">
                      <a:alpha val="43137"/>
                    </a:srgbClr>
                  </a:outerShdw>
                </a:effectLst>
                <a:cs typeface="Times New Roman" pitchFamily="18" charset="0"/>
              </a:rPr>
              <a:t> </a:t>
            </a:r>
            <a:r>
              <a:rPr lang="en-US" sz="7200" dirty="0" err="1">
                <a:solidFill>
                  <a:schemeClr val="bg1"/>
                </a:solidFill>
                <a:effectLst>
                  <a:outerShdw blurRad="38100" dist="38100" dir="2700000" algn="tl">
                    <a:srgbClr val="000000">
                      <a:alpha val="43137"/>
                    </a:srgbClr>
                  </a:outerShdw>
                </a:effectLst>
                <a:cs typeface="Times New Roman" pitchFamily="18" charset="0"/>
              </a:rPr>
              <a:t>Thiên</a:t>
            </a:r>
            <a:r>
              <a:rPr lang="en-US" sz="7200" dirty="0">
                <a:solidFill>
                  <a:schemeClr val="bg1"/>
                </a:solidFill>
                <a:effectLst>
                  <a:outerShdw blurRad="38100" dist="38100" dir="2700000" algn="tl">
                    <a:srgbClr val="000000">
                      <a:alpha val="43137"/>
                    </a:srgbClr>
                  </a:outerShdw>
                </a:effectLst>
                <a:cs typeface="Times New Roman" pitchFamily="18" charset="0"/>
              </a:rPr>
              <a:t> </a:t>
            </a:r>
            <a:r>
              <a:rPr lang="en-US" sz="7200" dirty="0" err="1">
                <a:solidFill>
                  <a:schemeClr val="bg1"/>
                </a:solidFill>
                <a:effectLst>
                  <a:outerShdw blurRad="38100" dist="38100" dir="2700000" algn="tl">
                    <a:srgbClr val="000000">
                      <a:alpha val="43137"/>
                    </a:srgbClr>
                  </a:outerShdw>
                </a:effectLst>
                <a:cs typeface="Times New Roman" pitchFamily="18" charset="0"/>
              </a:rPr>
              <a:t>Chúa</a:t>
            </a:r>
            <a:r>
              <a:rPr lang="en-US" sz="7200" dirty="0">
                <a:solidFill>
                  <a:schemeClr val="bg1"/>
                </a:solidFill>
                <a:effectLst>
                  <a:outerShdw blurRad="38100" dist="38100" dir="2700000" algn="tl">
                    <a:srgbClr val="000000">
                      <a:alpha val="43137"/>
                    </a:srgbClr>
                  </a:outerShdw>
                </a:effectLst>
                <a:cs typeface="Times New Roman" pitchFamily="18" charset="0"/>
              </a:rPr>
              <a:t> </a:t>
            </a:r>
            <a:r>
              <a:rPr lang="en-US" sz="7200" dirty="0" err="1">
                <a:solidFill>
                  <a:schemeClr val="bg1"/>
                </a:solidFill>
                <a:effectLst>
                  <a:outerShdw blurRad="38100" dist="38100" dir="2700000" algn="tl">
                    <a:srgbClr val="000000">
                      <a:alpha val="43137"/>
                    </a:srgbClr>
                  </a:outerShdw>
                </a:effectLst>
                <a:cs typeface="Times New Roman" pitchFamily="18" charset="0"/>
              </a:rPr>
              <a:t>thật</a:t>
            </a:r>
            <a:r>
              <a:rPr lang="en-US" sz="7200" dirty="0">
                <a:solidFill>
                  <a:schemeClr val="bg1"/>
                </a:solidFill>
                <a:effectLst>
                  <a:outerShdw blurRad="38100" dist="38100" dir="2700000" algn="tl">
                    <a:srgbClr val="000000">
                      <a:alpha val="43137"/>
                    </a:srgbClr>
                  </a:outerShdw>
                </a:effectLst>
                <a:cs typeface="Times New Roman" pitchFamily="18" charset="0"/>
              </a:rPr>
              <a:t>,</a:t>
            </a:r>
          </a:p>
        </p:txBody>
      </p:sp>
    </p:spTree>
    <p:extLst>
      <p:ext uri="{BB962C8B-B14F-4D97-AF65-F5344CB8AC3E}">
        <p14:creationId xmlns:p14="http://schemas.microsoft.com/office/powerpoint/2010/main" val="2216442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vi-VN" sz="7200" dirty="0">
                <a:solidFill>
                  <a:schemeClr val="bg1"/>
                </a:solidFill>
                <a:effectLst>
                  <a:outerShdw blurRad="38100" dist="38100" dir="2700000" algn="tl">
                    <a:srgbClr val="000000">
                      <a:alpha val="43137"/>
                    </a:srgbClr>
                  </a:outerShdw>
                </a:effectLst>
              </a:rPr>
              <a:t>được sinh ra mà không phải được tạo thành, đồng bản thể với Đức Chúa Cha: nhờ Người mà muôn vật được tạo thành. </a:t>
            </a:r>
            <a:endParaRPr lang="en-US" sz="7200" dirty="0">
              <a:solidFill>
                <a:schemeClr val="bg1"/>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2763506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vi-VN" sz="8000" dirty="0">
                <a:solidFill>
                  <a:schemeClr val="bg1"/>
                </a:solidFill>
                <a:effectLst>
                  <a:outerShdw blurRad="38100" dist="38100" dir="2700000" algn="tl">
                    <a:srgbClr val="000000">
                      <a:alpha val="43137"/>
                    </a:srgbClr>
                  </a:outerShdw>
                </a:effectLst>
              </a:rPr>
              <a:t>Vì loài người chúng ta và để cứu độ chúng ta,</a:t>
            </a:r>
            <a:r>
              <a:rPr lang="en-US" sz="8000" dirty="0">
                <a:solidFill>
                  <a:schemeClr val="bg1"/>
                </a:solidFill>
                <a:effectLst>
                  <a:outerShdw blurRad="38100" dist="38100" dir="2700000" algn="tl">
                    <a:srgbClr val="000000">
                      <a:alpha val="43137"/>
                    </a:srgbClr>
                  </a:outerShdw>
                </a:effectLst>
              </a:rPr>
              <a:t> </a:t>
            </a:r>
            <a:r>
              <a:rPr lang="vi-VN" sz="8000" dirty="0">
                <a:solidFill>
                  <a:schemeClr val="bg1"/>
                </a:solidFill>
                <a:effectLst>
                  <a:outerShdw blurRad="38100" dist="38100" dir="2700000" algn="tl">
                    <a:srgbClr val="000000">
                      <a:alpha val="43137"/>
                    </a:srgbClr>
                  </a:outerShdw>
                </a:effectLst>
                <a:cs typeface="Times New Roman" pitchFamily="18" charset="0"/>
              </a:rPr>
              <a:t>Người đã từ trời xuống thế. </a:t>
            </a:r>
            <a:endParaRPr lang="en-US" sz="8000" dirty="0">
              <a:solidFill>
                <a:schemeClr val="bg1"/>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22649211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vi-VN" sz="7200" dirty="0">
                <a:solidFill>
                  <a:srgbClr val="FFFF00"/>
                </a:solidFill>
                <a:effectLst>
                  <a:outerShdw blurRad="38100" dist="38100" dir="2700000" algn="tl">
                    <a:srgbClr val="000000">
                      <a:alpha val="43137"/>
                    </a:srgbClr>
                  </a:outerShdw>
                </a:effectLst>
                <a:cs typeface="Times New Roman" pitchFamily="18" charset="0"/>
              </a:rPr>
              <a:t>Bởi phép Đức Chúa Thánh Thần, Người đã nhập thể trong lòng Trinh Nữ Maria, và đã làm người.</a:t>
            </a:r>
            <a:endParaRPr lang="en-US" sz="7200" dirty="0">
              <a:solidFill>
                <a:srgbClr val="FFFF00"/>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12740551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vi-VN" sz="6400" dirty="0">
                <a:solidFill>
                  <a:schemeClr val="bg1"/>
                </a:solidFill>
                <a:effectLst>
                  <a:outerShdw blurRad="38100" dist="38100" dir="2700000" algn="tl">
                    <a:srgbClr val="000000">
                      <a:alpha val="43137"/>
                    </a:srgbClr>
                  </a:outerShdw>
                </a:effectLst>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6400" dirty="0">
              <a:solidFill>
                <a:schemeClr val="bg1"/>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33682055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vi-VN" sz="6400" dirty="0">
                <a:solidFill>
                  <a:schemeClr val="bg1"/>
                </a:solidFill>
                <a:effectLst>
                  <a:outerShdw blurRad="38100" dist="38100" dir="2700000" algn="tl">
                    <a:srgbClr val="000000">
                      <a:alpha val="43137"/>
                    </a:srgbClr>
                  </a:outerShdw>
                </a:effectLst>
              </a:rPr>
              <a:t>Người lên trời, ngự bên hữu Đức Chúa Cha, và Người sẽ lại đến trong vinh quang để phán xét kẻ sống và kẻ chết, Nước Người sẽ không bao giờ cùng.</a:t>
            </a:r>
            <a:endParaRPr lang="en-US" sz="6400" dirty="0">
              <a:solidFill>
                <a:schemeClr val="bg1"/>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33612422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vi-VN" sz="7200" dirty="0">
                <a:solidFill>
                  <a:schemeClr val="bg1"/>
                </a:solidFill>
                <a:effectLst>
                  <a:outerShdw blurRad="38100" dist="38100" dir="2700000" algn="tl">
                    <a:srgbClr val="000000">
                      <a:alpha val="43137"/>
                    </a:srgbClr>
                  </a:outerShdw>
                </a:effectLst>
                <a:cs typeface="Times New Roman" pitchFamily="18" charset="0"/>
              </a:rPr>
              <a:t>Tôi tin kính Đức Chúa Thánh Thần là Thiên Chúa và là Đấng ban sự sống, Người bởi Đức Chúa Cha và Đức Chúa Con mà ra,</a:t>
            </a:r>
            <a:endParaRPr lang="en-US" sz="7200" dirty="0">
              <a:solidFill>
                <a:schemeClr val="bg1"/>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39817876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vi-VN" sz="7200" dirty="0">
                <a:solidFill>
                  <a:schemeClr val="bg1"/>
                </a:solidFill>
                <a:effectLst>
                  <a:outerShdw blurRad="38100" dist="38100" dir="2700000" algn="tl">
                    <a:srgbClr val="000000">
                      <a:alpha val="43137"/>
                    </a:srgbClr>
                  </a:outerShdw>
                </a:effectLst>
              </a:rPr>
              <a:t>Người được phụng thờ và tôn vinh cùng với Đức Chúa Cha và Đức Chúa Con: Người đã dùng các tiên tri mà phán dạy. </a:t>
            </a:r>
            <a:endParaRPr lang="en-US" sz="7200" dirty="0">
              <a:solidFill>
                <a:schemeClr val="bg1"/>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17148983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69"/>
            <a:ext cx="9144000" cy="5143499"/>
          </a:xfrm>
        </p:spPr>
        <p:txBody>
          <a:bodyPr>
            <a:noAutofit/>
          </a:bodyPr>
          <a:lstStyle/>
          <a:p>
            <a:pPr algn="just"/>
            <a:r>
              <a:rPr lang="vi-VN" sz="8000" dirty="0">
                <a:solidFill>
                  <a:schemeClr val="bg1"/>
                </a:solidFill>
                <a:effectLst>
                  <a:outerShdw blurRad="38100" dist="38100" dir="2700000" algn="tl">
                    <a:srgbClr val="000000">
                      <a:alpha val="43137"/>
                    </a:srgbClr>
                  </a:outerShdw>
                </a:effectLst>
              </a:rPr>
              <a:t>Tôi tin Hội Thánh duy nhất thánh thiện công giáo và tông truyền.</a:t>
            </a:r>
            <a:endParaRPr lang="en-US" sz="8000" dirty="0">
              <a:solidFill>
                <a:schemeClr val="bg1"/>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17474244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 y="207"/>
            <a:ext cx="9143449" cy="6857587"/>
          </a:xfrm>
          <a:prstGeom prst="rect">
            <a:avLst/>
          </a:prstGeom>
        </p:spPr>
      </p:pic>
    </p:spTree>
    <p:extLst>
      <p:ext uri="{BB962C8B-B14F-4D97-AF65-F5344CB8AC3E}">
        <p14:creationId xmlns:p14="http://schemas.microsoft.com/office/powerpoint/2010/main" val="3513471738"/>
      </p:ext>
    </p:extLst>
  </p:cSld>
  <p:clrMapOvr>
    <a:masterClrMapping/>
  </p:clrMapOvr>
  <p:transition spd="slow" advClick="0"/>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fontScale="90000"/>
          </a:bodyPr>
          <a:lstStyle/>
          <a:p>
            <a:pPr algn="just"/>
            <a:r>
              <a:rPr lang="vi-VN" sz="8000" dirty="0">
                <a:solidFill>
                  <a:schemeClr val="bg1"/>
                </a:solidFill>
                <a:effectLst>
                  <a:outerShdw blurRad="38100" dist="38100" dir="2700000" algn="tl">
                    <a:srgbClr val="000000">
                      <a:alpha val="43137"/>
                    </a:srgbClr>
                  </a:outerShdw>
                </a:effectLst>
                <a:cs typeface="Times New Roman" pitchFamily="18" charset="0"/>
              </a:rPr>
              <a:t>Tôi tuyên xưng có một Phép Rửa để tha tội. Tôi trông đợi kẻ chết sống lại và sự</a:t>
            </a:r>
            <a:r>
              <a:rPr lang="en-US" sz="8000" dirty="0">
                <a:solidFill>
                  <a:schemeClr val="bg1"/>
                </a:solidFill>
                <a:effectLst>
                  <a:outerShdw blurRad="38100" dist="38100" dir="2700000" algn="tl">
                    <a:srgbClr val="000000">
                      <a:alpha val="43137"/>
                    </a:srgbClr>
                  </a:outerShdw>
                </a:effectLst>
                <a:cs typeface="Times New Roman" pitchFamily="18" charset="0"/>
              </a:rPr>
              <a:t> </a:t>
            </a:r>
            <a:r>
              <a:rPr lang="vi-VN" sz="8000" dirty="0">
                <a:solidFill>
                  <a:schemeClr val="bg1"/>
                </a:solidFill>
                <a:effectLst>
                  <a:outerShdw blurRad="38100" dist="38100" dir="2700000" algn="tl">
                    <a:srgbClr val="000000">
                      <a:alpha val="43137"/>
                    </a:srgbClr>
                  </a:outerShdw>
                </a:effectLst>
                <a:cs typeface="Times New Roman" pitchFamily="18" charset="0"/>
              </a:rPr>
              <a:t>sống đời sau. </a:t>
            </a:r>
            <a:r>
              <a:rPr lang="vi-VN" sz="8000" dirty="0">
                <a:solidFill>
                  <a:srgbClr val="FFFF00"/>
                </a:solidFill>
                <a:effectLst>
                  <a:outerShdw blurRad="38100" dist="38100" dir="2700000" algn="tl">
                    <a:srgbClr val="000000">
                      <a:alpha val="43137"/>
                    </a:srgbClr>
                  </a:outerShdw>
                </a:effectLst>
                <a:cs typeface="Times New Roman" pitchFamily="18" charset="0"/>
              </a:rPr>
              <a:t>Amen.</a:t>
            </a:r>
            <a:endParaRPr lang="en-US" sz="8000" dirty="0">
              <a:solidFill>
                <a:srgbClr val="FFFF00"/>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4054117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2971800" y="1828801"/>
            <a:ext cx="6144768" cy="2246769"/>
          </a:xfrm>
          <a:prstGeom prst="rect">
            <a:avLst/>
          </a:prstGeom>
        </p:spPr>
        <p:txBody>
          <a:bodyPr wrap="square">
            <a:spAutoFit/>
          </a:bodyPr>
          <a:lstStyle/>
          <a:p>
            <a:pPr algn="just"/>
            <a:r>
              <a:rPr lang="vi-VN" sz="2800">
                <a:solidFill>
                  <a:prstClr val="black"/>
                </a:solidFill>
              </a:rPr>
              <a:t>Chúa Giêsu biến hình để củng cố đức tin cho các môn đệ và chúng ta, hầu mời gọi chúng ta can đảm bước theo Chúa trên đường Thập giá mà tiến tới vinh quang Nước Trời.</a:t>
            </a:r>
            <a:endParaRPr lang="en-US" sz="2800">
              <a:solidFill>
                <a:prstClr val="black"/>
              </a:solidFill>
              <a:latin typeface="UTM American Sans"/>
            </a:endParaRPr>
          </a:p>
        </p:txBody>
      </p:sp>
    </p:spTree>
    <p:extLst>
      <p:ext uri="{BB962C8B-B14F-4D97-AF65-F5344CB8AC3E}">
        <p14:creationId xmlns:p14="http://schemas.microsoft.com/office/powerpoint/2010/main" val="42050980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pPr algn="just"/>
            <a:endParaRPr lang="en-US" b="0" dirty="0">
              <a:solidFill>
                <a:schemeClr val="bg1"/>
              </a:solidFill>
              <a:effectLs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4" name="Rectangle 3"/>
          <p:cNvSpPr/>
          <p:nvPr/>
        </p:nvSpPr>
        <p:spPr>
          <a:xfrm>
            <a:off x="3331922" y="3429000"/>
            <a:ext cx="5812077" cy="2308324"/>
          </a:xfrm>
          <a:prstGeom prst="rect">
            <a:avLst/>
          </a:prstGeom>
        </p:spPr>
        <p:txBody>
          <a:bodyPr wrap="square">
            <a:spAutoFit/>
            <a:scene3d>
              <a:camera prst="orthographicFront"/>
              <a:lightRig rig="threePt" dir="t">
                <a:rot lat="0" lon="0" rev="5400000"/>
              </a:lightRig>
            </a:scene3d>
            <a:sp3d extrusionH="57150">
              <a:bevelT h="38100"/>
            </a:sp3d>
          </a:bodyPr>
          <a:lstStyle/>
          <a:p>
            <a:pPr algn="ctr"/>
            <a:r>
              <a:rPr lang="en-US" sz="5400" dirty="0">
                <a:solidFill>
                  <a:srgbClr val="FFFF00"/>
                </a:solidFill>
                <a:effectLst>
                  <a:outerShdw blurRad="38100" dist="38100" dir="2700000" algn="tl">
                    <a:srgbClr val="000000">
                      <a:alpha val="43137"/>
                    </a:srgbClr>
                  </a:outerShdw>
                </a:effectLst>
                <a:latin typeface="UTM Alberta Heavy" panose="02040603050506020204" pitchFamily="18" charset="0"/>
              </a:rPr>
              <a:t>DÂNG LÊN CHÚA BÁNH THƠM</a:t>
            </a:r>
          </a:p>
          <a:p>
            <a:pPr algn="ctr"/>
            <a:r>
              <a:rPr lang="en-US" sz="3600" i="1" dirty="0">
                <a:solidFill>
                  <a:schemeClr val="bg1"/>
                </a:solidFill>
                <a:effectLst>
                  <a:outerShdw blurRad="38100" dist="38100" dir="2700000" algn="tl">
                    <a:srgbClr val="000000">
                      <a:alpha val="43137"/>
                    </a:srgbClr>
                  </a:outerShdw>
                </a:effectLst>
                <a:latin typeface="UTM American Sans"/>
              </a:rPr>
              <a:t>St: </a:t>
            </a:r>
            <a:r>
              <a:rPr lang="en-US" sz="3600" i="1" dirty="0" err="1">
                <a:solidFill>
                  <a:schemeClr val="bg1"/>
                </a:solidFill>
                <a:effectLst>
                  <a:outerShdw blurRad="38100" dist="38100" dir="2700000" algn="tl">
                    <a:srgbClr val="000000">
                      <a:alpha val="43137"/>
                    </a:srgbClr>
                  </a:outerShdw>
                </a:effectLst>
                <a:latin typeface="UTM American Sans"/>
              </a:rPr>
              <a:t>Phanxico</a:t>
            </a:r>
            <a:endParaRPr lang="en-US" i="1" dirty="0">
              <a:solidFill>
                <a:schemeClr val="bg1"/>
              </a:solidFill>
              <a:effectLst>
                <a:outerShdw blurRad="38100" dist="38100" dir="2700000" algn="tl">
                  <a:srgbClr val="000000">
                    <a:alpha val="43137"/>
                  </a:srgbClr>
                </a:outerShdw>
              </a:effectLst>
              <a:latin typeface="UTM American Sans"/>
            </a:endParaRPr>
          </a:p>
        </p:txBody>
      </p:sp>
    </p:spTree>
    <p:extLst>
      <p:ext uri="{BB962C8B-B14F-4D97-AF65-F5344CB8AC3E}">
        <p14:creationId xmlns:p14="http://schemas.microsoft.com/office/powerpoint/2010/main" val="12358554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11E90D-79A3-6746-2617-780F1BC83DDB}"/>
              </a:ext>
            </a:extLst>
          </p:cNvPr>
          <p:cNvSpPr>
            <a:spLocks noGrp="1"/>
          </p:cNvSpPr>
          <p:nvPr>
            <p:ph type="title"/>
          </p:nvPr>
        </p:nvSpPr>
        <p:spPr>
          <a:xfrm>
            <a:off x="0" y="0"/>
            <a:ext cx="9144000" cy="6858000"/>
          </a:xfrm>
        </p:spPr>
        <p:txBody>
          <a:bodyPr>
            <a:normAutofit/>
          </a:bodyPr>
          <a:lstStyle/>
          <a:p>
            <a:pPr algn="just"/>
            <a:r>
              <a:rPr lang="vi-VN" sz="6000" u="sng" dirty="0">
                <a:solidFill>
                  <a:srgbClr val="FFFF00"/>
                </a:solidFill>
                <a:latin typeface="+mj-lt"/>
              </a:rPr>
              <a:t>Tk1.</a:t>
            </a:r>
            <a:r>
              <a:rPr lang="vi-VN" sz="6000" dirty="0">
                <a:solidFill>
                  <a:schemeClr val="bg1"/>
                </a:solidFill>
                <a:latin typeface="+mj-lt"/>
              </a:rPr>
              <a:t> Dâng lên Chúa bánh thơm, ly rượu nồng. Dâng lên Ngài tiếng hát hòa lệ rơi.</a:t>
            </a:r>
            <a:r>
              <a:rPr lang="en-US" sz="6000" dirty="0">
                <a:solidFill>
                  <a:schemeClr val="bg1"/>
                </a:solidFill>
                <a:latin typeface="+mj-lt"/>
              </a:rPr>
              <a:t> </a:t>
            </a:r>
            <a:r>
              <a:rPr lang="vi-VN" sz="6000" dirty="0">
                <a:solidFill>
                  <a:schemeClr val="bg1"/>
                </a:solidFill>
                <a:latin typeface="+mj-lt"/>
              </a:rPr>
              <a:t>Dâng môi cười nắng sớm, dâng tiếng thở đêm dài. Dâng lên Ngài tháng ngày bước trong đời.</a:t>
            </a:r>
            <a:endParaRPr lang="en-US" sz="6000" dirty="0">
              <a:solidFill>
                <a:schemeClr val="bg1"/>
              </a:solidFill>
              <a:latin typeface="+mj-lt"/>
            </a:endParaRPr>
          </a:p>
        </p:txBody>
      </p:sp>
    </p:spTree>
    <p:extLst>
      <p:ext uri="{BB962C8B-B14F-4D97-AF65-F5344CB8AC3E}">
        <p14:creationId xmlns:p14="http://schemas.microsoft.com/office/powerpoint/2010/main" val="3363272369"/>
      </p:ext>
    </p:extLst>
  </p:cSld>
  <p:clrMapOvr>
    <a:masterClrMapping/>
  </p:clrMapOvr>
  <p:transition spd="slow" advClick="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05F89-A6D0-A92E-3D9D-C9C0740D0CF9}"/>
              </a:ext>
            </a:extLst>
          </p:cNvPr>
          <p:cNvSpPr>
            <a:spLocks noGrp="1"/>
          </p:cNvSpPr>
          <p:nvPr>
            <p:ph type="title"/>
          </p:nvPr>
        </p:nvSpPr>
        <p:spPr>
          <a:xfrm>
            <a:off x="0" y="8308"/>
            <a:ext cx="9144000" cy="6849691"/>
          </a:xfrm>
        </p:spPr>
        <p:txBody>
          <a:bodyPr>
            <a:normAutofit/>
          </a:bodyPr>
          <a:lstStyle/>
          <a:p>
            <a:pPr algn="just"/>
            <a:r>
              <a:rPr lang="vi-VN" sz="6000" u="sng" dirty="0">
                <a:solidFill>
                  <a:srgbClr val="FFFF00"/>
                </a:solidFill>
                <a:effectLst/>
                <a:latin typeface="+mj-lt"/>
              </a:rPr>
              <a:t>ĐK:</a:t>
            </a:r>
            <a:r>
              <a:rPr lang="vi-VN" sz="6000" dirty="0">
                <a:solidFill>
                  <a:schemeClr val="bg1"/>
                </a:solidFill>
                <a:effectLst/>
                <a:latin typeface="+mj-lt"/>
              </a:rPr>
              <a:t> Nguyện dâng</a:t>
            </a:r>
            <a:r>
              <a:rPr lang="en-US" sz="6000" dirty="0">
                <a:solidFill>
                  <a:schemeClr val="bg1"/>
                </a:solidFill>
                <a:effectLst/>
                <a:latin typeface="+mj-lt"/>
              </a:rPr>
              <a:t>,</a:t>
            </a:r>
            <a:r>
              <a:rPr lang="vi-VN" sz="6000" dirty="0">
                <a:solidFill>
                  <a:schemeClr val="bg1"/>
                </a:solidFill>
                <a:effectLst/>
                <a:latin typeface="+mj-lt"/>
              </a:rPr>
              <a:t> tương lai ngày mai</a:t>
            </a:r>
            <a:r>
              <a:rPr lang="en-US" sz="6000" dirty="0">
                <a:solidFill>
                  <a:schemeClr val="bg1"/>
                </a:solidFill>
                <a:effectLst/>
                <a:latin typeface="+mj-lt"/>
              </a:rPr>
              <a:t>,</a:t>
            </a:r>
            <a:r>
              <a:rPr lang="vi-VN" sz="6000" dirty="0">
                <a:solidFill>
                  <a:schemeClr val="bg1"/>
                </a:solidFill>
                <a:effectLst/>
                <a:latin typeface="+mj-lt"/>
              </a:rPr>
              <a:t> tình thương của Chúa dẫn con đi.</a:t>
            </a:r>
            <a:r>
              <a:rPr lang="en-US" sz="6000" dirty="0">
                <a:solidFill>
                  <a:schemeClr val="bg1"/>
                </a:solidFill>
                <a:effectLst/>
                <a:latin typeface="+mj-lt"/>
              </a:rPr>
              <a:t> </a:t>
            </a:r>
            <a:r>
              <a:rPr lang="vi-VN" sz="6000" dirty="0">
                <a:solidFill>
                  <a:schemeClr val="bg1"/>
                </a:solidFill>
                <a:effectLst/>
                <a:latin typeface="+mj-lt"/>
              </a:rPr>
              <a:t>Tình thương</a:t>
            </a:r>
            <a:r>
              <a:rPr lang="en-US" sz="6000" dirty="0">
                <a:solidFill>
                  <a:schemeClr val="bg1"/>
                </a:solidFill>
                <a:effectLst/>
                <a:latin typeface="+mj-lt"/>
              </a:rPr>
              <a:t>,</a:t>
            </a:r>
            <a:r>
              <a:rPr lang="vi-VN" sz="6000" dirty="0">
                <a:solidFill>
                  <a:schemeClr val="bg1"/>
                </a:solidFill>
                <a:effectLst/>
                <a:latin typeface="+mj-lt"/>
              </a:rPr>
              <a:t> đưa con vút cao</a:t>
            </a:r>
            <a:r>
              <a:rPr lang="en-US" sz="6000" dirty="0">
                <a:solidFill>
                  <a:schemeClr val="bg1"/>
                </a:solidFill>
                <a:effectLst/>
                <a:latin typeface="+mj-lt"/>
              </a:rPr>
              <a:t>,</a:t>
            </a:r>
            <a:r>
              <a:rPr lang="vi-VN" sz="6000" dirty="0">
                <a:solidFill>
                  <a:schemeClr val="bg1"/>
                </a:solidFill>
                <a:effectLst/>
                <a:latin typeface="+mj-lt"/>
              </a:rPr>
              <a:t> qua bao tháng năm không xót xa niềm đau.</a:t>
            </a:r>
            <a:endParaRPr lang="en-US" sz="6000" dirty="0">
              <a:solidFill>
                <a:schemeClr val="bg1"/>
              </a:solidFill>
              <a:effectLst/>
              <a:latin typeface="+mj-lt"/>
            </a:endParaRPr>
          </a:p>
        </p:txBody>
      </p:sp>
    </p:spTree>
    <p:extLst>
      <p:ext uri="{BB962C8B-B14F-4D97-AF65-F5344CB8AC3E}">
        <p14:creationId xmlns:p14="http://schemas.microsoft.com/office/powerpoint/2010/main" val="583138578"/>
      </p:ext>
    </p:extLst>
  </p:cSld>
  <p:clrMapOvr>
    <a:masterClrMapping/>
  </p:clrMapOvr>
  <p:transition spd="slow" advClick="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05F89-A6D0-A92E-3D9D-C9C0740D0CF9}"/>
              </a:ext>
            </a:extLst>
          </p:cNvPr>
          <p:cNvSpPr>
            <a:spLocks noGrp="1"/>
          </p:cNvSpPr>
          <p:nvPr>
            <p:ph type="title"/>
          </p:nvPr>
        </p:nvSpPr>
        <p:spPr>
          <a:xfrm>
            <a:off x="0" y="8308"/>
            <a:ext cx="9144000" cy="6849691"/>
          </a:xfrm>
        </p:spPr>
        <p:txBody>
          <a:bodyPr>
            <a:normAutofit/>
          </a:bodyPr>
          <a:lstStyle/>
          <a:p>
            <a:pPr algn="just"/>
            <a:r>
              <a:rPr lang="en-US" sz="6000" u="sng" dirty="0">
                <a:solidFill>
                  <a:srgbClr val="FFFF00"/>
                </a:solidFill>
                <a:effectLst/>
                <a:latin typeface="+mj-lt"/>
              </a:rPr>
              <a:t>Tk</a:t>
            </a:r>
            <a:r>
              <a:rPr lang="vi-VN" sz="6000" u="sng" dirty="0">
                <a:solidFill>
                  <a:srgbClr val="FFFF00"/>
                </a:solidFill>
                <a:effectLst/>
                <a:latin typeface="+mj-lt"/>
              </a:rPr>
              <a:t>2.</a:t>
            </a:r>
            <a:r>
              <a:rPr lang="vi-VN" sz="6000" dirty="0">
                <a:solidFill>
                  <a:schemeClr val="bg1"/>
                </a:solidFill>
                <a:effectLst/>
                <a:latin typeface="+mj-lt"/>
              </a:rPr>
              <a:t> Dâng lên Chúa tháng năm trên trần gian. Đây mưa chiều, nắng sớm, sương trời đêm.</a:t>
            </a:r>
            <a:r>
              <a:rPr lang="en-US" sz="6000" dirty="0">
                <a:solidFill>
                  <a:schemeClr val="bg1"/>
                </a:solidFill>
                <a:effectLst/>
                <a:latin typeface="+mj-lt"/>
              </a:rPr>
              <a:t> </a:t>
            </a:r>
            <a:r>
              <a:rPr lang="vi-VN" sz="6000" dirty="0">
                <a:solidFill>
                  <a:schemeClr val="bg1"/>
                </a:solidFill>
                <a:effectLst/>
                <a:latin typeface="+mj-lt"/>
              </a:rPr>
              <a:t>Dâng vui buồn sẽ đến, dâng sướng khổ qua rồi. Dâng lên trời trót một kiếp con người.</a:t>
            </a:r>
            <a:endParaRPr lang="en-US" sz="6000" dirty="0">
              <a:solidFill>
                <a:schemeClr val="bg1"/>
              </a:solidFill>
              <a:effectLst/>
              <a:latin typeface="+mj-lt"/>
            </a:endParaRPr>
          </a:p>
        </p:txBody>
      </p:sp>
    </p:spTree>
    <p:extLst>
      <p:ext uri="{BB962C8B-B14F-4D97-AF65-F5344CB8AC3E}">
        <p14:creationId xmlns:p14="http://schemas.microsoft.com/office/powerpoint/2010/main" val="3999922601"/>
      </p:ext>
    </p:extLst>
  </p:cSld>
  <p:clrMapOvr>
    <a:masterClrMapping/>
  </p:clrMapOvr>
  <p:transition spd="slow" advClick="0"/>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05F89-A6D0-A92E-3D9D-C9C0740D0CF9}"/>
              </a:ext>
            </a:extLst>
          </p:cNvPr>
          <p:cNvSpPr>
            <a:spLocks noGrp="1"/>
          </p:cNvSpPr>
          <p:nvPr>
            <p:ph type="title"/>
          </p:nvPr>
        </p:nvSpPr>
        <p:spPr>
          <a:xfrm>
            <a:off x="0" y="8308"/>
            <a:ext cx="9144000" cy="6849691"/>
          </a:xfrm>
        </p:spPr>
        <p:txBody>
          <a:bodyPr>
            <a:normAutofit/>
          </a:bodyPr>
          <a:lstStyle/>
          <a:p>
            <a:pPr algn="just"/>
            <a:r>
              <a:rPr lang="vi-VN" sz="6000" u="sng" dirty="0">
                <a:solidFill>
                  <a:srgbClr val="FFFF00"/>
                </a:solidFill>
                <a:effectLst/>
                <a:latin typeface="+mj-lt"/>
              </a:rPr>
              <a:t>ĐK:</a:t>
            </a:r>
            <a:r>
              <a:rPr lang="vi-VN" sz="6000" dirty="0">
                <a:solidFill>
                  <a:schemeClr val="bg1"/>
                </a:solidFill>
                <a:effectLst/>
                <a:latin typeface="+mj-lt"/>
              </a:rPr>
              <a:t> Nguyện dâng</a:t>
            </a:r>
            <a:r>
              <a:rPr lang="en-US" sz="6000" dirty="0">
                <a:solidFill>
                  <a:schemeClr val="bg1"/>
                </a:solidFill>
                <a:effectLst/>
                <a:latin typeface="+mj-lt"/>
              </a:rPr>
              <a:t>,</a:t>
            </a:r>
            <a:r>
              <a:rPr lang="vi-VN" sz="6000" dirty="0">
                <a:solidFill>
                  <a:schemeClr val="bg1"/>
                </a:solidFill>
                <a:effectLst/>
                <a:latin typeface="+mj-lt"/>
              </a:rPr>
              <a:t> tương lai ngày mai</a:t>
            </a:r>
            <a:r>
              <a:rPr lang="en-US" sz="6000" dirty="0">
                <a:solidFill>
                  <a:schemeClr val="bg1"/>
                </a:solidFill>
                <a:effectLst/>
                <a:latin typeface="+mj-lt"/>
              </a:rPr>
              <a:t>,</a:t>
            </a:r>
            <a:r>
              <a:rPr lang="vi-VN" sz="6000" dirty="0">
                <a:solidFill>
                  <a:schemeClr val="bg1"/>
                </a:solidFill>
                <a:effectLst/>
                <a:latin typeface="+mj-lt"/>
              </a:rPr>
              <a:t> tình thương của Chúa dẫn con đi.</a:t>
            </a:r>
            <a:r>
              <a:rPr lang="en-US" sz="6000" dirty="0">
                <a:solidFill>
                  <a:schemeClr val="bg1"/>
                </a:solidFill>
                <a:effectLst/>
                <a:latin typeface="+mj-lt"/>
              </a:rPr>
              <a:t> </a:t>
            </a:r>
            <a:r>
              <a:rPr lang="vi-VN" sz="6000" dirty="0">
                <a:solidFill>
                  <a:schemeClr val="bg1"/>
                </a:solidFill>
                <a:effectLst/>
                <a:latin typeface="+mj-lt"/>
              </a:rPr>
              <a:t>Tình thương</a:t>
            </a:r>
            <a:r>
              <a:rPr lang="en-US" sz="6000" dirty="0">
                <a:solidFill>
                  <a:schemeClr val="bg1"/>
                </a:solidFill>
                <a:effectLst/>
                <a:latin typeface="+mj-lt"/>
              </a:rPr>
              <a:t>,</a:t>
            </a:r>
            <a:r>
              <a:rPr lang="vi-VN" sz="6000" dirty="0">
                <a:solidFill>
                  <a:schemeClr val="bg1"/>
                </a:solidFill>
                <a:effectLst/>
                <a:latin typeface="+mj-lt"/>
              </a:rPr>
              <a:t> đưa con vút cao</a:t>
            </a:r>
            <a:r>
              <a:rPr lang="en-US" sz="6000" dirty="0">
                <a:solidFill>
                  <a:schemeClr val="bg1"/>
                </a:solidFill>
                <a:effectLst/>
                <a:latin typeface="+mj-lt"/>
              </a:rPr>
              <a:t>,</a:t>
            </a:r>
            <a:r>
              <a:rPr lang="vi-VN" sz="6000" dirty="0">
                <a:solidFill>
                  <a:schemeClr val="bg1"/>
                </a:solidFill>
                <a:effectLst/>
                <a:latin typeface="+mj-lt"/>
              </a:rPr>
              <a:t> qua bao tháng năm không xót xa niềm đau.</a:t>
            </a:r>
            <a:endParaRPr lang="en-US" sz="6000" dirty="0">
              <a:solidFill>
                <a:schemeClr val="bg1"/>
              </a:solidFill>
              <a:effectLst/>
              <a:latin typeface="+mj-lt"/>
            </a:endParaRPr>
          </a:p>
        </p:txBody>
      </p:sp>
    </p:spTree>
    <p:extLst>
      <p:ext uri="{BB962C8B-B14F-4D97-AF65-F5344CB8AC3E}">
        <p14:creationId xmlns:p14="http://schemas.microsoft.com/office/powerpoint/2010/main" val="1127712762"/>
      </p:ext>
    </p:extLst>
  </p:cSld>
  <p:clrMapOvr>
    <a:masterClrMapping/>
  </p:clrMapOvr>
  <p:transition spd="slow" advClick="0"/>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1B4F5F-725C-A877-5E53-FDD51C1CB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287"/>
            <a:ext cx="9144000" cy="6829425"/>
          </a:xfrm>
          <a:prstGeom prst="rect">
            <a:avLst/>
          </a:prstGeom>
        </p:spPr>
      </p:pic>
    </p:spTree>
    <p:extLst>
      <p:ext uri="{BB962C8B-B14F-4D97-AF65-F5344CB8AC3E}">
        <p14:creationId xmlns:p14="http://schemas.microsoft.com/office/powerpoint/2010/main" val="22814820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364510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5A952-0BD0-70C6-B27C-203419702A3C}"/>
              </a:ext>
            </a:extLst>
          </p:cNvPr>
          <p:cNvSpPr>
            <a:spLocks noGrp="1"/>
          </p:cNvSpPr>
          <p:nvPr>
            <p:ph type="title"/>
          </p:nvPr>
        </p:nvSpPr>
        <p:spPr>
          <a:xfrm>
            <a:off x="0" y="0"/>
            <a:ext cx="9144000" cy="6858000"/>
          </a:xfrm>
        </p:spPr>
        <p:txBody>
          <a:bodyPr>
            <a:normAutofit/>
          </a:bodyPr>
          <a:lstStyle/>
          <a:p>
            <a:r>
              <a:rPr lang="en-US" sz="5400" u="sng" dirty="0">
                <a:solidFill>
                  <a:srgbClr val="FFFF00"/>
                </a:solidFill>
              </a:rPr>
              <a:t>Ca </a:t>
            </a:r>
            <a:r>
              <a:rPr lang="en-US" sz="5400" u="sng" dirty="0" err="1">
                <a:solidFill>
                  <a:srgbClr val="FFFF00"/>
                </a:solidFill>
              </a:rPr>
              <a:t>Nguyện</a:t>
            </a:r>
            <a:r>
              <a:rPr lang="en-US" sz="5400" u="sng" dirty="0">
                <a:solidFill>
                  <a:srgbClr val="FFFF00"/>
                </a:solidFill>
              </a:rPr>
              <a:t> </a:t>
            </a:r>
            <a:r>
              <a:rPr lang="en-US" sz="5400" u="sng" dirty="0" err="1">
                <a:solidFill>
                  <a:srgbClr val="FFFF00"/>
                </a:solidFill>
              </a:rPr>
              <a:t>Hiệp</a:t>
            </a:r>
            <a:r>
              <a:rPr lang="en-US" sz="5400" u="sng" dirty="0">
                <a:solidFill>
                  <a:srgbClr val="FFFF00"/>
                </a:solidFill>
              </a:rPr>
              <a:t> </a:t>
            </a:r>
            <a:r>
              <a:rPr lang="en-US" sz="5400" u="sng" dirty="0" err="1">
                <a:solidFill>
                  <a:srgbClr val="FFFF00"/>
                </a:solidFill>
              </a:rPr>
              <a:t>Lễ</a:t>
            </a:r>
            <a:br>
              <a:rPr lang="en-US" sz="5400" u="sng" dirty="0">
                <a:solidFill>
                  <a:srgbClr val="FFFF00"/>
                </a:solidFill>
              </a:rPr>
            </a:br>
            <a:br>
              <a:rPr lang="en-US" sz="5400" dirty="0">
                <a:solidFill>
                  <a:srgbClr val="FFFF00"/>
                </a:solidFill>
              </a:rPr>
            </a:br>
            <a:r>
              <a:rPr lang="en-US" sz="6600" dirty="0">
                <a:solidFill>
                  <a:srgbClr val="FFFF00"/>
                </a:solidFill>
                <a:latin typeface="UTM Brewers KT" panose="02040603050506020204" pitchFamily="18" charset="0"/>
              </a:rPr>
              <a:t>TÌNH KHÚC TABOR</a:t>
            </a:r>
            <a:br>
              <a:rPr lang="en-US" sz="5400" dirty="0">
                <a:solidFill>
                  <a:srgbClr val="FFFF00"/>
                </a:solidFill>
              </a:rPr>
            </a:br>
            <a:r>
              <a:rPr lang="en-US" sz="3200" i="1" dirty="0">
                <a:solidFill>
                  <a:schemeClr val="bg1"/>
                </a:solidFill>
              </a:rPr>
              <a:t>St: GIANG ÂN</a:t>
            </a:r>
            <a:endParaRPr lang="en-US" sz="5400" i="1" dirty="0">
              <a:solidFill>
                <a:schemeClr val="bg1"/>
              </a:solidFill>
            </a:endParaRPr>
          </a:p>
        </p:txBody>
      </p:sp>
    </p:spTree>
    <p:extLst>
      <p:ext uri="{BB962C8B-B14F-4D97-AF65-F5344CB8AC3E}">
        <p14:creationId xmlns:p14="http://schemas.microsoft.com/office/powerpoint/2010/main" val="1563184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6" y="207"/>
            <a:ext cx="9143449" cy="6857587"/>
          </a:xfrm>
        </p:spPr>
        <p:txBody>
          <a:bodyPr>
            <a:normAutofit/>
          </a:bodyPr>
          <a:lstStyle/>
          <a:p>
            <a:pPr algn="just"/>
            <a:r>
              <a:rPr lang="vi-VN" sz="5867" dirty="0">
                <a:solidFill>
                  <a:schemeClr val="bg1"/>
                </a:solidFill>
                <a:effectLst>
                  <a:outerShdw blurRad="38100" dist="38100" dir="2700000" algn="tl">
                    <a:srgbClr val="000000">
                      <a:alpha val="43137"/>
                    </a:srgbClr>
                  </a:outerShdw>
                </a:effectLst>
              </a:rPr>
              <a:t>Lạy Chúa Thánh Thần là Ánh sáng Chân lý vẹn toàn,</a:t>
            </a:r>
            <a:br>
              <a:rPr lang="vi-VN" sz="5867" dirty="0">
                <a:solidFill>
                  <a:schemeClr val="bg1"/>
                </a:solidFill>
                <a:effectLst>
                  <a:outerShdw blurRad="38100" dist="38100" dir="2700000" algn="tl">
                    <a:srgbClr val="000000">
                      <a:alpha val="43137"/>
                    </a:srgbClr>
                  </a:outerShdw>
                </a:effectLst>
              </a:rPr>
            </a:br>
            <a:r>
              <a:rPr lang="vi-VN" sz="5867" dirty="0">
                <a:solidFill>
                  <a:schemeClr val="bg1"/>
                </a:solidFill>
                <a:effectLst>
                  <a:outerShdw blurRad="38100" dist="38100" dir="2700000" algn="tl">
                    <a:srgbClr val="000000">
                      <a:alpha val="43137"/>
                    </a:srgbClr>
                  </a:outerShdw>
                </a:effectLst>
              </a:rPr>
              <a:t>Chúa ban những ân huệ thích hợp cho từng thời đại, và dùng nhiều cách thế kỳ diệu để hướng dẫn Hội Thánh,</a:t>
            </a:r>
            <a:endParaRPr lang="en-US" sz="5867"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7113529"/>
      </p:ext>
    </p:extLst>
  </p:cSld>
  <p:clrMapOvr>
    <a:masterClrMapping/>
  </p:clrMapOvr>
  <p:transition spd="slow" advClick="0"/>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5A952-0BD0-70C6-B27C-203419702A3C}"/>
              </a:ext>
            </a:extLst>
          </p:cNvPr>
          <p:cNvSpPr>
            <a:spLocks noGrp="1"/>
          </p:cNvSpPr>
          <p:nvPr>
            <p:ph type="title"/>
          </p:nvPr>
        </p:nvSpPr>
        <p:spPr>
          <a:xfrm>
            <a:off x="0" y="0"/>
            <a:ext cx="9144000" cy="6858000"/>
          </a:xfrm>
        </p:spPr>
        <p:txBody>
          <a:bodyPr>
            <a:normAutofit/>
          </a:bodyPr>
          <a:lstStyle/>
          <a:p>
            <a:pPr algn="just"/>
            <a:r>
              <a:rPr lang="en-US" sz="4800" u="sng" dirty="0">
                <a:solidFill>
                  <a:srgbClr val="FFFF00"/>
                </a:solidFill>
              </a:rPr>
              <a:t>Tk1.</a:t>
            </a:r>
            <a:r>
              <a:rPr lang="en-US" sz="4800" dirty="0">
                <a:solidFill>
                  <a:schemeClr val="bg1"/>
                </a:solidFill>
              </a:rPr>
              <a:t> </a:t>
            </a:r>
            <a:r>
              <a:rPr lang="vi-VN" sz="4800" dirty="0">
                <a:solidFill>
                  <a:schemeClr val="bg1"/>
                </a:solidFill>
              </a:rPr>
              <a:t>Trên núi thánh Tabor chiều nào, Chúa đưa con vào tình khúc yêu thương, cho hồn con đây ngỡ như thiên đường, cho hồn con đây bao ngất ngây hạnh phúc. Có Chúa bên con tình yêu ngọt ngào, có Chúa bên con lòng con luôn vững vàng, Ngài ở trong con Ngài ở mãi trong con.</a:t>
            </a:r>
            <a:endParaRPr lang="en-US" sz="4800" dirty="0">
              <a:solidFill>
                <a:schemeClr val="bg1"/>
              </a:solidFill>
            </a:endParaRPr>
          </a:p>
        </p:txBody>
      </p:sp>
    </p:spTree>
    <p:extLst>
      <p:ext uri="{BB962C8B-B14F-4D97-AF65-F5344CB8AC3E}">
        <p14:creationId xmlns:p14="http://schemas.microsoft.com/office/powerpoint/2010/main" val="24849714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5A952-0BD0-70C6-B27C-203419702A3C}"/>
              </a:ext>
            </a:extLst>
          </p:cNvPr>
          <p:cNvSpPr>
            <a:spLocks noGrp="1"/>
          </p:cNvSpPr>
          <p:nvPr>
            <p:ph type="title"/>
          </p:nvPr>
        </p:nvSpPr>
        <p:spPr>
          <a:xfrm>
            <a:off x="0" y="0"/>
            <a:ext cx="9144000" cy="6858000"/>
          </a:xfrm>
        </p:spPr>
        <p:txBody>
          <a:bodyPr>
            <a:normAutofit/>
          </a:bodyPr>
          <a:lstStyle/>
          <a:p>
            <a:pPr algn="just"/>
            <a:r>
              <a:rPr lang="vi-VN" sz="6000" u="sng" dirty="0">
                <a:solidFill>
                  <a:srgbClr val="FFFF00"/>
                </a:solidFill>
              </a:rPr>
              <a:t>đk:</a:t>
            </a:r>
            <a:r>
              <a:rPr lang="vi-VN" sz="6000" dirty="0">
                <a:solidFill>
                  <a:schemeClr val="bg1"/>
                </a:solidFill>
              </a:rPr>
              <a:t> Tabor núi thánh Chúa biến hình tỏ rõ vinh quang. Dung nhan Ngài như mặt trời tươi sáng</a:t>
            </a:r>
            <a:r>
              <a:rPr lang="en-US" sz="6000" dirty="0">
                <a:solidFill>
                  <a:schemeClr val="bg1"/>
                </a:solidFill>
              </a:rPr>
              <a:t>. </a:t>
            </a:r>
            <a:r>
              <a:rPr lang="vi-VN" sz="6000" dirty="0">
                <a:solidFill>
                  <a:schemeClr val="bg1"/>
                </a:solidFill>
              </a:rPr>
              <a:t>Áo Ngài trắng tinh, sáng ngời hi</a:t>
            </a:r>
            <a:r>
              <a:rPr lang="en-US" sz="6000" dirty="0">
                <a:solidFill>
                  <a:schemeClr val="bg1"/>
                </a:solidFill>
              </a:rPr>
              <a:t>ể</a:t>
            </a:r>
            <a:r>
              <a:rPr lang="vi-VN" sz="6000" dirty="0">
                <a:solidFill>
                  <a:schemeClr val="bg1"/>
                </a:solidFill>
              </a:rPr>
              <a:t>n vinh, con hoan lạc niềm vui phúc Thiên Đình</a:t>
            </a:r>
            <a:endParaRPr lang="en-US" sz="6000" dirty="0">
              <a:solidFill>
                <a:schemeClr val="bg1"/>
              </a:solidFill>
            </a:endParaRPr>
          </a:p>
        </p:txBody>
      </p:sp>
    </p:spTree>
    <p:extLst>
      <p:ext uri="{BB962C8B-B14F-4D97-AF65-F5344CB8AC3E}">
        <p14:creationId xmlns:p14="http://schemas.microsoft.com/office/powerpoint/2010/main" val="39631728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5A952-0BD0-70C6-B27C-203419702A3C}"/>
              </a:ext>
            </a:extLst>
          </p:cNvPr>
          <p:cNvSpPr>
            <a:spLocks noGrp="1"/>
          </p:cNvSpPr>
          <p:nvPr>
            <p:ph type="title"/>
          </p:nvPr>
        </p:nvSpPr>
        <p:spPr>
          <a:xfrm>
            <a:off x="0" y="0"/>
            <a:ext cx="9144000" cy="6858000"/>
          </a:xfrm>
        </p:spPr>
        <p:txBody>
          <a:bodyPr/>
          <a:lstStyle/>
          <a:p>
            <a:pPr algn="just"/>
            <a:r>
              <a:rPr lang="en-US" sz="4800" u="sng" dirty="0">
                <a:solidFill>
                  <a:srgbClr val="FFFF00"/>
                </a:solidFill>
              </a:rPr>
              <a:t>Tk2.</a:t>
            </a:r>
            <a:r>
              <a:rPr lang="en-US" sz="4800" dirty="0">
                <a:solidFill>
                  <a:schemeClr val="bg1"/>
                </a:solidFill>
              </a:rPr>
              <a:t> </a:t>
            </a:r>
            <a:r>
              <a:rPr lang="vi-VN" sz="4800" dirty="0">
                <a:solidFill>
                  <a:schemeClr val="bg1"/>
                </a:solidFill>
              </a:rPr>
              <a:t>Trên núi thánh Tabor một chiều, con như nghe được vọng tiếng Chúa Cha: "Đây là con Ta dấu yêu vô cùng, đây là con Ta hãy lắng nghe Người nói." Chúa đã yêu con tình yêu ngọc ngà, thánh hoá tim con để con </a:t>
            </a:r>
            <a:r>
              <a:rPr lang="en-US" sz="4800" dirty="0">
                <a:solidFill>
                  <a:schemeClr val="bg1"/>
                </a:solidFill>
              </a:rPr>
              <a:t>đ</a:t>
            </a:r>
            <a:r>
              <a:rPr lang="vi-VN" sz="4800" dirty="0">
                <a:solidFill>
                  <a:schemeClr val="bg1"/>
                </a:solidFill>
              </a:rPr>
              <a:t>ược biến đổi, dặm bước xa xôi cùng Ngài chẳng đơn côi. </a:t>
            </a:r>
            <a:endParaRPr lang="en-US" sz="4800" dirty="0">
              <a:solidFill>
                <a:schemeClr val="bg1"/>
              </a:solidFill>
            </a:endParaRPr>
          </a:p>
        </p:txBody>
      </p:sp>
    </p:spTree>
    <p:extLst>
      <p:ext uri="{BB962C8B-B14F-4D97-AF65-F5344CB8AC3E}">
        <p14:creationId xmlns:p14="http://schemas.microsoft.com/office/powerpoint/2010/main" val="13380956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5A952-0BD0-70C6-B27C-203419702A3C}"/>
              </a:ext>
            </a:extLst>
          </p:cNvPr>
          <p:cNvSpPr>
            <a:spLocks noGrp="1"/>
          </p:cNvSpPr>
          <p:nvPr>
            <p:ph type="title"/>
          </p:nvPr>
        </p:nvSpPr>
        <p:spPr>
          <a:xfrm>
            <a:off x="0" y="0"/>
            <a:ext cx="9144000" cy="6858000"/>
          </a:xfrm>
        </p:spPr>
        <p:txBody>
          <a:bodyPr>
            <a:normAutofit/>
          </a:bodyPr>
          <a:lstStyle/>
          <a:p>
            <a:pPr algn="just"/>
            <a:r>
              <a:rPr lang="vi-VN" sz="6000" u="sng" dirty="0">
                <a:solidFill>
                  <a:srgbClr val="FFFF00"/>
                </a:solidFill>
              </a:rPr>
              <a:t>đk:</a:t>
            </a:r>
            <a:r>
              <a:rPr lang="vi-VN" sz="6000" dirty="0">
                <a:solidFill>
                  <a:schemeClr val="bg1"/>
                </a:solidFill>
              </a:rPr>
              <a:t> Tabor núi thánh Chúa biến hình tỏ rõ vinh quang. Dung nhan Ngài như mặt trời tươi sáng</a:t>
            </a:r>
            <a:r>
              <a:rPr lang="en-US" sz="6000" dirty="0">
                <a:solidFill>
                  <a:schemeClr val="bg1"/>
                </a:solidFill>
              </a:rPr>
              <a:t>. </a:t>
            </a:r>
            <a:r>
              <a:rPr lang="vi-VN" sz="6000" dirty="0">
                <a:solidFill>
                  <a:schemeClr val="bg1"/>
                </a:solidFill>
              </a:rPr>
              <a:t>Áo Ngài trắng tinh, sáng ngời hi</a:t>
            </a:r>
            <a:r>
              <a:rPr lang="en-US" sz="6000" dirty="0">
                <a:solidFill>
                  <a:schemeClr val="bg1"/>
                </a:solidFill>
              </a:rPr>
              <a:t>ể</a:t>
            </a:r>
            <a:r>
              <a:rPr lang="vi-VN" sz="6000" dirty="0">
                <a:solidFill>
                  <a:schemeClr val="bg1"/>
                </a:solidFill>
              </a:rPr>
              <a:t>n vinh, con hoan lạc niềm vui phúc Thiên Đình</a:t>
            </a:r>
            <a:endParaRPr lang="en-US" sz="6000" dirty="0">
              <a:solidFill>
                <a:schemeClr val="bg1"/>
              </a:solidFill>
            </a:endParaRPr>
          </a:p>
        </p:txBody>
      </p:sp>
    </p:spTree>
    <p:extLst>
      <p:ext uri="{BB962C8B-B14F-4D97-AF65-F5344CB8AC3E}">
        <p14:creationId xmlns:p14="http://schemas.microsoft.com/office/powerpoint/2010/main" val="4918460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5A952-0BD0-70C6-B27C-203419702A3C}"/>
              </a:ext>
            </a:extLst>
          </p:cNvPr>
          <p:cNvSpPr>
            <a:spLocks noGrp="1"/>
          </p:cNvSpPr>
          <p:nvPr>
            <p:ph type="title"/>
          </p:nvPr>
        </p:nvSpPr>
        <p:spPr>
          <a:xfrm>
            <a:off x="0" y="0"/>
            <a:ext cx="9144000" cy="6858000"/>
          </a:xfrm>
        </p:spPr>
        <p:txBody>
          <a:bodyPr/>
          <a:lstStyle/>
          <a:p>
            <a:pPr algn="just"/>
            <a:r>
              <a:rPr lang="en-US" sz="4800" u="sng" dirty="0">
                <a:solidFill>
                  <a:srgbClr val="FFFF00"/>
                </a:solidFill>
              </a:rPr>
              <a:t>Tk3.</a:t>
            </a:r>
            <a:r>
              <a:rPr lang="en-US" sz="4800" dirty="0">
                <a:solidFill>
                  <a:schemeClr val="bg1"/>
                </a:solidFill>
              </a:rPr>
              <a:t> </a:t>
            </a:r>
            <a:r>
              <a:rPr lang="en-US" sz="4800" dirty="0" err="1">
                <a:solidFill>
                  <a:schemeClr val="bg1"/>
                </a:solidFill>
              </a:rPr>
              <a:t>Dâng</a:t>
            </a:r>
            <a:r>
              <a:rPr lang="en-US" sz="4800" dirty="0">
                <a:solidFill>
                  <a:schemeClr val="bg1"/>
                </a:solidFill>
              </a:rPr>
              <a:t> </a:t>
            </a:r>
            <a:r>
              <a:rPr lang="en-US" sz="4800" dirty="0" err="1">
                <a:solidFill>
                  <a:schemeClr val="bg1"/>
                </a:solidFill>
              </a:rPr>
              <a:t>lên</a:t>
            </a:r>
            <a:r>
              <a:rPr lang="en-US" sz="4800" dirty="0">
                <a:solidFill>
                  <a:schemeClr val="bg1"/>
                </a:solidFill>
              </a:rPr>
              <a:t> </a:t>
            </a:r>
            <a:r>
              <a:rPr lang="en-US" sz="4800" dirty="0" err="1">
                <a:solidFill>
                  <a:schemeClr val="bg1"/>
                </a:solidFill>
              </a:rPr>
              <a:t>Chúa</a:t>
            </a:r>
            <a:r>
              <a:rPr lang="en-US" sz="4800" dirty="0">
                <a:solidFill>
                  <a:schemeClr val="bg1"/>
                </a:solidFill>
              </a:rPr>
              <a:t> con </a:t>
            </a:r>
            <a:r>
              <a:rPr lang="en-US" sz="4800" dirty="0" err="1">
                <a:solidFill>
                  <a:schemeClr val="bg1"/>
                </a:solidFill>
              </a:rPr>
              <a:t>tim</a:t>
            </a:r>
            <a:r>
              <a:rPr lang="en-US" sz="4800" dirty="0">
                <a:solidFill>
                  <a:schemeClr val="bg1"/>
                </a:solidFill>
              </a:rPr>
              <a:t> </a:t>
            </a:r>
            <a:r>
              <a:rPr lang="en-US" sz="4800" dirty="0" err="1">
                <a:solidFill>
                  <a:schemeClr val="bg1"/>
                </a:solidFill>
              </a:rPr>
              <a:t>bồi</a:t>
            </a:r>
            <a:r>
              <a:rPr lang="en-US" sz="4800" dirty="0">
                <a:solidFill>
                  <a:schemeClr val="bg1"/>
                </a:solidFill>
              </a:rPr>
              <a:t> </a:t>
            </a:r>
            <a:r>
              <a:rPr lang="en-US" sz="4800" dirty="0" err="1">
                <a:solidFill>
                  <a:schemeClr val="bg1"/>
                </a:solidFill>
              </a:rPr>
              <a:t>hồi</a:t>
            </a:r>
            <a:r>
              <a:rPr lang="en-US" sz="4800" dirty="0">
                <a:solidFill>
                  <a:schemeClr val="bg1"/>
                </a:solidFill>
              </a:rPr>
              <a:t>. </a:t>
            </a:r>
            <a:r>
              <a:rPr lang="en-US" sz="4800" dirty="0" err="1">
                <a:solidFill>
                  <a:schemeClr val="bg1"/>
                </a:solidFill>
              </a:rPr>
              <a:t>Nhớ</a:t>
            </a:r>
            <a:r>
              <a:rPr lang="en-US" sz="4800" dirty="0">
                <a:solidFill>
                  <a:schemeClr val="bg1"/>
                </a:solidFill>
              </a:rPr>
              <a:t> bao con </a:t>
            </a:r>
            <a:r>
              <a:rPr lang="en-US" sz="4800" dirty="0" err="1">
                <a:solidFill>
                  <a:schemeClr val="bg1"/>
                </a:solidFill>
              </a:rPr>
              <a:t>đường</a:t>
            </a:r>
            <a:r>
              <a:rPr lang="en-US" sz="4800" dirty="0">
                <a:solidFill>
                  <a:schemeClr val="bg1"/>
                </a:solidFill>
              </a:rPr>
              <a:t> </a:t>
            </a:r>
            <a:r>
              <a:rPr lang="en-US" sz="4800" dirty="0" err="1">
                <a:solidFill>
                  <a:schemeClr val="bg1"/>
                </a:solidFill>
              </a:rPr>
              <a:t>Ngài</a:t>
            </a:r>
            <a:r>
              <a:rPr lang="en-US" sz="4800" dirty="0">
                <a:solidFill>
                  <a:schemeClr val="bg1"/>
                </a:solidFill>
              </a:rPr>
              <a:t> </a:t>
            </a:r>
            <a:r>
              <a:rPr lang="en-US" sz="4800" dirty="0" err="1">
                <a:solidFill>
                  <a:schemeClr val="bg1"/>
                </a:solidFill>
              </a:rPr>
              <a:t>đã</a:t>
            </a:r>
            <a:r>
              <a:rPr lang="en-US" sz="4800" dirty="0">
                <a:solidFill>
                  <a:schemeClr val="bg1"/>
                </a:solidFill>
              </a:rPr>
              <a:t> </a:t>
            </a:r>
            <a:r>
              <a:rPr lang="en-US" sz="4800" dirty="0" err="1">
                <a:solidFill>
                  <a:schemeClr val="bg1"/>
                </a:solidFill>
              </a:rPr>
              <a:t>đi</a:t>
            </a:r>
            <a:r>
              <a:rPr lang="en-US" sz="4800" dirty="0">
                <a:solidFill>
                  <a:schemeClr val="bg1"/>
                </a:solidFill>
              </a:rPr>
              <a:t> qua. </a:t>
            </a:r>
            <a:r>
              <a:rPr lang="en-US" sz="4800" dirty="0" err="1">
                <a:solidFill>
                  <a:schemeClr val="bg1"/>
                </a:solidFill>
              </a:rPr>
              <a:t>Gió</a:t>
            </a:r>
            <a:r>
              <a:rPr lang="en-US" sz="4800" dirty="0">
                <a:solidFill>
                  <a:schemeClr val="bg1"/>
                </a:solidFill>
              </a:rPr>
              <a:t> </a:t>
            </a:r>
            <a:r>
              <a:rPr lang="en-US" sz="4800" dirty="0" err="1">
                <a:solidFill>
                  <a:schemeClr val="bg1"/>
                </a:solidFill>
              </a:rPr>
              <a:t>chiều</a:t>
            </a:r>
            <a:r>
              <a:rPr lang="en-US" sz="4800" dirty="0">
                <a:solidFill>
                  <a:schemeClr val="bg1"/>
                </a:solidFill>
              </a:rPr>
              <a:t> vi vu </a:t>
            </a:r>
            <a:r>
              <a:rPr lang="en-US" sz="4800" dirty="0" err="1">
                <a:solidFill>
                  <a:schemeClr val="bg1"/>
                </a:solidFill>
              </a:rPr>
              <a:t>mát</a:t>
            </a:r>
            <a:r>
              <a:rPr lang="en-US" sz="4800" dirty="0">
                <a:solidFill>
                  <a:schemeClr val="bg1"/>
                </a:solidFill>
              </a:rPr>
              <a:t> </a:t>
            </a:r>
            <a:r>
              <a:rPr lang="en-US" sz="4800" dirty="0" err="1">
                <a:solidFill>
                  <a:schemeClr val="bg1"/>
                </a:solidFill>
              </a:rPr>
              <a:t>trong</a:t>
            </a:r>
            <a:r>
              <a:rPr lang="en-US" sz="4800" dirty="0">
                <a:solidFill>
                  <a:schemeClr val="bg1"/>
                </a:solidFill>
              </a:rPr>
              <a:t> </a:t>
            </a:r>
            <a:r>
              <a:rPr lang="en-US" sz="4800" dirty="0" err="1">
                <a:solidFill>
                  <a:schemeClr val="bg1"/>
                </a:solidFill>
              </a:rPr>
              <a:t>tâm</a:t>
            </a:r>
            <a:r>
              <a:rPr lang="en-US" sz="4800" dirty="0">
                <a:solidFill>
                  <a:schemeClr val="bg1"/>
                </a:solidFill>
              </a:rPr>
              <a:t> </a:t>
            </a:r>
            <a:r>
              <a:rPr lang="en-US" sz="4800" dirty="0" err="1">
                <a:solidFill>
                  <a:schemeClr val="bg1"/>
                </a:solidFill>
              </a:rPr>
              <a:t>hồn</a:t>
            </a:r>
            <a:r>
              <a:rPr lang="en-US" sz="4800" dirty="0">
                <a:solidFill>
                  <a:schemeClr val="bg1"/>
                </a:solidFill>
              </a:rPr>
              <a:t>. </a:t>
            </a:r>
            <a:r>
              <a:rPr lang="en-US" sz="4800" dirty="0" err="1">
                <a:solidFill>
                  <a:schemeClr val="bg1"/>
                </a:solidFill>
              </a:rPr>
              <a:t>Nắng</a:t>
            </a:r>
            <a:r>
              <a:rPr lang="en-US" sz="4800" dirty="0">
                <a:solidFill>
                  <a:schemeClr val="bg1"/>
                </a:solidFill>
              </a:rPr>
              <a:t> </a:t>
            </a:r>
            <a:r>
              <a:rPr lang="en-US" sz="4800" dirty="0" err="1">
                <a:solidFill>
                  <a:schemeClr val="bg1"/>
                </a:solidFill>
              </a:rPr>
              <a:t>nhạt</a:t>
            </a:r>
            <a:r>
              <a:rPr lang="en-US" sz="4800" dirty="0">
                <a:solidFill>
                  <a:schemeClr val="bg1"/>
                </a:solidFill>
              </a:rPr>
              <a:t> </a:t>
            </a:r>
            <a:r>
              <a:rPr lang="en-US" sz="4800" dirty="0" err="1">
                <a:solidFill>
                  <a:schemeClr val="bg1"/>
                </a:solidFill>
              </a:rPr>
              <a:t>nghiêng</a:t>
            </a:r>
            <a:r>
              <a:rPr lang="en-US" sz="4800" dirty="0">
                <a:solidFill>
                  <a:schemeClr val="bg1"/>
                </a:solidFill>
              </a:rPr>
              <a:t> </a:t>
            </a:r>
            <a:r>
              <a:rPr lang="en-US" sz="4800" dirty="0" err="1">
                <a:solidFill>
                  <a:schemeClr val="bg1"/>
                </a:solidFill>
              </a:rPr>
              <a:t>nghiêng</a:t>
            </a:r>
            <a:r>
              <a:rPr lang="en-US" sz="4800" dirty="0">
                <a:solidFill>
                  <a:schemeClr val="bg1"/>
                </a:solidFill>
              </a:rPr>
              <a:t> </a:t>
            </a:r>
            <a:r>
              <a:rPr lang="en-US" sz="4800" dirty="0" err="1">
                <a:solidFill>
                  <a:schemeClr val="bg1"/>
                </a:solidFill>
              </a:rPr>
              <a:t>dâng</a:t>
            </a:r>
            <a:r>
              <a:rPr lang="en-US" sz="4800" dirty="0">
                <a:solidFill>
                  <a:schemeClr val="bg1"/>
                </a:solidFill>
              </a:rPr>
              <a:t> </a:t>
            </a:r>
            <a:r>
              <a:rPr lang="en-US" sz="4800" dirty="0" err="1">
                <a:solidFill>
                  <a:schemeClr val="bg1"/>
                </a:solidFill>
              </a:rPr>
              <a:t>thiết</a:t>
            </a:r>
            <a:r>
              <a:rPr lang="en-US" sz="4800" dirty="0">
                <a:solidFill>
                  <a:schemeClr val="bg1"/>
                </a:solidFill>
              </a:rPr>
              <a:t> </a:t>
            </a:r>
            <a:r>
              <a:rPr lang="en-US" sz="4800" dirty="0" err="1">
                <a:solidFill>
                  <a:schemeClr val="bg1"/>
                </a:solidFill>
              </a:rPr>
              <a:t>tha</a:t>
            </a:r>
            <a:r>
              <a:rPr lang="en-US" sz="4800" dirty="0">
                <a:solidFill>
                  <a:schemeClr val="bg1"/>
                </a:solidFill>
              </a:rPr>
              <a:t> </a:t>
            </a:r>
            <a:r>
              <a:rPr lang="en-US" sz="4800" dirty="0" err="1">
                <a:solidFill>
                  <a:schemeClr val="bg1"/>
                </a:solidFill>
              </a:rPr>
              <a:t>trìu</a:t>
            </a:r>
            <a:r>
              <a:rPr lang="en-US" sz="4800" dirty="0">
                <a:solidFill>
                  <a:schemeClr val="bg1"/>
                </a:solidFill>
              </a:rPr>
              <a:t> </a:t>
            </a:r>
            <a:r>
              <a:rPr lang="en-US" sz="4800" dirty="0" err="1">
                <a:solidFill>
                  <a:schemeClr val="bg1"/>
                </a:solidFill>
              </a:rPr>
              <a:t>mến</a:t>
            </a:r>
            <a:r>
              <a:rPr lang="en-US" sz="4800" dirty="0">
                <a:solidFill>
                  <a:schemeClr val="bg1"/>
                </a:solidFill>
              </a:rPr>
              <a:t>. </a:t>
            </a:r>
            <a:r>
              <a:rPr lang="en-US" sz="4800" dirty="0" err="1">
                <a:solidFill>
                  <a:schemeClr val="bg1"/>
                </a:solidFill>
              </a:rPr>
              <a:t>Núi</a:t>
            </a:r>
            <a:r>
              <a:rPr lang="en-US" sz="4800" dirty="0">
                <a:solidFill>
                  <a:schemeClr val="bg1"/>
                </a:solidFill>
              </a:rPr>
              <a:t> </a:t>
            </a:r>
            <a:r>
              <a:rPr lang="en-US" sz="4800" dirty="0" err="1">
                <a:solidFill>
                  <a:schemeClr val="bg1"/>
                </a:solidFill>
              </a:rPr>
              <a:t>Thánh</a:t>
            </a:r>
            <a:r>
              <a:rPr lang="en-US" sz="4800" dirty="0">
                <a:solidFill>
                  <a:schemeClr val="bg1"/>
                </a:solidFill>
              </a:rPr>
              <a:t> </a:t>
            </a:r>
            <a:r>
              <a:rPr lang="en-US" sz="4800" dirty="0" err="1">
                <a:solidFill>
                  <a:schemeClr val="bg1"/>
                </a:solidFill>
              </a:rPr>
              <a:t>Tapor</a:t>
            </a:r>
            <a:r>
              <a:rPr lang="en-US" sz="4800" dirty="0">
                <a:solidFill>
                  <a:schemeClr val="bg1"/>
                </a:solidFill>
              </a:rPr>
              <a:t> </a:t>
            </a:r>
            <a:r>
              <a:rPr lang="en-US" sz="4800" dirty="0" err="1">
                <a:solidFill>
                  <a:schemeClr val="bg1"/>
                </a:solidFill>
              </a:rPr>
              <a:t>gọi</a:t>
            </a:r>
            <a:r>
              <a:rPr lang="en-US" sz="4800" dirty="0">
                <a:solidFill>
                  <a:schemeClr val="bg1"/>
                </a:solidFill>
              </a:rPr>
              <a:t> con </a:t>
            </a:r>
            <a:r>
              <a:rPr lang="en-US" sz="4800" dirty="0" err="1">
                <a:solidFill>
                  <a:schemeClr val="bg1"/>
                </a:solidFill>
              </a:rPr>
              <a:t>trở</a:t>
            </a:r>
            <a:r>
              <a:rPr lang="en-US" sz="4800" dirty="0">
                <a:solidFill>
                  <a:schemeClr val="bg1"/>
                </a:solidFill>
              </a:rPr>
              <a:t> </a:t>
            </a:r>
            <a:r>
              <a:rPr lang="en-US" sz="4800" dirty="0" err="1">
                <a:solidFill>
                  <a:schemeClr val="bg1"/>
                </a:solidFill>
              </a:rPr>
              <a:t>về</a:t>
            </a:r>
            <a:r>
              <a:rPr lang="en-US" sz="4800" dirty="0">
                <a:solidFill>
                  <a:schemeClr val="bg1"/>
                </a:solidFill>
              </a:rPr>
              <a:t>. </a:t>
            </a:r>
            <a:r>
              <a:rPr lang="en-US" sz="4800" dirty="0" err="1">
                <a:solidFill>
                  <a:schemeClr val="bg1"/>
                </a:solidFill>
              </a:rPr>
              <a:t>Thống</a:t>
            </a:r>
            <a:r>
              <a:rPr lang="en-US" sz="4800" dirty="0">
                <a:solidFill>
                  <a:schemeClr val="bg1"/>
                </a:solidFill>
              </a:rPr>
              <a:t> </a:t>
            </a:r>
            <a:r>
              <a:rPr lang="en-US" sz="4800" dirty="0" err="1">
                <a:solidFill>
                  <a:schemeClr val="bg1"/>
                </a:solidFill>
              </a:rPr>
              <a:t>hối</a:t>
            </a:r>
            <a:r>
              <a:rPr lang="en-US" sz="4800" dirty="0">
                <a:solidFill>
                  <a:schemeClr val="bg1"/>
                </a:solidFill>
              </a:rPr>
              <a:t> </a:t>
            </a:r>
            <a:r>
              <a:rPr lang="en-US" sz="4800" dirty="0" err="1">
                <a:solidFill>
                  <a:schemeClr val="bg1"/>
                </a:solidFill>
              </a:rPr>
              <a:t>ăn</a:t>
            </a:r>
            <a:r>
              <a:rPr lang="en-US" sz="4800" dirty="0">
                <a:solidFill>
                  <a:schemeClr val="bg1"/>
                </a:solidFill>
              </a:rPr>
              <a:t> </a:t>
            </a:r>
            <a:r>
              <a:rPr lang="en-US" sz="4800" dirty="0" err="1">
                <a:solidFill>
                  <a:schemeClr val="bg1"/>
                </a:solidFill>
              </a:rPr>
              <a:t>năn</a:t>
            </a:r>
            <a:r>
              <a:rPr lang="en-US" sz="4800" dirty="0">
                <a:solidFill>
                  <a:schemeClr val="bg1"/>
                </a:solidFill>
              </a:rPr>
              <a:t> </a:t>
            </a:r>
            <a:r>
              <a:rPr lang="en-US" sz="4800" dirty="0" err="1">
                <a:solidFill>
                  <a:schemeClr val="bg1"/>
                </a:solidFill>
              </a:rPr>
              <a:t>vượt</a:t>
            </a:r>
            <a:r>
              <a:rPr lang="en-US" sz="4800" dirty="0">
                <a:solidFill>
                  <a:schemeClr val="bg1"/>
                </a:solidFill>
              </a:rPr>
              <a:t> qua bao </a:t>
            </a:r>
            <a:r>
              <a:rPr lang="en-US" sz="4800" dirty="0" err="1">
                <a:solidFill>
                  <a:schemeClr val="bg1"/>
                </a:solidFill>
              </a:rPr>
              <a:t>lỗi</a:t>
            </a:r>
            <a:r>
              <a:rPr lang="en-US" sz="4800" dirty="0">
                <a:solidFill>
                  <a:schemeClr val="bg1"/>
                </a:solidFill>
              </a:rPr>
              <a:t> </a:t>
            </a:r>
            <a:r>
              <a:rPr lang="en-US" sz="4800" dirty="0" err="1">
                <a:solidFill>
                  <a:schemeClr val="bg1"/>
                </a:solidFill>
              </a:rPr>
              <a:t>lầm</a:t>
            </a:r>
            <a:r>
              <a:rPr lang="en-US" sz="4800" dirty="0">
                <a:solidFill>
                  <a:schemeClr val="bg1"/>
                </a:solidFill>
              </a:rPr>
              <a:t>. </a:t>
            </a:r>
            <a:r>
              <a:rPr lang="en-US" sz="4800" dirty="0" err="1">
                <a:solidFill>
                  <a:schemeClr val="bg1"/>
                </a:solidFill>
              </a:rPr>
              <a:t>Cùng</a:t>
            </a:r>
            <a:r>
              <a:rPr lang="en-US" sz="4800" dirty="0">
                <a:solidFill>
                  <a:schemeClr val="bg1"/>
                </a:solidFill>
              </a:rPr>
              <a:t> </a:t>
            </a:r>
            <a:r>
              <a:rPr lang="en-US" sz="4800" dirty="0" err="1">
                <a:solidFill>
                  <a:schemeClr val="bg1"/>
                </a:solidFill>
              </a:rPr>
              <a:t>Chúa</a:t>
            </a:r>
            <a:r>
              <a:rPr lang="en-US" sz="4800" dirty="0">
                <a:solidFill>
                  <a:schemeClr val="bg1"/>
                </a:solidFill>
              </a:rPr>
              <a:t> con </a:t>
            </a:r>
            <a:r>
              <a:rPr lang="en-US" sz="4800" dirty="0" err="1">
                <a:solidFill>
                  <a:schemeClr val="bg1"/>
                </a:solidFill>
              </a:rPr>
              <a:t>đi</a:t>
            </a:r>
            <a:r>
              <a:rPr lang="en-US" sz="4800" dirty="0">
                <a:solidFill>
                  <a:schemeClr val="bg1"/>
                </a:solidFill>
              </a:rPr>
              <a:t>, </a:t>
            </a:r>
            <a:r>
              <a:rPr lang="en-US" sz="4800" dirty="0" err="1">
                <a:solidFill>
                  <a:schemeClr val="bg1"/>
                </a:solidFill>
              </a:rPr>
              <a:t>sợ</a:t>
            </a:r>
            <a:r>
              <a:rPr lang="en-US" sz="4800" dirty="0">
                <a:solidFill>
                  <a:schemeClr val="bg1"/>
                </a:solidFill>
              </a:rPr>
              <a:t> </a:t>
            </a:r>
            <a:r>
              <a:rPr lang="en-US" sz="4800" dirty="0" err="1">
                <a:solidFill>
                  <a:schemeClr val="bg1"/>
                </a:solidFill>
              </a:rPr>
              <a:t>gì</a:t>
            </a:r>
            <a:r>
              <a:rPr lang="en-US" sz="4800" dirty="0">
                <a:solidFill>
                  <a:schemeClr val="bg1"/>
                </a:solidFill>
              </a:rPr>
              <a:t> </a:t>
            </a:r>
            <a:r>
              <a:rPr lang="en-US" sz="4800" dirty="0" err="1">
                <a:solidFill>
                  <a:schemeClr val="bg1"/>
                </a:solidFill>
              </a:rPr>
              <a:t>những</a:t>
            </a:r>
            <a:r>
              <a:rPr lang="en-US" sz="4800" dirty="0">
                <a:solidFill>
                  <a:schemeClr val="bg1"/>
                </a:solidFill>
              </a:rPr>
              <a:t> </a:t>
            </a:r>
            <a:r>
              <a:rPr lang="en-US" sz="4800" dirty="0" err="1">
                <a:solidFill>
                  <a:schemeClr val="bg1"/>
                </a:solidFill>
              </a:rPr>
              <a:t>gian</a:t>
            </a:r>
            <a:r>
              <a:rPr lang="en-US" sz="4800" dirty="0">
                <a:solidFill>
                  <a:schemeClr val="bg1"/>
                </a:solidFill>
              </a:rPr>
              <a:t> </a:t>
            </a:r>
            <a:r>
              <a:rPr lang="en-US" sz="4800" dirty="0" err="1">
                <a:solidFill>
                  <a:schemeClr val="bg1"/>
                </a:solidFill>
              </a:rPr>
              <a:t>nguy</a:t>
            </a:r>
            <a:r>
              <a:rPr lang="en-US" sz="4800" dirty="0">
                <a:solidFill>
                  <a:schemeClr val="bg1"/>
                </a:solidFill>
              </a:rPr>
              <a:t>.</a:t>
            </a:r>
          </a:p>
        </p:txBody>
      </p:sp>
    </p:spTree>
    <p:extLst>
      <p:ext uri="{BB962C8B-B14F-4D97-AF65-F5344CB8AC3E}">
        <p14:creationId xmlns:p14="http://schemas.microsoft.com/office/powerpoint/2010/main" val="35282832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5A952-0BD0-70C6-B27C-203419702A3C}"/>
              </a:ext>
            </a:extLst>
          </p:cNvPr>
          <p:cNvSpPr>
            <a:spLocks noGrp="1"/>
          </p:cNvSpPr>
          <p:nvPr>
            <p:ph type="title"/>
          </p:nvPr>
        </p:nvSpPr>
        <p:spPr>
          <a:xfrm>
            <a:off x="0" y="0"/>
            <a:ext cx="9144000" cy="6858000"/>
          </a:xfrm>
        </p:spPr>
        <p:txBody>
          <a:bodyPr>
            <a:normAutofit/>
          </a:bodyPr>
          <a:lstStyle/>
          <a:p>
            <a:pPr algn="just"/>
            <a:r>
              <a:rPr lang="vi-VN" sz="6000" u="sng" dirty="0">
                <a:solidFill>
                  <a:srgbClr val="FFFF00"/>
                </a:solidFill>
              </a:rPr>
              <a:t>đk:</a:t>
            </a:r>
            <a:r>
              <a:rPr lang="vi-VN" sz="6000" dirty="0">
                <a:solidFill>
                  <a:schemeClr val="bg1"/>
                </a:solidFill>
              </a:rPr>
              <a:t> Tabor núi thánh Chúa biến hình tỏ rõ vinh quang. Dung nhan Ngài như mặt trời tươi sáng</a:t>
            </a:r>
            <a:r>
              <a:rPr lang="en-US" sz="6000" dirty="0">
                <a:solidFill>
                  <a:schemeClr val="bg1"/>
                </a:solidFill>
              </a:rPr>
              <a:t>. </a:t>
            </a:r>
            <a:r>
              <a:rPr lang="vi-VN" sz="6000" dirty="0">
                <a:solidFill>
                  <a:schemeClr val="bg1"/>
                </a:solidFill>
              </a:rPr>
              <a:t>Áo Ngài trắng tinh, sáng ngời hi</a:t>
            </a:r>
            <a:r>
              <a:rPr lang="en-US" sz="6000" dirty="0">
                <a:solidFill>
                  <a:schemeClr val="bg1"/>
                </a:solidFill>
              </a:rPr>
              <a:t>ể</a:t>
            </a:r>
            <a:r>
              <a:rPr lang="vi-VN" sz="6000" dirty="0">
                <a:solidFill>
                  <a:schemeClr val="bg1"/>
                </a:solidFill>
              </a:rPr>
              <a:t>n vinh, con hoan lạc niềm vui phúc Thiên Đình</a:t>
            </a:r>
            <a:endParaRPr lang="en-US" sz="6000" dirty="0">
              <a:solidFill>
                <a:schemeClr val="bg1"/>
              </a:solidFill>
            </a:endParaRPr>
          </a:p>
        </p:txBody>
      </p:sp>
    </p:spTree>
    <p:extLst>
      <p:ext uri="{BB962C8B-B14F-4D97-AF65-F5344CB8AC3E}">
        <p14:creationId xmlns:p14="http://schemas.microsoft.com/office/powerpoint/2010/main" val="11665124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pPr algn="just"/>
            <a:endParaRPr lang="en-US" b="0" dirty="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262661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14399"/>
            <a:ext cx="9144000" cy="5010411"/>
          </a:xfrm>
        </p:spPr>
        <p:txBody>
          <a:bodyPr>
            <a:normAutofit/>
          </a:bodyPr>
          <a:lstStyle/>
          <a:p>
            <a:r>
              <a:rPr lang="en-US" sz="5400" u="sng" dirty="0">
                <a:solidFill>
                  <a:srgbClr val="FFFF00"/>
                </a:solidFill>
                <a:latin typeface="UTM Alberta Heavy" panose="02040603050506020204" pitchFamily="18" charset="0"/>
              </a:rPr>
              <a:t>Ca </a:t>
            </a:r>
            <a:r>
              <a:rPr lang="en-US" sz="5400" u="sng" dirty="0" err="1">
                <a:solidFill>
                  <a:srgbClr val="FFFF00"/>
                </a:solidFill>
                <a:latin typeface="UTM Alberta Heavy" panose="02040603050506020204" pitchFamily="18" charset="0"/>
              </a:rPr>
              <a:t>Kết</a:t>
            </a:r>
            <a:r>
              <a:rPr lang="en-US" sz="5400" u="sng" dirty="0">
                <a:solidFill>
                  <a:srgbClr val="FFFF00"/>
                </a:solidFill>
                <a:latin typeface="UTM Alberta Heavy" panose="02040603050506020204" pitchFamily="18" charset="0"/>
              </a:rPr>
              <a:t> </a:t>
            </a:r>
            <a:r>
              <a:rPr lang="en-US" sz="5400" u="sng" dirty="0" err="1">
                <a:solidFill>
                  <a:srgbClr val="FFFF00"/>
                </a:solidFill>
                <a:latin typeface="UTM Alberta Heavy" panose="02040603050506020204" pitchFamily="18" charset="0"/>
              </a:rPr>
              <a:t>Lễ</a:t>
            </a:r>
            <a:br>
              <a:rPr lang="en-US" sz="5400" u="sng" dirty="0">
                <a:solidFill>
                  <a:srgbClr val="FFFF00"/>
                </a:solidFill>
                <a:latin typeface="UTM Alberta Heavy" panose="02040603050506020204" pitchFamily="18" charset="0"/>
              </a:rPr>
            </a:br>
            <a:br>
              <a:rPr lang="en-US" sz="7200" dirty="0">
                <a:solidFill>
                  <a:srgbClr val="FFFF00"/>
                </a:solidFill>
                <a:latin typeface="UTM Alberta Heavy" panose="02040603050506020204" pitchFamily="18" charset="0"/>
              </a:rPr>
            </a:br>
            <a:r>
              <a:rPr lang="en-US" sz="6000" dirty="0">
                <a:solidFill>
                  <a:srgbClr val="FFFF00"/>
                </a:solidFill>
                <a:latin typeface="UTM Alberta Heavy" panose="02040603050506020204" pitchFamily="18" charset="0"/>
              </a:rPr>
              <a:t>NHÂN CHỨNG PHÚC ÂM</a:t>
            </a:r>
            <a:br>
              <a:rPr lang="en-US" sz="6000" dirty="0">
                <a:solidFill>
                  <a:srgbClr val="FFFF00"/>
                </a:solidFill>
                <a:latin typeface="UTM Alberta Heavy" panose="02040603050506020204" pitchFamily="18" charset="0"/>
              </a:rPr>
            </a:br>
            <a:r>
              <a:rPr lang="en-US" sz="5400" i="1" dirty="0">
                <a:solidFill>
                  <a:schemeClr val="bg1"/>
                </a:solidFill>
                <a:latin typeface="UTM Alberta Heavy" panose="02040603050506020204" pitchFamily="18" charset="0"/>
              </a:rPr>
              <a:t>St: </a:t>
            </a:r>
            <a:r>
              <a:rPr lang="en-US" sz="4800" i="1" dirty="0" err="1">
                <a:solidFill>
                  <a:schemeClr val="bg1"/>
                </a:solidFill>
                <a:latin typeface="UTM Alberta Heavy" panose="02040603050506020204" pitchFamily="18" charset="0"/>
              </a:rPr>
              <a:t>Lm</a:t>
            </a:r>
            <a:r>
              <a:rPr lang="en-US" sz="4800" i="1" dirty="0">
                <a:solidFill>
                  <a:schemeClr val="bg1"/>
                </a:solidFill>
                <a:latin typeface="UTM Alberta Heavy" panose="02040603050506020204" pitchFamily="18" charset="0"/>
              </a:rPr>
              <a:t>. Thành </a:t>
            </a:r>
            <a:r>
              <a:rPr lang="en-US" sz="4800" i="1" dirty="0" err="1">
                <a:solidFill>
                  <a:schemeClr val="bg1"/>
                </a:solidFill>
                <a:latin typeface="UTM Alberta Heavy" panose="02040603050506020204" pitchFamily="18" charset="0"/>
              </a:rPr>
              <a:t>Tâm</a:t>
            </a:r>
            <a:br>
              <a:rPr lang="en-US" sz="6600" i="1" dirty="0">
                <a:solidFill>
                  <a:schemeClr val="bg1"/>
                </a:solidFill>
                <a:latin typeface="UTM Alberta Heavy" panose="02040603050506020204" pitchFamily="18" charset="0"/>
              </a:rPr>
            </a:br>
            <a:endParaRPr lang="en-US" sz="5400" i="1" dirty="0">
              <a:solidFill>
                <a:schemeClr val="bg1"/>
              </a:solidFill>
              <a:latin typeface="UTM Alberta Heavy" panose="02040603050506020204" pitchFamily="18" charset="0"/>
            </a:endParaRPr>
          </a:p>
        </p:txBody>
      </p:sp>
    </p:spTree>
    <p:extLst>
      <p:ext uri="{BB962C8B-B14F-4D97-AF65-F5344CB8AC3E}">
        <p14:creationId xmlns:p14="http://schemas.microsoft.com/office/powerpoint/2010/main" val="3508502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77571-C6AF-160C-8FA6-0693232CA83C}"/>
              </a:ext>
            </a:extLst>
          </p:cNvPr>
          <p:cNvSpPr>
            <a:spLocks noGrp="1"/>
          </p:cNvSpPr>
          <p:nvPr>
            <p:ph type="title"/>
          </p:nvPr>
        </p:nvSpPr>
        <p:spPr>
          <a:xfrm>
            <a:off x="0" y="0"/>
            <a:ext cx="9144000" cy="6858000"/>
          </a:xfrm>
        </p:spPr>
        <p:txBody>
          <a:bodyPr>
            <a:normAutofit/>
          </a:bodyPr>
          <a:lstStyle/>
          <a:p>
            <a:pPr algn="just"/>
            <a:r>
              <a:rPr lang="en-US" sz="6600" u="sng" dirty="0">
                <a:solidFill>
                  <a:srgbClr val="FFFF00"/>
                </a:solidFill>
                <a:latin typeface="+mn-lt"/>
              </a:rPr>
              <a:t>Tk</a:t>
            </a:r>
            <a:r>
              <a:rPr lang="vi-VN" sz="6600" u="sng" dirty="0">
                <a:solidFill>
                  <a:srgbClr val="FFFF00"/>
                </a:solidFill>
                <a:latin typeface="+mn-lt"/>
              </a:rPr>
              <a:t>1.</a:t>
            </a:r>
            <a:r>
              <a:rPr lang="vi-VN" sz="6600" dirty="0">
                <a:solidFill>
                  <a:schemeClr val="bg1"/>
                </a:solidFill>
                <a:latin typeface="+mn-lt"/>
              </a:rPr>
              <a:t> Ta về thôi vì thánh lễ đã hết nhưng đời ta là thánh lễ nối dài. Đem tình thương Thiên Chúa đến mọi nơi ta sống sao để thành chứng nhân.</a:t>
            </a:r>
            <a:endParaRPr lang="en-US" sz="6600" dirty="0">
              <a:solidFill>
                <a:schemeClr val="bg1"/>
              </a:solidFill>
              <a:latin typeface="+mn-lt"/>
            </a:endParaRPr>
          </a:p>
        </p:txBody>
      </p:sp>
    </p:spTree>
    <p:extLst>
      <p:ext uri="{BB962C8B-B14F-4D97-AF65-F5344CB8AC3E}">
        <p14:creationId xmlns:p14="http://schemas.microsoft.com/office/powerpoint/2010/main" val="36225128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77571-C6AF-160C-8FA6-0693232CA83C}"/>
              </a:ext>
            </a:extLst>
          </p:cNvPr>
          <p:cNvSpPr>
            <a:spLocks noGrp="1"/>
          </p:cNvSpPr>
          <p:nvPr>
            <p:ph type="title"/>
          </p:nvPr>
        </p:nvSpPr>
        <p:spPr>
          <a:xfrm>
            <a:off x="0" y="0"/>
            <a:ext cx="9144000" cy="6858000"/>
          </a:xfrm>
        </p:spPr>
        <p:txBody>
          <a:bodyPr>
            <a:normAutofit/>
          </a:bodyPr>
          <a:lstStyle/>
          <a:p>
            <a:pPr algn="just"/>
            <a:r>
              <a:rPr lang="vi-VN" sz="6600" u="sng" dirty="0">
                <a:solidFill>
                  <a:srgbClr val="FFFF00"/>
                </a:solidFill>
                <a:latin typeface="+mn-lt"/>
              </a:rPr>
              <a:t>ĐK:</a:t>
            </a:r>
            <a:r>
              <a:rPr lang="vi-VN" sz="6600" dirty="0">
                <a:solidFill>
                  <a:schemeClr val="bg1"/>
                </a:solidFill>
                <a:latin typeface="+mn-lt"/>
              </a:rPr>
              <a:t> Này Ngài sai ta đi đây đó. Sống chứng nhân phúc âm. Lãnh sứ mạng Chúa trao hôm nào vì là con Thiên Chúa. </a:t>
            </a:r>
            <a:endParaRPr lang="en-US" sz="6600" dirty="0">
              <a:solidFill>
                <a:schemeClr val="bg1"/>
              </a:solidFill>
              <a:latin typeface="+mn-lt"/>
            </a:endParaRPr>
          </a:p>
        </p:txBody>
      </p:sp>
    </p:spTree>
    <p:extLst>
      <p:ext uri="{BB962C8B-B14F-4D97-AF65-F5344CB8AC3E}">
        <p14:creationId xmlns:p14="http://schemas.microsoft.com/office/powerpoint/2010/main" val="678769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6" y="207"/>
            <a:ext cx="9143449" cy="6857587"/>
          </a:xfrm>
        </p:spPr>
        <p:txBody>
          <a:bodyPr>
            <a:noAutofit/>
          </a:bodyPr>
          <a:lstStyle/>
          <a:p>
            <a:pPr algn="just"/>
            <a:r>
              <a:rPr lang="vi-VN" sz="7199" dirty="0">
                <a:solidFill>
                  <a:schemeClr val="bg1"/>
                </a:solidFill>
                <a:effectLst>
                  <a:outerShdw blurRad="38100" dist="38100" dir="2700000" algn="tl">
                    <a:srgbClr val="000000">
                      <a:alpha val="43137"/>
                    </a:srgbClr>
                  </a:outerShdw>
                </a:effectLst>
              </a:rPr>
              <a:t>này chúng con đang chung lời cầu nguyện cho các</a:t>
            </a:r>
            <a:r>
              <a:rPr lang="en-US" sz="7199" dirty="0">
                <a:solidFill>
                  <a:schemeClr val="bg1"/>
                </a:solidFill>
                <a:effectLst>
                  <a:outerShdw blurRad="38100" dist="38100" dir="2700000" algn="tl">
                    <a:srgbClr val="000000">
                      <a:alpha val="43137"/>
                    </a:srgbClr>
                  </a:outerShdw>
                </a:effectLst>
              </a:rPr>
              <a:t> </a:t>
            </a:r>
            <a:r>
              <a:rPr lang="vi-VN" sz="7199" dirty="0">
                <a:solidFill>
                  <a:schemeClr val="bg1"/>
                </a:solidFill>
                <a:effectLst>
                  <a:outerShdw blurRad="38100" dist="38100" dir="2700000" algn="tl">
                    <a:srgbClr val="000000">
                      <a:alpha val="43137"/>
                    </a:srgbClr>
                  </a:outerShdw>
                </a:effectLst>
              </a:rPr>
              <a:t>Giám mục, và những người tham dự Thượng Hội đồng Giám mục thế giới.</a:t>
            </a:r>
            <a:endParaRPr lang="en-US" sz="7199"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79944784"/>
      </p:ext>
    </p:extLst>
  </p:cSld>
  <p:clrMapOvr>
    <a:masterClrMapping/>
  </p:clrMapOvr>
  <p:transition spd="slow" advClick="0"/>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77571-C6AF-160C-8FA6-0693232CA83C}"/>
              </a:ext>
            </a:extLst>
          </p:cNvPr>
          <p:cNvSpPr>
            <a:spLocks noGrp="1"/>
          </p:cNvSpPr>
          <p:nvPr>
            <p:ph type="title"/>
          </p:nvPr>
        </p:nvSpPr>
        <p:spPr>
          <a:xfrm>
            <a:off x="0" y="0"/>
            <a:ext cx="9144000" cy="6858000"/>
          </a:xfrm>
        </p:spPr>
        <p:txBody>
          <a:bodyPr/>
          <a:lstStyle/>
          <a:p>
            <a:pPr algn="just"/>
            <a:r>
              <a:rPr lang="en-US" sz="6600" u="sng" dirty="0">
                <a:solidFill>
                  <a:srgbClr val="FFFF00"/>
                </a:solidFill>
                <a:latin typeface="+mn-lt"/>
              </a:rPr>
              <a:t>*</a:t>
            </a:r>
            <a:r>
              <a:rPr lang="en-US" sz="6600" dirty="0">
                <a:solidFill>
                  <a:schemeClr val="bg1"/>
                </a:solidFill>
                <a:latin typeface="+mn-lt"/>
              </a:rPr>
              <a:t> </a:t>
            </a:r>
            <a:r>
              <a:rPr lang="vi-VN" sz="6600" dirty="0">
                <a:solidFill>
                  <a:schemeClr val="bg1"/>
                </a:solidFill>
                <a:latin typeface="+mn-lt"/>
              </a:rPr>
              <a:t>Này Ngài sai ta đi đây đó đi loan báo tin mừng. Loan tin mới tin vui của Ngài rằng Thiên Chúa yêu thương loài người.</a:t>
            </a:r>
            <a:endParaRPr lang="en-US" sz="6600" dirty="0">
              <a:solidFill>
                <a:schemeClr val="bg1"/>
              </a:solidFill>
              <a:latin typeface="+mn-lt"/>
            </a:endParaRPr>
          </a:p>
        </p:txBody>
      </p:sp>
    </p:spTree>
    <p:extLst>
      <p:ext uri="{BB962C8B-B14F-4D97-AF65-F5344CB8AC3E}">
        <p14:creationId xmlns:p14="http://schemas.microsoft.com/office/powerpoint/2010/main" val="18322546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77571-C6AF-160C-8FA6-0693232CA83C}"/>
              </a:ext>
            </a:extLst>
          </p:cNvPr>
          <p:cNvSpPr>
            <a:spLocks noGrp="1"/>
          </p:cNvSpPr>
          <p:nvPr>
            <p:ph type="title"/>
          </p:nvPr>
        </p:nvSpPr>
        <p:spPr>
          <a:xfrm>
            <a:off x="0" y="0"/>
            <a:ext cx="9144000" cy="6858000"/>
          </a:xfrm>
        </p:spPr>
        <p:txBody>
          <a:bodyPr>
            <a:normAutofit fontScale="90000"/>
          </a:bodyPr>
          <a:lstStyle/>
          <a:p>
            <a:pPr algn="just"/>
            <a:r>
              <a:rPr lang="en-US" sz="6600" u="sng" dirty="0">
                <a:solidFill>
                  <a:srgbClr val="FFFF00"/>
                </a:solidFill>
                <a:latin typeface="+mn-lt"/>
              </a:rPr>
              <a:t>Tk</a:t>
            </a:r>
            <a:r>
              <a:rPr lang="vi-VN" sz="6600" u="sng" dirty="0">
                <a:solidFill>
                  <a:srgbClr val="FFFF00"/>
                </a:solidFill>
                <a:latin typeface="+mn-lt"/>
              </a:rPr>
              <a:t>2.</a:t>
            </a:r>
            <a:r>
              <a:rPr lang="vi-VN" sz="6600" dirty="0">
                <a:solidFill>
                  <a:schemeClr val="bg1"/>
                </a:solidFill>
                <a:latin typeface="+mn-lt"/>
              </a:rPr>
              <a:t> Ta đừng lo vì Thiên Chúa Ngài biết con người ta nhiều yếu đuối lỗi lầm. Nên Ngài thương ban ơn thánh triền miên ta sống sao để thành chứng nhân.</a:t>
            </a:r>
            <a:endParaRPr lang="en-US" sz="6600" dirty="0">
              <a:solidFill>
                <a:schemeClr val="bg1"/>
              </a:solidFill>
              <a:latin typeface="+mn-lt"/>
            </a:endParaRPr>
          </a:p>
        </p:txBody>
      </p:sp>
    </p:spTree>
    <p:extLst>
      <p:ext uri="{BB962C8B-B14F-4D97-AF65-F5344CB8AC3E}">
        <p14:creationId xmlns:p14="http://schemas.microsoft.com/office/powerpoint/2010/main" val="42368394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77571-C6AF-160C-8FA6-0693232CA83C}"/>
              </a:ext>
            </a:extLst>
          </p:cNvPr>
          <p:cNvSpPr>
            <a:spLocks noGrp="1"/>
          </p:cNvSpPr>
          <p:nvPr>
            <p:ph type="title"/>
          </p:nvPr>
        </p:nvSpPr>
        <p:spPr>
          <a:xfrm>
            <a:off x="0" y="0"/>
            <a:ext cx="9144000" cy="6858000"/>
          </a:xfrm>
        </p:spPr>
        <p:txBody>
          <a:bodyPr>
            <a:normAutofit/>
          </a:bodyPr>
          <a:lstStyle/>
          <a:p>
            <a:pPr algn="just"/>
            <a:r>
              <a:rPr lang="vi-VN" sz="6600" u="sng" dirty="0">
                <a:solidFill>
                  <a:srgbClr val="FFFF00"/>
                </a:solidFill>
                <a:latin typeface="+mn-lt"/>
              </a:rPr>
              <a:t>ĐK:</a:t>
            </a:r>
            <a:r>
              <a:rPr lang="vi-VN" sz="6600" dirty="0">
                <a:solidFill>
                  <a:schemeClr val="bg1"/>
                </a:solidFill>
                <a:latin typeface="+mn-lt"/>
              </a:rPr>
              <a:t> Này Ngài sai ta đi đây đó. Sống chứng nhân phúc âm. Lãnh sứ mạng Chúa trao hôm nào vì là con Thiên Chúa. </a:t>
            </a:r>
            <a:endParaRPr lang="en-US" sz="6600" dirty="0">
              <a:solidFill>
                <a:schemeClr val="bg1"/>
              </a:solidFill>
              <a:latin typeface="+mn-lt"/>
            </a:endParaRPr>
          </a:p>
        </p:txBody>
      </p:sp>
    </p:spTree>
    <p:extLst>
      <p:ext uri="{BB962C8B-B14F-4D97-AF65-F5344CB8AC3E}">
        <p14:creationId xmlns:p14="http://schemas.microsoft.com/office/powerpoint/2010/main" val="22016362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77571-C6AF-160C-8FA6-0693232CA83C}"/>
              </a:ext>
            </a:extLst>
          </p:cNvPr>
          <p:cNvSpPr>
            <a:spLocks noGrp="1"/>
          </p:cNvSpPr>
          <p:nvPr>
            <p:ph type="title"/>
          </p:nvPr>
        </p:nvSpPr>
        <p:spPr>
          <a:xfrm>
            <a:off x="0" y="0"/>
            <a:ext cx="9144000" cy="6858000"/>
          </a:xfrm>
        </p:spPr>
        <p:txBody>
          <a:bodyPr/>
          <a:lstStyle/>
          <a:p>
            <a:pPr algn="just"/>
            <a:r>
              <a:rPr lang="en-US" sz="6600" u="sng" dirty="0">
                <a:solidFill>
                  <a:srgbClr val="FFFF00"/>
                </a:solidFill>
                <a:latin typeface="+mn-lt"/>
              </a:rPr>
              <a:t>*</a:t>
            </a:r>
            <a:r>
              <a:rPr lang="en-US" sz="6600" dirty="0">
                <a:solidFill>
                  <a:schemeClr val="bg1"/>
                </a:solidFill>
                <a:latin typeface="+mn-lt"/>
              </a:rPr>
              <a:t> </a:t>
            </a:r>
            <a:r>
              <a:rPr lang="vi-VN" sz="6600" dirty="0">
                <a:solidFill>
                  <a:schemeClr val="bg1"/>
                </a:solidFill>
                <a:latin typeface="+mn-lt"/>
              </a:rPr>
              <a:t>Này Ngài sai ta đi đây đó đi loan báo tin mừng. Loan tin mới tin vui của Ngài rằng Thiên Chúa yêu thương loài người.</a:t>
            </a:r>
            <a:endParaRPr lang="en-US" sz="6600" dirty="0">
              <a:solidFill>
                <a:schemeClr val="bg1"/>
              </a:solidFill>
              <a:latin typeface="+mn-lt"/>
            </a:endParaRPr>
          </a:p>
        </p:txBody>
      </p:sp>
    </p:spTree>
    <p:extLst>
      <p:ext uri="{BB962C8B-B14F-4D97-AF65-F5344CB8AC3E}">
        <p14:creationId xmlns:p14="http://schemas.microsoft.com/office/powerpoint/2010/main" val="20470575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pPr algn="just"/>
            <a:endParaRPr lang="en-US" b="0" dirty="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21925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6" y="207"/>
            <a:ext cx="9143449" cy="6857587"/>
          </a:xfrm>
        </p:spPr>
        <p:txBody>
          <a:bodyPr>
            <a:noAutofit/>
          </a:bodyPr>
          <a:lstStyle/>
          <a:p>
            <a:pPr algn="just"/>
            <a:r>
              <a:rPr lang="vi-VN" sz="5867" dirty="0">
                <a:solidFill>
                  <a:schemeClr val="bg1"/>
                </a:solidFill>
                <a:effectLst>
                  <a:outerShdw blurRad="38100" dist="38100" dir="2700000" algn="tl">
                    <a:srgbClr val="000000">
                      <a:alpha val="43137"/>
                    </a:srgbClr>
                  </a:outerShdw>
                </a:effectLst>
                <a:cs typeface="Times New Roman" pitchFamily="18" charset="0"/>
              </a:rPr>
              <a:t>Xin Chúa làm nên cuộc Hiện Xuống mới trong đời sống Hội</a:t>
            </a:r>
            <a:r>
              <a:rPr lang="en-US" sz="5867" dirty="0">
                <a:solidFill>
                  <a:schemeClr val="bg1"/>
                </a:solidFill>
                <a:effectLst>
                  <a:outerShdw blurRad="38100" dist="38100" dir="2700000" algn="tl">
                    <a:srgbClr val="000000">
                      <a:alpha val="43137"/>
                    </a:srgbClr>
                  </a:outerShdw>
                </a:effectLst>
                <a:cs typeface="Times New Roman" pitchFamily="18" charset="0"/>
              </a:rPr>
              <a:t> </a:t>
            </a:r>
            <a:r>
              <a:rPr lang="vi-VN" sz="5867" dirty="0">
                <a:solidFill>
                  <a:schemeClr val="bg1"/>
                </a:solidFill>
                <a:effectLst>
                  <a:outerShdw blurRad="38100" dist="38100" dir="2700000" algn="tl">
                    <a:srgbClr val="000000">
                      <a:alpha val="43137"/>
                    </a:srgbClr>
                  </a:outerShdw>
                </a:effectLst>
                <a:cs typeface="Times New Roman" pitchFamily="18" charset="0"/>
              </a:rPr>
              <a:t>Thánh, xin tuôn tràn trên các Mục tử ơn khôn ngoan và thông hiểu, gìn giữ các ngài luôn hiệp thông với nhau trong Chúa,</a:t>
            </a:r>
            <a:endParaRPr lang="en-US" sz="5867" dirty="0">
              <a:solidFill>
                <a:schemeClr val="bg1"/>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2122863253"/>
      </p:ext>
    </p:extLst>
  </p:cSld>
  <p:clrMapOvr>
    <a:masterClrMapping/>
  </p:clrMapOvr>
  <p:transition spd="slow" advClick="0"/>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TotalTime>
  <Words>2322</Words>
  <Application>Microsoft Office PowerPoint</Application>
  <PresentationFormat>On-screen Show (4:3)</PresentationFormat>
  <Paragraphs>105</Paragraphs>
  <Slides>84</Slides>
  <Notes>0</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84</vt:i4>
      </vt:variant>
    </vt:vector>
  </HeadingPairs>
  <TitlesOfParts>
    <vt:vector size="100" baseType="lpstr">
      <vt:lpstr>Arial</vt:lpstr>
      <vt:lpstr>Calibri</vt:lpstr>
      <vt:lpstr>Calibri Light</vt:lpstr>
      <vt:lpstr>Segoe UI Black</vt:lpstr>
      <vt:lpstr>UTM Alberta Heavy</vt:lpstr>
      <vt:lpstr>UTM American Sans</vt:lpstr>
      <vt:lpstr>UTM Brewers KT</vt:lpstr>
      <vt:lpstr>UTM Cooper Black</vt:lpstr>
      <vt:lpstr>Office Theme</vt:lpstr>
      <vt:lpstr>1_Office Theme</vt:lpstr>
      <vt:lpstr>12_Office Theme</vt:lpstr>
      <vt:lpstr>2_Office Theme</vt:lpstr>
      <vt:lpstr>13_Office Theme</vt:lpstr>
      <vt:lpstr>38_Default Design</vt:lpstr>
      <vt:lpstr>11_Office Theme</vt:lpstr>
      <vt:lpstr>37_Default Design</vt:lpstr>
      <vt:lpstr>CHÚA NHẬT VIII THƯỜNG NIÊN NĂM A Ca Đoàn Thánh Gia  NL: ĐƯA MÔN SINH LÊN NÚI – LÊ PHÚ HẢI  ĐC: THÁNH VỊNH 96 – KIM LONG  DL: DÂNG LÊN CHÚA BÁNH THƠM – PHANXICO  HL: TÌNH KHÚC TAPOR – GIANG ÂN  KL: NHÂN CHỨNG PHÚC ÂM – THÀNH TÂM </vt:lpstr>
      <vt:lpstr>Chúa Nhật XVIII TN Năm A Lễ Hiển Dung</vt:lpstr>
      <vt:lpstr>TẬP HÁT CỘNG ĐOÀN</vt:lpstr>
      <vt:lpstr>Đk: Chúa là Vua hiển trị, là Đấng Tối Cao trên khắp địa cầu.</vt:lpstr>
      <vt:lpstr>Đây là Con Ta yêu quí, làm vui thoả lòng Ta,  hãy lắng nghe lời Người. </vt:lpstr>
      <vt:lpstr>PowerPoint Presentation</vt:lpstr>
      <vt:lpstr>Lạy Chúa Thánh Thần là Ánh sáng Chân lý vẹn toàn, Chúa ban những ân huệ thích hợp cho từng thời đại, và dùng nhiều cách thế kỳ diệu để hướng dẫn Hội Thánh,</vt:lpstr>
      <vt:lpstr>này chúng con đang chung lời cầu nguyện cho các Giám mục, và những người tham dự Thượng Hội đồng Giám mục thế giới.</vt:lpstr>
      <vt:lpstr>Xin Chúa làm nên cuộc Hiện Xuống mới trong đời sống Hội Thánh, xin tuôn tràn trên các Mục tử ơn khôn ngoan và thông hiểu, gìn giữ các ngài luôn hiệp thông với nhau trong Chúa,</vt:lpstr>
      <vt:lpstr>để các ngài cùng nhau tìm hiểu những điều đẹp ý Chúa, và hướng dẫn đoàn Dân Chúa thực thi những điều Chúa truyền dạy.</vt:lpstr>
      <vt:lpstr>Các giáo phận Việt Nam chúng con, luôn muốn cùng chung nhịp bước với Hội Thánh hoàn vũ, xin cho chúng con biết đồng cảm với nỗi thao thức của các Mục tử trên toàn thế giới, ngày càng ý thức hơn về tình hiệp thông,</vt:lpstr>
      <vt:lpstr>thái độ tham gia và lòng nhiệt thành trong sứ vụ của Hội Thánh, Nhờ lời chuyển cầu của Đức Trinh Nữ Maria, Nữ Vương các Tông đồ và là Mẹ của Hội Thánh,</vt:lpstr>
      <vt:lpstr>Chúng con dâng lời khẩn cầu lên Chúa, là đấng hoạt động mọi nơi mọi thời, trong sự hiệp thông với Chúa Cha và Chúa Con, luôn mãi mãi đến muôn đời. Amen.</vt:lpstr>
      <vt:lpstr>Chúa Nhật XVIII TN Năm A Lễ Hiển Dung</vt:lpstr>
      <vt:lpstr> Ca Nhập Lễ  ĐƯA MÔN SINH LÊN NÚI St: Lê Phú Hải  </vt:lpstr>
      <vt:lpstr>PowerPoint Presentation</vt:lpstr>
      <vt:lpstr>PowerPoint Presentation</vt:lpstr>
      <vt:lpstr>PowerPoint Presentation</vt:lpstr>
      <vt:lpstr>Tk2. Người đưa môn sinh lên núi chan hòa ánh sáng tràn đầy. Lòng anh em bao vui thú xin Người định cư chốn đây. </vt:lpstr>
      <vt:lpstr>* Cùng góp sức cất dựng nhà cùng các đấng sống mặn mà. Từ đâu mây trôi che khuất lòng kinh khiếp như mù lòa.</vt:lpstr>
      <vt:lpstr>PowerPoint Presentation</vt:lpstr>
      <vt:lpstr>Tk3. Cùng môn sinh đi lên núi trông nguồn ánh sáng tuyệt vời. Vì trong đêm đen u tối gian trần buồn đau chẳng ngơi. </vt:lpstr>
      <vt:lpstr>* Cùng cất tiếng hát ngợp trời mừng Đấng Thánh đến bằng lời. Người ơi xa xôi mau tới tình yêu chốn xưa gọi mời.</vt:lpstr>
      <vt:lpstr>PowerPoint Presentation</vt:lpstr>
      <vt:lpstr>Chúa Nhật XVIII TN Năm A Lễ Hiển Dung</vt:lpstr>
      <vt:lpstr> </vt:lpstr>
      <vt:lpstr> </vt:lpstr>
      <vt:lpstr> </vt:lpstr>
      <vt:lpstr> </vt:lpstr>
      <vt:lpstr> </vt:lpstr>
      <vt:lpstr> </vt:lpstr>
      <vt:lpstr> </vt:lpstr>
      <vt:lpstr> </vt:lpstr>
      <vt:lpstr>PowerPoint Presentation</vt:lpstr>
      <vt:lpstr>PowerPoint Presentation</vt:lpstr>
      <vt:lpstr>Lễ Chúa Hiển Dung - Năm A  Đáp Ca  THÁNH VỊNH 96 St: Lm. Kim Long  03 Câu</vt:lpstr>
      <vt:lpstr>Đk: Chúa là Vua hiển trị, là Đấng Tối Cao trên khắp địa cầu.</vt:lpstr>
      <vt:lpstr>Tk1: Chúa làm Vua, trái đất hãy nhảy mừng, ngàn quần đảo reo vui.  Mây u ám phủ quanh Ngài. Công minh chính trực là bệ cung ngai Ngài. </vt:lpstr>
      <vt:lpstr>Đk: Chúa là Vua hiển trị, là Đấng Tối Cao trên khắp địa cầu.</vt:lpstr>
      <vt:lpstr>Tk2: Núi vội tan giống sáp trước nhan Ngài, là hoàng thượng dương gian.  Công minh Chúa vang cung trời. Muôn dân ngắm nhìn tận tường ánh Thiên Nhan. </vt:lpstr>
      <vt:lpstr>Đk: Chúa là Vua hiển trị, là Đấng Tối Cao trên khắp địa cầu.</vt:lpstr>
      <vt:lpstr>Tk3: Chính vì đây: Chúa rất đỗi cao trọng, và vượt trổi nơi nơi.  Muôn tâu Chúa, ôi siêu việt. Trên muôn thánh thần và toàn cõi thế gian. </vt:lpstr>
      <vt:lpstr>Đk: Chúa là Vua hiển trị, là Đấng Tối Cao trên khắp địa cầu.</vt:lpstr>
      <vt:lpstr>PowerPoint Presentation</vt:lpstr>
      <vt:lpstr>Đây là Con Ta yêu quí, làm vui thoả lòng Ta,  hãy lắng nghe lời Người. </vt:lpstr>
      <vt:lpstr>PowerPoint Presentation</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PowerPoint Presentation</vt:lpstr>
      <vt:lpstr>PowerPoint Presentation</vt:lpstr>
      <vt:lpstr>Tk1. Dâng lên Chúa bánh thơm, ly rượu nồng. Dâng lên Ngài tiếng hát hòa lệ rơi. Dâng môi cười nắng sớm, dâng tiếng thở đêm dài. Dâng lên Ngài tháng ngày bước trong đời.</vt:lpstr>
      <vt:lpstr>ĐK: Nguyện dâng, tương lai ngày mai, tình thương của Chúa dẫn con đi. Tình thương, đưa con vút cao, qua bao tháng năm không xót xa niềm đau.</vt:lpstr>
      <vt:lpstr>Tk2. Dâng lên Chúa tháng năm trên trần gian. Đây mưa chiều, nắng sớm, sương trời đêm. Dâng vui buồn sẽ đến, dâng sướng khổ qua rồi. Dâng lên trời trót một kiếp con người.</vt:lpstr>
      <vt:lpstr>ĐK: Nguyện dâng, tương lai ngày mai, tình thương của Chúa dẫn con đi. Tình thương, đưa con vút cao, qua bao tháng năm không xót xa niềm đau.</vt:lpstr>
      <vt:lpstr>PowerPoint Presentation</vt:lpstr>
      <vt:lpstr>PowerPoint Presentation</vt:lpstr>
      <vt:lpstr>Ca Nguyện Hiệp Lễ  TÌNH KHÚC TABOR St: GIANG ÂN</vt:lpstr>
      <vt:lpstr>Tk1. Trên núi thánh Tabor chiều nào, Chúa đưa con vào tình khúc yêu thương, cho hồn con đây ngỡ như thiên đường, cho hồn con đây bao ngất ngây hạnh phúc. Có Chúa bên con tình yêu ngọt ngào, có Chúa bên con lòng con luôn vững vàng, Ngài ở trong con Ngài ở mãi trong con.</vt:lpstr>
      <vt:lpstr>đk: Tabor núi thánh Chúa biến hình tỏ rõ vinh quang. Dung nhan Ngài như mặt trời tươi sáng. Áo Ngài trắng tinh, sáng ngời hiển vinh, con hoan lạc niềm vui phúc Thiên Đình</vt:lpstr>
      <vt:lpstr>Tk2. Trên núi thánh Tabor một chiều, con như nghe được vọng tiếng Chúa Cha: "Đây là con Ta dấu yêu vô cùng, đây là con Ta hãy lắng nghe Người nói." Chúa đã yêu con tình yêu ngọc ngà, thánh hoá tim con để con được biến đổi, dặm bước xa xôi cùng Ngài chẳng đơn côi. </vt:lpstr>
      <vt:lpstr>đk: Tabor núi thánh Chúa biến hình tỏ rõ vinh quang. Dung nhan Ngài như mặt trời tươi sáng. Áo Ngài trắng tinh, sáng ngời hiển vinh, con hoan lạc niềm vui phúc Thiên Đình</vt:lpstr>
      <vt:lpstr>Tk3. Dâng lên Chúa con tim bồi hồi. Nhớ bao con đường Ngài đã đi qua. Gió chiều vi vu mát trong tâm hồn. Nắng nhạt nghiêng nghiêng dâng thiết tha trìu mến. Núi Thánh Tapor gọi con trở về. Thống hối ăn năn vượt qua bao lỗi lầm. Cùng Chúa con đi, sợ gì những gian nguy.</vt:lpstr>
      <vt:lpstr>đk: Tabor núi thánh Chúa biến hình tỏ rõ vinh quang. Dung nhan Ngài như mặt trời tươi sáng. Áo Ngài trắng tinh, sáng ngời hiển vinh, con hoan lạc niềm vui phúc Thiên Đình</vt:lpstr>
      <vt:lpstr>PowerPoint Presentation</vt:lpstr>
      <vt:lpstr>Ca Kết Lễ  NHÂN CHỨNG PHÚC ÂM St: Lm. Thành Tâm </vt:lpstr>
      <vt:lpstr>Tk1. Ta về thôi vì thánh lễ đã hết nhưng đời ta là thánh lễ nối dài. Đem tình thương Thiên Chúa đến mọi nơi ta sống sao để thành chứng nhân.</vt:lpstr>
      <vt:lpstr>ĐK: Này Ngài sai ta đi đây đó. Sống chứng nhân phúc âm. Lãnh sứ mạng Chúa trao hôm nào vì là con Thiên Chúa. </vt:lpstr>
      <vt:lpstr>* Này Ngài sai ta đi đây đó đi loan báo tin mừng. Loan tin mới tin vui của Ngài rằng Thiên Chúa yêu thương loài người.</vt:lpstr>
      <vt:lpstr>Tk2. Ta đừng lo vì Thiên Chúa Ngài biết con người ta nhiều yếu đuối lỗi lầm. Nên Ngài thương ban ơn thánh triền miên ta sống sao để thành chứng nhân.</vt:lpstr>
      <vt:lpstr>ĐK: Này Ngài sai ta đi đây đó. Sống chứng nhân phúc âm. Lãnh sứ mạng Chúa trao hôm nào vì là con Thiên Chúa. </vt:lpstr>
      <vt:lpstr>* Này Ngài sai ta đi đây đó đi loan báo tin mừng. Loan tin mới tin vui của Ngài rằng Thiên Chúa yêu thương loài người.</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Chúa Nhật XVIII TN Năm A Lễ Hiển Dung</dc:title>
  <dc:creator>trungbo2001@gmail.com</dc:creator>
  <cp:lastModifiedBy>trungbo2001@gmail.com</cp:lastModifiedBy>
  <cp:revision>3</cp:revision>
  <dcterms:created xsi:type="dcterms:W3CDTF">2023-07-01T15:31:22Z</dcterms:created>
  <dcterms:modified xsi:type="dcterms:W3CDTF">2023-08-03T08:01:25Z</dcterms:modified>
</cp:coreProperties>
</file>