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74" r:id="rId3"/>
    <p:sldMasterId id="2147483686" r:id="rId4"/>
    <p:sldMasterId id="2147483698" r:id="rId5"/>
  </p:sldMasterIdLst>
  <p:sldIdLst>
    <p:sldId id="257" r:id="rId6"/>
    <p:sldId id="9978" r:id="rId7"/>
    <p:sldId id="589" r:id="rId8"/>
    <p:sldId id="9730" r:id="rId9"/>
    <p:sldId id="9731" r:id="rId10"/>
    <p:sldId id="9732" r:id="rId11"/>
    <p:sldId id="9960" r:id="rId12"/>
    <p:sldId id="9733" r:id="rId13"/>
    <p:sldId id="9961" r:id="rId14"/>
    <p:sldId id="9979" r:id="rId15"/>
    <p:sldId id="9734" r:id="rId16"/>
    <p:sldId id="9735" r:id="rId17"/>
    <p:sldId id="9736" r:id="rId18"/>
    <p:sldId id="9737" r:id="rId19"/>
    <p:sldId id="9738" r:id="rId20"/>
    <p:sldId id="9963" r:id="rId21"/>
    <p:sldId id="9965" r:id="rId22"/>
    <p:sldId id="9739" r:id="rId23"/>
    <p:sldId id="9964" r:id="rId24"/>
    <p:sldId id="9966" r:id="rId25"/>
    <p:sldId id="9980" r:id="rId26"/>
    <p:sldId id="9977" r:id="rId27"/>
    <p:sldId id="9741" r:id="rId28"/>
    <p:sldId id="9742" r:id="rId29"/>
    <p:sldId id="9743" r:id="rId30"/>
    <p:sldId id="9744" r:id="rId31"/>
    <p:sldId id="9967" r:id="rId32"/>
    <p:sldId id="9968" r:id="rId33"/>
    <p:sldId id="9745" r:id="rId34"/>
    <p:sldId id="9969" r:id="rId35"/>
    <p:sldId id="9970" r:id="rId36"/>
    <p:sldId id="276" r:id="rId37"/>
    <p:sldId id="9981" r:id="rId38"/>
    <p:sldId id="9751" r:id="rId39"/>
    <p:sldId id="9746" r:id="rId40"/>
    <p:sldId id="9747" r:id="rId41"/>
    <p:sldId id="9748" r:id="rId42"/>
    <p:sldId id="9971" r:id="rId43"/>
    <p:sldId id="9749" r:id="rId44"/>
    <p:sldId id="9972" r:id="rId45"/>
    <p:sldId id="9750" r:id="rId46"/>
    <p:sldId id="9973" r:id="rId47"/>
    <p:sldId id="9982" r:id="rId48"/>
    <p:sldId id="9954" r:id="rId49"/>
    <p:sldId id="9958" r:id="rId50"/>
    <p:sldId id="9955" r:id="rId51"/>
    <p:sldId id="9956" r:id="rId52"/>
    <p:sldId id="995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E"/>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20" autoAdjust="0"/>
  </p:normalViewPr>
  <p:slideViewPr>
    <p:cSldViewPr snapToGrid="0">
      <p:cViewPr varScale="1">
        <p:scale>
          <a:sx n="59" d="100"/>
          <a:sy n="59" d="100"/>
        </p:scale>
        <p:origin x="90" y="1038"/>
      </p:cViewPr>
      <p:guideLst/>
    </p:cSldViewPr>
  </p:slideViewPr>
  <p:outlineViewPr>
    <p:cViewPr>
      <p:scale>
        <a:sx n="33" d="100"/>
        <a:sy n="33" d="100"/>
      </p:scale>
      <p:origin x="0" y="-110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4515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0928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4733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2798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7022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290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3584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0093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7709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12667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76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143606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020783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15038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51359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8532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17197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44200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849971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980407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371606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37121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8/3/2023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8/3/2023</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623585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AE39482-4EB0-4B14-B26D-943EB7BAF646}" type="datetimeFigureOut">
              <a:rPr lang="en-US" smtClean="0"/>
              <a:t>8/3/2023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4601633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9208EB-122D-001B-4BEC-C755D72E914E}"/>
              </a:ext>
            </a:extLst>
          </p:cNvPr>
          <p:cNvSpPr>
            <a:spLocks noGrp="1"/>
          </p:cNvSpPr>
          <p:nvPr>
            <p:ph type="subTitle" idx="1"/>
          </p:nvPr>
        </p:nvSpPr>
        <p:spPr>
          <a:xfrm>
            <a:off x="0" y="221942"/>
            <a:ext cx="12192000" cy="6636058"/>
          </a:xfrm>
        </p:spPr>
        <p:txBody>
          <a:bodyPr>
            <a:normAutofit fontScale="92500" lnSpcReduction="10000"/>
          </a:bodyPr>
          <a:lstStyle/>
          <a:p>
            <a:r>
              <a:rPr lang="en-US" sz="4400" b="0" dirty="0">
                <a:solidFill>
                  <a:srgbClr val="C00000"/>
                </a:solidFill>
                <a:effectLst>
                  <a:outerShdw blurRad="38100" dist="38100" dir="2700000" algn="tl">
                    <a:srgbClr val="000000">
                      <a:alpha val="43137"/>
                    </a:srgbClr>
                  </a:outerShdw>
                </a:effectLst>
                <a:latin typeface="UTM Cooper Black" panose="02040603050506020204" pitchFamily="18" charset="0"/>
              </a:rPr>
              <a:t>THÁNH LỄ HÔN PHỐI</a:t>
            </a:r>
          </a:p>
          <a:p>
            <a:r>
              <a:rPr lang="en-US" sz="3200" b="0" dirty="0">
                <a:solidFill>
                  <a:srgbClr val="FF0000"/>
                </a:solidFill>
                <a:effectLst>
                  <a:outerShdw blurRad="38100" dist="38100" dir="2700000" algn="tl">
                    <a:srgbClr val="000000">
                      <a:alpha val="43137"/>
                    </a:srgbClr>
                  </a:outerShdw>
                </a:effectLst>
                <a:latin typeface="UTM Cooper Black" panose="02040603050506020204" pitchFamily="18" charset="0"/>
              </a:rPr>
              <a:t>CA ĐOÀN THÁNH GIA</a:t>
            </a:r>
          </a:p>
          <a:p>
            <a:pPr algn="just"/>
            <a:endParaRPr lang="en-US" sz="2800" b="0" dirty="0">
              <a:solidFill>
                <a:srgbClr val="0000C0"/>
              </a:solidFill>
              <a:effectLst>
                <a:outerShdw blurRad="38100" dist="38100" dir="2700000" algn="tl">
                  <a:srgbClr val="000000">
                    <a:alpha val="43137"/>
                  </a:srgbClr>
                </a:outerShdw>
              </a:effectLst>
              <a:latin typeface="UTM Cooper Black" panose="02040603050506020204" pitchFamily="18" charset="0"/>
            </a:endParaRPr>
          </a:p>
          <a:p>
            <a:pPr algn="just"/>
            <a:r>
              <a:rPr lang="en-US" sz="2800" b="0" dirty="0">
                <a:solidFill>
                  <a:srgbClr val="0000C0"/>
                </a:solidFill>
                <a:effectLst>
                  <a:outerShdw blurRad="38100" dist="38100" dir="2700000" algn="tl">
                    <a:srgbClr val="000000">
                      <a:alpha val="43137"/>
                    </a:srgbClr>
                  </a:outerShdw>
                </a:effectLst>
                <a:latin typeface="UTM Cooper Black" panose="02040603050506020204" pitchFamily="18" charset="0"/>
              </a:rPr>
              <a:t>NL: ĐƯA NHAU</a:t>
            </a:r>
          </a:p>
          <a:p>
            <a:pPr algn="just"/>
            <a:endParaRPr lang="en-US" sz="2800" b="0" dirty="0">
              <a:solidFill>
                <a:srgbClr val="0000C0"/>
              </a:solidFill>
              <a:effectLst>
                <a:outerShdw blurRad="38100" dist="38100" dir="2700000" algn="tl">
                  <a:srgbClr val="000000">
                    <a:alpha val="43137"/>
                  </a:srgbClr>
                </a:outerShdw>
              </a:effectLst>
              <a:latin typeface="UTM Cooper Black" panose="02040603050506020204" pitchFamily="18" charset="0"/>
            </a:endParaRPr>
          </a:p>
          <a:p>
            <a:pPr algn="just"/>
            <a:r>
              <a:rPr lang="en-US" sz="2800" b="0" dirty="0">
                <a:solidFill>
                  <a:srgbClr val="0000C0"/>
                </a:solidFill>
                <a:effectLst>
                  <a:outerShdw blurRad="38100" dist="38100" dir="2700000" algn="tl">
                    <a:srgbClr val="000000">
                      <a:alpha val="43137"/>
                    </a:srgbClr>
                  </a:outerShdw>
                </a:effectLst>
                <a:latin typeface="UTM Cooper Black" panose="02040603050506020204" pitchFamily="18" charset="0"/>
              </a:rPr>
              <a:t>ĐC: VỊNH CA 127 - </a:t>
            </a:r>
            <a:r>
              <a:rPr lang="en-US" sz="1800" b="0" i="1" dirty="0">
                <a:solidFill>
                  <a:srgbClr val="0000C0"/>
                </a:solidFill>
                <a:effectLst>
                  <a:outerShdw blurRad="38100" dist="38100" dir="2700000" algn="tl">
                    <a:srgbClr val="000000">
                      <a:alpha val="43137"/>
                    </a:srgbClr>
                  </a:outerShdw>
                </a:effectLst>
                <a:latin typeface="UTM Cooper Black" panose="02040603050506020204" pitchFamily="18" charset="0"/>
              </a:rPr>
              <a:t>NGỌC KÔN</a:t>
            </a:r>
          </a:p>
          <a:p>
            <a:pPr algn="just"/>
            <a:endParaRPr lang="en-US" sz="2800" b="0" i="1" dirty="0">
              <a:solidFill>
                <a:srgbClr val="0000C0"/>
              </a:solidFill>
              <a:effectLst>
                <a:outerShdw blurRad="38100" dist="38100" dir="2700000" algn="tl">
                  <a:srgbClr val="000000">
                    <a:alpha val="43137"/>
                  </a:srgbClr>
                </a:outerShdw>
              </a:effectLst>
              <a:latin typeface="UTM Cooper Black" panose="02040603050506020204" pitchFamily="18" charset="0"/>
            </a:endParaRPr>
          </a:p>
          <a:p>
            <a:pPr algn="just"/>
            <a:r>
              <a:rPr lang="en-US" sz="2800" b="0" dirty="0">
                <a:solidFill>
                  <a:srgbClr val="0000C0"/>
                </a:solidFill>
                <a:effectLst>
                  <a:outerShdw blurRad="38100" dist="38100" dir="2700000" algn="tl">
                    <a:srgbClr val="000000">
                      <a:alpha val="43137"/>
                    </a:srgbClr>
                  </a:outerShdw>
                </a:effectLst>
                <a:latin typeface="UTM Cooper Black" panose="02040603050506020204" pitchFamily="18" charset="0"/>
              </a:rPr>
              <a:t>DL: CỦA LỄ YÊU THƯƠNG – </a:t>
            </a:r>
            <a:r>
              <a:rPr lang="en-US" sz="1800" b="0" i="1" dirty="0">
                <a:solidFill>
                  <a:srgbClr val="0000C0"/>
                </a:solidFill>
                <a:effectLst>
                  <a:outerShdw blurRad="38100" dist="38100" dir="2700000" algn="tl">
                    <a:srgbClr val="000000">
                      <a:alpha val="43137"/>
                    </a:srgbClr>
                  </a:outerShdw>
                </a:effectLst>
                <a:latin typeface="UTM Cooper Black" panose="02040603050506020204" pitchFamily="18" charset="0"/>
              </a:rPr>
              <a:t>NGUYỄN DUY</a:t>
            </a:r>
          </a:p>
          <a:p>
            <a:pPr algn="just"/>
            <a:endParaRPr lang="en-US" sz="2800" b="0" i="1" dirty="0">
              <a:solidFill>
                <a:srgbClr val="0000C0"/>
              </a:solidFill>
              <a:effectLst>
                <a:outerShdw blurRad="38100" dist="38100" dir="2700000" algn="tl">
                  <a:srgbClr val="000000">
                    <a:alpha val="43137"/>
                  </a:srgbClr>
                </a:outerShdw>
              </a:effectLst>
              <a:latin typeface="UTM Cooper Black" panose="02040603050506020204" pitchFamily="18" charset="0"/>
            </a:endParaRPr>
          </a:p>
          <a:p>
            <a:pPr algn="just"/>
            <a:r>
              <a:rPr lang="en-US" sz="2800" b="0" dirty="0">
                <a:solidFill>
                  <a:srgbClr val="0000C0"/>
                </a:solidFill>
                <a:effectLst>
                  <a:outerShdw blurRad="38100" dist="38100" dir="2700000" algn="tl">
                    <a:srgbClr val="000000">
                      <a:alpha val="43137"/>
                    </a:srgbClr>
                  </a:outerShdw>
                </a:effectLst>
                <a:latin typeface="UTM Cooper Black" panose="02040603050506020204" pitchFamily="18" charset="0"/>
              </a:rPr>
              <a:t>HL: HOA NỞ MIỀN CANA – </a:t>
            </a:r>
            <a:r>
              <a:rPr lang="en-US" sz="1800" b="0" i="1" dirty="0">
                <a:solidFill>
                  <a:srgbClr val="0000C0"/>
                </a:solidFill>
                <a:effectLst>
                  <a:outerShdw blurRad="38100" dist="38100" dir="2700000" algn="tl">
                    <a:srgbClr val="000000">
                      <a:alpha val="43137"/>
                    </a:srgbClr>
                  </a:outerShdw>
                </a:effectLst>
                <a:latin typeface="UTM Cooper Black" panose="02040603050506020204" pitchFamily="18" charset="0"/>
              </a:rPr>
              <a:t>PHANXICO</a:t>
            </a:r>
          </a:p>
          <a:p>
            <a:pPr algn="just"/>
            <a:endParaRPr lang="en-US" sz="2800" b="0" i="1" dirty="0">
              <a:solidFill>
                <a:srgbClr val="0000C0"/>
              </a:solidFill>
              <a:effectLst>
                <a:outerShdw blurRad="38100" dist="38100" dir="2700000" algn="tl">
                  <a:srgbClr val="000000">
                    <a:alpha val="43137"/>
                  </a:srgbClr>
                </a:outerShdw>
              </a:effectLst>
              <a:latin typeface="UTM Cooper Black" panose="02040603050506020204" pitchFamily="18" charset="0"/>
            </a:endParaRPr>
          </a:p>
          <a:p>
            <a:pPr algn="just"/>
            <a:r>
              <a:rPr lang="en-US" sz="2800" b="0" dirty="0">
                <a:solidFill>
                  <a:srgbClr val="0000C0"/>
                </a:solidFill>
                <a:effectLst>
                  <a:outerShdw blurRad="38100" dist="38100" dir="2700000" algn="tl">
                    <a:srgbClr val="000000">
                      <a:alpha val="43137"/>
                    </a:srgbClr>
                  </a:outerShdw>
                </a:effectLst>
                <a:latin typeface="UTM Cooper Black" panose="02040603050506020204" pitchFamily="18" charset="0"/>
              </a:rPr>
              <a:t>HL 2: TÌNH YÊU THẮM NỒNG – </a:t>
            </a:r>
            <a:r>
              <a:rPr lang="en-US" sz="1800" b="0" i="1" dirty="0">
                <a:solidFill>
                  <a:srgbClr val="0000C0"/>
                </a:solidFill>
                <a:effectLst>
                  <a:outerShdw blurRad="38100" dist="38100" dir="2700000" algn="tl">
                    <a:srgbClr val="000000">
                      <a:alpha val="43137"/>
                    </a:srgbClr>
                  </a:outerShdw>
                </a:effectLst>
                <a:latin typeface="UTM Cooper Black" panose="02040603050506020204" pitchFamily="18" charset="0"/>
              </a:rPr>
              <a:t>KIM THANH</a:t>
            </a:r>
          </a:p>
          <a:p>
            <a:pPr algn="just"/>
            <a:endParaRPr lang="en-US" sz="2800" b="0" i="1" dirty="0">
              <a:solidFill>
                <a:srgbClr val="0000C0"/>
              </a:solidFill>
              <a:effectLst>
                <a:outerShdw blurRad="38100" dist="38100" dir="2700000" algn="tl">
                  <a:srgbClr val="000000">
                    <a:alpha val="43137"/>
                  </a:srgbClr>
                </a:outerShdw>
              </a:effectLst>
              <a:latin typeface="UTM Cooper Black" panose="02040603050506020204" pitchFamily="18" charset="0"/>
            </a:endParaRPr>
          </a:p>
          <a:p>
            <a:pPr algn="just"/>
            <a:r>
              <a:rPr lang="en-US" sz="2800" b="0" dirty="0">
                <a:solidFill>
                  <a:srgbClr val="0000C0"/>
                </a:solidFill>
                <a:effectLst>
                  <a:outerShdw blurRad="38100" dist="38100" dir="2700000" algn="tl">
                    <a:srgbClr val="000000">
                      <a:alpha val="43137"/>
                    </a:srgbClr>
                  </a:outerShdw>
                </a:effectLst>
                <a:latin typeface="UTM Cooper Black" panose="02040603050506020204" pitchFamily="18" charset="0"/>
              </a:rPr>
              <a:t>KL: DÂNG MẸ ĐỜI HÔN NHÂN – </a:t>
            </a:r>
            <a:r>
              <a:rPr lang="en-US" sz="1800" b="0" i="1" dirty="0">
                <a:solidFill>
                  <a:srgbClr val="0000C0"/>
                </a:solidFill>
                <a:effectLst>
                  <a:outerShdw blurRad="38100" dist="38100" dir="2700000" algn="tl">
                    <a:srgbClr val="000000">
                      <a:alpha val="43137"/>
                    </a:srgbClr>
                  </a:outerShdw>
                </a:effectLst>
                <a:latin typeface="UTM Cooper Black" panose="02040603050506020204" pitchFamily="18" charset="0"/>
              </a:rPr>
              <a:t>ĐINH CÔNG HUỲNH</a:t>
            </a:r>
            <a:endParaRPr lang="en-US" sz="2800" b="0" i="1" dirty="0">
              <a:solidFill>
                <a:srgbClr val="0000C0"/>
              </a:solidFill>
              <a:effectLst>
                <a:outerShdw blurRad="38100" dist="38100" dir="2700000" algn="tl">
                  <a:srgbClr val="000000">
                    <a:alpha val="43137"/>
                  </a:srgbClr>
                </a:outerShdw>
              </a:effectLst>
              <a:latin typeface="UTM Cooper Black" panose="02040603050506020204" pitchFamily="18" charset="0"/>
            </a:endParaRPr>
          </a:p>
        </p:txBody>
      </p:sp>
    </p:spTree>
    <p:extLst>
      <p:ext uri="{BB962C8B-B14F-4D97-AF65-F5344CB8AC3E}">
        <p14:creationId xmlns:p14="http://schemas.microsoft.com/office/powerpoint/2010/main" val="684450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F2299-2CA6-A992-2A1B-C4D366F6A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5505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scene3d>
              <a:camera prst="orthographicFront"/>
              <a:lightRig rig="flood" dir="t">
                <a:rot lat="0" lon="0" rev="10800000"/>
              </a:lightRig>
            </a:scene3d>
            <a:sp3d>
              <a:bevelT h="38100"/>
            </a:sp3d>
          </a:bodyPr>
          <a:lstStyle/>
          <a:p>
            <a:pPr algn="ctr"/>
            <a:r>
              <a:rPr lang="en-US" sz="8000" b="0" u="sng" dirty="0" err="1">
                <a:solidFill>
                  <a:srgbClr val="00009E"/>
                </a:solidFill>
                <a:effectLst>
                  <a:outerShdw blurRad="38100" dist="38100" dir="2700000" algn="tl">
                    <a:srgbClr val="000000">
                      <a:alpha val="43137"/>
                    </a:srgbClr>
                  </a:outerShdw>
                </a:effectLst>
                <a:latin typeface="+mn-lt"/>
              </a:rPr>
              <a:t>Đáp</a:t>
            </a:r>
            <a:r>
              <a:rPr lang="en-US" sz="8000" b="0" u="sng" dirty="0">
                <a:solidFill>
                  <a:srgbClr val="00009E"/>
                </a:solidFill>
                <a:effectLst>
                  <a:outerShdw blurRad="38100" dist="38100" dir="2700000" algn="tl">
                    <a:srgbClr val="000000">
                      <a:alpha val="43137"/>
                    </a:srgbClr>
                  </a:outerShdw>
                </a:effectLst>
                <a:latin typeface="+mn-lt"/>
              </a:rPr>
              <a:t> Ca</a:t>
            </a:r>
            <a:br>
              <a:rPr lang="en-US" sz="9600" b="0" dirty="0">
                <a:solidFill>
                  <a:srgbClr val="0000C0"/>
                </a:solidFill>
                <a:effectLst>
                  <a:outerShdw blurRad="38100" dist="38100" dir="2700000" algn="tl">
                    <a:srgbClr val="000000">
                      <a:alpha val="43137"/>
                    </a:srgbClr>
                  </a:outerShdw>
                </a:effectLst>
                <a:latin typeface="+mn-lt"/>
              </a:rPr>
            </a:br>
            <a:br>
              <a:rPr lang="en-US" sz="9600" b="0" dirty="0">
                <a:solidFill>
                  <a:srgbClr val="0000C0"/>
                </a:solidFill>
                <a:effectLst>
                  <a:outerShdw blurRad="38100" dist="38100" dir="2700000" algn="tl">
                    <a:srgbClr val="000000">
                      <a:alpha val="43137"/>
                    </a:srgbClr>
                  </a:outerShdw>
                </a:effectLst>
                <a:latin typeface="+mn-lt"/>
              </a:rPr>
            </a:br>
            <a:r>
              <a:rPr lang="en-US" sz="11500" b="0" dirty="0">
                <a:solidFill>
                  <a:srgbClr val="C00000"/>
                </a:solidFill>
                <a:effectLst>
                  <a:outerShdw blurRad="38100" dist="38100" dir="2700000" algn="tl">
                    <a:srgbClr val="000000">
                      <a:alpha val="43137"/>
                    </a:srgbClr>
                  </a:outerShdw>
                </a:effectLst>
                <a:latin typeface="UTM Alberta Heavy" panose="02040603050506020204" pitchFamily="18" charset="0"/>
              </a:rPr>
              <a:t>VỊNH CA 127</a:t>
            </a:r>
            <a:br>
              <a:rPr lang="en-US" sz="9600" b="0" dirty="0">
                <a:solidFill>
                  <a:srgbClr val="0000C0"/>
                </a:solidFill>
                <a:effectLst>
                  <a:outerShdw blurRad="38100" dist="38100" dir="2700000" algn="tl">
                    <a:srgbClr val="000000">
                      <a:alpha val="43137"/>
                    </a:srgbClr>
                  </a:outerShdw>
                </a:effectLst>
                <a:latin typeface="+mn-lt"/>
              </a:rPr>
            </a:br>
            <a:r>
              <a:rPr lang="en-US" sz="5400" b="0" i="1" dirty="0">
                <a:solidFill>
                  <a:srgbClr val="0000C0"/>
                </a:solidFill>
                <a:effectLst>
                  <a:outerShdw blurRad="38100" dist="38100" dir="2700000" algn="tl">
                    <a:srgbClr val="000000">
                      <a:alpha val="43137"/>
                    </a:srgbClr>
                  </a:outerShdw>
                </a:effectLst>
                <a:latin typeface="+mn-lt"/>
              </a:rPr>
              <a:t>St: </a:t>
            </a:r>
            <a:r>
              <a:rPr lang="en-US" sz="5400" b="0" i="1" dirty="0" err="1">
                <a:solidFill>
                  <a:srgbClr val="0000C0"/>
                </a:solidFill>
                <a:effectLst>
                  <a:outerShdw blurRad="38100" dist="38100" dir="2700000" algn="tl">
                    <a:srgbClr val="000000">
                      <a:alpha val="43137"/>
                    </a:srgbClr>
                  </a:outerShdw>
                </a:effectLst>
                <a:latin typeface="+mn-lt"/>
              </a:rPr>
              <a:t>Ngọc</a:t>
            </a:r>
            <a:r>
              <a:rPr lang="en-US" sz="5400" b="0" i="1" dirty="0">
                <a:solidFill>
                  <a:srgbClr val="0000C0"/>
                </a:solidFill>
                <a:effectLst>
                  <a:outerShdw blurRad="38100" dist="38100" dir="2700000" algn="tl">
                    <a:srgbClr val="000000">
                      <a:alpha val="43137"/>
                    </a:srgbClr>
                  </a:outerShdw>
                </a:effectLst>
                <a:latin typeface="+mn-lt"/>
              </a:rPr>
              <a:t> </a:t>
            </a:r>
            <a:r>
              <a:rPr lang="en-US" sz="5400" b="0" i="1" dirty="0" err="1">
                <a:solidFill>
                  <a:srgbClr val="0000C0"/>
                </a:solidFill>
                <a:effectLst>
                  <a:outerShdw blurRad="38100" dist="38100" dir="2700000" algn="tl">
                    <a:srgbClr val="000000">
                      <a:alpha val="43137"/>
                    </a:srgbClr>
                  </a:outerShdw>
                </a:effectLst>
                <a:latin typeface="+mn-lt"/>
              </a:rPr>
              <a:t>Kôn</a:t>
            </a:r>
            <a:endParaRPr lang="en-US" sz="9600" b="0" i="1"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26012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7200" b="0" u="sng" dirty="0">
                <a:solidFill>
                  <a:srgbClr val="FF0000"/>
                </a:solidFill>
                <a:effectLst>
                  <a:outerShdw blurRad="38100" dist="38100" dir="2700000" algn="tl">
                    <a:srgbClr val="000000">
                      <a:alpha val="43137"/>
                    </a:srgbClr>
                  </a:outerShdw>
                </a:effectLst>
                <a:latin typeface="+mn-lt"/>
              </a:rPr>
              <a:t>Tk</a:t>
            </a:r>
            <a:r>
              <a:rPr lang="vi-VN" sz="7200" b="0" u="sng" dirty="0">
                <a:solidFill>
                  <a:srgbClr val="FF0000"/>
                </a:solidFill>
                <a:effectLst>
                  <a:outerShdw blurRad="38100" dist="38100" dir="2700000" algn="tl">
                    <a:srgbClr val="000000">
                      <a:alpha val="43137"/>
                    </a:srgbClr>
                  </a:outerShdw>
                </a:effectLst>
                <a:latin typeface="+mn-lt"/>
              </a:rPr>
              <a:t>1.</a:t>
            </a:r>
            <a:r>
              <a:rPr lang="vi-VN" sz="7200" b="0" dirty="0">
                <a:solidFill>
                  <a:srgbClr val="FF0000"/>
                </a:solidFill>
                <a:effectLst>
                  <a:outerShdw blurRad="38100" dist="38100" dir="2700000" algn="tl">
                    <a:srgbClr val="000000">
                      <a:alpha val="43137"/>
                    </a:srgbClr>
                  </a:outerShdw>
                </a:effectLst>
                <a:latin typeface="+mn-lt"/>
              </a:rPr>
              <a:t> </a:t>
            </a:r>
            <a:r>
              <a:rPr lang="vi-VN" sz="7200" b="0" dirty="0">
                <a:solidFill>
                  <a:srgbClr val="0000C0"/>
                </a:solidFill>
                <a:effectLst>
                  <a:outerShdw blurRad="38100" dist="38100" dir="2700000" algn="tl">
                    <a:srgbClr val="000000">
                      <a:alpha val="43137"/>
                    </a:srgbClr>
                  </a:outerShdw>
                </a:effectLst>
                <a:latin typeface="+mn-lt"/>
              </a:rPr>
              <a:t>Phúc lộc cho người biết tôn sợ Chúa, phúc lộc cho người sống theo đường lối, công phúc tay người làm ra sẽ an lòng, bao nhiêu hạnh vận và phúc lộc dư tràn.</a:t>
            </a:r>
            <a:endParaRPr lang="en-US" sz="72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12361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vi-VN" sz="7200" b="0" u="sng" dirty="0">
                <a:solidFill>
                  <a:srgbClr val="FF0000"/>
                </a:solidFill>
                <a:effectLst>
                  <a:outerShdw blurRad="38100" dist="38100" dir="2700000" algn="tl">
                    <a:srgbClr val="000000">
                      <a:alpha val="43137"/>
                    </a:srgbClr>
                  </a:outerShdw>
                </a:effectLst>
                <a:latin typeface="+mn-lt"/>
              </a:rPr>
              <a:t>ĐK.</a:t>
            </a:r>
            <a:r>
              <a:rPr lang="vi-VN" sz="7200" b="0" dirty="0">
                <a:solidFill>
                  <a:srgbClr val="0000C0"/>
                </a:solidFill>
                <a:effectLst>
                  <a:outerShdw blurRad="38100" dist="38100" dir="2700000" algn="tl">
                    <a:srgbClr val="000000">
                      <a:alpha val="43137"/>
                    </a:srgbClr>
                  </a:outerShdw>
                </a:effectLst>
                <a:latin typeface="+mn-lt"/>
              </a:rPr>
              <a:t> Thật là hạnh phúc cho ai khiêm cung, cho kẻ đơn sơ tim luôn ngây thơ, lòng không kiêu hãnh nhưng luôn trung trinh mến yêu một Chúa. </a:t>
            </a:r>
            <a:endParaRPr lang="en-US" sz="72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52669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en-US" sz="7200" b="0" dirty="0">
                <a:solidFill>
                  <a:srgbClr val="FF0000"/>
                </a:solidFill>
                <a:effectLst>
                  <a:outerShdw blurRad="38100" dist="38100" dir="2700000" algn="tl">
                    <a:srgbClr val="000000">
                      <a:alpha val="43137"/>
                    </a:srgbClr>
                  </a:outerShdw>
                </a:effectLst>
                <a:latin typeface="+mn-lt"/>
              </a:rPr>
              <a:t>***</a:t>
            </a:r>
            <a:r>
              <a:rPr lang="en-US" sz="7200" b="0" dirty="0">
                <a:solidFill>
                  <a:srgbClr val="0000C0"/>
                </a:solidFill>
                <a:effectLst>
                  <a:outerShdw blurRad="38100" dist="38100" dir="2700000" algn="tl">
                    <a:srgbClr val="000000">
                      <a:alpha val="43137"/>
                    </a:srgbClr>
                  </a:outerShdw>
                </a:effectLst>
                <a:latin typeface="+mn-lt"/>
              </a:rPr>
              <a:t> </a:t>
            </a:r>
            <a:r>
              <a:rPr lang="vi-VN" sz="7200" b="0" dirty="0">
                <a:solidFill>
                  <a:srgbClr val="0000C0"/>
                </a:solidFill>
                <a:effectLst>
                  <a:outerShdw blurRad="38100" dist="38100" dir="2700000" algn="tl">
                    <a:srgbClr val="000000">
                      <a:alpha val="43137"/>
                    </a:srgbClr>
                  </a:outerShdw>
                </a:effectLst>
                <a:latin typeface="+mn-lt"/>
              </a:rPr>
              <a:t>Sẽ được Thiên Chúa yêu thương yêu thương, ban phúc thiên niên an vui vô biên vạn ngày sẽ sống, sống trong tình yêu với thánh ân huyền siêu.</a:t>
            </a:r>
            <a:endParaRPr lang="en-US" sz="72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88174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7200" b="0" u="sng" dirty="0">
                <a:solidFill>
                  <a:srgbClr val="FF0000"/>
                </a:solidFill>
                <a:effectLst>
                  <a:outerShdw blurRad="38100" dist="38100" dir="2700000" algn="tl">
                    <a:srgbClr val="000000">
                      <a:alpha val="43137"/>
                    </a:srgbClr>
                  </a:outerShdw>
                </a:effectLst>
                <a:latin typeface="+mn-lt"/>
              </a:rPr>
              <a:t>Tk</a:t>
            </a:r>
            <a:r>
              <a:rPr lang="vi-VN" sz="7200" b="0" u="sng" dirty="0">
                <a:solidFill>
                  <a:srgbClr val="FF0000"/>
                </a:solidFill>
                <a:effectLst>
                  <a:outerShdw blurRad="38100" dist="38100" dir="2700000" algn="tl">
                    <a:srgbClr val="000000">
                      <a:alpha val="43137"/>
                    </a:srgbClr>
                  </a:outerShdw>
                </a:effectLst>
                <a:latin typeface="+mn-lt"/>
              </a:rPr>
              <a:t>2.</a:t>
            </a:r>
            <a:r>
              <a:rPr lang="vi-VN" sz="7200" b="0" dirty="0">
                <a:solidFill>
                  <a:srgbClr val="0000C0"/>
                </a:solidFill>
                <a:effectLst>
                  <a:outerShdw blurRad="38100" dist="38100" dir="2700000" algn="tl">
                    <a:srgbClr val="000000">
                      <a:alpha val="43137"/>
                    </a:srgbClr>
                  </a:outerShdw>
                </a:effectLst>
                <a:latin typeface="+mn-lt"/>
              </a:rPr>
              <a:t> Phúc lộc dư tràn đồ trên nhà ngươi, phúc lộc mưa nguồn với bao hạnh phúc, con cái của người tựa nho quí sinh chồi, như cây tuyệt vời hiền thê bạn vui cười.</a:t>
            </a:r>
            <a:endParaRPr lang="en-US" sz="72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77334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vi-VN" sz="7200" b="0" u="sng" dirty="0">
                <a:solidFill>
                  <a:srgbClr val="FF0000"/>
                </a:solidFill>
                <a:effectLst>
                  <a:outerShdw blurRad="38100" dist="38100" dir="2700000" algn="tl">
                    <a:srgbClr val="000000">
                      <a:alpha val="43137"/>
                    </a:srgbClr>
                  </a:outerShdw>
                </a:effectLst>
                <a:latin typeface="+mn-lt"/>
              </a:rPr>
              <a:t>ĐK.</a:t>
            </a:r>
            <a:r>
              <a:rPr lang="vi-VN" sz="7200" b="0" dirty="0">
                <a:solidFill>
                  <a:srgbClr val="0000C0"/>
                </a:solidFill>
                <a:effectLst>
                  <a:outerShdw blurRad="38100" dist="38100" dir="2700000" algn="tl">
                    <a:srgbClr val="000000">
                      <a:alpha val="43137"/>
                    </a:srgbClr>
                  </a:outerShdw>
                </a:effectLst>
                <a:latin typeface="+mn-lt"/>
              </a:rPr>
              <a:t> Thật là hạnh phúc cho ai khiêm cung, cho kẻ đơn sơ tim luôn ngây thơ, lòng không kiêu hãnh nhưng luôn trung trinh mến yêu một Chúa. </a:t>
            </a:r>
            <a:endParaRPr lang="en-US" sz="72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915990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en-US" sz="7200" b="0" dirty="0">
                <a:solidFill>
                  <a:srgbClr val="FF0000"/>
                </a:solidFill>
                <a:effectLst>
                  <a:outerShdw blurRad="38100" dist="38100" dir="2700000" algn="tl">
                    <a:srgbClr val="000000">
                      <a:alpha val="43137"/>
                    </a:srgbClr>
                  </a:outerShdw>
                </a:effectLst>
                <a:latin typeface="+mn-lt"/>
              </a:rPr>
              <a:t>***</a:t>
            </a:r>
            <a:r>
              <a:rPr lang="en-US" sz="7200" b="0" dirty="0">
                <a:solidFill>
                  <a:srgbClr val="0000C0"/>
                </a:solidFill>
                <a:effectLst>
                  <a:outerShdw blurRad="38100" dist="38100" dir="2700000" algn="tl">
                    <a:srgbClr val="000000">
                      <a:alpha val="43137"/>
                    </a:srgbClr>
                  </a:outerShdw>
                </a:effectLst>
                <a:latin typeface="+mn-lt"/>
              </a:rPr>
              <a:t> </a:t>
            </a:r>
            <a:r>
              <a:rPr lang="vi-VN" sz="7200" b="0" dirty="0">
                <a:solidFill>
                  <a:srgbClr val="0000C0"/>
                </a:solidFill>
                <a:effectLst>
                  <a:outerShdw blurRad="38100" dist="38100" dir="2700000" algn="tl">
                    <a:srgbClr val="000000">
                      <a:alpha val="43137"/>
                    </a:srgbClr>
                  </a:outerShdw>
                </a:effectLst>
                <a:latin typeface="+mn-lt"/>
              </a:rPr>
              <a:t>Sẽ được Thiên Chúa yêu thương yêu thương, ban phúc thiên niên an vui vô biên vạn ngày sẽ sống, sống trong tình yêu với thánh ân huyền siêu.</a:t>
            </a:r>
            <a:endParaRPr lang="en-US" sz="72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312217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en-US" sz="7200" b="0" u="sng" dirty="0">
                <a:solidFill>
                  <a:srgbClr val="FF0000"/>
                </a:solidFill>
                <a:effectLst>
                  <a:outerShdw blurRad="38100" dist="38100" dir="2700000" algn="tl">
                    <a:srgbClr val="000000">
                      <a:alpha val="43137"/>
                    </a:srgbClr>
                  </a:outerShdw>
                </a:effectLst>
                <a:latin typeface="+mn-lt"/>
              </a:rPr>
              <a:t>Tk</a:t>
            </a:r>
            <a:r>
              <a:rPr lang="vi-VN" sz="7200" b="0" u="sng" dirty="0">
                <a:solidFill>
                  <a:srgbClr val="FF0000"/>
                </a:solidFill>
                <a:effectLst>
                  <a:outerShdw blurRad="38100" dist="38100" dir="2700000" algn="tl">
                    <a:srgbClr val="000000">
                      <a:alpha val="43137"/>
                    </a:srgbClr>
                  </a:outerShdw>
                </a:effectLst>
                <a:latin typeface="+mn-lt"/>
              </a:rPr>
              <a:t>3.</a:t>
            </a:r>
            <a:r>
              <a:rPr lang="vi-VN" sz="7200" b="0" dirty="0">
                <a:solidFill>
                  <a:srgbClr val="0000C0"/>
                </a:solidFill>
                <a:effectLst>
                  <a:outerShdw blurRad="38100" dist="38100" dir="2700000" algn="tl">
                    <a:srgbClr val="000000">
                      <a:alpha val="43137"/>
                    </a:srgbClr>
                  </a:outerShdw>
                </a:effectLst>
                <a:latin typeface="+mn-lt"/>
              </a:rPr>
              <a:t> Đó là ân lộc Chúa ban đầy tay, những ai tôn sợ kính yêu một Chúa, xin Chúa cho người được xem thấy mai ngày, Gia-liêm thịnh đạt hiển lãm trong lâu dài</a:t>
            </a:r>
            <a:endParaRPr lang="en-US" sz="72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33932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vi-VN" sz="7200" b="0" u="sng" dirty="0">
                <a:solidFill>
                  <a:srgbClr val="FF0000"/>
                </a:solidFill>
                <a:effectLst>
                  <a:outerShdw blurRad="38100" dist="38100" dir="2700000" algn="tl">
                    <a:srgbClr val="000000">
                      <a:alpha val="43137"/>
                    </a:srgbClr>
                  </a:outerShdw>
                </a:effectLst>
                <a:latin typeface="+mn-lt"/>
              </a:rPr>
              <a:t>ĐK.</a:t>
            </a:r>
            <a:r>
              <a:rPr lang="vi-VN" sz="7200" b="0" dirty="0">
                <a:solidFill>
                  <a:srgbClr val="0000C0"/>
                </a:solidFill>
                <a:effectLst>
                  <a:outerShdw blurRad="38100" dist="38100" dir="2700000" algn="tl">
                    <a:srgbClr val="000000">
                      <a:alpha val="43137"/>
                    </a:srgbClr>
                  </a:outerShdw>
                </a:effectLst>
                <a:latin typeface="+mn-lt"/>
              </a:rPr>
              <a:t> Thật là hạnh phúc cho ai khiêm cung, cho kẻ đơn sơ tim luôn ngây thơ, lòng không kiêu hãnh nhưng luôn trung trinh mến yêu một Chúa. </a:t>
            </a:r>
            <a:endParaRPr lang="en-US" sz="72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28697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22595-902B-F8EB-CE39-739AC6926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36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en-US" sz="7200" b="0" dirty="0">
                <a:solidFill>
                  <a:srgbClr val="FF0000"/>
                </a:solidFill>
                <a:effectLst>
                  <a:outerShdw blurRad="38100" dist="38100" dir="2700000" algn="tl">
                    <a:srgbClr val="000000">
                      <a:alpha val="43137"/>
                    </a:srgbClr>
                  </a:outerShdw>
                </a:effectLst>
                <a:latin typeface="+mn-lt"/>
              </a:rPr>
              <a:t>***</a:t>
            </a:r>
            <a:r>
              <a:rPr lang="en-US" sz="7200" b="0" dirty="0">
                <a:solidFill>
                  <a:srgbClr val="0000C0"/>
                </a:solidFill>
                <a:effectLst>
                  <a:outerShdw blurRad="38100" dist="38100" dir="2700000" algn="tl">
                    <a:srgbClr val="000000">
                      <a:alpha val="43137"/>
                    </a:srgbClr>
                  </a:outerShdw>
                </a:effectLst>
                <a:latin typeface="+mn-lt"/>
              </a:rPr>
              <a:t> </a:t>
            </a:r>
            <a:r>
              <a:rPr lang="vi-VN" sz="7200" b="0" dirty="0">
                <a:solidFill>
                  <a:srgbClr val="0000C0"/>
                </a:solidFill>
                <a:effectLst>
                  <a:outerShdw blurRad="38100" dist="38100" dir="2700000" algn="tl">
                    <a:srgbClr val="000000">
                      <a:alpha val="43137"/>
                    </a:srgbClr>
                  </a:outerShdw>
                </a:effectLst>
                <a:latin typeface="+mn-lt"/>
              </a:rPr>
              <a:t>Sẽ được Thiên Chúa yêu thương yêu thương, ban phúc thiên niên an vui vô biên vạn ngày sẽ sống, sống trong tình yêu với thánh ân huyền siêu.</a:t>
            </a:r>
            <a:endParaRPr lang="en-US" sz="72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57217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22595-902B-F8EB-CE39-739AC6926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9496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5E47-C610-3483-72B3-9E255610BED9}"/>
              </a:ext>
            </a:extLst>
          </p:cNvPr>
          <p:cNvSpPr>
            <a:spLocks noGrp="1"/>
          </p:cNvSpPr>
          <p:nvPr>
            <p:ph type="title"/>
          </p:nvPr>
        </p:nvSpPr>
        <p:spPr>
          <a:xfrm>
            <a:off x="0" y="0"/>
            <a:ext cx="12192000" cy="6858000"/>
          </a:xfrm>
        </p:spPr>
        <p:txBody>
          <a:bodyPr>
            <a:normAutofit/>
            <a:scene3d>
              <a:camera prst="orthographicFront"/>
              <a:lightRig rig="flood" dir="t">
                <a:rot lat="0" lon="0" rev="10800000"/>
              </a:lightRig>
            </a:scene3d>
            <a:sp3d>
              <a:bevelT h="38100"/>
            </a:sp3d>
          </a:bodyPr>
          <a:lstStyle/>
          <a:p>
            <a:r>
              <a:rPr lang="en-US" sz="6600" u="sng" dirty="0">
                <a:solidFill>
                  <a:srgbClr val="0000C0"/>
                </a:solidFill>
              </a:rPr>
              <a:t>Ca </a:t>
            </a:r>
            <a:r>
              <a:rPr lang="en-US" sz="6600" u="sng" dirty="0" err="1">
                <a:solidFill>
                  <a:srgbClr val="0000C0"/>
                </a:solidFill>
              </a:rPr>
              <a:t>Dâng</a:t>
            </a:r>
            <a:r>
              <a:rPr lang="en-US" sz="6600" u="sng" dirty="0">
                <a:solidFill>
                  <a:srgbClr val="0000C0"/>
                </a:solidFill>
              </a:rPr>
              <a:t> </a:t>
            </a:r>
            <a:r>
              <a:rPr lang="en-US" sz="6600" u="sng" dirty="0" err="1">
                <a:solidFill>
                  <a:srgbClr val="0000C0"/>
                </a:solidFill>
              </a:rPr>
              <a:t>Lễ</a:t>
            </a:r>
            <a:br>
              <a:rPr lang="en-US" sz="4400" dirty="0">
                <a:solidFill>
                  <a:srgbClr val="0000C0"/>
                </a:solidFill>
              </a:rPr>
            </a:br>
            <a:br>
              <a:rPr lang="en-US" sz="4400" dirty="0"/>
            </a:br>
            <a:r>
              <a:rPr lang="en-US" sz="8800" dirty="0">
                <a:solidFill>
                  <a:srgbClr val="C00000"/>
                </a:solidFill>
                <a:latin typeface="UTM Alberta Heavy" panose="02040603050506020204" pitchFamily="18" charset="0"/>
              </a:rPr>
              <a:t>CỦA LỄ YÊU THƯƠNG</a:t>
            </a:r>
            <a:br>
              <a:rPr lang="en-US" sz="4400" dirty="0"/>
            </a:br>
            <a:r>
              <a:rPr lang="en-US" sz="3600" i="1" dirty="0">
                <a:solidFill>
                  <a:srgbClr val="0000C0"/>
                </a:solidFill>
              </a:rPr>
              <a:t>St: </a:t>
            </a:r>
            <a:r>
              <a:rPr lang="en-US" sz="3600" i="1" dirty="0" err="1">
                <a:solidFill>
                  <a:srgbClr val="0000C0"/>
                </a:solidFill>
              </a:rPr>
              <a:t>Lm</a:t>
            </a:r>
            <a:r>
              <a:rPr lang="en-US" sz="3600" i="1" dirty="0">
                <a:solidFill>
                  <a:srgbClr val="0000C0"/>
                </a:solidFill>
              </a:rPr>
              <a:t>. </a:t>
            </a:r>
            <a:r>
              <a:rPr lang="en-US" sz="3600" i="1" dirty="0" err="1">
                <a:solidFill>
                  <a:srgbClr val="0000C0"/>
                </a:solidFill>
              </a:rPr>
              <a:t>Nguyễn</a:t>
            </a:r>
            <a:r>
              <a:rPr lang="en-US" sz="3600" i="1" dirty="0">
                <a:solidFill>
                  <a:srgbClr val="0000C0"/>
                </a:solidFill>
              </a:rPr>
              <a:t> Duy</a:t>
            </a:r>
            <a:endParaRPr lang="en-US" sz="4400" i="1" dirty="0">
              <a:solidFill>
                <a:srgbClr val="0000C0"/>
              </a:solidFill>
            </a:endParaRPr>
          </a:p>
        </p:txBody>
      </p:sp>
    </p:spTree>
    <p:extLst>
      <p:ext uri="{BB962C8B-B14F-4D97-AF65-F5344CB8AC3E}">
        <p14:creationId xmlns:p14="http://schemas.microsoft.com/office/powerpoint/2010/main" val="135529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a:solidFill>
                  <a:srgbClr val="FF0000"/>
                </a:solidFill>
                <a:effectLst>
                  <a:outerShdw blurRad="38100" dist="38100" dir="2700000" algn="tl">
                    <a:srgbClr val="000000">
                      <a:alpha val="43137"/>
                    </a:srgbClr>
                  </a:outerShdw>
                </a:effectLst>
                <a:latin typeface="+mn-lt"/>
              </a:rPr>
              <a:t>Tk</a:t>
            </a:r>
            <a:r>
              <a:rPr lang="vi-VN" sz="8000" b="0" u="sng" dirty="0">
                <a:solidFill>
                  <a:srgbClr val="FF0000"/>
                </a:solidFill>
                <a:effectLst>
                  <a:outerShdw blurRad="38100" dist="38100" dir="2700000" algn="tl">
                    <a:srgbClr val="000000">
                      <a:alpha val="43137"/>
                    </a:srgbClr>
                  </a:outerShdw>
                </a:effectLst>
                <a:latin typeface="+mn-lt"/>
              </a:rPr>
              <a:t>1.</a:t>
            </a:r>
            <a:r>
              <a:rPr lang="vi-VN" sz="8000" b="0" dirty="0">
                <a:solidFill>
                  <a:srgbClr val="0000C0"/>
                </a:solidFill>
                <a:effectLst>
                  <a:outerShdw blurRad="38100" dist="38100" dir="2700000" algn="tl">
                    <a:srgbClr val="000000">
                      <a:alpha val="43137"/>
                    </a:srgbClr>
                  </a:outerShdw>
                </a:effectLst>
                <a:latin typeface="+mn-lt"/>
              </a:rPr>
              <a:t> Yêu thương là tấm bánh, là ly rượu nên của lễ dâng. Xin cho yêu thương này luôn liên kết tình thủy chung.</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17479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vi-VN" sz="8000" b="0" u="sng" dirty="0">
                <a:solidFill>
                  <a:srgbClr val="FF0000"/>
                </a:solidFill>
                <a:effectLst>
                  <a:outerShdw blurRad="38100" dist="38100" dir="2700000" algn="tl">
                    <a:srgbClr val="000000">
                      <a:alpha val="43137"/>
                    </a:srgbClr>
                  </a:outerShdw>
                </a:effectLst>
                <a:latin typeface="+mn-lt"/>
              </a:rPr>
              <a:t>ĐK.</a:t>
            </a:r>
            <a:r>
              <a:rPr lang="vi-VN" sz="8000" b="0" dirty="0">
                <a:solidFill>
                  <a:srgbClr val="0000C0"/>
                </a:solidFill>
                <a:effectLst>
                  <a:outerShdw blurRad="38100" dist="38100" dir="2700000" algn="tl">
                    <a:srgbClr val="000000">
                      <a:alpha val="43137"/>
                    </a:srgbClr>
                  </a:outerShdw>
                </a:effectLst>
                <a:latin typeface="+mn-lt"/>
              </a:rPr>
              <a:t> Nguyện xin Cha đoái thương tình yêu con hiến dâng. Xin trọn đời yêu thương, xin trọn đời bao dung trong cuộc tình kiên trung thơm lừng. </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81230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en-US" sz="8000" b="0" dirty="0">
                <a:solidFill>
                  <a:srgbClr val="FF0000"/>
                </a:solidFill>
                <a:effectLst>
                  <a:outerShdw blurRad="38100" dist="38100" dir="2700000" algn="tl">
                    <a:srgbClr val="000000">
                      <a:alpha val="43137"/>
                    </a:srgbClr>
                  </a:outerShdw>
                </a:effectLst>
                <a:latin typeface="+mn-lt"/>
              </a:rPr>
              <a:t>***</a:t>
            </a:r>
            <a:r>
              <a:rPr lang="en-US" sz="8000" b="0" dirty="0">
                <a:solidFill>
                  <a:srgbClr val="0000C0"/>
                </a:solidFill>
                <a:effectLst>
                  <a:outerShdw blurRad="38100" dist="38100" dir="2700000" algn="tl">
                    <a:srgbClr val="000000">
                      <a:alpha val="43137"/>
                    </a:srgbClr>
                  </a:outerShdw>
                </a:effectLst>
                <a:latin typeface="+mn-lt"/>
              </a:rPr>
              <a:t> </a:t>
            </a:r>
            <a:r>
              <a:rPr lang="vi-VN" sz="8000" b="0" dirty="0">
                <a:solidFill>
                  <a:srgbClr val="0000C0"/>
                </a:solidFill>
                <a:effectLst>
                  <a:outerShdw blurRad="38100" dist="38100" dir="2700000" algn="tl">
                    <a:srgbClr val="000000">
                      <a:alpha val="43137"/>
                    </a:srgbClr>
                  </a:outerShdw>
                </a:effectLst>
                <a:latin typeface="+mn-lt"/>
              </a:rPr>
              <a:t>Xin dâng Cha đây tấm lòng của mẹ cha yêu con muôn trùng. Nguyện xin Cha đoái thương tình yêu con hiến dâng.</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29133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en-US" sz="8000" b="0" u="sng" dirty="0">
                <a:solidFill>
                  <a:srgbClr val="FF0000"/>
                </a:solidFill>
                <a:effectLst>
                  <a:outerShdw blurRad="38100" dist="38100" dir="2700000" algn="tl">
                    <a:srgbClr val="000000">
                      <a:alpha val="43137"/>
                    </a:srgbClr>
                  </a:outerShdw>
                </a:effectLst>
                <a:latin typeface="+mn-lt"/>
              </a:rPr>
              <a:t>Tk</a:t>
            </a:r>
            <a:r>
              <a:rPr lang="vi-VN" sz="8000" b="0" u="sng" dirty="0">
                <a:solidFill>
                  <a:srgbClr val="FF0000"/>
                </a:solidFill>
                <a:effectLst>
                  <a:outerShdw blurRad="38100" dist="38100" dir="2700000" algn="tl">
                    <a:srgbClr val="000000">
                      <a:alpha val="43137"/>
                    </a:srgbClr>
                  </a:outerShdw>
                </a:effectLst>
                <a:latin typeface="+mn-lt"/>
              </a:rPr>
              <a:t>2.</a:t>
            </a:r>
            <a:r>
              <a:rPr lang="vi-VN" sz="8000" b="0" dirty="0">
                <a:solidFill>
                  <a:srgbClr val="0000C0"/>
                </a:solidFill>
                <a:effectLst>
                  <a:outerShdw blurRad="38100" dist="38100" dir="2700000" algn="tl">
                    <a:srgbClr val="000000">
                      <a:alpha val="43137"/>
                    </a:srgbClr>
                  </a:outerShdw>
                </a:effectLst>
                <a:latin typeface="+mn-lt"/>
              </a:rPr>
              <a:t> Xin dâng tình yêu con, xin Chúa thương dệt vuông tròn. Xin cho hai tâm hồn xây hạnh phúc một mùa xuân.</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69377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vi-VN" sz="8000" b="0" u="sng" dirty="0">
                <a:solidFill>
                  <a:srgbClr val="FF0000"/>
                </a:solidFill>
                <a:effectLst>
                  <a:outerShdw blurRad="38100" dist="38100" dir="2700000" algn="tl">
                    <a:srgbClr val="000000">
                      <a:alpha val="43137"/>
                    </a:srgbClr>
                  </a:outerShdw>
                </a:effectLst>
                <a:latin typeface="+mn-lt"/>
              </a:rPr>
              <a:t>ĐK.</a:t>
            </a:r>
            <a:r>
              <a:rPr lang="vi-VN" sz="8000" b="0" dirty="0">
                <a:solidFill>
                  <a:srgbClr val="0000C0"/>
                </a:solidFill>
                <a:effectLst>
                  <a:outerShdw blurRad="38100" dist="38100" dir="2700000" algn="tl">
                    <a:srgbClr val="000000">
                      <a:alpha val="43137"/>
                    </a:srgbClr>
                  </a:outerShdw>
                </a:effectLst>
                <a:latin typeface="+mn-lt"/>
              </a:rPr>
              <a:t> Nguyện xin Cha đoái thương tình yêu con hiến dâng. Xin trọn đời yêu thương, xin trọn đời bao dung trong cuộc tình kiên trung thơm lừng. </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39337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en-US" sz="8000" b="0" dirty="0">
                <a:solidFill>
                  <a:srgbClr val="FF0000"/>
                </a:solidFill>
                <a:effectLst>
                  <a:outerShdw blurRad="38100" dist="38100" dir="2700000" algn="tl">
                    <a:srgbClr val="000000">
                      <a:alpha val="43137"/>
                    </a:srgbClr>
                  </a:outerShdw>
                </a:effectLst>
                <a:latin typeface="+mn-lt"/>
              </a:rPr>
              <a:t>***</a:t>
            </a:r>
            <a:r>
              <a:rPr lang="en-US" sz="8000" b="0" dirty="0">
                <a:solidFill>
                  <a:srgbClr val="0000C0"/>
                </a:solidFill>
                <a:effectLst>
                  <a:outerShdw blurRad="38100" dist="38100" dir="2700000" algn="tl">
                    <a:srgbClr val="000000">
                      <a:alpha val="43137"/>
                    </a:srgbClr>
                  </a:outerShdw>
                </a:effectLst>
                <a:latin typeface="+mn-lt"/>
              </a:rPr>
              <a:t> </a:t>
            </a:r>
            <a:r>
              <a:rPr lang="vi-VN" sz="8000" b="0" dirty="0">
                <a:solidFill>
                  <a:srgbClr val="0000C0"/>
                </a:solidFill>
                <a:effectLst>
                  <a:outerShdw blurRad="38100" dist="38100" dir="2700000" algn="tl">
                    <a:srgbClr val="000000">
                      <a:alpha val="43137"/>
                    </a:srgbClr>
                  </a:outerShdw>
                </a:effectLst>
                <a:latin typeface="+mn-lt"/>
              </a:rPr>
              <a:t>Xin dâng Cha đây tấm lòng của mẹ cha yêu con muôn trùng. Nguyện xin Cha đoái thương tình yêu con hiến dâng.</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04080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en-US" sz="8000" b="0" u="sng" dirty="0">
                <a:solidFill>
                  <a:srgbClr val="FF0000"/>
                </a:solidFill>
                <a:effectLst>
                  <a:outerShdw blurRad="38100" dist="38100" dir="2700000" algn="tl">
                    <a:srgbClr val="000000">
                      <a:alpha val="43137"/>
                    </a:srgbClr>
                  </a:outerShdw>
                </a:effectLst>
                <a:latin typeface="+mn-lt"/>
              </a:rPr>
              <a:t>Tk</a:t>
            </a:r>
            <a:r>
              <a:rPr lang="vi-VN" sz="8000" b="0" u="sng" dirty="0">
                <a:solidFill>
                  <a:srgbClr val="FF0000"/>
                </a:solidFill>
                <a:effectLst>
                  <a:outerShdw blurRad="38100" dist="38100" dir="2700000" algn="tl">
                    <a:srgbClr val="000000">
                      <a:alpha val="43137"/>
                    </a:srgbClr>
                  </a:outerShdw>
                </a:effectLst>
                <a:latin typeface="+mn-lt"/>
              </a:rPr>
              <a:t>3.</a:t>
            </a:r>
            <a:r>
              <a:rPr lang="vi-VN" sz="8000" b="0" dirty="0">
                <a:solidFill>
                  <a:srgbClr val="0000C0"/>
                </a:solidFill>
                <a:effectLst>
                  <a:outerShdw blurRad="38100" dist="38100" dir="2700000" algn="tl">
                    <a:srgbClr val="000000">
                      <a:alpha val="43137"/>
                    </a:srgbClr>
                  </a:outerShdw>
                </a:effectLst>
                <a:latin typeface="+mn-lt"/>
              </a:rPr>
              <a:t> Xin cho đời trăm năm luôn sáng tươi như vầng trăng rằm. Xin cho duyên vợ chồng luôn chan chứa tựa biển đông.</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68175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6E9CCD-9FA2-1DE6-ED16-270A3D35D249}"/>
              </a:ext>
            </a:extLst>
          </p:cNvPr>
          <p:cNvSpPr>
            <a:spLocks noGrp="1"/>
          </p:cNvSpPr>
          <p:nvPr>
            <p:ph type="ctrTitle"/>
          </p:nvPr>
        </p:nvSpPr>
        <p:spPr>
          <a:xfrm>
            <a:off x="0" y="466343"/>
            <a:ext cx="12192000" cy="6391657"/>
          </a:xfrm>
        </p:spPr>
        <p:txBody>
          <a:bodyPr>
            <a:normAutofit/>
            <a:scene3d>
              <a:camera prst="orthographicFront"/>
              <a:lightRig rig="flood" dir="t">
                <a:rot lat="0" lon="0" rev="9600000"/>
              </a:lightRig>
            </a:scene3d>
            <a:sp3d>
              <a:bevelT h="38100"/>
            </a:sp3d>
          </a:bodyPr>
          <a:lstStyle/>
          <a:p>
            <a:r>
              <a:rPr lang="en-US" sz="7200" u="sng" dirty="0">
                <a:solidFill>
                  <a:srgbClr val="0000C0"/>
                </a:solidFill>
                <a:effectLst>
                  <a:outerShdw blurRad="38100" dist="38100" dir="2700000" algn="tl">
                    <a:srgbClr val="000000">
                      <a:alpha val="43137"/>
                    </a:srgbClr>
                  </a:outerShdw>
                </a:effectLst>
              </a:rPr>
              <a:t>Ca </a:t>
            </a:r>
            <a:r>
              <a:rPr lang="en-US" sz="7200" u="sng" dirty="0" err="1">
                <a:solidFill>
                  <a:srgbClr val="0000C0"/>
                </a:solidFill>
                <a:effectLst>
                  <a:outerShdw blurRad="38100" dist="38100" dir="2700000" algn="tl">
                    <a:srgbClr val="000000">
                      <a:alpha val="43137"/>
                    </a:srgbClr>
                  </a:outerShdw>
                </a:effectLst>
              </a:rPr>
              <a:t>Nhập</a:t>
            </a:r>
            <a:r>
              <a:rPr lang="en-US" sz="7200" u="sng" dirty="0">
                <a:solidFill>
                  <a:srgbClr val="0000C0"/>
                </a:solidFill>
                <a:effectLst>
                  <a:outerShdw blurRad="38100" dist="38100" dir="2700000" algn="tl">
                    <a:srgbClr val="000000">
                      <a:alpha val="43137"/>
                    </a:srgbClr>
                  </a:outerShdw>
                </a:effectLst>
              </a:rPr>
              <a:t> </a:t>
            </a:r>
            <a:r>
              <a:rPr lang="en-US" sz="7200" u="sng" dirty="0" err="1">
                <a:solidFill>
                  <a:srgbClr val="0000C0"/>
                </a:solidFill>
                <a:effectLst>
                  <a:outerShdw blurRad="38100" dist="38100" dir="2700000" algn="tl">
                    <a:srgbClr val="000000">
                      <a:alpha val="43137"/>
                    </a:srgbClr>
                  </a:outerShdw>
                </a:effectLst>
              </a:rPr>
              <a:t>Lễ</a:t>
            </a:r>
            <a:br>
              <a:rPr lang="en-US" sz="7200" u="sng" dirty="0">
                <a:solidFill>
                  <a:srgbClr val="0000C0"/>
                </a:solidFill>
                <a:effectLst>
                  <a:outerShdw blurRad="38100" dist="38100" dir="2700000" algn="tl">
                    <a:srgbClr val="000000">
                      <a:alpha val="43137"/>
                    </a:srgbClr>
                  </a:outerShdw>
                </a:effectLst>
              </a:rPr>
            </a:br>
            <a:br>
              <a:rPr lang="en-US" sz="7200" dirty="0">
                <a:effectLst>
                  <a:outerShdw blurRad="38100" dist="38100" dir="2700000" algn="tl">
                    <a:srgbClr val="000000">
                      <a:alpha val="43137"/>
                    </a:srgbClr>
                  </a:outerShdw>
                </a:effectLst>
              </a:rPr>
            </a:br>
            <a:br>
              <a:rPr lang="en-US" sz="7200" dirty="0">
                <a:effectLst>
                  <a:outerShdw blurRad="38100" dist="38100" dir="2700000" algn="tl">
                    <a:srgbClr val="000000">
                      <a:alpha val="43137"/>
                    </a:srgbClr>
                  </a:outerShdw>
                </a:effectLst>
              </a:rPr>
            </a:br>
            <a:r>
              <a:rPr lang="en-US" sz="11500" dirty="0">
                <a:solidFill>
                  <a:srgbClr val="C00000"/>
                </a:solidFill>
                <a:effectLst>
                  <a:outerShdw blurRad="38100" dist="38100" dir="2700000" algn="tl">
                    <a:srgbClr val="000000">
                      <a:alpha val="43137"/>
                    </a:srgbClr>
                  </a:outerShdw>
                </a:effectLst>
                <a:latin typeface="UTM Alberta Heavy" panose="02040603050506020204" pitchFamily="18" charset="0"/>
              </a:rPr>
              <a:t>ĐƯA NHAU</a:t>
            </a:r>
            <a:br>
              <a:rPr lang="en-US" sz="7200" dirty="0">
                <a:effectLst>
                  <a:outerShdw blurRad="38100" dist="38100" dir="2700000" algn="tl">
                    <a:srgbClr val="000000">
                      <a:alpha val="43137"/>
                    </a:srgbClr>
                  </a:outerShdw>
                </a:effectLst>
              </a:rPr>
            </a:br>
            <a:r>
              <a:rPr lang="en-US" sz="4000" i="1" dirty="0" err="1">
                <a:solidFill>
                  <a:srgbClr val="0000C0"/>
                </a:solidFill>
                <a:effectLst>
                  <a:outerShdw blurRad="38100" dist="38100" dir="2700000" algn="tl">
                    <a:srgbClr val="000000">
                      <a:alpha val="43137"/>
                    </a:srgbClr>
                  </a:outerShdw>
                </a:effectLst>
              </a:rPr>
              <a:t>Lm</a:t>
            </a:r>
            <a:r>
              <a:rPr lang="en-US" sz="4000" i="1" dirty="0">
                <a:solidFill>
                  <a:srgbClr val="0000C0"/>
                </a:solidFill>
                <a:effectLst>
                  <a:outerShdw blurRad="38100" dist="38100" dir="2700000" algn="tl">
                    <a:srgbClr val="000000">
                      <a:alpha val="43137"/>
                    </a:srgbClr>
                  </a:outerShdw>
                </a:effectLst>
              </a:rPr>
              <a:t>. </a:t>
            </a:r>
            <a:r>
              <a:rPr lang="en-US" sz="4000" i="1" dirty="0" err="1">
                <a:solidFill>
                  <a:srgbClr val="0000C0"/>
                </a:solidFill>
                <a:effectLst>
                  <a:outerShdw blurRad="38100" dist="38100" dir="2700000" algn="tl">
                    <a:srgbClr val="000000">
                      <a:alpha val="43137"/>
                    </a:srgbClr>
                  </a:outerShdw>
                </a:effectLst>
              </a:rPr>
              <a:t>Nguyễn</a:t>
            </a:r>
            <a:r>
              <a:rPr lang="en-US" sz="4000" i="1" dirty="0">
                <a:solidFill>
                  <a:srgbClr val="0000C0"/>
                </a:solidFill>
                <a:effectLst>
                  <a:outerShdw blurRad="38100" dist="38100" dir="2700000" algn="tl">
                    <a:srgbClr val="000000">
                      <a:alpha val="43137"/>
                    </a:srgbClr>
                  </a:outerShdw>
                </a:effectLst>
              </a:rPr>
              <a:t> Duy</a:t>
            </a:r>
            <a:endParaRPr lang="en-US" sz="7200" dirty="0">
              <a:solidFill>
                <a:srgbClr val="000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282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vi-VN" sz="8000" b="0" u="sng" dirty="0">
                <a:solidFill>
                  <a:srgbClr val="FF0000"/>
                </a:solidFill>
                <a:effectLst>
                  <a:outerShdw blurRad="38100" dist="38100" dir="2700000" algn="tl">
                    <a:srgbClr val="000000">
                      <a:alpha val="43137"/>
                    </a:srgbClr>
                  </a:outerShdw>
                </a:effectLst>
                <a:latin typeface="+mn-lt"/>
              </a:rPr>
              <a:t>ĐK.</a:t>
            </a:r>
            <a:r>
              <a:rPr lang="vi-VN" sz="8000" b="0" dirty="0">
                <a:solidFill>
                  <a:srgbClr val="0000C0"/>
                </a:solidFill>
                <a:effectLst>
                  <a:outerShdw blurRad="38100" dist="38100" dir="2700000" algn="tl">
                    <a:srgbClr val="000000">
                      <a:alpha val="43137"/>
                    </a:srgbClr>
                  </a:outerShdw>
                </a:effectLst>
                <a:latin typeface="+mn-lt"/>
              </a:rPr>
              <a:t> Nguyện xin Cha đoái thương tình yêu con hiến dâng. Xin trọn đời yêu thương, xin trọn đời bao dung trong cuộc tình kiên trung thơm lừng. </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62840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lstStyle/>
          <a:p>
            <a:pPr algn="just"/>
            <a:r>
              <a:rPr lang="en-US" sz="8000" b="0" dirty="0">
                <a:solidFill>
                  <a:srgbClr val="FF0000"/>
                </a:solidFill>
                <a:effectLst>
                  <a:outerShdw blurRad="38100" dist="38100" dir="2700000" algn="tl">
                    <a:srgbClr val="000000">
                      <a:alpha val="43137"/>
                    </a:srgbClr>
                  </a:outerShdw>
                </a:effectLst>
                <a:latin typeface="+mn-lt"/>
              </a:rPr>
              <a:t>***</a:t>
            </a:r>
            <a:r>
              <a:rPr lang="en-US" sz="8000" b="0" dirty="0">
                <a:solidFill>
                  <a:srgbClr val="0000C0"/>
                </a:solidFill>
                <a:effectLst>
                  <a:outerShdw blurRad="38100" dist="38100" dir="2700000" algn="tl">
                    <a:srgbClr val="000000">
                      <a:alpha val="43137"/>
                    </a:srgbClr>
                  </a:outerShdw>
                </a:effectLst>
                <a:latin typeface="+mn-lt"/>
              </a:rPr>
              <a:t> </a:t>
            </a:r>
            <a:r>
              <a:rPr lang="vi-VN" sz="8000" b="0" dirty="0">
                <a:solidFill>
                  <a:srgbClr val="0000C0"/>
                </a:solidFill>
                <a:effectLst>
                  <a:outerShdw blurRad="38100" dist="38100" dir="2700000" algn="tl">
                    <a:srgbClr val="000000">
                      <a:alpha val="43137"/>
                    </a:srgbClr>
                  </a:outerShdw>
                </a:effectLst>
                <a:latin typeface="+mn-lt"/>
              </a:rPr>
              <a:t>Xin dâng Cha đây tấm lòng của mẹ cha yêu con muôn trùng. Nguyện xin Cha đoái thương tình yêu con hiến dâng.</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2752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F2299-2CA6-A992-2A1B-C4D366F6A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scene3d>
              <a:camera prst="orthographicFront"/>
              <a:lightRig rig="flood" dir="t">
                <a:rot lat="0" lon="0" rev="7200000"/>
              </a:lightRig>
            </a:scene3d>
            <a:sp3d prstMaterial="matte">
              <a:bevelT h="38100"/>
            </a:sp3d>
          </a:bodyPr>
          <a:lstStyle/>
          <a:p>
            <a:pPr algn="ctr"/>
            <a:r>
              <a:rPr lang="en-US" sz="6000" b="0" u="sng" dirty="0">
                <a:solidFill>
                  <a:srgbClr val="0000C0"/>
                </a:solidFill>
                <a:effectLst>
                  <a:outerShdw blurRad="38100" dist="38100" dir="2700000" algn="tl">
                    <a:srgbClr val="000000">
                      <a:alpha val="43137"/>
                    </a:srgbClr>
                  </a:outerShdw>
                </a:effectLst>
                <a:latin typeface="+mn-lt"/>
              </a:rPr>
              <a:t>Ca </a:t>
            </a:r>
            <a:r>
              <a:rPr lang="en-US" sz="6000" b="0" u="sng" dirty="0" err="1">
                <a:solidFill>
                  <a:srgbClr val="0000C0"/>
                </a:solidFill>
                <a:effectLst>
                  <a:outerShdw blurRad="38100" dist="38100" dir="2700000" algn="tl">
                    <a:srgbClr val="000000">
                      <a:alpha val="43137"/>
                    </a:srgbClr>
                  </a:outerShdw>
                </a:effectLst>
                <a:latin typeface="+mn-lt"/>
              </a:rPr>
              <a:t>Nguyện</a:t>
            </a:r>
            <a:r>
              <a:rPr lang="en-US" sz="6000" b="0" u="sng" dirty="0">
                <a:solidFill>
                  <a:srgbClr val="0000C0"/>
                </a:solidFill>
                <a:effectLst>
                  <a:outerShdw blurRad="38100" dist="38100" dir="2700000" algn="tl">
                    <a:srgbClr val="000000">
                      <a:alpha val="43137"/>
                    </a:srgbClr>
                  </a:outerShdw>
                </a:effectLst>
                <a:latin typeface="+mn-lt"/>
              </a:rPr>
              <a:t> </a:t>
            </a:r>
            <a:r>
              <a:rPr lang="en-US" sz="6000" b="0" u="sng" dirty="0" err="1">
                <a:solidFill>
                  <a:srgbClr val="0000C0"/>
                </a:solidFill>
                <a:effectLst>
                  <a:outerShdw blurRad="38100" dist="38100" dir="2700000" algn="tl">
                    <a:srgbClr val="000000">
                      <a:alpha val="43137"/>
                    </a:srgbClr>
                  </a:outerShdw>
                </a:effectLst>
                <a:latin typeface="+mn-lt"/>
              </a:rPr>
              <a:t>Hiệp</a:t>
            </a:r>
            <a:r>
              <a:rPr lang="en-US" sz="6000" b="0" u="sng" dirty="0">
                <a:solidFill>
                  <a:srgbClr val="0000C0"/>
                </a:solidFill>
                <a:effectLst>
                  <a:outerShdw blurRad="38100" dist="38100" dir="2700000" algn="tl">
                    <a:srgbClr val="000000">
                      <a:alpha val="43137"/>
                    </a:srgbClr>
                  </a:outerShdw>
                </a:effectLst>
                <a:latin typeface="+mn-lt"/>
              </a:rPr>
              <a:t> </a:t>
            </a:r>
            <a:r>
              <a:rPr lang="en-US" sz="6000" b="0" u="sng" dirty="0" err="1">
                <a:solidFill>
                  <a:srgbClr val="0000C0"/>
                </a:solidFill>
                <a:effectLst>
                  <a:outerShdw blurRad="38100" dist="38100" dir="2700000" algn="tl">
                    <a:srgbClr val="000000">
                      <a:alpha val="43137"/>
                    </a:srgbClr>
                  </a:outerShdw>
                </a:effectLst>
                <a:latin typeface="+mn-lt"/>
              </a:rPr>
              <a:t>Lễ</a:t>
            </a:r>
            <a:br>
              <a:rPr lang="en-US" sz="8800" b="0" u="sng" dirty="0">
                <a:solidFill>
                  <a:srgbClr val="0000C0"/>
                </a:solidFill>
                <a:effectLst>
                  <a:outerShdw blurRad="38100" dist="38100" dir="2700000" algn="tl">
                    <a:srgbClr val="000000">
                      <a:alpha val="43137"/>
                    </a:srgbClr>
                  </a:outerShdw>
                </a:effectLst>
                <a:latin typeface="+mn-lt"/>
              </a:rPr>
            </a:br>
            <a:br>
              <a:rPr lang="en-US" sz="8800" b="0" dirty="0">
                <a:solidFill>
                  <a:srgbClr val="0000C0"/>
                </a:solidFill>
                <a:effectLst>
                  <a:outerShdw blurRad="38100" dist="38100" dir="2700000" algn="tl">
                    <a:srgbClr val="000000">
                      <a:alpha val="43137"/>
                    </a:srgbClr>
                  </a:outerShdw>
                </a:effectLst>
                <a:latin typeface="+mn-lt"/>
              </a:rPr>
            </a:br>
            <a:r>
              <a:rPr lang="en-US" sz="8800" b="0" dirty="0">
                <a:solidFill>
                  <a:srgbClr val="C00000"/>
                </a:solidFill>
                <a:effectLst>
                  <a:outerShdw blurRad="38100" dist="38100" dir="2700000" algn="tl">
                    <a:srgbClr val="000000">
                      <a:alpha val="43137"/>
                    </a:srgbClr>
                  </a:outerShdw>
                </a:effectLst>
                <a:latin typeface="UTM Alberta Heavy" panose="02040603050506020204" pitchFamily="18" charset="0"/>
              </a:rPr>
              <a:t>HOA NỞ MIỀN CANA</a:t>
            </a:r>
            <a:br>
              <a:rPr lang="en-US" sz="8800" b="0" dirty="0">
                <a:solidFill>
                  <a:srgbClr val="0000C0"/>
                </a:solidFill>
                <a:effectLst>
                  <a:outerShdw blurRad="38100" dist="38100" dir="2700000" algn="tl">
                    <a:srgbClr val="000000">
                      <a:alpha val="43137"/>
                    </a:srgbClr>
                  </a:outerShdw>
                </a:effectLst>
                <a:latin typeface="+mn-lt"/>
              </a:rPr>
            </a:br>
            <a:r>
              <a:rPr lang="en-US" sz="5400" b="0" i="1" dirty="0">
                <a:solidFill>
                  <a:srgbClr val="0000C0"/>
                </a:solidFill>
                <a:effectLst>
                  <a:outerShdw blurRad="38100" dist="38100" dir="2700000" algn="tl">
                    <a:srgbClr val="000000">
                      <a:alpha val="43137"/>
                    </a:srgbClr>
                  </a:outerShdw>
                </a:effectLst>
                <a:latin typeface="+mn-lt"/>
              </a:rPr>
              <a:t>St: </a:t>
            </a:r>
            <a:r>
              <a:rPr lang="en-US" sz="5400" b="0" i="1" dirty="0" err="1">
                <a:solidFill>
                  <a:srgbClr val="0000C0"/>
                </a:solidFill>
                <a:effectLst>
                  <a:outerShdw blurRad="38100" dist="38100" dir="2700000" algn="tl">
                    <a:srgbClr val="000000">
                      <a:alpha val="43137"/>
                    </a:srgbClr>
                  </a:outerShdw>
                </a:effectLst>
                <a:latin typeface="+mn-lt"/>
              </a:rPr>
              <a:t>Phanxicô</a:t>
            </a:r>
            <a:r>
              <a:rPr lang="en-US" sz="5400" b="0" i="1" dirty="0">
                <a:solidFill>
                  <a:srgbClr val="0000C0"/>
                </a:solidFill>
                <a:effectLst>
                  <a:outerShdw blurRad="38100" dist="38100" dir="2700000" algn="tl">
                    <a:srgbClr val="000000">
                      <a:alpha val="43137"/>
                    </a:srgbClr>
                  </a:outerShdw>
                </a:effectLst>
                <a:latin typeface="+mn-lt"/>
              </a:rPr>
              <a:t>.</a:t>
            </a:r>
            <a:endParaRPr lang="en-US" sz="8800" b="0" i="1"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35313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6000" b="0" u="sng" dirty="0">
                <a:solidFill>
                  <a:srgbClr val="FF0000"/>
                </a:solidFill>
                <a:effectLst>
                  <a:outerShdw blurRad="38100" dist="38100" dir="2700000" algn="tl">
                    <a:srgbClr val="000000">
                      <a:alpha val="43137"/>
                    </a:srgbClr>
                  </a:outerShdw>
                </a:effectLst>
                <a:latin typeface="+mn-lt"/>
              </a:rPr>
              <a:t>Tk1.</a:t>
            </a:r>
            <a:r>
              <a:rPr lang="en-US" sz="6000" b="0" dirty="0">
                <a:solidFill>
                  <a:srgbClr val="0000C0"/>
                </a:solidFill>
                <a:effectLst>
                  <a:outerShdw blurRad="38100" dist="38100" dir="2700000" algn="tl">
                    <a:srgbClr val="000000">
                      <a:alpha val="43137"/>
                    </a:srgbClr>
                  </a:outerShdw>
                </a:effectLst>
                <a:latin typeface="+mn-lt"/>
              </a:rPr>
              <a:t> </a:t>
            </a:r>
            <a:r>
              <a:rPr lang="vi-VN" sz="6000" b="0" dirty="0">
                <a:solidFill>
                  <a:srgbClr val="0000C0"/>
                </a:solidFill>
                <a:effectLst>
                  <a:outerShdw blurRad="38100" dist="38100" dir="2700000" algn="tl">
                    <a:srgbClr val="000000">
                      <a:alpha val="43137"/>
                    </a:srgbClr>
                  </a:outerShdw>
                </a:effectLst>
                <a:latin typeface="+mn-lt"/>
              </a:rPr>
              <a:t>Ngày xưa khi hoa nở miền Cana. Khi đôi lứa </a:t>
            </a:r>
            <a:r>
              <a:rPr lang="en-US" sz="6000" dirty="0">
                <a:solidFill>
                  <a:srgbClr val="0000C0"/>
                </a:solidFill>
                <a:effectLst>
                  <a:outerShdw blurRad="38100" dist="38100" dir="2700000" algn="tl">
                    <a:srgbClr val="000000">
                      <a:alpha val="43137"/>
                    </a:srgbClr>
                  </a:outerShdw>
                </a:effectLst>
                <a:latin typeface="+mn-lt"/>
              </a:rPr>
              <a:t>í -</a:t>
            </a:r>
            <a:r>
              <a:rPr lang="vi-VN" sz="6000" b="0" dirty="0">
                <a:solidFill>
                  <a:srgbClr val="0000C0"/>
                </a:solidFill>
                <a:effectLst>
                  <a:outerShdw blurRad="38100" dist="38100" dir="2700000" algn="tl">
                    <a:srgbClr val="000000">
                      <a:alpha val="43137"/>
                    </a:srgbClr>
                  </a:outerShdw>
                </a:effectLst>
                <a:latin typeface="+mn-lt"/>
              </a:rPr>
              <a:t> a chung đường. Chúa đã nâng ly rượu mừng. Ngài nâng nâng ly rượu chúc hôn. Ngài say theo men của cuộc đời. Ngài chung vui với người vui. Ngài ban ơn thiêng nối tình người. Ngài thánh hóa đời lứa đôi.</a:t>
            </a:r>
            <a:endParaRPr lang="en-US" sz="6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9212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err="1">
                <a:solidFill>
                  <a:srgbClr val="FF0000"/>
                </a:solidFill>
                <a:effectLst>
                  <a:outerShdw blurRad="38100" dist="38100" dir="2700000" algn="tl">
                    <a:srgbClr val="000000">
                      <a:alpha val="43137"/>
                    </a:srgbClr>
                  </a:outerShdw>
                </a:effectLst>
                <a:latin typeface="+mn-lt"/>
              </a:rPr>
              <a:t>Đk</a:t>
            </a:r>
            <a:r>
              <a:rPr lang="en-US" sz="8000" b="0" u="sng" dirty="0">
                <a:solidFill>
                  <a:srgbClr val="FF0000"/>
                </a:solidFill>
                <a:effectLst>
                  <a:outerShdw blurRad="38100" dist="38100" dir="2700000" algn="tl">
                    <a:srgbClr val="000000">
                      <a:alpha val="43137"/>
                    </a:srgbClr>
                  </a:outerShdw>
                </a:effectLst>
                <a:latin typeface="+mn-lt"/>
              </a:rPr>
              <a:t>.</a:t>
            </a:r>
            <a:r>
              <a:rPr lang="en-US" sz="8000" b="0" dirty="0">
                <a:solidFill>
                  <a:srgbClr val="0000C0"/>
                </a:solidFill>
                <a:effectLst>
                  <a:outerShdw blurRad="38100" dist="38100" dir="2700000" algn="tl">
                    <a:srgbClr val="000000">
                      <a:alpha val="43137"/>
                    </a:srgbClr>
                  </a:outerShdw>
                </a:effectLst>
                <a:latin typeface="+mn-lt"/>
              </a:rPr>
              <a:t> </a:t>
            </a:r>
            <a:r>
              <a:rPr lang="vi-VN" sz="8000" b="0" dirty="0">
                <a:solidFill>
                  <a:srgbClr val="0000C0"/>
                </a:solidFill>
                <a:effectLst>
                  <a:outerShdw blurRad="38100" dist="38100" dir="2700000" algn="tl">
                    <a:srgbClr val="000000">
                      <a:alpha val="43137"/>
                    </a:srgbClr>
                  </a:outerShdw>
                </a:effectLst>
                <a:latin typeface="+mn-lt"/>
              </a:rPr>
              <a:t>Nguyện xin Giê-su thương mến. Cho duyên tình mãi nở hoa. Nguyện xin Giê-su đến trong nhà. Cho đời hòa tiếng ca.</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32563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6000" b="0" u="sng" dirty="0">
                <a:solidFill>
                  <a:srgbClr val="FF0000"/>
                </a:solidFill>
                <a:effectLst>
                  <a:outerShdw blurRad="38100" dist="38100" dir="2700000" algn="tl">
                    <a:srgbClr val="000000">
                      <a:alpha val="43137"/>
                    </a:srgbClr>
                  </a:outerShdw>
                </a:effectLst>
                <a:latin typeface="+mn-lt"/>
              </a:rPr>
              <a:t>Tk2.</a:t>
            </a:r>
            <a:r>
              <a:rPr lang="en-US" sz="6000" b="0" dirty="0">
                <a:solidFill>
                  <a:srgbClr val="0000C0"/>
                </a:solidFill>
                <a:effectLst>
                  <a:outerShdw blurRad="38100" dist="38100" dir="2700000" algn="tl">
                    <a:srgbClr val="000000">
                      <a:alpha val="43137"/>
                    </a:srgbClr>
                  </a:outerShdw>
                </a:effectLst>
                <a:latin typeface="+mn-lt"/>
              </a:rPr>
              <a:t> </a:t>
            </a:r>
            <a:r>
              <a:rPr lang="vi-VN" sz="6000" b="0" dirty="0">
                <a:solidFill>
                  <a:srgbClr val="0000C0"/>
                </a:solidFill>
                <a:effectLst>
                  <a:outerShdw blurRad="38100" dist="38100" dir="2700000" algn="tl">
                    <a:srgbClr val="000000">
                      <a:alpha val="43137"/>
                    </a:srgbClr>
                  </a:outerShdw>
                </a:effectLst>
                <a:latin typeface="+mn-lt"/>
              </a:rPr>
              <a:t>Nhiều khi xem hoa nở chờ trăng lên. Nương tay võng uống lời ru hời. Chúa đã vui trong phận người. Ngài vui trong thân phận chúng con. Ngài xem muôn hoa thắm tươi vườn nhà. Ngài nghe tiếng hát mẹ cha. Ngài ba mươi năm sống thuận hòa. Và thấy nghĩa tình thiết tha.</a:t>
            </a:r>
            <a:endParaRPr lang="en-US" sz="6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328309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err="1">
                <a:solidFill>
                  <a:srgbClr val="FF0000"/>
                </a:solidFill>
                <a:effectLst>
                  <a:outerShdw blurRad="38100" dist="38100" dir="2700000" algn="tl">
                    <a:srgbClr val="000000">
                      <a:alpha val="43137"/>
                    </a:srgbClr>
                  </a:outerShdw>
                </a:effectLst>
                <a:latin typeface="+mn-lt"/>
              </a:rPr>
              <a:t>Đk</a:t>
            </a:r>
            <a:r>
              <a:rPr lang="en-US" sz="8000" b="0" u="sng" dirty="0">
                <a:solidFill>
                  <a:srgbClr val="FF0000"/>
                </a:solidFill>
                <a:effectLst>
                  <a:outerShdw blurRad="38100" dist="38100" dir="2700000" algn="tl">
                    <a:srgbClr val="000000">
                      <a:alpha val="43137"/>
                    </a:srgbClr>
                  </a:outerShdw>
                </a:effectLst>
                <a:latin typeface="+mn-lt"/>
              </a:rPr>
              <a:t>.</a:t>
            </a:r>
            <a:r>
              <a:rPr lang="en-US" sz="8000" b="0" dirty="0">
                <a:solidFill>
                  <a:srgbClr val="0000C0"/>
                </a:solidFill>
                <a:effectLst>
                  <a:outerShdw blurRad="38100" dist="38100" dir="2700000" algn="tl">
                    <a:srgbClr val="000000">
                      <a:alpha val="43137"/>
                    </a:srgbClr>
                  </a:outerShdw>
                </a:effectLst>
                <a:latin typeface="+mn-lt"/>
              </a:rPr>
              <a:t> </a:t>
            </a:r>
            <a:r>
              <a:rPr lang="vi-VN" sz="8000" b="0" dirty="0">
                <a:solidFill>
                  <a:srgbClr val="0000C0"/>
                </a:solidFill>
                <a:effectLst>
                  <a:outerShdw blurRad="38100" dist="38100" dir="2700000" algn="tl">
                    <a:srgbClr val="000000">
                      <a:alpha val="43137"/>
                    </a:srgbClr>
                  </a:outerShdw>
                </a:effectLst>
                <a:latin typeface="+mn-lt"/>
              </a:rPr>
              <a:t>Nguyện xin Giê-su thương mến. Cho duyên tình mãi nở hoa. Nguyện xin Giê-su đến trong nhà. Cho đời hòa tiếng ca.</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82092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6000" b="0" u="sng" dirty="0">
                <a:solidFill>
                  <a:srgbClr val="FF0000"/>
                </a:solidFill>
                <a:effectLst>
                  <a:outerShdw blurRad="38100" dist="38100" dir="2700000" algn="tl">
                    <a:srgbClr val="000000">
                      <a:alpha val="43137"/>
                    </a:srgbClr>
                  </a:outerShdw>
                </a:effectLst>
                <a:latin typeface="+mn-lt"/>
              </a:rPr>
              <a:t>Tk3.</a:t>
            </a:r>
            <a:r>
              <a:rPr lang="en-US" sz="6000" b="0" dirty="0">
                <a:solidFill>
                  <a:srgbClr val="0000C0"/>
                </a:solidFill>
                <a:effectLst>
                  <a:outerShdw blurRad="38100" dist="38100" dir="2700000" algn="tl">
                    <a:srgbClr val="000000">
                      <a:alpha val="43137"/>
                    </a:srgbClr>
                  </a:outerShdw>
                </a:effectLst>
                <a:latin typeface="+mn-lt"/>
              </a:rPr>
              <a:t> </a:t>
            </a:r>
            <a:r>
              <a:rPr lang="vi-VN" sz="6000" b="0" dirty="0">
                <a:solidFill>
                  <a:srgbClr val="0000C0"/>
                </a:solidFill>
                <a:effectLst>
                  <a:outerShdw blurRad="38100" dist="38100" dir="2700000" algn="tl">
                    <a:srgbClr val="000000">
                      <a:alpha val="43137"/>
                    </a:srgbClr>
                  </a:outerShdw>
                </a:effectLst>
                <a:latin typeface="+mn-lt"/>
              </a:rPr>
              <a:t>Tình yêu xin muôn thuở đẹp lung linh. Trăm năm mãi có ta có mình. Dắt dìu nhau trên đường tình. Dìu nhau trên con đường mến yêu. Dù khi an vui lúc ngậm ngùi. Tình luôn son sắt đẹp tươi. Niềm tin linh thiêng giữa giòng đời. Là gió giúp thuyền lướt trôi.</a:t>
            </a:r>
            <a:endParaRPr lang="en-US" sz="6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957483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6600" b="0" u="sng" dirty="0">
                <a:solidFill>
                  <a:srgbClr val="FF0000"/>
                </a:solidFill>
                <a:effectLst>
                  <a:outerShdw blurRad="38100" dist="38100" dir="2700000" algn="tl">
                    <a:srgbClr val="000000">
                      <a:alpha val="43137"/>
                    </a:srgbClr>
                  </a:outerShdw>
                </a:effectLst>
                <a:latin typeface="+mn-lt"/>
              </a:rPr>
              <a:t>Tk</a:t>
            </a:r>
            <a:r>
              <a:rPr lang="vi-VN" sz="6600" b="0" u="sng" dirty="0">
                <a:solidFill>
                  <a:srgbClr val="FF0000"/>
                </a:solidFill>
                <a:effectLst>
                  <a:outerShdw blurRad="38100" dist="38100" dir="2700000" algn="tl">
                    <a:srgbClr val="000000">
                      <a:alpha val="43137"/>
                    </a:srgbClr>
                  </a:outerShdw>
                </a:effectLst>
                <a:latin typeface="+mn-lt"/>
              </a:rPr>
              <a:t>1.</a:t>
            </a:r>
            <a:r>
              <a:rPr lang="vi-VN" sz="6600" b="0" dirty="0">
                <a:solidFill>
                  <a:srgbClr val="0000C0"/>
                </a:solidFill>
                <a:effectLst>
                  <a:outerShdw blurRad="38100" dist="38100" dir="2700000" algn="tl">
                    <a:srgbClr val="000000">
                      <a:alpha val="43137"/>
                    </a:srgbClr>
                  </a:outerShdw>
                </a:effectLst>
                <a:latin typeface="+mn-lt"/>
              </a:rPr>
              <a:t> Đưa nhau lên trước bàn thờ chung lòng thề hứa yêu nhau, nơi đây yêu thương trao hiến xin trọn lời hứa chiều (hôm) nay. Yêu thương xin mãi dâng đầy cho tình nồng ấm men say, xin Cha yêu thương đưa dìu cho tình không chút phôi pha.</a:t>
            </a:r>
            <a:endParaRPr lang="en-US" sz="66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14216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err="1">
                <a:solidFill>
                  <a:srgbClr val="FF0000"/>
                </a:solidFill>
                <a:effectLst>
                  <a:outerShdw blurRad="38100" dist="38100" dir="2700000" algn="tl">
                    <a:srgbClr val="000000">
                      <a:alpha val="43137"/>
                    </a:srgbClr>
                  </a:outerShdw>
                </a:effectLst>
                <a:latin typeface="+mn-lt"/>
              </a:rPr>
              <a:t>Đk</a:t>
            </a:r>
            <a:r>
              <a:rPr lang="en-US" sz="8000" b="0" u="sng" dirty="0">
                <a:solidFill>
                  <a:srgbClr val="FF0000"/>
                </a:solidFill>
                <a:effectLst>
                  <a:outerShdw blurRad="38100" dist="38100" dir="2700000" algn="tl">
                    <a:srgbClr val="000000">
                      <a:alpha val="43137"/>
                    </a:srgbClr>
                  </a:outerShdw>
                </a:effectLst>
                <a:latin typeface="+mn-lt"/>
              </a:rPr>
              <a:t>.</a:t>
            </a:r>
            <a:r>
              <a:rPr lang="en-US" sz="8000" b="0" dirty="0">
                <a:solidFill>
                  <a:srgbClr val="0000C0"/>
                </a:solidFill>
                <a:effectLst>
                  <a:outerShdw blurRad="38100" dist="38100" dir="2700000" algn="tl">
                    <a:srgbClr val="000000">
                      <a:alpha val="43137"/>
                    </a:srgbClr>
                  </a:outerShdw>
                </a:effectLst>
                <a:latin typeface="+mn-lt"/>
              </a:rPr>
              <a:t> </a:t>
            </a:r>
            <a:r>
              <a:rPr lang="vi-VN" sz="8000" b="0" dirty="0">
                <a:solidFill>
                  <a:srgbClr val="0000C0"/>
                </a:solidFill>
                <a:effectLst>
                  <a:outerShdw blurRad="38100" dist="38100" dir="2700000" algn="tl">
                    <a:srgbClr val="000000">
                      <a:alpha val="43137"/>
                    </a:srgbClr>
                  </a:outerShdw>
                </a:effectLst>
                <a:latin typeface="+mn-lt"/>
              </a:rPr>
              <a:t>Nguyện xin Giê-su thương mến. Cho duyên tình mãi nở hoa. Nguyện xin Giê-su đến trong nhà. Cho đời hòa tiếng ca.</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79822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6000" b="0" u="sng" dirty="0">
                <a:solidFill>
                  <a:srgbClr val="FF0000"/>
                </a:solidFill>
                <a:effectLst>
                  <a:outerShdw blurRad="38100" dist="38100" dir="2700000" algn="tl">
                    <a:srgbClr val="000000">
                      <a:alpha val="43137"/>
                    </a:srgbClr>
                  </a:outerShdw>
                </a:effectLst>
                <a:latin typeface="+mn-lt"/>
              </a:rPr>
              <a:t>Tk4.</a:t>
            </a:r>
            <a:r>
              <a:rPr lang="en-US" sz="6000" b="0" dirty="0">
                <a:solidFill>
                  <a:srgbClr val="0000C0"/>
                </a:solidFill>
                <a:effectLst>
                  <a:outerShdw blurRad="38100" dist="38100" dir="2700000" algn="tl">
                    <a:srgbClr val="000000">
                      <a:alpha val="43137"/>
                    </a:srgbClr>
                  </a:outerShdw>
                </a:effectLst>
                <a:latin typeface="+mn-lt"/>
              </a:rPr>
              <a:t> </a:t>
            </a:r>
            <a:r>
              <a:rPr lang="vi-VN" sz="6000" b="0" dirty="0">
                <a:solidFill>
                  <a:srgbClr val="0000C0"/>
                </a:solidFill>
                <a:effectLst>
                  <a:outerShdw blurRad="38100" dist="38100" dir="2700000" algn="tl">
                    <a:srgbClr val="000000">
                      <a:alpha val="43137"/>
                    </a:srgbClr>
                  </a:outerShdw>
                </a:effectLst>
                <a:latin typeface="+mn-lt"/>
              </a:rPr>
              <a:t>Ngày xưa khi mây mở trời Cana. Đôi chim trắng vút bay giữa trời. Chúa nhìn theo môi mỉm cười. Ngài vui trông theo từng lứa đôi. Nguyện xin Giê-su nối đường đời. Dìu đưa trăm lối nghìn nơi. Người tay trong tay bước tuyệt vời. Về đến cõi trời thắm tươi.</a:t>
            </a:r>
            <a:endParaRPr lang="en-US" sz="6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2441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err="1">
                <a:solidFill>
                  <a:srgbClr val="FF0000"/>
                </a:solidFill>
                <a:effectLst>
                  <a:outerShdw blurRad="38100" dist="38100" dir="2700000" algn="tl">
                    <a:srgbClr val="000000">
                      <a:alpha val="43137"/>
                    </a:srgbClr>
                  </a:outerShdw>
                </a:effectLst>
                <a:latin typeface="+mn-lt"/>
              </a:rPr>
              <a:t>Đk</a:t>
            </a:r>
            <a:r>
              <a:rPr lang="en-US" sz="8000" b="0" u="sng" dirty="0">
                <a:solidFill>
                  <a:srgbClr val="FF0000"/>
                </a:solidFill>
                <a:effectLst>
                  <a:outerShdw blurRad="38100" dist="38100" dir="2700000" algn="tl">
                    <a:srgbClr val="000000">
                      <a:alpha val="43137"/>
                    </a:srgbClr>
                  </a:outerShdw>
                </a:effectLst>
                <a:latin typeface="+mn-lt"/>
              </a:rPr>
              <a:t>.</a:t>
            </a:r>
            <a:r>
              <a:rPr lang="en-US" sz="8000" b="0" dirty="0">
                <a:solidFill>
                  <a:srgbClr val="0000C0"/>
                </a:solidFill>
                <a:effectLst>
                  <a:outerShdw blurRad="38100" dist="38100" dir="2700000" algn="tl">
                    <a:srgbClr val="000000">
                      <a:alpha val="43137"/>
                    </a:srgbClr>
                  </a:outerShdw>
                </a:effectLst>
                <a:latin typeface="+mn-lt"/>
              </a:rPr>
              <a:t> </a:t>
            </a:r>
            <a:r>
              <a:rPr lang="vi-VN" sz="8000" b="0" dirty="0">
                <a:solidFill>
                  <a:srgbClr val="0000C0"/>
                </a:solidFill>
                <a:effectLst>
                  <a:outerShdw blurRad="38100" dist="38100" dir="2700000" algn="tl">
                    <a:srgbClr val="000000">
                      <a:alpha val="43137"/>
                    </a:srgbClr>
                  </a:outerShdw>
                </a:effectLst>
                <a:latin typeface="+mn-lt"/>
              </a:rPr>
              <a:t>Nguyện xin Giê-su thương mến. Cho duyên tình mãi nở hoa. Nguyện xin Giê-su đến trong nhà. Cho đời hòa tiếng ca.</a:t>
            </a:r>
            <a:endParaRPr lang="en-US" sz="80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14772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F2299-2CA6-A992-2A1B-C4D366F6A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774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0AEE-5CED-B046-A552-E258B4E23428}"/>
              </a:ext>
            </a:extLst>
          </p:cNvPr>
          <p:cNvSpPr>
            <a:spLocks noGrp="1"/>
          </p:cNvSpPr>
          <p:nvPr>
            <p:ph type="title"/>
          </p:nvPr>
        </p:nvSpPr>
        <p:spPr>
          <a:xfrm>
            <a:off x="0" y="0"/>
            <a:ext cx="12192000" cy="6858000"/>
          </a:xfrm>
        </p:spPr>
        <p:txBody>
          <a:bodyPr>
            <a:normAutofit/>
            <a:scene3d>
              <a:camera prst="orthographicFront"/>
              <a:lightRig rig="soft" dir="t">
                <a:rot lat="0" lon="0" rev="15600000"/>
              </a:lightRig>
            </a:scene3d>
            <a:sp3d extrusionH="57150" prstMaterial="softEdge">
              <a:bevelT w="88900" h="38100"/>
            </a:sp3d>
          </a:bodyPr>
          <a:lstStyle/>
          <a:p>
            <a:pPr algn="ctr"/>
            <a:r>
              <a:rPr lang="en-US" sz="7200" b="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Ca </a:t>
            </a:r>
            <a:r>
              <a:rPr lang="en-US" sz="7200" b="0" u="sng" dirty="0" err="1">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Kết</a:t>
            </a:r>
            <a:r>
              <a:rPr lang="en-US" sz="7200" b="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 </a:t>
            </a:r>
            <a:r>
              <a:rPr lang="en-US" sz="7200" b="0" u="sng" dirty="0" err="1">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Lễ</a:t>
            </a:r>
            <a:br>
              <a:rPr lang="en-US" sz="7200" b="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br>
            <a:br>
              <a:rPr lang="en-US" sz="7200" b="0"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br>
            <a:r>
              <a:rPr lang="en-US" sz="9600" b="0" dirty="0">
                <a:ln/>
                <a:solidFill>
                  <a:srgbClr val="C00000"/>
                </a:solidFill>
                <a:effectLst>
                  <a:outerShdw blurRad="38100" dist="38100" dir="2700000" algn="tl">
                    <a:srgbClr val="000000">
                      <a:alpha val="43137"/>
                    </a:srgbClr>
                  </a:outerShdw>
                </a:effectLst>
                <a:latin typeface="UTM Alberta Heavy" panose="02040603050506020204" pitchFamily="18" charset="0"/>
                <a:ea typeface="Segoe UI Black" panose="020B0A02040204020203" pitchFamily="34" charset="0"/>
                <a:cs typeface="Times New Roman" panose="02020603050405020304" pitchFamily="18" charset="0"/>
              </a:rPr>
              <a:t>DÂNG MẸ</a:t>
            </a:r>
            <a:br>
              <a:rPr lang="en-US" sz="9600" b="0" dirty="0">
                <a:ln/>
                <a:solidFill>
                  <a:srgbClr val="C00000"/>
                </a:solidFill>
                <a:effectLst>
                  <a:outerShdw blurRad="38100" dist="38100" dir="2700000" algn="tl">
                    <a:srgbClr val="000000">
                      <a:alpha val="43137"/>
                    </a:srgbClr>
                  </a:outerShdw>
                </a:effectLst>
                <a:latin typeface="UTM Alberta Heavy" panose="02040603050506020204" pitchFamily="18" charset="0"/>
                <a:ea typeface="Segoe UI Black" panose="020B0A02040204020203" pitchFamily="34" charset="0"/>
                <a:cs typeface="Times New Roman" panose="02020603050405020304" pitchFamily="18" charset="0"/>
              </a:rPr>
            </a:br>
            <a:r>
              <a:rPr lang="en-US" sz="9600" b="0" dirty="0">
                <a:ln/>
                <a:solidFill>
                  <a:srgbClr val="C00000"/>
                </a:solidFill>
                <a:effectLst>
                  <a:outerShdw blurRad="38100" dist="38100" dir="2700000" algn="tl">
                    <a:srgbClr val="000000">
                      <a:alpha val="43137"/>
                    </a:srgbClr>
                  </a:outerShdw>
                </a:effectLst>
                <a:latin typeface="UTM Alberta Heavy" panose="02040603050506020204" pitchFamily="18" charset="0"/>
                <a:ea typeface="Segoe UI Black" panose="020B0A02040204020203" pitchFamily="34" charset="0"/>
                <a:cs typeface="Times New Roman" panose="02020603050405020304" pitchFamily="18" charset="0"/>
              </a:rPr>
              <a:t>ĐỜI HÔN NHÂN</a:t>
            </a:r>
            <a:br>
              <a:rPr lang="en-US" sz="7200" b="0"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br>
            <a:r>
              <a:rPr lang="en-US" sz="4800" b="0" i="1"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St: </a:t>
            </a:r>
            <a:r>
              <a:rPr lang="en-US" sz="4800" b="0" i="1" dirty="0" err="1">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Đinh</a:t>
            </a:r>
            <a:r>
              <a:rPr lang="en-US" sz="4800" b="0" i="1"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 </a:t>
            </a:r>
            <a:r>
              <a:rPr lang="en-US" sz="4800" b="0" i="1" dirty="0" err="1">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Công</a:t>
            </a:r>
            <a:r>
              <a:rPr lang="en-US" sz="4800" b="0" i="1"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 </a:t>
            </a:r>
            <a:r>
              <a:rPr lang="en-US" sz="4800" b="0" i="1" dirty="0" err="1">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Huỳnh</a:t>
            </a:r>
            <a:endParaRPr lang="en-US" sz="7200" b="0" i="1"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901566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0AEE-5CED-B046-A552-E258B4E23428}"/>
              </a:ext>
            </a:extLst>
          </p:cNvPr>
          <p:cNvSpPr>
            <a:spLocks noGrp="1"/>
          </p:cNvSpPr>
          <p:nvPr>
            <p:ph type="title"/>
          </p:nvPr>
        </p:nvSpPr>
        <p:spPr>
          <a:xfrm>
            <a:off x="0" y="0"/>
            <a:ext cx="12192000" cy="6858000"/>
          </a:xfrm>
        </p:spPr>
        <p:txBody>
          <a:bodyPr>
            <a:noAutofit/>
          </a:bodyPr>
          <a:lstStyle/>
          <a:p>
            <a:pPr algn="just"/>
            <a:r>
              <a:rPr lang="en-US" sz="6000" b="0" u="sng"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Tk1.</a:t>
            </a:r>
            <a:r>
              <a:rPr lang="vi-VN" sz="6000" b="0" dirty="0">
                <a:solidFill>
                  <a:srgbClr val="0000C0"/>
                </a:solidFill>
                <a:effectLst>
                  <a:outerShdw blurRad="38100" dist="38100" dir="2700000" algn="tl">
                    <a:srgbClr val="000000">
                      <a:alpha val="43137"/>
                    </a:srgbClr>
                  </a:outerShdw>
                </a:effectLst>
                <a:latin typeface="+mn-lt"/>
                <a:cs typeface="Times New Roman" panose="02020603050405020304" pitchFamily="18" charset="0"/>
              </a:rPr>
              <a:t> Mẹ ơi con đến dâng Mẹ yêu đời hai chúng con. Một lòng tin mến xin trái tim Mẹ luôn ở bên. Cùng hai con đi trong khó nguy buồn vui cuộc đời. Lòng luôn vững tâm bước theo Mẹ sống trong tình yêu.</a:t>
            </a:r>
            <a:endParaRPr lang="en-US" sz="6000" b="0" dirty="0">
              <a:solidFill>
                <a:srgbClr val="0000C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126039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0AEE-5CED-B046-A552-E258B4E23428}"/>
              </a:ext>
            </a:extLst>
          </p:cNvPr>
          <p:cNvSpPr>
            <a:spLocks noGrp="1"/>
          </p:cNvSpPr>
          <p:nvPr>
            <p:ph type="title"/>
          </p:nvPr>
        </p:nvSpPr>
        <p:spPr>
          <a:xfrm>
            <a:off x="0" y="0"/>
            <a:ext cx="12192000" cy="6858000"/>
          </a:xfrm>
        </p:spPr>
        <p:txBody>
          <a:bodyPr>
            <a:normAutofit/>
          </a:bodyPr>
          <a:lstStyle/>
          <a:p>
            <a:pPr algn="just"/>
            <a:r>
              <a:rPr lang="vi-VN" sz="6000" b="0" u="sng"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ĐK:</a:t>
            </a:r>
            <a:r>
              <a:rPr lang="vi-VN" sz="6000" b="0"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 </a:t>
            </a:r>
            <a:r>
              <a:rPr lang="vi-VN" sz="6000" b="0" dirty="0">
                <a:solidFill>
                  <a:srgbClr val="0000C0"/>
                </a:solidFill>
                <a:effectLst>
                  <a:outerShdw blurRad="38100" dist="38100" dir="2700000" algn="tl">
                    <a:srgbClr val="000000">
                      <a:alpha val="43137"/>
                    </a:srgbClr>
                  </a:outerShdw>
                </a:effectLst>
                <a:latin typeface="+mn-lt"/>
                <a:cs typeface="Times New Roman" panose="02020603050405020304" pitchFamily="18" charset="0"/>
              </a:rPr>
              <a:t>Xin dâng xin dâng đôi lứa vào cánh tay, cánh tay Mẹ yêu. Hôm nay, tương lai, mãi mãi sống trong ân tình dài lâu. Xin cho, xin cho đôi lứa được thủy chung sắt son trọn đời. Yêu thương, bao dung, tha thứ sống trong tình Mẹ không ngơi</a:t>
            </a:r>
            <a:endParaRPr lang="en-US" sz="6000" b="0" dirty="0">
              <a:solidFill>
                <a:srgbClr val="0000C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477238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0AEE-5CED-B046-A552-E258B4E23428}"/>
              </a:ext>
            </a:extLst>
          </p:cNvPr>
          <p:cNvSpPr>
            <a:spLocks noGrp="1"/>
          </p:cNvSpPr>
          <p:nvPr>
            <p:ph type="title"/>
          </p:nvPr>
        </p:nvSpPr>
        <p:spPr>
          <a:xfrm>
            <a:off x="0" y="0"/>
            <a:ext cx="12192000" cy="6858000"/>
          </a:xfrm>
        </p:spPr>
        <p:txBody>
          <a:bodyPr>
            <a:noAutofit/>
          </a:bodyPr>
          <a:lstStyle/>
          <a:p>
            <a:pPr algn="just"/>
            <a:r>
              <a:rPr lang="en-US" sz="6000" b="0" u="sng"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Tk2.</a:t>
            </a:r>
            <a:r>
              <a:rPr lang="vi-VN" sz="6000" b="0" dirty="0">
                <a:solidFill>
                  <a:srgbClr val="0000C0"/>
                </a:solidFill>
                <a:effectLst>
                  <a:outerShdw blurRad="38100" dist="38100" dir="2700000" algn="tl">
                    <a:srgbClr val="000000">
                      <a:alpha val="43137"/>
                    </a:srgbClr>
                  </a:outerShdw>
                </a:effectLst>
                <a:latin typeface="+mn-lt"/>
                <a:cs typeface="Times New Roman" panose="02020603050405020304" pitchFamily="18" charset="0"/>
              </a:rPr>
              <a:t> Nguyện Mẹ chúc phúc cho tình yêu của hai chúng con. Giờ đây mãi mãi tươi sáng lên mầu hoa ngát hương. Mẹ ơi con trao hai trái tim vào trong tay Mẹ. Đời bao đắng cay cúi xin Mẹ đỡ nâng chở che.</a:t>
            </a:r>
            <a:endParaRPr lang="en-US" sz="6000" b="0" dirty="0">
              <a:solidFill>
                <a:srgbClr val="0000C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227120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0AEE-5CED-B046-A552-E258B4E23428}"/>
              </a:ext>
            </a:extLst>
          </p:cNvPr>
          <p:cNvSpPr>
            <a:spLocks noGrp="1"/>
          </p:cNvSpPr>
          <p:nvPr>
            <p:ph type="title"/>
          </p:nvPr>
        </p:nvSpPr>
        <p:spPr>
          <a:xfrm>
            <a:off x="0" y="0"/>
            <a:ext cx="12192000" cy="6858000"/>
          </a:xfrm>
        </p:spPr>
        <p:txBody>
          <a:bodyPr>
            <a:normAutofit/>
          </a:bodyPr>
          <a:lstStyle/>
          <a:p>
            <a:pPr algn="just"/>
            <a:r>
              <a:rPr lang="vi-VN" sz="6000" b="0" u="sng"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ĐK:</a:t>
            </a:r>
            <a:r>
              <a:rPr lang="vi-VN" sz="6000" b="0" dirty="0">
                <a:solidFill>
                  <a:srgbClr val="0000C0"/>
                </a:solidFill>
                <a:effectLst>
                  <a:outerShdw blurRad="38100" dist="38100" dir="2700000" algn="tl">
                    <a:srgbClr val="000000">
                      <a:alpha val="43137"/>
                    </a:srgbClr>
                  </a:outerShdw>
                </a:effectLst>
                <a:latin typeface="+mn-lt"/>
                <a:cs typeface="Times New Roman" panose="02020603050405020304" pitchFamily="18" charset="0"/>
              </a:rPr>
              <a:t> Xin dâng xin dâng đôi lứa vào cánh tay, cánh tay Mẹ yêu. Hôm nay, tương lai, mãi mãi sống trong ân tình dài lâu. Xin cho, xin cho đôi lứa được thủy chung sắt son trọn đời. Yêu thương, bao dung, tha thứ sống trong tình Mẹ không ngơi</a:t>
            </a:r>
            <a:endParaRPr lang="en-US" sz="6000" b="0" dirty="0">
              <a:solidFill>
                <a:srgbClr val="0000C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9263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a:solidFill>
                  <a:srgbClr val="FF0000"/>
                </a:solidFill>
                <a:effectLst>
                  <a:outerShdw blurRad="38100" dist="38100" dir="2700000" algn="tl">
                    <a:srgbClr val="000000">
                      <a:alpha val="43137"/>
                    </a:srgbClr>
                  </a:outerShdw>
                </a:effectLst>
                <a:latin typeface="+mn-lt"/>
              </a:rPr>
              <a:t>ĐK.</a:t>
            </a:r>
            <a:r>
              <a:rPr lang="en-US" sz="8000" b="0" dirty="0">
                <a:solidFill>
                  <a:srgbClr val="0000C0"/>
                </a:solidFill>
                <a:effectLst>
                  <a:outerShdw blurRad="38100" dist="38100" dir="2700000" algn="tl">
                    <a:srgbClr val="000000">
                      <a:alpha val="43137"/>
                    </a:srgbClr>
                  </a:outerShdw>
                </a:effectLst>
                <a:latin typeface="+mn-lt"/>
              </a:rPr>
              <a:t> Xin </a:t>
            </a:r>
            <a:r>
              <a:rPr lang="en-US" sz="8000" b="0" dirty="0" err="1">
                <a:solidFill>
                  <a:srgbClr val="0000C0"/>
                </a:solidFill>
                <a:effectLst>
                  <a:outerShdw blurRad="38100" dist="38100" dir="2700000" algn="tl">
                    <a:srgbClr val="000000">
                      <a:alpha val="43137"/>
                    </a:srgbClr>
                  </a:outerShdw>
                </a:effectLst>
                <a:latin typeface="+mn-lt"/>
              </a:rPr>
              <a:t>cho</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tình</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chúng</a:t>
            </a:r>
            <a:r>
              <a:rPr lang="en-US" sz="8000" b="0" dirty="0">
                <a:solidFill>
                  <a:srgbClr val="0000C0"/>
                </a:solidFill>
                <a:effectLst>
                  <a:outerShdw blurRad="38100" dist="38100" dir="2700000" algn="tl">
                    <a:srgbClr val="000000">
                      <a:alpha val="43137"/>
                    </a:srgbClr>
                  </a:outerShdw>
                </a:effectLst>
                <a:latin typeface="+mn-lt"/>
              </a:rPr>
              <a:t> con </a:t>
            </a:r>
            <a:r>
              <a:rPr lang="en-US" sz="8000" b="0" dirty="0" err="1">
                <a:solidFill>
                  <a:srgbClr val="0000C0"/>
                </a:solidFill>
                <a:effectLst>
                  <a:outerShdw blurRad="38100" dist="38100" dir="2700000" algn="tl">
                    <a:srgbClr val="000000">
                      <a:alpha val="43137"/>
                    </a:srgbClr>
                  </a:outerShdw>
                </a:effectLst>
                <a:latin typeface="+mn-lt"/>
              </a:rPr>
              <a:t>đây</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thắm</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hồng</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tựa</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nắng</a:t>
            </a:r>
            <a:r>
              <a:rPr lang="en-US" sz="8000" b="0" dirty="0">
                <a:solidFill>
                  <a:srgbClr val="0000C0"/>
                </a:solidFill>
                <a:effectLst>
                  <a:outerShdw blurRad="38100" dist="38100" dir="2700000" algn="tl">
                    <a:srgbClr val="000000">
                      <a:alpha val="43137"/>
                    </a:srgbClr>
                  </a:outerShdw>
                </a:effectLst>
                <a:latin typeface="+mn-lt"/>
              </a:rPr>
              <a:t> ban </a:t>
            </a:r>
            <a:r>
              <a:rPr lang="en-US" sz="8000" b="0" dirty="0" err="1">
                <a:solidFill>
                  <a:srgbClr val="0000C0"/>
                </a:solidFill>
                <a:effectLst>
                  <a:outerShdw blurRad="38100" dist="38100" dir="2700000" algn="tl">
                    <a:srgbClr val="000000">
                      <a:alpha val="43137"/>
                    </a:srgbClr>
                  </a:outerShdw>
                </a:effectLst>
                <a:latin typeface="+mn-lt"/>
              </a:rPr>
              <a:t>mai</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trao</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nhau</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lời</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hứa</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hôm</a:t>
            </a:r>
            <a:r>
              <a:rPr lang="en-US" sz="8000" b="0" dirty="0">
                <a:solidFill>
                  <a:srgbClr val="0000C0"/>
                </a:solidFill>
                <a:effectLst>
                  <a:outerShdw blurRad="38100" dist="38100" dir="2700000" algn="tl">
                    <a:srgbClr val="000000">
                      <a:alpha val="43137"/>
                    </a:srgbClr>
                  </a:outerShdw>
                </a:effectLst>
                <a:latin typeface="+mn-lt"/>
              </a:rPr>
              <a:t> nay </a:t>
            </a:r>
            <a:r>
              <a:rPr lang="en-US" sz="8000" b="0" dirty="0" err="1">
                <a:solidFill>
                  <a:srgbClr val="0000C0"/>
                </a:solidFill>
                <a:effectLst>
                  <a:outerShdw blurRad="38100" dist="38100" dir="2700000" algn="tl">
                    <a:srgbClr val="000000">
                      <a:alpha val="43137"/>
                    </a:srgbClr>
                  </a:outerShdw>
                </a:effectLst>
                <a:latin typeface="+mn-lt"/>
              </a:rPr>
              <a:t>suốt</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đời</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nguyện</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giữ</a:t>
            </a:r>
            <a:r>
              <a:rPr lang="en-US" sz="8000" b="0" dirty="0">
                <a:solidFill>
                  <a:srgbClr val="0000C0"/>
                </a:solidFill>
                <a:effectLst>
                  <a:outerShdw blurRad="38100" dist="38100" dir="2700000" algn="tl">
                    <a:srgbClr val="000000">
                      <a:alpha val="43137"/>
                    </a:srgbClr>
                  </a:outerShdw>
                </a:effectLst>
                <a:latin typeface="+mn-lt"/>
              </a:rPr>
              <a:t> trung </a:t>
            </a:r>
            <a:r>
              <a:rPr lang="en-US" sz="8000" b="0" dirty="0" err="1">
                <a:solidFill>
                  <a:srgbClr val="0000C0"/>
                </a:solidFill>
                <a:effectLst>
                  <a:outerShdw blurRad="38100" dist="38100" dir="2700000" algn="tl">
                    <a:srgbClr val="000000">
                      <a:alpha val="43137"/>
                    </a:srgbClr>
                  </a:outerShdw>
                </a:effectLst>
                <a:latin typeface="+mn-lt"/>
              </a:rPr>
              <a:t>thành</a:t>
            </a:r>
            <a:r>
              <a:rPr lang="en-US" sz="8000" b="0" dirty="0">
                <a:solidFill>
                  <a:srgbClr val="0000C0"/>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3107717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6600" b="0" u="sng" dirty="0">
                <a:solidFill>
                  <a:srgbClr val="FF0000"/>
                </a:solidFill>
                <a:effectLst>
                  <a:outerShdw blurRad="38100" dist="38100" dir="2700000" algn="tl">
                    <a:srgbClr val="000000">
                      <a:alpha val="43137"/>
                    </a:srgbClr>
                  </a:outerShdw>
                </a:effectLst>
                <a:latin typeface="+mn-lt"/>
              </a:rPr>
              <a:t>Tk</a:t>
            </a:r>
            <a:r>
              <a:rPr lang="vi-VN" sz="6600" b="0" u="sng" dirty="0">
                <a:solidFill>
                  <a:srgbClr val="FF0000"/>
                </a:solidFill>
                <a:effectLst>
                  <a:outerShdw blurRad="38100" dist="38100" dir="2700000" algn="tl">
                    <a:srgbClr val="000000">
                      <a:alpha val="43137"/>
                    </a:srgbClr>
                  </a:outerShdw>
                </a:effectLst>
                <a:latin typeface="+mn-lt"/>
              </a:rPr>
              <a:t>2.</a:t>
            </a:r>
            <a:r>
              <a:rPr lang="vi-VN" sz="6600" b="0" dirty="0">
                <a:solidFill>
                  <a:srgbClr val="0000C0"/>
                </a:solidFill>
                <a:effectLst>
                  <a:outerShdw blurRad="38100" dist="38100" dir="2700000" algn="tl">
                    <a:srgbClr val="000000">
                      <a:alpha val="43137"/>
                    </a:srgbClr>
                  </a:outerShdw>
                </a:effectLst>
                <a:latin typeface="+mn-lt"/>
              </a:rPr>
              <a:t> Trăm năm chung kết ân tình hoa lòng luôn ngát hương yêu, gian lao hay khi vui sướng duyên tình không chút nhạt phai. Bên nhau vui bước trong đời không nề gian khó nguy nan, yêu thương có Chúa đưa dìu trên đường đi mãi trăm năm.</a:t>
            </a:r>
            <a:endParaRPr lang="en-US" sz="66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14258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a:solidFill>
                  <a:srgbClr val="FF0000"/>
                </a:solidFill>
                <a:effectLst>
                  <a:outerShdw blurRad="38100" dist="38100" dir="2700000" algn="tl">
                    <a:srgbClr val="000000">
                      <a:alpha val="43137"/>
                    </a:srgbClr>
                  </a:outerShdw>
                </a:effectLst>
                <a:latin typeface="+mn-lt"/>
              </a:rPr>
              <a:t>ĐK.</a:t>
            </a:r>
            <a:r>
              <a:rPr lang="en-US" sz="8000" b="0" dirty="0">
                <a:solidFill>
                  <a:srgbClr val="0000C0"/>
                </a:solidFill>
                <a:effectLst>
                  <a:outerShdw blurRad="38100" dist="38100" dir="2700000" algn="tl">
                    <a:srgbClr val="000000">
                      <a:alpha val="43137"/>
                    </a:srgbClr>
                  </a:outerShdw>
                </a:effectLst>
                <a:latin typeface="+mn-lt"/>
              </a:rPr>
              <a:t> Xin </a:t>
            </a:r>
            <a:r>
              <a:rPr lang="en-US" sz="8000" b="0" dirty="0" err="1">
                <a:solidFill>
                  <a:srgbClr val="0000C0"/>
                </a:solidFill>
                <a:effectLst>
                  <a:outerShdw blurRad="38100" dist="38100" dir="2700000" algn="tl">
                    <a:srgbClr val="000000">
                      <a:alpha val="43137"/>
                    </a:srgbClr>
                  </a:outerShdw>
                </a:effectLst>
                <a:latin typeface="+mn-lt"/>
              </a:rPr>
              <a:t>cho</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tình</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chúng</a:t>
            </a:r>
            <a:r>
              <a:rPr lang="en-US" sz="8000" b="0" dirty="0">
                <a:solidFill>
                  <a:srgbClr val="0000C0"/>
                </a:solidFill>
                <a:effectLst>
                  <a:outerShdw blurRad="38100" dist="38100" dir="2700000" algn="tl">
                    <a:srgbClr val="000000">
                      <a:alpha val="43137"/>
                    </a:srgbClr>
                  </a:outerShdw>
                </a:effectLst>
                <a:latin typeface="+mn-lt"/>
              </a:rPr>
              <a:t> con </a:t>
            </a:r>
            <a:r>
              <a:rPr lang="en-US" sz="8000" b="0" dirty="0" err="1">
                <a:solidFill>
                  <a:srgbClr val="0000C0"/>
                </a:solidFill>
                <a:effectLst>
                  <a:outerShdw blurRad="38100" dist="38100" dir="2700000" algn="tl">
                    <a:srgbClr val="000000">
                      <a:alpha val="43137"/>
                    </a:srgbClr>
                  </a:outerShdw>
                </a:effectLst>
                <a:latin typeface="+mn-lt"/>
              </a:rPr>
              <a:t>đây</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thắm</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hồng</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tựa</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nắng</a:t>
            </a:r>
            <a:r>
              <a:rPr lang="en-US" sz="8000" b="0" dirty="0">
                <a:solidFill>
                  <a:srgbClr val="0000C0"/>
                </a:solidFill>
                <a:effectLst>
                  <a:outerShdw blurRad="38100" dist="38100" dir="2700000" algn="tl">
                    <a:srgbClr val="000000">
                      <a:alpha val="43137"/>
                    </a:srgbClr>
                  </a:outerShdw>
                </a:effectLst>
                <a:latin typeface="+mn-lt"/>
              </a:rPr>
              <a:t> ban </a:t>
            </a:r>
            <a:r>
              <a:rPr lang="en-US" sz="8000" b="0" dirty="0" err="1">
                <a:solidFill>
                  <a:srgbClr val="0000C0"/>
                </a:solidFill>
                <a:effectLst>
                  <a:outerShdw blurRad="38100" dist="38100" dir="2700000" algn="tl">
                    <a:srgbClr val="000000">
                      <a:alpha val="43137"/>
                    </a:srgbClr>
                  </a:outerShdw>
                </a:effectLst>
                <a:latin typeface="+mn-lt"/>
              </a:rPr>
              <a:t>mai</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trao</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nhau</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lời</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hứa</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hôm</a:t>
            </a:r>
            <a:r>
              <a:rPr lang="en-US" sz="8000" b="0" dirty="0">
                <a:solidFill>
                  <a:srgbClr val="0000C0"/>
                </a:solidFill>
                <a:effectLst>
                  <a:outerShdw blurRad="38100" dist="38100" dir="2700000" algn="tl">
                    <a:srgbClr val="000000">
                      <a:alpha val="43137"/>
                    </a:srgbClr>
                  </a:outerShdw>
                </a:effectLst>
                <a:latin typeface="+mn-lt"/>
              </a:rPr>
              <a:t> nay </a:t>
            </a:r>
            <a:r>
              <a:rPr lang="en-US" sz="8000" b="0" dirty="0" err="1">
                <a:solidFill>
                  <a:srgbClr val="0000C0"/>
                </a:solidFill>
                <a:effectLst>
                  <a:outerShdw blurRad="38100" dist="38100" dir="2700000" algn="tl">
                    <a:srgbClr val="000000">
                      <a:alpha val="43137"/>
                    </a:srgbClr>
                  </a:outerShdw>
                </a:effectLst>
                <a:latin typeface="+mn-lt"/>
              </a:rPr>
              <a:t>suốt</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đời</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nguyện</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giữ</a:t>
            </a:r>
            <a:r>
              <a:rPr lang="en-US" sz="8000" b="0" dirty="0">
                <a:solidFill>
                  <a:srgbClr val="0000C0"/>
                </a:solidFill>
                <a:effectLst>
                  <a:outerShdw blurRad="38100" dist="38100" dir="2700000" algn="tl">
                    <a:srgbClr val="000000">
                      <a:alpha val="43137"/>
                    </a:srgbClr>
                  </a:outerShdw>
                </a:effectLst>
                <a:latin typeface="+mn-lt"/>
              </a:rPr>
              <a:t> trung </a:t>
            </a:r>
            <a:r>
              <a:rPr lang="en-US" sz="8000" b="0" dirty="0" err="1">
                <a:solidFill>
                  <a:srgbClr val="0000C0"/>
                </a:solidFill>
                <a:effectLst>
                  <a:outerShdw blurRad="38100" dist="38100" dir="2700000" algn="tl">
                    <a:srgbClr val="000000">
                      <a:alpha val="43137"/>
                    </a:srgbClr>
                  </a:outerShdw>
                </a:effectLst>
                <a:latin typeface="+mn-lt"/>
              </a:rPr>
              <a:t>thành</a:t>
            </a:r>
            <a:r>
              <a:rPr lang="en-US" sz="8000" b="0" dirty="0">
                <a:solidFill>
                  <a:srgbClr val="0000C0"/>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2949756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6600" b="0" u="sng" dirty="0">
                <a:solidFill>
                  <a:srgbClr val="FF0000"/>
                </a:solidFill>
                <a:effectLst>
                  <a:outerShdw blurRad="38100" dist="38100" dir="2700000" algn="tl">
                    <a:srgbClr val="000000">
                      <a:alpha val="43137"/>
                    </a:srgbClr>
                  </a:outerShdw>
                </a:effectLst>
                <a:latin typeface="+mn-lt"/>
              </a:rPr>
              <a:t>Tk</a:t>
            </a:r>
            <a:r>
              <a:rPr lang="vi-VN" sz="6600" b="0" u="sng" dirty="0">
                <a:solidFill>
                  <a:srgbClr val="FF0000"/>
                </a:solidFill>
                <a:effectLst>
                  <a:outerShdw blurRad="38100" dist="38100" dir="2700000" algn="tl">
                    <a:srgbClr val="000000">
                      <a:alpha val="43137"/>
                    </a:srgbClr>
                  </a:outerShdw>
                </a:effectLst>
                <a:latin typeface="+mn-lt"/>
              </a:rPr>
              <a:t>3.</a:t>
            </a:r>
            <a:r>
              <a:rPr lang="vi-VN" sz="6600" b="0" dirty="0">
                <a:solidFill>
                  <a:srgbClr val="0000C0"/>
                </a:solidFill>
                <a:effectLst>
                  <a:outerShdw blurRad="38100" dist="38100" dir="2700000" algn="tl">
                    <a:srgbClr val="000000">
                      <a:alpha val="43137"/>
                    </a:srgbClr>
                  </a:outerShdw>
                </a:effectLst>
                <a:latin typeface="+mn-lt"/>
              </a:rPr>
              <a:t> Trăm năm xin giữ câu thề hương tình chất ngất men say, chung nhau xây bao mơ ước hoa tình thơm ngát vườn xuân. Mai sau con cháu vui vầy gia đình hạnh phúc an vui, yêu thương mưa sương cho đời cho rừng xanh lá thơm hương.</a:t>
            </a:r>
            <a:endParaRPr lang="en-US" sz="6600" b="0"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88505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a:solidFill>
                  <a:srgbClr val="FF0000"/>
                </a:solidFill>
                <a:effectLst>
                  <a:outerShdw blurRad="38100" dist="38100" dir="2700000" algn="tl">
                    <a:srgbClr val="000000">
                      <a:alpha val="43137"/>
                    </a:srgbClr>
                  </a:outerShdw>
                </a:effectLst>
                <a:latin typeface="+mn-lt"/>
              </a:rPr>
              <a:t>ĐK.</a:t>
            </a:r>
            <a:r>
              <a:rPr lang="en-US" sz="8000" b="0" dirty="0">
                <a:solidFill>
                  <a:srgbClr val="0000C0"/>
                </a:solidFill>
                <a:effectLst>
                  <a:outerShdw blurRad="38100" dist="38100" dir="2700000" algn="tl">
                    <a:srgbClr val="000000">
                      <a:alpha val="43137"/>
                    </a:srgbClr>
                  </a:outerShdw>
                </a:effectLst>
                <a:latin typeface="+mn-lt"/>
              </a:rPr>
              <a:t> Xin </a:t>
            </a:r>
            <a:r>
              <a:rPr lang="en-US" sz="8000" b="0" dirty="0" err="1">
                <a:solidFill>
                  <a:srgbClr val="0000C0"/>
                </a:solidFill>
                <a:effectLst>
                  <a:outerShdw blurRad="38100" dist="38100" dir="2700000" algn="tl">
                    <a:srgbClr val="000000">
                      <a:alpha val="43137"/>
                    </a:srgbClr>
                  </a:outerShdw>
                </a:effectLst>
                <a:latin typeface="+mn-lt"/>
              </a:rPr>
              <a:t>cho</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tình</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chúng</a:t>
            </a:r>
            <a:r>
              <a:rPr lang="en-US" sz="8000" b="0" dirty="0">
                <a:solidFill>
                  <a:srgbClr val="0000C0"/>
                </a:solidFill>
                <a:effectLst>
                  <a:outerShdw blurRad="38100" dist="38100" dir="2700000" algn="tl">
                    <a:srgbClr val="000000">
                      <a:alpha val="43137"/>
                    </a:srgbClr>
                  </a:outerShdw>
                </a:effectLst>
                <a:latin typeface="+mn-lt"/>
              </a:rPr>
              <a:t> con </a:t>
            </a:r>
            <a:r>
              <a:rPr lang="en-US" sz="8000" b="0" dirty="0" err="1">
                <a:solidFill>
                  <a:srgbClr val="0000C0"/>
                </a:solidFill>
                <a:effectLst>
                  <a:outerShdw blurRad="38100" dist="38100" dir="2700000" algn="tl">
                    <a:srgbClr val="000000">
                      <a:alpha val="43137"/>
                    </a:srgbClr>
                  </a:outerShdw>
                </a:effectLst>
                <a:latin typeface="+mn-lt"/>
              </a:rPr>
              <a:t>đây</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thắm</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hồng</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tựa</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nắng</a:t>
            </a:r>
            <a:r>
              <a:rPr lang="en-US" sz="8000" b="0" dirty="0">
                <a:solidFill>
                  <a:srgbClr val="0000C0"/>
                </a:solidFill>
                <a:effectLst>
                  <a:outerShdw blurRad="38100" dist="38100" dir="2700000" algn="tl">
                    <a:srgbClr val="000000">
                      <a:alpha val="43137"/>
                    </a:srgbClr>
                  </a:outerShdw>
                </a:effectLst>
                <a:latin typeface="+mn-lt"/>
              </a:rPr>
              <a:t> ban </a:t>
            </a:r>
            <a:r>
              <a:rPr lang="en-US" sz="8000" b="0" dirty="0" err="1">
                <a:solidFill>
                  <a:srgbClr val="0000C0"/>
                </a:solidFill>
                <a:effectLst>
                  <a:outerShdw blurRad="38100" dist="38100" dir="2700000" algn="tl">
                    <a:srgbClr val="000000">
                      <a:alpha val="43137"/>
                    </a:srgbClr>
                  </a:outerShdw>
                </a:effectLst>
                <a:latin typeface="+mn-lt"/>
              </a:rPr>
              <a:t>mai</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trao</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nhau</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lời</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hứa</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hôm</a:t>
            </a:r>
            <a:r>
              <a:rPr lang="en-US" sz="8000" b="0" dirty="0">
                <a:solidFill>
                  <a:srgbClr val="0000C0"/>
                </a:solidFill>
                <a:effectLst>
                  <a:outerShdw blurRad="38100" dist="38100" dir="2700000" algn="tl">
                    <a:srgbClr val="000000">
                      <a:alpha val="43137"/>
                    </a:srgbClr>
                  </a:outerShdw>
                </a:effectLst>
                <a:latin typeface="+mn-lt"/>
              </a:rPr>
              <a:t> nay </a:t>
            </a:r>
            <a:r>
              <a:rPr lang="en-US" sz="8000" b="0" dirty="0" err="1">
                <a:solidFill>
                  <a:srgbClr val="0000C0"/>
                </a:solidFill>
                <a:effectLst>
                  <a:outerShdw blurRad="38100" dist="38100" dir="2700000" algn="tl">
                    <a:srgbClr val="000000">
                      <a:alpha val="43137"/>
                    </a:srgbClr>
                  </a:outerShdw>
                </a:effectLst>
                <a:latin typeface="+mn-lt"/>
              </a:rPr>
              <a:t>suốt</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đời</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nguyện</a:t>
            </a:r>
            <a:r>
              <a:rPr lang="en-US" sz="8000" b="0" dirty="0">
                <a:solidFill>
                  <a:srgbClr val="0000C0"/>
                </a:solidFill>
                <a:effectLst>
                  <a:outerShdw blurRad="38100" dist="38100" dir="2700000" algn="tl">
                    <a:srgbClr val="000000">
                      <a:alpha val="43137"/>
                    </a:srgbClr>
                  </a:outerShdw>
                </a:effectLst>
                <a:latin typeface="+mn-lt"/>
              </a:rPr>
              <a:t> </a:t>
            </a:r>
            <a:r>
              <a:rPr lang="en-US" sz="8000" b="0" dirty="0" err="1">
                <a:solidFill>
                  <a:srgbClr val="0000C0"/>
                </a:solidFill>
                <a:effectLst>
                  <a:outerShdw blurRad="38100" dist="38100" dir="2700000" algn="tl">
                    <a:srgbClr val="000000">
                      <a:alpha val="43137"/>
                    </a:srgbClr>
                  </a:outerShdw>
                </a:effectLst>
                <a:latin typeface="+mn-lt"/>
              </a:rPr>
              <a:t>giữ</a:t>
            </a:r>
            <a:r>
              <a:rPr lang="en-US" sz="8000" b="0" dirty="0">
                <a:solidFill>
                  <a:srgbClr val="0000C0"/>
                </a:solidFill>
                <a:effectLst>
                  <a:outerShdw blurRad="38100" dist="38100" dir="2700000" algn="tl">
                    <a:srgbClr val="000000">
                      <a:alpha val="43137"/>
                    </a:srgbClr>
                  </a:outerShdw>
                </a:effectLst>
                <a:latin typeface="+mn-lt"/>
              </a:rPr>
              <a:t> trung </a:t>
            </a:r>
            <a:r>
              <a:rPr lang="en-US" sz="8000" b="0" dirty="0" err="1">
                <a:solidFill>
                  <a:srgbClr val="0000C0"/>
                </a:solidFill>
                <a:effectLst>
                  <a:outerShdw blurRad="38100" dist="38100" dir="2700000" algn="tl">
                    <a:srgbClr val="000000">
                      <a:alpha val="43137"/>
                    </a:srgbClr>
                  </a:outerShdw>
                </a:effectLst>
                <a:latin typeface="+mn-lt"/>
              </a:rPr>
              <a:t>thành</a:t>
            </a:r>
            <a:r>
              <a:rPr lang="en-US" sz="8000" b="0" dirty="0">
                <a:solidFill>
                  <a:srgbClr val="0000C0"/>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3775294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1550</Words>
  <Application>Microsoft Office PowerPoint</Application>
  <PresentationFormat>Widescreen</PresentationFormat>
  <Paragraphs>55</Paragraphs>
  <Slides>48</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48</vt:i4>
      </vt:variant>
    </vt:vector>
  </HeadingPairs>
  <TitlesOfParts>
    <vt:vector size="59" baseType="lpstr">
      <vt:lpstr>Arial</vt:lpstr>
      <vt:lpstr>Calibri</vt:lpstr>
      <vt:lpstr>Calibri Light</vt:lpstr>
      <vt:lpstr>UTM Alberta Heavy</vt:lpstr>
      <vt:lpstr>UTM American Sans</vt:lpstr>
      <vt:lpstr>UTM Cooper Black</vt:lpstr>
      <vt:lpstr>3_Office Theme</vt:lpstr>
      <vt:lpstr>1_Office Theme</vt:lpstr>
      <vt:lpstr>Office Theme</vt:lpstr>
      <vt:lpstr>12_Office Theme</vt:lpstr>
      <vt:lpstr>2_Office Theme</vt:lpstr>
      <vt:lpstr>PowerPoint Presentation</vt:lpstr>
      <vt:lpstr>PowerPoint Presentation</vt:lpstr>
      <vt:lpstr>Ca Nhập Lễ   ĐƯA NHAU Lm. Nguyễn Duy</vt:lpstr>
      <vt:lpstr>Tk1. Đưa nhau lên trước bàn thờ chung lòng thề hứa yêu nhau, nơi đây yêu thương trao hiến xin trọn lời hứa chiều (hôm) nay. Yêu thương xin mãi dâng đầy cho tình nồng ấm men say, xin Cha yêu thương đưa dìu cho tình không chút phôi pha.</vt:lpstr>
      <vt:lpstr>ĐK. Xin cho tình chúng con đây thắm hồng tựa nắng ban mai, trao nhau lời hứa hôm nay suốt đời nguyện giữ trung thành.</vt:lpstr>
      <vt:lpstr>Tk2. Trăm năm chung kết ân tình hoa lòng luôn ngát hương yêu, gian lao hay khi vui sướng duyên tình không chút nhạt phai. Bên nhau vui bước trong đời không nề gian khó nguy nan, yêu thương có Chúa đưa dìu trên đường đi mãi trăm năm.</vt:lpstr>
      <vt:lpstr>ĐK. Xin cho tình chúng con đây thắm hồng tựa nắng ban mai, trao nhau lời hứa hôm nay suốt đời nguyện giữ trung thành.</vt:lpstr>
      <vt:lpstr>Tk3. Trăm năm xin giữ câu thề hương tình chất ngất men say, chung nhau xây bao mơ ước hoa tình thơm ngát vườn xuân. Mai sau con cháu vui vầy gia đình hạnh phúc an vui, yêu thương mưa sương cho đời cho rừng xanh lá thơm hương.</vt:lpstr>
      <vt:lpstr>ĐK. Xin cho tình chúng con đây thắm hồng tựa nắng ban mai, trao nhau lời hứa hôm nay suốt đời nguyện giữ trung thành.</vt:lpstr>
      <vt:lpstr>PowerPoint Presentation</vt:lpstr>
      <vt:lpstr>Đáp Ca  VỊNH CA 127 St: Ngọc Kôn</vt:lpstr>
      <vt:lpstr>Tk1. Phúc lộc cho người biết tôn sợ Chúa, phúc lộc cho người sống theo đường lối, công phúc tay người làm ra sẽ an lòng, bao nhiêu hạnh vận và phúc lộc dư tràn.</vt:lpstr>
      <vt:lpstr>ĐK. Thật là hạnh phúc cho ai khiêm cung, cho kẻ đơn sơ tim luôn ngây thơ, lòng không kiêu hãnh nhưng luôn trung trinh mến yêu một Chúa. </vt:lpstr>
      <vt:lpstr>*** Sẽ được Thiên Chúa yêu thương yêu thương, ban phúc thiên niên an vui vô biên vạn ngày sẽ sống, sống trong tình yêu với thánh ân huyền siêu.</vt:lpstr>
      <vt:lpstr>Tk2. Phúc lộc dư tràn đồ trên nhà ngươi, phúc lộc mưa nguồn với bao hạnh phúc, con cái của người tựa nho quí sinh chồi, như cây tuyệt vời hiền thê bạn vui cười.</vt:lpstr>
      <vt:lpstr>ĐK. Thật là hạnh phúc cho ai khiêm cung, cho kẻ đơn sơ tim luôn ngây thơ, lòng không kiêu hãnh nhưng luôn trung trinh mến yêu một Chúa. </vt:lpstr>
      <vt:lpstr>*** Sẽ được Thiên Chúa yêu thương yêu thương, ban phúc thiên niên an vui vô biên vạn ngày sẽ sống, sống trong tình yêu với thánh ân huyền siêu.</vt:lpstr>
      <vt:lpstr>Tk3. Đó là ân lộc Chúa ban đầy tay, những ai tôn sợ kính yêu một Chúa, xin Chúa cho người được xem thấy mai ngày, Gia-liêm thịnh đạt hiển lãm trong lâu dài</vt:lpstr>
      <vt:lpstr>ĐK. Thật là hạnh phúc cho ai khiêm cung, cho kẻ đơn sơ tim luôn ngây thơ, lòng không kiêu hãnh nhưng luôn trung trinh mến yêu một Chúa. </vt:lpstr>
      <vt:lpstr>*** Sẽ được Thiên Chúa yêu thương yêu thương, ban phúc thiên niên an vui vô biên vạn ngày sẽ sống, sống trong tình yêu với thánh ân huyền siêu.</vt:lpstr>
      <vt:lpstr>PowerPoint Presentation</vt:lpstr>
      <vt:lpstr>Ca Dâng Lễ  CỦA LỄ YÊU THƯƠNG St: Lm. Nguyễn Duy</vt:lpstr>
      <vt:lpstr>Tk1. Yêu thương là tấm bánh, là ly rượu nên của lễ dâng. Xin cho yêu thương này luôn liên kết tình thủy chung.</vt:lpstr>
      <vt:lpstr>ĐK. Nguyện xin Cha đoái thương tình yêu con hiến dâng. Xin trọn đời yêu thương, xin trọn đời bao dung trong cuộc tình kiên trung thơm lừng. </vt:lpstr>
      <vt:lpstr>*** Xin dâng Cha đây tấm lòng của mẹ cha yêu con muôn trùng. Nguyện xin Cha đoái thương tình yêu con hiến dâng.</vt:lpstr>
      <vt:lpstr>Tk2. Xin dâng tình yêu con, xin Chúa thương dệt vuông tròn. Xin cho hai tâm hồn xây hạnh phúc một mùa xuân.</vt:lpstr>
      <vt:lpstr>ĐK. Nguyện xin Cha đoái thương tình yêu con hiến dâng. Xin trọn đời yêu thương, xin trọn đời bao dung trong cuộc tình kiên trung thơm lừng. </vt:lpstr>
      <vt:lpstr>*** Xin dâng Cha đây tấm lòng của mẹ cha yêu con muôn trùng. Nguyện xin Cha đoái thương tình yêu con hiến dâng.</vt:lpstr>
      <vt:lpstr>Tk3. Xin cho đời trăm năm luôn sáng tươi như vầng trăng rằm. Xin cho duyên vợ chồng luôn chan chứa tựa biển đông.</vt:lpstr>
      <vt:lpstr>ĐK. Nguyện xin Cha đoái thương tình yêu con hiến dâng. Xin trọn đời yêu thương, xin trọn đời bao dung trong cuộc tình kiên trung thơm lừng. </vt:lpstr>
      <vt:lpstr>*** Xin dâng Cha đây tấm lòng của mẹ cha yêu con muôn trùng. Nguyện xin Cha đoái thương tình yêu con hiến dâng.</vt:lpstr>
      <vt:lpstr>PowerPoint Presentation</vt:lpstr>
      <vt:lpstr>PowerPoint Presentation</vt:lpstr>
      <vt:lpstr>Ca Nguyện Hiệp Lễ  HOA NỞ MIỀN CANA St: Phanxicô.</vt:lpstr>
      <vt:lpstr>Tk1. Ngày xưa khi hoa nở miền Cana. Khi đôi lứa í - a chung đường. Chúa đã nâng ly rượu mừng. Ngài nâng nâng ly rượu chúc hôn. Ngài say theo men của cuộc đời. Ngài chung vui với người vui. Ngài ban ơn thiêng nối tình người. Ngài thánh hóa đời lứa đôi.</vt:lpstr>
      <vt:lpstr>Đk. Nguyện xin Giê-su thương mến. Cho duyên tình mãi nở hoa. Nguyện xin Giê-su đến trong nhà. Cho đời hòa tiếng ca.</vt:lpstr>
      <vt:lpstr>Tk2. Nhiều khi xem hoa nở chờ trăng lên. Nương tay võng uống lời ru hời. Chúa đã vui trong phận người. Ngài vui trong thân phận chúng con. Ngài xem muôn hoa thắm tươi vườn nhà. Ngài nghe tiếng hát mẹ cha. Ngài ba mươi năm sống thuận hòa. Và thấy nghĩa tình thiết tha.</vt:lpstr>
      <vt:lpstr>Đk. Nguyện xin Giê-su thương mến. Cho duyên tình mãi nở hoa. Nguyện xin Giê-su đến trong nhà. Cho đời hòa tiếng ca.</vt:lpstr>
      <vt:lpstr>Tk3. Tình yêu xin muôn thuở đẹp lung linh. Trăm năm mãi có ta có mình. Dắt dìu nhau trên đường tình. Dìu nhau trên con đường mến yêu. Dù khi an vui lúc ngậm ngùi. Tình luôn son sắt đẹp tươi. Niềm tin linh thiêng giữa giòng đời. Là gió giúp thuyền lướt trôi.</vt:lpstr>
      <vt:lpstr>Đk. Nguyện xin Giê-su thương mến. Cho duyên tình mãi nở hoa. Nguyện xin Giê-su đến trong nhà. Cho đời hòa tiếng ca.</vt:lpstr>
      <vt:lpstr>Tk4. Ngày xưa khi mây mở trời Cana. Đôi chim trắng vút bay giữa trời. Chúa nhìn theo môi mỉm cười. Ngài vui trông theo từng lứa đôi. Nguyện xin Giê-su nối đường đời. Dìu đưa trăm lối nghìn nơi. Người tay trong tay bước tuyệt vời. Về đến cõi trời thắm tươi.</vt:lpstr>
      <vt:lpstr>Đk. Nguyện xin Giê-su thương mến. Cho duyên tình mãi nở hoa. Nguyện xin Giê-su đến trong nhà. Cho đời hòa tiếng ca.</vt:lpstr>
      <vt:lpstr>PowerPoint Presentation</vt:lpstr>
      <vt:lpstr>Ca Kết Lễ  DÂNG MẸ ĐỜI HÔN NHÂN St: Đinh Công Huỳnh</vt:lpstr>
      <vt:lpstr>Tk1. Mẹ ơi con đến dâng Mẹ yêu đời hai chúng con. Một lòng tin mến xin trái tim Mẹ luôn ở bên. Cùng hai con đi trong khó nguy buồn vui cuộc đời. Lòng luôn vững tâm bước theo Mẹ sống trong tình yêu.</vt:lpstr>
      <vt:lpstr>ĐK: Xin dâng xin dâng đôi lứa vào cánh tay, cánh tay Mẹ yêu. Hôm nay, tương lai, mãi mãi sống trong ân tình dài lâu. Xin cho, xin cho đôi lứa được thủy chung sắt son trọn đời. Yêu thương, bao dung, tha thứ sống trong tình Mẹ không ngơi</vt:lpstr>
      <vt:lpstr>Tk2. Nguyện Mẹ chúc phúc cho tình yêu của hai chúng con. Giờ đây mãi mãi tươi sáng lên mầu hoa ngát hương. Mẹ ơi con trao hai trái tim vào trong tay Mẹ. Đời bao đắng cay cúi xin Mẹ đỡ nâng chở che.</vt:lpstr>
      <vt:lpstr>ĐK: Xin dâng xin dâng đôi lứa vào cánh tay, cánh tay Mẹ yêu. Hôm nay, tương lai, mãi mãi sống trong ân tình dài lâu. Xin cho, xin cho đôi lứa được thủy chung sắt son trọn đời. Yêu thương, bao dung, tha thứ sống trong tình Mẹ không ngơi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trungbo2001@gmail.com</cp:lastModifiedBy>
  <cp:revision>5</cp:revision>
  <dcterms:created xsi:type="dcterms:W3CDTF">2023-07-01T15:31:22Z</dcterms:created>
  <dcterms:modified xsi:type="dcterms:W3CDTF">2023-08-03T14:36:25Z</dcterms:modified>
</cp:coreProperties>
</file>