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56" r:id="rId5"/>
    <p:sldMasterId id="2147483768" r:id="rId6"/>
    <p:sldMasterId id="2147483780" r:id="rId7"/>
  </p:sldMasterIdLst>
  <p:notesMasterIdLst>
    <p:notesMasterId r:id="rId59"/>
  </p:notesMasterIdLst>
  <p:sldIdLst>
    <p:sldId id="256" r:id="rId8"/>
    <p:sldId id="323" r:id="rId9"/>
    <p:sldId id="257" r:id="rId10"/>
    <p:sldId id="263" r:id="rId11"/>
    <p:sldId id="267" r:id="rId12"/>
    <p:sldId id="299" r:id="rId13"/>
    <p:sldId id="268" r:id="rId14"/>
    <p:sldId id="305" r:id="rId15"/>
    <p:sldId id="324" r:id="rId16"/>
    <p:sldId id="258" r:id="rId17"/>
    <p:sldId id="272" r:id="rId18"/>
    <p:sldId id="311" r:id="rId19"/>
    <p:sldId id="273" r:id="rId20"/>
    <p:sldId id="314" r:id="rId21"/>
    <p:sldId id="274" r:id="rId22"/>
    <p:sldId id="313" r:id="rId23"/>
    <p:sldId id="309" r:id="rId24"/>
    <p:sldId id="312" r:id="rId25"/>
    <p:sldId id="325" r:id="rId26"/>
    <p:sldId id="304" r:id="rId27"/>
    <p:sldId id="332" r:id="rId28"/>
    <p:sldId id="316" r:id="rId29"/>
    <p:sldId id="327" r:id="rId30"/>
    <p:sldId id="276" r:id="rId31"/>
    <p:sldId id="298" r:id="rId32"/>
    <p:sldId id="277" r:id="rId33"/>
    <p:sldId id="296" r:id="rId34"/>
    <p:sldId id="278" r:id="rId35"/>
    <p:sldId id="279" r:id="rId36"/>
    <p:sldId id="317" r:id="rId37"/>
    <p:sldId id="328" r:id="rId38"/>
    <p:sldId id="318" r:id="rId39"/>
    <p:sldId id="281" r:id="rId40"/>
    <p:sldId id="282" r:id="rId41"/>
    <p:sldId id="306" r:id="rId42"/>
    <p:sldId id="283" r:id="rId43"/>
    <p:sldId id="307" r:id="rId44"/>
    <p:sldId id="284" r:id="rId45"/>
    <p:sldId id="308" r:id="rId46"/>
    <p:sldId id="329" r:id="rId47"/>
    <p:sldId id="330" r:id="rId48"/>
    <p:sldId id="261" r:id="rId49"/>
    <p:sldId id="286" r:id="rId50"/>
    <p:sldId id="292" r:id="rId51"/>
    <p:sldId id="287" r:id="rId52"/>
    <p:sldId id="291" r:id="rId53"/>
    <p:sldId id="288" r:id="rId54"/>
    <p:sldId id="290" r:id="rId55"/>
    <p:sldId id="289" r:id="rId56"/>
    <p:sldId id="264" r:id="rId57"/>
    <p:sldId id="331" r:id="rId5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0B8"/>
    <a:srgbClr val="1C01BF"/>
    <a:srgbClr val="E6D5FF"/>
    <a:srgbClr val="BF9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08" autoAdjust="0"/>
  </p:normalViewPr>
  <p:slideViewPr>
    <p:cSldViewPr snapToGrid="0">
      <p:cViewPr varScale="1">
        <p:scale>
          <a:sx n="162" d="100"/>
          <a:sy n="162" d="100"/>
        </p:scale>
        <p:origin x="-562" y="-77"/>
      </p:cViewPr>
      <p:guideLst>
        <p:guide orient="horz" pos="1620"/>
        <p:guide pos="2880"/>
      </p:guideLst>
    </p:cSldViewPr>
  </p:slideViewPr>
  <p:outlineViewPr>
    <p:cViewPr>
      <p:scale>
        <a:sx n="33" d="100"/>
        <a:sy n="33" d="100"/>
      </p:scale>
      <p:origin x="48" y="76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EBCEDEEB-ABE0-42D0-8BF6-AA360A550A18}"/>
    <pc:docChg chg="undo custSel addSld delSld modSld sldOrd">
      <pc:chgData name="trungbo2001@gmail.com" userId="8ce29e2eda34f706" providerId="LiveId" clId="{EBCEDEEB-ABE0-42D0-8BF6-AA360A550A18}" dt="2023-05-29T12:48:19.674" v="2710" actId="478"/>
      <pc:docMkLst>
        <pc:docMk/>
      </pc:docMkLst>
      <pc:sldChg chg="modSp new mod">
        <pc:chgData name="trungbo2001@gmail.com" userId="8ce29e2eda34f706" providerId="LiveId" clId="{EBCEDEEB-ABE0-42D0-8BF6-AA360A550A18}" dt="2023-05-29T11:35:06.054" v="2600" actId="403"/>
        <pc:sldMkLst>
          <pc:docMk/>
          <pc:sldMk cId="3932310292" sldId="256"/>
        </pc:sldMkLst>
        <pc:spChg chg="mod">
          <ac:chgData name="trungbo2001@gmail.com" userId="8ce29e2eda34f706" providerId="LiveId" clId="{EBCEDEEB-ABE0-42D0-8BF6-AA360A550A18}" dt="2023-05-29T11:35:06.054" v="2600" actId="403"/>
          <ac:spMkLst>
            <pc:docMk/>
            <pc:sldMk cId="3932310292" sldId="256"/>
            <ac:spMk id="2" creationId="{BA44D338-A187-5546-17E2-C7D7B1C154A1}"/>
          </ac:spMkLst>
        </pc:spChg>
      </pc:sldChg>
      <pc:sldChg chg="modSp add mod">
        <pc:chgData name="trungbo2001@gmail.com" userId="8ce29e2eda34f706" providerId="LiveId" clId="{EBCEDEEB-ABE0-42D0-8BF6-AA360A550A18}" dt="2023-05-29T11:35:13.854" v="2601" actId="403"/>
        <pc:sldMkLst>
          <pc:docMk/>
          <pc:sldMk cId="3443096158" sldId="257"/>
        </pc:sldMkLst>
        <pc:spChg chg="mod">
          <ac:chgData name="trungbo2001@gmail.com" userId="8ce29e2eda34f706" providerId="LiveId" clId="{EBCEDEEB-ABE0-42D0-8BF6-AA360A550A18}" dt="2023-05-29T11:35:13.854" v="2601" actId="403"/>
          <ac:spMkLst>
            <pc:docMk/>
            <pc:sldMk cId="3443096158" sldId="257"/>
            <ac:spMk id="2" creationId="{BA44D338-A187-5546-17E2-C7D7B1C154A1}"/>
          </ac:spMkLst>
        </pc:spChg>
      </pc:sldChg>
      <pc:sldChg chg="modSp add mod">
        <pc:chgData name="trungbo2001@gmail.com" userId="8ce29e2eda34f706" providerId="LiveId" clId="{EBCEDEEB-ABE0-42D0-8BF6-AA360A550A18}" dt="2023-05-29T12:23:00.147" v="2659" actId="403"/>
        <pc:sldMkLst>
          <pc:docMk/>
          <pc:sldMk cId="581409700" sldId="258"/>
        </pc:sldMkLst>
        <pc:spChg chg="mod">
          <ac:chgData name="trungbo2001@gmail.com" userId="8ce29e2eda34f706" providerId="LiveId" clId="{EBCEDEEB-ABE0-42D0-8BF6-AA360A550A18}" dt="2023-05-29T12:23:00.147" v="2659" actId="403"/>
          <ac:spMkLst>
            <pc:docMk/>
            <pc:sldMk cId="581409700" sldId="258"/>
            <ac:spMk id="2" creationId="{BA44D338-A187-5546-17E2-C7D7B1C154A1}"/>
          </ac:spMkLst>
        </pc:spChg>
      </pc:sldChg>
      <pc:sldChg chg="modSp add mod">
        <pc:chgData name="trungbo2001@gmail.com" userId="8ce29e2eda34f706" providerId="LiveId" clId="{EBCEDEEB-ABE0-42D0-8BF6-AA360A550A18}" dt="2023-05-29T11:36:09.373" v="2612" actId="207"/>
        <pc:sldMkLst>
          <pc:docMk/>
          <pc:sldMk cId="2034081675" sldId="259"/>
        </pc:sldMkLst>
        <pc:spChg chg="mod">
          <ac:chgData name="trungbo2001@gmail.com" userId="8ce29e2eda34f706" providerId="LiveId" clId="{EBCEDEEB-ABE0-42D0-8BF6-AA360A550A18}" dt="2023-05-29T11:36:09.373" v="2612" actId="207"/>
          <ac:spMkLst>
            <pc:docMk/>
            <pc:sldMk cId="2034081675" sldId="259"/>
            <ac:spMk id="2" creationId="{BA44D338-A187-5546-17E2-C7D7B1C154A1}"/>
          </ac:spMkLst>
        </pc:spChg>
      </pc:sldChg>
      <pc:sldChg chg="modSp add mod ord">
        <pc:chgData name="trungbo2001@gmail.com" userId="8ce29e2eda34f706" providerId="LiveId" clId="{EBCEDEEB-ABE0-42D0-8BF6-AA360A550A18}" dt="2023-05-29T11:35:25.797" v="2604" actId="403"/>
        <pc:sldMkLst>
          <pc:docMk/>
          <pc:sldMk cId="2215241446" sldId="260"/>
        </pc:sldMkLst>
        <pc:spChg chg="mod">
          <ac:chgData name="trungbo2001@gmail.com" userId="8ce29e2eda34f706" providerId="LiveId" clId="{EBCEDEEB-ABE0-42D0-8BF6-AA360A550A18}" dt="2023-05-29T11:35:25.797" v="2604" actId="403"/>
          <ac:spMkLst>
            <pc:docMk/>
            <pc:sldMk cId="2215241446" sldId="260"/>
            <ac:spMk id="2" creationId="{BA44D338-A187-5546-17E2-C7D7B1C154A1}"/>
          </ac:spMkLst>
        </pc:spChg>
      </pc:sldChg>
      <pc:sldChg chg="modSp add mod">
        <pc:chgData name="trungbo2001@gmail.com" userId="8ce29e2eda34f706" providerId="LiveId" clId="{EBCEDEEB-ABE0-42D0-8BF6-AA360A550A18}" dt="2023-05-29T11:31:49.477" v="2588" actId="403"/>
        <pc:sldMkLst>
          <pc:docMk/>
          <pc:sldMk cId="1329017591" sldId="261"/>
        </pc:sldMkLst>
        <pc:spChg chg="mod">
          <ac:chgData name="trungbo2001@gmail.com" userId="8ce29e2eda34f706" providerId="LiveId" clId="{EBCEDEEB-ABE0-42D0-8BF6-AA360A550A18}" dt="2023-05-29T11:31:49.477" v="2588" actId="403"/>
          <ac:spMkLst>
            <pc:docMk/>
            <pc:sldMk cId="1329017591" sldId="261"/>
            <ac:spMk id="2" creationId="{BA44D338-A187-5546-17E2-C7D7B1C154A1}"/>
          </ac:spMkLst>
        </pc:spChg>
      </pc:sldChg>
      <pc:sldChg chg="modSp add del ord">
        <pc:chgData name="trungbo2001@gmail.com" userId="8ce29e2eda34f706" providerId="LiveId" clId="{EBCEDEEB-ABE0-42D0-8BF6-AA360A550A18}" dt="2023-05-18T06:01:07.290" v="647" actId="47"/>
        <pc:sldMkLst>
          <pc:docMk/>
          <pc:sldMk cId="1310727484" sldId="262"/>
        </pc:sldMkLst>
        <pc:spChg chg="mod">
          <ac:chgData name="trungbo2001@gmail.com" userId="8ce29e2eda34f706" providerId="LiveId" clId="{EBCEDEEB-ABE0-42D0-8BF6-AA360A550A18}" dt="2023-05-18T04:54:17.828" v="295" actId="2711"/>
          <ac:spMkLst>
            <pc:docMk/>
            <pc:sldMk cId="1310727484" sldId="262"/>
            <ac:spMk id="2" creationId="{BA44D338-A187-5546-17E2-C7D7B1C154A1}"/>
          </ac:spMkLst>
        </pc:spChg>
      </pc:sldChg>
      <pc:sldChg chg="modSp add mod ord">
        <pc:chgData name="trungbo2001@gmail.com" userId="8ce29e2eda34f706" providerId="LiveId" clId="{EBCEDEEB-ABE0-42D0-8BF6-AA360A550A18}" dt="2023-05-19T05:34:41.044" v="927" actId="115"/>
        <pc:sldMkLst>
          <pc:docMk/>
          <pc:sldMk cId="2385313845" sldId="263"/>
        </pc:sldMkLst>
        <pc:spChg chg="mod">
          <ac:chgData name="trungbo2001@gmail.com" userId="8ce29e2eda34f706" providerId="LiveId" clId="{EBCEDEEB-ABE0-42D0-8BF6-AA360A550A18}" dt="2023-05-19T05:34:41.044" v="927" actId="115"/>
          <ac:spMkLst>
            <pc:docMk/>
            <pc:sldMk cId="2385313845" sldId="263"/>
            <ac:spMk id="2" creationId="{BA44D338-A187-5546-17E2-C7D7B1C154A1}"/>
          </ac:spMkLst>
        </pc:spChg>
      </pc:sldChg>
      <pc:sldChg chg="modSp add mod">
        <pc:chgData name="trungbo2001@gmail.com" userId="8ce29e2eda34f706" providerId="LiveId" clId="{EBCEDEEB-ABE0-42D0-8BF6-AA360A550A18}" dt="2023-05-18T06:09:52.407" v="720" actId="115"/>
        <pc:sldMkLst>
          <pc:docMk/>
          <pc:sldMk cId="2915839264" sldId="264"/>
        </pc:sldMkLst>
        <pc:spChg chg="mod">
          <ac:chgData name="trungbo2001@gmail.com" userId="8ce29e2eda34f706" providerId="LiveId" clId="{EBCEDEEB-ABE0-42D0-8BF6-AA360A550A18}" dt="2023-05-18T06:09:52.407" v="720" actId="115"/>
          <ac:spMkLst>
            <pc:docMk/>
            <pc:sldMk cId="2915839264" sldId="264"/>
            <ac:spMk id="2" creationId="{BA44D338-A187-5546-17E2-C7D7B1C154A1}"/>
          </ac:spMkLst>
        </pc:spChg>
      </pc:sldChg>
      <pc:sldChg chg="modSp add del ord">
        <pc:chgData name="trungbo2001@gmail.com" userId="8ce29e2eda34f706" providerId="LiveId" clId="{EBCEDEEB-ABE0-42D0-8BF6-AA360A550A18}" dt="2023-05-18T05:58:05.980" v="630" actId="47"/>
        <pc:sldMkLst>
          <pc:docMk/>
          <pc:sldMk cId="2607221343" sldId="265"/>
        </pc:sldMkLst>
        <pc:spChg chg="mod">
          <ac:chgData name="trungbo2001@gmail.com" userId="8ce29e2eda34f706" providerId="LiveId" clId="{EBCEDEEB-ABE0-42D0-8BF6-AA360A550A18}" dt="2023-05-18T04:54:17.828" v="295" actId="2711"/>
          <ac:spMkLst>
            <pc:docMk/>
            <pc:sldMk cId="2607221343" sldId="265"/>
            <ac:spMk id="2" creationId="{BA44D338-A187-5546-17E2-C7D7B1C154A1}"/>
          </ac:spMkLst>
        </pc:spChg>
      </pc:sldChg>
      <pc:sldChg chg="modSp add del ord">
        <pc:chgData name="trungbo2001@gmail.com" userId="8ce29e2eda34f706" providerId="LiveId" clId="{EBCEDEEB-ABE0-42D0-8BF6-AA360A550A18}" dt="2023-05-18T05:50:13.364" v="606" actId="47"/>
        <pc:sldMkLst>
          <pc:docMk/>
          <pc:sldMk cId="1562834260" sldId="266"/>
        </pc:sldMkLst>
        <pc:spChg chg="mod">
          <ac:chgData name="trungbo2001@gmail.com" userId="8ce29e2eda34f706" providerId="LiveId" clId="{EBCEDEEB-ABE0-42D0-8BF6-AA360A550A18}" dt="2023-05-18T04:54:17.828" v="295" actId="2711"/>
          <ac:spMkLst>
            <pc:docMk/>
            <pc:sldMk cId="1562834260" sldId="266"/>
            <ac:spMk id="2" creationId="{BA44D338-A187-5546-17E2-C7D7B1C154A1}"/>
          </ac:spMkLst>
        </pc:spChg>
      </pc:sldChg>
      <pc:sldChg chg="add del">
        <pc:chgData name="trungbo2001@gmail.com" userId="8ce29e2eda34f706" providerId="LiveId" clId="{EBCEDEEB-ABE0-42D0-8BF6-AA360A550A18}" dt="2023-05-18T04:52:40.748" v="294" actId="47"/>
        <pc:sldMkLst>
          <pc:docMk/>
          <pc:sldMk cId="219163455" sldId="267"/>
        </pc:sldMkLst>
      </pc:sldChg>
      <pc:sldChg chg="modSp add mod">
        <pc:chgData name="trungbo2001@gmail.com" userId="8ce29e2eda34f706" providerId="LiveId" clId="{EBCEDEEB-ABE0-42D0-8BF6-AA360A550A18}" dt="2023-05-19T05:34:37.598" v="926" actId="115"/>
        <pc:sldMkLst>
          <pc:docMk/>
          <pc:sldMk cId="1213780399" sldId="267"/>
        </pc:sldMkLst>
        <pc:spChg chg="mod">
          <ac:chgData name="trungbo2001@gmail.com" userId="8ce29e2eda34f706" providerId="LiveId" clId="{EBCEDEEB-ABE0-42D0-8BF6-AA360A550A18}" dt="2023-05-19T05:34:37.598" v="926" actId="115"/>
          <ac:spMkLst>
            <pc:docMk/>
            <pc:sldMk cId="1213780399" sldId="267"/>
            <ac:spMk id="2" creationId="{BA44D338-A187-5546-17E2-C7D7B1C154A1}"/>
          </ac:spMkLst>
        </pc:spChg>
      </pc:sldChg>
      <pc:sldChg chg="modSp add mod">
        <pc:chgData name="trungbo2001@gmail.com" userId="8ce29e2eda34f706" providerId="LiveId" clId="{EBCEDEEB-ABE0-42D0-8BF6-AA360A550A18}" dt="2023-05-19T05:34:33.925" v="925" actId="115"/>
        <pc:sldMkLst>
          <pc:docMk/>
          <pc:sldMk cId="3188438635" sldId="268"/>
        </pc:sldMkLst>
        <pc:spChg chg="mod">
          <ac:chgData name="trungbo2001@gmail.com" userId="8ce29e2eda34f706" providerId="LiveId" clId="{EBCEDEEB-ABE0-42D0-8BF6-AA360A550A18}" dt="2023-05-19T05:34:33.925" v="925" actId="115"/>
          <ac:spMkLst>
            <pc:docMk/>
            <pc:sldMk cId="3188438635" sldId="268"/>
            <ac:spMk id="2" creationId="{BA44D338-A187-5546-17E2-C7D7B1C154A1}"/>
          </ac:spMkLst>
        </pc:spChg>
      </pc:sldChg>
      <pc:sldChg chg="add del">
        <pc:chgData name="trungbo2001@gmail.com" userId="8ce29e2eda34f706" providerId="LiveId" clId="{EBCEDEEB-ABE0-42D0-8BF6-AA360A550A18}" dt="2023-05-18T05:46:27.365" v="585" actId="47"/>
        <pc:sldMkLst>
          <pc:docMk/>
          <pc:sldMk cId="2896555421" sldId="269"/>
        </pc:sldMkLst>
      </pc:sldChg>
      <pc:sldChg chg="add del">
        <pc:chgData name="trungbo2001@gmail.com" userId="8ce29e2eda34f706" providerId="LiveId" clId="{EBCEDEEB-ABE0-42D0-8BF6-AA360A550A18}" dt="2023-05-18T05:46:28.789" v="586" actId="47"/>
        <pc:sldMkLst>
          <pc:docMk/>
          <pc:sldMk cId="2294528483" sldId="270"/>
        </pc:sldMkLst>
      </pc:sldChg>
      <pc:sldChg chg="modSp add del mod">
        <pc:chgData name="trungbo2001@gmail.com" userId="8ce29e2eda34f706" providerId="LiveId" clId="{EBCEDEEB-ABE0-42D0-8BF6-AA360A550A18}" dt="2023-05-29T12:29:18.319" v="2702" actId="47"/>
        <pc:sldMkLst>
          <pc:docMk/>
          <pc:sldMk cId="841660667" sldId="271"/>
        </pc:sldMkLst>
        <pc:spChg chg="mod">
          <ac:chgData name="trungbo2001@gmail.com" userId="8ce29e2eda34f706" providerId="LiveId" clId="{EBCEDEEB-ABE0-42D0-8BF6-AA360A550A18}" dt="2023-05-29T11:23:55.650" v="2496" actId="207"/>
          <ac:spMkLst>
            <pc:docMk/>
            <pc:sldMk cId="841660667" sldId="271"/>
            <ac:spMk id="2" creationId="{BA44D338-A187-5546-17E2-C7D7B1C154A1}"/>
          </ac:spMkLst>
        </pc:spChg>
      </pc:sldChg>
      <pc:sldChg chg="modSp add mod">
        <pc:chgData name="trungbo2001@gmail.com" userId="8ce29e2eda34f706" providerId="LiveId" clId="{EBCEDEEB-ABE0-42D0-8BF6-AA360A550A18}" dt="2023-05-29T12:26:36.791" v="2665"/>
        <pc:sldMkLst>
          <pc:docMk/>
          <pc:sldMk cId="3309704332" sldId="272"/>
        </pc:sldMkLst>
        <pc:spChg chg="mod">
          <ac:chgData name="trungbo2001@gmail.com" userId="8ce29e2eda34f706" providerId="LiveId" clId="{EBCEDEEB-ABE0-42D0-8BF6-AA360A550A18}" dt="2023-05-29T12:26:36.791" v="2665"/>
          <ac:spMkLst>
            <pc:docMk/>
            <pc:sldMk cId="3309704332" sldId="272"/>
            <ac:spMk id="2" creationId="{BA44D338-A187-5546-17E2-C7D7B1C154A1}"/>
          </ac:spMkLst>
        </pc:spChg>
      </pc:sldChg>
      <pc:sldChg chg="modSp add mod">
        <pc:chgData name="trungbo2001@gmail.com" userId="8ce29e2eda34f706" providerId="LiveId" clId="{EBCEDEEB-ABE0-42D0-8BF6-AA360A550A18}" dt="2023-05-29T12:27:49.547" v="2682"/>
        <pc:sldMkLst>
          <pc:docMk/>
          <pc:sldMk cId="2623472559" sldId="273"/>
        </pc:sldMkLst>
        <pc:spChg chg="mod">
          <ac:chgData name="trungbo2001@gmail.com" userId="8ce29e2eda34f706" providerId="LiveId" clId="{EBCEDEEB-ABE0-42D0-8BF6-AA360A550A18}" dt="2023-05-29T12:27:49.547" v="2682"/>
          <ac:spMkLst>
            <pc:docMk/>
            <pc:sldMk cId="2623472559" sldId="273"/>
            <ac:spMk id="2" creationId="{BA44D338-A187-5546-17E2-C7D7B1C154A1}"/>
          </ac:spMkLst>
        </pc:spChg>
      </pc:sldChg>
      <pc:sldChg chg="modSp add mod">
        <pc:chgData name="trungbo2001@gmail.com" userId="8ce29e2eda34f706" providerId="LiveId" clId="{EBCEDEEB-ABE0-42D0-8BF6-AA360A550A18}" dt="2023-05-29T12:28:07.701" v="2685"/>
        <pc:sldMkLst>
          <pc:docMk/>
          <pc:sldMk cId="835391917" sldId="274"/>
        </pc:sldMkLst>
        <pc:spChg chg="mod">
          <ac:chgData name="trungbo2001@gmail.com" userId="8ce29e2eda34f706" providerId="LiveId" clId="{EBCEDEEB-ABE0-42D0-8BF6-AA360A550A18}" dt="2023-05-29T12:28:07.701" v="2685"/>
          <ac:spMkLst>
            <pc:docMk/>
            <pc:sldMk cId="835391917" sldId="274"/>
            <ac:spMk id="2" creationId="{BA44D338-A187-5546-17E2-C7D7B1C154A1}"/>
          </ac:spMkLst>
        </pc:spChg>
      </pc:sldChg>
      <pc:sldChg chg="add del">
        <pc:chgData name="trungbo2001@gmail.com" userId="8ce29e2eda34f706" providerId="LiveId" clId="{EBCEDEEB-ABE0-42D0-8BF6-AA360A550A18}" dt="2023-05-18T05:50:12.725" v="605" actId="47"/>
        <pc:sldMkLst>
          <pc:docMk/>
          <pc:sldMk cId="2227337895" sldId="275"/>
        </pc:sldMkLst>
      </pc:sldChg>
      <pc:sldChg chg="modSp add mod">
        <pc:chgData name="trungbo2001@gmail.com" userId="8ce29e2eda34f706" providerId="LiveId" clId="{EBCEDEEB-ABE0-42D0-8BF6-AA360A550A18}" dt="2023-05-18T06:22:54.223" v="917" actId="20577"/>
        <pc:sldMkLst>
          <pc:docMk/>
          <pc:sldMk cId="1973335138" sldId="276"/>
        </pc:sldMkLst>
        <pc:spChg chg="mod">
          <ac:chgData name="trungbo2001@gmail.com" userId="8ce29e2eda34f706" providerId="LiveId" clId="{EBCEDEEB-ABE0-42D0-8BF6-AA360A550A18}" dt="2023-05-18T06:22:54.223" v="917" actId="20577"/>
          <ac:spMkLst>
            <pc:docMk/>
            <pc:sldMk cId="1973335138" sldId="276"/>
            <ac:spMk id="2" creationId="{BA44D338-A187-5546-17E2-C7D7B1C154A1}"/>
          </ac:spMkLst>
        </pc:spChg>
      </pc:sldChg>
      <pc:sldChg chg="modSp add mod">
        <pc:chgData name="trungbo2001@gmail.com" userId="8ce29e2eda34f706" providerId="LiveId" clId="{EBCEDEEB-ABE0-42D0-8BF6-AA360A550A18}" dt="2023-05-18T06:14:10.966" v="792" actId="115"/>
        <pc:sldMkLst>
          <pc:docMk/>
          <pc:sldMk cId="92954997" sldId="277"/>
        </pc:sldMkLst>
        <pc:spChg chg="mod">
          <ac:chgData name="trungbo2001@gmail.com" userId="8ce29e2eda34f706" providerId="LiveId" clId="{EBCEDEEB-ABE0-42D0-8BF6-AA360A550A18}" dt="2023-05-18T06:14:10.966" v="792" actId="115"/>
          <ac:spMkLst>
            <pc:docMk/>
            <pc:sldMk cId="92954997" sldId="277"/>
            <ac:spMk id="2" creationId="{BA44D338-A187-5546-17E2-C7D7B1C154A1}"/>
          </ac:spMkLst>
        </pc:spChg>
      </pc:sldChg>
      <pc:sldChg chg="modSp add mod">
        <pc:chgData name="trungbo2001@gmail.com" userId="8ce29e2eda34f706" providerId="LiveId" clId="{EBCEDEEB-ABE0-42D0-8BF6-AA360A550A18}" dt="2023-05-18T06:14:02.543" v="788" actId="115"/>
        <pc:sldMkLst>
          <pc:docMk/>
          <pc:sldMk cId="1825681859" sldId="278"/>
        </pc:sldMkLst>
        <pc:spChg chg="mod">
          <ac:chgData name="trungbo2001@gmail.com" userId="8ce29e2eda34f706" providerId="LiveId" clId="{EBCEDEEB-ABE0-42D0-8BF6-AA360A550A18}" dt="2023-05-18T06:14:02.543" v="788" actId="115"/>
          <ac:spMkLst>
            <pc:docMk/>
            <pc:sldMk cId="1825681859" sldId="278"/>
            <ac:spMk id="2" creationId="{BA44D338-A187-5546-17E2-C7D7B1C154A1}"/>
          </ac:spMkLst>
        </pc:spChg>
      </pc:sldChg>
      <pc:sldChg chg="modSp add mod">
        <pc:chgData name="trungbo2001@gmail.com" userId="8ce29e2eda34f706" providerId="LiveId" clId="{EBCEDEEB-ABE0-42D0-8BF6-AA360A550A18}" dt="2023-05-18T06:13:53.484" v="784" actId="20577"/>
        <pc:sldMkLst>
          <pc:docMk/>
          <pc:sldMk cId="1320926454" sldId="279"/>
        </pc:sldMkLst>
        <pc:spChg chg="mod">
          <ac:chgData name="trungbo2001@gmail.com" userId="8ce29e2eda34f706" providerId="LiveId" clId="{EBCEDEEB-ABE0-42D0-8BF6-AA360A550A18}" dt="2023-05-18T06:13:53.484" v="784" actId="20577"/>
          <ac:spMkLst>
            <pc:docMk/>
            <pc:sldMk cId="1320926454" sldId="279"/>
            <ac:spMk id="2" creationId="{BA44D338-A187-5546-17E2-C7D7B1C154A1}"/>
          </ac:spMkLst>
        </pc:spChg>
      </pc:sldChg>
      <pc:sldChg chg="modSp add del mod">
        <pc:chgData name="trungbo2001@gmail.com" userId="8ce29e2eda34f706" providerId="LiveId" clId="{EBCEDEEB-ABE0-42D0-8BF6-AA360A550A18}" dt="2023-05-18T06:16:50.517" v="802" actId="47"/>
        <pc:sldMkLst>
          <pc:docMk/>
          <pc:sldMk cId="376620537" sldId="280"/>
        </pc:sldMkLst>
        <pc:spChg chg="mod">
          <ac:chgData name="trungbo2001@gmail.com" userId="8ce29e2eda34f706" providerId="LiveId" clId="{EBCEDEEB-ABE0-42D0-8BF6-AA360A550A18}" dt="2023-05-18T06:13:44.030" v="781" actId="207"/>
          <ac:spMkLst>
            <pc:docMk/>
            <pc:sldMk cId="376620537" sldId="280"/>
            <ac:spMk id="2" creationId="{BA44D338-A187-5546-17E2-C7D7B1C154A1}"/>
          </ac:spMkLst>
        </pc:spChg>
      </pc:sldChg>
      <pc:sldChg chg="modSp add mod">
        <pc:chgData name="trungbo2001@gmail.com" userId="8ce29e2eda34f706" providerId="LiveId" clId="{EBCEDEEB-ABE0-42D0-8BF6-AA360A550A18}" dt="2023-05-29T10:17:54.169" v="2460"/>
        <pc:sldMkLst>
          <pc:docMk/>
          <pc:sldMk cId="525664841" sldId="281"/>
        </pc:sldMkLst>
        <pc:spChg chg="mod">
          <ac:chgData name="trungbo2001@gmail.com" userId="8ce29e2eda34f706" providerId="LiveId" clId="{EBCEDEEB-ABE0-42D0-8BF6-AA360A550A18}" dt="2023-05-29T10:17:54.169" v="2460"/>
          <ac:spMkLst>
            <pc:docMk/>
            <pc:sldMk cId="525664841" sldId="281"/>
            <ac:spMk id="2" creationId="{BA44D338-A187-5546-17E2-C7D7B1C154A1}"/>
          </ac:spMkLst>
        </pc:spChg>
      </pc:sldChg>
      <pc:sldChg chg="modSp add mod">
        <pc:chgData name="trungbo2001@gmail.com" userId="8ce29e2eda34f706" providerId="LiveId" clId="{EBCEDEEB-ABE0-42D0-8BF6-AA360A550A18}" dt="2023-05-29T10:18:29.470" v="2467" actId="403"/>
        <pc:sldMkLst>
          <pc:docMk/>
          <pc:sldMk cId="1637360365" sldId="282"/>
        </pc:sldMkLst>
        <pc:spChg chg="mod">
          <ac:chgData name="trungbo2001@gmail.com" userId="8ce29e2eda34f706" providerId="LiveId" clId="{EBCEDEEB-ABE0-42D0-8BF6-AA360A550A18}" dt="2023-05-29T10:18:29.470" v="2467" actId="403"/>
          <ac:spMkLst>
            <pc:docMk/>
            <pc:sldMk cId="1637360365" sldId="282"/>
            <ac:spMk id="2" creationId="{BA44D338-A187-5546-17E2-C7D7B1C154A1}"/>
          </ac:spMkLst>
        </pc:spChg>
      </pc:sldChg>
      <pc:sldChg chg="modSp add mod">
        <pc:chgData name="trungbo2001@gmail.com" userId="8ce29e2eda34f706" providerId="LiveId" clId="{EBCEDEEB-ABE0-42D0-8BF6-AA360A550A18}" dt="2023-05-29T10:18:49.547" v="2471" actId="27636"/>
        <pc:sldMkLst>
          <pc:docMk/>
          <pc:sldMk cId="3315516804" sldId="283"/>
        </pc:sldMkLst>
        <pc:spChg chg="mod">
          <ac:chgData name="trungbo2001@gmail.com" userId="8ce29e2eda34f706" providerId="LiveId" clId="{EBCEDEEB-ABE0-42D0-8BF6-AA360A550A18}" dt="2023-05-29T10:18:49.547" v="2471" actId="27636"/>
          <ac:spMkLst>
            <pc:docMk/>
            <pc:sldMk cId="3315516804" sldId="283"/>
            <ac:spMk id="2" creationId="{BA44D338-A187-5546-17E2-C7D7B1C154A1}"/>
          </ac:spMkLst>
        </pc:spChg>
      </pc:sldChg>
      <pc:sldChg chg="modSp add mod">
        <pc:chgData name="trungbo2001@gmail.com" userId="8ce29e2eda34f706" providerId="LiveId" clId="{EBCEDEEB-ABE0-42D0-8BF6-AA360A550A18}" dt="2023-05-29T10:19:23.066" v="2477" actId="207"/>
        <pc:sldMkLst>
          <pc:docMk/>
          <pc:sldMk cId="977934170" sldId="284"/>
        </pc:sldMkLst>
        <pc:spChg chg="mod">
          <ac:chgData name="trungbo2001@gmail.com" userId="8ce29e2eda34f706" providerId="LiveId" clId="{EBCEDEEB-ABE0-42D0-8BF6-AA360A550A18}" dt="2023-05-29T10:19:23.066" v="2477" actId="207"/>
          <ac:spMkLst>
            <pc:docMk/>
            <pc:sldMk cId="977934170" sldId="284"/>
            <ac:spMk id="2" creationId="{BA44D338-A187-5546-17E2-C7D7B1C154A1}"/>
          </ac:spMkLst>
        </pc:spChg>
      </pc:sldChg>
      <pc:sldChg chg="modSp add del mod">
        <pc:chgData name="trungbo2001@gmail.com" userId="8ce29e2eda34f706" providerId="LiveId" clId="{EBCEDEEB-ABE0-42D0-8BF6-AA360A550A18}" dt="2023-05-29T10:17:33.130" v="2456" actId="47"/>
        <pc:sldMkLst>
          <pc:docMk/>
          <pc:sldMk cId="3598707009" sldId="285"/>
        </pc:sldMkLst>
        <pc:spChg chg="mod">
          <ac:chgData name="trungbo2001@gmail.com" userId="8ce29e2eda34f706" providerId="LiveId" clId="{EBCEDEEB-ABE0-42D0-8BF6-AA360A550A18}" dt="2023-05-18T06:11:46.119" v="749" actId="115"/>
          <ac:spMkLst>
            <pc:docMk/>
            <pc:sldMk cId="3598707009" sldId="285"/>
            <ac:spMk id="2" creationId="{BA44D338-A187-5546-17E2-C7D7B1C154A1}"/>
          </ac:spMkLst>
        </pc:spChg>
      </pc:sldChg>
      <pc:sldChg chg="modSp add mod">
        <pc:chgData name="trungbo2001@gmail.com" userId="8ce29e2eda34f706" providerId="LiveId" clId="{EBCEDEEB-ABE0-42D0-8BF6-AA360A550A18}" dt="2023-05-18T06:10:22.758" v="731" actId="207"/>
        <pc:sldMkLst>
          <pc:docMk/>
          <pc:sldMk cId="1155865271" sldId="286"/>
        </pc:sldMkLst>
        <pc:spChg chg="mod">
          <ac:chgData name="trungbo2001@gmail.com" userId="8ce29e2eda34f706" providerId="LiveId" clId="{EBCEDEEB-ABE0-42D0-8BF6-AA360A550A18}" dt="2023-05-18T06:10:22.758" v="731" actId="207"/>
          <ac:spMkLst>
            <pc:docMk/>
            <pc:sldMk cId="1155865271" sldId="286"/>
            <ac:spMk id="2" creationId="{BA44D338-A187-5546-17E2-C7D7B1C154A1}"/>
          </ac:spMkLst>
        </pc:spChg>
      </pc:sldChg>
      <pc:sldChg chg="modSp add mod">
        <pc:chgData name="trungbo2001@gmail.com" userId="8ce29e2eda34f706" providerId="LiveId" clId="{EBCEDEEB-ABE0-42D0-8BF6-AA360A550A18}" dt="2023-05-18T06:10:16.679" v="728" actId="115"/>
        <pc:sldMkLst>
          <pc:docMk/>
          <pc:sldMk cId="3776656428" sldId="287"/>
        </pc:sldMkLst>
        <pc:spChg chg="mod">
          <ac:chgData name="trungbo2001@gmail.com" userId="8ce29e2eda34f706" providerId="LiveId" clId="{EBCEDEEB-ABE0-42D0-8BF6-AA360A550A18}" dt="2023-05-18T06:10:16.679" v="728" actId="115"/>
          <ac:spMkLst>
            <pc:docMk/>
            <pc:sldMk cId="3776656428" sldId="287"/>
            <ac:spMk id="2" creationId="{BA44D338-A187-5546-17E2-C7D7B1C154A1}"/>
          </ac:spMkLst>
        </pc:spChg>
      </pc:sldChg>
      <pc:sldChg chg="modSp add mod">
        <pc:chgData name="trungbo2001@gmail.com" userId="8ce29e2eda34f706" providerId="LiveId" clId="{EBCEDEEB-ABE0-42D0-8BF6-AA360A550A18}" dt="2023-05-18T06:10:01.207" v="724" actId="115"/>
        <pc:sldMkLst>
          <pc:docMk/>
          <pc:sldMk cId="3882754186" sldId="288"/>
        </pc:sldMkLst>
        <pc:spChg chg="mod">
          <ac:chgData name="trungbo2001@gmail.com" userId="8ce29e2eda34f706" providerId="LiveId" clId="{EBCEDEEB-ABE0-42D0-8BF6-AA360A550A18}" dt="2023-05-18T06:10:01.207" v="724" actId="115"/>
          <ac:spMkLst>
            <pc:docMk/>
            <pc:sldMk cId="3882754186" sldId="288"/>
            <ac:spMk id="2" creationId="{BA44D338-A187-5546-17E2-C7D7B1C154A1}"/>
          </ac:spMkLst>
        </pc:spChg>
      </pc:sldChg>
      <pc:sldChg chg="modSp add mod">
        <pc:chgData name="trungbo2001@gmail.com" userId="8ce29e2eda34f706" providerId="LiveId" clId="{EBCEDEEB-ABE0-42D0-8BF6-AA360A550A18}" dt="2023-05-18T06:09:47.807" v="719" actId="115"/>
        <pc:sldMkLst>
          <pc:docMk/>
          <pc:sldMk cId="3081927118" sldId="289"/>
        </pc:sldMkLst>
        <pc:spChg chg="mod">
          <ac:chgData name="trungbo2001@gmail.com" userId="8ce29e2eda34f706" providerId="LiveId" clId="{EBCEDEEB-ABE0-42D0-8BF6-AA360A550A18}" dt="2023-05-18T06:09:47.807" v="719" actId="115"/>
          <ac:spMkLst>
            <pc:docMk/>
            <pc:sldMk cId="3081927118" sldId="289"/>
            <ac:spMk id="2" creationId="{BA44D338-A187-5546-17E2-C7D7B1C154A1}"/>
          </ac:spMkLst>
        </pc:spChg>
      </pc:sldChg>
      <pc:sldChg chg="del">
        <pc:chgData name="trungbo2001@gmail.com" userId="8ce29e2eda34f706" providerId="LiveId" clId="{EBCEDEEB-ABE0-42D0-8BF6-AA360A550A18}" dt="2023-05-29T10:17:27.245" v="2455" actId="47"/>
        <pc:sldMkLst>
          <pc:docMk/>
          <pc:sldMk cId="1953126351" sldId="293"/>
        </pc:sldMkLst>
      </pc:sldChg>
      <pc:sldChg chg="del">
        <pc:chgData name="trungbo2001@gmail.com" userId="8ce29e2eda34f706" providerId="LiveId" clId="{EBCEDEEB-ABE0-42D0-8BF6-AA360A550A18}" dt="2023-05-29T10:17:25.396" v="2454" actId="47"/>
        <pc:sldMkLst>
          <pc:docMk/>
          <pc:sldMk cId="79976230" sldId="294"/>
        </pc:sldMkLst>
      </pc:sldChg>
      <pc:sldChg chg="del">
        <pc:chgData name="trungbo2001@gmail.com" userId="8ce29e2eda34f706" providerId="LiveId" clId="{EBCEDEEB-ABE0-42D0-8BF6-AA360A550A18}" dt="2023-05-29T10:17:22.131" v="2453" actId="47"/>
        <pc:sldMkLst>
          <pc:docMk/>
          <pc:sldMk cId="1125526695" sldId="295"/>
        </pc:sldMkLst>
      </pc:sldChg>
      <pc:sldChg chg="del">
        <pc:chgData name="trungbo2001@gmail.com" userId="8ce29e2eda34f706" providerId="LiveId" clId="{EBCEDEEB-ABE0-42D0-8BF6-AA360A550A18}" dt="2023-05-18T06:16:47.975" v="801" actId="47"/>
        <pc:sldMkLst>
          <pc:docMk/>
          <pc:sldMk cId="990724469" sldId="297"/>
        </pc:sldMkLst>
      </pc:sldChg>
      <pc:sldChg chg="del">
        <pc:chgData name="trungbo2001@gmail.com" userId="8ce29e2eda34f706" providerId="LiveId" clId="{EBCEDEEB-ABE0-42D0-8BF6-AA360A550A18}" dt="2023-05-18T06:16:43.624" v="800" actId="47"/>
        <pc:sldMkLst>
          <pc:docMk/>
          <pc:sldMk cId="3424127625" sldId="299"/>
        </pc:sldMkLst>
      </pc:sldChg>
      <pc:sldChg chg="del">
        <pc:chgData name="trungbo2001@gmail.com" userId="8ce29e2eda34f706" providerId="LiveId" clId="{EBCEDEEB-ABE0-42D0-8BF6-AA360A550A18}" dt="2023-05-29T11:25:08.898" v="2508" actId="47"/>
        <pc:sldMkLst>
          <pc:docMk/>
          <pc:sldMk cId="2844727550" sldId="300"/>
        </pc:sldMkLst>
      </pc:sldChg>
      <pc:sldChg chg="del">
        <pc:chgData name="trungbo2001@gmail.com" userId="8ce29e2eda34f706" providerId="LiveId" clId="{EBCEDEEB-ABE0-42D0-8BF6-AA360A550A18}" dt="2023-05-29T11:25:10.168" v="2509" actId="47"/>
        <pc:sldMkLst>
          <pc:docMk/>
          <pc:sldMk cId="99315422" sldId="301"/>
        </pc:sldMkLst>
      </pc:sldChg>
      <pc:sldChg chg="del">
        <pc:chgData name="trungbo2001@gmail.com" userId="8ce29e2eda34f706" providerId="LiveId" clId="{EBCEDEEB-ABE0-42D0-8BF6-AA360A550A18}" dt="2023-05-29T11:25:11.759" v="2510" actId="47"/>
        <pc:sldMkLst>
          <pc:docMk/>
          <pc:sldMk cId="3129751417" sldId="302"/>
        </pc:sldMkLst>
      </pc:sldChg>
      <pc:sldChg chg="addSp delSp modSp new del mod setBg">
        <pc:chgData name="trungbo2001@gmail.com" userId="8ce29e2eda34f706" providerId="LiveId" clId="{EBCEDEEB-ABE0-42D0-8BF6-AA360A550A18}" dt="2023-05-29T12:48:19.674" v="2710" actId="478"/>
        <pc:sldMkLst>
          <pc:docMk/>
          <pc:sldMk cId="2680611938" sldId="303"/>
        </pc:sldMkLst>
        <pc:spChg chg="mod">
          <ac:chgData name="trungbo2001@gmail.com" userId="8ce29e2eda34f706" providerId="LiveId" clId="{EBCEDEEB-ABE0-42D0-8BF6-AA360A550A18}" dt="2023-05-29T09:51:58.012" v="2411" actId="27636"/>
          <ac:spMkLst>
            <pc:docMk/>
            <pc:sldMk cId="2680611938" sldId="303"/>
            <ac:spMk id="2" creationId="{F573D3CB-6813-AFA7-6FEE-AB87F2DACF48}"/>
          </ac:spMkLst>
        </pc:spChg>
        <pc:picChg chg="add del mod">
          <ac:chgData name="trungbo2001@gmail.com" userId="8ce29e2eda34f706" providerId="LiveId" clId="{EBCEDEEB-ABE0-42D0-8BF6-AA360A550A18}" dt="2023-05-29T12:48:17.850" v="2707" actId="478"/>
          <ac:picMkLst>
            <pc:docMk/>
            <pc:sldMk cId="2680611938" sldId="303"/>
            <ac:picMk id="4" creationId="{0B663D04-A35C-4F84-A8AF-E55A15BF8E9A}"/>
          </ac:picMkLst>
        </pc:picChg>
        <pc:picChg chg="add del mod">
          <ac:chgData name="trungbo2001@gmail.com" userId="8ce29e2eda34f706" providerId="LiveId" clId="{EBCEDEEB-ABE0-42D0-8BF6-AA360A550A18}" dt="2023-05-29T12:48:18.834" v="2709" actId="478"/>
          <ac:picMkLst>
            <pc:docMk/>
            <pc:sldMk cId="2680611938" sldId="303"/>
            <ac:picMk id="6" creationId="{7892612B-6158-4A5D-40EB-CCE3F0742981}"/>
          </ac:picMkLst>
        </pc:picChg>
        <pc:picChg chg="add del mod">
          <ac:chgData name="trungbo2001@gmail.com" userId="8ce29e2eda34f706" providerId="LiveId" clId="{EBCEDEEB-ABE0-42D0-8BF6-AA360A550A18}" dt="2023-05-29T12:48:18.337" v="2708" actId="478"/>
          <ac:picMkLst>
            <pc:docMk/>
            <pc:sldMk cId="2680611938" sldId="303"/>
            <ac:picMk id="8" creationId="{BE068616-5E4D-1766-1E8E-4725123CB018}"/>
          </ac:picMkLst>
        </pc:picChg>
        <pc:picChg chg="add del mod">
          <ac:chgData name="trungbo2001@gmail.com" userId="8ce29e2eda34f706" providerId="LiveId" clId="{EBCEDEEB-ABE0-42D0-8BF6-AA360A550A18}" dt="2023-05-29T12:48:19.674" v="2710" actId="478"/>
          <ac:picMkLst>
            <pc:docMk/>
            <pc:sldMk cId="2680611938" sldId="303"/>
            <ac:picMk id="10" creationId="{D35BEB31-7EDC-E594-5487-2D5C5F9B53F3}"/>
          </ac:picMkLst>
        </pc:picChg>
      </pc:sldChg>
      <pc:sldChg chg="addSp delSp modSp new mod">
        <pc:chgData name="trungbo2001@gmail.com" userId="8ce29e2eda34f706" providerId="LiveId" clId="{EBCEDEEB-ABE0-42D0-8BF6-AA360A550A18}" dt="2023-05-19T07:08:07.785" v="2309"/>
        <pc:sldMkLst>
          <pc:docMk/>
          <pc:sldMk cId="1853301547" sldId="304"/>
        </pc:sldMkLst>
        <pc:spChg chg="mod">
          <ac:chgData name="trungbo2001@gmail.com" userId="8ce29e2eda34f706" providerId="LiveId" clId="{EBCEDEEB-ABE0-42D0-8BF6-AA360A550A18}" dt="2023-05-19T07:08:07.785" v="2309"/>
          <ac:spMkLst>
            <pc:docMk/>
            <pc:sldMk cId="1853301547" sldId="304"/>
            <ac:spMk id="2" creationId="{AA963C75-B557-2B30-5CBE-DEA7BADC7B59}"/>
          </ac:spMkLst>
        </pc:spChg>
        <pc:spChg chg="add mod">
          <ac:chgData name="trungbo2001@gmail.com" userId="8ce29e2eda34f706" providerId="LiveId" clId="{EBCEDEEB-ABE0-42D0-8BF6-AA360A550A18}" dt="2023-05-19T07:07:23.275" v="2298" actId="207"/>
          <ac:spMkLst>
            <pc:docMk/>
            <pc:sldMk cId="1853301547" sldId="304"/>
            <ac:spMk id="4" creationId="{4176D873-35E6-E6FC-C70B-4B8DBD009191}"/>
          </ac:spMkLst>
        </pc:spChg>
        <pc:spChg chg="add del">
          <ac:chgData name="trungbo2001@gmail.com" userId="8ce29e2eda34f706" providerId="LiveId" clId="{EBCEDEEB-ABE0-42D0-8BF6-AA360A550A18}" dt="2023-05-19T07:06:01.735" v="2279" actId="22"/>
          <ac:spMkLst>
            <pc:docMk/>
            <pc:sldMk cId="1853301547" sldId="304"/>
            <ac:spMk id="6" creationId="{277105AF-22AA-5447-DC80-077CB13F3C41}"/>
          </ac:spMkLst>
        </pc:spChg>
        <pc:spChg chg="add mod">
          <ac:chgData name="trungbo2001@gmail.com" userId="8ce29e2eda34f706" providerId="LiveId" clId="{EBCEDEEB-ABE0-42D0-8BF6-AA360A550A18}" dt="2023-05-19T07:07:39.146" v="2301" actId="1076"/>
          <ac:spMkLst>
            <pc:docMk/>
            <pc:sldMk cId="1853301547" sldId="304"/>
            <ac:spMk id="8" creationId="{BF8D92C5-2CFD-3D27-1AD1-A435F4AC7741}"/>
          </ac:spMkLst>
        </pc:spChg>
      </pc:sldChg>
      <pc:sldChg chg="modSp new mod">
        <pc:chgData name="trungbo2001@gmail.com" userId="8ce29e2eda34f706" providerId="LiveId" clId="{EBCEDEEB-ABE0-42D0-8BF6-AA360A550A18}" dt="2023-05-29T12:28:48.434" v="2701" actId="20577"/>
        <pc:sldMkLst>
          <pc:docMk/>
          <pc:sldMk cId="1102648693" sldId="309"/>
        </pc:sldMkLst>
        <pc:spChg chg="mod">
          <ac:chgData name="trungbo2001@gmail.com" userId="8ce29e2eda34f706" providerId="LiveId" clId="{EBCEDEEB-ABE0-42D0-8BF6-AA360A550A18}" dt="2023-05-29T12:28:48.434" v="2701" actId="20577"/>
          <ac:spMkLst>
            <pc:docMk/>
            <pc:sldMk cId="1102648693" sldId="309"/>
            <ac:spMk id="2" creationId="{2BA2F51B-A030-44AC-E1E5-7913CC4E0597}"/>
          </ac:spMkLst>
        </pc:spChg>
      </pc:sldChg>
      <pc:sldChg chg="new">
        <pc:chgData name="trungbo2001@gmail.com" userId="8ce29e2eda34f706" providerId="LiveId" clId="{EBCEDEEB-ABE0-42D0-8BF6-AA360A550A18}" dt="2023-05-29T11:30:27.041" v="2581" actId="680"/>
        <pc:sldMkLst>
          <pc:docMk/>
          <pc:sldMk cId="486520293" sldId="310"/>
        </pc:sldMkLst>
      </pc:sldChg>
      <pc:sldChg chg="modSp mod">
        <pc:chgData name="trungbo2001@gmail.com" userId="8ce29e2eda34f706" providerId="LiveId" clId="{EBCEDEEB-ABE0-42D0-8BF6-AA360A550A18}" dt="2023-05-29T12:27:31.547" v="2679" actId="20577"/>
        <pc:sldMkLst>
          <pc:docMk/>
          <pc:sldMk cId="869830743" sldId="311"/>
        </pc:sldMkLst>
        <pc:spChg chg="mod">
          <ac:chgData name="trungbo2001@gmail.com" userId="8ce29e2eda34f706" providerId="LiveId" clId="{EBCEDEEB-ABE0-42D0-8BF6-AA360A550A18}" dt="2023-05-29T12:27:31.547" v="2679" actId="20577"/>
          <ac:spMkLst>
            <pc:docMk/>
            <pc:sldMk cId="869830743" sldId="311"/>
            <ac:spMk id="2" creationId="{BA44D338-A187-5546-17E2-C7D7B1C154A1}"/>
          </ac:spMkLst>
        </pc:spChg>
      </pc:sldChg>
      <pc:sldChg chg="del">
        <pc:chgData name="trungbo2001@gmail.com" userId="8ce29e2eda34f706" providerId="LiveId" clId="{EBCEDEEB-ABE0-42D0-8BF6-AA360A550A18}" dt="2023-05-29T12:26:03.945" v="2660" actId="47"/>
        <pc:sldMkLst>
          <pc:docMk/>
          <pc:sldMk cId="3675485781" sldId="312"/>
        </pc:sldMkLst>
      </pc:sldChg>
      <pc:sldChg chg="del">
        <pc:chgData name="trungbo2001@gmail.com" userId="8ce29e2eda34f706" providerId="LiveId" clId="{EBCEDEEB-ABE0-42D0-8BF6-AA360A550A18}" dt="2023-05-29T12:26:05.205" v="2661" actId="47"/>
        <pc:sldMkLst>
          <pc:docMk/>
          <pc:sldMk cId="3154555421" sldId="313"/>
        </pc:sldMkLst>
      </pc:sldChg>
      <pc:sldChg chg="del">
        <pc:chgData name="trungbo2001@gmail.com" userId="8ce29e2eda34f706" providerId="LiveId" clId="{EBCEDEEB-ABE0-42D0-8BF6-AA360A550A18}" dt="2023-05-29T12:26:07.046" v="2662" actId="47"/>
        <pc:sldMkLst>
          <pc:docMk/>
          <pc:sldMk cId="3980173370"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C94FB-5EA4-4DF2-BC4D-88AD4F3D4A0B}" type="datetimeFigureOut">
              <a:rPr lang="en-US" smtClean="0"/>
              <a:t>6/4/2023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33A45-76F7-45A3-A2EA-1741BE6B2AE6}" type="slidenum">
              <a:rPr lang="en-US" smtClean="0"/>
              <a:t>‹#›</a:t>
            </a:fld>
            <a:endParaRPr lang="en-US"/>
          </a:p>
        </p:txBody>
      </p:sp>
    </p:spTree>
    <p:extLst>
      <p:ext uri="{BB962C8B-B14F-4D97-AF65-F5344CB8AC3E}">
        <p14:creationId xmlns:p14="http://schemas.microsoft.com/office/powerpoint/2010/main" val="274941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01457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00049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24620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87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9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46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7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566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2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9988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3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1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2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87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91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4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7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566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2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669864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5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31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2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87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91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46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70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6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56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560627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27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5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31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1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24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878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91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46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70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410743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566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27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5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31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1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24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11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168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38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5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3160318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70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9428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85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359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974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15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245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85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532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3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2891572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7228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73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8748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196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326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13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38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77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39712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03181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t>‹#›</a:t>
            </a:fld>
            <a:endParaRPr lang="en-US"/>
          </a:p>
        </p:txBody>
      </p:sp>
    </p:spTree>
    <p:extLst>
      <p:ext uri="{BB962C8B-B14F-4D97-AF65-F5344CB8AC3E}">
        <p14:creationId xmlns:p14="http://schemas.microsoft.com/office/powerpoint/2010/main" val="909160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8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8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80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80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522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13546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663831"/>
            <a:ext cx="9144000" cy="1159608"/>
          </a:xfrm>
        </p:spPr>
        <p:txBody>
          <a:bodyPr>
            <a:noAutofit/>
          </a:bodyPr>
          <a:lstStyle/>
          <a:p>
            <a:pPr algn="ctr"/>
            <a:r>
              <a:rPr lang="en-US" sz="6000" smtClean="0">
                <a:solidFill>
                  <a:srgbClr val="C00000"/>
                </a:solidFill>
                <a:latin typeface="UTM American Sans" pitchFamily="18" charset="0"/>
              </a:rPr>
              <a:t>Lễ Giỗ Mãn Tang</a:t>
            </a:r>
            <a:br>
              <a:rPr lang="en-US" sz="6000" smtClean="0">
                <a:solidFill>
                  <a:srgbClr val="C00000"/>
                </a:solidFill>
                <a:latin typeface="UTM American Sans" pitchFamily="18" charset="0"/>
              </a:rPr>
            </a:br>
            <a:r>
              <a:rPr lang="en-US" sz="1000" smtClean="0">
                <a:solidFill>
                  <a:srgbClr val="C00000"/>
                </a:solidFill>
                <a:latin typeface="UTM American Sans" pitchFamily="18" charset="0"/>
              </a:rPr>
              <a:t/>
            </a:r>
            <a:br>
              <a:rPr lang="en-US" sz="1000" smtClean="0">
                <a:solidFill>
                  <a:srgbClr val="C00000"/>
                </a:solidFill>
                <a:latin typeface="UTM American Sans" pitchFamily="18" charset="0"/>
              </a:rPr>
            </a:br>
            <a:r>
              <a:rPr lang="en-US" sz="6000" smtClean="0">
                <a:solidFill>
                  <a:srgbClr val="7030A0"/>
                </a:solidFill>
                <a:latin typeface="UTM American Sans" pitchFamily="18" charset="0"/>
              </a:rPr>
              <a:t>Ông Gioan Baotixita</a:t>
            </a:r>
            <a:br>
              <a:rPr lang="en-US" sz="6000" smtClean="0">
                <a:solidFill>
                  <a:srgbClr val="7030A0"/>
                </a:solidFill>
                <a:latin typeface="UTM American Sans" pitchFamily="18" charset="0"/>
              </a:rPr>
            </a:br>
            <a:r>
              <a:rPr lang="en-US" sz="1000" smtClean="0">
                <a:solidFill>
                  <a:srgbClr val="7030A0"/>
                </a:solidFill>
                <a:latin typeface="UTM American Sans" pitchFamily="18" charset="0"/>
              </a:rPr>
              <a:t/>
            </a:r>
            <a:br>
              <a:rPr lang="en-US" sz="1000" smtClean="0">
                <a:solidFill>
                  <a:srgbClr val="7030A0"/>
                </a:solidFill>
                <a:latin typeface="UTM American Sans" pitchFamily="18" charset="0"/>
              </a:rPr>
            </a:br>
            <a:r>
              <a:rPr lang="en-US" sz="6000" smtClean="0">
                <a:solidFill>
                  <a:srgbClr val="7030A0"/>
                </a:solidFill>
                <a:latin typeface="UTM American Sans" pitchFamily="18" charset="0"/>
              </a:rPr>
              <a:t>NGUYỄN QUÝ CHUÂN</a:t>
            </a:r>
            <a:br>
              <a:rPr lang="en-US" sz="6000" smtClean="0">
                <a:solidFill>
                  <a:srgbClr val="7030A0"/>
                </a:solidFill>
                <a:latin typeface="UTM American Sans" pitchFamily="18" charset="0"/>
              </a:rPr>
            </a:br>
            <a:r>
              <a:rPr lang="en-US" sz="1000" smtClean="0">
                <a:solidFill>
                  <a:srgbClr val="7030A0"/>
                </a:solidFill>
                <a:latin typeface="UTM American Sans" pitchFamily="18" charset="0"/>
              </a:rPr>
              <a:t/>
            </a:r>
            <a:br>
              <a:rPr lang="en-US" sz="1000" smtClean="0">
                <a:solidFill>
                  <a:srgbClr val="7030A0"/>
                </a:solidFill>
                <a:latin typeface="UTM American Sans" pitchFamily="18" charset="0"/>
              </a:rPr>
            </a:br>
            <a:r>
              <a:rPr lang="en-US" sz="3600" smtClean="0">
                <a:solidFill>
                  <a:srgbClr val="C00000"/>
                </a:solidFill>
                <a:latin typeface="UTM American Sans" pitchFamily="18" charset="0"/>
              </a:rPr>
              <a:t>07 – 06 - 2023</a:t>
            </a:r>
            <a:endParaRPr lang="en-US" sz="3600" dirty="0">
              <a:solidFill>
                <a:srgbClr val="C00000"/>
              </a:solidFill>
              <a:latin typeface="UTM American Sans" pitchFamily="18" charset="0"/>
            </a:endParaRPr>
          </a:p>
        </p:txBody>
      </p:sp>
    </p:spTree>
    <p:extLst>
      <p:ext uri="{BB962C8B-B14F-4D97-AF65-F5344CB8AC3E}">
        <p14:creationId xmlns:p14="http://schemas.microsoft.com/office/powerpoint/2010/main" val="393231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501388" y="2064937"/>
            <a:ext cx="7886700" cy="994172"/>
          </a:xfrm>
        </p:spPr>
        <p:txBody>
          <a:bodyPr>
            <a:noAutofit/>
          </a:bodyPr>
          <a:lstStyle/>
          <a:p>
            <a:pPr algn="ctr"/>
            <a:r>
              <a:rPr lang="en-US" sz="5400" smtClean="0">
                <a:solidFill>
                  <a:srgbClr val="C00000"/>
                </a:solidFill>
                <a:latin typeface="UTM American Sans" pitchFamily="18" charset="0"/>
              </a:rPr>
              <a:t>Đáp Ca</a:t>
            </a:r>
            <a:r>
              <a:rPr lang="en-US" sz="5400" smtClean="0">
                <a:latin typeface="UTM American Sans" pitchFamily="18" charset="0"/>
              </a:rPr>
              <a:t/>
            </a:r>
            <a:br>
              <a:rPr lang="en-US" sz="5400" smtClean="0">
                <a:latin typeface="UTM American Sans" pitchFamily="18" charset="0"/>
              </a:rPr>
            </a:br>
            <a:r>
              <a:rPr lang="en-US" sz="5400" smtClean="0">
                <a:solidFill>
                  <a:srgbClr val="7030A0"/>
                </a:solidFill>
                <a:latin typeface="UTM American Sans" pitchFamily="18" charset="0"/>
              </a:rPr>
              <a:t>THÁNH VỊNH 129</a:t>
            </a:r>
            <a:br>
              <a:rPr lang="en-US" sz="5400" smtClean="0">
                <a:solidFill>
                  <a:srgbClr val="7030A0"/>
                </a:solidFill>
                <a:latin typeface="UTM American Sans" pitchFamily="18" charset="0"/>
              </a:rPr>
            </a:br>
            <a:r>
              <a:rPr lang="en-US" sz="5400" i="1" smtClean="0">
                <a:solidFill>
                  <a:srgbClr val="7030A0"/>
                </a:solidFill>
                <a:latin typeface="UTM American Sans" pitchFamily="18" charset="0"/>
              </a:rPr>
              <a:t>St: Lm. Bùi Ninh</a:t>
            </a:r>
            <a:endParaRPr lang="en-US" sz="5400" i="1" dirty="0">
              <a:solidFill>
                <a:srgbClr val="7030A0"/>
              </a:solidFill>
              <a:latin typeface="UTM American Sans" pitchFamily="18" charset="0"/>
            </a:endParaRPr>
          </a:p>
        </p:txBody>
      </p:sp>
    </p:spTree>
    <p:extLst>
      <p:ext uri="{BB962C8B-B14F-4D97-AF65-F5344CB8AC3E}">
        <p14:creationId xmlns:p14="http://schemas.microsoft.com/office/powerpoint/2010/main" val="581409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1.</a:t>
            </a:r>
            <a:r>
              <a:rPr lang="vi-VN" sz="5000" dirty="0">
                <a:solidFill>
                  <a:srgbClr val="7030A0"/>
                </a:solidFill>
                <a:latin typeface="UTM American Sans" panose="02040603050506020204" pitchFamily="18" charset="0"/>
              </a:rPr>
              <a:t> Từ nơi sâu tối ngước trông lên ngai toà cao. Lòng tin nơi Chúa vốn luôn thương con dường bao. Nguyện xin Thiên Chúa lắng nghe lời con kêu khấn. Chúa ơi nhận cho lời con thiết tha nguyện cầu.</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309704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Chờ đợi Chúa ghé mắt xót thương, con chờ đợi nơi Chúa. Và lòng con luôn luôn hy vọng mong đợi nơi Lời Ngài.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869830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2.</a:t>
            </a:r>
            <a:r>
              <a:rPr lang="vi-VN" sz="5000" dirty="0">
                <a:solidFill>
                  <a:srgbClr val="7030A0"/>
                </a:solidFill>
                <a:latin typeface="UTM American Sans" panose="02040603050506020204" pitchFamily="18" charset="0"/>
              </a:rPr>
              <a:t> Giả như Thiên Chúa nhớ luôn muôn muôn tội khiên. Dù ai cố gắng sẽ luôn hiên ngang được chăng? Hằng tin nơi Chúa vẫn luôn rộng thương tha thứ. Giữ cho đoàn con còn mãi kính sợ mình Ngài.</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262347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Chờ đợi Chúa ghé mắt xót thương, con chờ đợi nơi Chúa. Và lòng con luôn luôn hy vọng mong đợi nơi Lời Ngài.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43691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3.</a:t>
            </a:r>
            <a:r>
              <a:rPr lang="vi-VN" sz="5000" dirty="0">
                <a:solidFill>
                  <a:srgbClr val="7030A0"/>
                </a:solidFill>
                <a:latin typeface="UTM American Sans" panose="02040603050506020204" pitchFamily="18" charset="0"/>
              </a:rPr>
              <a:t> Chờ mong nơi Chúa tháng năm con mong đợi luôn. Cậy trông nơi Chúa những luôn mong nơi lời Ngài. Hồn con trông Chúa sánh hơn lòng bao quân lính. Ngóng trông bình minh nhiều đêm đứng canh trời xa.</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83539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Chờ đợi Chúa ghé mắt xót thương, con chờ đợi nơi Chúa. Và lòng con luôn luôn hy vọng mong đợi nơi Lời Ngài.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97150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2F51B-A030-44AC-E1E5-7913CC4E0597}"/>
              </a:ext>
            </a:extLst>
          </p:cNvPr>
          <p:cNvSpPr>
            <a:spLocks noGrp="1"/>
          </p:cNvSpPr>
          <p:nvPr>
            <p:ph type="title"/>
          </p:nvPr>
        </p:nvSpPr>
        <p:spPr>
          <a:xfrm>
            <a:off x="0" y="1"/>
            <a:ext cx="9144000" cy="5143500"/>
          </a:xfrm>
        </p:spPr>
        <p:txBody>
          <a:bodyPr>
            <a:normAutofit/>
          </a:bodyPr>
          <a:lstStyle/>
          <a:p>
            <a:pPr algn="just"/>
            <a:r>
              <a:rPr lang="vi-VN" sz="5000" u="sng" dirty="0">
                <a:solidFill>
                  <a:srgbClr val="C00000"/>
                </a:solidFill>
                <a:latin typeface="UTM American Sans" panose="02040603050506020204" pitchFamily="18" charset="0"/>
              </a:rPr>
              <a:t>T</a:t>
            </a:r>
            <a:r>
              <a:rPr lang="en-US" sz="5000" u="sng" dirty="0">
                <a:solidFill>
                  <a:srgbClr val="C00000"/>
                </a:solidFill>
                <a:latin typeface="UTM American Sans" panose="02040603050506020204" pitchFamily="18" charset="0"/>
              </a:rPr>
              <a:t>k4</a:t>
            </a:r>
            <a:r>
              <a:rPr lang="vi-VN" sz="5000" u="sng" dirty="0">
                <a:solidFill>
                  <a:srgbClr val="C00000"/>
                </a:solidFill>
                <a:latin typeface="UTM American Sans" panose="02040603050506020204" pitchFamily="18" charset="0"/>
              </a:rPr>
              <a:t>:</a:t>
            </a:r>
            <a:r>
              <a:rPr lang="en-US" sz="5000" dirty="0">
                <a:solidFill>
                  <a:srgbClr val="7030A0"/>
                </a:solidFill>
                <a:latin typeface="UTM American Sans" panose="02040603050506020204" pitchFamily="18" charset="0"/>
              </a:rPr>
              <a:t> </a:t>
            </a:r>
            <a:r>
              <a:rPr lang="vi-VN" sz="5000" dirty="0">
                <a:solidFill>
                  <a:srgbClr val="7030A0"/>
                </a:solidFill>
                <a:latin typeface="UTM American Sans" panose="02040603050506020204" pitchFamily="18" charset="0"/>
              </a:rPr>
              <a:t>Cậy trông Thiên Chúa, Ích-diên dân riêng từ xưa. Vì nơi Thiên Chúa có muôn ân thiêng trào ban. Cậy trông Thiên Chúa Đấng luôn từ bi nhân ái, sẽ mau chuộc dân giải thoát hết mọi tội khiên.</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10264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Chờ đợi Chúa ghé mắt xót thương, con chờ đợi nơi Chúa. Và lòng con luôn luôn hy vọng mong đợi nơi Lời Ngài.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4124622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86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8886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63C75-B557-2B30-5CBE-DEA7BADC7B59}"/>
              </a:ext>
            </a:extLst>
          </p:cNvPr>
          <p:cNvSpPr>
            <a:spLocks noGrp="1"/>
          </p:cNvSpPr>
          <p:nvPr>
            <p:ph type="title"/>
          </p:nvPr>
        </p:nvSpPr>
        <p:spPr>
          <a:xfrm>
            <a:off x="-1" y="1"/>
            <a:ext cx="9093994" cy="4514849"/>
          </a:xfrm>
        </p:spPr>
        <p:txBody>
          <a:bodyPr>
            <a:normAutofit/>
          </a:bodyPr>
          <a:lstStyle/>
          <a:p>
            <a:pPr algn="just"/>
            <a:r>
              <a:rPr lang="en-US" sz="6000" dirty="0">
                <a:solidFill>
                  <a:srgbClr val="7030A0"/>
                </a:solidFill>
                <a:latin typeface="UTM American Sans" panose="02040603050506020204" pitchFamily="18" charset="0"/>
              </a:rPr>
              <a:t/>
            </a:r>
            <a:br>
              <a:rPr lang="en-US" sz="6000" dirty="0">
                <a:solidFill>
                  <a:srgbClr val="7030A0"/>
                </a:solidFill>
                <a:latin typeface="UTM American Sans" panose="02040603050506020204" pitchFamily="18" charset="0"/>
              </a:rPr>
            </a:b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Chúa</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phán</a:t>
            </a:r>
            <a:r>
              <a:rPr lang="en-US" sz="6000" dirty="0">
                <a:solidFill>
                  <a:srgbClr val="7030A0"/>
                </a:solidFill>
                <a:latin typeface="UTM American Sans" panose="02040603050506020204" pitchFamily="18" charset="0"/>
              </a:rPr>
              <a:t>: Ta </a:t>
            </a:r>
            <a:r>
              <a:rPr lang="en-US" sz="6000" dirty="0" err="1">
                <a:solidFill>
                  <a:srgbClr val="7030A0"/>
                </a:solidFill>
                <a:latin typeface="UTM American Sans" panose="02040603050506020204" pitchFamily="18" charset="0"/>
              </a:rPr>
              <a:t>là</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sự</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sống</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lại</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và</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là</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sự</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sống</a:t>
            </a:r>
            <a:r>
              <a:rPr lang="en-US" sz="6000" dirty="0">
                <a:solidFill>
                  <a:srgbClr val="7030A0"/>
                </a:solidFill>
                <a:latin typeface="UTM American Sans" panose="02040603050506020204" pitchFamily="18" charset="0"/>
              </a:rPr>
              <a:t>, ai tin Ta </a:t>
            </a:r>
            <a:r>
              <a:rPr lang="en-US" sz="6000" dirty="0" err="1">
                <a:solidFill>
                  <a:srgbClr val="7030A0"/>
                </a:solidFill>
                <a:latin typeface="UTM American Sans" panose="02040603050506020204" pitchFamily="18" charset="0"/>
              </a:rPr>
              <a:t>sẽ</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không</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chết</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đời</a:t>
            </a:r>
            <a:r>
              <a:rPr lang="en-US" sz="6000" dirty="0">
                <a:solidFill>
                  <a:srgbClr val="7030A0"/>
                </a:solidFill>
                <a:latin typeface="UTM American Sans" panose="02040603050506020204" pitchFamily="18" charset="0"/>
              </a:rPr>
              <a:t> </a:t>
            </a:r>
            <a:r>
              <a:rPr lang="en-US" sz="6000" dirty="0" err="1">
                <a:solidFill>
                  <a:srgbClr val="7030A0"/>
                </a:solidFill>
                <a:latin typeface="UTM American Sans" panose="02040603050506020204" pitchFamily="18" charset="0"/>
              </a:rPr>
              <a:t>đời</a:t>
            </a:r>
            <a:r>
              <a:rPr lang="en-US" sz="6000" dirty="0">
                <a:solidFill>
                  <a:srgbClr val="7030A0"/>
                </a:solidFill>
                <a:latin typeface="UTM American Sans" panose="02040603050506020204" pitchFamily="18" charset="0"/>
              </a:rPr>
              <a:t>.  </a:t>
            </a:r>
          </a:p>
        </p:txBody>
      </p:sp>
      <p:sp>
        <p:nvSpPr>
          <p:cNvPr id="4" name="TextBox 3">
            <a:extLst>
              <a:ext uri="{FF2B5EF4-FFF2-40B4-BE49-F238E27FC236}">
                <a16:creationId xmlns:a16="http://schemas.microsoft.com/office/drawing/2014/main" xmlns="" id="{4176D873-35E6-E6FC-C70B-4B8DBD009191}"/>
              </a:ext>
            </a:extLst>
          </p:cNvPr>
          <p:cNvSpPr txBox="1"/>
          <p:nvPr/>
        </p:nvSpPr>
        <p:spPr>
          <a:xfrm>
            <a:off x="421481" y="242821"/>
            <a:ext cx="4914900" cy="900247"/>
          </a:xfrm>
          <a:prstGeom prst="rect">
            <a:avLst/>
          </a:prstGeom>
          <a:noFill/>
        </p:spPr>
        <p:txBody>
          <a:bodyPr wrap="square" lIns="68580" tIns="34290" rIns="68580" bIns="34290">
            <a:spAutoFit/>
          </a:bodyPr>
          <a:lstStyle/>
          <a:p>
            <a:r>
              <a:rPr lang="en-US" sz="5400" u="sng" dirty="0">
                <a:solidFill>
                  <a:srgbClr val="FF0000"/>
                </a:solidFill>
                <a:latin typeface="UTM American Sans" panose="02040603050506020204" pitchFamily="18" charset="0"/>
                <a:ea typeface="+mj-ea"/>
                <a:cs typeface="+mj-cs"/>
              </a:rPr>
              <a:t>Alleluia…</a:t>
            </a:r>
            <a:endParaRPr lang="en-US" u="sng" dirty="0">
              <a:solidFill>
                <a:srgbClr val="FF0000"/>
              </a:solidFill>
            </a:endParaRPr>
          </a:p>
        </p:txBody>
      </p:sp>
      <p:sp>
        <p:nvSpPr>
          <p:cNvPr id="8" name="TextBox 7">
            <a:extLst>
              <a:ext uri="{FF2B5EF4-FFF2-40B4-BE49-F238E27FC236}">
                <a16:creationId xmlns:a16="http://schemas.microsoft.com/office/drawing/2014/main" xmlns="" id="{BF8D92C5-2CFD-3D27-1AD1-A435F4AC7741}"/>
              </a:ext>
            </a:extLst>
          </p:cNvPr>
          <p:cNvSpPr txBox="1"/>
          <p:nvPr/>
        </p:nvSpPr>
        <p:spPr>
          <a:xfrm>
            <a:off x="5279232" y="4064726"/>
            <a:ext cx="3707606" cy="900247"/>
          </a:xfrm>
          <a:prstGeom prst="rect">
            <a:avLst/>
          </a:prstGeom>
          <a:noFill/>
        </p:spPr>
        <p:txBody>
          <a:bodyPr wrap="square" lIns="68580" tIns="34290" rIns="68580" bIns="34290">
            <a:spAutoFit/>
          </a:bodyPr>
          <a:lstStyle/>
          <a:p>
            <a:r>
              <a:rPr lang="en-US" sz="5400" u="sng" dirty="0">
                <a:solidFill>
                  <a:srgbClr val="FF0000"/>
                </a:solidFill>
                <a:latin typeface="UTM American Sans" panose="02040603050506020204" pitchFamily="18" charset="0"/>
                <a:ea typeface="+mj-ea"/>
                <a:cs typeface="+mj-cs"/>
              </a:rPr>
              <a:t>… Alleluia</a:t>
            </a:r>
            <a:endParaRPr lang="en-US" u="sng" dirty="0">
              <a:solidFill>
                <a:srgbClr val="FF0000"/>
              </a:solidFill>
            </a:endParaRPr>
          </a:p>
        </p:txBody>
      </p:sp>
    </p:spTree>
    <p:extLst>
      <p:ext uri="{BB962C8B-B14F-4D97-AF65-F5344CB8AC3E}">
        <p14:creationId xmlns:p14="http://schemas.microsoft.com/office/powerpoint/2010/main" val="1853301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948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74972" cy="5143500"/>
          </a:xfrm>
          <a:prstGeom prst="rect">
            <a:avLst/>
          </a:prstGeom>
        </p:spPr>
      </p:pic>
      <p:sp>
        <p:nvSpPr>
          <p:cNvPr id="4" name="TextBox 3"/>
          <p:cNvSpPr txBox="1"/>
          <p:nvPr/>
        </p:nvSpPr>
        <p:spPr>
          <a:xfrm>
            <a:off x="3863887" y="381786"/>
            <a:ext cx="4525598" cy="769441"/>
          </a:xfrm>
          <a:prstGeom prst="rect">
            <a:avLst/>
          </a:prstGeom>
          <a:noFill/>
        </p:spPr>
        <p:txBody>
          <a:bodyPr wrap="none" rtlCol="0">
            <a:spAutoFit/>
          </a:bodyPr>
          <a:lstStyle/>
          <a:p>
            <a:r>
              <a:rPr lang="en-US" sz="4400" smtClean="0">
                <a:solidFill>
                  <a:srgbClr val="C00000"/>
                </a:solidFill>
                <a:latin typeface="UTM American Sans" pitchFamily="18" charset="0"/>
              </a:rPr>
              <a:t>PHÚT THINH LẶNG</a:t>
            </a:r>
            <a:endParaRPr lang="en-US" sz="4400">
              <a:solidFill>
                <a:srgbClr val="C00000"/>
              </a:solidFill>
              <a:latin typeface="UTM American Sans" pitchFamily="18" charset="0"/>
            </a:endParaRPr>
          </a:p>
        </p:txBody>
      </p:sp>
      <p:sp>
        <p:nvSpPr>
          <p:cNvPr id="5" name="TextBox 4"/>
          <p:cNvSpPr txBox="1"/>
          <p:nvPr/>
        </p:nvSpPr>
        <p:spPr>
          <a:xfrm>
            <a:off x="3691564" y="1282046"/>
            <a:ext cx="4870244" cy="1200329"/>
          </a:xfrm>
          <a:prstGeom prst="rect">
            <a:avLst/>
          </a:prstGeom>
          <a:noFill/>
        </p:spPr>
        <p:txBody>
          <a:bodyPr wrap="none" rtlCol="0">
            <a:spAutoFit/>
          </a:bodyPr>
          <a:lstStyle/>
          <a:p>
            <a:pPr algn="ctr"/>
            <a:r>
              <a:rPr lang="en-US" sz="3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XIN CẦU CHO LINH HỒN</a:t>
            </a:r>
          </a:p>
          <a:p>
            <a:pPr algn="ctr"/>
            <a:r>
              <a:rPr lang="en-US" sz="3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ÔNG GIOAN BAOTIXITA</a:t>
            </a:r>
            <a:endParaRPr 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endParaRPr>
          </a:p>
        </p:txBody>
      </p:sp>
    </p:spTree>
    <p:extLst>
      <p:ext uri="{BB962C8B-B14F-4D97-AF65-F5344CB8AC3E}">
        <p14:creationId xmlns:p14="http://schemas.microsoft.com/office/powerpoint/2010/main" val="47888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 y="447772"/>
            <a:ext cx="3874859" cy="4271521"/>
          </a:xfrm>
          <a:prstGeom prst="rect">
            <a:avLst/>
          </a:prstGeom>
        </p:spPr>
      </p:pic>
      <p:sp>
        <p:nvSpPr>
          <p:cNvPr id="3" name="Rectangle 2"/>
          <p:cNvSpPr/>
          <p:nvPr/>
        </p:nvSpPr>
        <p:spPr>
          <a:xfrm>
            <a:off x="3883843" y="789085"/>
            <a:ext cx="4572000" cy="2277547"/>
          </a:xfrm>
          <a:prstGeom prst="rect">
            <a:avLst/>
          </a:prstGeom>
        </p:spPr>
        <p:txBody>
          <a:bodyPr>
            <a:spAutoFit/>
          </a:bodyPr>
          <a:lstStyle/>
          <a:p>
            <a:pPr algn="ctr"/>
            <a:r>
              <a:rPr lang="en-US" sz="5400">
                <a:solidFill>
                  <a:srgbClr val="C00000"/>
                </a:solidFill>
                <a:latin typeface="UTM American Sans" pitchFamily="18" charset="0"/>
              </a:rPr>
              <a:t>Ca Dâng </a:t>
            </a:r>
            <a:r>
              <a:rPr lang="en-US" sz="5400" smtClean="0">
                <a:solidFill>
                  <a:srgbClr val="C00000"/>
                </a:solidFill>
                <a:latin typeface="UTM American Sans" pitchFamily="18" charset="0"/>
              </a:rPr>
              <a:t>Lễ</a:t>
            </a:r>
            <a:r>
              <a:rPr lang="en-US" sz="4400" smtClean="0">
                <a:solidFill>
                  <a:srgbClr val="C00000"/>
                </a:solidFill>
                <a:latin typeface="UTM American Sans" pitchFamily="18" charset="0"/>
              </a:rPr>
              <a:t/>
            </a:r>
            <a:br>
              <a:rPr lang="en-US" sz="4400" smtClean="0">
                <a:solidFill>
                  <a:srgbClr val="C00000"/>
                </a:solidFill>
                <a:latin typeface="UTM American Sans" pitchFamily="18" charset="0"/>
              </a:rPr>
            </a:br>
            <a:r>
              <a:rPr lang="en-US" sz="4400" smtClean="0">
                <a:solidFill>
                  <a:srgbClr val="7030A0"/>
                </a:solidFill>
                <a:latin typeface="UTM American Sans" pitchFamily="18" charset="0"/>
              </a:rPr>
              <a:t>HY </a:t>
            </a:r>
            <a:r>
              <a:rPr lang="en-US" sz="4400">
                <a:solidFill>
                  <a:srgbClr val="7030A0"/>
                </a:solidFill>
                <a:latin typeface="UTM American Sans" pitchFamily="18" charset="0"/>
              </a:rPr>
              <a:t>LỄ CUỐI CÙNG</a:t>
            </a:r>
            <a:br>
              <a:rPr lang="en-US" sz="4400">
                <a:solidFill>
                  <a:srgbClr val="7030A0"/>
                </a:solidFill>
                <a:latin typeface="UTM American Sans" pitchFamily="18" charset="0"/>
              </a:rPr>
            </a:br>
            <a:r>
              <a:rPr lang="en-US" sz="4400" i="1">
                <a:solidFill>
                  <a:srgbClr val="7030A0"/>
                </a:solidFill>
                <a:latin typeface="UTM American Sans" pitchFamily="18" charset="0"/>
              </a:rPr>
              <a:t>Lm. Ân Đức</a:t>
            </a:r>
          </a:p>
        </p:txBody>
      </p:sp>
    </p:spTree>
    <p:extLst>
      <p:ext uri="{BB962C8B-B14F-4D97-AF65-F5344CB8AC3E}">
        <p14:creationId xmlns:p14="http://schemas.microsoft.com/office/powerpoint/2010/main" val="1956490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1</a:t>
            </a:r>
            <a:r>
              <a:rPr lang="en-US" sz="5000" u="sng" dirty="0">
                <a:solidFill>
                  <a:srgbClr val="C00000"/>
                </a:solidFill>
                <a:latin typeface="UTM American Sans" panose="02040603050506020204" pitchFamily="18" charset="0"/>
              </a:rPr>
              <a:t>.</a:t>
            </a:r>
            <a:r>
              <a:rPr lang="vi-VN" sz="5000" dirty="0">
                <a:solidFill>
                  <a:srgbClr val="7030A0"/>
                </a:solidFill>
                <a:latin typeface="UTM American Sans" panose="02040603050506020204" pitchFamily="18" charset="0"/>
              </a:rPr>
              <a:t> Lạy Chúa trọn đ</a:t>
            </a:r>
            <a:r>
              <a:rPr lang="en-US" sz="5000" dirty="0">
                <a:solidFill>
                  <a:srgbClr val="7030A0"/>
                </a:solidFill>
                <a:latin typeface="UTM American Sans" panose="02040603050506020204" pitchFamily="18" charset="0"/>
              </a:rPr>
              <a:t>ờ</a:t>
            </a:r>
            <a:r>
              <a:rPr lang="vi-VN" sz="5000" dirty="0">
                <a:solidFill>
                  <a:srgbClr val="7030A0"/>
                </a:solidFill>
                <a:latin typeface="UTM American Sans" panose="02040603050506020204" pitchFamily="18" charset="0"/>
              </a:rPr>
              <a:t>i con đã dâng cho ngài trọn đời con bước theo chân ngài.</a:t>
            </a:r>
            <a:r>
              <a:rPr lang="en-US" sz="5000" dirty="0">
                <a:solidFill>
                  <a:srgbClr val="7030A0"/>
                </a:solidFill>
                <a:latin typeface="UTM American Sans" panose="02040603050506020204" pitchFamily="18" charset="0"/>
              </a:rPr>
              <a:t> </a:t>
            </a:r>
            <a:r>
              <a:rPr lang="vi-VN" sz="5000" dirty="0">
                <a:solidFill>
                  <a:srgbClr val="7030A0"/>
                </a:solidFill>
                <a:latin typeface="UTM American Sans" panose="02040603050506020204" pitchFamily="18" charset="0"/>
              </a:rPr>
              <a:t>Co</a:t>
            </a:r>
            <a:r>
              <a:rPr lang="en-US" sz="5000" dirty="0">
                <a:solidFill>
                  <a:srgbClr val="7030A0"/>
                </a:solidFill>
                <a:latin typeface="UTM American Sans" panose="02040603050506020204" pitchFamily="18" charset="0"/>
              </a:rPr>
              <a:t>n</a:t>
            </a:r>
            <a:r>
              <a:rPr lang="vi-VN" sz="5000" dirty="0">
                <a:solidFill>
                  <a:srgbClr val="7030A0"/>
                </a:solidFill>
                <a:latin typeface="UTM American Sans" panose="02040603050506020204" pitchFamily="18" charset="0"/>
              </a:rPr>
              <a:t> muốn chúa ở đâu thì cho con ở đó để trọn đời con dâng làm hy tế để trọn niềm vui trong chúa muôn đời.</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973335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Nơi Ngài con đặt hy vọng, nơi ngài con dâng xác hồn, lạy thiên chúa đấng cứu độ con, lạy thiên chúa đấng cứu độ </a:t>
            </a:r>
            <a:r>
              <a:rPr lang="vi-VN" sz="6000">
                <a:solidFill>
                  <a:srgbClr val="7030A0"/>
                </a:solidFill>
                <a:latin typeface="UTM American Sans" panose="02040603050506020204" pitchFamily="18" charset="0"/>
              </a:rPr>
              <a:t>con</a:t>
            </a:r>
            <a:r>
              <a:rPr lang="vi-VN" sz="6000" smtClean="0">
                <a:solidFill>
                  <a:srgbClr val="7030A0"/>
                </a:solidFill>
                <a:latin typeface="UTM American Sans" panose="02040603050506020204" pitchFamily="18" charset="0"/>
              </a:rPr>
              <a:t>,</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506540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2</a:t>
            </a:r>
            <a:r>
              <a:rPr lang="en-US" sz="5000" u="sng" dirty="0">
                <a:solidFill>
                  <a:srgbClr val="C00000"/>
                </a:solidFill>
                <a:latin typeface="UTM American Sans" panose="02040603050506020204" pitchFamily="18" charset="0"/>
              </a:rPr>
              <a:t>.</a:t>
            </a:r>
            <a:r>
              <a:rPr lang="vi-VN" sz="5000" dirty="0">
                <a:solidFill>
                  <a:srgbClr val="7030A0"/>
                </a:solidFill>
                <a:latin typeface="UTM American Sans" panose="02040603050506020204" pitchFamily="18" charset="0"/>
              </a:rPr>
              <a:t> Lạy Chúa điều mà con khấn xin đêm ngày, điều mà con thiết tha van nài, con muốn Chúa ở đâu thì cho con ở đó vì niềm hạnh phúc con là nơi Chúa, vì nguồn nghỉ an trong Chúa muôn đời.</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92954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Nơi Ngài con đặt hy vọng, nơi ngài con dâng xác hồn, lạy thiên chúa đấng cứu độ con, lạy thiên chúa đấng cứu độ </a:t>
            </a:r>
            <a:r>
              <a:rPr lang="vi-VN" sz="6000">
                <a:solidFill>
                  <a:srgbClr val="7030A0"/>
                </a:solidFill>
                <a:latin typeface="UTM American Sans" panose="02040603050506020204" pitchFamily="18" charset="0"/>
              </a:rPr>
              <a:t>con</a:t>
            </a:r>
            <a:r>
              <a:rPr lang="vi-VN" sz="6000" smtClean="0">
                <a:solidFill>
                  <a:srgbClr val="7030A0"/>
                </a:solidFill>
                <a:latin typeface="UTM American Sans" panose="02040603050506020204" pitchFamily="18" charset="0"/>
              </a:rPr>
              <a:t>,</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026573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3.</a:t>
            </a:r>
            <a:r>
              <a:rPr lang="vi-VN" sz="5000" dirty="0">
                <a:solidFill>
                  <a:srgbClr val="7030A0"/>
                </a:solidFill>
                <a:latin typeface="UTM American Sans" panose="02040603050506020204" pitchFamily="18" charset="0"/>
              </a:rPr>
              <a:t> lạy chúa ngài từ bi xót thương vô vàn, phận bầy tôi biết bao lỗi lầm, xin chớ chấp tội con nào ai luôn đứng vững giờ ngài gọi con xa lìa nhân thế giờ ngài gọi con ra trước nhan ngài.</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825681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Nơi Ngài con đặt hy vọng, nơi ngài con dâng xác hồn, lạy thiên chúa đấng cứu độ con, lạy thiên chúa đấng cứu độ </a:t>
            </a:r>
            <a:r>
              <a:rPr lang="vi-VN" sz="6000">
                <a:solidFill>
                  <a:srgbClr val="7030A0"/>
                </a:solidFill>
                <a:latin typeface="UTM American Sans" panose="02040603050506020204" pitchFamily="18" charset="0"/>
              </a:rPr>
              <a:t>con</a:t>
            </a:r>
            <a:r>
              <a:rPr lang="vi-VN" sz="6000" smtClean="0">
                <a:solidFill>
                  <a:srgbClr val="7030A0"/>
                </a:solidFill>
                <a:latin typeface="UTM American Sans" panose="02040603050506020204" pitchFamily="18" charset="0"/>
              </a:rPr>
              <a:t>,</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32092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753386"/>
            <a:ext cx="9143999" cy="1216168"/>
          </a:xfrm>
        </p:spPr>
        <p:txBody>
          <a:bodyPr>
            <a:noAutofit/>
          </a:bodyPr>
          <a:lstStyle/>
          <a:p>
            <a:pPr algn="ctr"/>
            <a:r>
              <a:rPr lang="en-US" sz="4000" smtClean="0">
                <a:solidFill>
                  <a:srgbClr val="C00000"/>
                </a:solidFill>
                <a:latin typeface="UTM American Sans" pitchFamily="18" charset="0"/>
              </a:rPr>
              <a:t>Ca Nhập Lễ</a:t>
            </a:r>
            <a:br>
              <a:rPr lang="en-US" sz="4000" smtClean="0">
                <a:solidFill>
                  <a:srgbClr val="C00000"/>
                </a:solidFill>
                <a:latin typeface="UTM American Sans" pitchFamily="18" charset="0"/>
              </a:rPr>
            </a:br>
            <a:r>
              <a:rPr lang="en-US" sz="1400" smtClean="0">
                <a:latin typeface="UTM American Sans" pitchFamily="18" charset="0"/>
              </a:rPr>
              <a:t/>
            </a:r>
            <a:br>
              <a:rPr lang="en-US" sz="1400" smtClean="0">
                <a:latin typeface="UTM American Sans" pitchFamily="18" charset="0"/>
              </a:rPr>
            </a:br>
            <a:r>
              <a:rPr lang="en-US" sz="4000" smtClean="0">
                <a:solidFill>
                  <a:srgbClr val="7030A0"/>
                </a:solidFill>
                <a:latin typeface="UTM American Sans" pitchFamily="18" charset="0"/>
              </a:rPr>
              <a:t>NIỀM HY VỌNG HẰNG SỐNG</a:t>
            </a:r>
            <a:br>
              <a:rPr lang="en-US" sz="4000" smtClean="0">
                <a:solidFill>
                  <a:srgbClr val="7030A0"/>
                </a:solidFill>
                <a:latin typeface="UTM American Sans" pitchFamily="18" charset="0"/>
              </a:rPr>
            </a:br>
            <a:r>
              <a:rPr lang="en-US" sz="4000" i="1" smtClean="0">
                <a:solidFill>
                  <a:srgbClr val="7030A0"/>
                </a:solidFill>
                <a:latin typeface="UTM American Sans" pitchFamily="18" charset="0"/>
              </a:rPr>
              <a:t>St: Lm. Ân Đức</a:t>
            </a:r>
            <a:endParaRPr lang="en-US" sz="4000" i="1" dirty="0">
              <a:solidFill>
                <a:srgbClr val="7030A0"/>
              </a:solidFill>
              <a:latin typeface="UTM American Sans" pitchFamily="18" charset="0"/>
            </a:endParaRPr>
          </a:p>
        </p:txBody>
      </p:sp>
    </p:spTree>
    <p:extLst>
      <p:ext uri="{BB962C8B-B14F-4D97-AF65-F5344CB8AC3E}">
        <p14:creationId xmlns:p14="http://schemas.microsoft.com/office/powerpoint/2010/main" val="3443096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886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3668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857" y="1302846"/>
            <a:ext cx="7602717" cy="2277547"/>
          </a:xfrm>
          <a:prstGeom prst="rect">
            <a:avLst/>
          </a:prstGeom>
        </p:spPr>
        <p:txBody>
          <a:bodyPr wrap="square">
            <a:spAutoFit/>
          </a:bodyPr>
          <a:lstStyle/>
          <a:p>
            <a:pPr algn="ctr"/>
            <a:r>
              <a:rPr lang="en-US" sz="4400">
                <a:solidFill>
                  <a:srgbClr val="C00000"/>
                </a:solidFill>
                <a:latin typeface="UTM American Sans" pitchFamily="18" charset="0"/>
              </a:rPr>
              <a:t>Ca Nguyện Hiệp </a:t>
            </a:r>
            <a:r>
              <a:rPr lang="en-US" sz="4400" smtClean="0">
                <a:solidFill>
                  <a:srgbClr val="C00000"/>
                </a:solidFill>
                <a:latin typeface="UTM American Sans" pitchFamily="18" charset="0"/>
              </a:rPr>
              <a:t>Lễ</a:t>
            </a:r>
          </a:p>
          <a:p>
            <a:pPr algn="ctr"/>
            <a:r>
              <a:rPr lang="en-US" sz="1000">
                <a:solidFill>
                  <a:srgbClr val="C00000"/>
                </a:solidFill>
                <a:latin typeface="UTM American Sans" pitchFamily="18" charset="0"/>
              </a:rPr>
              <a:t/>
            </a:r>
            <a:br>
              <a:rPr lang="en-US" sz="1000">
                <a:solidFill>
                  <a:srgbClr val="C00000"/>
                </a:solidFill>
                <a:latin typeface="UTM American Sans" pitchFamily="18" charset="0"/>
              </a:rPr>
            </a:br>
            <a:r>
              <a:rPr lang="en-US" sz="4400" smtClean="0">
                <a:solidFill>
                  <a:srgbClr val="7030A0"/>
                </a:solidFill>
                <a:latin typeface="UTM American Sans" pitchFamily="18" charset="0"/>
              </a:rPr>
              <a:t>CHÚA </a:t>
            </a:r>
            <a:r>
              <a:rPr lang="en-US" sz="4400">
                <a:solidFill>
                  <a:srgbClr val="7030A0"/>
                </a:solidFill>
                <a:latin typeface="UTM American Sans" pitchFamily="18" charset="0"/>
              </a:rPr>
              <a:t>CHĂN NUÔI TÔI</a:t>
            </a:r>
            <a:br>
              <a:rPr lang="en-US" sz="4400">
                <a:solidFill>
                  <a:srgbClr val="7030A0"/>
                </a:solidFill>
                <a:latin typeface="UTM American Sans" pitchFamily="18" charset="0"/>
              </a:rPr>
            </a:br>
            <a:r>
              <a:rPr lang="en-US" sz="4400" i="1">
                <a:solidFill>
                  <a:srgbClr val="7030A0"/>
                </a:solidFill>
                <a:latin typeface="UTM American Sans" pitchFamily="18" charset="0"/>
              </a:rPr>
              <a:t>St: Phanxicô</a:t>
            </a:r>
          </a:p>
        </p:txBody>
      </p:sp>
    </p:spTree>
    <p:extLst>
      <p:ext uri="{BB962C8B-B14F-4D97-AF65-F5344CB8AC3E}">
        <p14:creationId xmlns:p14="http://schemas.microsoft.com/office/powerpoint/2010/main" val="478886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000" u="sng" dirty="0">
                <a:solidFill>
                  <a:srgbClr val="C00000"/>
                </a:solidFill>
                <a:latin typeface="UTM American Sans" panose="02040603050506020204" pitchFamily="18" charset="0"/>
              </a:rPr>
              <a:t>ĐK.</a:t>
            </a:r>
            <a:r>
              <a:rPr lang="vi-VN" sz="5000" dirty="0">
                <a:solidFill>
                  <a:srgbClr val="7030A0"/>
                </a:solidFill>
                <a:latin typeface="UTM American Sans" panose="02040603050506020204" pitchFamily="18" charset="0"/>
              </a:rPr>
              <a:t> Chúa chăn nuôi tôi, Chúa chăn nuôi tôi, Chúa đưa tôi đi qua mọi nẻo đường. Người đưa tôi đi lên núi cao say sưa gió biển. Vui uống suối miền Nam vững tâm qua rừng mịt mù.</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525664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4500" u="sng" dirty="0">
                <a:solidFill>
                  <a:srgbClr val="C00000"/>
                </a:solidFill>
                <a:latin typeface="UTM American Sans" panose="02040603050506020204" pitchFamily="18" charset="0"/>
              </a:rPr>
              <a:t>Tk</a:t>
            </a:r>
            <a:r>
              <a:rPr lang="vi-VN" sz="4500" u="sng" dirty="0">
                <a:solidFill>
                  <a:srgbClr val="C00000"/>
                </a:solidFill>
                <a:latin typeface="UTM American Sans" panose="02040603050506020204" pitchFamily="18" charset="0"/>
              </a:rPr>
              <a:t>1.</a:t>
            </a:r>
            <a:r>
              <a:rPr lang="vi-VN" sz="4500" dirty="0">
                <a:solidFill>
                  <a:srgbClr val="7030A0"/>
                </a:solidFill>
                <a:latin typeface="UTM American Sans" panose="02040603050506020204" pitchFamily="18" charset="0"/>
              </a:rPr>
              <a:t> Người đưa tôi đi lên vườn trái ngát xanh trên đồi. Người dẫn tôi về tựa trùng khơi buông gió dìu mây trời. Người sắp cho tôi yến tiệc thơm hương hoa. Người rót cho tôi ly rượu thắm chan hòa. Đầu tôi Người xức dầu thơm nồng nàn.</a:t>
            </a:r>
            <a:endParaRPr lang="en-US" sz="45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637360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000" u="sng" dirty="0">
                <a:solidFill>
                  <a:srgbClr val="C00000"/>
                </a:solidFill>
                <a:latin typeface="UTM American Sans" panose="02040603050506020204" pitchFamily="18" charset="0"/>
              </a:rPr>
              <a:t>ĐK.</a:t>
            </a:r>
            <a:r>
              <a:rPr lang="vi-VN" sz="5000" dirty="0">
                <a:solidFill>
                  <a:srgbClr val="7030A0"/>
                </a:solidFill>
                <a:latin typeface="UTM American Sans" panose="02040603050506020204" pitchFamily="18" charset="0"/>
              </a:rPr>
              <a:t> Chúa chăn nuôi tôi, Chúa chăn nuôi tôi, Chúa đưa tôi đi qua mọi nẻo đường. Người đưa tôi đi lên núi cao say sưa gió biển. Vui uống suối miền Nam vững tâm qua rừng mịt mù.</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255593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fontScale="90000"/>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2.</a:t>
            </a:r>
            <a:r>
              <a:rPr lang="vi-VN" sz="5000" dirty="0">
                <a:solidFill>
                  <a:srgbClr val="7030A0"/>
                </a:solidFill>
                <a:latin typeface="UTM American Sans" panose="02040603050506020204" pitchFamily="18" charset="0"/>
              </a:rPr>
              <a:t> Lòng không lo âu tuy vào giữa lưới vây quân thù. Lòng vẫn êm đềm dù trời đêm thung lũng đầy sương mù. Cùng Chúa tôi đi suốt đời luôn hiên ngang. Nhờ Chúa tôi vui bao ngày tháng huy hoàng. Trần gian tươi thắm mùa xuân địa đàng.</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315516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000" u="sng" dirty="0">
                <a:solidFill>
                  <a:srgbClr val="C00000"/>
                </a:solidFill>
                <a:latin typeface="UTM American Sans" panose="02040603050506020204" pitchFamily="18" charset="0"/>
              </a:rPr>
              <a:t>ĐK.</a:t>
            </a:r>
            <a:r>
              <a:rPr lang="vi-VN" sz="5000" dirty="0">
                <a:solidFill>
                  <a:srgbClr val="7030A0"/>
                </a:solidFill>
                <a:latin typeface="UTM American Sans" panose="02040603050506020204" pitchFamily="18" charset="0"/>
              </a:rPr>
              <a:t> Chúa chăn nuôi tôi, Chúa chăn nuôi tôi, Chúa đưa tôi đi qua mọi nẻo đường. Người đưa tôi đi lên núi cao say sưa gió biển. Vui uống suối miền Nam vững tâm qua rừng mịt mù.</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2727041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fontScale="90000"/>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3.</a:t>
            </a:r>
            <a:r>
              <a:rPr lang="vi-VN" sz="5000" dirty="0">
                <a:solidFill>
                  <a:srgbClr val="7030A0"/>
                </a:solidFill>
                <a:latin typeface="UTM American Sans" panose="02040603050506020204" pitchFamily="18" charset="0"/>
              </a:rPr>
              <a:t> Đời tôi trăm năm trong cuộc sống biết bao thăng trầm. Nghìn cõi xa gần vòng thời gian đưa mãi nhịp xoay vần. Này áo với cơm đây bài thơ ươm mơ. Này xác với thân mang nặng tấm linh hồn. Đời tôi ôi Chúa hiểu sâu ngọn nguồn.</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977934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000" u="sng" dirty="0">
                <a:solidFill>
                  <a:srgbClr val="C00000"/>
                </a:solidFill>
                <a:latin typeface="UTM American Sans" panose="02040603050506020204" pitchFamily="18" charset="0"/>
              </a:rPr>
              <a:t>ĐK.</a:t>
            </a:r>
            <a:r>
              <a:rPr lang="vi-VN" sz="5000" dirty="0">
                <a:solidFill>
                  <a:srgbClr val="7030A0"/>
                </a:solidFill>
                <a:latin typeface="UTM American Sans" panose="02040603050506020204" pitchFamily="18" charset="0"/>
              </a:rPr>
              <a:t> Chúa chăn nuôi tôi, Chúa chăn nuôi tôi, Chúa đưa tôi đi qua mọi nẻo đường. Người đưa tôi đi lên núi cao say sưa gió biển. Vui uống suối miền Nam vững tâm qua rừng mịt mù.</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225574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fontScale="90000"/>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Tôi tin rằng Đấng Cứu chuộc tôi hằng sống và ngày tận thế tôi sẽ từ bụi đất sống lại và trong thân thể này tôi sẽ được chiêm ngưỡng Đấng Cứu chuộc tôi.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2385313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74972" cy="5143500"/>
          </a:xfrm>
          <a:prstGeom prst="rect">
            <a:avLst/>
          </a:prstGeom>
        </p:spPr>
      </p:pic>
      <p:sp>
        <p:nvSpPr>
          <p:cNvPr id="4" name="TextBox 3"/>
          <p:cNvSpPr txBox="1"/>
          <p:nvPr/>
        </p:nvSpPr>
        <p:spPr>
          <a:xfrm>
            <a:off x="3863887" y="381786"/>
            <a:ext cx="4525598" cy="769441"/>
          </a:xfrm>
          <a:prstGeom prst="rect">
            <a:avLst/>
          </a:prstGeom>
          <a:noFill/>
        </p:spPr>
        <p:txBody>
          <a:bodyPr wrap="none" rtlCol="0">
            <a:spAutoFit/>
          </a:bodyPr>
          <a:lstStyle/>
          <a:p>
            <a:r>
              <a:rPr lang="en-US" sz="4400" smtClean="0">
                <a:solidFill>
                  <a:srgbClr val="C00000"/>
                </a:solidFill>
                <a:latin typeface="UTM American Sans" pitchFamily="18" charset="0"/>
              </a:rPr>
              <a:t>PHÚT THINH LẶNG</a:t>
            </a:r>
            <a:endParaRPr lang="en-US" sz="4400">
              <a:solidFill>
                <a:srgbClr val="C00000"/>
              </a:solidFill>
              <a:latin typeface="UTM American Sans" pitchFamily="18" charset="0"/>
            </a:endParaRPr>
          </a:p>
        </p:txBody>
      </p:sp>
      <p:sp>
        <p:nvSpPr>
          <p:cNvPr id="5" name="TextBox 4"/>
          <p:cNvSpPr txBox="1"/>
          <p:nvPr/>
        </p:nvSpPr>
        <p:spPr>
          <a:xfrm>
            <a:off x="3691564" y="1282046"/>
            <a:ext cx="4870244" cy="1200329"/>
          </a:xfrm>
          <a:prstGeom prst="rect">
            <a:avLst/>
          </a:prstGeom>
          <a:noFill/>
        </p:spPr>
        <p:txBody>
          <a:bodyPr wrap="none" rtlCol="0">
            <a:spAutoFit/>
          </a:bodyPr>
          <a:lstStyle/>
          <a:p>
            <a:pPr algn="ctr"/>
            <a:r>
              <a:rPr lang="en-US" sz="3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XIN CẦU CHO LINH HỒN</a:t>
            </a:r>
          </a:p>
          <a:p>
            <a:pPr algn="ctr"/>
            <a:r>
              <a:rPr lang="en-US" sz="3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ÔNG GIOAN BAOTIXITA</a:t>
            </a:r>
            <a:endParaRPr 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endParaRPr>
          </a:p>
        </p:txBody>
      </p:sp>
    </p:spTree>
    <p:extLst>
      <p:ext uri="{BB962C8B-B14F-4D97-AF65-F5344CB8AC3E}">
        <p14:creationId xmlns:p14="http://schemas.microsoft.com/office/powerpoint/2010/main" val="3360810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317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666357" y="1739712"/>
            <a:ext cx="7886700" cy="994172"/>
          </a:xfrm>
        </p:spPr>
        <p:txBody>
          <a:bodyPr>
            <a:noAutofit/>
          </a:bodyPr>
          <a:lstStyle/>
          <a:p>
            <a:pPr algn="ctr"/>
            <a:r>
              <a:rPr lang="en-US" sz="4800" smtClean="0">
                <a:solidFill>
                  <a:srgbClr val="C00000"/>
                </a:solidFill>
                <a:latin typeface="UTM American Sans" pitchFamily="18" charset="0"/>
              </a:rPr>
              <a:t>Ca Kết Lễ</a:t>
            </a:r>
            <a:br>
              <a:rPr lang="en-US" sz="4800" smtClean="0">
                <a:solidFill>
                  <a:srgbClr val="C00000"/>
                </a:solidFill>
                <a:latin typeface="UTM American Sans" pitchFamily="18" charset="0"/>
              </a:rPr>
            </a:br>
            <a:r>
              <a:rPr lang="en-US" sz="1800" smtClean="0">
                <a:solidFill>
                  <a:srgbClr val="C00000"/>
                </a:solidFill>
                <a:latin typeface="UTM American Sans" pitchFamily="18" charset="0"/>
              </a:rPr>
              <a:t/>
            </a:r>
            <a:br>
              <a:rPr lang="en-US" sz="1800" smtClean="0">
                <a:solidFill>
                  <a:srgbClr val="C00000"/>
                </a:solidFill>
                <a:latin typeface="UTM American Sans" pitchFamily="18" charset="0"/>
              </a:rPr>
            </a:br>
            <a:r>
              <a:rPr lang="en-US" sz="4800" smtClean="0">
                <a:solidFill>
                  <a:srgbClr val="7030A0"/>
                </a:solidFill>
                <a:latin typeface="UTM American Sans" pitchFamily="18" charset="0"/>
              </a:rPr>
              <a:t>TỪ CHỐN LUYỆN HÌNH</a:t>
            </a:r>
            <a:br>
              <a:rPr lang="en-US" sz="4800" smtClean="0">
                <a:solidFill>
                  <a:srgbClr val="7030A0"/>
                </a:solidFill>
                <a:latin typeface="UTM American Sans" pitchFamily="18" charset="0"/>
              </a:rPr>
            </a:br>
            <a:r>
              <a:rPr lang="en-US" sz="4800" i="1" smtClean="0">
                <a:solidFill>
                  <a:srgbClr val="7030A0"/>
                </a:solidFill>
                <a:latin typeface="UTM American Sans" pitchFamily="18" charset="0"/>
              </a:rPr>
              <a:t>St: Lm. Kim Long</a:t>
            </a:r>
            <a:endParaRPr lang="en-US" sz="4800" i="1" dirty="0">
              <a:solidFill>
                <a:srgbClr val="7030A0"/>
              </a:solidFill>
              <a:latin typeface="UTM American Sans" pitchFamily="18" charset="0"/>
            </a:endParaRPr>
          </a:p>
        </p:txBody>
      </p:sp>
    </p:spTree>
    <p:extLst>
      <p:ext uri="{BB962C8B-B14F-4D97-AF65-F5344CB8AC3E}">
        <p14:creationId xmlns:p14="http://schemas.microsoft.com/office/powerpoint/2010/main" val="1329017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dirty="0">
                <a:solidFill>
                  <a:srgbClr val="C00000"/>
                </a:solidFill>
                <a:latin typeface="UTM American Sans" panose="02040603050506020204" pitchFamily="18" charset="0"/>
              </a:rPr>
              <a:t>Tk</a:t>
            </a:r>
            <a:r>
              <a:rPr lang="vi-VN" sz="6000" dirty="0">
                <a:solidFill>
                  <a:srgbClr val="C00000"/>
                </a:solidFill>
                <a:latin typeface="UTM American Sans" panose="02040603050506020204" pitchFamily="18" charset="0"/>
              </a:rPr>
              <a:t>1.</a:t>
            </a:r>
            <a:r>
              <a:rPr lang="vi-VN" sz="6000" dirty="0">
                <a:solidFill>
                  <a:srgbClr val="7030A0"/>
                </a:solidFill>
                <a:latin typeface="UTM American Sans" panose="02040603050506020204" pitchFamily="18" charset="0"/>
              </a:rPr>
              <a:t> Từ chốn luyện hình u tối vọng tiếng bao linh hồn khóc than. Niềm thành tín dâng Mẹ nhân ái, nguyện Mẹ thương nghe đoàn con cái thiết tha van nài.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155865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err="1">
                <a:solidFill>
                  <a:srgbClr val="C00000"/>
                </a:solidFill>
                <a:latin typeface="UTM American Sans" panose="02040603050506020204" pitchFamily="18" charset="0"/>
              </a:rPr>
              <a:t>Đk</a:t>
            </a:r>
            <a:r>
              <a:rPr lang="vi-VN" sz="6000" u="sng" dirty="0">
                <a:solidFill>
                  <a:srgbClr val="C00000"/>
                </a:solidFill>
                <a:latin typeface="UTM American Sans" panose="02040603050506020204" pitchFamily="18" charset="0"/>
              </a:rPr>
              <a:t>.</a:t>
            </a:r>
            <a:r>
              <a:rPr lang="vi-VN" sz="6000" dirty="0">
                <a:solidFill>
                  <a:srgbClr val="7030A0"/>
                </a:solidFill>
                <a:latin typeface="UTM American Sans" panose="02040603050506020204" pitchFamily="18" charset="0"/>
              </a:rPr>
              <a:t> Từ vực sâu tiếng khóc than còn vọng ngân với tháng năm u hoài đớn đau. Mẹ, Mẹ ơi, hãy đoái thương, lòng từ bi hãy chiếu soi hết mọi linh hồn.</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4076855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a:solidFill>
                  <a:srgbClr val="C00000"/>
                </a:solidFill>
                <a:latin typeface="UTM American Sans" panose="02040603050506020204" pitchFamily="18" charset="0"/>
              </a:rPr>
              <a:t>Tk</a:t>
            </a:r>
            <a:r>
              <a:rPr lang="vi-VN" sz="6000" u="sng" dirty="0">
                <a:solidFill>
                  <a:srgbClr val="C00000"/>
                </a:solidFill>
                <a:latin typeface="UTM American Sans" panose="02040603050506020204" pitchFamily="18" charset="0"/>
              </a:rPr>
              <a:t>2.</a:t>
            </a:r>
            <a:r>
              <a:rPr lang="vi-VN" sz="6000" dirty="0">
                <a:solidFill>
                  <a:srgbClr val="7030A0"/>
                </a:solidFill>
                <a:latin typeface="UTM American Sans" panose="02040603050506020204" pitchFamily="18" charset="0"/>
              </a:rPr>
              <a:t> Ngày tháng trôi vào quên lãng, nào biết trông ai người nhớ thương. Lệ sầu rưng rưng mờ đôi mắt, lửa hồng bao đêm ngày nung nấu đớn đau khôn lường.</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776656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err="1">
                <a:solidFill>
                  <a:srgbClr val="C00000"/>
                </a:solidFill>
                <a:latin typeface="UTM American Sans" panose="02040603050506020204" pitchFamily="18" charset="0"/>
              </a:rPr>
              <a:t>Đk</a:t>
            </a:r>
            <a:r>
              <a:rPr lang="vi-VN" sz="6000" u="sng" dirty="0">
                <a:solidFill>
                  <a:srgbClr val="C00000"/>
                </a:solidFill>
                <a:latin typeface="UTM American Sans" panose="02040603050506020204" pitchFamily="18" charset="0"/>
              </a:rPr>
              <a:t>.</a:t>
            </a:r>
            <a:r>
              <a:rPr lang="vi-VN" sz="6000" dirty="0">
                <a:solidFill>
                  <a:srgbClr val="7030A0"/>
                </a:solidFill>
                <a:latin typeface="UTM American Sans" panose="02040603050506020204" pitchFamily="18" charset="0"/>
              </a:rPr>
              <a:t> Từ vực sâu tiếng khóc than còn vọng ngân với tháng năm u hoài đớn đau. Mẹ, Mẹ ơi, hãy đoái thương, lòng từ bi hãy chiếu soi hết mọi linh hồn.</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4205127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a:solidFill>
                  <a:srgbClr val="C00000"/>
                </a:solidFill>
                <a:latin typeface="UTM American Sans" panose="02040603050506020204" pitchFamily="18" charset="0"/>
              </a:rPr>
              <a:t>Tk</a:t>
            </a:r>
            <a:r>
              <a:rPr lang="vi-VN" sz="6000" u="sng" dirty="0">
                <a:solidFill>
                  <a:srgbClr val="C00000"/>
                </a:solidFill>
                <a:latin typeface="UTM American Sans" panose="02040603050506020204" pitchFamily="18" charset="0"/>
              </a:rPr>
              <a:t>3.</a:t>
            </a:r>
            <a:r>
              <a:rPr lang="vi-VN" sz="6000" dirty="0">
                <a:solidFill>
                  <a:srgbClr val="7030A0"/>
                </a:solidFill>
                <a:latin typeface="UTM American Sans" panose="02040603050506020204" pitchFamily="18" charset="0"/>
              </a:rPr>
              <a:t> Thập giá xưa còn ghi dấu Mẹ hiến dâng Con Một mến yêu, chuộc tội cho gian trần sa đắm, này giờ đây xin Mẹ thương cứu vớt bao linh hồn.</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882754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err="1">
                <a:solidFill>
                  <a:srgbClr val="C00000"/>
                </a:solidFill>
                <a:latin typeface="UTM American Sans" panose="02040603050506020204" pitchFamily="18" charset="0"/>
              </a:rPr>
              <a:t>Đk</a:t>
            </a:r>
            <a:r>
              <a:rPr lang="vi-VN" sz="6000" u="sng" dirty="0">
                <a:solidFill>
                  <a:srgbClr val="C00000"/>
                </a:solidFill>
                <a:latin typeface="UTM American Sans" panose="02040603050506020204" pitchFamily="18" charset="0"/>
              </a:rPr>
              <a:t>.</a:t>
            </a:r>
            <a:r>
              <a:rPr lang="vi-VN" sz="6000" dirty="0">
                <a:solidFill>
                  <a:srgbClr val="7030A0"/>
                </a:solidFill>
                <a:latin typeface="UTM American Sans" panose="02040603050506020204" pitchFamily="18" charset="0"/>
              </a:rPr>
              <a:t> Từ vực sâu tiếng khóc than còn vọng ngân với tháng năm u hoài đớn đau. Mẹ, Mẹ ơi, hãy đoái thương, lòng từ bi hãy chiếu soi hết mọi linh hồn.</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069138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6000" u="sng" dirty="0">
                <a:solidFill>
                  <a:srgbClr val="C00000"/>
                </a:solidFill>
                <a:latin typeface="UTM American Sans" panose="02040603050506020204" pitchFamily="18" charset="0"/>
              </a:rPr>
              <a:t>Tk</a:t>
            </a:r>
            <a:r>
              <a:rPr lang="vi-VN" sz="6000" u="sng" dirty="0">
                <a:solidFill>
                  <a:srgbClr val="C00000"/>
                </a:solidFill>
                <a:latin typeface="UTM American Sans" panose="02040603050506020204" pitchFamily="18" charset="0"/>
              </a:rPr>
              <a:t>4.</a:t>
            </a:r>
            <a:r>
              <a:rPr lang="vi-VN" sz="6000" dirty="0">
                <a:solidFill>
                  <a:srgbClr val="7030A0"/>
                </a:solidFill>
                <a:latin typeface="UTM American Sans" panose="02040603050506020204" pitchFamily="18" charset="0"/>
              </a:rPr>
              <a:t> Ngàn nỗi ưu phiền đau đớn, chỉ biết kêu xin Mẹ đoái thương. Dìu về nơi thiên tòa cao sáng, cùng Mẹ hoan ca tình yêu Chúa đến muôn muôn đời.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08192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Tk1.</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Đức</a:t>
            </a:r>
            <a:r>
              <a:rPr lang="en-US" sz="5000" dirty="0">
                <a:solidFill>
                  <a:srgbClr val="7030A0"/>
                </a:solidFill>
                <a:latin typeface="UTM American Sans" panose="02040603050506020204" pitchFamily="18" charset="0"/>
              </a:rPr>
              <a:t> Ki - </a:t>
            </a:r>
            <a:r>
              <a:rPr lang="en-US" sz="5000" dirty="0" err="1">
                <a:solidFill>
                  <a:srgbClr val="7030A0"/>
                </a:solidFill>
                <a:latin typeface="UTM American Sans" panose="02040603050506020204" pitchFamily="18" charset="0"/>
              </a:rPr>
              <a:t>tô</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nguồn</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hy</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vọng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vinh</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quang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Nguồn</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sống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vui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muôn</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đời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ấp</a:t>
            </a:r>
            <a:r>
              <a:rPr lang="en-US" sz="5000" dirty="0">
                <a:solidFill>
                  <a:srgbClr val="7030A0"/>
                </a:solidFill>
                <a:latin typeface="UTM American Sans" panose="02040603050506020204" pitchFamily="18" charset="0"/>
              </a:rPr>
              <a:t> ủ </a:t>
            </a:r>
            <a:r>
              <a:rPr lang="en-US" sz="5000" dirty="0" err="1">
                <a:solidFill>
                  <a:srgbClr val="7030A0"/>
                </a:solidFill>
                <a:latin typeface="UTM American Sans" panose="02040603050506020204" pitchFamily="18" charset="0"/>
              </a:rPr>
              <a:t>lòng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tôi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tha</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thiết</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chờ</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mong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Ngài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là</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sức</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mạnh</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của</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tôi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Ngài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là</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khúc</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diệu</a:t>
            </a:r>
            <a:r>
              <a:rPr lang="en-US" sz="5000" dirty="0">
                <a:solidFill>
                  <a:srgbClr val="7030A0"/>
                </a:solidFill>
                <a:latin typeface="UTM American Sans" panose="02040603050506020204" pitchFamily="18" charset="0"/>
              </a:rPr>
              <a:t> ca </a:t>
            </a:r>
            <a:r>
              <a:rPr lang="en-US" sz="5000" dirty="0" err="1">
                <a:solidFill>
                  <a:srgbClr val="7030A0"/>
                </a:solidFill>
                <a:latin typeface="UTM American Sans" panose="02040603050506020204" pitchFamily="18" charset="0"/>
              </a:rPr>
              <a:t>mới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Đấng</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tôi</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tôn</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thờ</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một</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niềm</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cảm</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mến</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vô</a:t>
            </a:r>
            <a:r>
              <a:rPr lang="en-US" sz="5000" dirty="0">
                <a:solidFill>
                  <a:srgbClr val="7030A0"/>
                </a:solidFill>
                <a:latin typeface="UTM American Sans" panose="02040603050506020204" pitchFamily="18" charset="0"/>
              </a:rPr>
              <a:t> </a:t>
            </a:r>
            <a:r>
              <a:rPr lang="en-US" sz="5000" dirty="0" err="1">
                <a:solidFill>
                  <a:srgbClr val="7030A0"/>
                </a:solidFill>
                <a:latin typeface="UTM American Sans" panose="02040603050506020204" pitchFamily="18" charset="0"/>
              </a:rPr>
              <a:t>biên</a:t>
            </a:r>
            <a:r>
              <a:rPr lang="en-US" sz="5000" dirty="0">
                <a:solidFill>
                  <a:srgbClr val="7030A0"/>
                </a:solidFill>
                <a:latin typeface="UTM American Sans" panose="02040603050506020204" pitchFamily="18" charset="0"/>
              </a:rPr>
              <a:t>.</a:t>
            </a:r>
          </a:p>
        </p:txBody>
      </p:sp>
    </p:spTree>
    <p:extLst>
      <p:ext uri="{BB962C8B-B14F-4D97-AF65-F5344CB8AC3E}">
        <p14:creationId xmlns:p14="http://schemas.microsoft.com/office/powerpoint/2010/main" val="1213780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lstStyle/>
          <a:p>
            <a:pPr algn="just"/>
            <a:r>
              <a:rPr lang="en-US" sz="6000" u="sng" dirty="0" err="1">
                <a:solidFill>
                  <a:srgbClr val="C00000"/>
                </a:solidFill>
                <a:latin typeface="UTM American Sans" panose="02040603050506020204" pitchFamily="18" charset="0"/>
              </a:rPr>
              <a:t>Đk</a:t>
            </a:r>
            <a:r>
              <a:rPr lang="vi-VN" sz="6000" u="sng" dirty="0">
                <a:solidFill>
                  <a:srgbClr val="C00000"/>
                </a:solidFill>
                <a:latin typeface="UTM American Sans" panose="02040603050506020204" pitchFamily="18" charset="0"/>
              </a:rPr>
              <a:t>.</a:t>
            </a:r>
            <a:r>
              <a:rPr lang="vi-VN" sz="6000" dirty="0">
                <a:solidFill>
                  <a:srgbClr val="7030A0"/>
                </a:solidFill>
                <a:latin typeface="UTM American Sans" panose="02040603050506020204" pitchFamily="18" charset="0"/>
              </a:rPr>
              <a:t> Từ vực sâu tiếng khóc than còn vọng ngân với tháng năm u hoài đớn đau. Mẹ, Mẹ ơi, hãy đoái thương, lòng từ bi hãy chiếu soi hết mọi linh hồn.</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2915839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31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fontScale="90000"/>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Tôi tin rằng Đấng Cứu chuộc tôi hằng sống và ngày tận thế tôi sẽ từ bụi đất sống lại và trong thân thể này tôi sẽ được chiêm ngưỡng Đấng Cứu chuộc tôi.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134624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C00000"/>
                </a:solidFill>
                <a:latin typeface="UTM American Sans" panose="02040603050506020204" pitchFamily="18" charset="0"/>
              </a:rPr>
              <a:t>Tk</a:t>
            </a:r>
            <a:r>
              <a:rPr lang="vi-VN" sz="5000" u="sng" dirty="0">
                <a:solidFill>
                  <a:srgbClr val="C00000"/>
                </a:solidFill>
                <a:latin typeface="UTM American Sans" panose="02040603050506020204" pitchFamily="18" charset="0"/>
              </a:rPr>
              <a:t>2.</a:t>
            </a:r>
            <a:r>
              <a:rPr lang="vi-VN" sz="5000" dirty="0">
                <a:solidFill>
                  <a:srgbClr val="7030A0"/>
                </a:solidFill>
                <a:latin typeface="UTM American Sans" panose="02040603050506020204" pitchFamily="18" charset="0"/>
              </a:rPr>
              <a:t> Đức Ki - tô sự sống và phục sinh. Ngài chết cho nhân trần mở đường vinh quang lên tới trời cao. Ngài là hoan lạc của tôi Ngài là gia nghiệp mãi mãi. Đón đưa tôi vào một Trời Đất mới bao la.</a:t>
            </a:r>
            <a:endParaRPr lang="en-US" sz="5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18843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fontScale="90000"/>
          </a:bodyPr>
          <a:lstStyle/>
          <a:p>
            <a:pPr algn="just"/>
            <a:r>
              <a:rPr lang="vi-VN" sz="6000" u="sng" dirty="0">
                <a:solidFill>
                  <a:srgbClr val="C00000"/>
                </a:solidFill>
                <a:latin typeface="UTM American Sans" panose="02040603050506020204" pitchFamily="18" charset="0"/>
              </a:rPr>
              <a:t>ĐK.</a:t>
            </a:r>
            <a:r>
              <a:rPr lang="vi-VN" sz="6000" dirty="0">
                <a:solidFill>
                  <a:srgbClr val="7030A0"/>
                </a:solidFill>
                <a:latin typeface="UTM American Sans" panose="02040603050506020204" pitchFamily="18" charset="0"/>
              </a:rPr>
              <a:t> Tôi tin rằng Đấng Cứu chuộc tôi hằng sống và ngày tận thế tôi sẽ từ bụi đất sống lại và trong thân thể này tôi sẽ được chiêm ngưỡng Đấng Cứu chuộc tôi.</a:t>
            </a:r>
            <a:endParaRPr lang="en-US" sz="6000" dirty="0">
              <a:solidFill>
                <a:srgbClr val="7030A0"/>
              </a:solidFill>
              <a:latin typeface="UTM American Sans" panose="02040603050506020204" pitchFamily="18" charset="0"/>
            </a:endParaRPr>
          </a:p>
        </p:txBody>
      </p:sp>
    </p:spTree>
    <p:extLst>
      <p:ext uri="{BB962C8B-B14F-4D97-AF65-F5344CB8AC3E}">
        <p14:creationId xmlns:p14="http://schemas.microsoft.com/office/powerpoint/2010/main" val="3765710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3347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1461</Words>
  <Application>Microsoft Office PowerPoint</Application>
  <PresentationFormat>On-screen Show (16:9)</PresentationFormat>
  <Paragraphs>50</Paragraphs>
  <Slides>51</Slides>
  <Notes>0</Notes>
  <HiddenSlides>0</HiddenSlides>
  <MMClips>0</MMClips>
  <ScaleCrop>false</ScaleCrop>
  <HeadingPairs>
    <vt:vector size="4" baseType="variant">
      <vt:variant>
        <vt:lpstr>Theme</vt:lpstr>
      </vt:variant>
      <vt:variant>
        <vt:i4>7</vt:i4>
      </vt:variant>
      <vt:variant>
        <vt:lpstr>Slide Titles</vt:lpstr>
      </vt:variant>
      <vt:variant>
        <vt:i4>51</vt:i4>
      </vt:variant>
    </vt:vector>
  </HeadingPairs>
  <TitlesOfParts>
    <vt:vector size="58" baseType="lpstr">
      <vt:lpstr>Office Theme</vt:lpstr>
      <vt:lpstr>2_Office Theme</vt:lpstr>
      <vt:lpstr>3_Office Theme</vt:lpstr>
      <vt:lpstr>4_Office Theme</vt:lpstr>
      <vt:lpstr>9_Office Theme</vt:lpstr>
      <vt:lpstr>1_Office Theme</vt:lpstr>
      <vt:lpstr>5_Office Theme</vt:lpstr>
      <vt:lpstr>Lễ Giỗ Mãn Tang  Ông Gioan Baotixita  NGUYỄN QUÝ CHUÂN  07 – 06 - 2023</vt:lpstr>
      <vt:lpstr>PowerPoint Presentation</vt:lpstr>
      <vt:lpstr>Ca Nhập Lễ  NIỀM HY VỌNG HẰNG SỐNG St: Lm. Ân Đức</vt:lpstr>
      <vt:lpstr>ĐK. Tôi tin rằng Đấng Cứu chuộc tôi hằng sống và ngày tận thế tôi sẽ từ bụi đất sống lại và trong thân thể này tôi sẽ được chiêm ngưỡng Đấng Cứu chuộc tôi.</vt:lpstr>
      <vt:lpstr>Tk1. Đức Ki - tô nguồn hy vọng vinh quang. Nguồn sống vui muôn đời ấp ủ lòng tôi tha thiết chờ mong. Ngài là sức mạnh của tôi Ngài là khúc diệu ca mới. Đấng tôi tôn thờ một niềm cảm mến vô biên.</vt:lpstr>
      <vt:lpstr>ĐK. Tôi tin rằng Đấng Cứu chuộc tôi hằng sống và ngày tận thế tôi sẽ từ bụi đất sống lại và trong thân thể này tôi sẽ được chiêm ngưỡng Đấng Cứu chuộc tôi.</vt:lpstr>
      <vt:lpstr>Tk2. Đức Ki - tô sự sống và phục sinh. Ngài chết cho nhân trần mở đường vinh quang lên tới trời cao. Ngài là hoan lạc của tôi Ngài là gia nghiệp mãi mãi. Đón đưa tôi vào một Trời Đất mới bao la.</vt:lpstr>
      <vt:lpstr>ĐK. Tôi tin rằng Đấng Cứu chuộc tôi hằng sống và ngày tận thế tôi sẽ từ bụi đất sống lại và trong thân thể này tôi sẽ được chiêm ngưỡng Đấng Cứu chuộc tôi.</vt:lpstr>
      <vt:lpstr>PowerPoint Presentation</vt:lpstr>
      <vt:lpstr>Đáp Ca THÁNH VỊNH 129 St: Lm. Bùi Ninh</vt:lpstr>
      <vt:lpstr>Tk1. Từ nơi sâu tối ngước trông lên ngai toà cao. Lòng tin nơi Chúa vốn luôn thương con dường bao. Nguyện xin Thiên Chúa lắng nghe lời con kêu khấn. Chúa ơi nhận cho lời con thiết tha nguyện cầu.</vt:lpstr>
      <vt:lpstr>ĐK: Chờ đợi Chúa ghé mắt xót thương, con chờ đợi nơi Chúa. Và lòng con luôn luôn hy vọng mong đợi nơi Lời Ngài.</vt:lpstr>
      <vt:lpstr>Tk2. Giả như Thiên Chúa nhớ luôn muôn muôn tội khiên. Dù ai cố gắng sẽ luôn hiên ngang được chăng? Hằng tin nơi Chúa vẫn luôn rộng thương tha thứ. Giữ cho đoàn con còn mãi kính sợ mình Ngài.</vt:lpstr>
      <vt:lpstr>ĐK: Chờ đợi Chúa ghé mắt xót thương, con chờ đợi nơi Chúa. Và lòng con luôn luôn hy vọng mong đợi nơi Lời Ngài.</vt:lpstr>
      <vt:lpstr>Tk3. Chờ mong nơi Chúa tháng năm con mong đợi luôn. Cậy trông nơi Chúa những luôn mong nơi lời Ngài. Hồn con trông Chúa sánh hơn lòng bao quân lính. Ngóng trông bình minh nhiều đêm đứng canh trời xa.</vt:lpstr>
      <vt:lpstr>ĐK: Chờ đợi Chúa ghé mắt xót thương, con chờ đợi nơi Chúa. Và lòng con luôn luôn hy vọng mong đợi nơi Lời Ngài.</vt:lpstr>
      <vt:lpstr>Tk4: Cậy trông Thiên Chúa, Ích-diên dân riêng từ xưa. Vì nơi Thiên Chúa có muôn ân thiêng trào ban. Cậy trông Thiên Chúa Đấng luôn từ bi nhân ái, sẽ mau chuộc dân giải thoát hết mọi tội khiên.</vt:lpstr>
      <vt:lpstr>ĐK: Chờ đợi Chúa ghé mắt xót thương, con chờ đợi nơi Chúa. Và lòng con luôn luôn hy vọng mong đợi nơi Lời Ngài.</vt:lpstr>
      <vt:lpstr>PowerPoint Presentation</vt:lpstr>
      <vt:lpstr>  Chúa phán: Ta là sự sống lại và là sự sống, ai tin Ta sẽ không chết đời đời.  </vt:lpstr>
      <vt:lpstr>PowerPoint Presentation</vt:lpstr>
      <vt:lpstr>PowerPoint Presentation</vt:lpstr>
      <vt:lpstr>PowerPoint Presentation</vt:lpstr>
      <vt:lpstr>Tk1. Lạy Chúa trọn đời con đã dâng cho ngài trọn đời con bước theo chân ngài. Con muốn chúa ở đâu thì cho con ở đó để trọn đời con dâng làm hy tế để trọn niềm vui trong chúa muôn đời.</vt:lpstr>
      <vt:lpstr>ĐK: Nơi Ngài con đặt hy vọng, nơi ngài con dâng xác hồn, lạy thiên chúa đấng cứu độ con, lạy thiên chúa đấng cứu độ con,</vt:lpstr>
      <vt:lpstr>Tk2. Lạy Chúa điều mà con khấn xin đêm ngày, điều mà con thiết tha van nài, con muốn Chúa ở đâu thì cho con ở đó vì niềm hạnh phúc con là nơi Chúa, vì nguồn nghỉ an trong Chúa muôn đời.</vt:lpstr>
      <vt:lpstr>ĐK: Nơi Ngài con đặt hy vọng, nơi ngài con dâng xác hồn, lạy thiên chúa đấng cứu độ con, lạy thiên chúa đấng cứu độ con,</vt:lpstr>
      <vt:lpstr>Tk3. lạy chúa ngài từ bi xót thương vô vàn, phận bầy tôi biết bao lỗi lầm, xin chớ chấp tội con nào ai luôn đứng vững giờ ngài gọi con xa lìa nhân thế giờ ngài gọi con ra trước nhan ngài.</vt:lpstr>
      <vt:lpstr>ĐK: Nơi Ngài con đặt hy vọng, nơi ngài con dâng xác hồn, lạy thiên chúa đấng cứu độ con, lạy thiên chúa đấng cứu độ con,</vt:lpstr>
      <vt:lpstr>PowerPoint Presentation</vt:lpstr>
      <vt:lpstr>PowerPoint Presentation</vt:lpstr>
      <vt:lpstr>PowerPoint Presentation</vt:lpstr>
      <vt:lpstr>ĐK. Chúa chăn nuôi tôi, Chúa chăn nuôi tôi, Chúa đưa tôi đi qua mọi nẻo đường. Người đưa tôi đi lên núi cao say sưa gió biển. Vui uống suối miền Nam vững tâm qua rừng mịt mù.</vt:lpstr>
      <vt:lpstr>Tk1. Người đưa tôi đi lên vườn trái ngát xanh trên đồi. Người dẫn tôi về tựa trùng khơi buông gió dìu mây trời. Người sắp cho tôi yến tiệc thơm hương hoa. Người rót cho tôi ly rượu thắm chan hòa. Đầu tôi Người xức dầu thơm nồng nàn.</vt:lpstr>
      <vt:lpstr>ĐK. Chúa chăn nuôi tôi, Chúa chăn nuôi tôi, Chúa đưa tôi đi qua mọi nẻo đường. Người đưa tôi đi lên núi cao say sưa gió biển. Vui uống suối miền Nam vững tâm qua rừng mịt mù.</vt:lpstr>
      <vt:lpstr>Tk2. Lòng không lo âu tuy vào giữa lưới vây quân thù. Lòng vẫn êm đềm dù trời đêm thung lũng đầy sương mù. Cùng Chúa tôi đi suốt đời luôn hiên ngang. Nhờ Chúa tôi vui bao ngày tháng huy hoàng. Trần gian tươi thắm mùa xuân địa đàng.</vt:lpstr>
      <vt:lpstr>ĐK. Chúa chăn nuôi tôi, Chúa chăn nuôi tôi, Chúa đưa tôi đi qua mọi nẻo đường. Người đưa tôi đi lên núi cao say sưa gió biển. Vui uống suối miền Nam vững tâm qua rừng mịt mù.</vt:lpstr>
      <vt:lpstr>Tk3. Đời tôi trăm năm trong cuộc sống biết bao thăng trầm. Nghìn cõi xa gần vòng thời gian đưa mãi nhịp xoay vần. Này áo với cơm đây bài thơ ươm mơ. Này xác với thân mang nặng tấm linh hồn. Đời tôi ôi Chúa hiểu sâu ngọn nguồn.</vt:lpstr>
      <vt:lpstr>ĐK. Chúa chăn nuôi tôi, Chúa chăn nuôi tôi, Chúa đưa tôi đi qua mọi nẻo đường. Người đưa tôi đi lên núi cao say sưa gió biển. Vui uống suối miền Nam vững tâm qua rừng mịt mù.</vt:lpstr>
      <vt:lpstr>PowerPoint Presentation</vt:lpstr>
      <vt:lpstr>PowerPoint Presentation</vt:lpstr>
      <vt:lpstr>Ca Kết Lễ  TỪ CHỐN LUYỆN HÌNH St: Lm. Kim Long</vt:lpstr>
      <vt:lpstr>Tk1. Từ chốn luyện hình u tối vọng tiếng bao linh hồn khóc than. Niềm thành tín dâng Mẹ nhân ái, nguyện Mẹ thương nghe đoàn con cái thiết tha van nài.</vt:lpstr>
      <vt:lpstr>Đk. Từ vực sâu tiếng khóc than còn vọng ngân với tháng năm u hoài đớn đau. Mẹ, Mẹ ơi, hãy đoái thương, lòng từ bi hãy chiếu soi hết mọi linh hồn.</vt:lpstr>
      <vt:lpstr>Tk2. Ngày tháng trôi vào quên lãng, nào biết trông ai người nhớ thương. Lệ sầu rưng rưng mờ đôi mắt, lửa hồng bao đêm ngày nung nấu đớn đau khôn lường.</vt:lpstr>
      <vt:lpstr>Đk. Từ vực sâu tiếng khóc than còn vọng ngân với tháng năm u hoài đớn đau. Mẹ, Mẹ ơi, hãy đoái thương, lòng từ bi hãy chiếu soi hết mọi linh hồn.</vt:lpstr>
      <vt:lpstr>Tk3. Thập giá xưa còn ghi dấu Mẹ hiến dâng Con Một mến yêu, chuộc tội cho gian trần sa đắm, này giờ đây xin Mẹ thương cứu vớt bao linh hồn.</vt:lpstr>
      <vt:lpstr>Đk. Từ vực sâu tiếng khóc than còn vọng ngân với tháng năm u hoài đớn đau. Mẹ, Mẹ ơi, hãy đoái thương, lòng từ bi hãy chiếu soi hết mọi linh hồn.</vt:lpstr>
      <vt:lpstr>Tk4. Ngàn nỗi ưu phiền đau đớn, chỉ biết kêu xin Mẹ đoái thương. Dìu về nơi thiên tòa cao sáng, cùng Mẹ hoan ca tình yêu Chúa đến muôn muôn đời.</vt:lpstr>
      <vt:lpstr>Đk. Từ vực sâu tiếng khóc than còn vọng ngân với tháng năm u hoài đớn đau. Mẹ, Mẹ ơi, hãy đoái thương, lòng từ bi hãy chiếu soi hết mọi linh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Giỗ Mãn Tang  Ông Gioan Baotixita  NGUYỄN QUÝ CHUÂN</dc:title>
  <dc:creator>trungbo2001@gmail.com</dc:creator>
  <cp:lastModifiedBy>Hung Nam</cp:lastModifiedBy>
  <cp:revision>6</cp:revision>
  <dcterms:created xsi:type="dcterms:W3CDTF">2023-05-18T04:46:54Z</dcterms:created>
  <dcterms:modified xsi:type="dcterms:W3CDTF">2023-06-03T22:41:39Z</dcterms:modified>
</cp:coreProperties>
</file>