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916" r:id="rId6"/>
    <p:sldMasterId id="2147483928" r:id="rId7"/>
    <p:sldMasterId id="2147483940" r:id="rId8"/>
    <p:sldMasterId id="2147483972" r:id="rId9"/>
    <p:sldMasterId id="2147483984" r:id="rId10"/>
    <p:sldMasterId id="2147484116" r:id="rId11"/>
    <p:sldMasterId id="2147484140" r:id="rId12"/>
    <p:sldMasterId id="2147484164" r:id="rId13"/>
    <p:sldMasterId id="2147484176" r:id="rId14"/>
    <p:sldMasterId id="2147484188" r:id="rId15"/>
  </p:sldMasterIdLst>
  <p:notesMasterIdLst>
    <p:notesMasterId r:id="rId84"/>
  </p:notesMasterIdLst>
  <p:sldIdLst>
    <p:sldId id="9923" r:id="rId16"/>
    <p:sldId id="9970" r:id="rId17"/>
    <p:sldId id="2146" r:id="rId18"/>
    <p:sldId id="9520" r:id="rId19"/>
    <p:sldId id="1982" r:id="rId20"/>
    <p:sldId id="9903" r:id="rId21"/>
    <p:sldId id="9904" r:id="rId22"/>
    <p:sldId id="9925" r:id="rId23"/>
    <p:sldId id="9855" r:id="rId24"/>
    <p:sldId id="9856" r:id="rId25"/>
    <p:sldId id="9857" r:id="rId26"/>
    <p:sldId id="9858" r:id="rId27"/>
    <p:sldId id="9859" r:id="rId28"/>
    <p:sldId id="9860" r:id="rId29"/>
    <p:sldId id="9861" r:id="rId30"/>
    <p:sldId id="9862" r:id="rId31"/>
    <p:sldId id="9968" r:id="rId32"/>
    <p:sldId id="9883" r:id="rId33"/>
    <p:sldId id="9835" r:id="rId34"/>
    <p:sldId id="9863" r:id="rId35"/>
    <p:sldId id="9864" r:id="rId36"/>
    <p:sldId id="9905" r:id="rId37"/>
    <p:sldId id="9866" r:id="rId38"/>
    <p:sldId id="9906" r:id="rId39"/>
    <p:sldId id="9868" r:id="rId40"/>
    <p:sldId id="9907" r:id="rId41"/>
    <p:sldId id="9884" r:id="rId42"/>
    <p:sldId id="9837" r:id="rId43"/>
    <p:sldId id="9756" r:id="rId44"/>
    <p:sldId id="9899" r:id="rId45"/>
    <p:sldId id="9885" r:id="rId46"/>
    <p:sldId id="9886" r:id="rId47"/>
    <p:sldId id="9887" r:id="rId48"/>
    <p:sldId id="9888" r:id="rId49"/>
    <p:sldId id="9889" r:id="rId50"/>
    <p:sldId id="9890" r:id="rId51"/>
    <p:sldId id="9891" r:id="rId52"/>
    <p:sldId id="9892" r:id="rId53"/>
    <p:sldId id="9893" r:id="rId54"/>
    <p:sldId id="9894" r:id="rId55"/>
    <p:sldId id="9895" r:id="rId56"/>
    <p:sldId id="9896" r:id="rId57"/>
    <p:sldId id="9897" r:id="rId58"/>
    <p:sldId id="9898" r:id="rId59"/>
    <p:sldId id="9902" r:id="rId60"/>
    <p:sldId id="297" r:id="rId61"/>
    <p:sldId id="298" r:id="rId62"/>
    <p:sldId id="299" r:id="rId63"/>
    <p:sldId id="313" r:id="rId64"/>
    <p:sldId id="9963" r:id="rId65"/>
    <p:sldId id="9969" r:id="rId66"/>
    <p:sldId id="9954" r:id="rId67"/>
    <p:sldId id="9937" r:id="rId68"/>
    <p:sldId id="9938" r:id="rId69"/>
    <p:sldId id="9939" r:id="rId70"/>
    <p:sldId id="9947" r:id="rId71"/>
    <p:sldId id="9940" r:id="rId72"/>
    <p:sldId id="9950" r:id="rId73"/>
    <p:sldId id="9941" r:id="rId74"/>
    <p:sldId id="9951" r:id="rId75"/>
    <p:sldId id="9900" r:id="rId76"/>
    <p:sldId id="9514" r:id="rId77"/>
    <p:sldId id="9955" r:id="rId78"/>
    <p:sldId id="9958" r:id="rId79"/>
    <p:sldId id="9959" r:id="rId80"/>
    <p:sldId id="9956" r:id="rId81"/>
    <p:sldId id="9960" r:id="rId82"/>
    <p:sldId id="9513"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FF3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2" autoAdjust="0"/>
    <p:restoredTop sz="94777" autoAdjust="0"/>
  </p:normalViewPr>
  <p:slideViewPr>
    <p:cSldViewPr>
      <p:cViewPr>
        <p:scale>
          <a:sx n="130" d="100"/>
          <a:sy n="130" d="100"/>
        </p:scale>
        <p:origin x="-1574" y="-590"/>
      </p:cViewPr>
      <p:guideLst>
        <p:guide orient="horz" pos="1620"/>
        <p:guide pos="2880"/>
      </p:guideLst>
    </p:cSldViewPr>
  </p:slideViewPr>
  <p:outlineViewPr>
    <p:cViewPr>
      <p:scale>
        <a:sx n="33" d="100"/>
        <a:sy n="33" d="100"/>
      </p:scale>
      <p:origin x="0" y="1522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notesMaster" Target="notesMasters/notesMaster1.xml"/><Relationship Id="rId89" Type="http://schemas.microsoft.com/office/2016/11/relationships/changesInfo" Target="changesInfos/changesInfo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5E434D99-0E3F-4B82-8B40-15242C306D02}"/>
    <pc:docChg chg="undo custSel addSld delSld modSld delMainMaster modMainMaster">
      <pc:chgData name="trungbo2001@gmail.com" userId="8ce29e2eda34f706" providerId="LiveId" clId="{5E434D99-0E3F-4B82-8B40-15242C306D02}" dt="2023-05-17T07:59:19.797" v="1213" actId="20577"/>
      <pc:docMkLst>
        <pc:docMk/>
      </pc:docMkLst>
      <pc:sldChg chg="del">
        <pc:chgData name="trungbo2001@gmail.com" userId="8ce29e2eda34f706" providerId="LiveId" clId="{5E434D99-0E3F-4B82-8B40-15242C306D02}" dt="2023-05-15T12:29:58.311" v="0" actId="47"/>
        <pc:sldMkLst>
          <pc:docMk/>
          <pc:sldMk cId="1916640262" sldId="256"/>
        </pc:sldMkLst>
      </pc:sldChg>
      <pc:sldChg chg="modSp mod setBg modNotes">
        <pc:chgData name="trungbo2001@gmail.com" userId="8ce29e2eda34f706" providerId="LiveId" clId="{5E434D99-0E3F-4B82-8B40-15242C306D02}" dt="2023-05-16T15:23:21.535" v="602" actId="403"/>
        <pc:sldMkLst>
          <pc:docMk/>
          <pc:sldMk cId="3958566529" sldId="297"/>
        </pc:sldMkLst>
        <pc:spChg chg="mod">
          <ac:chgData name="trungbo2001@gmail.com" userId="8ce29e2eda34f706" providerId="LiveId" clId="{5E434D99-0E3F-4B82-8B40-15242C306D02}" dt="2023-05-16T15:23:21.535" v="602" actId="403"/>
          <ac:spMkLst>
            <pc:docMk/>
            <pc:sldMk cId="3958566529" sldId="297"/>
            <ac:spMk id="2" creationId="{00000000-0000-0000-0000-000000000000}"/>
          </ac:spMkLst>
        </pc:spChg>
      </pc:sldChg>
      <pc:sldChg chg="modSp mod setBg modNotes">
        <pc:chgData name="trungbo2001@gmail.com" userId="8ce29e2eda34f706" providerId="LiveId" clId="{5E434D99-0E3F-4B82-8B40-15242C306D02}" dt="2023-05-16T15:23:13.343" v="600" actId="403"/>
        <pc:sldMkLst>
          <pc:docMk/>
          <pc:sldMk cId="3219318633" sldId="298"/>
        </pc:sldMkLst>
        <pc:spChg chg="mod">
          <ac:chgData name="trungbo2001@gmail.com" userId="8ce29e2eda34f706" providerId="LiveId" clId="{5E434D99-0E3F-4B82-8B40-15242C306D02}" dt="2023-05-16T15:23:13.343" v="600" actId="403"/>
          <ac:spMkLst>
            <pc:docMk/>
            <pc:sldMk cId="3219318633" sldId="298"/>
            <ac:spMk id="2" creationId="{00000000-0000-0000-0000-000000000000}"/>
          </ac:spMkLst>
        </pc:spChg>
      </pc:sldChg>
      <pc:sldChg chg="modSp mod setBg modNotes">
        <pc:chgData name="trungbo2001@gmail.com" userId="8ce29e2eda34f706" providerId="LiveId" clId="{5E434D99-0E3F-4B82-8B40-15242C306D02}" dt="2023-05-16T15:23:38.974" v="607" actId="403"/>
        <pc:sldMkLst>
          <pc:docMk/>
          <pc:sldMk cId="3093005832" sldId="299"/>
        </pc:sldMkLst>
        <pc:spChg chg="mod">
          <ac:chgData name="trungbo2001@gmail.com" userId="8ce29e2eda34f706" providerId="LiveId" clId="{5E434D99-0E3F-4B82-8B40-15242C306D02}" dt="2023-05-16T15:23:38.974" v="607" actId="403"/>
          <ac:spMkLst>
            <pc:docMk/>
            <pc:sldMk cId="3093005832" sldId="299"/>
            <ac:spMk id="2" creationId="{00000000-0000-0000-0000-000000000000}"/>
          </ac:spMkLst>
        </pc:spChg>
      </pc:sldChg>
      <pc:sldChg chg="modSp mod setBg modNotes">
        <pc:chgData name="trungbo2001@gmail.com" userId="8ce29e2eda34f706" providerId="LiveId" clId="{5E434D99-0E3F-4B82-8B40-15242C306D02}" dt="2023-05-16T15:23:52.486" v="611" actId="403"/>
        <pc:sldMkLst>
          <pc:docMk/>
          <pc:sldMk cId="2186594287" sldId="313"/>
        </pc:sldMkLst>
        <pc:spChg chg="mod">
          <ac:chgData name="trungbo2001@gmail.com" userId="8ce29e2eda34f706" providerId="LiveId" clId="{5E434D99-0E3F-4B82-8B40-15242C306D02}" dt="2023-05-16T15:23:52.486" v="611" actId="403"/>
          <ac:spMkLst>
            <pc:docMk/>
            <pc:sldMk cId="2186594287" sldId="313"/>
            <ac:spMk id="2" creationId="{00000000-0000-0000-0000-000000000000}"/>
          </ac:spMkLst>
        </pc:spChg>
      </pc:sldChg>
      <pc:sldChg chg="modSp mod setBg">
        <pc:chgData name="trungbo2001@gmail.com" userId="8ce29e2eda34f706" providerId="LiveId" clId="{5E434D99-0E3F-4B82-8B40-15242C306D02}" dt="2023-05-16T16:09:30.449" v="881" actId="207"/>
        <pc:sldMkLst>
          <pc:docMk/>
          <pc:sldMk cId="863047057" sldId="1982"/>
        </pc:sldMkLst>
        <pc:spChg chg="mod">
          <ac:chgData name="trungbo2001@gmail.com" userId="8ce29e2eda34f706" providerId="LiveId" clId="{5E434D99-0E3F-4B82-8B40-15242C306D02}" dt="2023-05-16T16:09:30.449" v="881" actId="207"/>
          <ac:spMkLst>
            <pc:docMk/>
            <pc:sldMk cId="863047057" sldId="1982"/>
            <ac:spMk id="3" creationId="{00000000-0000-0000-0000-000000000000}"/>
          </ac:spMkLst>
        </pc:spChg>
      </pc:sldChg>
      <pc:sldChg chg="addSp modSp mod setBg">
        <pc:chgData name="trungbo2001@gmail.com" userId="8ce29e2eda34f706" providerId="LiveId" clId="{5E434D99-0E3F-4B82-8B40-15242C306D02}" dt="2023-05-16T17:04:44.775" v="958" actId="14100"/>
        <pc:sldMkLst>
          <pc:docMk/>
          <pc:sldMk cId="2632137789" sldId="2146"/>
        </pc:sldMkLst>
        <pc:spChg chg="mod">
          <ac:chgData name="trungbo2001@gmail.com" userId="8ce29e2eda34f706" providerId="LiveId" clId="{5E434D99-0E3F-4B82-8B40-15242C306D02}" dt="2023-05-16T17:04:15.650" v="955" actId="339"/>
          <ac:spMkLst>
            <pc:docMk/>
            <pc:sldMk cId="2632137789" sldId="2146"/>
            <ac:spMk id="28674" creationId="{00000000-0000-0000-0000-000000000000}"/>
          </ac:spMkLst>
        </pc:spChg>
        <pc:picChg chg="add mod">
          <ac:chgData name="trungbo2001@gmail.com" userId="8ce29e2eda34f706" providerId="LiveId" clId="{5E434D99-0E3F-4B82-8B40-15242C306D02}" dt="2023-05-16T17:04:44.775" v="958" actId="14100"/>
          <ac:picMkLst>
            <pc:docMk/>
            <pc:sldMk cId="2632137789" sldId="2146"/>
            <ac:picMk id="3" creationId="{73990EA1-D4C2-1B62-D4CC-6D9142A5F21B}"/>
          </ac:picMkLst>
        </pc:picChg>
        <pc:picChg chg="add mod ord">
          <ac:chgData name="trungbo2001@gmail.com" userId="8ce29e2eda34f706" providerId="LiveId" clId="{5E434D99-0E3F-4B82-8B40-15242C306D02}" dt="2023-05-16T17:02:50.665" v="945" actId="171"/>
          <ac:picMkLst>
            <pc:docMk/>
            <pc:sldMk cId="2632137789" sldId="2146"/>
            <ac:picMk id="5" creationId="{1FEEC7CF-185A-4CFB-25EB-95AE552BCA2C}"/>
          </ac:picMkLst>
        </pc:picChg>
      </pc:sldChg>
      <pc:sldChg chg="del">
        <pc:chgData name="trungbo2001@gmail.com" userId="8ce29e2eda34f706" providerId="LiveId" clId="{5E434D99-0E3F-4B82-8B40-15242C306D02}" dt="2023-05-15T12:41:09.853" v="46" actId="47"/>
        <pc:sldMkLst>
          <pc:docMk/>
          <pc:sldMk cId="460560312" sldId="2344"/>
        </pc:sldMkLst>
      </pc:sldChg>
      <pc:sldChg chg="del">
        <pc:chgData name="trungbo2001@gmail.com" userId="8ce29e2eda34f706" providerId="LiveId" clId="{5E434D99-0E3F-4B82-8B40-15242C306D02}" dt="2023-05-15T12:41:08.620" v="45" actId="47"/>
        <pc:sldMkLst>
          <pc:docMk/>
          <pc:sldMk cId="2785921620" sldId="9384"/>
        </pc:sldMkLst>
      </pc:sldChg>
      <pc:sldChg chg="setBg">
        <pc:chgData name="trungbo2001@gmail.com" userId="8ce29e2eda34f706" providerId="LiveId" clId="{5E434D99-0E3F-4B82-8B40-15242C306D02}" dt="2023-05-15T12:47:55.620" v="131"/>
        <pc:sldMkLst>
          <pc:docMk/>
          <pc:sldMk cId="3424568541" sldId="9513"/>
        </pc:sldMkLst>
      </pc:sldChg>
      <pc:sldChg chg="setBg">
        <pc:chgData name="trungbo2001@gmail.com" userId="8ce29e2eda34f706" providerId="LiveId" clId="{5E434D99-0E3F-4B82-8B40-15242C306D02}" dt="2023-05-15T12:47:55.620" v="131"/>
        <pc:sldMkLst>
          <pc:docMk/>
          <pc:sldMk cId="945667242" sldId="9514"/>
        </pc:sldMkLst>
      </pc:sldChg>
      <pc:sldChg chg="modSp mod setBg">
        <pc:chgData name="trungbo2001@gmail.com" userId="8ce29e2eda34f706" providerId="LiveId" clId="{5E434D99-0E3F-4B82-8B40-15242C306D02}" dt="2023-05-16T16:09:42.554" v="884" actId="403"/>
        <pc:sldMkLst>
          <pc:docMk/>
          <pc:sldMk cId="1988974364" sldId="9520"/>
        </pc:sldMkLst>
        <pc:spChg chg="mod">
          <ac:chgData name="trungbo2001@gmail.com" userId="8ce29e2eda34f706" providerId="LiveId" clId="{5E434D99-0E3F-4B82-8B40-15242C306D02}" dt="2023-05-16T16:09:42.554" v="884" actId="403"/>
          <ac:spMkLst>
            <pc:docMk/>
            <pc:sldMk cId="1988974364" sldId="9520"/>
            <ac:spMk id="3" creationId="{00000000-0000-0000-0000-000000000000}"/>
          </ac:spMkLst>
        </pc:spChg>
      </pc:sldChg>
      <pc:sldChg chg="addSp modSp del mod setBg">
        <pc:chgData name="trungbo2001@gmail.com" userId="8ce29e2eda34f706" providerId="LiveId" clId="{5E434D99-0E3F-4B82-8B40-15242C306D02}" dt="2023-05-17T07:44:20.545" v="1062" actId="2696"/>
        <pc:sldMkLst>
          <pc:docMk/>
          <pc:sldMk cId="2794446259" sldId="9669"/>
        </pc:sldMkLst>
        <pc:picChg chg="add mod">
          <ac:chgData name="trungbo2001@gmail.com" userId="8ce29e2eda34f706" providerId="LiveId" clId="{5E434D99-0E3F-4B82-8B40-15242C306D02}" dt="2023-05-15T13:04:59.194" v="405" actId="14100"/>
          <ac:picMkLst>
            <pc:docMk/>
            <pc:sldMk cId="2794446259" sldId="9669"/>
            <ac:picMk id="3" creationId="{CEA1675B-BA1E-9FE6-2AD1-BDA2C8FAC4FA}"/>
          </ac:picMkLst>
        </pc:picChg>
      </pc:sldChg>
      <pc:sldChg chg="del">
        <pc:chgData name="trungbo2001@gmail.com" userId="8ce29e2eda34f706" providerId="LiveId" clId="{5E434D99-0E3F-4B82-8B40-15242C306D02}" dt="2023-05-15T12:41:12.619" v="49" actId="47"/>
        <pc:sldMkLst>
          <pc:docMk/>
          <pc:sldMk cId="1927885" sldId="9692"/>
        </pc:sldMkLst>
      </pc:sldChg>
      <pc:sldChg chg="setBg">
        <pc:chgData name="trungbo2001@gmail.com" userId="8ce29e2eda34f706" providerId="LiveId" clId="{5E434D99-0E3F-4B82-8B40-15242C306D02}" dt="2023-05-15T12:47:55.620" v="131"/>
        <pc:sldMkLst>
          <pc:docMk/>
          <pc:sldMk cId="2976879036" sldId="9756"/>
        </pc:sldMkLst>
      </pc:sldChg>
      <pc:sldChg chg="del">
        <pc:chgData name="trungbo2001@gmail.com" userId="8ce29e2eda34f706" providerId="LiveId" clId="{5E434D99-0E3F-4B82-8B40-15242C306D02}" dt="2023-05-15T12:41:17.254" v="53" actId="47"/>
        <pc:sldMkLst>
          <pc:docMk/>
          <pc:sldMk cId="2205642882" sldId="9790"/>
        </pc:sldMkLst>
      </pc:sldChg>
      <pc:sldChg chg="del">
        <pc:chgData name="trungbo2001@gmail.com" userId="8ce29e2eda34f706" providerId="LiveId" clId="{5E434D99-0E3F-4B82-8B40-15242C306D02}" dt="2023-05-15T12:41:58.512" v="59" actId="47"/>
        <pc:sldMkLst>
          <pc:docMk/>
          <pc:sldMk cId="3393222437" sldId="9796"/>
        </pc:sldMkLst>
      </pc:sldChg>
      <pc:sldChg chg="del">
        <pc:chgData name="trungbo2001@gmail.com" userId="8ce29e2eda34f706" providerId="LiveId" clId="{5E434D99-0E3F-4B82-8B40-15242C306D02}" dt="2023-05-15T12:35:47.648" v="28" actId="47"/>
        <pc:sldMkLst>
          <pc:docMk/>
          <pc:sldMk cId="3155419730" sldId="9804"/>
        </pc:sldMkLst>
      </pc:sldChg>
      <pc:sldChg chg="del">
        <pc:chgData name="trungbo2001@gmail.com" userId="8ce29e2eda34f706" providerId="LiveId" clId="{5E434D99-0E3F-4B82-8B40-15242C306D02}" dt="2023-05-15T12:35:47.648" v="28" actId="47"/>
        <pc:sldMkLst>
          <pc:docMk/>
          <pc:sldMk cId="1896665342" sldId="9805"/>
        </pc:sldMkLst>
      </pc:sldChg>
      <pc:sldChg chg="del">
        <pc:chgData name="trungbo2001@gmail.com" userId="8ce29e2eda34f706" providerId="LiveId" clId="{5E434D99-0E3F-4B82-8B40-15242C306D02}" dt="2023-05-15T12:35:47.648" v="28" actId="47"/>
        <pc:sldMkLst>
          <pc:docMk/>
          <pc:sldMk cId="0" sldId="9806"/>
        </pc:sldMkLst>
      </pc:sldChg>
      <pc:sldChg chg="del">
        <pc:chgData name="trungbo2001@gmail.com" userId="8ce29e2eda34f706" providerId="LiveId" clId="{5E434D99-0E3F-4B82-8B40-15242C306D02}" dt="2023-05-15T12:41:15.699" v="52" actId="47"/>
        <pc:sldMkLst>
          <pc:docMk/>
          <pc:sldMk cId="746114655" sldId="9807"/>
        </pc:sldMkLst>
      </pc:sldChg>
      <pc:sldChg chg="del">
        <pc:chgData name="trungbo2001@gmail.com" userId="8ce29e2eda34f706" providerId="LiveId" clId="{5E434D99-0E3F-4B82-8B40-15242C306D02}" dt="2023-05-15T12:41:10.577" v="47" actId="47"/>
        <pc:sldMkLst>
          <pc:docMk/>
          <pc:sldMk cId="1342354378" sldId="9826"/>
        </pc:sldMkLst>
      </pc:sldChg>
      <pc:sldChg chg="del">
        <pc:chgData name="trungbo2001@gmail.com" userId="8ce29e2eda34f706" providerId="LiveId" clId="{5E434D99-0E3F-4B82-8B40-15242C306D02}" dt="2023-05-15T12:41:57.564" v="58" actId="47"/>
        <pc:sldMkLst>
          <pc:docMk/>
          <pc:sldMk cId="3565395012" sldId="9828"/>
        </pc:sldMkLst>
      </pc:sldChg>
      <pc:sldChg chg="del">
        <pc:chgData name="trungbo2001@gmail.com" userId="8ce29e2eda34f706" providerId="LiveId" clId="{5E434D99-0E3F-4B82-8B40-15242C306D02}" dt="2023-05-15T12:41:59.292" v="60" actId="47"/>
        <pc:sldMkLst>
          <pc:docMk/>
          <pc:sldMk cId="2171279573" sldId="9829"/>
        </pc:sldMkLst>
      </pc:sldChg>
      <pc:sldChg chg="del">
        <pc:chgData name="trungbo2001@gmail.com" userId="8ce29e2eda34f706" providerId="LiveId" clId="{5E434D99-0E3F-4B82-8B40-15242C306D02}" dt="2023-05-15T12:42:01.122" v="62" actId="47"/>
        <pc:sldMkLst>
          <pc:docMk/>
          <pc:sldMk cId="2164558311" sldId="9831"/>
        </pc:sldMkLst>
      </pc:sldChg>
      <pc:sldChg chg="modSp mod setBg">
        <pc:chgData name="trungbo2001@gmail.com" userId="8ce29e2eda34f706" providerId="LiveId" clId="{5E434D99-0E3F-4B82-8B40-15242C306D02}" dt="2023-05-17T07:59:19.797" v="1213" actId="20577"/>
        <pc:sldMkLst>
          <pc:docMk/>
          <pc:sldMk cId="3682898206" sldId="9835"/>
        </pc:sldMkLst>
        <pc:spChg chg="mod">
          <ac:chgData name="trungbo2001@gmail.com" userId="8ce29e2eda34f706" providerId="LiveId" clId="{5E434D99-0E3F-4B82-8B40-15242C306D02}" dt="2023-05-17T07:59:19.797" v="1213" actId="20577"/>
          <ac:spMkLst>
            <pc:docMk/>
            <pc:sldMk cId="3682898206" sldId="9835"/>
            <ac:spMk id="3075" creationId="{00000000-0000-0000-0000-000000000000}"/>
          </ac:spMkLst>
        </pc:spChg>
      </pc:sldChg>
      <pc:sldChg chg="modSp mod setBg">
        <pc:chgData name="trungbo2001@gmail.com" userId="8ce29e2eda34f706" providerId="LiveId" clId="{5E434D99-0E3F-4B82-8B40-15242C306D02}" dt="2023-05-16T16:03:52.256" v="798" actId="207"/>
        <pc:sldMkLst>
          <pc:docMk/>
          <pc:sldMk cId="560167075" sldId="9837"/>
        </pc:sldMkLst>
        <pc:spChg chg="mod">
          <ac:chgData name="trungbo2001@gmail.com" userId="8ce29e2eda34f706" providerId="LiveId" clId="{5E434D99-0E3F-4B82-8B40-15242C306D02}" dt="2023-05-16T16:03:06.678" v="795" actId="207"/>
          <ac:spMkLst>
            <pc:docMk/>
            <pc:sldMk cId="560167075" sldId="9837"/>
            <ac:spMk id="16386" creationId="{00000000-0000-0000-0000-000000000000}"/>
          </ac:spMkLst>
        </pc:spChg>
        <pc:spChg chg="mod">
          <ac:chgData name="trungbo2001@gmail.com" userId="8ce29e2eda34f706" providerId="LiveId" clId="{5E434D99-0E3F-4B82-8B40-15242C306D02}" dt="2023-05-16T16:03:52.256" v="798" actId="207"/>
          <ac:spMkLst>
            <pc:docMk/>
            <pc:sldMk cId="560167075" sldId="9837"/>
            <ac:spMk id="16387" creationId="{00000000-0000-0000-0000-000000000000}"/>
          </ac:spMkLst>
        </pc:spChg>
      </pc:sldChg>
      <pc:sldChg chg="del">
        <pc:chgData name="trungbo2001@gmail.com" userId="8ce29e2eda34f706" providerId="LiveId" clId="{5E434D99-0E3F-4B82-8B40-15242C306D02}" dt="2023-05-15T12:31:40.794" v="10" actId="47"/>
        <pc:sldMkLst>
          <pc:docMk/>
          <pc:sldMk cId="963374903" sldId="9838"/>
        </pc:sldMkLst>
      </pc:sldChg>
      <pc:sldChg chg="del">
        <pc:chgData name="trungbo2001@gmail.com" userId="8ce29e2eda34f706" providerId="LiveId" clId="{5E434D99-0E3F-4B82-8B40-15242C306D02}" dt="2023-05-15T12:31:41.410" v="11" actId="47"/>
        <pc:sldMkLst>
          <pc:docMk/>
          <pc:sldMk cId="2485937362" sldId="9839"/>
        </pc:sldMkLst>
      </pc:sldChg>
      <pc:sldChg chg="del">
        <pc:chgData name="trungbo2001@gmail.com" userId="8ce29e2eda34f706" providerId="LiveId" clId="{5E434D99-0E3F-4B82-8B40-15242C306D02}" dt="2023-05-15T12:31:41.891" v="12" actId="47"/>
        <pc:sldMkLst>
          <pc:docMk/>
          <pc:sldMk cId="634878255" sldId="9840"/>
        </pc:sldMkLst>
      </pc:sldChg>
      <pc:sldChg chg="del">
        <pc:chgData name="trungbo2001@gmail.com" userId="8ce29e2eda34f706" providerId="LiveId" clId="{5E434D99-0E3F-4B82-8B40-15242C306D02}" dt="2023-05-15T12:31:42.361" v="13" actId="47"/>
        <pc:sldMkLst>
          <pc:docMk/>
          <pc:sldMk cId="3100891052" sldId="9841"/>
        </pc:sldMkLst>
      </pc:sldChg>
      <pc:sldChg chg="del">
        <pc:chgData name="trungbo2001@gmail.com" userId="8ce29e2eda34f706" providerId="LiveId" clId="{5E434D99-0E3F-4B82-8B40-15242C306D02}" dt="2023-05-15T12:31:42.819" v="14" actId="47"/>
        <pc:sldMkLst>
          <pc:docMk/>
          <pc:sldMk cId="4244556647" sldId="9842"/>
        </pc:sldMkLst>
      </pc:sldChg>
      <pc:sldChg chg="del">
        <pc:chgData name="trungbo2001@gmail.com" userId="8ce29e2eda34f706" providerId="LiveId" clId="{5E434D99-0E3F-4B82-8B40-15242C306D02}" dt="2023-05-15T12:31:43.387" v="15" actId="47"/>
        <pc:sldMkLst>
          <pc:docMk/>
          <pc:sldMk cId="2763923407" sldId="9843"/>
        </pc:sldMkLst>
      </pc:sldChg>
      <pc:sldChg chg="del">
        <pc:chgData name="trungbo2001@gmail.com" userId="8ce29e2eda34f706" providerId="LiveId" clId="{5E434D99-0E3F-4B82-8B40-15242C306D02}" dt="2023-05-15T12:31:43.947" v="16" actId="47"/>
        <pc:sldMkLst>
          <pc:docMk/>
          <pc:sldMk cId="2721817498" sldId="9844"/>
        </pc:sldMkLst>
      </pc:sldChg>
      <pc:sldChg chg="del">
        <pc:chgData name="trungbo2001@gmail.com" userId="8ce29e2eda34f706" providerId="LiveId" clId="{5E434D99-0E3F-4B82-8B40-15242C306D02}" dt="2023-05-15T12:31:45.428" v="17" actId="47"/>
        <pc:sldMkLst>
          <pc:docMk/>
          <pc:sldMk cId="2870489017" sldId="9845"/>
        </pc:sldMkLst>
      </pc:sldChg>
      <pc:sldChg chg="del">
        <pc:chgData name="trungbo2001@gmail.com" userId="8ce29e2eda34f706" providerId="LiveId" clId="{5E434D99-0E3F-4B82-8B40-15242C306D02}" dt="2023-05-15T12:32:30.519" v="19" actId="47"/>
        <pc:sldMkLst>
          <pc:docMk/>
          <pc:sldMk cId="4192304494" sldId="9846"/>
        </pc:sldMkLst>
      </pc:sldChg>
      <pc:sldChg chg="del">
        <pc:chgData name="trungbo2001@gmail.com" userId="8ce29e2eda34f706" providerId="LiveId" clId="{5E434D99-0E3F-4B82-8B40-15242C306D02}" dt="2023-05-15T12:32:32.715" v="20" actId="47"/>
        <pc:sldMkLst>
          <pc:docMk/>
          <pc:sldMk cId="3113847698" sldId="9847"/>
        </pc:sldMkLst>
      </pc:sldChg>
      <pc:sldChg chg="del">
        <pc:chgData name="trungbo2001@gmail.com" userId="8ce29e2eda34f706" providerId="LiveId" clId="{5E434D99-0E3F-4B82-8B40-15242C306D02}" dt="2023-05-15T12:32:36.645" v="21" actId="47"/>
        <pc:sldMkLst>
          <pc:docMk/>
          <pc:sldMk cId="1175253864" sldId="9848"/>
        </pc:sldMkLst>
      </pc:sldChg>
      <pc:sldChg chg="del">
        <pc:chgData name="trungbo2001@gmail.com" userId="8ce29e2eda34f706" providerId="LiveId" clId="{5E434D99-0E3F-4B82-8B40-15242C306D02}" dt="2023-05-15T12:32:37.488" v="22" actId="47"/>
        <pc:sldMkLst>
          <pc:docMk/>
          <pc:sldMk cId="690947590" sldId="9849"/>
        </pc:sldMkLst>
      </pc:sldChg>
      <pc:sldChg chg="del">
        <pc:chgData name="trungbo2001@gmail.com" userId="8ce29e2eda34f706" providerId="LiveId" clId="{5E434D99-0E3F-4B82-8B40-15242C306D02}" dt="2023-05-15T12:32:38.184" v="23" actId="47"/>
        <pc:sldMkLst>
          <pc:docMk/>
          <pc:sldMk cId="4281286001" sldId="9850"/>
        </pc:sldMkLst>
      </pc:sldChg>
      <pc:sldChg chg="del">
        <pc:chgData name="trungbo2001@gmail.com" userId="8ce29e2eda34f706" providerId="LiveId" clId="{5E434D99-0E3F-4B82-8B40-15242C306D02}" dt="2023-05-15T12:32:38.899" v="24" actId="47"/>
        <pc:sldMkLst>
          <pc:docMk/>
          <pc:sldMk cId="746086171" sldId="9851"/>
        </pc:sldMkLst>
      </pc:sldChg>
      <pc:sldChg chg="del">
        <pc:chgData name="trungbo2001@gmail.com" userId="8ce29e2eda34f706" providerId="LiveId" clId="{5E434D99-0E3F-4B82-8B40-15242C306D02}" dt="2023-05-15T12:32:39.579" v="25" actId="47"/>
        <pc:sldMkLst>
          <pc:docMk/>
          <pc:sldMk cId="2112370759" sldId="9852"/>
        </pc:sldMkLst>
      </pc:sldChg>
      <pc:sldChg chg="del">
        <pc:chgData name="trungbo2001@gmail.com" userId="8ce29e2eda34f706" providerId="LiveId" clId="{5E434D99-0E3F-4B82-8B40-15242C306D02}" dt="2023-05-15T12:32:40.533" v="26" actId="47"/>
        <pc:sldMkLst>
          <pc:docMk/>
          <pc:sldMk cId="1234670718" sldId="9853"/>
        </pc:sldMkLst>
      </pc:sldChg>
      <pc:sldChg chg="modSp setBg">
        <pc:chgData name="trungbo2001@gmail.com" userId="8ce29e2eda34f706" providerId="LiveId" clId="{5E434D99-0E3F-4B82-8B40-15242C306D02}" dt="2023-05-15T13:03:26.203" v="402" actId="207"/>
        <pc:sldMkLst>
          <pc:docMk/>
          <pc:sldMk cId="4257390150" sldId="9855"/>
        </pc:sldMkLst>
        <pc:spChg chg="mod">
          <ac:chgData name="trungbo2001@gmail.com" userId="8ce29e2eda34f706" providerId="LiveId" clId="{5E434D99-0E3F-4B82-8B40-15242C306D02}" dt="2023-05-15T13:03:26.203" v="402" actId="207"/>
          <ac:spMkLst>
            <pc:docMk/>
            <pc:sldMk cId="4257390150" sldId="9855"/>
            <ac:spMk id="78851" creationId="{00000000-0000-0000-0000-000000000000}"/>
          </ac:spMkLst>
        </pc:spChg>
      </pc:sldChg>
      <pc:sldChg chg="modSp mod setBg">
        <pc:chgData name="trungbo2001@gmail.com" userId="8ce29e2eda34f706" providerId="LiveId" clId="{5E434D99-0E3F-4B82-8B40-15242C306D02}" dt="2023-05-16T16:08:36.997" v="866" actId="14100"/>
        <pc:sldMkLst>
          <pc:docMk/>
          <pc:sldMk cId="1271981492" sldId="9856"/>
        </pc:sldMkLst>
        <pc:spChg chg="mod">
          <ac:chgData name="trungbo2001@gmail.com" userId="8ce29e2eda34f706" providerId="LiveId" clId="{5E434D99-0E3F-4B82-8B40-15242C306D02}" dt="2023-05-16T16:03:06.678" v="795" actId="207"/>
          <ac:spMkLst>
            <pc:docMk/>
            <pc:sldMk cId="1271981492" sldId="9856"/>
            <ac:spMk id="78850" creationId="{00000000-0000-0000-0000-000000000000}"/>
          </ac:spMkLst>
        </pc:spChg>
        <pc:spChg chg="mod">
          <ac:chgData name="trungbo2001@gmail.com" userId="8ce29e2eda34f706" providerId="LiveId" clId="{5E434D99-0E3F-4B82-8B40-15242C306D02}" dt="2023-05-16T16:08:36.997" v="866" actId="14100"/>
          <ac:spMkLst>
            <pc:docMk/>
            <pc:sldMk cId="1271981492" sldId="9856"/>
            <ac:spMk id="78851" creationId="{00000000-0000-0000-0000-000000000000}"/>
          </ac:spMkLst>
        </pc:spChg>
      </pc:sldChg>
      <pc:sldChg chg="modSp mod setBg">
        <pc:chgData name="trungbo2001@gmail.com" userId="8ce29e2eda34f706" providerId="LiveId" clId="{5E434D99-0E3F-4B82-8B40-15242C306D02}" dt="2023-05-16T16:07:55.158" v="859" actId="14100"/>
        <pc:sldMkLst>
          <pc:docMk/>
          <pc:sldMk cId="1573509316" sldId="9857"/>
        </pc:sldMkLst>
        <pc:spChg chg="mod">
          <ac:chgData name="trungbo2001@gmail.com" userId="8ce29e2eda34f706" providerId="LiveId" clId="{5E434D99-0E3F-4B82-8B40-15242C306D02}" dt="2023-05-16T16:03:06.678" v="795" actId="207"/>
          <ac:spMkLst>
            <pc:docMk/>
            <pc:sldMk cId="1573509316" sldId="9857"/>
            <ac:spMk id="80898" creationId="{00000000-0000-0000-0000-000000000000}"/>
          </ac:spMkLst>
        </pc:spChg>
        <pc:spChg chg="mod">
          <ac:chgData name="trungbo2001@gmail.com" userId="8ce29e2eda34f706" providerId="LiveId" clId="{5E434D99-0E3F-4B82-8B40-15242C306D02}" dt="2023-05-16T16:07:55.158" v="859" actId="14100"/>
          <ac:spMkLst>
            <pc:docMk/>
            <pc:sldMk cId="1573509316" sldId="9857"/>
            <ac:spMk id="80899" creationId="{00000000-0000-0000-0000-000000000000}"/>
          </ac:spMkLst>
        </pc:spChg>
      </pc:sldChg>
      <pc:sldChg chg="modSp mod setBg">
        <pc:chgData name="trungbo2001@gmail.com" userId="8ce29e2eda34f706" providerId="LiveId" clId="{5E434D99-0E3F-4B82-8B40-15242C306D02}" dt="2023-05-16T16:07:10.160" v="847" actId="403"/>
        <pc:sldMkLst>
          <pc:docMk/>
          <pc:sldMk cId="2671649346" sldId="9858"/>
        </pc:sldMkLst>
        <pc:spChg chg="mod">
          <ac:chgData name="trungbo2001@gmail.com" userId="8ce29e2eda34f706" providerId="LiveId" clId="{5E434D99-0E3F-4B82-8B40-15242C306D02}" dt="2023-05-16T16:03:06.678" v="795" actId="207"/>
          <ac:spMkLst>
            <pc:docMk/>
            <pc:sldMk cId="2671649346" sldId="9858"/>
            <ac:spMk id="82946" creationId="{00000000-0000-0000-0000-000000000000}"/>
          </ac:spMkLst>
        </pc:spChg>
        <pc:spChg chg="mod">
          <ac:chgData name="trungbo2001@gmail.com" userId="8ce29e2eda34f706" providerId="LiveId" clId="{5E434D99-0E3F-4B82-8B40-15242C306D02}" dt="2023-05-16T16:07:10.160" v="847" actId="403"/>
          <ac:spMkLst>
            <pc:docMk/>
            <pc:sldMk cId="2671649346" sldId="9858"/>
            <ac:spMk id="82947" creationId="{00000000-0000-0000-0000-000000000000}"/>
          </ac:spMkLst>
        </pc:spChg>
      </pc:sldChg>
      <pc:sldChg chg="modSp mod setBg">
        <pc:chgData name="trungbo2001@gmail.com" userId="8ce29e2eda34f706" providerId="LiveId" clId="{5E434D99-0E3F-4B82-8B40-15242C306D02}" dt="2023-05-16T16:05:52.329" v="823" actId="404"/>
        <pc:sldMkLst>
          <pc:docMk/>
          <pc:sldMk cId="3125811619" sldId="9859"/>
        </pc:sldMkLst>
        <pc:spChg chg="mod">
          <ac:chgData name="trungbo2001@gmail.com" userId="8ce29e2eda34f706" providerId="LiveId" clId="{5E434D99-0E3F-4B82-8B40-15242C306D02}" dt="2023-05-16T16:03:06.678" v="795" actId="207"/>
          <ac:spMkLst>
            <pc:docMk/>
            <pc:sldMk cId="3125811619" sldId="9859"/>
            <ac:spMk id="84994" creationId="{00000000-0000-0000-0000-000000000000}"/>
          </ac:spMkLst>
        </pc:spChg>
        <pc:spChg chg="mod">
          <ac:chgData name="trungbo2001@gmail.com" userId="8ce29e2eda34f706" providerId="LiveId" clId="{5E434D99-0E3F-4B82-8B40-15242C306D02}" dt="2023-05-16T16:05:52.329" v="823" actId="404"/>
          <ac:spMkLst>
            <pc:docMk/>
            <pc:sldMk cId="3125811619" sldId="9859"/>
            <ac:spMk id="84995" creationId="{00000000-0000-0000-0000-000000000000}"/>
          </ac:spMkLst>
        </pc:spChg>
      </pc:sldChg>
      <pc:sldChg chg="modSp mod setBg">
        <pc:chgData name="trungbo2001@gmail.com" userId="8ce29e2eda34f706" providerId="LiveId" clId="{5E434D99-0E3F-4B82-8B40-15242C306D02}" dt="2023-05-16T16:06:04.208" v="826" actId="403"/>
        <pc:sldMkLst>
          <pc:docMk/>
          <pc:sldMk cId="22743262" sldId="9860"/>
        </pc:sldMkLst>
        <pc:spChg chg="mod">
          <ac:chgData name="trungbo2001@gmail.com" userId="8ce29e2eda34f706" providerId="LiveId" clId="{5E434D99-0E3F-4B82-8B40-15242C306D02}" dt="2023-05-16T16:03:06.678" v="795" actId="207"/>
          <ac:spMkLst>
            <pc:docMk/>
            <pc:sldMk cId="22743262" sldId="9860"/>
            <ac:spMk id="87042" creationId="{00000000-0000-0000-0000-000000000000}"/>
          </ac:spMkLst>
        </pc:spChg>
        <pc:spChg chg="mod">
          <ac:chgData name="trungbo2001@gmail.com" userId="8ce29e2eda34f706" providerId="LiveId" clId="{5E434D99-0E3F-4B82-8B40-15242C306D02}" dt="2023-05-16T16:06:04.208" v="826" actId="403"/>
          <ac:spMkLst>
            <pc:docMk/>
            <pc:sldMk cId="22743262" sldId="9860"/>
            <ac:spMk id="87043" creationId="{00000000-0000-0000-0000-000000000000}"/>
          </ac:spMkLst>
        </pc:spChg>
      </pc:sldChg>
      <pc:sldChg chg="modSp mod setBg">
        <pc:chgData name="trungbo2001@gmail.com" userId="8ce29e2eda34f706" providerId="LiveId" clId="{5E434D99-0E3F-4B82-8B40-15242C306D02}" dt="2023-05-16T16:06:41.952" v="840" actId="404"/>
        <pc:sldMkLst>
          <pc:docMk/>
          <pc:sldMk cId="849735397" sldId="9861"/>
        </pc:sldMkLst>
        <pc:spChg chg="mod">
          <ac:chgData name="trungbo2001@gmail.com" userId="8ce29e2eda34f706" providerId="LiveId" clId="{5E434D99-0E3F-4B82-8B40-15242C306D02}" dt="2023-05-16T16:03:06.678" v="795" actId="207"/>
          <ac:spMkLst>
            <pc:docMk/>
            <pc:sldMk cId="849735397" sldId="9861"/>
            <ac:spMk id="89090" creationId="{00000000-0000-0000-0000-000000000000}"/>
          </ac:spMkLst>
        </pc:spChg>
        <pc:spChg chg="mod">
          <ac:chgData name="trungbo2001@gmail.com" userId="8ce29e2eda34f706" providerId="LiveId" clId="{5E434D99-0E3F-4B82-8B40-15242C306D02}" dt="2023-05-16T16:06:41.952" v="840" actId="404"/>
          <ac:spMkLst>
            <pc:docMk/>
            <pc:sldMk cId="849735397" sldId="9861"/>
            <ac:spMk id="89091" creationId="{00000000-0000-0000-0000-000000000000}"/>
          </ac:spMkLst>
        </pc:spChg>
      </pc:sldChg>
      <pc:sldChg chg="modSp mod setBg">
        <pc:chgData name="trungbo2001@gmail.com" userId="8ce29e2eda34f706" providerId="LiveId" clId="{5E434D99-0E3F-4B82-8B40-15242C306D02}" dt="2023-05-16T16:06:31.993" v="836" actId="404"/>
        <pc:sldMkLst>
          <pc:docMk/>
          <pc:sldMk cId="3976210307" sldId="9862"/>
        </pc:sldMkLst>
        <pc:spChg chg="mod">
          <ac:chgData name="trungbo2001@gmail.com" userId="8ce29e2eda34f706" providerId="LiveId" clId="{5E434D99-0E3F-4B82-8B40-15242C306D02}" dt="2023-05-16T16:03:06.678" v="795" actId="207"/>
          <ac:spMkLst>
            <pc:docMk/>
            <pc:sldMk cId="3976210307" sldId="9862"/>
            <ac:spMk id="91138" creationId="{00000000-0000-0000-0000-000000000000}"/>
          </ac:spMkLst>
        </pc:spChg>
        <pc:spChg chg="mod">
          <ac:chgData name="trungbo2001@gmail.com" userId="8ce29e2eda34f706" providerId="LiveId" clId="{5E434D99-0E3F-4B82-8B40-15242C306D02}" dt="2023-05-16T16:06:31.993" v="836" actId="404"/>
          <ac:spMkLst>
            <pc:docMk/>
            <pc:sldMk cId="3976210307" sldId="9862"/>
            <ac:spMk id="91139" creationId="{00000000-0000-0000-0000-000000000000}"/>
          </ac:spMkLst>
        </pc:spChg>
      </pc:sldChg>
      <pc:sldChg chg="modSp mod setBg">
        <pc:chgData name="trungbo2001@gmail.com" userId="8ce29e2eda34f706" providerId="LiveId" clId="{5E434D99-0E3F-4B82-8B40-15242C306D02}" dt="2023-05-16T16:04:37.568" v="806" actId="207"/>
        <pc:sldMkLst>
          <pc:docMk/>
          <pc:sldMk cId="3161469989" sldId="9863"/>
        </pc:sldMkLst>
        <pc:spChg chg="mod">
          <ac:chgData name="trungbo2001@gmail.com" userId="8ce29e2eda34f706" providerId="LiveId" clId="{5E434D99-0E3F-4B82-8B40-15242C306D02}" dt="2023-05-16T16:04:37.568" v="806" actId="207"/>
          <ac:spMkLst>
            <pc:docMk/>
            <pc:sldMk cId="3161469989" sldId="9863"/>
            <ac:spMk id="2" creationId="{00000000-0000-0000-0000-000000000000}"/>
          </ac:spMkLst>
        </pc:spChg>
      </pc:sldChg>
      <pc:sldChg chg="modSp mod setBg">
        <pc:chgData name="trungbo2001@gmail.com" userId="8ce29e2eda34f706" providerId="LiveId" clId="{5E434D99-0E3F-4B82-8B40-15242C306D02}" dt="2023-05-16T16:04:28.842" v="805" actId="404"/>
        <pc:sldMkLst>
          <pc:docMk/>
          <pc:sldMk cId="1113398210" sldId="9864"/>
        </pc:sldMkLst>
        <pc:spChg chg="mod">
          <ac:chgData name="trungbo2001@gmail.com" userId="8ce29e2eda34f706" providerId="LiveId" clId="{5E434D99-0E3F-4B82-8B40-15242C306D02}" dt="2023-05-16T16:04:28.842" v="805" actId="404"/>
          <ac:spMkLst>
            <pc:docMk/>
            <pc:sldMk cId="1113398210" sldId="9864"/>
            <ac:spMk id="2" creationId="{00000000-0000-0000-0000-000000000000}"/>
          </ac:spMkLst>
        </pc:spChg>
      </pc:sldChg>
      <pc:sldChg chg="modSp mod setBg">
        <pc:chgData name="trungbo2001@gmail.com" userId="8ce29e2eda34f706" providerId="LiveId" clId="{5E434D99-0E3F-4B82-8B40-15242C306D02}" dt="2023-05-16T16:04:09.985" v="802" actId="207"/>
        <pc:sldMkLst>
          <pc:docMk/>
          <pc:sldMk cId="4259824643" sldId="9866"/>
        </pc:sldMkLst>
        <pc:spChg chg="mod">
          <ac:chgData name="trungbo2001@gmail.com" userId="8ce29e2eda34f706" providerId="LiveId" clId="{5E434D99-0E3F-4B82-8B40-15242C306D02}" dt="2023-05-16T16:04:09.985" v="802" actId="207"/>
          <ac:spMkLst>
            <pc:docMk/>
            <pc:sldMk cId="4259824643" sldId="9866"/>
            <ac:spMk id="2" creationId="{00000000-0000-0000-0000-000000000000}"/>
          </ac:spMkLst>
        </pc:spChg>
      </pc:sldChg>
      <pc:sldChg chg="modSp mod setBg">
        <pc:chgData name="trungbo2001@gmail.com" userId="8ce29e2eda34f706" providerId="LiveId" clId="{5E434D99-0E3F-4B82-8B40-15242C306D02}" dt="2023-05-16T16:04:00.192" v="800" actId="207"/>
        <pc:sldMkLst>
          <pc:docMk/>
          <pc:sldMk cId="368916798" sldId="9868"/>
        </pc:sldMkLst>
        <pc:spChg chg="mod">
          <ac:chgData name="trungbo2001@gmail.com" userId="8ce29e2eda34f706" providerId="LiveId" clId="{5E434D99-0E3F-4B82-8B40-15242C306D02}" dt="2023-05-16T16:04:00.192" v="800" actId="207"/>
          <ac:spMkLst>
            <pc:docMk/>
            <pc:sldMk cId="368916798" sldId="9868"/>
            <ac:spMk id="2" creationId="{00000000-0000-0000-0000-000000000000}"/>
          </ac:spMkLst>
        </pc:spChg>
      </pc:sldChg>
      <pc:sldChg chg="del">
        <pc:chgData name="trungbo2001@gmail.com" userId="8ce29e2eda34f706" providerId="LiveId" clId="{5E434D99-0E3F-4B82-8B40-15242C306D02}" dt="2023-05-15T12:30:01.207" v="1" actId="47"/>
        <pc:sldMkLst>
          <pc:docMk/>
          <pc:sldMk cId="2768158146" sldId="9877"/>
        </pc:sldMkLst>
      </pc:sldChg>
      <pc:sldChg chg="modSp mod setBg">
        <pc:chgData name="trungbo2001@gmail.com" userId="8ce29e2eda34f706" providerId="LiveId" clId="{5E434D99-0E3F-4B82-8B40-15242C306D02}" dt="2023-05-17T07:54:36.327" v="1112" actId="339"/>
        <pc:sldMkLst>
          <pc:docMk/>
          <pc:sldMk cId="3707224789" sldId="9883"/>
        </pc:sldMkLst>
        <pc:spChg chg="mod">
          <ac:chgData name="trungbo2001@gmail.com" userId="8ce29e2eda34f706" providerId="LiveId" clId="{5E434D99-0E3F-4B82-8B40-15242C306D02}" dt="2023-05-15T13:01:40.427" v="349" actId="207"/>
          <ac:spMkLst>
            <pc:docMk/>
            <pc:sldMk cId="3707224789" sldId="9883"/>
            <ac:spMk id="8" creationId="{00000000-0000-0000-0000-000000000000}"/>
          </ac:spMkLst>
        </pc:spChg>
        <pc:spChg chg="mod">
          <ac:chgData name="trungbo2001@gmail.com" userId="8ce29e2eda34f706" providerId="LiveId" clId="{5E434D99-0E3F-4B82-8B40-15242C306D02}" dt="2023-05-17T07:54:36.327" v="1112" actId="339"/>
          <ac:spMkLst>
            <pc:docMk/>
            <pc:sldMk cId="3707224789" sldId="9883"/>
            <ac:spMk id="9" creationId="{00000000-0000-0000-0000-000000000000}"/>
          </ac:spMkLst>
        </pc:spChg>
      </pc:sldChg>
      <pc:sldChg chg="modSp mod setBg">
        <pc:chgData name="trungbo2001@gmail.com" userId="8ce29e2eda34f706" providerId="LiveId" clId="{5E434D99-0E3F-4B82-8B40-15242C306D02}" dt="2023-05-15T13:02:44.158" v="389" actId="207"/>
        <pc:sldMkLst>
          <pc:docMk/>
          <pc:sldMk cId="3316720389" sldId="9884"/>
        </pc:sldMkLst>
        <pc:spChg chg="mod">
          <ac:chgData name="trungbo2001@gmail.com" userId="8ce29e2eda34f706" providerId="LiveId" clId="{5E434D99-0E3F-4B82-8B40-15242C306D02}" dt="2023-05-15T13:02:26.669" v="377" actId="207"/>
          <ac:spMkLst>
            <pc:docMk/>
            <pc:sldMk cId="3316720389" sldId="9884"/>
            <ac:spMk id="8" creationId="{00000000-0000-0000-0000-000000000000}"/>
          </ac:spMkLst>
        </pc:spChg>
        <pc:spChg chg="mod">
          <ac:chgData name="trungbo2001@gmail.com" userId="8ce29e2eda34f706" providerId="LiveId" clId="{5E434D99-0E3F-4B82-8B40-15242C306D02}" dt="2023-05-15T13:02:44.158" v="389" actId="207"/>
          <ac:spMkLst>
            <pc:docMk/>
            <pc:sldMk cId="3316720389" sldId="9884"/>
            <ac:spMk id="9" creationId="{00000000-0000-0000-0000-000000000000}"/>
          </ac:spMkLst>
        </pc:spChg>
      </pc:sldChg>
      <pc:sldChg chg="modSp mod setBg">
        <pc:chgData name="trungbo2001@gmail.com" userId="8ce29e2eda34f706" providerId="LiveId" clId="{5E434D99-0E3F-4B82-8B40-15242C306D02}" dt="2023-05-15T13:00:26.902" v="333"/>
        <pc:sldMkLst>
          <pc:docMk/>
          <pc:sldMk cId="2598612118" sldId="9885"/>
        </pc:sldMkLst>
        <pc:spChg chg="mod">
          <ac:chgData name="trungbo2001@gmail.com" userId="8ce29e2eda34f706" providerId="LiveId" clId="{5E434D99-0E3F-4B82-8B40-15242C306D02}" dt="2023-05-15T13:00:26.902" v="333"/>
          <ac:spMkLst>
            <pc:docMk/>
            <pc:sldMk cId="2598612118" sldId="9885"/>
            <ac:spMk id="2" creationId="{00000000-0000-0000-0000-000000000000}"/>
          </ac:spMkLst>
        </pc:spChg>
      </pc:sldChg>
      <pc:sldChg chg="modSp setBg">
        <pc:chgData name="trungbo2001@gmail.com" userId="8ce29e2eda34f706" providerId="LiveId" clId="{5E434D99-0E3F-4B82-8B40-15242C306D02}" dt="2023-05-16T16:03:06.678" v="795" actId="207"/>
        <pc:sldMkLst>
          <pc:docMk/>
          <pc:sldMk cId="3688499857" sldId="9886"/>
        </pc:sldMkLst>
        <pc:spChg chg="mod">
          <ac:chgData name="trungbo2001@gmail.com" userId="8ce29e2eda34f706" providerId="LiveId" clId="{5E434D99-0E3F-4B82-8B40-15242C306D02}" dt="2023-05-16T16:03:06.678" v="795" actId="207"/>
          <ac:spMkLst>
            <pc:docMk/>
            <pc:sldMk cId="3688499857" sldId="9886"/>
            <ac:spMk id="2" creationId="{00000000-0000-0000-0000-000000000000}"/>
          </ac:spMkLst>
        </pc:spChg>
      </pc:sldChg>
      <pc:sldChg chg="modSp setBg">
        <pc:chgData name="trungbo2001@gmail.com" userId="8ce29e2eda34f706" providerId="LiveId" clId="{5E434D99-0E3F-4B82-8B40-15242C306D02}" dt="2023-05-16T16:03:06.678" v="795" actId="207"/>
        <pc:sldMkLst>
          <pc:docMk/>
          <pc:sldMk cId="1769416205" sldId="9887"/>
        </pc:sldMkLst>
        <pc:spChg chg="mod">
          <ac:chgData name="trungbo2001@gmail.com" userId="8ce29e2eda34f706" providerId="LiveId" clId="{5E434D99-0E3F-4B82-8B40-15242C306D02}" dt="2023-05-16T16:03:06.678" v="795" actId="207"/>
          <ac:spMkLst>
            <pc:docMk/>
            <pc:sldMk cId="1769416205" sldId="9887"/>
            <ac:spMk id="2" creationId="{00000000-0000-0000-0000-000000000000}"/>
          </ac:spMkLst>
        </pc:spChg>
      </pc:sldChg>
      <pc:sldChg chg="modSp setBg">
        <pc:chgData name="trungbo2001@gmail.com" userId="8ce29e2eda34f706" providerId="LiveId" clId="{5E434D99-0E3F-4B82-8B40-15242C306D02}" dt="2023-05-16T16:03:06.678" v="795" actId="207"/>
        <pc:sldMkLst>
          <pc:docMk/>
          <pc:sldMk cId="1359073478" sldId="9888"/>
        </pc:sldMkLst>
        <pc:spChg chg="mod">
          <ac:chgData name="trungbo2001@gmail.com" userId="8ce29e2eda34f706" providerId="LiveId" clId="{5E434D99-0E3F-4B82-8B40-15242C306D02}" dt="2023-05-16T16:03:06.678" v="795" actId="207"/>
          <ac:spMkLst>
            <pc:docMk/>
            <pc:sldMk cId="1359073478" sldId="9888"/>
            <ac:spMk id="2" creationId="{00000000-0000-0000-0000-000000000000}"/>
          </ac:spMkLst>
        </pc:spChg>
      </pc:sldChg>
      <pc:sldChg chg="modSp setBg">
        <pc:chgData name="trungbo2001@gmail.com" userId="8ce29e2eda34f706" providerId="LiveId" clId="{5E434D99-0E3F-4B82-8B40-15242C306D02}" dt="2023-05-16T16:03:06.678" v="795" actId="207"/>
        <pc:sldMkLst>
          <pc:docMk/>
          <pc:sldMk cId="2707691037" sldId="9889"/>
        </pc:sldMkLst>
        <pc:spChg chg="mod">
          <ac:chgData name="trungbo2001@gmail.com" userId="8ce29e2eda34f706" providerId="LiveId" clId="{5E434D99-0E3F-4B82-8B40-15242C306D02}" dt="2023-05-16T16:03:06.678" v="795" actId="207"/>
          <ac:spMkLst>
            <pc:docMk/>
            <pc:sldMk cId="2707691037" sldId="9889"/>
            <ac:spMk id="2" creationId="{00000000-0000-0000-0000-000000000000}"/>
          </ac:spMkLst>
        </pc:spChg>
      </pc:sldChg>
      <pc:sldChg chg="modSp setBg">
        <pc:chgData name="trungbo2001@gmail.com" userId="8ce29e2eda34f706" providerId="LiveId" clId="{5E434D99-0E3F-4B82-8B40-15242C306D02}" dt="2023-05-16T16:03:06.678" v="795" actId="207"/>
        <pc:sldMkLst>
          <pc:docMk/>
          <pc:sldMk cId="3113876909" sldId="9890"/>
        </pc:sldMkLst>
        <pc:spChg chg="mod">
          <ac:chgData name="trungbo2001@gmail.com" userId="8ce29e2eda34f706" providerId="LiveId" clId="{5E434D99-0E3F-4B82-8B40-15242C306D02}" dt="2023-05-16T16:03:06.678" v="795" actId="207"/>
          <ac:spMkLst>
            <pc:docMk/>
            <pc:sldMk cId="3113876909" sldId="9890"/>
            <ac:spMk id="2" creationId="{00000000-0000-0000-0000-000000000000}"/>
          </ac:spMkLst>
        </pc:spChg>
      </pc:sldChg>
      <pc:sldChg chg="modSp mod setBg">
        <pc:chgData name="trungbo2001@gmail.com" userId="8ce29e2eda34f706" providerId="LiveId" clId="{5E434D99-0E3F-4B82-8B40-15242C306D02}" dt="2023-05-16T16:13:12.479" v="902"/>
        <pc:sldMkLst>
          <pc:docMk/>
          <pc:sldMk cId="935586285" sldId="9891"/>
        </pc:sldMkLst>
        <pc:spChg chg="mod">
          <ac:chgData name="trungbo2001@gmail.com" userId="8ce29e2eda34f706" providerId="LiveId" clId="{5E434D99-0E3F-4B82-8B40-15242C306D02}" dt="2023-05-16T16:12:26.792" v="885" actId="207"/>
          <ac:spMkLst>
            <pc:docMk/>
            <pc:sldMk cId="935586285" sldId="9891"/>
            <ac:spMk id="2" creationId="{00000000-0000-0000-0000-000000000000}"/>
          </ac:spMkLst>
        </pc:spChg>
      </pc:sldChg>
      <pc:sldChg chg="modSp setBg">
        <pc:chgData name="trungbo2001@gmail.com" userId="8ce29e2eda34f706" providerId="LiveId" clId="{5E434D99-0E3F-4B82-8B40-15242C306D02}" dt="2023-05-16T16:03:06.678" v="795" actId="207"/>
        <pc:sldMkLst>
          <pc:docMk/>
          <pc:sldMk cId="2665480053" sldId="9892"/>
        </pc:sldMkLst>
        <pc:spChg chg="mod">
          <ac:chgData name="trungbo2001@gmail.com" userId="8ce29e2eda34f706" providerId="LiveId" clId="{5E434D99-0E3F-4B82-8B40-15242C306D02}" dt="2023-05-16T16:03:06.678" v="795" actId="207"/>
          <ac:spMkLst>
            <pc:docMk/>
            <pc:sldMk cId="2665480053" sldId="9892"/>
            <ac:spMk id="2" creationId="{00000000-0000-0000-0000-000000000000}"/>
          </ac:spMkLst>
        </pc:spChg>
      </pc:sldChg>
      <pc:sldChg chg="modSp mod setBg">
        <pc:chgData name="trungbo2001@gmail.com" userId="8ce29e2eda34f706" providerId="LiveId" clId="{5E434D99-0E3F-4B82-8B40-15242C306D02}" dt="2023-05-16T16:03:06.678" v="795" actId="207"/>
        <pc:sldMkLst>
          <pc:docMk/>
          <pc:sldMk cId="3827974562" sldId="9893"/>
        </pc:sldMkLst>
        <pc:spChg chg="mod">
          <ac:chgData name="trungbo2001@gmail.com" userId="8ce29e2eda34f706" providerId="LiveId" clId="{5E434D99-0E3F-4B82-8B40-15242C306D02}" dt="2023-05-16T16:03:06.678" v="795" actId="207"/>
          <ac:spMkLst>
            <pc:docMk/>
            <pc:sldMk cId="3827974562" sldId="9893"/>
            <ac:spMk id="2" creationId="{00000000-0000-0000-0000-000000000000}"/>
          </ac:spMkLst>
        </pc:spChg>
      </pc:sldChg>
      <pc:sldChg chg="modSp setBg">
        <pc:chgData name="trungbo2001@gmail.com" userId="8ce29e2eda34f706" providerId="LiveId" clId="{5E434D99-0E3F-4B82-8B40-15242C306D02}" dt="2023-05-16T16:03:06.678" v="795" actId="207"/>
        <pc:sldMkLst>
          <pc:docMk/>
          <pc:sldMk cId="2781589497" sldId="9894"/>
        </pc:sldMkLst>
        <pc:spChg chg="mod">
          <ac:chgData name="trungbo2001@gmail.com" userId="8ce29e2eda34f706" providerId="LiveId" clId="{5E434D99-0E3F-4B82-8B40-15242C306D02}" dt="2023-05-16T16:03:06.678" v="795" actId="207"/>
          <ac:spMkLst>
            <pc:docMk/>
            <pc:sldMk cId="2781589497" sldId="9894"/>
            <ac:spMk id="2" creationId="{00000000-0000-0000-0000-000000000000}"/>
          </ac:spMkLst>
        </pc:spChg>
      </pc:sldChg>
      <pc:sldChg chg="modSp setBg">
        <pc:chgData name="trungbo2001@gmail.com" userId="8ce29e2eda34f706" providerId="LiveId" clId="{5E434D99-0E3F-4B82-8B40-15242C306D02}" dt="2023-05-16T16:03:06.678" v="795" actId="207"/>
        <pc:sldMkLst>
          <pc:docMk/>
          <pc:sldMk cId="4119485205" sldId="9895"/>
        </pc:sldMkLst>
        <pc:spChg chg="mod">
          <ac:chgData name="trungbo2001@gmail.com" userId="8ce29e2eda34f706" providerId="LiveId" clId="{5E434D99-0E3F-4B82-8B40-15242C306D02}" dt="2023-05-16T16:03:06.678" v="795" actId="207"/>
          <ac:spMkLst>
            <pc:docMk/>
            <pc:sldMk cId="4119485205" sldId="9895"/>
            <ac:spMk id="2" creationId="{00000000-0000-0000-0000-000000000000}"/>
          </ac:spMkLst>
        </pc:spChg>
      </pc:sldChg>
      <pc:sldChg chg="modSp mod setBg">
        <pc:chgData name="trungbo2001@gmail.com" userId="8ce29e2eda34f706" providerId="LiveId" clId="{5E434D99-0E3F-4B82-8B40-15242C306D02}" dt="2023-05-16T16:03:06.678" v="795" actId="207"/>
        <pc:sldMkLst>
          <pc:docMk/>
          <pc:sldMk cId="4050876065" sldId="9896"/>
        </pc:sldMkLst>
        <pc:spChg chg="mod">
          <ac:chgData name="trungbo2001@gmail.com" userId="8ce29e2eda34f706" providerId="LiveId" clId="{5E434D99-0E3F-4B82-8B40-15242C306D02}" dt="2023-05-16T16:03:06.678" v="795" actId="207"/>
          <ac:spMkLst>
            <pc:docMk/>
            <pc:sldMk cId="4050876065" sldId="9896"/>
            <ac:spMk id="2" creationId="{00000000-0000-0000-0000-000000000000}"/>
          </ac:spMkLst>
        </pc:spChg>
      </pc:sldChg>
      <pc:sldChg chg="modSp mod setBg">
        <pc:chgData name="trungbo2001@gmail.com" userId="8ce29e2eda34f706" providerId="LiveId" clId="{5E434D99-0E3F-4B82-8B40-15242C306D02}" dt="2023-05-16T16:03:33.944" v="796" actId="207"/>
        <pc:sldMkLst>
          <pc:docMk/>
          <pc:sldMk cId="1240706692" sldId="9897"/>
        </pc:sldMkLst>
        <pc:spChg chg="mod">
          <ac:chgData name="trungbo2001@gmail.com" userId="8ce29e2eda34f706" providerId="LiveId" clId="{5E434D99-0E3F-4B82-8B40-15242C306D02}" dt="2023-05-16T16:03:33.944" v="796" actId="207"/>
          <ac:spMkLst>
            <pc:docMk/>
            <pc:sldMk cId="1240706692" sldId="9897"/>
            <ac:spMk id="2" creationId="{00000000-0000-0000-0000-000000000000}"/>
          </ac:spMkLst>
        </pc:spChg>
      </pc:sldChg>
      <pc:sldChg chg="setBg">
        <pc:chgData name="trungbo2001@gmail.com" userId="8ce29e2eda34f706" providerId="LiveId" clId="{5E434D99-0E3F-4B82-8B40-15242C306D02}" dt="2023-05-15T12:47:55.620" v="131"/>
        <pc:sldMkLst>
          <pc:docMk/>
          <pc:sldMk cId="2673042526" sldId="9898"/>
        </pc:sldMkLst>
      </pc:sldChg>
      <pc:sldChg chg="setBg">
        <pc:chgData name="trungbo2001@gmail.com" userId="8ce29e2eda34f706" providerId="LiveId" clId="{5E434D99-0E3F-4B82-8B40-15242C306D02}" dt="2023-05-15T12:47:55.620" v="131"/>
        <pc:sldMkLst>
          <pc:docMk/>
          <pc:sldMk cId="2673042526" sldId="9899"/>
        </pc:sldMkLst>
      </pc:sldChg>
      <pc:sldChg chg="setBg">
        <pc:chgData name="trungbo2001@gmail.com" userId="8ce29e2eda34f706" providerId="LiveId" clId="{5E434D99-0E3F-4B82-8B40-15242C306D02}" dt="2023-05-15T12:47:55.620" v="131"/>
        <pc:sldMkLst>
          <pc:docMk/>
          <pc:sldMk cId="4194432017" sldId="9900"/>
        </pc:sldMkLst>
      </pc:sldChg>
      <pc:sldChg chg="del setBg">
        <pc:chgData name="trungbo2001@gmail.com" userId="8ce29e2eda34f706" providerId="LiveId" clId="{5E434D99-0E3F-4B82-8B40-15242C306D02}" dt="2023-05-17T07:44:20.545" v="1062" actId="2696"/>
        <pc:sldMkLst>
          <pc:docMk/>
          <pc:sldMk cId="3358062172" sldId="9901"/>
        </pc:sldMkLst>
      </pc:sldChg>
      <pc:sldChg chg="addSp modSp del mod setBg">
        <pc:chgData name="trungbo2001@gmail.com" userId="8ce29e2eda34f706" providerId="LiveId" clId="{5E434D99-0E3F-4B82-8B40-15242C306D02}" dt="2023-05-17T07:47:40.630" v="1064" actId="1076"/>
        <pc:sldMkLst>
          <pc:docMk/>
          <pc:sldMk cId="2372446662" sldId="9902"/>
        </pc:sldMkLst>
        <pc:spChg chg="mod">
          <ac:chgData name="trungbo2001@gmail.com" userId="8ce29e2eda34f706" providerId="LiveId" clId="{5E434D99-0E3F-4B82-8B40-15242C306D02}" dt="2023-05-16T16:15:18.814" v="904" actId="20577"/>
          <ac:spMkLst>
            <pc:docMk/>
            <pc:sldMk cId="2372446662" sldId="9902"/>
            <ac:spMk id="2" creationId="{00000000-0000-0000-0000-000000000000}"/>
          </ac:spMkLst>
        </pc:spChg>
        <pc:picChg chg="mod">
          <ac:chgData name="trungbo2001@gmail.com" userId="8ce29e2eda34f706" providerId="LiveId" clId="{5E434D99-0E3F-4B82-8B40-15242C306D02}" dt="2023-05-16T15:18:46.419" v="534" actId="1076"/>
          <ac:picMkLst>
            <pc:docMk/>
            <pc:sldMk cId="2372446662" sldId="9902"/>
            <ac:picMk id="3" creationId="{00000000-0000-0000-0000-000000000000}"/>
          </ac:picMkLst>
        </pc:picChg>
        <pc:picChg chg="add mod ord">
          <ac:chgData name="trungbo2001@gmail.com" userId="8ce29e2eda34f706" providerId="LiveId" clId="{5E434D99-0E3F-4B82-8B40-15242C306D02}" dt="2023-05-16T15:19:48.044" v="539" actId="171"/>
          <ac:picMkLst>
            <pc:docMk/>
            <pc:sldMk cId="2372446662" sldId="9902"/>
            <ac:picMk id="5" creationId="{CA06A167-D121-D01A-11E5-B4C010CF7076}"/>
          </ac:picMkLst>
        </pc:picChg>
        <pc:picChg chg="mod">
          <ac:chgData name="trungbo2001@gmail.com" userId="8ce29e2eda34f706" providerId="LiveId" clId="{5E434D99-0E3F-4B82-8B40-15242C306D02}" dt="2023-05-16T15:18:31.563" v="532" actId="1076"/>
          <ac:picMkLst>
            <pc:docMk/>
            <pc:sldMk cId="2372446662" sldId="9902"/>
            <ac:picMk id="6" creationId="{15FD5618-76D0-8CAC-4CA0-53054C2A7546}"/>
          </ac:picMkLst>
        </pc:picChg>
        <pc:picChg chg="mod">
          <ac:chgData name="trungbo2001@gmail.com" userId="8ce29e2eda34f706" providerId="LiveId" clId="{5E434D99-0E3F-4B82-8B40-15242C306D02}" dt="2023-05-17T07:47:40.630" v="1064" actId="1076"/>
          <ac:picMkLst>
            <pc:docMk/>
            <pc:sldMk cId="2372446662" sldId="9902"/>
            <ac:picMk id="8" creationId="{5B89B985-FD32-FF43-0D3D-A686B75BBB4B}"/>
          </ac:picMkLst>
        </pc:picChg>
      </pc:sldChg>
      <pc:sldChg chg="modSp mod setBg">
        <pc:chgData name="trungbo2001@gmail.com" userId="8ce29e2eda34f706" providerId="LiveId" clId="{5E434D99-0E3F-4B82-8B40-15242C306D02}" dt="2023-05-16T16:09:17.849" v="877" actId="404"/>
        <pc:sldMkLst>
          <pc:docMk/>
          <pc:sldMk cId="1670691865" sldId="9903"/>
        </pc:sldMkLst>
        <pc:spChg chg="mod">
          <ac:chgData name="trungbo2001@gmail.com" userId="8ce29e2eda34f706" providerId="LiveId" clId="{5E434D99-0E3F-4B82-8B40-15242C306D02}" dt="2023-05-16T16:09:17.849" v="877" actId="404"/>
          <ac:spMkLst>
            <pc:docMk/>
            <pc:sldMk cId="1670691865" sldId="9903"/>
            <ac:spMk id="3" creationId="{00000000-0000-0000-0000-000000000000}"/>
          </ac:spMkLst>
        </pc:spChg>
      </pc:sldChg>
      <pc:sldChg chg="modSp mod setBg">
        <pc:chgData name="trungbo2001@gmail.com" userId="8ce29e2eda34f706" providerId="LiveId" clId="{5E434D99-0E3F-4B82-8B40-15242C306D02}" dt="2023-05-16T16:09:06.426" v="872" actId="404"/>
        <pc:sldMkLst>
          <pc:docMk/>
          <pc:sldMk cId="7535818" sldId="9904"/>
        </pc:sldMkLst>
        <pc:spChg chg="mod">
          <ac:chgData name="trungbo2001@gmail.com" userId="8ce29e2eda34f706" providerId="LiveId" clId="{5E434D99-0E3F-4B82-8B40-15242C306D02}" dt="2023-05-16T16:09:06.426" v="872" actId="404"/>
          <ac:spMkLst>
            <pc:docMk/>
            <pc:sldMk cId="7535818" sldId="9904"/>
            <ac:spMk id="3" creationId="{00000000-0000-0000-0000-000000000000}"/>
          </ac:spMkLst>
        </pc:spChg>
      </pc:sldChg>
      <pc:sldChg chg="modSp mod setBg">
        <pc:chgData name="trungbo2001@gmail.com" userId="8ce29e2eda34f706" providerId="LiveId" clId="{5E434D99-0E3F-4B82-8B40-15242C306D02}" dt="2023-05-16T16:04:14.936" v="803" actId="207"/>
        <pc:sldMkLst>
          <pc:docMk/>
          <pc:sldMk cId="1006242952" sldId="9905"/>
        </pc:sldMkLst>
        <pc:spChg chg="mod">
          <ac:chgData name="trungbo2001@gmail.com" userId="8ce29e2eda34f706" providerId="LiveId" clId="{5E434D99-0E3F-4B82-8B40-15242C306D02}" dt="2023-05-16T16:04:14.936" v="803" actId="207"/>
          <ac:spMkLst>
            <pc:docMk/>
            <pc:sldMk cId="1006242952" sldId="9905"/>
            <ac:spMk id="2" creationId="{00000000-0000-0000-0000-000000000000}"/>
          </ac:spMkLst>
        </pc:spChg>
      </pc:sldChg>
      <pc:sldChg chg="modSp mod setBg">
        <pc:chgData name="trungbo2001@gmail.com" userId="8ce29e2eda34f706" providerId="LiveId" clId="{5E434D99-0E3F-4B82-8B40-15242C306D02}" dt="2023-05-16T16:04:04.512" v="801" actId="207"/>
        <pc:sldMkLst>
          <pc:docMk/>
          <pc:sldMk cId="1006242952" sldId="9906"/>
        </pc:sldMkLst>
        <pc:spChg chg="mod">
          <ac:chgData name="trungbo2001@gmail.com" userId="8ce29e2eda34f706" providerId="LiveId" clId="{5E434D99-0E3F-4B82-8B40-15242C306D02}" dt="2023-05-16T16:04:04.512" v="801" actId="207"/>
          <ac:spMkLst>
            <pc:docMk/>
            <pc:sldMk cId="1006242952" sldId="9906"/>
            <ac:spMk id="2" creationId="{00000000-0000-0000-0000-000000000000}"/>
          </ac:spMkLst>
        </pc:spChg>
      </pc:sldChg>
      <pc:sldChg chg="modSp mod setBg">
        <pc:chgData name="trungbo2001@gmail.com" userId="8ce29e2eda34f706" providerId="LiveId" clId="{5E434D99-0E3F-4B82-8B40-15242C306D02}" dt="2023-05-16T16:03:56.672" v="799" actId="207"/>
        <pc:sldMkLst>
          <pc:docMk/>
          <pc:sldMk cId="1006242952" sldId="9907"/>
        </pc:sldMkLst>
        <pc:spChg chg="mod">
          <ac:chgData name="trungbo2001@gmail.com" userId="8ce29e2eda34f706" providerId="LiveId" clId="{5E434D99-0E3F-4B82-8B40-15242C306D02}" dt="2023-05-16T16:03:56.672" v="799" actId="207"/>
          <ac:spMkLst>
            <pc:docMk/>
            <pc:sldMk cId="1006242952" sldId="9907"/>
            <ac:spMk id="2" creationId="{00000000-0000-0000-0000-000000000000}"/>
          </ac:spMkLst>
        </pc:spChg>
      </pc:sldChg>
      <pc:sldChg chg="del">
        <pc:chgData name="trungbo2001@gmail.com" userId="8ce29e2eda34f706" providerId="LiveId" clId="{5E434D99-0E3F-4B82-8B40-15242C306D02}" dt="2023-05-15T12:30:01.817" v="2" actId="47"/>
        <pc:sldMkLst>
          <pc:docMk/>
          <pc:sldMk cId="2076766330" sldId="9908"/>
        </pc:sldMkLst>
      </pc:sldChg>
      <pc:sldChg chg="del">
        <pc:chgData name="trungbo2001@gmail.com" userId="8ce29e2eda34f706" providerId="LiveId" clId="{5E434D99-0E3F-4B82-8B40-15242C306D02}" dt="2023-05-15T12:30:02.836" v="3" actId="47"/>
        <pc:sldMkLst>
          <pc:docMk/>
          <pc:sldMk cId="2499749598" sldId="9909"/>
        </pc:sldMkLst>
      </pc:sldChg>
      <pc:sldChg chg="del">
        <pc:chgData name="trungbo2001@gmail.com" userId="8ce29e2eda34f706" providerId="LiveId" clId="{5E434D99-0E3F-4B82-8B40-15242C306D02}" dt="2023-05-15T12:30:03.734" v="4" actId="47"/>
        <pc:sldMkLst>
          <pc:docMk/>
          <pc:sldMk cId="3869455247" sldId="9910"/>
        </pc:sldMkLst>
      </pc:sldChg>
      <pc:sldChg chg="del">
        <pc:chgData name="trungbo2001@gmail.com" userId="8ce29e2eda34f706" providerId="LiveId" clId="{5E434D99-0E3F-4B82-8B40-15242C306D02}" dt="2023-05-15T12:35:47.648" v="28" actId="47"/>
        <pc:sldMkLst>
          <pc:docMk/>
          <pc:sldMk cId="1905764495" sldId="9911"/>
        </pc:sldMkLst>
      </pc:sldChg>
      <pc:sldChg chg="del">
        <pc:chgData name="trungbo2001@gmail.com" userId="8ce29e2eda34f706" providerId="LiveId" clId="{5E434D99-0E3F-4B82-8B40-15242C306D02}" dt="2023-05-15T12:35:47.648" v="28" actId="47"/>
        <pc:sldMkLst>
          <pc:docMk/>
          <pc:sldMk cId="2625299" sldId="9912"/>
        </pc:sldMkLst>
      </pc:sldChg>
      <pc:sldChg chg="del">
        <pc:chgData name="trungbo2001@gmail.com" userId="8ce29e2eda34f706" providerId="LiveId" clId="{5E434D99-0E3F-4B82-8B40-15242C306D02}" dt="2023-05-15T12:35:47.648" v="28" actId="47"/>
        <pc:sldMkLst>
          <pc:docMk/>
          <pc:sldMk cId="2625299" sldId="9913"/>
        </pc:sldMkLst>
      </pc:sldChg>
      <pc:sldChg chg="del">
        <pc:chgData name="trungbo2001@gmail.com" userId="8ce29e2eda34f706" providerId="LiveId" clId="{5E434D99-0E3F-4B82-8B40-15242C306D02}" dt="2023-05-15T12:41:13.540" v="50" actId="47"/>
        <pc:sldMkLst>
          <pc:docMk/>
          <pc:sldMk cId="2185692353" sldId="9914"/>
        </pc:sldMkLst>
      </pc:sldChg>
      <pc:sldChg chg="del">
        <pc:chgData name="trungbo2001@gmail.com" userId="8ce29e2eda34f706" providerId="LiveId" clId="{5E434D99-0E3F-4B82-8B40-15242C306D02}" dt="2023-05-15T12:41:19.371" v="55" actId="47"/>
        <pc:sldMkLst>
          <pc:docMk/>
          <pc:sldMk cId="3656975419" sldId="9915"/>
        </pc:sldMkLst>
      </pc:sldChg>
      <pc:sldChg chg="del">
        <pc:chgData name="trungbo2001@gmail.com" userId="8ce29e2eda34f706" providerId="LiveId" clId="{5E434D99-0E3F-4B82-8B40-15242C306D02}" dt="2023-05-15T12:41:20.412" v="56" actId="47"/>
        <pc:sldMkLst>
          <pc:docMk/>
          <pc:sldMk cId="1344759485" sldId="9916"/>
        </pc:sldMkLst>
      </pc:sldChg>
      <pc:sldChg chg="del">
        <pc:chgData name="trungbo2001@gmail.com" userId="8ce29e2eda34f706" providerId="LiveId" clId="{5E434D99-0E3F-4B82-8B40-15242C306D02}" dt="2023-05-15T12:41:22.426" v="57" actId="47"/>
        <pc:sldMkLst>
          <pc:docMk/>
          <pc:sldMk cId="3150104719" sldId="9917"/>
        </pc:sldMkLst>
      </pc:sldChg>
      <pc:sldChg chg="del">
        <pc:chgData name="trungbo2001@gmail.com" userId="8ce29e2eda34f706" providerId="LiveId" clId="{5E434D99-0E3F-4B82-8B40-15242C306D02}" dt="2023-05-15T12:41:18.083" v="54" actId="47"/>
        <pc:sldMkLst>
          <pc:docMk/>
          <pc:sldMk cId="3867767786" sldId="9918"/>
        </pc:sldMkLst>
      </pc:sldChg>
      <pc:sldChg chg="del">
        <pc:chgData name="trungbo2001@gmail.com" userId="8ce29e2eda34f706" providerId="LiveId" clId="{5E434D99-0E3F-4B82-8B40-15242C306D02}" dt="2023-05-15T12:41:14.490" v="51" actId="47"/>
        <pc:sldMkLst>
          <pc:docMk/>
          <pc:sldMk cId="3867767786" sldId="9919"/>
        </pc:sldMkLst>
      </pc:sldChg>
      <pc:sldChg chg="del">
        <pc:chgData name="trungbo2001@gmail.com" userId="8ce29e2eda34f706" providerId="LiveId" clId="{5E434D99-0E3F-4B82-8B40-15242C306D02}" dt="2023-05-15T12:41:11.374" v="48" actId="47"/>
        <pc:sldMkLst>
          <pc:docMk/>
          <pc:sldMk cId="3867767786" sldId="9920"/>
        </pc:sldMkLst>
      </pc:sldChg>
      <pc:sldChg chg="del">
        <pc:chgData name="trungbo2001@gmail.com" userId="8ce29e2eda34f706" providerId="LiveId" clId="{5E434D99-0E3F-4B82-8B40-15242C306D02}" dt="2023-05-15T12:42:00.171" v="61" actId="47"/>
        <pc:sldMkLst>
          <pc:docMk/>
          <pc:sldMk cId="2455145994" sldId="9921"/>
        </pc:sldMkLst>
      </pc:sldChg>
      <pc:sldChg chg="del">
        <pc:chgData name="trungbo2001@gmail.com" userId="8ce29e2eda34f706" providerId="LiveId" clId="{5E434D99-0E3F-4B82-8B40-15242C306D02}" dt="2023-05-15T12:42:02.074" v="63" actId="47"/>
        <pc:sldMkLst>
          <pc:docMk/>
          <pc:sldMk cId="2455145994" sldId="9922"/>
        </pc:sldMkLst>
      </pc:sldChg>
      <pc:sldChg chg="addSp delSp modSp mod setBg">
        <pc:chgData name="trungbo2001@gmail.com" userId="8ce29e2eda34f706" providerId="LiveId" clId="{5E434D99-0E3F-4B82-8B40-15242C306D02}" dt="2023-05-17T07:50:56.693" v="1071" actId="14100"/>
        <pc:sldMkLst>
          <pc:docMk/>
          <pc:sldMk cId="3391306889" sldId="9923"/>
        </pc:sldMkLst>
        <pc:spChg chg="del">
          <ac:chgData name="trungbo2001@gmail.com" userId="8ce29e2eda34f706" providerId="LiveId" clId="{5E434D99-0E3F-4B82-8B40-15242C306D02}" dt="2023-05-15T12:30:12.326" v="6" actId="478"/>
          <ac:spMkLst>
            <pc:docMk/>
            <pc:sldMk cId="3391306889" sldId="9923"/>
            <ac:spMk id="3" creationId="{00000000-0000-0000-0000-000000000000}"/>
          </ac:spMkLst>
        </pc:spChg>
        <pc:picChg chg="del">
          <ac:chgData name="trungbo2001@gmail.com" userId="8ce29e2eda34f706" providerId="LiveId" clId="{5E434D99-0E3F-4B82-8B40-15242C306D02}" dt="2023-05-15T12:30:09.406" v="5" actId="478"/>
          <ac:picMkLst>
            <pc:docMk/>
            <pc:sldMk cId="3391306889" sldId="9923"/>
            <ac:picMk id="2" creationId="{00000000-0000-0000-0000-000000000000}"/>
          </ac:picMkLst>
        </pc:picChg>
        <pc:picChg chg="add mod">
          <ac:chgData name="trungbo2001@gmail.com" userId="8ce29e2eda34f706" providerId="LiveId" clId="{5E434D99-0E3F-4B82-8B40-15242C306D02}" dt="2023-05-17T07:50:56.693" v="1071" actId="14100"/>
          <ac:picMkLst>
            <pc:docMk/>
            <pc:sldMk cId="3391306889" sldId="9923"/>
            <ac:picMk id="5" creationId="{84EA40E8-079E-F0F0-242B-2771780FB0D5}"/>
          </ac:picMkLst>
        </pc:picChg>
        <pc:picChg chg="add del mod">
          <ac:chgData name="trungbo2001@gmail.com" userId="8ce29e2eda34f706" providerId="LiveId" clId="{5E434D99-0E3F-4B82-8B40-15242C306D02}" dt="2023-05-15T12:31:21.142" v="9" actId="478"/>
          <ac:picMkLst>
            <pc:docMk/>
            <pc:sldMk cId="3391306889" sldId="9923"/>
            <ac:picMk id="7" creationId="{B744015E-25BA-8BF1-6C96-BDED2AB65A04}"/>
          </ac:picMkLst>
        </pc:picChg>
      </pc:sldChg>
      <pc:sldChg chg="del">
        <pc:chgData name="trungbo2001@gmail.com" userId="8ce29e2eda34f706" providerId="LiveId" clId="{5E434D99-0E3F-4B82-8B40-15242C306D02}" dt="2023-05-15T12:31:50.085" v="18" actId="47"/>
        <pc:sldMkLst>
          <pc:docMk/>
          <pc:sldMk cId="3391306889" sldId="9924"/>
        </pc:sldMkLst>
      </pc:sldChg>
      <pc:sldChg chg="setBg">
        <pc:chgData name="trungbo2001@gmail.com" userId="8ce29e2eda34f706" providerId="LiveId" clId="{5E434D99-0E3F-4B82-8B40-15242C306D02}" dt="2023-05-15T12:47:55.620" v="131"/>
        <pc:sldMkLst>
          <pc:docMk/>
          <pc:sldMk cId="3391306889" sldId="9925"/>
        </pc:sldMkLst>
      </pc:sldChg>
      <pc:sldChg chg="modSp del mod setBg">
        <pc:chgData name="trungbo2001@gmail.com" userId="8ce29e2eda34f706" providerId="LiveId" clId="{5E434D99-0E3F-4B82-8B40-15242C306D02}" dt="2023-05-16T15:16:29.857" v="504" actId="47"/>
        <pc:sldMkLst>
          <pc:docMk/>
          <pc:sldMk cId="1369466612" sldId="9926"/>
        </pc:sldMkLst>
        <pc:spChg chg="mod">
          <ac:chgData name="trungbo2001@gmail.com" userId="8ce29e2eda34f706" providerId="LiveId" clId="{5E434D99-0E3F-4B82-8B40-15242C306D02}" dt="2023-05-15T13:00:16.826" v="332"/>
          <ac:spMkLst>
            <pc:docMk/>
            <pc:sldMk cId="1369466612" sldId="9926"/>
            <ac:spMk id="2" creationId="{00000000-0000-0000-0000-000000000000}"/>
          </ac:spMkLst>
        </pc:spChg>
        <pc:picChg chg="mod">
          <ac:chgData name="trungbo2001@gmail.com" userId="8ce29e2eda34f706" providerId="LiveId" clId="{5E434D99-0E3F-4B82-8B40-15242C306D02}" dt="2023-05-15T12:58:34.930" v="326" actId="14100"/>
          <ac:picMkLst>
            <pc:docMk/>
            <pc:sldMk cId="1369466612" sldId="9926"/>
            <ac:picMk id="3" creationId="{00000000-0000-0000-0000-000000000000}"/>
          </ac:picMkLst>
        </pc:picChg>
        <pc:picChg chg="mod">
          <ac:chgData name="trungbo2001@gmail.com" userId="8ce29e2eda34f706" providerId="LiveId" clId="{5E434D99-0E3F-4B82-8B40-15242C306D02}" dt="2023-05-15T12:58:25.850" v="325" actId="1076"/>
          <ac:picMkLst>
            <pc:docMk/>
            <pc:sldMk cId="1369466612" sldId="9926"/>
            <ac:picMk id="5" creationId="{00000000-0000-0000-0000-000000000000}"/>
          </ac:picMkLst>
        </pc:picChg>
      </pc:sldChg>
      <pc:sldChg chg="del">
        <pc:chgData name="trungbo2001@gmail.com" userId="8ce29e2eda34f706" providerId="LiveId" clId="{5E434D99-0E3F-4B82-8B40-15242C306D02}" dt="2023-05-15T12:32:44.714" v="27" actId="47"/>
        <pc:sldMkLst>
          <pc:docMk/>
          <pc:sldMk cId="3391306889" sldId="9926"/>
        </pc:sldMkLst>
      </pc:sldChg>
      <pc:sldChg chg="modSp del mod">
        <pc:chgData name="trungbo2001@gmail.com" userId="8ce29e2eda34f706" providerId="LiveId" clId="{5E434D99-0E3F-4B82-8B40-15242C306D02}" dt="2023-05-16T15:25:08.340" v="616" actId="47"/>
        <pc:sldMkLst>
          <pc:docMk/>
          <pc:sldMk cId="1762152162" sldId="9932"/>
        </pc:sldMkLst>
        <pc:spChg chg="mod">
          <ac:chgData name="trungbo2001@gmail.com" userId="8ce29e2eda34f706" providerId="LiveId" clId="{5E434D99-0E3F-4B82-8B40-15242C306D02}" dt="2023-05-16T15:24:18.134" v="613" actId="404"/>
          <ac:spMkLst>
            <pc:docMk/>
            <pc:sldMk cId="1762152162" sldId="9932"/>
            <ac:spMk id="2" creationId="{8C2510A3-A6DF-917C-F84B-D8545E3FF184}"/>
          </ac:spMkLst>
        </pc:spChg>
      </pc:sldChg>
      <pc:sldChg chg="modSp del mod">
        <pc:chgData name="trungbo2001@gmail.com" userId="8ce29e2eda34f706" providerId="LiveId" clId="{5E434D99-0E3F-4B82-8B40-15242C306D02}" dt="2023-05-16T15:25:08.340" v="616" actId="47"/>
        <pc:sldMkLst>
          <pc:docMk/>
          <pc:sldMk cId="4011648092" sldId="9933"/>
        </pc:sldMkLst>
        <pc:spChg chg="mod">
          <ac:chgData name="trungbo2001@gmail.com" userId="8ce29e2eda34f706" providerId="LiveId" clId="{5E434D99-0E3F-4B82-8B40-15242C306D02}" dt="2023-05-15T12:38:24.227" v="34" actId="403"/>
          <ac:spMkLst>
            <pc:docMk/>
            <pc:sldMk cId="4011648092" sldId="9933"/>
            <ac:spMk id="2" creationId="{8C2510A3-A6DF-917C-F84B-D8545E3FF184}"/>
          </ac:spMkLst>
        </pc:spChg>
      </pc:sldChg>
      <pc:sldChg chg="modSp del mod">
        <pc:chgData name="trungbo2001@gmail.com" userId="8ce29e2eda34f706" providerId="LiveId" clId="{5E434D99-0E3F-4B82-8B40-15242C306D02}" dt="2023-05-16T15:25:08.340" v="616" actId="47"/>
        <pc:sldMkLst>
          <pc:docMk/>
          <pc:sldMk cId="1721044593" sldId="9934"/>
        </pc:sldMkLst>
        <pc:spChg chg="mod">
          <ac:chgData name="trungbo2001@gmail.com" userId="8ce29e2eda34f706" providerId="LiveId" clId="{5E434D99-0E3F-4B82-8B40-15242C306D02}" dt="2023-05-15T12:38:39.614" v="39" actId="404"/>
          <ac:spMkLst>
            <pc:docMk/>
            <pc:sldMk cId="1721044593" sldId="9934"/>
            <ac:spMk id="2" creationId="{8C2510A3-A6DF-917C-F84B-D8545E3FF184}"/>
          </ac:spMkLst>
        </pc:spChg>
      </pc:sldChg>
      <pc:sldChg chg="modSp mod">
        <pc:chgData name="trungbo2001@gmail.com" userId="8ce29e2eda34f706" providerId="LiveId" clId="{5E434D99-0E3F-4B82-8B40-15242C306D02}" dt="2023-05-16T15:55:36.013" v="720" actId="404"/>
        <pc:sldMkLst>
          <pc:docMk/>
          <pc:sldMk cId="1270464671" sldId="9937"/>
        </pc:sldMkLst>
        <pc:spChg chg="mod">
          <ac:chgData name="trungbo2001@gmail.com" userId="8ce29e2eda34f706" providerId="LiveId" clId="{5E434D99-0E3F-4B82-8B40-15242C306D02}" dt="2023-05-16T15:55:36.013" v="720" actId="404"/>
          <ac:spMkLst>
            <pc:docMk/>
            <pc:sldMk cId="1270464671" sldId="9937"/>
            <ac:spMk id="2" creationId="{8C2510A3-A6DF-917C-F84B-D8545E3FF184}"/>
          </ac:spMkLst>
        </pc:spChg>
      </pc:sldChg>
      <pc:sldChg chg="modSp mod">
        <pc:chgData name="trungbo2001@gmail.com" userId="8ce29e2eda34f706" providerId="LiveId" clId="{5E434D99-0E3F-4B82-8B40-15242C306D02}" dt="2023-05-16T15:55:44.722" v="724" actId="27636"/>
        <pc:sldMkLst>
          <pc:docMk/>
          <pc:sldMk cId="2677376469" sldId="9939"/>
        </pc:sldMkLst>
        <pc:spChg chg="mod">
          <ac:chgData name="trungbo2001@gmail.com" userId="8ce29e2eda34f706" providerId="LiveId" clId="{5E434D99-0E3F-4B82-8B40-15242C306D02}" dt="2023-05-16T15:55:44.722" v="724" actId="27636"/>
          <ac:spMkLst>
            <pc:docMk/>
            <pc:sldMk cId="2677376469" sldId="9939"/>
            <ac:spMk id="2" creationId="{8C2510A3-A6DF-917C-F84B-D8545E3FF184}"/>
          </ac:spMkLst>
        </pc:spChg>
      </pc:sldChg>
      <pc:sldChg chg="modSp mod">
        <pc:chgData name="trungbo2001@gmail.com" userId="8ce29e2eda34f706" providerId="LiveId" clId="{5E434D99-0E3F-4B82-8B40-15242C306D02}" dt="2023-05-16T15:56:03.082" v="728" actId="27636"/>
        <pc:sldMkLst>
          <pc:docMk/>
          <pc:sldMk cId="1783207327" sldId="9940"/>
        </pc:sldMkLst>
        <pc:spChg chg="mod">
          <ac:chgData name="trungbo2001@gmail.com" userId="8ce29e2eda34f706" providerId="LiveId" clId="{5E434D99-0E3F-4B82-8B40-15242C306D02}" dt="2023-05-16T15:56:03.082" v="728" actId="27636"/>
          <ac:spMkLst>
            <pc:docMk/>
            <pc:sldMk cId="1783207327" sldId="9940"/>
            <ac:spMk id="2" creationId="{8C2510A3-A6DF-917C-F84B-D8545E3FF184}"/>
          </ac:spMkLst>
        </pc:spChg>
      </pc:sldChg>
      <pc:sldChg chg="modSp mod">
        <pc:chgData name="trungbo2001@gmail.com" userId="8ce29e2eda34f706" providerId="LiveId" clId="{5E434D99-0E3F-4B82-8B40-15242C306D02}" dt="2023-05-16T15:56:09.275" v="732" actId="27636"/>
        <pc:sldMkLst>
          <pc:docMk/>
          <pc:sldMk cId="3721862042" sldId="9941"/>
        </pc:sldMkLst>
        <pc:spChg chg="mod">
          <ac:chgData name="trungbo2001@gmail.com" userId="8ce29e2eda34f706" providerId="LiveId" clId="{5E434D99-0E3F-4B82-8B40-15242C306D02}" dt="2023-05-16T15:56:09.275" v="732" actId="27636"/>
          <ac:spMkLst>
            <pc:docMk/>
            <pc:sldMk cId="3721862042" sldId="9941"/>
            <ac:spMk id="2" creationId="{8C2510A3-A6DF-917C-F84B-D8545E3FF184}"/>
          </ac:spMkLst>
        </pc:spChg>
      </pc:sldChg>
      <pc:sldChg chg="modSp del mod">
        <pc:chgData name="trungbo2001@gmail.com" userId="8ce29e2eda34f706" providerId="LiveId" clId="{5E434D99-0E3F-4B82-8B40-15242C306D02}" dt="2023-05-16T15:25:08.340" v="616" actId="47"/>
        <pc:sldMkLst>
          <pc:docMk/>
          <pc:sldMk cId="2984762053" sldId="9952"/>
        </pc:sldMkLst>
        <pc:spChg chg="mod">
          <ac:chgData name="trungbo2001@gmail.com" userId="8ce29e2eda34f706" providerId="LiveId" clId="{5E434D99-0E3F-4B82-8B40-15242C306D02}" dt="2023-05-15T12:39:00.409" v="42" actId="115"/>
          <ac:spMkLst>
            <pc:docMk/>
            <pc:sldMk cId="2984762053" sldId="9952"/>
            <ac:spMk id="2" creationId="{8C2510A3-A6DF-917C-F84B-D8545E3FF184}"/>
          </ac:spMkLst>
        </pc:spChg>
      </pc:sldChg>
      <pc:sldChg chg="modSp del mod">
        <pc:chgData name="trungbo2001@gmail.com" userId="8ce29e2eda34f706" providerId="LiveId" clId="{5E434D99-0E3F-4B82-8B40-15242C306D02}" dt="2023-05-16T15:25:08.340" v="616" actId="47"/>
        <pc:sldMkLst>
          <pc:docMk/>
          <pc:sldMk cId="3337652155" sldId="9953"/>
        </pc:sldMkLst>
        <pc:spChg chg="mod">
          <ac:chgData name="trungbo2001@gmail.com" userId="8ce29e2eda34f706" providerId="LiveId" clId="{5E434D99-0E3F-4B82-8B40-15242C306D02}" dt="2023-05-15T12:39:05.362" v="43" actId="115"/>
          <ac:spMkLst>
            <pc:docMk/>
            <pc:sldMk cId="3337652155" sldId="9953"/>
            <ac:spMk id="2" creationId="{8C2510A3-A6DF-917C-F84B-D8545E3FF184}"/>
          </ac:spMkLst>
        </pc:spChg>
      </pc:sldChg>
      <pc:sldChg chg="addSp modSp mod">
        <pc:chgData name="trungbo2001@gmail.com" userId="8ce29e2eda34f706" providerId="LiveId" clId="{5E434D99-0E3F-4B82-8B40-15242C306D02}" dt="2023-05-16T17:16:31.528" v="1058" actId="339"/>
        <pc:sldMkLst>
          <pc:docMk/>
          <pc:sldMk cId="1886175055" sldId="9954"/>
        </pc:sldMkLst>
        <pc:spChg chg="mod">
          <ac:chgData name="trungbo2001@gmail.com" userId="8ce29e2eda34f706" providerId="LiveId" clId="{5E434D99-0E3F-4B82-8B40-15242C306D02}" dt="2023-05-16T17:16:31.528" v="1058" actId="339"/>
          <ac:spMkLst>
            <pc:docMk/>
            <pc:sldMk cId="1886175055" sldId="9954"/>
            <ac:spMk id="3" creationId="{00000000-0000-0000-0000-000000000000}"/>
          </ac:spMkLst>
        </pc:spChg>
        <pc:picChg chg="add mod ord">
          <ac:chgData name="trungbo2001@gmail.com" userId="8ce29e2eda34f706" providerId="LiveId" clId="{5E434D99-0E3F-4B82-8B40-15242C306D02}" dt="2023-05-16T17:08:20.543" v="976" actId="14100"/>
          <ac:picMkLst>
            <pc:docMk/>
            <pc:sldMk cId="1886175055" sldId="9954"/>
            <ac:picMk id="4" creationId="{DEB27266-1FF2-F5BB-20C0-590030E97614}"/>
          </ac:picMkLst>
        </pc:picChg>
        <pc:picChg chg="add mod">
          <ac:chgData name="trungbo2001@gmail.com" userId="8ce29e2eda34f706" providerId="LiveId" clId="{5E434D99-0E3F-4B82-8B40-15242C306D02}" dt="2023-05-16T17:08:15.463" v="974" actId="1076"/>
          <ac:picMkLst>
            <pc:docMk/>
            <pc:sldMk cId="1886175055" sldId="9954"/>
            <ac:picMk id="6" creationId="{CFF67D25-55D3-7F8F-7812-1FFDEA80E414}"/>
          </ac:picMkLst>
        </pc:picChg>
      </pc:sldChg>
      <pc:sldChg chg="addSp delSp modSp mod">
        <pc:chgData name="trungbo2001@gmail.com" userId="8ce29e2eda34f706" providerId="LiveId" clId="{5E434D99-0E3F-4B82-8B40-15242C306D02}" dt="2023-05-16T17:15:54.519" v="1057" actId="1076"/>
        <pc:sldMkLst>
          <pc:docMk/>
          <pc:sldMk cId="3901566194" sldId="9955"/>
        </pc:sldMkLst>
        <pc:spChg chg="mod">
          <ac:chgData name="trungbo2001@gmail.com" userId="8ce29e2eda34f706" providerId="LiveId" clId="{5E434D99-0E3F-4B82-8B40-15242C306D02}" dt="2023-05-16T17:12:25.343" v="1029" actId="14100"/>
          <ac:spMkLst>
            <pc:docMk/>
            <pc:sldMk cId="3901566194" sldId="9955"/>
            <ac:spMk id="2" creationId="{E5A20AEE-5CED-B046-A552-E258B4E23428}"/>
          </ac:spMkLst>
        </pc:spChg>
        <pc:picChg chg="add mod">
          <ac:chgData name="trungbo2001@gmail.com" userId="8ce29e2eda34f706" providerId="LiveId" clId="{5E434D99-0E3F-4B82-8B40-15242C306D02}" dt="2023-05-16T17:14:10.350" v="1041" actId="1076"/>
          <ac:picMkLst>
            <pc:docMk/>
            <pc:sldMk cId="3901566194" sldId="9955"/>
            <ac:picMk id="4" creationId="{98A3A98F-35D9-8EAC-7F4B-7382B8CC313A}"/>
          </ac:picMkLst>
        </pc:picChg>
        <pc:picChg chg="add del mod">
          <ac:chgData name="trungbo2001@gmail.com" userId="8ce29e2eda34f706" providerId="LiveId" clId="{5E434D99-0E3F-4B82-8B40-15242C306D02}" dt="2023-05-16T17:14:42.383" v="1048" actId="478"/>
          <ac:picMkLst>
            <pc:docMk/>
            <pc:sldMk cId="3901566194" sldId="9955"/>
            <ac:picMk id="6" creationId="{8EC6EE38-44A4-E8B0-71C3-8E5F4256FFA6}"/>
          </ac:picMkLst>
        </pc:picChg>
        <pc:picChg chg="add mod ord">
          <ac:chgData name="trungbo2001@gmail.com" userId="8ce29e2eda34f706" providerId="LiveId" clId="{5E434D99-0E3F-4B82-8B40-15242C306D02}" dt="2023-05-16T17:14:15.198" v="1042" actId="1076"/>
          <ac:picMkLst>
            <pc:docMk/>
            <pc:sldMk cId="3901566194" sldId="9955"/>
            <ac:picMk id="8" creationId="{D241861A-0FED-85A2-B6DC-50553BE82597}"/>
          </ac:picMkLst>
        </pc:picChg>
        <pc:picChg chg="add mod">
          <ac:chgData name="trungbo2001@gmail.com" userId="8ce29e2eda34f706" providerId="LiveId" clId="{5E434D99-0E3F-4B82-8B40-15242C306D02}" dt="2023-05-16T17:15:54.519" v="1057" actId="1076"/>
          <ac:picMkLst>
            <pc:docMk/>
            <pc:sldMk cId="3901566194" sldId="9955"/>
            <ac:picMk id="10" creationId="{95D21A67-3D00-7318-AD38-719D8A3B3BB8}"/>
          </ac:picMkLst>
        </pc:picChg>
      </pc:sldChg>
      <pc:sldChg chg="modSp mod">
        <pc:chgData name="trungbo2001@gmail.com" userId="8ce29e2eda34f706" providerId="LiveId" clId="{5E434D99-0E3F-4B82-8B40-15242C306D02}" dt="2023-05-16T15:56:54.514" v="735" actId="207"/>
        <pc:sldMkLst>
          <pc:docMk/>
          <pc:sldMk cId="3227120002" sldId="9956"/>
        </pc:sldMkLst>
        <pc:spChg chg="mod">
          <ac:chgData name="trungbo2001@gmail.com" userId="8ce29e2eda34f706" providerId="LiveId" clId="{5E434D99-0E3F-4B82-8B40-15242C306D02}" dt="2023-05-16T15:56:54.514" v="735" actId="207"/>
          <ac:spMkLst>
            <pc:docMk/>
            <pc:sldMk cId="3227120002" sldId="9956"/>
            <ac:spMk id="2" creationId="{E5A20AEE-5CED-B046-A552-E258B4E23428}"/>
          </ac:spMkLst>
        </pc:spChg>
      </pc:sldChg>
      <pc:sldChg chg="modSp mod">
        <pc:chgData name="trungbo2001@gmail.com" userId="8ce29e2eda34f706" providerId="LiveId" clId="{5E434D99-0E3F-4B82-8B40-15242C306D02}" dt="2023-05-16T15:56:39.290" v="733" actId="207"/>
        <pc:sldMkLst>
          <pc:docMk/>
          <pc:sldMk cId="2126039877" sldId="9958"/>
        </pc:sldMkLst>
        <pc:spChg chg="mod">
          <ac:chgData name="trungbo2001@gmail.com" userId="8ce29e2eda34f706" providerId="LiveId" clId="{5E434D99-0E3F-4B82-8B40-15242C306D02}" dt="2023-05-16T15:56:39.290" v="733" actId="207"/>
          <ac:spMkLst>
            <pc:docMk/>
            <pc:sldMk cId="2126039877" sldId="9958"/>
            <ac:spMk id="2" creationId="{E5A20AEE-5CED-B046-A552-E258B4E23428}"/>
          </ac:spMkLst>
        </pc:spChg>
      </pc:sldChg>
      <pc:sldChg chg="modSp mod">
        <pc:chgData name="trungbo2001@gmail.com" userId="8ce29e2eda34f706" providerId="LiveId" clId="{5E434D99-0E3F-4B82-8B40-15242C306D02}" dt="2023-05-16T15:56:48.378" v="734" actId="207"/>
        <pc:sldMkLst>
          <pc:docMk/>
          <pc:sldMk cId="477238636" sldId="9959"/>
        </pc:sldMkLst>
        <pc:spChg chg="mod">
          <ac:chgData name="trungbo2001@gmail.com" userId="8ce29e2eda34f706" providerId="LiveId" clId="{5E434D99-0E3F-4B82-8B40-15242C306D02}" dt="2023-05-16T15:56:48.378" v="734" actId="207"/>
          <ac:spMkLst>
            <pc:docMk/>
            <pc:sldMk cId="477238636" sldId="9959"/>
            <ac:spMk id="2" creationId="{E5A20AEE-5CED-B046-A552-E258B4E23428}"/>
          </ac:spMkLst>
        </pc:spChg>
      </pc:sldChg>
      <pc:sldChg chg="modSp mod">
        <pc:chgData name="trungbo2001@gmail.com" userId="8ce29e2eda34f706" providerId="LiveId" clId="{5E434D99-0E3F-4B82-8B40-15242C306D02}" dt="2023-05-16T15:57:00.650" v="736" actId="207"/>
        <pc:sldMkLst>
          <pc:docMk/>
          <pc:sldMk cId="392633455" sldId="9960"/>
        </pc:sldMkLst>
        <pc:spChg chg="mod">
          <ac:chgData name="trungbo2001@gmail.com" userId="8ce29e2eda34f706" providerId="LiveId" clId="{5E434D99-0E3F-4B82-8B40-15242C306D02}" dt="2023-05-16T15:57:00.650" v="736" actId="207"/>
          <ac:spMkLst>
            <pc:docMk/>
            <pc:sldMk cId="392633455" sldId="9960"/>
            <ac:spMk id="2" creationId="{E5A20AEE-5CED-B046-A552-E258B4E23428}"/>
          </ac:spMkLst>
        </pc:spChg>
      </pc:sldChg>
      <pc:sldChg chg="addSp delSp modSp new mod setBg">
        <pc:chgData name="trungbo2001@gmail.com" userId="8ce29e2eda34f706" providerId="LiveId" clId="{5E434D99-0E3F-4B82-8B40-15242C306D02}" dt="2023-05-16T16:49:57.728" v="931"/>
        <pc:sldMkLst>
          <pc:docMk/>
          <pc:sldMk cId="3567515364" sldId="9961"/>
        </pc:sldMkLst>
        <pc:spChg chg="mod">
          <ac:chgData name="trungbo2001@gmail.com" userId="8ce29e2eda34f706" providerId="LiveId" clId="{5E434D99-0E3F-4B82-8B40-15242C306D02}" dt="2023-05-15T13:58:57.575" v="461"/>
          <ac:spMkLst>
            <pc:docMk/>
            <pc:sldMk cId="3567515364" sldId="9961"/>
            <ac:spMk id="2" creationId="{3271B98B-56BA-6FA1-36FD-FEB8D7D723C6}"/>
          </ac:spMkLst>
        </pc:spChg>
        <pc:picChg chg="add del mod">
          <ac:chgData name="trungbo2001@gmail.com" userId="8ce29e2eda34f706" providerId="LiveId" clId="{5E434D99-0E3F-4B82-8B40-15242C306D02}" dt="2023-05-15T12:48:49.604" v="132" actId="478"/>
          <ac:picMkLst>
            <pc:docMk/>
            <pc:sldMk cId="3567515364" sldId="9961"/>
            <ac:picMk id="4" creationId="{98689E10-D70A-CC11-40C8-11B2F98C594C}"/>
          </ac:picMkLst>
        </pc:picChg>
      </pc:sldChg>
      <pc:sldChg chg="addSp modSp new del mod">
        <pc:chgData name="trungbo2001@gmail.com" userId="8ce29e2eda34f706" providerId="LiveId" clId="{5E434D99-0E3F-4B82-8B40-15242C306D02}" dt="2023-05-17T07:44:20.545" v="1062" actId="2696"/>
        <pc:sldMkLst>
          <pc:docMk/>
          <pc:sldMk cId="1157231723" sldId="9962"/>
        </pc:sldMkLst>
        <pc:spChg chg="mod">
          <ac:chgData name="trungbo2001@gmail.com" userId="8ce29e2eda34f706" providerId="LiveId" clId="{5E434D99-0E3F-4B82-8B40-15242C306D02}" dt="2023-05-17T07:43:38.591" v="1061" actId="20577"/>
          <ac:spMkLst>
            <pc:docMk/>
            <pc:sldMk cId="1157231723" sldId="9962"/>
            <ac:spMk id="2" creationId="{82167271-3A70-DBE2-E465-0FB6CA368D4E}"/>
          </ac:spMkLst>
        </pc:spChg>
        <pc:picChg chg="add mod">
          <ac:chgData name="trungbo2001@gmail.com" userId="8ce29e2eda34f706" providerId="LiveId" clId="{5E434D99-0E3F-4B82-8B40-15242C306D02}" dt="2023-05-16T16:45:40.442" v="914" actId="1076"/>
          <ac:picMkLst>
            <pc:docMk/>
            <pc:sldMk cId="1157231723" sldId="9962"/>
            <ac:picMk id="4" creationId="{41A81EB3-6677-BC85-3B5C-EF14297F07A1}"/>
          </ac:picMkLst>
        </pc:picChg>
        <pc:picChg chg="add mod">
          <ac:chgData name="trungbo2001@gmail.com" userId="8ce29e2eda34f706" providerId="LiveId" clId="{5E434D99-0E3F-4B82-8B40-15242C306D02}" dt="2023-05-16T16:47:00.913" v="929" actId="14100"/>
          <ac:picMkLst>
            <pc:docMk/>
            <pc:sldMk cId="1157231723" sldId="9962"/>
            <ac:picMk id="6" creationId="{71CC9E56-C992-926E-55E2-123921C6348F}"/>
          </ac:picMkLst>
        </pc:picChg>
      </pc:sldChg>
      <pc:sldChg chg="new del">
        <pc:chgData name="trungbo2001@gmail.com" userId="8ce29e2eda34f706" providerId="LiveId" clId="{5E434D99-0E3F-4B82-8B40-15242C306D02}" dt="2023-05-16T15:25:04.802" v="615" actId="680"/>
        <pc:sldMkLst>
          <pc:docMk/>
          <pc:sldMk cId="2882595230" sldId="9963"/>
        </pc:sldMkLst>
      </pc:sldChg>
      <pc:sldChg chg="modSp new del mod">
        <pc:chgData name="trungbo2001@gmail.com" userId="8ce29e2eda34f706" providerId="LiveId" clId="{5E434D99-0E3F-4B82-8B40-15242C306D02}" dt="2023-05-17T07:44:20.545" v="1062" actId="2696"/>
        <pc:sldMkLst>
          <pc:docMk/>
          <pc:sldMk cId="1245842595" sldId="9964"/>
        </pc:sldMkLst>
        <pc:spChg chg="mod">
          <ac:chgData name="trungbo2001@gmail.com" userId="8ce29e2eda34f706" providerId="LiveId" clId="{5E434D99-0E3F-4B82-8B40-15242C306D02}" dt="2023-05-16T15:54:43.571" v="704" actId="115"/>
          <ac:spMkLst>
            <pc:docMk/>
            <pc:sldMk cId="1245842595" sldId="9964"/>
            <ac:spMk id="2" creationId="{F7FCF48C-7C72-FCDA-6E2B-7CEBD649CDA8}"/>
          </ac:spMkLst>
        </pc:spChg>
      </pc:sldChg>
      <pc:sldChg chg="modSp add del mod">
        <pc:chgData name="trungbo2001@gmail.com" userId="8ce29e2eda34f706" providerId="LiveId" clId="{5E434D99-0E3F-4B82-8B40-15242C306D02}" dt="2023-05-17T07:44:20.545" v="1062" actId="2696"/>
        <pc:sldMkLst>
          <pc:docMk/>
          <pc:sldMk cId="908221402" sldId="9965"/>
        </pc:sldMkLst>
        <pc:spChg chg="mod">
          <ac:chgData name="trungbo2001@gmail.com" userId="8ce29e2eda34f706" providerId="LiveId" clId="{5E434D99-0E3F-4B82-8B40-15242C306D02}" dt="2023-05-16T15:55:07.564" v="712" actId="115"/>
          <ac:spMkLst>
            <pc:docMk/>
            <pc:sldMk cId="908221402" sldId="9965"/>
            <ac:spMk id="2" creationId="{F7FCF48C-7C72-FCDA-6E2B-7CEBD649CDA8}"/>
          </ac:spMkLst>
        </pc:spChg>
      </pc:sldChg>
      <pc:sldChg chg="modSp add del mod">
        <pc:chgData name="trungbo2001@gmail.com" userId="8ce29e2eda34f706" providerId="LiveId" clId="{5E434D99-0E3F-4B82-8B40-15242C306D02}" dt="2023-05-17T07:44:20.545" v="1062" actId="2696"/>
        <pc:sldMkLst>
          <pc:docMk/>
          <pc:sldMk cId="2287935620" sldId="9966"/>
        </pc:sldMkLst>
        <pc:spChg chg="mod">
          <ac:chgData name="trungbo2001@gmail.com" userId="8ce29e2eda34f706" providerId="LiveId" clId="{5E434D99-0E3F-4B82-8B40-15242C306D02}" dt="2023-05-16T15:55:13.211" v="714" actId="115"/>
          <ac:spMkLst>
            <pc:docMk/>
            <pc:sldMk cId="2287935620" sldId="9966"/>
            <ac:spMk id="2" creationId="{F7FCF48C-7C72-FCDA-6E2B-7CEBD649CDA8}"/>
          </ac:spMkLst>
        </pc:spChg>
      </pc:sldChg>
      <pc:sldChg chg="modSp add del mod">
        <pc:chgData name="trungbo2001@gmail.com" userId="8ce29e2eda34f706" providerId="LiveId" clId="{5E434D99-0E3F-4B82-8B40-15242C306D02}" dt="2023-05-17T07:44:20.545" v="1062" actId="2696"/>
        <pc:sldMkLst>
          <pc:docMk/>
          <pc:sldMk cId="2590729279" sldId="9967"/>
        </pc:sldMkLst>
        <pc:spChg chg="mod">
          <ac:chgData name="trungbo2001@gmail.com" userId="8ce29e2eda34f706" providerId="LiveId" clId="{5E434D99-0E3F-4B82-8B40-15242C306D02}" dt="2023-05-16T15:55:18.979" v="716" actId="115"/>
          <ac:spMkLst>
            <pc:docMk/>
            <pc:sldMk cId="2590729279" sldId="9967"/>
            <ac:spMk id="2" creationId="{F7FCF48C-7C72-FCDA-6E2B-7CEBD649CDA8}"/>
          </ac:spMkLst>
        </pc:spChg>
      </pc:sldChg>
      <pc:sldMasterChg chg="setBg modSldLayout">
        <pc:chgData name="trungbo2001@gmail.com" userId="8ce29e2eda34f706" providerId="LiveId" clId="{5E434D99-0E3F-4B82-8B40-15242C306D02}" dt="2023-05-15T12:50:48.417" v="205"/>
        <pc:sldMasterMkLst>
          <pc:docMk/>
          <pc:sldMasterMk cId="999573384" sldId="2147483648"/>
        </pc:sldMasterMkLst>
        <pc:sldLayoutChg chg="setBg">
          <pc:chgData name="trungbo2001@gmail.com" userId="8ce29e2eda34f706" providerId="LiveId" clId="{5E434D99-0E3F-4B82-8B40-15242C306D02}" dt="2023-05-15T12:50:48.417" v="205"/>
          <pc:sldLayoutMkLst>
            <pc:docMk/>
            <pc:sldMasterMk cId="999573384" sldId="2147483648"/>
            <pc:sldLayoutMk cId="839617465" sldId="2147483649"/>
          </pc:sldLayoutMkLst>
        </pc:sldLayoutChg>
        <pc:sldLayoutChg chg="setBg">
          <pc:chgData name="trungbo2001@gmail.com" userId="8ce29e2eda34f706" providerId="LiveId" clId="{5E434D99-0E3F-4B82-8B40-15242C306D02}" dt="2023-05-15T12:50:48.417" v="205"/>
          <pc:sldLayoutMkLst>
            <pc:docMk/>
            <pc:sldMasterMk cId="999573384" sldId="2147483648"/>
            <pc:sldLayoutMk cId="1868414430" sldId="2147483650"/>
          </pc:sldLayoutMkLst>
        </pc:sldLayoutChg>
        <pc:sldLayoutChg chg="setBg">
          <pc:chgData name="trungbo2001@gmail.com" userId="8ce29e2eda34f706" providerId="LiveId" clId="{5E434D99-0E3F-4B82-8B40-15242C306D02}" dt="2023-05-15T12:50:48.417" v="205"/>
          <pc:sldLayoutMkLst>
            <pc:docMk/>
            <pc:sldMasterMk cId="999573384" sldId="2147483648"/>
            <pc:sldLayoutMk cId="752333647" sldId="2147483651"/>
          </pc:sldLayoutMkLst>
        </pc:sldLayoutChg>
        <pc:sldLayoutChg chg="setBg">
          <pc:chgData name="trungbo2001@gmail.com" userId="8ce29e2eda34f706" providerId="LiveId" clId="{5E434D99-0E3F-4B82-8B40-15242C306D02}" dt="2023-05-15T12:50:48.417" v="205"/>
          <pc:sldLayoutMkLst>
            <pc:docMk/>
            <pc:sldMasterMk cId="999573384" sldId="2147483648"/>
            <pc:sldLayoutMk cId="936422310" sldId="2147483652"/>
          </pc:sldLayoutMkLst>
        </pc:sldLayoutChg>
        <pc:sldLayoutChg chg="setBg">
          <pc:chgData name="trungbo2001@gmail.com" userId="8ce29e2eda34f706" providerId="LiveId" clId="{5E434D99-0E3F-4B82-8B40-15242C306D02}" dt="2023-05-15T12:50:48.417" v="205"/>
          <pc:sldLayoutMkLst>
            <pc:docMk/>
            <pc:sldMasterMk cId="999573384" sldId="2147483648"/>
            <pc:sldLayoutMk cId="1087870991" sldId="2147483653"/>
          </pc:sldLayoutMkLst>
        </pc:sldLayoutChg>
        <pc:sldLayoutChg chg="setBg">
          <pc:chgData name="trungbo2001@gmail.com" userId="8ce29e2eda34f706" providerId="LiveId" clId="{5E434D99-0E3F-4B82-8B40-15242C306D02}" dt="2023-05-15T12:50:48.417" v="205"/>
          <pc:sldLayoutMkLst>
            <pc:docMk/>
            <pc:sldMasterMk cId="999573384" sldId="2147483648"/>
            <pc:sldLayoutMk cId="3919234560" sldId="2147483654"/>
          </pc:sldLayoutMkLst>
        </pc:sldLayoutChg>
        <pc:sldLayoutChg chg="setBg">
          <pc:chgData name="trungbo2001@gmail.com" userId="8ce29e2eda34f706" providerId="LiveId" clId="{5E434D99-0E3F-4B82-8B40-15242C306D02}" dt="2023-05-15T12:50:48.417" v="205"/>
          <pc:sldLayoutMkLst>
            <pc:docMk/>
            <pc:sldMasterMk cId="999573384" sldId="2147483648"/>
            <pc:sldLayoutMk cId="1813108628" sldId="2147483655"/>
          </pc:sldLayoutMkLst>
        </pc:sldLayoutChg>
        <pc:sldLayoutChg chg="setBg">
          <pc:chgData name="trungbo2001@gmail.com" userId="8ce29e2eda34f706" providerId="LiveId" clId="{5E434D99-0E3F-4B82-8B40-15242C306D02}" dt="2023-05-15T12:50:48.417" v="205"/>
          <pc:sldLayoutMkLst>
            <pc:docMk/>
            <pc:sldMasterMk cId="999573384" sldId="2147483648"/>
            <pc:sldLayoutMk cId="715359" sldId="2147483656"/>
          </pc:sldLayoutMkLst>
        </pc:sldLayoutChg>
        <pc:sldLayoutChg chg="setBg">
          <pc:chgData name="trungbo2001@gmail.com" userId="8ce29e2eda34f706" providerId="LiveId" clId="{5E434D99-0E3F-4B82-8B40-15242C306D02}" dt="2023-05-15T12:50:48.417" v="205"/>
          <pc:sldLayoutMkLst>
            <pc:docMk/>
            <pc:sldMasterMk cId="999573384" sldId="2147483648"/>
            <pc:sldLayoutMk cId="1037964573" sldId="2147483657"/>
          </pc:sldLayoutMkLst>
        </pc:sldLayoutChg>
        <pc:sldLayoutChg chg="setBg">
          <pc:chgData name="trungbo2001@gmail.com" userId="8ce29e2eda34f706" providerId="LiveId" clId="{5E434D99-0E3F-4B82-8B40-15242C306D02}" dt="2023-05-15T12:50:48.417" v="205"/>
          <pc:sldLayoutMkLst>
            <pc:docMk/>
            <pc:sldMasterMk cId="999573384" sldId="2147483648"/>
            <pc:sldLayoutMk cId="2825070438" sldId="2147483658"/>
          </pc:sldLayoutMkLst>
        </pc:sldLayoutChg>
        <pc:sldLayoutChg chg="setBg">
          <pc:chgData name="trungbo2001@gmail.com" userId="8ce29e2eda34f706" providerId="LiveId" clId="{5E434D99-0E3F-4B82-8B40-15242C306D02}" dt="2023-05-15T12:50:48.417" v="205"/>
          <pc:sldLayoutMkLst>
            <pc:docMk/>
            <pc:sldMasterMk cId="999573384" sldId="2147483648"/>
            <pc:sldLayoutMk cId="2610199130" sldId="2147483659"/>
          </pc:sldLayoutMkLst>
        </pc:sldLayoutChg>
      </pc:sldMasterChg>
      <pc:sldMasterChg chg="setBg modSldLayout">
        <pc:chgData name="trungbo2001@gmail.com" userId="8ce29e2eda34f706" providerId="LiveId" clId="{5E434D99-0E3F-4B82-8B40-15242C306D02}" dt="2023-05-15T12:50:48.417" v="205"/>
        <pc:sldMasterMkLst>
          <pc:docMk/>
          <pc:sldMasterMk cId="458355682" sldId="2147483776"/>
        </pc:sldMasterMkLst>
        <pc:sldLayoutChg chg="setBg">
          <pc:chgData name="trungbo2001@gmail.com" userId="8ce29e2eda34f706" providerId="LiveId" clId="{5E434D99-0E3F-4B82-8B40-15242C306D02}" dt="2023-05-15T12:50:48.417" v="205"/>
          <pc:sldLayoutMkLst>
            <pc:docMk/>
            <pc:sldMasterMk cId="458355682" sldId="2147483776"/>
            <pc:sldLayoutMk cId="1958655358" sldId="2147483777"/>
          </pc:sldLayoutMkLst>
        </pc:sldLayoutChg>
        <pc:sldLayoutChg chg="setBg">
          <pc:chgData name="trungbo2001@gmail.com" userId="8ce29e2eda34f706" providerId="LiveId" clId="{5E434D99-0E3F-4B82-8B40-15242C306D02}" dt="2023-05-15T12:50:48.417" v="205"/>
          <pc:sldLayoutMkLst>
            <pc:docMk/>
            <pc:sldMasterMk cId="458355682" sldId="2147483776"/>
            <pc:sldLayoutMk cId="185533101" sldId="2147483778"/>
          </pc:sldLayoutMkLst>
        </pc:sldLayoutChg>
        <pc:sldLayoutChg chg="setBg">
          <pc:chgData name="trungbo2001@gmail.com" userId="8ce29e2eda34f706" providerId="LiveId" clId="{5E434D99-0E3F-4B82-8B40-15242C306D02}" dt="2023-05-15T12:50:48.417" v="205"/>
          <pc:sldLayoutMkLst>
            <pc:docMk/>
            <pc:sldMasterMk cId="458355682" sldId="2147483776"/>
            <pc:sldLayoutMk cId="194356415" sldId="2147483779"/>
          </pc:sldLayoutMkLst>
        </pc:sldLayoutChg>
        <pc:sldLayoutChg chg="setBg">
          <pc:chgData name="trungbo2001@gmail.com" userId="8ce29e2eda34f706" providerId="LiveId" clId="{5E434D99-0E3F-4B82-8B40-15242C306D02}" dt="2023-05-15T12:50:48.417" v="205"/>
          <pc:sldLayoutMkLst>
            <pc:docMk/>
            <pc:sldMasterMk cId="458355682" sldId="2147483776"/>
            <pc:sldLayoutMk cId="1059149285" sldId="2147483780"/>
          </pc:sldLayoutMkLst>
        </pc:sldLayoutChg>
        <pc:sldLayoutChg chg="setBg">
          <pc:chgData name="trungbo2001@gmail.com" userId="8ce29e2eda34f706" providerId="LiveId" clId="{5E434D99-0E3F-4B82-8B40-15242C306D02}" dt="2023-05-15T12:50:48.417" v="205"/>
          <pc:sldLayoutMkLst>
            <pc:docMk/>
            <pc:sldMasterMk cId="458355682" sldId="2147483776"/>
            <pc:sldLayoutMk cId="2499787924" sldId="2147483781"/>
          </pc:sldLayoutMkLst>
        </pc:sldLayoutChg>
        <pc:sldLayoutChg chg="setBg">
          <pc:chgData name="trungbo2001@gmail.com" userId="8ce29e2eda34f706" providerId="LiveId" clId="{5E434D99-0E3F-4B82-8B40-15242C306D02}" dt="2023-05-15T12:50:48.417" v="205"/>
          <pc:sldLayoutMkLst>
            <pc:docMk/>
            <pc:sldMasterMk cId="458355682" sldId="2147483776"/>
            <pc:sldLayoutMk cId="3037258745" sldId="2147483782"/>
          </pc:sldLayoutMkLst>
        </pc:sldLayoutChg>
        <pc:sldLayoutChg chg="setBg">
          <pc:chgData name="trungbo2001@gmail.com" userId="8ce29e2eda34f706" providerId="LiveId" clId="{5E434D99-0E3F-4B82-8B40-15242C306D02}" dt="2023-05-15T12:50:48.417" v="205"/>
          <pc:sldLayoutMkLst>
            <pc:docMk/>
            <pc:sldMasterMk cId="458355682" sldId="2147483776"/>
            <pc:sldLayoutMk cId="1497531703" sldId="2147483783"/>
          </pc:sldLayoutMkLst>
        </pc:sldLayoutChg>
        <pc:sldLayoutChg chg="setBg">
          <pc:chgData name="trungbo2001@gmail.com" userId="8ce29e2eda34f706" providerId="LiveId" clId="{5E434D99-0E3F-4B82-8B40-15242C306D02}" dt="2023-05-15T12:50:48.417" v="205"/>
          <pc:sldLayoutMkLst>
            <pc:docMk/>
            <pc:sldMasterMk cId="458355682" sldId="2147483776"/>
            <pc:sldLayoutMk cId="2588457825" sldId="2147483784"/>
          </pc:sldLayoutMkLst>
        </pc:sldLayoutChg>
        <pc:sldLayoutChg chg="setBg">
          <pc:chgData name="trungbo2001@gmail.com" userId="8ce29e2eda34f706" providerId="LiveId" clId="{5E434D99-0E3F-4B82-8B40-15242C306D02}" dt="2023-05-15T12:50:48.417" v="205"/>
          <pc:sldLayoutMkLst>
            <pc:docMk/>
            <pc:sldMasterMk cId="458355682" sldId="2147483776"/>
            <pc:sldLayoutMk cId="1371644693" sldId="2147483785"/>
          </pc:sldLayoutMkLst>
        </pc:sldLayoutChg>
        <pc:sldLayoutChg chg="setBg">
          <pc:chgData name="trungbo2001@gmail.com" userId="8ce29e2eda34f706" providerId="LiveId" clId="{5E434D99-0E3F-4B82-8B40-15242C306D02}" dt="2023-05-15T12:50:48.417" v="205"/>
          <pc:sldLayoutMkLst>
            <pc:docMk/>
            <pc:sldMasterMk cId="458355682" sldId="2147483776"/>
            <pc:sldLayoutMk cId="2496800796" sldId="2147483786"/>
          </pc:sldLayoutMkLst>
        </pc:sldLayoutChg>
        <pc:sldLayoutChg chg="setBg">
          <pc:chgData name="trungbo2001@gmail.com" userId="8ce29e2eda34f706" providerId="LiveId" clId="{5E434D99-0E3F-4B82-8B40-15242C306D02}" dt="2023-05-15T12:50:48.417" v="205"/>
          <pc:sldLayoutMkLst>
            <pc:docMk/>
            <pc:sldMasterMk cId="458355682" sldId="2147483776"/>
            <pc:sldLayoutMk cId="3179003232" sldId="2147483787"/>
          </pc:sldLayoutMkLst>
        </pc:sldLayoutChg>
      </pc:sldMasterChg>
      <pc:sldMasterChg chg="setBg modSldLayout">
        <pc:chgData name="trungbo2001@gmail.com" userId="8ce29e2eda34f706" providerId="LiveId" clId="{5E434D99-0E3F-4B82-8B40-15242C306D02}" dt="2023-05-15T12:50:48.417" v="205"/>
        <pc:sldMasterMkLst>
          <pc:docMk/>
          <pc:sldMasterMk cId="4099789748" sldId="2147483788"/>
        </pc:sldMasterMkLst>
        <pc:sldLayoutChg chg="setBg">
          <pc:chgData name="trungbo2001@gmail.com" userId="8ce29e2eda34f706" providerId="LiveId" clId="{5E434D99-0E3F-4B82-8B40-15242C306D02}" dt="2023-05-15T12:50:48.417" v="205"/>
          <pc:sldLayoutMkLst>
            <pc:docMk/>
            <pc:sldMasterMk cId="4099789748" sldId="2147483788"/>
            <pc:sldLayoutMk cId="2244567976" sldId="2147483789"/>
          </pc:sldLayoutMkLst>
        </pc:sldLayoutChg>
        <pc:sldLayoutChg chg="setBg">
          <pc:chgData name="trungbo2001@gmail.com" userId="8ce29e2eda34f706" providerId="LiveId" clId="{5E434D99-0E3F-4B82-8B40-15242C306D02}" dt="2023-05-15T12:50:48.417" v="205"/>
          <pc:sldLayoutMkLst>
            <pc:docMk/>
            <pc:sldMasterMk cId="4099789748" sldId="2147483788"/>
            <pc:sldLayoutMk cId="1226161817" sldId="2147483790"/>
          </pc:sldLayoutMkLst>
        </pc:sldLayoutChg>
        <pc:sldLayoutChg chg="setBg">
          <pc:chgData name="trungbo2001@gmail.com" userId="8ce29e2eda34f706" providerId="LiveId" clId="{5E434D99-0E3F-4B82-8B40-15242C306D02}" dt="2023-05-15T12:50:48.417" v="205"/>
          <pc:sldLayoutMkLst>
            <pc:docMk/>
            <pc:sldMasterMk cId="4099789748" sldId="2147483788"/>
            <pc:sldLayoutMk cId="1142381952" sldId="2147483791"/>
          </pc:sldLayoutMkLst>
        </pc:sldLayoutChg>
        <pc:sldLayoutChg chg="setBg">
          <pc:chgData name="trungbo2001@gmail.com" userId="8ce29e2eda34f706" providerId="LiveId" clId="{5E434D99-0E3F-4B82-8B40-15242C306D02}" dt="2023-05-15T12:50:48.417" v="205"/>
          <pc:sldLayoutMkLst>
            <pc:docMk/>
            <pc:sldMasterMk cId="4099789748" sldId="2147483788"/>
            <pc:sldLayoutMk cId="3444840547" sldId="2147483792"/>
          </pc:sldLayoutMkLst>
        </pc:sldLayoutChg>
        <pc:sldLayoutChg chg="setBg">
          <pc:chgData name="trungbo2001@gmail.com" userId="8ce29e2eda34f706" providerId="LiveId" clId="{5E434D99-0E3F-4B82-8B40-15242C306D02}" dt="2023-05-15T12:50:48.417" v="205"/>
          <pc:sldLayoutMkLst>
            <pc:docMk/>
            <pc:sldMasterMk cId="4099789748" sldId="2147483788"/>
            <pc:sldLayoutMk cId="3149449702" sldId="2147483793"/>
          </pc:sldLayoutMkLst>
        </pc:sldLayoutChg>
        <pc:sldLayoutChg chg="setBg">
          <pc:chgData name="trungbo2001@gmail.com" userId="8ce29e2eda34f706" providerId="LiveId" clId="{5E434D99-0E3F-4B82-8B40-15242C306D02}" dt="2023-05-15T12:50:48.417" v="205"/>
          <pc:sldLayoutMkLst>
            <pc:docMk/>
            <pc:sldMasterMk cId="4099789748" sldId="2147483788"/>
            <pc:sldLayoutMk cId="2263987106" sldId="2147483794"/>
          </pc:sldLayoutMkLst>
        </pc:sldLayoutChg>
        <pc:sldLayoutChg chg="setBg">
          <pc:chgData name="trungbo2001@gmail.com" userId="8ce29e2eda34f706" providerId="LiveId" clId="{5E434D99-0E3F-4B82-8B40-15242C306D02}" dt="2023-05-15T12:50:48.417" v="205"/>
          <pc:sldLayoutMkLst>
            <pc:docMk/>
            <pc:sldMasterMk cId="4099789748" sldId="2147483788"/>
            <pc:sldLayoutMk cId="3264415673" sldId="2147483795"/>
          </pc:sldLayoutMkLst>
        </pc:sldLayoutChg>
        <pc:sldLayoutChg chg="setBg">
          <pc:chgData name="trungbo2001@gmail.com" userId="8ce29e2eda34f706" providerId="LiveId" clId="{5E434D99-0E3F-4B82-8B40-15242C306D02}" dt="2023-05-15T12:50:48.417" v="205"/>
          <pc:sldLayoutMkLst>
            <pc:docMk/>
            <pc:sldMasterMk cId="4099789748" sldId="2147483788"/>
            <pc:sldLayoutMk cId="3900790830" sldId="2147483796"/>
          </pc:sldLayoutMkLst>
        </pc:sldLayoutChg>
        <pc:sldLayoutChg chg="setBg">
          <pc:chgData name="trungbo2001@gmail.com" userId="8ce29e2eda34f706" providerId="LiveId" clId="{5E434D99-0E3F-4B82-8B40-15242C306D02}" dt="2023-05-15T12:50:48.417" v="205"/>
          <pc:sldLayoutMkLst>
            <pc:docMk/>
            <pc:sldMasterMk cId="4099789748" sldId="2147483788"/>
            <pc:sldLayoutMk cId="1301184617" sldId="2147483797"/>
          </pc:sldLayoutMkLst>
        </pc:sldLayoutChg>
        <pc:sldLayoutChg chg="setBg">
          <pc:chgData name="trungbo2001@gmail.com" userId="8ce29e2eda34f706" providerId="LiveId" clId="{5E434D99-0E3F-4B82-8B40-15242C306D02}" dt="2023-05-15T12:50:48.417" v="205"/>
          <pc:sldLayoutMkLst>
            <pc:docMk/>
            <pc:sldMasterMk cId="4099789748" sldId="2147483788"/>
            <pc:sldLayoutMk cId="3621001060" sldId="2147483798"/>
          </pc:sldLayoutMkLst>
        </pc:sldLayoutChg>
        <pc:sldLayoutChg chg="setBg">
          <pc:chgData name="trungbo2001@gmail.com" userId="8ce29e2eda34f706" providerId="LiveId" clId="{5E434D99-0E3F-4B82-8B40-15242C306D02}" dt="2023-05-15T12:50:48.417" v="205"/>
          <pc:sldLayoutMkLst>
            <pc:docMk/>
            <pc:sldMasterMk cId="4099789748" sldId="2147483788"/>
            <pc:sldLayoutMk cId="1484892286" sldId="2147483799"/>
          </pc:sldLayoutMkLst>
        </pc:sldLayoutChg>
      </pc:sldMasterChg>
      <pc:sldMasterChg chg="del delSldLayout">
        <pc:chgData name="trungbo2001@gmail.com" userId="8ce29e2eda34f706" providerId="LiveId" clId="{5E434D99-0E3F-4B82-8B40-15242C306D02}" dt="2023-05-15T12:31:45.428" v="17" actId="47"/>
        <pc:sldMasterMkLst>
          <pc:docMk/>
          <pc:sldMasterMk cId="4119605468" sldId="2147483800"/>
        </pc:sldMasterMkLst>
        <pc:sldLayoutChg chg="del">
          <pc:chgData name="trungbo2001@gmail.com" userId="8ce29e2eda34f706" providerId="LiveId" clId="{5E434D99-0E3F-4B82-8B40-15242C306D02}" dt="2023-05-15T12:31:45.428" v="17" actId="47"/>
          <pc:sldLayoutMkLst>
            <pc:docMk/>
            <pc:sldMasterMk cId="4119605468" sldId="2147483800"/>
            <pc:sldLayoutMk cId="3581499596" sldId="2147483801"/>
          </pc:sldLayoutMkLst>
        </pc:sldLayoutChg>
        <pc:sldLayoutChg chg="del">
          <pc:chgData name="trungbo2001@gmail.com" userId="8ce29e2eda34f706" providerId="LiveId" clId="{5E434D99-0E3F-4B82-8B40-15242C306D02}" dt="2023-05-15T12:31:45.428" v="17" actId="47"/>
          <pc:sldLayoutMkLst>
            <pc:docMk/>
            <pc:sldMasterMk cId="4119605468" sldId="2147483800"/>
            <pc:sldLayoutMk cId="2008079189" sldId="2147483802"/>
          </pc:sldLayoutMkLst>
        </pc:sldLayoutChg>
        <pc:sldLayoutChg chg="del">
          <pc:chgData name="trungbo2001@gmail.com" userId="8ce29e2eda34f706" providerId="LiveId" clId="{5E434D99-0E3F-4B82-8B40-15242C306D02}" dt="2023-05-15T12:31:45.428" v="17" actId="47"/>
          <pc:sldLayoutMkLst>
            <pc:docMk/>
            <pc:sldMasterMk cId="4119605468" sldId="2147483800"/>
            <pc:sldLayoutMk cId="651976260" sldId="2147483803"/>
          </pc:sldLayoutMkLst>
        </pc:sldLayoutChg>
        <pc:sldLayoutChg chg="del">
          <pc:chgData name="trungbo2001@gmail.com" userId="8ce29e2eda34f706" providerId="LiveId" clId="{5E434D99-0E3F-4B82-8B40-15242C306D02}" dt="2023-05-15T12:31:45.428" v="17" actId="47"/>
          <pc:sldLayoutMkLst>
            <pc:docMk/>
            <pc:sldMasterMk cId="4119605468" sldId="2147483800"/>
            <pc:sldLayoutMk cId="3921481222" sldId="2147483804"/>
          </pc:sldLayoutMkLst>
        </pc:sldLayoutChg>
        <pc:sldLayoutChg chg="del">
          <pc:chgData name="trungbo2001@gmail.com" userId="8ce29e2eda34f706" providerId="LiveId" clId="{5E434D99-0E3F-4B82-8B40-15242C306D02}" dt="2023-05-15T12:31:45.428" v="17" actId="47"/>
          <pc:sldLayoutMkLst>
            <pc:docMk/>
            <pc:sldMasterMk cId="4119605468" sldId="2147483800"/>
            <pc:sldLayoutMk cId="2201695659" sldId="2147483805"/>
          </pc:sldLayoutMkLst>
        </pc:sldLayoutChg>
        <pc:sldLayoutChg chg="del">
          <pc:chgData name="trungbo2001@gmail.com" userId="8ce29e2eda34f706" providerId="LiveId" clId="{5E434D99-0E3F-4B82-8B40-15242C306D02}" dt="2023-05-15T12:31:45.428" v="17" actId="47"/>
          <pc:sldLayoutMkLst>
            <pc:docMk/>
            <pc:sldMasterMk cId="4119605468" sldId="2147483800"/>
            <pc:sldLayoutMk cId="1931950230" sldId="2147483806"/>
          </pc:sldLayoutMkLst>
        </pc:sldLayoutChg>
        <pc:sldLayoutChg chg="del">
          <pc:chgData name="trungbo2001@gmail.com" userId="8ce29e2eda34f706" providerId="LiveId" clId="{5E434D99-0E3F-4B82-8B40-15242C306D02}" dt="2023-05-15T12:31:45.428" v="17" actId="47"/>
          <pc:sldLayoutMkLst>
            <pc:docMk/>
            <pc:sldMasterMk cId="4119605468" sldId="2147483800"/>
            <pc:sldLayoutMk cId="437295751" sldId="2147483807"/>
          </pc:sldLayoutMkLst>
        </pc:sldLayoutChg>
        <pc:sldLayoutChg chg="del">
          <pc:chgData name="trungbo2001@gmail.com" userId="8ce29e2eda34f706" providerId="LiveId" clId="{5E434D99-0E3F-4B82-8B40-15242C306D02}" dt="2023-05-15T12:31:45.428" v="17" actId="47"/>
          <pc:sldLayoutMkLst>
            <pc:docMk/>
            <pc:sldMasterMk cId="4119605468" sldId="2147483800"/>
            <pc:sldLayoutMk cId="86193766" sldId="2147483808"/>
          </pc:sldLayoutMkLst>
        </pc:sldLayoutChg>
        <pc:sldLayoutChg chg="del">
          <pc:chgData name="trungbo2001@gmail.com" userId="8ce29e2eda34f706" providerId="LiveId" clId="{5E434D99-0E3F-4B82-8B40-15242C306D02}" dt="2023-05-15T12:31:45.428" v="17" actId="47"/>
          <pc:sldLayoutMkLst>
            <pc:docMk/>
            <pc:sldMasterMk cId="4119605468" sldId="2147483800"/>
            <pc:sldLayoutMk cId="3065608698" sldId="2147483809"/>
          </pc:sldLayoutMkLst>
        </pc:sldLayoutChg>
        <pc:sldLayoutChg chg="del">
          <pc:chgData name="trungbo2001@gmail.com" userId="8ce29e2eda34f706" providerId="LiveId" clId="{5E434D99-0E3F-4B82-8B40-15242C306D02}" dt="2023-05-15T12:31:45.428" v="17" actId="47"/>
          <pc:sldLayoutMkLst>
            <pc:docMk/>
            <pc:sldMasterMk cId="4119605468" sldId="2147483800"/>
            <pc:sldLayoutMk cId="127552973" sldId="2147483810"/>
          </pc:sldLayoutMkLst>
        </pc:sldLayoutChg>
        <pc:sldLayoutChg chg="del">
          <pc:chgData name="trungbo2001@gmail.com" userId="8ce29e2eda34f706" providerId="LiveId" clId="{5E434D99-0E3F-4B82-8B40-15242C306D02}" dt="2023-05-15T12:31:45.428" v="17" actId="47"/>
          <pc:sldLayoutMkLst>
            <pc:docMk/>
            <pc:sldMasterMk cId="4119605468" sldId="2147483800"/>
            <pc:sldLayoutMk cId="3418663976" sldId="2147483811"/>
          </pc:sldLayoutMkLst>
        </pc:sldLayoutChg>
      </pc:sldMasterChg>
      <pc:sldMasterChg chg="setBg modSldLayout">
        <pc:chgData name="trungbo2001@gmail.com" userId="8ce29e2eda34f706" providerId="LiveId" clId="{5E434D99-0E3F-4B82-8B40-15242C306D02}" dt="2023-05-15T12:50:48.417" v="205"/>
        <pc:sldMasterMkLst>
          <pc:docMk/>
          <pc:sldMasterMk cId="2867168579" sldId="2147483812"/>
        </pc:sldMasterMkLst>
        <pc:sldLayoutChg chg="setBg">
          <pc:chgData name="trungbo2001@gmail.com" userId="8ce29e2eda34f706" providerId="LiveId" clId="{5E434D99-0E3F-4B82-8B40-15242C306D02}" dt="2023-05-15T12:50:48.417" v="205"/>
          <pc:sldLayoutMkLst>
            <pc:docMk/>
            <pc:sldMasterMk cId="2867168579" sldId="2147483812"/>
            <pc:sldLayoutMk cId="2740318230" sldId="2147483813"/>
          </pc:sldLayoutMkLst>
        </pc:sldLayoutChg>
        <pc:sldLayoutChg chg="setBg">
          <pc:chgData name="trungbo2001@gmail.com" userId="8ce29e2eda34f706" providerId="LiveId" clId="{5E434D99-0E3F-4B82-8B40-15242C306D02}" dt="2023-05-15T12:50:48.417" v="205"/>
          <pc:sldLayoutMkLst>
            <pc:docMk/>
            <pc:sldMasterMk cId="2867168579" sldId="2147483812"/>
            <pc:sldLayoutMk cId="2342090543" sldId="2147483814"/>
          </pc:sldLayoutMkLst>
        </pc:sldLayoutChg>
        <pc:sldLayoutChg chg="setBg">
          <pc:chgData name="trungbo2001@gmail.com" userId="8ce29e2eda34f706" providerId="LiveId" clId="{5E434D99-0E3F-4B82-8B40-15242C306D02}" dt="2023-05-15T12:50:48.417" v="205"/>
          <pc:sldLayoutMkLst>
            <pc:docMk/>
            <pc:sldMasterMk cId="2867168579" sldId="2147483812"/>
            <pc:sldLayoutMk cId="1958278224" sldId="2147483815"/>
          </pc:sldLayoutMkLst>
        </pc:sldLayoutChg>
        <pc:sldLayoutChg chg="setBg">
          <pc:chgData name="trungbo2001@gmail.com" userId="8ce29e2eda34f706" providerId="LiveId" clId="{5E434D99-0E3F-4B82-8B40-15242C306D02}" dt="2023-05-15T12:50:48.417" v="205"/>
          <pc:sldLayoutMkLst>
            <pc:docMk/>
            <pc:sldMasterMk cId="2867168579" sldId="2147483812"/>
            <pc:sldLayoutMk cId="3213741514" sldId="2147483816"/>
          </pc:sldLayoutMkLst>
        </pc:sldLayoutChg>
        <pc:sldLayoutChg chg="setBg">
          <pc:chgData name="trungbo2001@gmail.com" userId="8ce29e2eda34f706" providerId="LiveId" clId="{5E434D99-0E3F-4B82-8B40-15242C306D02}" dt="2023-05-15T12:50:48.417" v="205"/>
          <pc:sldLayoutMkLst>
            <pc:docMk/>
            <pc:sldMasterMk cId="2867168579" sldId="2147483812"/>
            <pc:sldLayoutMk cId="103171114" sldId="2147483817"/>
          </pc:sldLayoutMkLst>
        </pc:sldLayoutChg>
        <pc:sldLayoutChg chg="setBg">
          <pc:chgData name="trungbo2001@gmail.com" userId="8ce29e2eda34f706" providerId="LiveId" clId="{5E434D99-0E3F-4B82-8B40-15242C306D02}" dt="2023-05-15T12:50:48.417" v="205"/>
          <pc:sldLayoutMkLst>
            <pc:docMk/>
            <pc:sldMasterMk cId="2867168579" sldId="2147483812"/>
            <pc:sldLayoutMk cId="2208007655" sldId="2147483818"/>
          </pc:sldLayoutMkLst>
        </pc:sldLayoutChg>
        <pc:sldLayoutChg chg="setBg">
          <pc:chgData name="trungbo2001@gmail.com" userId="8ce29e2eda34f706" providerId="LiveId" clId="{5E434D99-0E3F-4B82-8B40-15242C306D02}" dt="2023-05-15T12:50:48.417" v="205"/>
          <pc:sldLayoutMkLst>
            <pc:docMk/>
            <pc:sldMasterMk cId="2867168579" sldId="2147483812"/>
            <pc:sldLayoutMk cId="2476205553" sldId="2147483819"/>
          </pc:sldLayoutMkLst>
        </pc:sldLayoutChg>
      </pc:sldMasterChg>
      <pc:sldMasterChg chg="setBg modSldLayout">
        <pc:chgData name="trungbo2001@gmail.com" userId="8ce29e2eda34f706" providerId="LiveId" clId="{5E434D99-0E3F-4B82-8B40-15242C306D02}" dt="2023-05-15T12:50:48.417" v="205"/>
        <pc:sldMasterMkLst>
          <pc:docMk/>
          <pc:sldMasterMk cId="1426785852" sldId="2147483832"/>
        </pc:sldMasterMkLst>
        <pc:sldLayoutChg chg="setBg">
          <pc:chgData name="trungbo2001@gmail.com" userId="8ce29e2eda34f706" providerId="LiveId" clId="{5E434D99-0E3F-4B82-8B40-15242C306D02}" dt="2023-05-15T12:50:48.417" v="205"/>
          <pc:sldLayoutMkLst>
            <pc:docMk/>
            <pc:sldMasterMk cId="1426785852" sldId="2147483832"/>
            <pc:sldLayoutMk cId="2915110923" sldId="2147483833"/>
          </pc:sldLayoutMkLst>
        </pc:sldLayoutChg>
        <pc:sldLayoutChg chg="setBg">
          <pc:chgData name="trungbo2001@gmail.com" userId="8ce29e2eda34f706" providerId="LiveId" clId="{5E434D99-0E3F-4B82-8B40-15242C306D02}" dt="2023-05-15T12:50:48.417" v="205"/>
          <pc:sldLayoutMkLst>
            <pc:docMk/>
            <pc:sldMasterMk cId="1426785852" sldId="2147483832"/>
            <pc:sldLayoutMk cId="1690548345" sldId="2147483834"/>
          </pc:sldLayoutMkLst>
        </pc:sldLayoutChg>
        <pc:sldLayoutChg chg="setBg">
          <pc:chgData name="trungbo2001@gmail.com" userId="8ce29e2eda34f706" providerId="LiveId" clId="{5E434D99-0E3F-4B82-8B40-15242C306D02}" dt="2023-05-15T12:50:48.417" v="205"/>
          <pc:sldLayoutMkLst>
            <pc:docMk/>
            <pc:sldMasterMk cId="1426785852" sldId="2147483832"/>
            <pc:sldLayoutMk cId="504196574" sldId="2147483835"/>
          </pc:sldLayoutMkLst>
        </pc:sldLayoutChg>
        <pc:sldLayoutChg chg="setBg">
          <pc:chgData name="trungbo2001@gmail.com" userId="8ce29e2eda34f706" providerId="LiveId" clId="{5E434D99-0E3F-4B82-8B40-15242C306D02}" dt="2023-05-15T12:50:48.417" v="205"/>
          <pc:sldLayoutMkLst>
            <pc:docMk/>
            <pc:sldMasterMk cId="1426785852" sldId="2147483832"/>
            <pc:sldLayoutMk cId="896160966" sldId="2147483836"/>
          </pc:sldLayoutMkLst>
        </pc:sldLayoutChg>
        <pc:sldLayoutChg chg="setBg">
          <pc:chgData name="trungbo2001@gmail.com" userId="8ce29e2eda34f706" providerId="LiveId" clId="{5E434D99-0E3F-4B82-8B40-15242C306D02}" dt="2023-05-15T12:50:48.417" v="205"/>
          <pc:sldLayoutMkLst>
            <pc:docMk/>
            <pc:sldMasterMk cId="1426785852" sldId="2147483832"/>
            <pc:sldLayoutMk cId="2816887347" sldId="2147483837"/>
          </pc:sldLayoutMkLst>
        </pc:sldLayoutChg>
        <pc:sldLayoutChg chg="setBg">
          <pc:chgData name="trungbo2001@gmail.com" userId="8ce29e2eda34f706" providerId="LiveId" clId="{5E434D99-0E3F-4B82-8B40-15242C306D02}" dt="2023-05-15T12:50:48.417" v="205"/>
          <pc:sldLayoutMkLst>
            <pc:docMk/>
            <pc:sldMasterMk cId="1426785852" sldId="2147483832"/>
            <pc:sldLayoutMk cId="1230657240" sldId="2147483838"/>
          </pc:sldLayoutMkLst>
        </pc:sldLayoutChg>
        <pc:sldLayoutChg chg="setBg">
          <pc:chgData name="trungbo2001@gmail.com" userId="8ce29e2eda34f706" providerId="LiveId" clId="{5E434D99-0E3F-4B82-8B40-15242C306D02}" dt="2023-05-15T12:50:48.417" v="205"/>
          <pc:sldLayoutMkLst>
            <pc:docMk/>
            <pc:sldMasterMk cId="1426785852" sldId="2147483832"/>
            <pc:sldLayoutMk cId="1713361556" sldId="2147483839"/>
          </pc:sldLayoutMkLst>
        </pc:sldLayoutChg>
        <pc:sldLayoutChg chg="setBg">
          <pc:chgData name="trungbo2001@gmail.com" userId="8ce29e2eda34f706" providerId="LiveId" clId="{5E434D99-0E3F-4B82-8B40-15242C306D02}" dt="2023-05-15T12:50:48.417" v="205"/>
          <pc:sldLayoutMkLst>
            <pc:docMk/>
            <pc:sldMasterMk cId="1426785852" sldId="2147483832"/>
            <pc:sldLayoutMk cId="1158826700" sldId="2147483840"/>
          </pc:sldLayoutMkLst>
        </pc:sldLayoutChg>
        <pc:sldLayoutChg chg="setBg">
          <pc:chgData name="trungbo2001@gmail.com" userId="8ce29e2eda34f706" providerId="LiveId" clId="{5E434D99-0E3F-4B82-8B40-15242C306D02}" dt="2023-05-15T12:50:48.417" v="205"/>
          <pc:sldLayoutMkLst>
            <pc:docMk/>
            <pc:sldMasterMk cId="1426785852" sldId="2147483832"/>
            <pc:sldLayoutMk cId="1279869972" sldId="2147483841"/>
          </pc:sldLayoutMkLst>
        </pc:sldLayoutChg>
        <pc:sldLayoutChg chg="setBg">
          <pc:chgData name="trungbo2001@gmail.com" userId="8ce29e2eda34f706" providerId="LiveId" clId="{5E434D99-0E3F-4B82-8B40-15242C306D02}" dt="2023-05-15T12:50:48.417" v="205"/>
          <pc:sldLayoutMkLst>
            <pc:docMk/>
            <pc:sldMasterMk cId="1426785852" sldId="2147483832"/>
            <pc:sldLayoutMk cId="4275835000" sldId="2147483842"/>
          </pc:sldLayoutMkLst>
        </pc:sldLayoutChg>
        <pc:sldLayoutChg chg="setBg">
          <pc:chgData name="trungbo2001@gmail.com" userId="8ce29e2eda34f706" providerId="LiveId" clId="{5E434D99-0E3F-4B82-8B40-15242C306D02}" dt="2023-05-15T12:50:48.417" v="205"/>
          <pc:sldLayoutMkLst>
            <pc:docMk/>
            <pc:sldMasterMk cId="1426785852" sldId="2147483832"/>
            <pc:sldLayoutMk cId="308472807" sldId="2147483843"/>
          </pc:sldLayoutMkLst>
        </pc:sldLayoutChg>
      </pc:sldMasterChg>
      <pc:sldMasterChg chg="del delSldLayout">
        <pc:chgData name="trungbo2001@gmail.com" userId="8ce29e2eda34f706" providerId="LiveId" clId="{5E434D99-0E3F-4B82-8B40-15242C306D02}" dt="2023-05-15T12:30:01.207" v="1" actId="47"/>
        <pc:sldMasterMkLst>
          <pc:docMk/>
          <pc:sldMasterMk cId="481866770" sldId="2147483844"/>
        </pc:sldMasterMkLst>
        <pc:sldLayoutChg chg="del">
          <pc:chgData name="trungbo2001@gmail.com" userId="8ce29e2eda34f706" providerId="LiveId" clId="{5E434D99-0E3F-4B82-8B40-15242C306D02}" dt="2023-05-15T12:30:01.207" v="1" actId="47"/>
          <pc:sldLayoutMkLst>
            <pc:docMk/>
            <pc:sldMasterMk cId="481866770" sldId="2147483844"/>
            <pc:sldLayoutMk cId="2905328276" sldId="2147483845"/>
          </pc:sldLayoutMkLst>
        </pc:sldLayoutChg>
        <pc:sldLayoutChg chg="del">
          <pc:chgData name="trungbo2001@gmail.com" userId="8ce29e2eda34f706" providerId="LiveId" clId="{5E434D99-0E3F-4B82-8B40-15242C306D02}" dt="2023-05-15T12:30:01.207" v="1" actId="47"/>
          <pc:sldLayoutMkLst>
            <pc:docMk/>
            <pc:sldMasterMk cId="481866770" sldId="2147483844"/>
            <pc:sldLayoutMk cId="1057056523" sldId="2147483846"/>
          </pc:sldLayoutMkLst>
        </pc:sldLayoutChg>
        <pc:sldLayoutChg chg="del">
          <pc:chgData name="trungbo2001@gmail.com" userId="8ce29e2eda34f706" providerId="LiveId" clId="{5E434D99-0E3F-4B82-8B40-15242C306D02}" dt="2023-05-15T12:30:01.207" v="1" actId="47"/>
          <pc:sldLayoutMkLst>
            <pc:docMk/>
            <pc:sldMasterMk cId="481866770" sldId="2147483844"/>
            <pc:sldLayoutMk cId="962212159" sldId="2147483847"/>
          </pc:sldLayoutMkLst>
        </pc:sldLayoutChg>
        <pc:sldLayoutChg chg="del">
          <pc:chgData name="trungbo2001@gmail.com" userId="8ce29e2eda34f706" providerId="LiveId" clId="{5E434D99-0E3F-4B82-8B40-15242C306D02}" dt="2023-05-15T12:30:01.207" v="1" actId="47"/>
          <pc:sldLayoutMkLst>
            <pc:docMk/>
            <pc:sldMasterMk cId="481866770" sldId="2147483844"/>
            <pc:sldLayoutMk cId="261784171" sldId="2147483848"/>
          </pc:sldLayoutMkLst>
        </pc:sldLayoutChg>
        <pc:sldLayoutChg chg="del">
          <pc:chgData name="trungbo2001@gmail.com" userId="8ce29e2eda34f706" providerId="LiveId" clId="{5E434D99-0E3F-4B82-8B40-15242C306D02}" dt="2023-05-15T12:30:01.207" v="1" actId="47"/>
          <pc:sldLayoutMkLst>
            <pc:docMk/>
            <pc:sldMasterMk cId="481866770" sldId="2147483844"/>
            <pc:sldLayoutMk cId="4010368827" sldId="2147483849"/>
          </pc:sldLayoutMkLst>
        </pc:sldLayoutChg>
        <pc:sldLayoutChg chg="del">
          <pc:chgData name="trungbo2001@gmail.com" userId="8ce29e2eda34f706" providerId="LiveId" clId="{5E434D99-0E3F-4B82-8B40-15242C306D02}" dt="2023-05-15T12:30:01.207" v="1" actId="47"/>
          <pc:sldLayoutMkLst>
            <pc:docMk/>
            <pc:sldMasterMk cId="481866770" sldId="2147483844"/>
            <pc:sldLayoutMk cId="1332970791" sldId="2147483850"/>
          </pc:sldLayoutMkLst>
        </pc:sldLayoutChg>
        <pc:sldLayoutChg chg="del">
          <pc:chgData name="trungbo2001@gmail.com" userId="8ce29e2eda34f706" providerId="LiveId" clId="{5E434D99-0E3F-4B82-8B40-15242C306D02}" dt="2023-05-15T12:30:01.207" v="1" actId="47"/>
          <pc:sldLayoutMkLst>
            <pc:docMk/>
            <pc:sldMasterMk cId="481866770" sldId="2147483844"/>
            <pc:sldLayoutMk cId="1919103623" sldId="2147483851"/>
          </pc:sldLayoutMkLst>
        </pc:sldLayoutChg>
        <pc:sldLayoutChg chg="del">
          <pc:chgData name="trungbo2001@gmail.com" userId="8ce29e2eda34f706" providerId="LiveId" clId="{5E434D99-0E3F-4B82-8B40-15242C306D02}" dt="2023-05-15T12:30:01.207" v="1" actId="47"/>
          <pc:sldLayoutMkLst>
            <pc:docMk/>
            <pc:sldMasterMk cId="481866770" sldId="2147483844"/>
            <pc:sldLayoutMk cId="4002605791" sldId="2147483852"/>
          </pc:sldLayoutMkLst>
        </pc:sldLayoutChg>
        <pc:sldLayoutChg chg="del">
          <pc:chgData name="trungbo2001@gmail.com" userId="8ce29e2eda34f706" providerId="LiveId" clId="{5E434D99-0E3F-4B82-8B40-15242C306D02}" dt="2023-05-15T12:30:01.207" v="1" actId="47"/>
          <pc:sldLayoutMkLst>
            <pc:docMk/>
            <pc:sldMasterMk cId="481866770" sldId="2147483844"/>
            <pc:sldLayoutMk cId="660376224" sldId="2147483853"/>
          </pc:sldLayoutMkLst>
        </pc:sldLayoutChg>
        <pc:sldLayoutChg chg="del">
          <pc:chgData name="trungbo2001@gmail.com" userId="8ce29e2eda34f706" providerId="LiveId" clId="{5E434D99-0E3F-4B82-8B40-15242C306D02}" dt="2023-05-15T12:30:01.207" v="1" actId="47"/>
          <pc:sldLayoutMkLst>
            <pc:docMk/>
            <pc:sldMasterMk cId="481866770" sldId="2147483844"/>
            <pc:sldLayoutMk cId="1746937144" sldId="2147483854"/>
          </pc:sldLayoutMkLst>
        </pc:sldLayoutChg>
        <pc:sldLayoutChg chg="del">
          <pc:chgData name="trungbo2001@gmail.com" userId="8ce29e2eda34f706" providerId="LiveId" clId="{5E434D99-0E3F-4B82-8B40-15242C306D02}" dt="2023-05-15T12:30:01.207" v="1" actId="47"/>
          <pc:sldLayoutMkLst>
            <pc:docMk/>
            <pc:sldMasterMk cId="481866770" sldId="2147483844"/>
            <pc:sldLayoutMk cId="975181986" sldId="2147483855"/>
          </pc:sldLayoutMkLst>
        </pc:sldLayoutChg>
      </pc:sldMasterChg>
      <pc:sldMasterChg chg="setBg modSldLayout">
        <pc:chgData name="trungbo2001@gmail.com" userId="8ce29e2eda34f706" providerId="LiveId" clId="{5E434D99-0E3F-4B82-8B40-15242C306D02}" dt="2023-05-15T12:50:48.417" v="205"/>
        <pc:sldMasterMkLst>
          <pc:docMk/>
          <pc:sldMasterMk cId="3853867995" sldId="2147483916"/>
        </pc:sldMasterMkLst>
        <pc:sldLayoutChg chg="setBg">
          <pc:chgData name="trungbo2001@gmail.com" userId="8ce29e2eda34f706" providerId="LiveId" clId="{5E434D99-0E3F-4B82-8B40-15242C306D02}" dt="2023-05-15T12:50:48.417" v="205"/>
          <pc:sldLayoutMkLst>
            <pc:docMk/>
            <pc:sldMasterMk cId="3853867995" sldId="2147483916"/>
            <pc:sldLayoutMk cId="2408735867" sldId="2147483917"/>
          </pc:sldLayoutMkLst>
        </pc:sldLayoutChg>
        <pc:sldLayoutChg chg="setBg">
          <pc:chgData name="trungbo2001@gmail.com" userId="8ce29e2eda34f706" providerId="LiveId" clId="{5E434D99-0E3F-4B82-8B40-15242C306D02}" dt="2023-05-15T12:50:48.417" v="205"/>
          <pc:sldLayoutMkLst>
            <pc:docMk/>
            <pc:sldMasterMk cId="3853867995" sldId="2147483916"/>
            <pc:sldLayoutMk cId="2451827151" sldId="2147483918"/>
          </pc:sldLayoutMkLst>
        </pc:sldLayoutChg>
        <pc:sldLayoutChg chg="setBg">
          <pc:chgData name="trungbo2001@gmail.com" userId="8ce29e2eda34f706" providerId="LiveId" clId="{5E434D99-0E3F-4B82-8B40-15242C306D02}" dt="2023-05-15T12:50:48.417" v="205"/>
          <pc:sldLayoutMkLst>
            <pc:docMk/>
            <pc:sldMasterMk cId="3853867995" sldId="2147483916"/>
            <pc:sldLayoutMk cId="678310353" sldId="2147483919"/>
          </pc:sldLayoutMkLst>
        </pc:sldLayoutChg>
        <pc:sldLayoutChg chg="setBg">
          <pc:chgData name="trungbo2001@gmail.com" userId="8ce29e2eda34f706" providerId="LiveId" clId="{5E434D99-0E3F-4B82-8B40-15242C306D02}" dt="2023-05-15T12:50:48.417" v="205"/>
          <pc:sldLayoutMkLst>
            <pc:docMk/>
            <pc:sldMasterMk cId="3853867995" sldId="2147483916"/>
            <pc:sldLayoutMk cId="4135714505" sldId="2147483920"/>
          </pc:sldLayoutMkLst>
        </pc:sldLayoutChg>
        <pc:sldLayoutChg chg="setBg">
          <pc:chgData name="trungbo2001@gmail.com" userId="8ce29e2eda34f706" providerId="LiveId" clId="{5E434D99-0E3F-4B82-8B40-15242C306D02}" dt="2023-05-15T12:50:48.417" v="205"/>
          <pc:sldLayoutMkLst>
            <pc:docMk/>
            <pc:sldMasterMk cId="3853867995" sldId="2147483916"/>
            <pc:sldLayoutMk cId="2402298072" sldId="2147483921"/>
          </pc:sldLayoutMkLst>
        </pc:sldLayoutChg>
        <pc:sldLayoutChg chg="setBg">
          <pc:chgData name="trungbo2001@gmail.com" userId="8ce29e2eda34f706" providerId="LiveId" clId="{5E434D99-0E3F-4B82-8B40-15242C306D02}" dt="2023-05-15T12:50:48.417" v="205"/>
          <pc:sldLayoutMkLst>
            <pc:docMk/>
            <pc:sldMasterMk cId="3853867995" sldId="2147483916"/>
            <pc:sldLayoutMk cId="3069650460" sldId="2147483922"/>
          </pc:sldLayoutMkLst>
        </pc:sldLayoutChg>
        <pc:sldLayoutChg chg="setBg">
          <pc:chgData name="trungbo2001@gmail.com" userId="8ce29e2eda34f706" providerId="LiveId" clId="{5E434D99-0E3F-4B82-8B40-15242C306D02}" dt="2023-05-15T12:50:48.417" v="205"/>
          <pc:sldLayoutMkLst>
            <pc:docMk/>
            <pc:sldMasterMk cId="3853867995" sldId="2147483916"/>
            <pc:sldLayoutMk cId="410488387" sldId="2147483923"/>
          </pc:sldLayoutMkLst>
        </pc:sldLayoutChg>
        <pc:sldLayoutChg chg="setBg">
          <pc:chgData name="trungbo2001@gmail.com" userId="8ce29e2eda34f706" providerId="LiveId" clId="{5E434D99-0E3F-4B82-8B40-15242C306D02}" dt="2023-05-15T12:50:48.417" v="205"/>
          <pc:sldLayoutMkLst>
            <pc:docMk/>
            <pc:sldMasterMk cId="3853867995" sldId="2147483916"/>
            <pc:sldLayoutMk cId="278456618" sldId="2147483924"/>
          </pc:sldLayoutMkLst>
        </pc:sldLayoutChg>
        <pc:sldLayoutChg chg="setBg">
          <pc:chgData name="trungbo2001@gmail.com" userId="8ce29e2eda34f706" providerId="LiveId" clId="{5E434D99-0E3F-4B82-8B40-15242C306D02}" dt="2023-05-15T12:50:48.417" v="205"/>
          <pc:sldLayoutMkLst>
            <pc:docMk/>
            <pc:sldMasterMk cId="3853867995" sldId="2147483916"/>
            <pc:sldLayoutMk cId="2674183272" sldId="2147483925"/>
          </pc:sldLayoutMkLst>
        </pc:sldLayoutChg>
        <pc:sldLayoutChg chg="setBg">
          <pc:chgData name="trungbo2001@gmail.com" userId="8ce29e2eda34f706" providerId="LiveId" clId="{5E434D99-0E3F-4B82-8B40-15242C306D02}" dt="2023-05-15T12:50:48.417" v="205"/>
          <pc:sldLayoutMkLst>
            <pc:docMk/>
            <pc:sldMasterMk cId="3853867995" sldId="2147483916"/>
            <pc:sldLayoutMk cId="91848233" sldId="2147483926"/>
          </pc:sldLayoutMkLst>
        </pc:sldLayoutChg>
        <pc:sldLayoutChg chg="setBg">
          <pc:chgData name="trungbo2001@gmail.com" userId="8ce29e2eda34f706" providerId="LiveId" clId="{5E434D99-0E3F-4B82-8B40-15242C306D02}" dt="2023-05-15T12:50:48.417" v="205"/>
          <pc:sldLayoutMkLst>
            <pc:docMk/>
            <pc:sldMasterMk cId="3853867995" sldId="2147483916"/>
            <pc:sldLayoutMk cId="2317869392" sldId="2147483927"/>
          </pc:sldLayoutMkLst>
        </pc:sldLayoutChg>
      </pc:sldMasterChg>
      <pc:sldMasterChg chg="setBg modSldLayout">
        <pc:chgData name="trungbo2001@gmail.com" userId="8ce29e2eda34f706" providerId="LiveId" clId="{5E434D99-0E3F-4B82-8B40-15242C306D02}" dt="2023-05-15T12:50:48.417" v="205"/>
        <pc:sldMasterMkLst>
          <pc:docMk/>
          <pc:sldMasterMk cId="1620363707" sldId="2147483928"/>
        </pc:sldMasterMkLst>
        <pc:sldLayoutChg chg="setBg">
          <pc:chgData name="trungbo2001@gmail.com" userId="8ce29e2eda34f706" providerId="LiveId" clId="{5E434D99-0E3F-4B82-8B40-15242C306D02}" dt="2023-05-15T12:50:48.417" v="205"/>
          <pc:sldLayoutMkLst>
            <pc:docMk/>
            <pc:sldMasterMk cId="1620363707" sldId="2147483928"/>
            <pc:sldLayoutMk cId="2586040497" sldId="2147483929"/>
          </pc:sldLayoutMkLst>
        </pc:sldLayoutChg>
        <pc:sldLayoutChg chg="setBg">
          <pc:chgData name="trungbo2001@gmail.com" userId="8ce29e2eda34f706" providerId="LiveId" clId="{5E434D99-0E3F-4B82-8B40-15242C306D02}" dt="2023-05-15T12:50:48.417" v="205"/>
          <pc:sldLayoutMkLst>
            <pc:docMk/>
            <pc:sldMasterMk cId="1620363707" sldId="2147483928"/>
            <pc:sldLayoutMk cId="2527827060" sldId="2147483930"/>
          </pc:sldLayoutMkLst>
        </pc:sldLayoutChg>
        <pc:sldLayoutChg chg="setBg">
          <pc:chgData name="trungbo2001@gmail.com" userId="8ce29e2eda34f706" providerId="LiveId" clId="{5E434D99-0E3F-4B82-8B40-15242C306D02}" dt="2023-05-15T12:50:48.417" v="205"/>
          <pc:sldLayoutMkLst>
            <pc:docMk/>
            <pc:sldMasterMk cId="1620363707" sldId="2147483928"/>
            <pc:sldLayoutMk cId="3711455768" sldId="2147483931"/>
          </pc:sldLayoutMkLst>
        </pc:sldLayoutChg>
        <pc:sldLayoutChg chg="setBg">
          <pc:chgData name="trungbo2001@gmail.com" userId="8ce29e2eda34f706" providerId="LiveId" clId="{5E434D99-0E3F-4B82-8B40-15242C306D02}" dt="2023-05-15T12:50:48.417" v="205"/>
          <pc:sldLayoutMkLst>
            <pc:docMk/>
            <pc:sldMasterMk cId="1620363707" sldId="2147483928"/>
            <pc:sldLayoutMk cId="3627762212" sldId="2147483932"/>
          </pc:sldLayoutMkLst>
        </pc:sldLayoutChg>
        <pc:sldLayoutChg chg="setBg">
          <pc:chgData name="trungbo2001@gmail.com" userId="8ce29e2eda34f706" providerId="LiveId" clId="{5E434D99-0E3F-4B82-8B40-15242C306D02}" dt="2023-05-15T12:50:48.417" v="205"/>
          <pc:sldLayoutMkLst>
            <pc:docMk/>
            <pc:sldMasterMk cId="1620363707" sldId="2147483928"/>
            <pc:sldLayoutMk cId="1411534083" sldId="2147483933"/>
          </pc:sldLayoutMkLst>
        </pc:sldLayoutChg>
        <pc:sldLayoutChg chg="setBg">
          <pc:chgData name="trungbo2001@gmail.com" userId="8ce29e2eda34f706" providerId="LiveId" clId="{5E434D99-0E3F-4B82-8B40-15242C306D02}" dt="2023-05-15T12:50:48.417" v="205"/>
          <pc:sldLayoutMkLst>
            <pc:docMk/>
            <pc:sldMasterMk cId="1620363707" sldId="2147483928"/>
            <pc:sldLayoutMk cId="2299140130" sldId="2147483934"/>
          </pc:sldLayoutMkLst>
        </pc:sldLayoutChg>
        <pc:sldLayoutChg chg="setBg">
          <pc:chgData name="trungbo2001@gmail.com" userId="8ce29e2eda34f706" providerId="LiveId" clId="{5E434D99-0E3F-4B82-8B40-15242C306D02}" dt="2023-05-15T12:50:48.417" v="205"/>
          <pc:sldLayoutMkLst>
            <pc:docMk/>
            <pc:sldMasterMk cId="1620363707" sldId="2147483928"/>
            <pc:sldLayoutMk cId="1264981509" sldId="2147483935"/>
          </pc:sldLayoutMkLst>
        </pc:sldLayoutChg>
        <pc:sldLayoutChg chg="setBg">
          <pc:chgData name="trungbo2001@gmail.com" userId="8ce29e2eda34f706" providerId="LiveId" clId="{5E434D99-0E3F-4B82-8B40-15242C306D02}" dt="2023-05-15T12:50:48.417" v="205"/>
          <pc:sldLayoutMkLst>
            <pc:docMk/>
            <pc:sldMasterMk cId="1620363707" sldId="2147483928"/>
            <pc:sldLayoutMk cId="586894438" sldId="2147483936"/>
          </pc:sldLayoutMkLst>
        </pc:sldLayoutChg>
        <pc:sldLayoutChg chg="setBg">
          <pc:chgData name="trungbo2001@gmail.com" userId="8ce29e2eda34f706" providerId="LiveId" clId="{5E434D99-0E3F-4B82-8B40-15242C306D02}" dt="2023-05-15T12:50:48.417" v="205"/>
          <pc:sldLayoutMkLst>
            <pc:docMk/>
            <pc:sldMasterMk cId="1620363707" sldId="2147483928"/>
            <pc:sldLayoutMk cId="3843063063" sldId="2147483937"/>
          </pc:sldLayoutMkLst>
        </pc:sldLayoutChg>
        <pc:sldLayoutChg chg="setBg">
          <pc:chgData name="trungbo2001@gmail.com" userId="8ce29e2eda34f706" providerId="LiveId" clId="{5E434D99-0E3F-4B82-8B40-15242C306D02}" dt="2023-05-15T12:50:48.417" v="205"/>
          <pc:sldLayoutMkLst>
            <pc:docMk/>
            <pc:sldMasterMk cId="1620363707" sldId="2147483928"/>
            <pc:sldLayoutMk cId="3105156911" sldId="2147483938"/>
          </pc:sldLayoutMkLst>
        </pc:sldLayoutChg>
        <pc:sldLayoutChg chg="setBg">
          <pc:chgData name="trungbo2001@gmail.com" userId="8ce29e2eda34f706" providerId="LiveId" clId="{5E434D99-0E3F-4B82-8B40-15242C306D02}" dt="2023-05-15T12:50:48.417" v="205"/>
          <pc:sldLayoutMkLst>
            <pc:docMk/>
            <pc:sldMasterMk cId="1620363707" sldId="2147483928"/>
            <pc:sldLayoutMk cId="2186276501" sldId="2147483939"/>
          </pc:sldLayoutMkLst>
        </pc:sldLayoutChg>
      </pc:sldMasterChg>
      <pc:sldMasterChg chg="setBg modSldLayout">
        <pc:chgData name="trungbo2001@gmail.com" userId="8ce29e2eda34f706" providerId="LiveId" clId="{5E434D99-0E3F-4B82-8B40-15242C306D02}" dt="2023-05-15T12:50:48.417" v="205"/>
        <pc:sldMasterMkLst>
          <pc:docMk/>
          <pc:sldMasterMk cId="4213949619" sldId="2147483940"/>
        </pc:sldMasterMkLst>
        <pc:sldLayoutChg chg="setBg">
          <pc:chgData name="trungbo2001@gmail.com" userId="8ce29e2eda34f706" providerId="LiveId" clId="{5E434D99-0E3F-4B82-8B40-15242C306D02}" dt="2023-05-15T12:50:48.417" v="205"/>
          <pc:sldLayoutMkLst>
            <pc:docMk/>
            <pc:sldMasterMk cId="4213949619" sldId="2147483940"/>
            <pc:sldLayoutMk cId="3407858621" sldId="2147483941"/>
          </pc:sldLayoutMkLst>
        </pc:sldLayoutChg>
        <pc:sldLayoutChg chg="setBg">
          <pc:chgData name="trungbo2001@gmail.com" userId="8ce29e2eda34f706" providerId="LiveId" clId="{5E434D99-0E3F-4B82-8B40-15242C306D02}" dt="2023-05-15T12:50:48.417" v="205"/>
          <pc:sldLayoutMkLst>
            <pc:docMk/>
            <pc:sldMasterMk cId="4213949619" sldId="2147483940"/>
            <pc:sldLayoutMk cId="336260183" sldId="2147483942"/>
          </pc:sldLayoutMkLst>
        </pc:sldLayoutChg>
        <pc:sldLayoutChg chg="setBg">
          <pc:chgData name="trungbo2001@gmail.com" userId="8ce29e2eda34f706" providerId="LiveId" clId="{5E434D99-0E3F-4B82-8B40-15242C306D02}" dt="2023-05-15T12:50:48.417" v="205"/>
          <pc:sldLayoutMkLst>
            <pc:docMk/>
            <pc:sldMasterMk cId="4213949619" sldId="2147483940"/>
            <pc:sldLayoutMk cId="577849707" sldId="2147483943"/>
          </pc:sldLayoutMkLst>
        </pc:sldLayoutChg>
        <pc:sldLayoutChg chg="setBg">
          <pc:chgData name="trungbo2001@gmail.com" userId="8ce29e2eda34f706" providerId="LiveId" clId="{5E434D99-0E3F-4B82-8B40-15242C306D02}" dt="2023-05-15T12:50:48.417" v="205"/>
          <pc:sldLayoutMkLst>
            <pc:docMk/>
            <pc:sldMasterMk cId="4213949619" sldId="2147483940"/>
            <pc:sldLayoutMk cId="2973208003" sldId="2147483944"/>
          </pc:sldLayoutMkLst>
        </pc:sldLayoutChg>
        <pc:sldLayoutChg chg="setBg">
          <pc:chgData name="trungbo2001@gmail.com" userId="8ce29e2eda34f706" providerId="LiveId" clId="{5E434D99-0E3F-4B82-8B40-15242C306D02}" dt="2023-05-15T12:50:48.417" v="205"/>
          <pc:sldLayoutMkLst>
            <pc:docMk/>
            <pc:sldMasterMk cId="4213949619" sldId="2147483940"/>
            <pc:sldLayoutMk cId="311202499" sldId="2147483945"/>
          </pc:sldLayoutMkLst>
        </pc:sldLayoutChg>
        <pc:sldLayoutChg chg="setBg">
          <pc:chgData name="trungbo2001@gmail.com" userId="8ce29e2eda34f706" providerId="LiveId" clId="{5E434D99-0E3F-4B82-8B40-15242C306D02}" dt="2023-05-15T12:50:48.417" v="205"/>
          <pc:sldLayoutMkLst>
            <pc:docMk/>
            <pc:sldMasterMk cId="4213949619" sldId="2147483940"/>
            <pc:sldLayoutMk cId="1017538422" sldId="2147483946"/>
          </pc:sldLayoutMkLst>
        </pc:sldLayoutChg>
        <pc:sldLayoutChg chg="setBg">
          <pc:chgData name="trungbo2001@gmail.com" userId="8ce29e2eda34f706" providerId="LiveId" clId="{5E434D99-0E3F-4B82-8B40-15242C306D02}" dt="2023-05-15T12:50:48.417" v="205"/>
          <pc:sldLayoutMkLst>
            <pc:docMk/>
            <pc:sldMasterMk cId="4213949619" sldId="2147483940"/>
            <pc:sldLayoutMk cId="2869536581" sldId="2147483947"/>
          </pc:sldLayoutMkLst>
        </pc:sldLayoutChg>
      </pc:sldMasterChg>
      <pc:sldMasterChg chg="del setBg delSldLayout modSldLayout">
        <pc:chgData name="trungbo2001@gmail.com" userId="8ce29e2eda34f706" providerId="LiveId" clId="{5E434D99-0E3F-4B82-8B40-15242C306D02}" dt="2023-05-17T07:44:20.545" v="1062" actId="2696"/>
        <pc:sldMasterMkLst>
          <pc:docMk/>
          <pc:sldMasterMk cId="2390584016" sldId="2147483948"/>
        </pc:sldMasterMkLst>
        <pc:sldLayoutChg chg="del setBg">
          <pc:chgData name="trungbo2001@gmail.com" userId="8ce29e2eda34f706" providerId="LiveId" clId="{5E434D99-0E3F-4B82-8B40-15242C306D02}" dt="2023-05-17T07:44:20.545" v="1062" actId="2696"/>
          <pc:sldLayoutMkLst>
            <pc:docMk/>
            <pc:sldMasterMk cId="2390584016" sldId="2147483948"/>
            <pc:sldLayoutMk cId="907400615" sldId="2147483949"/>
          </pc:sldLayoutMkLst>
        </pc:sldLayoutChg>
        <pc:sldLayoutChg chg="del setBg">
          <pc:chgData name="trungbo2001@gmail.com" userId="8ce29e2eda34f706" providerId="LiveId" clId="{5E434D99-0E3F-4B82-8B40-15242C306D02}" dt="2023-05-17T07:44:20.545" v="1062" actId="2696"/>
          <pc:sldLayoutMkLst>
            <pc:docMk/>
            <pc:sldMasterMk cId="2390584016" sldId="2147483948"/>
            <pc:sldLayoutMk cId="1640785279" sldId="2147483950"/>
          </pc:sldLayoutMkLst>
        </pc:sldLayoutChg>
        <pc:sldLayoutChg chg="del setBg">
          <pc:chgData name="trungbo2001@gmail.com" userId="8ce29e2eda34f706" providerId="LiveId" clId="{5E434D99-0E3F-4B82-8B40-15242C306D02}" dt="2023-05-17T07:44:20.545" v="1062" actId="2696"/>
          <pc:sldLayoutMkLst>
            <pc:docMk/>
            <pc:sldMasterMk cId="2390584016" sldId="2147483948"/>
            <pc:sldLayoutMk cId="3367629854" sldId="2147483951"/>
          </pc:sldLayoutMkLst>
        </pc:sldLayoutChg>
        <pc:sldLayoutChg chg="del setBg">
          <pc:chgData name="trungbo2001@gmail.com" userId="8ce29e2eda34f706" providerId="LiveId" clId="{5E434D99-0E3F-4B82-8B40-15242C306D02}" dt="2023-05-17T07:44:20.545" v="1062" actId="2696"/>
          <pc:sldLayoutMkLst>
            <pc:docMk/>
            <pc:sldMasterMk cId="2390584016" sldId="2147483948"/>
            <pc:sldLayoutMk cId="14629355" sldId="2147483952"/>
          </pc:sldLayoutMkLst>
        </pc:sldLayoutChg>
        <pc:sldLayoutChg chg="del setBg">
          <pc:chgData name="trungbo2001@gmail.com" userId="8ce29e2eda34f706" providerId="LiveId" clId="{5E434D99-0E3F-4B82-8B40-15242C306D02}" dt="2023-05-17T07:44:20.545" v="1062" actId="2696"/>
          <pc:sldLayoutMkLst>
            <pc:docMk/>
            <pc:sldMasterMk cId="2390584016" sldId="2147483948"/>
            <pc:sldLayoutMk cId="446295851" sldId="2147483953"/>
          </pc:sldLayoutMkLst>
        </pc:sldLayoutChg>
        <pc:sldLayoutChg chg="del setBg">
          <pc:chgData name="trungbo2001@gmail.com" userId="8ce29e2eda34f706" providerId="LiveId" clId="{5E434D99-0E3F-4B82-8B40-15242C306D02}" dt="2023-05-17T07:44:20.545" v="1062" actId="2696"/>
          <pc:sldLayoutMkLst>
            <pc:docMk/>
            <pc:sldMasterMk cId="2390584016" sldId="2147483948"/>
            <pc:sldLayoutMk cId="77743089" sldId="2147483954"/>
          </pc:sldLayoutMkLst>
        </pc:sldLayoutChg>
        <pc:sldLayoutChg chg="del setBg">
          <pc:chgData name="trungbo2001@gmail.com" userId="8ce29e2eda34f706" providerId="LiveId" clId="{5E434D99-0E3F-4B82-8B40-15242C306D02}" dt="2023-05-17T07:44:20.545" v="1062" actId="2696"/>
          <pc:sldLayoutMkLst>
            <pc:docMk/>
            <pc:sldMasterMk cId="2390584016" sldId="2147483948"/>
            <pc:sldLayoutMk cId="2744446022" sldId="2147483955"/>
          </pc:sldLayoutMkLst>
        </pc:sldLayoutChg>
        <pc:sldLayoutChg chg="del setBg">
          <pc:chgData name="trungbo2001@gmail.com" userId="8ce29e2eda34f706" providerId="LiveId" clId="{5E434D99-0E3F-4B82-8B40-15242C306D02}" dt="2023-05-17T07:44:20.545" v="1062" actId="2696"/>
          <pc:sldLayoutMkLst>
            <pc:docMk/>
            <pc:sldMasterMk cId="2390584016" sldId="2147483948"/>
            <pc:sldLayoutMk cId="2048300731" sldId="2147483956"/>
          </pc:sldLayoutMkLst>
        </pc:sldLayoutChg>
        <pc:sldLayoutChg chg="del setBg">
          <pc:chgData name="trungbo2001@gmail.com" userId="8ce29e2eda34f706" providerId="LiveId" clId="{5E434D99-0E3F-4B82-8B40-15242C306D02}" dt="2023-05-17T07:44:20.545" v="1062" actId="2696"/>
          <pc:sldLayoutMkLst>
            <pc:docMk/>
            <pc:sldMasterMk cId="2390584016" sldId="2147483948"/>
            <pc:sldLayoutMk cId="2497783853" sldId="2147483957"/>
          </pc:sldLayoutMkLst>
        </pc:sldLayoutChg>
        <pc:sldLayoutChg chg="del setBg">
          <pc:chgData name="trungbo2001@gmail.com" userId="8ce29e2eda34f706" providerId="LiveId" clId="{5E434D99-0E3F-4B82-8B40-15242C306D02}" dt="2023-05-17T07:44:20.545" v="1062" actId="2696"/>
          <pc:sldLayoutMkLst>
            <pc:docMk/>
            <pc:sldMasterMk cId="2390584016" sldId="2147483948"/>
            <pc:sldLayoutMk cId="4188159074" sldId="2147483958"/>
          </pc:sldLayoutMkLst>
        </pc:sldLayoutChg>
        <pc:sldLayoutChg chg="del setBg">
          <pc:chgData name="trungbo2001@gmail.com" userId="8ce29e2eda34f706" providerId="LiveId" clId="{5E434D99-0E3F-4B82-8B40-15242C306D02}" dt="2023-05-17T07:44:20.545" v="1062" actId="2696"/>
          <pc:sldLayoutMkLst>
            <pc:docMk/>
            <pc:sldMasterMk cId="2390584016" sldId="2147483948"/>
            <pc:sldLayoutMk cId="357870706" sldId="2147483959"/>
          </pc:sldLayoutMkLst>
        </pc:sldLayoutChg>
      </pc:sldMasterChg>
      <pc:sldMasterChg chg="del delSldLayout">
        <pc:chgData name="trungbo2001@gmail.com" userId="8ce29e2eda34f706" providerId="LiveId" clId="{5E434D99-0E3F-4B82-8B40-15242C306D02}" dt="2023-05-15T12:35:47.648" v="28" actId="47"/>
        <pc:sldMasterMkLst>
          <pc:docMk/>
          <pc:sldMasterMk cId="793187042" sldId="2147483960"/>
        </pc:sldMasterMkLst>
        <pc:sldLayoutChg chg="del">
          <pc:chgData name="trungbo2001@gmail.com" userId="8ce29e2eda34f706" providerId="LiveId" clId="{5E434D99-0E3F-4B82-8B40-15242C306D02}" dt="2023-05-15T12:35:47.648" v="28" actId="47"/>
          <pc:sldLayoutMkLst>
            <pc:docMk/>
            <pc:sldMasterMk cId="793187042" sldId="2147483960"/>
            <pc:sldLayoutMk cId="3511191346" sldId="2147483961"/>
          </pc:sldLayoutMkLst>
        </pc:sldLayoutChg>
        <pc:sldLayoutChg chg="del">
          <pc:chgData name="trungbo2001@gmail.com" userId="8ce29e2eda34f706" providerId="LiveId" clId="{5E434D99-0E3F-4B82-8B40-15242C306D02}" dt="2023-05-15T12:35:47.648" v="28" actId="47"/>
          <pc:sldLayoutMkLst>
            <pc:docMk/>
            <pc:sldMasterMk cId="793187042" sldId="2147483960"/>
            <pc:sldLayoutMk cId="2709514929" sldId="2147483962"/>
          </pc:sldLayoutMkLst>
        </pc:sldLayoutChg>
        <pc:sldLayoutChg chg="del">
          <pc:chgData name="trungbo2001@gmail.com" userId="8ce29e2eda34f706" providerId="LiveId" clId="{5E434D99-0E3F-4B82-8B40-15242C306D02}" dt="2023-05-15T12:35:47.648" v="28" actId="47"/>
          <pc:sldLayoutMkLst>
            <pc:docMk/>
            <pc:sldMasterMk cId="793187042" sldId="2147483960"/>
            <pc:sldLayoutMk cId="1974892476" sldId="2147483963"/>
          </pc:sldLayoutMkLst>
        </pc:sldLayoutChg>
        <pc:sldLayoutChg chg="del">
          <pc:chgData name="trungbo2001@gmail.com" userId="8ce29e2eda34f706" providerId="LiveId" clId="{5E434D99-0E3F-4B82-8B40-15242C306D02}" dt="2023-05-15T12:35:47.648" v="28" actId="47"/>
          <pc:sldLayoutMkLst>
            <pc:docMk/>
            <pc:sldMasterMk cId="793187042" sldId="2147483960"/>
            <pc:sldLayoutMk cId="870219297" sldId="2147483964"/>
          </pc:sldLayoutMkLst>
        </pc:sldLayoutChg>
        <pc:sldLayoutChg chg="del">
          <pc:chgData name="trungbo2001@gmail.com" userId="8ce29e2eda34f706" providerId="LiveId" clId="{5E434D99-0E3F-4B82-8B40-15242C306D02}" dt="2023-05-15T12:35:47.648" v="28" actId="47"/>
          <pc:sldLayoutMkLst>
            <pc:docMk/>
            <pc:sldMasterMk cId="793187042" sldId="2147483960"/>
            <pc:sldLayoutMk cId="296461164" sldId="2147483965"/>
          </pc:sldLayoutMkLst>
        </pc:sldLayoutChg>
        <pc:sldLayoutChg chg="del">
          <pc:chgData name="trungbo2001@gmail.com" userId="8ce29e2eda34f706" providerId="LiveId" clId="{5E434D99-0E3F-4B82-8B40-15242C306D02}" dt="2023-05-15T12:35:47.648" v="28" actId="47"/>
          <pc:sldLayoutMkLst>
            <pc:docMk/>
            <pc:sldMasterMk cId="793187042" sldId="2147483960"/>
            <pc:sldLayoutMk cId="3535343010" sldId="2147483966"/>
          </pc:sldLayoutMkLst>
        </pc:sldLayoutChg>
        <pc:sldLayoutChg chg="del">
          <pc:chgData name="trungbo2001@gmail.com" userId="8ce29e2eda34f706" providerId="LiveId" clId="{5E434D99-0E3F-4B82-8B40-15242C306D02}" dt="2023-05-15T12:35:47.648" v="28" actId="47"/>
          <pc:sldLayoutMkLst>
            <pc:docMk/>
            <pc:sldMasterMk cId="793187042" sldId="2147483960"/>
            <pc:sldLayoutMk cId="203709955" sldId="2147483967"/>
          </pc:sldLayoutMkLst>
        </pc:sldLayoutChg>
        <pc:sldLayoutChg chg="del">
          <pc:chgData name="trungbo2001@gmail.com" userId="8ce29e2eda34f706" providerId="LiveId" clId="{5E434D99-0E3F-4B82-8B40-15242C306D02}" dt="2023-05-15T12:35:47.648" v="28" actId="47"/>
          <pc:sldLayoutMkLst>
            <pc:docMk/>
            <pc:sldMasterMk cId="793187042" sldId="2147483960"/>
            <pc:sldLayoutMk cId="1583852807" sldId="2147483968"/>
          </pc:sldLayoutMkLst>
        </pc:sldLayoutChg>
        <pc:sldLayoutChg chg="del">
          <pc:chgData name="trungbo2001@gmail.com" userId="8ce29e2eda34f706" providerId="LiveId" clId="{5E434D99-0E3F-4B82-8B40-15242C306D02}" dt="2023-05-15T12:35:47.648" v="28" actId="47"/>
          <pc:sldLayoutMkLst>
            <pc:docMk/>
            <pc:sldMasterMk cId="793187042" sldId="2147483960"/>
            <pc:sldLayoutMk cId="3142905330" sldId="2147483969"/>
          </pc:sldLayoutMkLst>
        </pc:sldLayoutChg>
        <pc:sldLayoutChg chg="del">
          <pc:chgData name="trungbo2001@gmail.com" userId="8ce29e2eda34f706" providerId="LiveId" clId="{5E434D99-0E3F-4B82-8B40-15242C306D02}" dt="2023-05-15T12:35:47.648" v="28" actId="47"/>
          <pc:sldLayoutMkLst>
            <pc:docMk/>
            <pc:sldMasterMk cId="793187042" sldId="2147483960"/>
            <pc:sldLayoutMk cId="157929277" sldId="2147483970"/>
          </pc:sldLayoutMkLst>
        </pc:sldLayoutChg>
        <pc:sldLayoutChg chg="del">
          <pc:chgData name="trungbo2001@gmail.com" userId="8ce29e2eda34f706" providerId="LiveId" clId="{5E434D99-0E3F-4B82-8B40-15242C306D02}" dt="2023-05-15T12:35:47.648" v="28" actId="47"/>
          <pc:sldLayoutMkLst>
            <pc:docMk/>
            <pc:sldMasterMk cId="793187042" sldId="2147483960"/>
            <pc:sldLayoutMk cId="386005620" sldId="2147483971"/>
          </pc:sldLayoutMkLst>
        </pc:sldLayoutChg>
      </pc:sldMasterChg>
      <pc:sldMasterChg chg="setBg modSldLayout">
        <pc:chgData name="trungbo2001@gmail.com" userId="8ce29e2eda34f706" providerId="LiveId" clId="{5E434D99-0E3F-4B82-8B40-15242C306D02}" dt="2023-05-15T12:50:48.417" v="205"/>
        <pc:sldMasterMkLst>
          <pc:docMk/>
          <pc:sldMasterMk cId="1458842878" sldId="2147483972"/>
        </pc:sldMasterMkLst>
        <pc:sldLayoutChg chg="setBg">
          <pc:chgData name="trungbo2001@gmail.com" userId="8ce29e2eda34f706" providerId="LiveId" clId="{5E434D99-0E3F-4B82-8B40-15242C306D02}" dt="2023-05-15T12:50:48.417" v="205"/>
          <pc:sldLayoutMkLst>
            <pc:docMk/>
            <pc:sldMasterMk cId="1458842878" sldId="2147483972"/>
            <pc:sldLayoutMk cId="494072792" sldId="2147483973"/>
          </pc:sldLayoutMkLst>
        </pc:sldLayoutChg>
        <pc:sldLayoutChg chg="setBg">
          <pc:chgData name="trungbo2001@gmail.com" userId="8ce29e2eda34f706" providerId="LiveId" clId="{5E434D99-0E3F-4B82-8B40-15242C306D02}" dt="2023-05-15T12:50:48.417" v="205"/>
          <pc:sldLayoutMkLst>
            <pc:docMk/>
            <pc:sldMasterMk cId="1458842878" sldId="2147483972"/>
            <pc:sldLayoutMk cId="1999636914" sldId="2147483974"/>
          </pc:sldLayoutMkLst>
        </pc:sldLayoutChg>
        <pc:sldLayoutChg chg="setBg">
          <pc:chgData name="trungbo2001@gmail.com" userId="8ce29e2eda34f706" providerId="LiveId" clId="{5E434D99-0E3F-4B82-8B40-15242C306D02}" dt="2023-05-15T12:50:48.417" v="205"/>
          <pc:sldLayoutMkLst>
            <pc:docMk/>
            <pc:sldMasterMk cId="1458842878" sldId="2147483972"/>
            <pc:sldLayoutMk cId="1989537406" sldId="2147483975"/>
          </pc:sldLayoutMkLst>
        </pc:sldLayoutChg>
        <pc:sldLayoutChg chg="setBg">
          <pc:chgData name="trungbo2001@gmail.com" userId="8ce29e2eda34f706" providerId="LiveId" clId="{5E434D99-0E3F-4B82-8B40-15242C306D02}" dt="2023-05-15T12:50:48.417" v="205"/>
          <pc:sldLayoutMkLst>
            <pc:docMk/>
            <pc:sldMasterMk cId="1458842878" sldId="2147483972"/>
            <pc:sldLayoutMk cId="2616893192" sldId="2147483976"/>
          </pc:sldLayoutMkLst>
        </pc:sldLayoutChg>
        <pc:sldLayoutChg chg="setBg">
          <pc:chgData name="trungbo2001@gmail.com" userId="8ce29e2eda34f706" providerId="LiveId" clId="{5E434D99-0E3F-4B82-8B40-15242C306D02}" dt="2023-05-15T12:50:48.417" v="205"/>
          <pc:sldLayoutMkLst>
            <pc:docMk/>
            <pc:sldMasterMk cId="1458842878" sldId="2147483972"/>
            <pc:sldLayoutMk cId="1361389871" sldId="2147483977"/>
          </pc:sldLayoutMkLst>
        </pc:sldLayoutChg>
        <pc:sldLayoutChg chg="setBg">
          <pc:chgData name="trungbo2001@gmail.com" userId="8ce29e2eda34f706" providerId="LiveId" clId="{5E434D99-0E3F-4B82-8B40-15242C306D02}" dt="2023-05-15T12:50:48.417" v="205"/>
          <pc:sldLayoutMkLst>
            <pc:docMk/>
            <pc:sldMasterMk cId="1458842878" sldId="2147483972"/>
            <pc:sldLayoutMk cId="2387548646" sldId="2147483978"/>
          </pc:sldLayoutMkLst>
        </pc:sldLayoutChg>
        <pc:sldLayoutChg chg="setBg">
          <pc:chgData name="trungbo2001@gmail.com" userId="8ce29e2eda34f706" providerId="LiveId" clId="{5E434D99-0E3F-4B82-8B40-15242C306D02}" dt="2023-05-15T12:50:48.417" v="205"/>
          <pc:sldLayoutMkLst>
            <pc:docMk/>
            <pc:sldMasterMk cId="1458842878" sldId="2147483972"/>
            <pc:sldLayoutMk cId="4280852550" sldId="2147483979"/>
          </pc:sldLayoutMkLst>
        </pc:sldLayoutChg>
        <pc:sldLayoutChg chg="setBg">
          <pc:chgData name="trungbo2001@gmail.com" userId="8ce29e2eda34f706" providerId="LiveId" clId="{5E434D99-0E3F-4B82-8B40-15242C306D02}" dt="2023-05-15T12:50:48.417" v="205"/>
          <pc:sldLayoutMkLst>
            <pc:docMk/>
            <pc:sldMasterMk cId="1458842878" sldId="2147483972"/>
            <pc:sldLayoutMk cId="3189876493" sldId="2147483980"/>
          </pc:sldLayoutMkLst>
        </pc:sldLayoutChg>
        <pc:sldLayoutChg chg="setBg">
          <pc:chgData name="trungbo2001@gmail.com" userId="8ce29e2eda34f706" providerId="LiveId" clId="{5E434D99-0E3F-4B82-8B40-15242C306D02}" dt="2023-05-15T12:50:48.417" v="205"/>
          <pc:sldLayoutMkLst>
            <pc:docMk/>
            <pc:sldMasterMk cId="1458842878" sldId="2147483972"/>
            <pc:sldLayoutMk cId="167806312" sldId="2147483981"/>
          </pc:sldLayoutMkLst>
        </pc:sldLayoutChg>
        <pc:sldLayoutChg chg="setBg">
          <pc:chgData name="trungbo2001@gmail.com" userId="8ce29e2eda34f706" providerId="LiveId" clId="{5E434D99-0E3F-4B82-8B40-15242C306D02}" dt="2023-05-15T12:50:48.417" v="205"/>
          <pc:sldLayoutMkLst>
            <pc:docMk/>
            <pc:sldMasterMk cId="1458842878" sldId="2147483972"/>
            <pc:sldLayoutMk cId="2806833009" sldId="2147483982"/>
          </pc:sldLayoutMkLst>
        </pc:sldLayoutChg>
        <pc:sldLayoutChg chg="setBg">
          <pc:chgData name="trungbo2001@gmail.com" userId="8ce29e2eda34f706" providerId="LiveId" clId="{5E434D99-0E3F-4B82-8B40-15242C306D02}" dt="2023-05-15T12:50:48.417" v="205"/>
          <pc:sldLayoutMkLst>
            <pc:docMk/>
            <pc:sldMasterMk cId="1458842878" sldId="2147483972"/>
            <pc:sldLayoutMk cId="2974371370" sldId="2147483983"/>
          </pc:sldLayoutMkLst>
        </pc:sldLayoutChg>
      </pc:sldMasterChg>
      <pc:sldMasterChg chg="setBg modSldLayout">
        <pc:chgData name="trungbo2001@gmail.com" userId="8ce29e2eda34f706" providerId="LiveId" clId="{5E434D99-0E3F-4B82-8B40-15242C306D02}" dt="2023-05-15T12:50:48.417" v="205"/>
        <pc:sldMasterMkLst>
          <pc:docMk/>
          <pc:sldMasterMk cId="432540383" sldId="2147483984"/>
        </pc:sldMasterMkLst>
        <pc:sldLayoutChg chg="setBg">
          <pc:chgData name="trungbo2001@gmail.com" userId="8ce29e2eda34f706" providerId="LiveId" clId="{5E434D99-0E3F-4B82-8B40-15242C306D02}" dt="2023-05-15T12:50:48.417" v="205"/>
          <pc:sldLayoutMkLst>
            <pc:docMk/>
            <pc:sldMasterMk cId="432540383" sldId="2147483984"/>
            <pc:sldLayoutMk cId="1330743484" sldId="2147483985"/>
          </pc:sldLayoutMkLst>
        </pc:sldLayoutChg>
        <pc:sldLayoutChg chg="setBg">
          <pc:chgData name="trungbo2001@gmail.com" userId="8ce29e2eda34f706" providerId="LiveId" clId="{5E434D99-0E3F-4B82-8B40-15242C306D02}" dt="2023-05-15T12:50:48.417" v="205"/>
          <pc:sldLayoutMkLst>
            <pc:docMk/>
            <pc:sldMasterMk cId="432540383" sldId="2147483984"/>
            <pc:sldLayoutMk cId="139556314" sldId="2147483986"/>
          </pc:sldLayoutMkLst>
        </pc:sldLayoutChg>
        <pc:sldLayoutChg chg="setBg">
          <pc:chgData name="trungbo2001@gmail.com" userId="8ce29e2eda34f706" providerId="LiveId" clId="{5E434D99-0E3F-4B82-8B40-15242C306D02}" dt="2023-05-15T12:50:48.417" v="205"/>
          <pc:sldLayoutMkLst>
            <pc:docMk/>
            <pc:sldMasterMk cId="432540383" sldId="2147483984"/>
            <pc:sldLayoutMk cId="1430250154" sldId="2147483987"/>
          </pc:sldLayoutMkLst>
        </pc:sldLayoutChg>
        <pc:sldLayoutChg chg="setBg">
          <pc:chgData name="trungbo2001@gmail.com" userId="8ce29e2eda34f706" providerId="LiveId" clId="{5E434D99-0E3F-4B82-8B40-15242C306D02}" dt="2023-05-15T12:50:48.417" v="205"/>
          <pc:sldLayoutMkLst>
            <pc:docMk/>
            <pc:sldMasterMk cId="432540383" sldId="2147483984"/>
            <pc:sldLayoutMk cId="3131771400" sldId="2147483988"/>
          </pc:sldLayoutMkLst>
        </pc:sldLayoutChg>
        <pc:sldLayoutChg chg="setBg">
          <pc:chgData name="trungbo2001@gmail.com" userId="8ce29e2eda34f706" providerId="LiveId" clId="{5E434D99-0E3F-4B82-8B40-15242C306D02}" dt="2023-05-15T12:50:48.417" v="205"/>
          <pc:sldLayoutMkLst>
            <pc:docMk/>
            <pc:sldMasterMk cId="432540383" sldId="2147483984"/>
            <pc:sldLayoutMk cId="3608495710" sldId="2147483989"/>
          </pc:sldLayoutMkLst>
        </pc:sldLayoutChg>
        <pc:sldLayoutChg chg="setBg">
          <pc:chgData name="trungbo2001@gmail.com" userId="8ce29e2eda34f706" providerId="LiveId" clId="{5E434D99-0E3F-4B82-8B40-15242C306D02}" dt="2023-05-15T12:50:48.417" v="205"/>
          <pc:sldLayoutMkLst>
            <pc:docMk/>
            <pc:sldMasterMk cId="432540383" sldId="2147483984"/>
            <pc:sldLayoutMk cId="1161882339" sldId="2147483990"/>
          </pc:sldLayoutMkLst>
        </pc:sldLayoutChg>
        <pc:sldLayoutChg chg="setBg">
          <pc:chgData name="trungbo2001@gmail.com" userId="8ce29e2eda34f706" providerId="LiveId" clId="{5E434D99-0E3F-4B82-8B40-15242C306D02}" dt="2023-05-15T12:50:48.417" v="205"/>
          <pc:sldLayoutMkLst>
            <pc:docMk/>
            <pc:sldMasterMk cId="432540383" sldId="2147483984"/>
            <pc:sldLayoutMk cId="925259954" sldId="2147483991"/>
          </pc:sldLayoutMkLst>
        </pc:sldLayoutChg>
        <pc:sldLayoutChg chg="setBg">
          <pc:chgData name="trungbo2001@gmail.com" userId="8ce29e2eda34f706" providerId="LiveId" clId="{5E434D99-0E3F-4B82-8B40-15242C306D02}" dt="2023-05-15T12:50:48.417" v="205"/>
          <pc:sldLayoutMkLst>
            <pc:docMk/>
            <pc:sldMasterMk cId="432540383" sldId="2147483984"/>
            <pc:sldLayoutMk cId="783864528" sldId="2147483992"/>
          </pc:sldLayoutMkLst>
        </pc:sldLayoutChg>
        <pc:sldLayoutChg chg="setBg">
          <pc:chgData name="trungbo2001@gmail.com" userId="8ce29e2eda34f706" providerId="LiveId" clId="{5E434D99-0E3F-4B82-8B40-15242C306D02}" dt="2023-05-15T12:50:48.417" v="205"/>
          <pc:sldLayoutMkLst>
            <pc:docMk/>
            <pc:sldMasterMk cId="432540383" sldId="2147483984"/>
            <pc:sldLayoutMk cId="470672771" sldId="2147483993"/>
          </pc:sldLayoutMkLst>
        </pc:sldLayoutChg>
        <pc:sldLayoutChg chg="setBg">
          <pc:chgData name="trungbo2001@gmail.com" userId="8ce29e2eda34f706" providerId="LiveId" clId="{5E434D99-0E3F-4B82-8B40-15242C306D02}" dt="2023-05-15T12:50:48.417" v="205"/>
          <pc:sldLayoutMkLst>
            <pc:docMk/>
            <pc:sldMasterMk cId="432540383" sldId="2147483984"/>
            <pc:sldLayoutMk cId="1913047181" sldId="2147483994"/>
          </pc:sldLayoutMkLst>
        </pc:sldLayoutChg>
        <pc:sldLayoutChg chg="setBg">
          <pc:chgData name="trungbo2001@gmail.com" userId="8ce29e2eda34f706" providerId="LiveId" clId="{5E434D99-0E3F-4B82-8B40-15242C306D02}" dt="2023-05-15T12:50:48.417" v="205"/>
          <pc:sldLayoutMkLst>
            <pc:docMk/>
            <pc:sldMasterMk cId="432540383" sldId="2147483984"/>
            <pc:sldLayoutMk cId="1798202936" sldId="2147483995"/>
          </pc:sldLayoutMkLst>
        </pc:sldLayoutChg>
      </pc:sldMasterChg>
      <pc:sldMasterChg chg="del delSldLayout">
        <pc:chgData name="trungbo2001@gmail.com" userId="8ce29e2eda34f706" providerId="LiveId" clId="{5E434D99-0E3F-4B82-8B40-15242C306D02}" dt="2023-05-15T12:35:47.648" v="28" actId="47"/>
        <pc:sldMasterMkLst>
          <pc:docMk/>
          <pc:sldMasterMk cId="3725607334" sldId="2147483996"/>
        </pc:sldMasterMkLst>
        <pc:sldLayoutChg chg="del">
          <pc:chgData name="trungbo2001@gmail.com" userId="8ce29e2eda34f706" providerId="LiveId" clId="{5E434D99-0E3F-4B82-8B40-15242C306D02}" dt="2023-05-15T12:35:47.648" v="28" actId="47"/>
          <pc:sldLayoutMkLst>
            <pc:docMk/>
            <pc:sldMasterMk cId="3725607334" sldId="2147483996"/>
            <pc:sldLayoutMk cId="2616754334" sldId="2147483997"/>
          </pc:sldLayoutMkLst>
        </pc:sldLayoutChg>
        <pc:sldLayoutChg chg="del">
          <pc:chgData name="trungbo2001@gmail.com" userId="8ce29e2eda34f706" providerId="LiveId" clId="{5E434D99-0E3F-4B82-8B40-15242C306D02}" dt="2023-05-15T12:35:47.648" v="28" actId="47"/>
          <pc:sldLayoutMkLst>
            <pc:docMk/>
            <pc:sldMasterMk cId="3725607334" sldId="2147483996"/>
            <pc:sldLayoutMk cId="2062977774" sldId="2147483998"/>
          </pc:sldLayoutMkLst>
        </pc:sldLayoutChg>
        <pc:sldLayoutChg chg="del">
          <pc:chgData name="trungbo2001@gmail.com" userId="8ce29e2eda34f706" providerId="LiveId" clId="{5E434D99-0E3F-4B82-8B40-15242C306D02}" dt="2023-05-15T12:35:47.648" v="28" actId="47"/>
          <pc:sldLayoutMkLst>
            <pc:docMk/>
            <pc:sldMasterMk cId="3725607334" sldId="2147483996"/>
            <pc:sldLayoutMk cId="2654784295" sldId="2147483999"/>
          </pc:sldLayoutMkLst>
        </pc:sldLayoutChg>
        <pc:sldLayoutChg chg="del">
          <pc:chgData name="trungbo2001@gmail.com" userId="8ce29e2eda34f706" providerId="LiveId" clId="{5E434D99-0E3F-4B82-8B40-15242C306D02}" dt="2023-05-15T12:35:47.648" v="28" actId="47"/>
          <pc:sldLayoutMkLst>
            <pc:docMk/>
            <pc:sldMasterMk cId="3725607334" sldId="2147483996"/>
            <pc:sldLayoutMk cId="2809220414" sldId="2147484000"/>
          </pc:sldLayoutMkLst>
        </pc:sldLayoutChg>
        <pc:sldLayoutChg chg="del">
          <pc:chgData name="trungbo2001@gmail.com" userId="8ce29e2eda34f706" providerId="LiveId" clId="{5E434D99-0E3F-4B82-8B40-15242C306D02}" dt="2023-05-15T12:35:47.648" v="28" actId="47"/>
          <pc:sldLayoutMkLst>
            <pc:docMk/>
            <pc:sldMasterMk cId="3725607334" sldId="2147483996"/>
            <pc:sldLayoutMk cId="496405688" sldId="2147484001"/>
          </pc:sldLayoutMkLst>
        </pc:sldLayoutChg>
        <pc:sldLayoutChg chg="del">
          <pc:chgData name="trungbo2001@gmail.com" userId="8ce29e2eda34f706" providerId="LiveId" clId="{5E434D99-0E3F-4B82-8B40-15242C306D02}" dt="2023-05-15T12:35:47.648" v="28" actId="47"/>
          <pc:sldLayoutMkLst>
            <pc:docMk/>
            <pc:sldMasterMk cId="3725607334" sldId="2147483996"/>
            <pc:sldLayoutMk cId="4009797282" sldId="2147484002"/>
          </pc:sldLayoutMkLst>
        </pc:sldLayoutChg>
        <pc:sldLayoutChg chg="del">
          <pc:chgData name="trungbo2001@gmail.com" userId="8ce29e2eda34f706" providerId="LiveId" clId="{5E434D99-0E3F-4B82-8B40-15242C306D02}" dt="2023-05-15T12:35:47.648" v="28" actId="47"/>
          <pc:sldLayoutMkLst>
            <pc:docMk/>
            <pc:sldMasterMk cId="3725607334" sldId="2147483996"/>
            <pc:sldLayoutMk cId="604615160" sldId="2147484003"/>
          </pc:sldLayoutMkLst>
        </pc:sldLayoutChg>
        <pc:sldLayoutChg chg="del">
          <pc:chgData name="trungbo2001@gmail.com" userId="8ce29e2eda34f706" providerId="LiveId" clId="{5E434D99-0E3F-4B82-8B40-15242C306D02}" dt="2023-05-15T12:35:47.648" v="28" actId="47"/>
          <pc:sldLayoutMkLst>
            <pc:docMk/>
            <pc:sldMasterMk cId="3725607334" sldId="2147483996"/>
            <pc:sldLayoutMk cId="841949162" sldId="2147484004"/>
          </pc:sldLayoutMkLst>
        </pc:sldLayoutChg>
        <pc:sldLayoutChg chg="del">
          <pc:chgData name="trungbo2001@gmail.com" userId="8ce29e2eda34f706" providerId="LiveId" clId="{5E434D99-0E3F-4B82-8B40-15242C306D02}" dt="2023-05-15T12:35:47.648" v="28" actId="47"/>
          <pc:sldLayoutMkLst>
            <pc:docMk/>
            <pc:sldMasterMk cId="3725607334" sldId="2147483996"/>
            <pc:sldLayoutMk cId="1946158490" sldId="2147484005"/>
          </pc:sldLayoutMkLst>
        </pc:sldLayoutChg>
        <pc:sldLayoutChg chg="del">
          <pc:chgData name="trungbo2001@gmail.com" userId="8ce29e2eda34f706" providerId="LiveId" clId="{5E434D99-0E3F-4B82-8B40-15242C306D02}" dt="2023-05-15T12:35:47.648" v="28" actId="47"/>
          <pc:sldLayoutMkLst>
            <pc:docMk/>
            <pc:sldMasterMk cId="3725607334" sldId="2147483996"/>
            <pc:sldLayoutMk cId="3266920638" sldId="2147484006"/>
          </pc:sldLayoutMkLst>
        </pc:sldLayoutChg>
        <pc:sldLayoutChg chg="del">
          <pc:chgData name="trungbo2001@gmail.com" userId="8ce29e2eda34f706" providerId="LiveId" clId="{5E434D99-0E3F-4B82-8B40-15242C306D02}" dt="2023-05-15T12:35:47.648" v="28" actId="47"/>
          <pc:sldLayoutMkLst>
            <pc:docMk/>
            <pc:sldMasterMk cId="3725607334" sldId="2147483996"/>
            <pc:sldLayoutMk cId="1833940371" sldId="2147484007"/>
          </pc:sldLayoutMkLst>
        </pc:sldLayoutChg>
      </pc:sldMasterChg>
      <pc:sldMasterChg chg="del delSldLayout">
        <pc:chgData name="trungbo2001@gmail.com" userId="8ce29e2eda34f706" providerId="LiveId" clId="{5E434D99-0E3F-4B82-8B40-15242C306D02}" dt="2023-05-15T12:35:47.648" v="28" actId="47"/>
        <pc:sldMasterMkLst>
          <pc:docMk/>
          <pc:sldMasterMk cId="580615232" sldId="2147484008"/>
        </pc:sldMasterMkLst>
        <pc:sldLayoutChg chg="del">
          <pc:chgData name="trungbo2001@gmail.com" userId="8ce29e2eda34f706" providerId="LiveId" clId="{5E434D99-0E3F-4B82-8B40-15242C306D02}" dt="2023-05-15T12:35:47.648" v="28" actId="47"/>
          <pc:sldLayoutMkLst>
            <pc:docMk/>
            <pc:sldMasterMk cId="580615232" sldId="2147484008"/>
            <pc:sldLayoutMk cId="4041733830" sldId="2147484009"/>
          </pc:sldLayoutMkLst>
        </pc:sldLayoutChg>
        <pc:sldLayoutChg chg="del">
          <pc:chgData name="trungbo2001@gmail.com" userId="8ce29e2eda34f706" providerId="LiveId" clId="{5E434D99-0E3F-4B82-8B40-15242C306D02}" dt="2023-05-15T12:35:47.648" v="28" actId="47"/>
          <pc:sldLayoutMkLst>
            <pc:docMk/>
            <pc:sldMasterMk cId="580615232" sldId="2147484008"/>
            <pc:sldLayoutMk cId="234240454" sldId="2147484010"/>
          </pc:sldLayoutMkLst>
        </pc:sldLayoutChg>
        <pc:sldLayoutChg chg="del">
          <pc:chgData name="trungbo2001@gmail.com" userId="8ce29e2eda34f706" providerId="LiveId" clId="{5E434D99-0E3F-4B82-8B40-15242C306D02}" dt="2023-05-15T12:35:47.648" v="28" actId="47"/>
          <pc:sldLayoutMkLst>
            <pc:docMk/>
            <pc:sldMasterMk cId="580615232" sldId="2147484008"/>
            <pc:sldLayoutMk cId="220604415" sldId="2147484011"/>
          </pc:sldLayoutMkLst>
        </pc:sldLayoutChg>
        <pc:sldLayoutChg chg="del">
          <pc:chgData name="trungbo2001@gmail.com" userId="8ce29e2eda34f706" providerId="LiveId" clId="{5E434D99-0E3F-4B82-8B40-15242C306D02}" dt="2023-05-15T12:35:47.648" v="28" actId="47"/>
          <pc:sldLayoutMkLst>
            <pc:docMk/>
            <pc:sldMasterMk cId="580615232" sldId="2147484008"/>
            <pc:sldLayoutMk cId="3503843570" sldId="2147484012"/>
          </pc:sldLayoutMkLst>
        </pc:sldLayoutChg>
        <pc:sldLayoutChg chg="del">
          <pc:chgData name="trungbo2001@gmail.com" userId="8ce29e2eda34f706" providerId="LiveId" clId="{5E434D99-0E3F-4B82-8B40-15242C306D02}" dt="2023-05-15T12:35:47.648" v="28" actId="47"/>
          <pc:sldLayoutMkLst>
            <pc:docMk/>
            <pc:sldMasterMk cId="580615232" sldId="2147484008"/>
            <pc:sldLayoutMk cId="4120932150" sldId="2147484013"/>
          </pc:sldLayoutMkLst>
        </pc:sldLayoutChg>
        <pc:sldLayoutChg chg="del">
          <pc:chgData name="trungbo2001@gmail.com" userId="8ce29e2eda34f706" providerId="LiveId" clId="{5E434D99-0E3F-4B82-8B40-15242C306D02}" dt="2023-05-15T12:35:47.648" v="28" actId="47"/>
          <pc:sldLayoutMkLst>
            <pc:docMk/>
            <pc:sldMasterMk cId="580615232" sldId="2147484008"/>
            <pc:sldLayoutMk cId="453390458" sldId="2147484014"/>
          </pc:sldLayoutMkLst>
        </pc:sldLayoutChg>
        <pc:sldLayoutChg chg="del">
          <pc:chgData name="trungbo2001@gmail.com" userId="8ce29e2eda34f706" providerId="LiveId" clId="{5E434D99-0E3F-4B82-8B40-15242C306D02}" dt="2023-05-15T12:35:47.648" v="28" actId="47"/>
          <pc:sldLayoutMkLst>
            <pc:docMk/>
            <pc:sldMasterMk cId="580615232" sldId="2147484008"/>
            <pc:sldLayoutMk cId="2063921177" sldId="2147484015"/>
          </pc:sldLayoutMkLst>
        </pc:sldLayoutChg>
        <pc:sldLayoutChg chg="del">
          <pc:chgData name="trungbo2001@gmail.com" userId="8ce29e2eda34f706" providerId="LiveId" clId="{5E434D99-0E3F-4B82-8B40-15242C306D02}" dt="2023-05-15T12:35:47.648" v="28" actId="47"/>
          <pc:sldLayoutMkLst>
            <pc:docMk/>
            <pc:sldMasterMk cId="580615232" sldId="2147484008"/>
            <pc:sldLayoutMk cId="3469491359" sldId="2147484016"/>
          </pc:sldLayoutMkLst>
        </pc:sldLayoutChg>
        <pc:sldLayoutChg chg="del">
          <pc:chgData name="trungbo2001@gmail.com" userId="8ce29e2eda34f706" providerId="LiveId" clId="{5E434D99-0E3F-4B82-8B40-15242C306D02}" dt="2023-05-15T12:35:47.648" v="28" actId="47"/>
          <pc:sldLayoutMkLst>
            <pc:docMk/>
            <pc:sldMasterMk cId="580615232" sldId="2147484008"/>
            <pc:sldLayoutMk cId="2966702906" sldId="2147484017"/>
          </pc:sldLayoutMkLst>
        </pc:sldLayoutChg>
        <pc:sldLayoutChg chg="del">
          <pc:chgData name="trungbo2001@gmail.com" userId="8ce29e2eda34f706" providerId="LiveId" clId="{5E434D99-0E3F-4B82-8B40-15242C306D02}" dt="2023-05-15T12:35:47.648" v="28" actId="47"/>
          <pc:sldLayoutMkLst>
            <pc:docMk/>
            <pc:sldMasterMk cId="580615232" sldId="2147484008"/>
            <pc:sldLayoutMk cId="4005862837" sldId="2147484018"/>
          </pc:sldLayoutMkLst>
        </pc:sldLayoutChg>
        <pc:sldLayoutChg chg="del">
          <pc:chgData name="trungbo2001@gmail.com" userId="8ce29e2eda34f706" providerId="LiveId" clId="{5E434D99-0E3F-4B82-8B40-15242C306D02}" dt="2023-05-15T12:35:47.648" v="28" actId="47"/>
          <pc:sldLayoutMkLst>
            <pc:docMk/>
            <pc:sldMasterMk cId="580615232" sldId="2147484008"/>
            <pc:sldLayoutMk cId="3410481611" sldId="2147484019"/>
          </pc:sldLayoutMkLst>
        </pc:sldLayoutChg>
      </pc:sldMasterChg>
      <pc:sldMasterChg chg="del delSldLayout">
        <pc:chgData name="trungbo2001@gmail.com" userId="8ce29e2eda34f706" providerId="LiveId" clId="{5E434D99-0E3F-4B82-8B40-15242C306D02}" dt="2023-05-15T12:35:47.648" v="28" actId="47"/>
        <pc:sldMasterMkLst>
          <pc:docMk/>
          <pc:sldMasterMk cId="580615232" sldId="2147484020"/>
        </pc:sldMasterMkLst>
        <pc:sldLayoutChg chg="del">
          <pc:chgData name="trungbo2001@gmail.com" userId="8ce29e2eda34f706" providerId="LiveId" clId="{5E434D99-0E3F-4B82-8B40-15242C306D02}" dt="2023-05-15T12:35:47.648" v="28" actId="47"/>
          <pc:sldLayoutMkLst>
            <pc:docMk/>
            <pc:sldMasterMk cId="580615232" sldId="2147484020"/>
            <pc:sldLayoutMk cId="4041733830" sldId="2147484021"/>
          </pc:sldLayoutMkLst>
        </pc:sldLayoutChg>
        <pc:sldLayoutChg chg="del">
          <pc:chgData name="trungbo2001@gmail.com" userId="8ce29e2eda34f706" providerId="LiveId" clId="{5E434D99-0E3F-4B82-8B40-15242C306D02}" dt="2023-05-15T12:35:47.648" v="28" actId="47"/>
          <pc:sldLayoutMkLst>
            <pc:docMk/>
            <pc:sldMasterMk cId="580615232" sldId="2147484020"/>
            <pc:sldLayoutMk cId="234240454" sldId="2147484022"/>
          </pc:sldLayoutMkLst>
        </pc:sldLayoutChg>
        <pc:sldLayoutChg chg="del">
          <pc:chgData name="trungbo2001@gmail.com" userId="8ce29e2eda34f706" providerId="LiveId" clId="{5E434D99-0E3F-4B82-8B40-15242C306D02}" dt="2023-05-15T12:35:47.648" v="28" actId="47"/>
          <pc:sldLayoutMkLst>
            <pc:docMk/>
            <pc:sldMasterMk cId="580615232" sldId="2147484020"/>
            <pc:sldLayoutMk cId="220604415" sldId="2147484023"/>
          </pc:sldLayoutMkLst>
        </pc:sldLayoutChg>
        <pc:sldLayoutChg chg="del">
          <pc:chgData name="trungbo2001@gmail.com" userId="8ce29e2eda34f706" providerId="LiveId" clId="{5E434D99-0E3F-4B82-8B40-15242C306D02}" dt="2023-05-15T12:35:47.648" v="28" actId="47"/>
          <pc:sldLayoutMkLst>
            <pc:docMk/>
            <pc:sldMasterMk cId="580615232" sldId="2147484020"/>
            <pc:sldLayoutMk cId="3503843570" sldId="2147484024"/>
          </pc:sldLayoutMkLst>
        </pc:sldLayoutChg>
        <pc:sldLayoutChg chg="del">
          <pc:chgData name="trungbo2001@gmail.com" userId="8ce29e2eda34f706" providerId="LiveId" clId="{5E434D99-0E3F-4B82-8B40-15242C306D02}" dt="2023-05-15T12:35:47.648" v="28" actId="47"/>
          <pc:sldLayoutMkLst>
            <pc:docMk/>
            <pc:sldMasterMk cId="580615232" sldId="2147484020"/>
            <pc:sldLayoutMk cId="4120932150" sldId="2147484025"/>
          </pc:sldLayoutMkLst>
        </pc:sldLayoutChg>
        <pc:sldLayoutChg chg="del">
          <pc:chgData name="trungbo2001@gmail.com" userId="8ce29e2eda34f706" providerId="LiveId" clId="{5E434D99-0E3F-4B82-8B40-15242C306D02}" dt="2023-05-15T12:35:47.648" v="28" actId="47"/>
          <pc:sldLayoutMkLst>
            <pc:docMk/>
            <pc:sldMasterMk cId="580615232" sldId="2147484020"/>
            <pc:sldLayoutMk cId="453390458" sldId="2147484026"/>
          </pc:sldLayoutMkLst>
        </pc:sldLayoutChg>
        <pc:sldLayoutChg chg="del">
          <pc:chgData name="trungbo2001@gmail.com" userId="8ce29e2eda34f706" providerId="LiveId" clId="{5E434D99-0E3F-4B82-8B40-15242C306D02}" dt="2023-05-15T12:35:47.648" v="28" actId="47"/>
          <pc:sldLayoutMkLst>
            <pc:docMk/>
            <pc:sldMasterMk cId="580615232" sldId="2147484020"/>
            <pc:sldLayoutMk cId="2063921177" sldId="2147484027"/>
          </pc:sldLayoutMkLst>
        </pc:sldLayoutChg>
        <pc:sldLayoutChg chg="del">
          <pc:chgData name="trungbo2001@gmail.com" userId="8ce29e2eda34f706" providerId="LiveId" clId="{5E434D99-0E3F-4B82-8B40-15242C306D02}" dt="2023-05-15T12:35:47.648" v="28" actId="47"/>
          <pc:sldLayoutMkLst>
            <pc:docMk/>
            <pc:sldMasterMk cId="580615232" sldId="2147484020"/>
            <pc:sldLayoutMk cId="3469491359" sldId="2147484028"/>
          </pc:sldLayoutMkLst>
        </pc:sldLayoutChg>
        <pc:sldLayoutChg chg="del">
          <pc:chgData name="trungbo2001@gmail.com" userId="8ce29e2eda34f706" providerId="LiveId" clId="{5E434D99-0E3F-4B82-8B40-15242C306D02}" dt="2023-05-15T12:35:47.648" v="28" actId="47"/>
          <pc:sldLayoutMkLst>
            <pc:docMk/>
            <pc:sldMasterMk cId="580615232" sldId="2147484020"/>
            <pc:sldLayoutMk cId="2966702906" sldId="2147484029"/>
          </pc:sldLayoutMkLst>
        </pc:sldLayoutChg>
        <pc:sldLayoutChg chg="del">
          <pc:chgData name="trungbo2001@gmail.com" userId="8ce29e2eda34f706" providerId="LiveId" clId="{5E434D99-0E3F-4B82-8B40-15242C306D02}" dt="2023-05-15T12:35:47.648" v="28" actId="47"/>
          <pc:sldLayoutMkLst>
            <pc:docMk/>
            <pc:sldMasterMk cId="580615232" sldId="2147484020"/>
            <pc:sldLayoutMk cId="4005862837" sldId="2147484030"/>
          </pc:sldLayoutMkLst>
        </pc:sldLayoutChg>
        <pc:sldLayoutChg chg="del">
          <pc:chgData name="trungbo2001@gmail.com" userId="8ce29e2eda34f706" providerId="LiveId" clId="{5E434D99-0E3F-4B82-8B40-15242C306D02}" dt="2023-05-15T12:35:47.648" v="28" actId="47"/>
          <pc:sldLayoutMkLst>
            <pc:docMk/>
            <pc:sldMasterMk cId="580615232" sldId="2147484020"/>
            <pc:sldLayoutMk cId="3410481611" sldId="2147484031"/>
          </pc:sldLayoutMkLst>
        </pc:sldLayoutChg>
      </pc:sldMasterChg>
      <pc:sldMasterChg chg="del delSldLayout">
        <pc:chgData name="trungbo2001@gmail.com" userId="8ce29e2eda34f706" providerId="LiveId" clId="{5E434D99-0E3F-4B82-8B40-15242C306D02}" dt="2023-05-15T12:41:13.540" v="50" actId="47"/>
        <pc:sldMasterMkLst>
          <pc:docMk/>
          <pc:sldMasterMk cId="517026618" sldId="2147484032"/>
        </pc:sldMasterMkLst>
        <pc:sldLayoutChg chg="del">
          <pc:chgData name="trungbo2001@gmail.com" userId="8ce29e2eda34f706" providerId="LiveId" clId="{5E434D99-0E3F-4B82-8B40-15242C306D02}" dt="2023-05-15T12:41:13.540" v="50" actId="47"/>
          <pc:sldLayoutMkLst>
            <pc:docMk/>
            <pc:sldMasterMk cId="517026618" sldId="2147484032"/>
            <pc:sldLayoutMk cId="3899551459" sldId="2147484033"/>
          </pc:sldLayoutMkLst>
        </pc:sldLayoutChg>
        <pc:sldLayoutChg chg="del">
          <pc:chgData name="trungbo2001@gmail.com" userId="8ce29e2eda34f706" providerId="LiveId" clId="{5E434D99-0E3F-4B82-8B40-15242C306D02}" dt="2023-05-15T12:41:13.540" v="50" actId="47"/>
          <pc:sldLayoutMkLst>
            <pc:docMk/>
            <pc:sldMasterMk cId="517026618" sldId="2147484032"/>
            <pc:sldLayoutMk cId="537925389" sldId="2147484034"/>
          </pc:sldLayoutMkLst>
        </pc:sldLayoutChg>
        <pc:sldLayoutChg chg="del">
          <pc:chgData name="trungbo2001@gmail.com" userId="8ce29e2eda34f706" providerId="LiveId" clId="{5E434D99-0E3F-4B82-8B40-15242C306D02}" dt="2023-05-15T12:41:13.540" v="50" actId="47"/>
          <pc:sldLayoutMkLst>
            <pc:docMk/>
            <pc:sldMasterMk cId="517026618" sldId="2147484032"/>
            <pc:sldLayoutMk cId="3032524258" sldId="2147484035"/>
          </pc:sldLayoutMkLst>
        </pc:sldLayoutChg>
        <pc:sldLayoutChg chg="del">
          <pc:chgData name="trungbo2001@gmail.com" userId="8ce29e2eda34f706" providerId="LiveId" clId="{5E434D99-0E3F-4B82-8B40-15242C306D02}" dt="2023-05-15T12:41:13.540" v="50" actId="47"/>
          <pc:sldLayoutMkLst>
            <pc:docMk/>
            <pc:sldMasterMk cId="517026618" sldId="2147484032"/>
            <pc:sldLayoutMk cId="1963953509" sldId="2147484036"/>
          </pc:sldLayoutMkLst>
        </pc:sldLayoutChg>
        <pc:sldLayoutChg chg="del">
          <pc:chgData name="trungbo2001@gmail.com" userId="8ce29e2eda34f706" providerId="LiveId" clId="{5E434D99-0E3F-4B82-8B40-15242C306D02}" dt="2023-05-15T12:41:13.540" v="50" actId="47"/>
          <pc:sldLayoutMkLst>
            <pc:docMk/>
            <pc:sldMasterMk cId="517026618" sldId="2147484032"/>
            <pc:sldLayoutMk cId="1795476290" sldId="2147484037"/>
          </pc:sldLayoutMkLst>
        </pc:sldLayoutChg>
        <pc:sldLayoutChg chg="del">
          <pc:chgData name="trungbo2001@gmail.com" userId="8ce29e2eda34f706" providerId="LiveId" clId="{5E434D99-0E3F-4B82-8B40-15242C306D02}" dt="2023-05-15T12:41:13.540" v="50" actId="47"/>
          <pc:sldLayoutMkLst>
            <pc:docMk/>
            <pc:sldMasterMk cId="517026618" sldId="2147484032"/>
            <pc:sldLayoutMk cId="4157538430" sldId="2147484038"/>
          </pc:sldLayoutMkLst>
        </pc:sldLayoutChg>
        <pc:sldLayoutChg chg="del">
          <pc:chgData name="trungbo2001@gmail.com" userId="8ce29e2eda34f706" providerId="LiveId" clId="{5E434D99-0E3F-4B82-8B40-15242C306D02}" dt="2023-05-15T12:41:13.540" v="50" actId="47"/>
          <pc:sldLayoutMkLst>
            <pc:docMk/>
            <pc:sldMasterMk cId="517026618" sldId="2147484032"/>
            <pc:sldLayoutMk cId="4239468708" sldId="2147484039"/>
          </pc:sldLayoutMkLst>
        </pc:sldLayoutChg>
        <pc:sldLayoutChg chg="del">
          <pc:chgData name="trungbo2001@gmail.com" userId="8ce29e2eda34f706" providerId="LiveId" clId="{5E434D99-0E3F-4B82-8B40-15242C306D02}" dt="2023-05-15T12:41:13.540" v="50" actId="47"/>
          <pc:sldLayoutMkLst>
            <pc:docMk/>
            <pc:sldMasterMk cId="517026618" sldId="2147484032"/>
            <pc:sldLayoutMk cId="3873084496" sldId="2147484040"/>
          </pc:sldLayoutMkLst>
        </pc:sldLayoutChg>
        <pc:sldLayoutChg chg="del">
          <pc:chgData name="trungbo2001@gmail.com" userId="8ce29e2eda34f706" providerId="LiveId" clId="{5E434D99-0E3F-4B82-8B40-15242C306D02}" dt="2023-05-15T12:41:13.540" v="50" actId="47"/>
          <pc:sldLayoutMkLst>
            <pc:docMk/>
            <pc:sldMasterMk cId="517026618" sldId="2147484032"/>
            <pc:sldLayoutMk cId="1611978329" sldId="2147484041"/>
          </pc:sldLayoutMkLst>
        </pc:sldLayoutChg>
        <pc:sldLayoutChg chg="del">
          <pc:chgData name="trungbo2001@gmail.com" userId="8ce29e2eda34f706" providerId="LiveId" clId="{5E434D99-0E3F-4B82-8B40-15242C306D02}" dt="2023-05-15T12:41:13.540" v="50" actId="47"/>
          <pc:sldLayoutMkLst>
            <pc:docMk/>
            <pc:sldMasterMk cId="517026618" sldId="2147484032"/>
            <pc:sldLayoutMk cId="4065088840" sldId="2147484042"/>
          </pc:sldLayoutMkLst>
        </pc:sldLayoutChg>
        <pc:sldLayoutChg chg="del">
          <pc:chgData name="trungbo2001@gmail.com" userId="8ce29e2eda34f706" providerId="LiveId" clId="{5E434D99-0E3F-4B82-8B40-15242C306D02}" dt="2023-05-15T12:41:13.540" v="50" actId="47"/>
          <pc:sldLayoutMkLst>
            <pc:docMk/>
            <pc:sldMasterMk cId="517026618" sldId="2147484032"/>
            <pc:sldLayoutMk cId="3475942753" sldId="2147484043"/>
          </pc:sldLayoutMkLst>
        </pc:sldLayoutChg>
      </pc:sldMasterChg>
      <pc:sldMasterChg chg="del delSldLayout">
        <pc:chgData name="trungbo2001@gmail.com" userId="8ce29e2eda34f706" providerId="LiveId" clId="{5E434D99-0E3F-4B82-8B40-15242C306D02}" dt="2023-05-15T12:41:20.412" v="56" actId="47"/>
        <pc:sldMasterMkLst>
          <pc:docMk/>
          <pc:sldMasterMk cId="747958362" sldId="2147484044"/>
        </pc:sldMasterMkLst>
        <pc:sldLayoutChg chg="del">
          <pc:chgData name="trungbo2001@gmail.com" userId="8ce29e2eda34f706" providerId="LiveId" clId="{5E434D99-0E3F-4B82-8B40-15242C306D02}" dt="2023-05-15T12:41:20.412" v="56" actId="47"/>
          <pc:sldLayoutMkLst>
            <pc:docMk/>
            <pc:sldMasterMk cId="747958362" sldId="2147484044"/>
            <pc:sldLayoutMk cId="2962472425" sldId="2147484045"/>
          </pc:sldLayoutMkLst>
        </pc:sldLayoutChg>
        <pc:sldLayoutChg chg="del">
          <pc:chgData name="trungbo2001@gmail.com" userId="8ce29e2eda34f706" providerId="LiveId" clId="{5E434D99-0E3F-4B82-8B40-15242C306D02}" dt="2023-05-15T12:41:20.412" v="56" actId="47"/>
          <pc:sldLayoutMkLst>
            <pc:docMk/>
            <pc:sldMasterMk cId="747958362" sldId="2147484044"/>
            <pc:sldLayoutMk cId="2631465646" sldId="2147484046"/>
          </pc:sldLayoutMkLst>
        </pc:sldLayoutChg>
        <pc:sldLayoutChg chg="del">
          <pc:chgData name="trungbo2001@gmail.com" userId="8ce29e2eda34f706" providerId="LiveId" clId="{5E434D99-0E3F-4B82-8B40-15242C306D02}" dt="2023-05-15T12:41:20.412" v="56" actId="47"/>
          <pc:sldLayoutMkLst>
            <pc:docMk/>
            <pc:sldMasterMk cId="747958362" sldId="2147484044"/>
            <pc:sldLayoutMk cId="2969881858" sldId="2147484047"/>
          </pc:sldLayoutMkLst>
        </pc:sldLayoutChg>
        <pc:sldLayoutChg chg="del">
          <pc:chgData name="trungbo2001@gmail.com" userId="8ce29e2eda34f706" providerId="LiveId" clId="{5E434D99-0E3F-4B82-8B40-15242C306D02}" dt="2023-05-15T12:41:20.412" v="56" actId="47"/>
          <pc:sldLayoutMkLst>
            <pc:docMk/>
            <pc:sldMasterMk cId="747958362" sldId="2147484044"/>
            <pc:sldLayoutMk cId="2592727645" sldId="2147484048"/>
          </pc:sldLayoutMkLst>
        </pc:sldLayoutChg>
        <pc:sldLayoutChg chg="del">
          <pc:chgData name="trungbo2001@gmail.com" userId="8ce29e2eda34f706" providerId="LiveId" clId="{5E434D99-0E3F-4B82-8B40-15242C306D02}" dt="2023-05-15T12:41:20.412" v="56" actId="47"/>
          <pc:sldLayoutMkLst>
            <pc:docMk/>
            <pc:sldMasterMk cId="747958362" sldId="2147484044"/>
            <pc:sldLayoutMk cId="1005611505" sldId="2147484049"/>
          </pc:sldLayoutMkLst>
        </pc:sldLayoutChg>
        <pc:sldLayoutChg chg="del">
          <pc:chgData name="trungbo2001@gmail.com" userId="8ce29e2eda34f706" providerId="LiveId" clId="{5E434D99-0E3F-4B82-8B40-15242C306D02}" dt="2023-05-15T12:41:20.412" v="56" actId="47"/>
          <pc:sldLayoutMkLst>
            <pc:docMk/>
            <pc:sldMasterMk cId="747958362" sldId="2147484044"/>
            <pc:sldLayoutMk cId="2425387333" sldId="2147484050"/>
          </pc:sldLayoutMkLst>
        </pc:sldLayoutChg>
        <pc:sldLayoutChg chg="del">
          <pc:chgData name="trungbo2001@gmail.com" userId="8ce29e2eda34f706" providerId="LiveId" clId="{5E434D99-0E3F-4B82-8B40-15242C306D02}" dt="2023-05-15T12:41:20.412" v="56" actId="47"/>
          <pc:sldLayoutMkLst>
            <pc:docMk/>
            <pc:sldMasterMk cId="747958362" sldId="2147484044"/>
            <pc:sldLayoutMk cId="1842030756" sldId="2147484051"/>
          </pc:sldLayoutMkLst>
        </pc:sldLayoutChg>
        <pc:sldLayoutChg chg="del">
          <pc:chgData name="trungbo2001@gmail.com" userId="8ce29e2eda34f706" providerId="LiveId" clId="{5E434D99-0E3F-4B82-8B40-15242C306D02}" dt="2023-05-15T12:41:20.412" v="56" actId="47"/>
          <pc:sldLayoutMkLst>
            <pc:docMk/>
            <pc:sldMasterMk cId="747958362" sldId="2147484044"/>
            <pc:sldLayoutMk cId="2746183174" sldId="2147484052"/>
          </pc:sldLayoutMkLst>
        </pc:sldLayoutChg>
        <pc:sldLayoutChg chg="del">
          <pc:chgData name="trungbo2001@gmail.com" userId="8ce29e2eda34f706" providerId="LiveId" clId="{5E434D99-0E3F-4B82-8B40-15242C306D02}" dt="2023-05-15T12:41:20.412" v="56" actId="47"/>
          <pc:sldLayoutMkLst>
            <pc:docMk/>
            <pc:sldMasterMk cId="747958362" sldId="2147484044"/>
            <pc:sldLayoutMk cId="59905511" sldId="2147484053"/>
          </pc:sldLayoutMkLst>
        </pc:sldLayoutChg>
        <pc:sldLayoutChg chg="del">
          <pc:chgData name="trungbo2001@gmail.com" userId="8ce29e2eda34f706" providerId="LiveId" clId="{5E434D99-0E3F-4B82-8B40-15242C306D02}" dt="2023-05-15T12:41:20.412" v="56" actId="47"/>
          <pc:sldLayoutMkLst>
            <pc:docMk/>
            <pc:sldMasterMk cId="747958362" sldId="2147484044"/>
            <pc:sldLayoutMk cId="2169057653" sldId="2147484054"/>
          </pc:sldLayoutMkLst>
        </pc:sldLayoutChg>
        <pc:sldLayoutChg chg="del">
          <pc:chgData name="trungbo2001@gmail.com" userId="8ce29e2eda34f706" providerId="LiveId" clId="{5E434D99-0E3F-4B82-8B40-15242C306D02}" dt="2023-05-15T12:41:20.412" v="56" actId="47"/>
          <pc:sldLayoutMkLst>
            <pc:docMk/>
            <pc:sldMasterMk cId="747958362" sldId="2147484044"/>
            <pc:sldLayoutMk cId="1934572445" sldId="2147484055"/>
          </pc:sldLayoutMkLst>
        </pc:sldLayoutChg>
      </pc:sldMasterChg>
      <pc:sldMasterChg chg="del delSldLayout">
        <pc:chgData name="trungbo2001@gmail.com" userId="8ce29e2eda34f706" providerId="LiveId" clId="{5E434D99-0E3F-4B82-8B40-15242C306D02}" dt="2023-05-15T12:41:18.083" v="54" actId="47"/>
        <pc:sldMasterMkLst>
          <pc:docMk/>
          <pc:sldMasterMk cId="2208033087" sldId="2147484056"/>
        </pc:sldMasterMkLst>
        <pc:sldLayoutChg chg="del">
          <pc:chgData name="trungbo2001@gmail.com" userId="8ce29e2eda34f706" providerId="LiveId" clId="{5E434D99-0E3F-4B82-8B40-15242C306D02}" dt="2023-05-15T12:41:18.083" v="54" actId="47"/>
          <pc:sldLayoutMkLst>
            <pc:docMk/>
            <pc:sldMasterMk cId="2208033087" sldId="2147484056"/>
            <pc:sldLayoutMk cId="1638840878" sldId="2147484057"/>
          </pc:sldLayoutMkLst>
        </pc:sldLayoutChg>
        <pc:sldLayoutChg chg="del">
          <pc:chgData name="trungbo2001@gmail.com" userId="8ce29e2eda34f706" providerId="LiveId" clId="{5E434D99-0E3F-4B82-8B40-15242C306D02}" dt="2023-05-15T12:41:18.083" v="54" actId="47"/>
          <pc:sldLayoutMkLst>
            <pc:docMk/>
            <pc:sldMasterMk cId="2208033087" sldId="2147484056"/>
            <pc:sldLayoutMk cId="1850018749" sldId="2147484058"/>
          </pc:sldLayoutMkLst>
        </pc:sldLayoutChg>
        <pc:sldLayoutChg chg="del">
          <pc:chgData name="trungbo2001@gmail.com" userId="8ce29e2eda34f706" providerId="LiveId" clId="{5E434D99-0E3F-4B82-8B40-15242C306D02}" dt="2023-05-15T12:41:18.083" v="54" actId="47"/>
          <pc:sldLayoutMkLst>
            <pc:docMk/>
            <pc:sldMasterMk cId="2208033087" sldId="2147484056"/>
            <pc:sldLayoutMk cId="3489229320" sldId="2147484059"/>
          </pc:sldLayoutMkLst>
        </pc:sldLayoutChg>
        <pc:sldLayoutChg chg="del">
          <pc:chgData name="trungbo2001@gmail.com" userId="8ce29e2eda34f706" providerId="LiveId" clId="{5E434D99-0E3F-4B82-8B40-15242C306D02}" dt="2023-05-15T12:41:18.083" v="54" actId="47"/>
          <pc:sldLayoutMkLst>
            <pc:docMk/>
            <pc:sldMasterMk cId="2208033087" sldId="2147484056"/>
            <pc:sldLayoutMk cId="3449727143" sldId="2147484060"/>
          </pc:sldLayoutMkLst>
        </pc:sldLayoutChg>
        <pc:sldLayoutChg chg="del">
          <pc:chgData name="trungbo2001@gmail.com" userId="8ce29e2eda34f706" providerId="LiveId" clId="{5E434D99-0E3F-4B82-8B40-15242C306D02}" dt="2023-05-15T12:41:18.083" v="54" actId="47"/>
          <pc:sldLayoutMkLst>
            <pc:docMk/>
            <pc:sldMasterMk cId="2208033087" sldId="2147484056"/>
            <pc:sldLayoutMk cId="4273750314" sldId="2147484061"/>
          </pc:sldLayoutMkLst>
        </pc:sldLayoutChg>
        <pc:sldLayoutChg chg="del">
          <pc:chgData name="trungbo2001@gmail.com" userId="8ce29e2eda34f706" providerId="LiveId" clId="{5E434D99-0E3F-4B82-8B40-15242C306D02}" dt="2023-05-15T12:41:18.083" v="54" actId="47"/>
          <pc:sldLayoutMkLst>
            <pc:docMk/>
            <pc:sldMasterMk cId="2208033087" sldId="2147484056"/>
            <pc:sldLayoutMk cId="1820646975" sldId="2147484062"/>
          </pc:sldLayoutMkLst>
        </pc:sldLayoutChg>
        <pc:sldLayoutChg chg="del">
          <pc:chgData name="trungbo2001@gmail.com" userId="8ce29e2eda34f706" providerId="LiveId" clId="{5E434D99-0E3F-4B82-8B40-15242C306D02}" dt="2023-05-15T12:41:18.083" v="54" actId="47"/>
          <pc:sldLayoutMkLst>
            <pc:docMk/>
            <pc:sldMasterMk cId="2208033087" sldId="2147484056"/>
            <pc:sldLayoutMk cId="497952850" sldId="2147484063"/>
          </pc:sldLayoutMkLst>
        </pc:sldLayoutChg>
        <pc:sldLayoutChg chg="del">
          <pc:chgData name="trungbo2001@gmail.com" userId="8ce29e2eda34f706" providerId="LiveId" clId="{5E434D99-0E3F-4B82-8B40-15242C306D02}" dt="2023-05-15T12:41:18.083" v="54" actId="47"/>
          <pc:sldLayoutMkLst>
            <pc:docMk/>
            <pc:sldMasterMk cId="2208033087" sldId="2147484056"/>
            <pc:sldLayoutMk cId="3280764817" sldId="2147484064"/>
          </pc:sldLayoutMkLst>
        </pc:sldLayoutChg>
        <pc:sldLayoutChg chg="del">
          <pc:chgData name="trungbo2001@gmail.com" userId="8ce29e2eda34f706" providerId="LiveId" clId="{5E434D99-0E3F-4B82-8B40-15242C306D02}" dt="2023-05-15T12:41:18.083" v="54" actId="47"/>
          <pc:sldLayoutMkLst>
            <pc:docMk/>
            <pc:sldMasterMk cId="2208033087" sldId="2147484056"/>
            <pc:sldLayoutMk cId="1425845306" sldId="2147484065"/>
          </pc:sldLayoutMkLst>
        </pc:sldLayoutChg>
        <pc:sldLayoutChg chg="del">
          <pc:chgData name="trungbo2001@gmail.com" userId="8ce29e2eda34f706" providerId="LiveId" clId="{5E434D99-0E3F-4B82-8B40-15242C306D02}" dt="2023-05-15T12:41:18.083" v="54" actId="47"/>
          <pc:sldLayoutMkLst>
            <pc:docMk/>
            <pc:sldMasterMk cId="2208033087" sldId="2147484056"/>
            <pc:sldLayoutMk cId="925786538" sldId="2147484066"/>
          </pc:sldLayoutMkLst>
        </pc:sldLayoutChg>
        <pc:sldLayoutChg chg="del">
          <pc:chgData name="trungbo2001@gmail.com" userId="8ce29e2eda34f706" providerId="LiveId" clId="{5E434D99-0E3F-4B82-8B40-15242C306D02}" dt="2023-05-15T12:41:18.083" v="54" actId="47"/>
          <pc:sldLayoutMkLst>
            <pc:docMk/>
            <pc:sldMasterMk cId="2208033087" sldId="2147484056"/>
            <pc:sldLayoutMk cId="3820285818" sldId="2147484067"/>
          </pc:sldLayoutMkLst>
        </pc:sldLayoutChg>
      </pc:sldMasterChg>
      <pc:sldMasterChg chg="del delSldLayout">
        <pc:chgData name="trungbo2001@gmail.com" userId="8ce29e2eda34f706" providerId="LiveId" clId="{5E434D99-0E3F-4B82-8B40-15242C306D02}" dt="2023-05-15T12:41:14.490" v="51" actId="47"/>
        <pc:sldMasterMkLst>
          <pc:docMk/>
          <pc:sldMasterMk cId="2208033087" sldId="2147484068"/>
        </pc:sldMasterMkLst>
        <pc:sldLayoutChg chg="del">
          <pc:chgData name="trungbo2001@gmail.com" userId="8ce29e2eda34f706" providerId="LiveId" clId="{5E434D99-0E3F-4B82-8B40-15242C306D02}" dt="2023-05-15T12:41:14.490" v="51" actId="47"/>
          <pc:sldLayoutMkLst>
            <pc:docMk/>
            <pc:sldMasterMk cId="2208033087" sldId="2147484068"/>
            <pc:sldLayoutMk cId="1638840878" sldId="2147484069"/>
          </pc:sldLayoutMkLst>
        </pc:sldLayoutChg>
        <pc:sldLayoutChg chg="del">
          <pc:chgData name="trungbo2001@gmail.com" userId="8ce29e2eda34f706" providerId="LiveId" clId="{5E434D99-0E3F-4B82-8B40-15242C306D02}" dt="2023-05-15T12:41:14.490" v="51" actId="47"/>
          <pc:sldLayoutMkLst>
            <pc:docMk/>
            <pc:sldMasterMk cId="2208033087" sldId="2147484068"/>
            <pc:sldLayoutMk cId="1850018749" sldId="2147484070"/>
          </pc:sldLayoutMkLst>
        </pc:sldLayoutChg>
        <pc:sldLayoutChg chg="del">
          <pc:chgData name="trungbo2001@gmail.com" userId="8ce29e2eda34f706" providerId="LiveId" clId="{5E434D99-0E3F-4B82-8B40-15242C306D02}" dt="2023-05-15T12:41:14.490" v="51" actId="47"/>
          <pc:sldLayoutMkLst>
            <pc:docMk/>
            <pc:sldMasterMk cId="2208033087" sldId="2147484068"/>
            <pc:sldLayoutMk cId="3489229320" sldId="2147484071"/>
          </pc:sldLayoutMkLst>
        </pc:sldLayoutChg>
        <pc:sldLayoutChg chg="del">
          <pc:chgData name="trungbo2001@gmail.com" userId="8ce29e2eda34f706" providerId="LiveId" clId="{5E434D99-0E3F-4B82-8B40-15242C306D02}" dt="2023-05-15T12:41:14.490" v="51" actId="47"/>
          <pc:sldLayoutMkLst>
            <pc:docMk/>
            <pc:sldMasterMk cId="2208033087" sldId="2147484068"/>
            <pc:sldLayoutMk cId="3449727143" sldId="2147484072"/>
          </pc:sldLayoutMkLst>
        </pc:sldLayoutChg>
        <pc:sldLayoutChg chg="del">
          <pc:chgData name="trungbo2001@gmail.com" userId="8ce29e2eda34f706" providerId="LiveId" clId="{5E434D99-0E3F-4B82-8B40-15242C306D02}" dt="2023-05-15T12:41:14.490" v="51" actId="47"/>
          <pc:sldLayoutMkLst>
            <pc:docMk/>
            <pc:sldMasterMk cId="2208033087" sldId="2147484068"/>
            <pc:sldLayoutMk cId="4273750314" sldId="2147484073"/>
          </pc:sldLayoutMkLst>
        </pc:sldLayoutChg>
        <pc:sldLayoutChg chg="del">
          <pc:chgData name="trungbo2001@gmail.com" userId="8ce29e2eda34f706" providerId="LiveId" clId="{5E434D99-0E3F-4B82-8B40-15242C306D02}" dt="2023-05-15T12:41:14.490" v="51" actId="47"/>
          <pc:sldLayoutMkLst>
            <pc:docMk/>
            <pc:sldMasterMk cId="2208033087" sldId="2147484068"/>
            <pc:sldLayoutMk cId="1820646975" sldId="2147484074"/>
          </pc:sldLayoutMkLst>
        </pc:sldLayoutChg>
        <pc:sldLayoutChg chg="del">
          <pc:chgData name="trungbo2001@gmail.com" userId="8ce29e2eda34f706" providerId="LiveId" clId="{5E434D99-0E3F-4B82-8B40-15242C306D02}" dt="2023-05-15T12:41:14.490" v="51" actId="47"/>
          <pc:sldLayoutMkLst>
            <pc:docMk/>
            <pc:sldMasterMk cId="2208033087" sldId="2147484068"/>
            <pc:sldLayoutMk cId="497952850" sldId="2147484075"/>
          </pc:sldLayoutMkLst>
        </pc:sldLayoutChg>
        <pc:sldLayoutChg chg="del">
          <pc:chgData name="trungbo2001@gmail.com" userId="8ce29e2eda34f706" providerId="LiveId" clId="{5E434D99-0E3F-4B82-8B40-15242C306D02}" dt="2023-05-15T12:41:14.490" v="51" actId="47"/>
          <pc:sldLayoutMkLst>
            <pc:docMk/>
            <pc:sldMasterMk cId="2208033087" sldId="2147484068"/>
            <pc:sldLayoutMk cId="3280764817" sldId="2147484076"/>
          </pc:sldLayoutMkLst>
        </pc:sldLayoutChg>
        <pc:sldLayoutChg chg="del">
          <pc:chgData name="trungbo2001@gmail.com" userId="8ce29e2eda34f706" providerId="LiveId" clId="{5E434D99-0E3F-4B82-8B40-15242C306D02}" dt="2023-05-15T12:41:14.490" v="51" actId="47"/>
          <pc:sldLayoutMkLst>
            <pc:docMk/>
            <pc:sldMasterMk cId="2208033087" sldId="2147484068"/>
            <pc:sldLayoutMk cId="1425845306" sldId="2147484077"/>
          </pc:sldLayoutMkLst>
        </pc:sldLayoutChg>
        <pc:sldLayoutChg chg="del">
          <pc:chgData name="trungbo2001@gmail.com" userId="8ce29e2eda34f706" providerId="LiveId" clId="{5E434D99-0E3F-4B82-8B40-15242C306D02}" dt="2023-05-15T12:41:14.490" v="51" actId="47"/>
          <pc:sldLayoutMkLst>
            <pc:docMk/>
            <pc:sldMasterMk cId="2208033087" sldId="2147484068"/>
            <pc:sldLayoutMk cId="925786538" sldId="2147484078"/>
          </pc:sldLayoutMkLst>
        </pc:sldLayoutChg>
        <pc:sldLayoutChg chg="del">
          <pc:chgData name="trungbo2001@gmail.com" userId="8ce29e2eda34f706" providerId="LiveId" clId="{5E434D99-0E3F-4B82-8B40-15242C306D02}" dt="2023-05-15T12:41:14.490" v="51" actId="47"/>
          <pc:sldLayoutMkLst>
            <pc:docMk/>
            <pc:sldMasterMk cId="2208033087" sldId="2147484068"/>
            <pc:sldLayoutMk cId="3820285818" sldId="2147484079"/>
          </pc:sldLayoutMkLst>
        </pc:sldLayoutChg>
      </pc:sldMasterChg>
      <pc:sldMasterChg chg="del delSldLayout">
        <pc:chgData name="trungbo2001@gmail.com" userId="8ce29e2eda34f706" providerId="LiveId" clId="{5E434D99-0E3F-4B82-8B40-15242C306D02}" dt="2023-05-15T12:41:11.374" v="48" actId="47"/>
        <pc:sldMasterMkLst>
          <pc:docMk/>
          <pc:sldMasterMk cId="2208033087" sldId="2147484080"/>
        </pc:sldMasterMkLst>
        <pc:sldLayoutChg chg="del">
          <pc:chgData name="trungbo2001@gmail.com" userId="8ce29e2eda34f706" providerId="LiveId" clId="{5E434D99-0E3F-4B82-8B40-15242C306D02}" dt="2023-05-15T12:41:11.374" v="48" actId="47"/>
          <pc:sldLayoutMkLst>
            <pc:docMk/>
            <pc:sldMasterMk cId="2208033087" sldId="2147484080"/>
            <pc:sldLayoutMk cId="1638840878" sldId="2147484081"/>
          </pc:sldLayoutMkLst>
        </pc:sldLayoutChg>
        <pc:sldLayoutChg chg="del">
          <pc:chgData name="trungbo2001@gmail.com" userId="8ce29e2eda34f706" providerId="LiveId" clId="{5E434D99-0E3F-4B82-8B40-15242C306D02}" dt="2023-05-15T12:41:11.374" v="48" actId="47"/>
          <pc:sldLayoutMkLst>
            <pc:docMk/>
            <pc:sldMasterMk cId="2208033087" sldId="2147484080"/>
            <pc:sldLayoutMk cId="1850018749" sldId="2147484082"/>
          </pc:sldLayoutMkLst>
        </pc:sldLayoutChg>
        <pc:sldLayoutChg chg="del">
          <pc:chgData name="trungbo2001@gmail.com" userId="8ce29e2eda34f706" providerId="LiveId" clId="{5E434D99-0E3F-4B82-8B40-15242C306D02}" dt="2023-05-15T12:41:11.374" v="48" actId="47"/>
          <pc:sldLayoutMkLst>
            <pc:docMk/>
            <pc:sldMasterMk cId="2208033087" sldId="2147484080"/>
            <pc:sldLayoutMk cId="3489229320" sldId="2147484083"/>
          </pc:sldLayoutMkLst>
        </pc:sldLayoutChg>
        <pc:sldLayoutChg chg="del">
          <pc:chgData name="trungbo2001@gmail.com" userId="8ce29e2eda34f706" providerId="LiveId" clId="{5E434D99-0E3F-4B82-8B40-15242C306D02}" dt="2023-05-15T12:41:11.374" v="48" actId="47"/>
          <pc:sldLayoutMkLst>
            <pc:docMk/>
            <pc:sldMasterMk cId="2208033087" sldId="2147484080"/>
            <pc:sldLayoutMk cId="3449727143" sldId="2147484084"/>
          </pc:sldLayoutMkLst>
        </pc:sldLayoutChg>
        <pc:sldLayoutChg chg="del">
          <pc:chgData name="trungbo2001@gmail.com" userId="8ce29e2eda34f706" providerId="LiveId" clId="{5E434D99-0E3F-4B82-8B40-15242C306D02}" dt="2023-05-15T12:41:11.374" v="48" actId="47"/>
          <pc:sldLayoutMkLst>
            <pc:docMk/>
            <pc:sldMasterMk cId="2208033087" sldId="2147484080"/>
            <pc:sldLayoutMk cId="4273750314" sldId="2147484085"/>
          </pc:sldLayoutMkLst>
        </pc:sldLayoutChg>
        <pc:sldLayoutChg chg="del">
          <pc:chgData name="trungbo2001@gmail.com" userId="8ce29e2eda34f706" providerId="LiveId" clId="{5E434D99-0E3F-4B82-8B40-15242C306D02}" dt="2023-05-15T12:41:11.374" v="48" actId="47"/>
          <pc:sldLayoutMkLst>
            <pc:docMk/>
            <pc:sldMasterMk cId="2208033087" sldId="2147484080"/>
            <pc:sldLayoutMk cId="1820646975" sldId="2147484086"/>
          </pc:sldLayoutMkLst>
        </pc:sldLayoutChg>
        <pc:sldLayoutChg chg="del">
          <pc:chgData name="trungbo2001@gmail.com" userId="8ce29e2eda34f706" providerId="LiveId" clId="{5E434D99-0E3F-4B82-8B40-15242C306D02}" dt="2023-05-15T12:41:11.374" v="48" actId="47"/>
          <pc:sldLayoutMkLst>
            <pc:docMk/>
            <pc:sldMasterMk cId="2208033087" sldId="2147484080"/>
            <pc:sldLayoutMk cId="497952850" sldId="2147484087"/>
          </pc:sldLayoutMkLst>
        </pc:sldLayoutChg>
        <pc:sldLayoutChg chg="del">
          <pc:chgData name="trungbo2001@gmail.com" userId="8ce29e2eda34f706" providerId="LiveId" clId="{5E434D99-0E3F-4B82-8B40-15242C306D02}" dt="2023-05-15T12:41:11.374" v="48" actId="47"/>
          <pc:sldLayoutMkLst>
            <pc:docMk/>
            <pc:sldMasterMk cId="2208033087" sldId="2147484080"/>
            <pc:sldLayoutMk cId="3280764817" sldId="2147484088"/>
          </pc:sldLayoutMkLst>
        </pc:sldLayoutChg>
        <pc:sldLayoutChg chg="del">
          <pc:chgData name="trungbo2001@gmail.com" userId="8ce29e2eda34f706" providerId="LiveId" clId="{5E434D99-0E3F-4B82-8B40-15242C306D02}" dt="2023-05-15T12:41:11.374" v="48" actId="47"/>
          <pc:sldLayoutMkLst>
            <pc:docMk/>
            <pc:sldMasterMk cId="2208033087" sldId="2147484080"/>
            <pc:sldLayoutMk cId="1425845306" sldId="2147484089"/>
          </pc:sldLayoutMkLst>
        </pc:sldLayoutChg>
        <pc:sldLayoutChg chg="del">
          <pc:chgData name="trungbo2001@gmail.com" userId="8ce29e2eda34f706" providerId="LiveId" clId="{5E434D99-0E3F-4B82-8B40-15242C306D02}" dt="2023-05-15T12:41:11.374" v="48" actId="47"/>
          <pc:sldLayoutMkLst>
            <pc:docMk/>
            <pc:sldMasterMk cId="2208033087" sldId="2147484080"/>
            <pc:sldLayoutMk cId="925786538" sldId="2147484090"/>
          </pc:sldLayoutMkLst>
        </pc:sldLayoutChg>
        <pc:sldLayoutChg chg="del">
          <pc:chgData name="trungbo2001@gmail.com" userId="8ce29e2eda34f706" providerId="LiveId" clId="{5E434D99-0E3F-4B82-8B40-15242C306D02}" dt="2023-05-15T12:41:11.374" v="48" actId="47"/>
          <pc:sldLayoutMkLst>
            <pc:docMk/>
            <pc:sldMasterMk cId="2208033087" sldId="2147484080"/>
            <pc:sldLayoutMk cId="3820285818" sldId="2147484091"/>
          </pc:sldLayoutMkLst>
        </pc:sldLayoutChg>
      </pc:sldMasterChg>
      <pc:sldMasterChg chg="del delSldLayout">
        <pc:chgData name="trungbo2001@gmail.com" userId="8ce29e2eda34f706" providerId="LiveId" clId="{5E434D99-0E3F-4B82-8B40-15242C306D02}" dt="2023-05-15T12:42:00.171" v="61" actId="47"/>
        <pc:sldMasterMkLst>
          <pc:docMk/>
          <pc:sldMasterMk cId="1529013482" sldId="2147484092"/>
        </pc:sldMasterMkLst>
        <pc:sldLayoutChg chg="del">
          <pc:chgData name="trungbo2001@gmail.com" userId="8ce29e2eda34f706" providerId="LiveId" clId="{5E434D99-0E3F-4B82-8B40-15242C306D02}" dt="2023-05-15T12:42:00.171" v="61" actId="47"/>
          <pc:sldLayoutMkLst>
            <pc:docMk/>
            <pc:sldMasterMk cId="1529013482" sldId="2147484092"/>
            <pc:sldLayoutMk cId="3049847483" sldId="2147484093"/>
          </pc:sldLayoutMkLst>
        </pc:sldLayoutChg>
        <pc:sldLayoutChg chg="del">
          <pc:chgData name="trungbo2001@gmail.com" userId="8ce29e2eda34f706" providerId="LiveId" clId="{5E434D99-0E3F-4B82-8B40-15242C306D02}" dt="2023-05-15T12:42:00.171" v="61" actId="47"/>
          <pc:sldLayoutMkLst>
            <pc:docMk/>
            <pc:sldMasterMk cId="1529013482" sldId="2147484092"/>
            <pc:sldLayoutMk cId="3211742860" sldId="2147484094"/>
          </pc:sldLayoutMkLst>
        </pc:sldLayoutChg>
        <pc:sldLayoutChg chg="del">
          <pc:chgData name="trungbo2001@gmail.com" userId="8ce29e2eda34f706" providerId="LiveId" clId="{5E434D99-0E3F-4B82-8B40-15242C306D02}" dt="2023-05-15T12:42:00.171" v="61" actId="47"/>
          <pc:sldLayoutMkLst>
            <pc:docMk/>
            <pc:sldMasterMk cId="1529013482" sldId="2147484092"/>
            <pc:sldLayoutMk cId="2872141484" sldId="2147484095"/>
          </pc:sldLayoutMkLst>
        </pc:sldLayoutChg>
        <pc:sldLayoutChg chg="del">
          <pc:chgData name="trungbo2001@gmail.com" userId="8ce29e2eda34f706" providerId="LiveId" clId="{5E434D99-0E3F-4B82-8B40-15242C306D02}" dt="2023-05-15T12:42:00.171" v="61" actId="47"/>
          <pc:sldLayoutMkLst>
            <pc:docMk/>
            <pc:sldMasterMk cId="1529013482" sldId="2147484092"/>
            <pc:sldLayoutMk cId="842472064" sldId="2147484096"/>
          </pc:sldLayoutMkLst>
        </pc:sldLayoutChg>
        <pc:sldLayoutChg chg="del">
          <pc:chgData name="trungbo2001@gmail.com" userId="8ce29e2eda34f706" providerId="LiveId" clId="{5E434D99-0E3F-4B82-8B40-15242C306D02}" dt="2023-05-15T12:42:00.171" v="61" actId="47"/>
          <pc:sldLayoutMkLst>
            <pc:docMk/>
            <pc:sldMasterMk cId="1529013482" sldId="2147484092"/>
            <pc:sldLayoutMk cId="3311394055" sldId="2147484097"/>
          </pc:sldLayoutMkLst>
        </pc:sldLayoutChg>
        <pc:sldLayoutChg chg="del">
          <pc:chgData name="trungbo2001@gmail.com" userId="8ce29e2eda34f706" providerId="LiveId" clId="{5E434D99-0E3F-4B82-8B40-15242C306D02}" dt="2023-05-15T12:42:00.171" v="61" actId="47"/>
          <pc:sldLayoutMkLst>
            <pc:docMk/>
            <pc:sldMasterMk cId="1529013482" sldId="2147484092"/>
            <pc:sldLayoutMk cId="1380759677" sldId="2147484098"/>
          </pc:sldLayoutMkLst>
        </pc:sldLayoutChg>
        <pc:sldLayoutChg chg="del">
          <pc:chgData name="trungbo2001@gmail.com" userId="8ce29e2eda34f706" providerId="LiveId" clId="{5E434D99-0E3F-4B82-8B40-15242C306D02}" dt="2023-05-15T12:42:00.171" v="61" actId="47"/>
          <pc:sldLayoutMkLst>
            <pc:docMk/>
            <pc:sldMasterMk cId="1529013482" sldId="2147484092"/>
            <pc:sldLayoutMk cId="746505624" sldId="2147484099"/>
          </pc:sldLayoutMkLst>
        </pc:sldLayoutChg>
        <pc:sldLayoutChg chg="del">
          <pc:chgData name="trungbo2001@gmail.com" userId="8ce29e2eda34f706" providerId="LiveId" clId="{5E434D99-0E3F-4B82-8B40-15242C306D02}" dt="2023-05-15T12:42:00.171" v="61" actId="47"/>
          <pc:sldLayoutMkLst>
            <pc:docMk/>
            <pc:sldMasterMk cId="1529013482" sldId="2147484092"/>
            <pc:sldLayoutMk cId="271056541" sldId="2147484100"/>
          </pc:sldLayoutMkLst>
        </pc:sldLayoutChg>
        <pc:sldLayoutChg chg="del">
          <pc:chgData name="trungbo2001@gmail.com" userId="8ce29e2eda34f706" providerId="LiveId" clId="{5E434D99-0E3F-4B82-8B40-15242C306D02}" dt="2023-05-15T12:42:00.171" v="61" actId="47"/>
          <pc:sldLayoutMkLst>
            <pc:docMk/>
            <pc:sldMasterMk cId="1529013482" sldId="2147484092"/>
            <pc:sldLayoutMk cId="3033568085" sldId="2147484101"/>
          </pc:sldLayoutMkLst>
        </pc:sldLayoutChg>
        <pc:sldLayoutChg chg="del">
          <pc:chgData name="trungbo2001@gmail.com" userId="8ce29e2eda34f706" providerId="LiveId" clId="{5E434D99-0E3F-4B82-8B40-15242C306D02}" dt="2023-05-15T12:42:00.171" v="61" actId="47"/>
          <pc:sldLayoutMkLst>
            <pc:docMk/>
            <pc:sldMasterMk cId="1529013482" sldId="2147484092"/>
            <pc:sldLayoutMk cId="3415364587" sldId="2147484102"/>
          </pc:sldLayoutMkLst>
        </pc:sldLayoutChg>
        <pc:sldLayoutChg chg="del">
          <pc:chgData name="trungbo2001@gmail.com" userId="8ce29e2eda34f706" providerId="LiveId" clId="{5E434D99-0E3F-4B82-8B40-15242C306D02}" dt="2023-05-15T12:42:00.171" v="61" actId="47"/>
          <pc:sldLayoutMkLst>
            <pc:docMk/>
            <pc:sldMasterMk cId="1529013482" sldId="2147484092"/>
            <pc:sldLayoutMk cId="970808383" sldId="2147484103"/>
          </pc:sldLayoutMkLst>
        </pc:sldLayoutChg>
      </pc:sldMasterChg>
      <pc:sldMasterChg chg="del delSldLayout">
        <pc:chgData name="trungbo2001@gmail.com" userId="8ce29e2eda34f706" providerId="LiveId" clId="{5E434D99-0E3F-4B82-8B40-15242C306D02}" dt="2023-05-15T12:42:02.074" v="63" actId="47"/>
        <pc:sldMasterMkLst>
          <pc:docMk/>
          <pc:sldMasterMk cId="1529013482" sldId="2147484104"/>
        </pc:sldMasterMkLst>
        <pc:sldLayoutChg chg="del">
          <pc:chgData name="trungbo2001@gmail.com" userId="8ce29e2eda34f706" providerId="LiveId" clId="{5E434D99-0E3F-4B82-8B40-15242C306D02}" dt="2023-05-15T12:42:02.074" v="63" actId="47"/>
          <pc:sldLayoutMkLst>
            <pc:docMk/>
            <pc:sldMasterMk cId="1529013482" sldId="2147484104"/>
            <pc:sldLayoutMk cId="3049847483" sldId="2147484105"/>
          </pc:sldLayoutMkLst>
        </pc:sldLayoutChg>
        <pc:sldLayoutChg chg="del">
          <pc:chgData name="trungbo2001@gmail.com" userId="8ce29e2eda34f706" providerId="LiveId" clId="{5E434D99-0E3F-4B82-8B40-15242C306D02}" dt="2023-05-15T12:42:02.074" v="63" actId="47"/>
          <pc:sldLayoutMkLst>
            <pc:docMk/>
            <pc:sldMasterMk cId="1529013482" sldId="2147484104"/>
            <pc:sldLayoutMk cId="3211742860" sldId="2147484106"/>
          </pc:sldLayoutMkLst>
        </pc:sldLayoutChg>
        <pc:sldLayoutChg chg="del">
          <pc:chgData name="trungbo2001@gmail.com" userId="8ce29e2eda34f706" providerId="LiveId" clId="{5E434D99-0E3F-4B82-8B40-15242C306D02}" dt="2023-05-15T12:42:02.074" v="63" actId="47"/>
          <pc:sldLayoutMkLst>
            <pc:docMk/>
            <pc:sldMasterMk cId="1529013482" sldId="2147484104"/>
            <pc:sldLayoutMk cId="2872141484" sldId="2147484107"/>
          </pc:sldLayoutMkLst>
        </pc:sldLayoutChg>
        <pc:sldLayoutChg chg="del">
          <pc:chgData name="trungbo2001@gmail.com" userId="8ce29e2eda34f706" providerId="LiveId" clId="{5E434D99-0E3F-4B82-8B40-15242C306D02}" dt="2023-05-15T12:42:02.074" v="63" actId="47"/>
          <pc:sldLayoutMkLst>
            <pc:docMk/>
            <pc:sldMasterMk cId="1529013482" sldId="2147484104"/>
            <pc:sldLayoutMk cId="842472064" sldId="2147484108"/>
          </pc:sldLayoutMkLst>
        </pc:sldLayoutChg>
        <pc:sldLayoutChg chg="del">
          <pc:chgData name="trungbo2001@gmail.com" userId="8ce29e2eda34f706" providerId="LiveId" clId="{5E434D99-0E3F-4B82-8B40-15242C306D02}" dt="2023-05-15T12:42:02.074" v="63" actId="47"/>
          <pc:sldLayoutMkLst>
            <pc:docMk/>
            <pc:sldMasterMk cId="1529013482" sldId="2147484104"/>
            <pc:sldLayoutMk cId="3311394055" sldId="2147484109"/>
          </pc:sldLayoutMkLst>
        </pc:sldLayoutChg>
        <pc:sldLayoutChg chg="del">
          <pc:chgData name="trungbo2001@gmail.com" userId="8ce29e2eda34f706" providerId="LiveId" clId="{5E434D99-0E3F-4B82-8B40-15242C306D02}" dt="2023-05-15T12:42:02.074" v="63" actId="47"/>
          <pc:sldLayoutMkLst>
            <pc:docMk/>
            <pc:sldMasterMk cId="1529013482" sldId="2147484104"/>
            <pc:sldLayoutMk cId="1380759677" sldId="2147484110"/>
          </pc:sldLayoutMkLst>
        </pc:sldLayoutChg>
        <pc:sldLayoutChg chg="del">
          <pc:chgData name="trungbo2001@gmail.com" userId="8ce29e2eda34f706" providerId="LiveId" clId="{5E434D99-0E3F-4B82-8B40-15242C306D02}" dt="2023-05-15T12:42:02.074" v="63" actId="47"/>
          <pc:sldLayoutMkLst>
            <pc:docMk/>
            <pc:sldMasterMk cId="1529013482" sldId="2147484104"/>
            <pc:sldLayoutMk cId="746505624" sldId="2147484111"/>
          </pc:sldLayoutMkLst>
        </pc:sldLayoutChg>
        <pc:sldLayoutChg chg="del">
          <pc:chgData name="trungbo2001@gmail.com" userId="8ce29e2eda34f706" providerId="LiveId" clId="{5E434D99-0E3F-4B82-8B40-15242C306D02}" dt="2023-05-15T12:42:02.074" v="63" actId="47"/>
          <pc:sldLayoutMkLst>
            <pc:docMk/>
            <pc:sldMasterMk cId="1529013482" sldId="2147484104"/>
            <pc:sldLayoutMk cId="271056541" sldId="2147484112"/>
          </pc:sldLayoutMkLst>
        </pc:sldLayoutChg>
        <pc:sldLayoutChg chg="del">
          <pc:chgData name="trungbo2001@gmail.com" userId="8ce29e2eda34f706" providerId="LiveId" clId="{5E434D99-0E3F-4B82-8B40-15242C306D02}" dt="2023-05-15T12:42:02.074" v="63" actId="47"/>
          <pc:sldLayoutMkLst>
            <pc:docMk/>
            <pc:sldMasterMk cId="1529013482" sldId="2147484104"/>
            <pc:sldLayoutMk cId="3033568085" sldId="2147484113"/>
          </pc:sldLayoutMkLst>
        </pc:sldLayoutChg>
        <pc:sldLayoutChg chg="del">
          <pc:chgData name="trungbo2001@gmail.com" userId="8ce29e2eda34f706" providerId="LiveId" clId="{5E434D99-0E3F-4B82-8B40-15242C306D02}" dt="2023-05-15T12:42:02.074" v="63" actId="47"/>
          <pc:sldLayoutMkLst>
            <pc:docMk/>
            <pc:sldMasterMk cId="1529013482" sldId="2147484104"/>
            <pc:sldLayoutMk cId="3415364587" sldId="2147484114"/>
          </pc:sldLayoutMkLst>
        </pc:sldLayoutChg>
        <pc:sldLayoutChg chg="del">
          <pc:chgData name="trungbo2001@gmail.com" userId="8ce29e2eda34f706" providerId="LiveId" clId="{5E434D99-0E3F-4B82-8B40-15242C306D02}" dt="2023-05-15T12:42:02.074" v="63" actId="47"/>
          <pc:sldLayoutMkLst>
            <pc:docMk/>
            <pc:sldMasterMk cId="1529013482" sldId="2147484104"/>
            <pc:sldLayoutMk cId="970808383" sldId="2147484115"/>
          </pc:sldLayoutMkLst>
        </pc:sldLayoutChg>
      </pc:sldMasterChg>
      <pc:sldMasterChg chg="setBg modSldLayout">
        <pc:chgData name="trungbo2001@gmail.com" userId="8ce29e2eda34f706" providerId="LiveId" clId="{5E434D99-0E3F-4B82-8B40-15242C306D02}" dt="2023-05-15T12:50:48.417" v="205"/>
        <pc:sldMasterMkLst>
          <pc:docMk/>
          <pc:sldMasterMk cId="3345819204" sldId="2147484116"/>
        </pc:sldMasterMkLst>
        <pc:sldLayoutChg chg="setBg">
          <pc:chgData name="trungbo2001@gmail.com" userId="8ce29e2eda34f706" providerId="LiveId" clId="{5E434D99-0E3F-4B82-8B40-15242C306D02}" dt="2023-05-15T12:50:48.417" v="205"/>
          <pc:sldLayoutMkLst>
            <pc:docMk/>
            <pc:sldMasterMk cId="3345819204" sldId="2147484116"/>
            <pc:sldLayoutMk cId="2621545943" sldId="2147484117"/>
          </pc:sldLayoutMkLst>
        </pc:sldLayoutChg>
        <pc:sldLayoutChg chg="setBg">
          <pc:chgData name="trungbo2001@gmail.com" userId="8ce29e2eda34f706" providerId="LiveId" clId="{5E434D99-0E3F-4B82-8B40-15242C306D02}" dt="2023-05-15T12:50:48.417" v="205"/>
          <pc:sldLayoutMkLst>
            <pc:docMk/>
            <pc:sldMasterMk cId="3345819204" sldId="2147484116"/>
            <pc:sldLayoutMk cId="4284055384" sldId="2147484118"/>
          </pc:sldLayoutMkLst>
        </pc:sldLayoutChg>
        <pc:sldLayoutChg chg="setBg">
          <pc:chgData name="trungbo2001@gmail.com" userId="8ce29e2eda34f706" providerId="LiveId" clId="{5E434D99-0E3F-4B82-8B40-15242C306D02}" dt="2023-05-15T12:50:48.417" v="205"/>
          <pc:sldLayoutMkLst>
            <pc:docMk/>
            <pc:sldMasterMk cId="3345819204" sldId="2147484116"/>
            <pc:sldLayoutMk cId="1080150888" sldId="2147484119"/>
          </pc:sldLayoutMkLst>
        </pc:sldLayoutChg>
        <pc:sldLayoutChg chg="setBg">
          <pc:chgData name="trungbo2001@gmail.com" userId="8ce29e2eda34f706" providerId="LiveId" clId="{5E434D99-0E3F-4B82-8B40-15242C306D02}" dt="2023-05-15T12:50:48.417" v="205"/>
          <pc:sldLayoutMkLst>
            <pc:docMk/>
            <pc:sldMasterMk cId="3345819204" sldId="2147484116"/>
            <pc:sldLayoutMk cId="2687018243" sldId="2147484120"/>
          </pc:sldLayoutMkLst>
        </pc:sldLayoutChg>
        <pc:sldLayoutChg chg="setBg">
          <pc:chgData name="trungbo2001@gmail.com" userId="8ce29e2eda34f706" providerId="LiveId" clId="{5E434D99-0E3F-4B82-8B40-15242C306D02}" dt="2023-05-15T12:50:48.417" v="205"/>
          <pc:sldLayoutMkLst>
            <pc:docMk/>
            <pc:sldMasterMk cId="3345819204" sldId="2147484116"/>
            <pc:sldLayoutMk cId="304332218" sldId="2147484121"/>
          </pc:sldLayoutMkLst>
        </pc:sldLayoutChg>
        <pc:sldLayoutChg chg="setBg">
          <pc:chgData name="trungbo2001@gmail.com" userId="8ce29e2eda34f706" providerId="LiveId" clId="{5E434D99-0E3F-4B82-8B40-15242C306D02}" dt="2023-05-15T12:50:48.417" v="205"/>
          <pc:sldLayoutMkLst>
            <pc:docMk/>
            <pc:sldMasterMk cId="3345819204" sldId="2147484116"/>
            <pc:sldLayoutMk cId="2838265842" sldId="2147484122"/>
          </pc:sldLayoutMkLst>
        </pc:sldLayoutChg>
        <pc:sldLayoutChg chg="setBg">
          <pc:chgData name="trungbo2001@gmail.com" userId="8ce29e2eda34f706" providerId="LiveId" clId="{5E434D99-0E3F-4B82-8B40-15242C306D02}" dt="2023-05-15T12:50:48.417" v="205"/>
          <pc:sldLayoutMkLst>
            <pc:docMk/>
            <pc:sldMasterMk cId="3345819204" sldId="2147484116"/>
            <pc:sldLayoutMk cId="136770682" sldId="2147484123"/>
          </pc:sldLayoutMkLst>
        </pc:sldLayoutChg>
        <pc:sldLayoutChg chg="setBg">
          <pc:chgData name="trungbo2001@gmail.com" userId="8ce29e2eda34f706" providerId="LiveId" clId="{5E434D99-0E3F-4B82-8B40-15242C306D02}" dt="2023-05-15T12:50:48.417" v="205"/>
          <pc:sldLayoutMkLst>
            <pc:docMk/>
            <pc:sldMasterMk cId="3345819204" sldId="2147484116"/>
            <pc:sldLayoutMk cId="3259417748" sldId="2147484124"/>
          </pc:sldLayoutMkLst>
        </pc:sldLayoutChg>
        <pc:sldLayoutChg chg="setBg">
          <pc:chgData name="trungbo2001@gmail.com" userId="8ce29e2eda34f706" providerId="LiveId" clId="{5E434D99-0E3F-4B82-8B40-15242C306D02}" dt="2023-05-15T12:50:48.417" v="205"/>
          <pc:sldLayoutMkLst>
            <pc:docMk/>
            <pc:sldMasterMk cId="3345819204" sldId="2147484116"/>
            <pc:sldLayoutMk cId="3488991599" sldId="2147484125"/>
          </pc:sldLayoutMkLst>
        </pc:sldLayoutChg>
        <pc:sldLayoutChg chg="setBg">
          <pc:chgData name="trungbo2001@gmail.com" userId="8ce29e2eda34f706" providerId="LiveId" clId="{5E434D99-0E3F-4B82-8B40-15242C306D02}" dt="2023-05-15T12:50:48.417" v="205"/>
          <pc:sldLayoutMkLst>
            <pc:docMk/>
            <pc:sldMasterMk cId="3345819204" sldId="2147484116"/>
            <pc:sldLayoutMk cId="2095506052" sldId="2147484126"/>
          </pc:sldLayoutMkLst>
        </pc:sldLayoutChg>
        <pc:sldLayoutChg chg="setBg">
          <pc:chgData name="trungbo2001@gmail.com" userId="8ce29e2eda34f706" providerId="LiveId" clId="{5E434D99-0E3F-4B82-8B40-15242C306D02}" dt="2023-05-15T12:50:48.417" v="205"/>
          <pc:sldLayoutMkLst>
            <pc:docMk/>
            <pc:sldMasterMk cId="3345819204" sldId="2147484116"/>
            <pc:sldLayoutMk cId="4246875380" sldId="2147484127"/>
          </pc:sldLayoutMkLst>
        </pc:sldLayoutChg>
      </pc:sldMasterChg>
      <pc:sldMasterChg chg="del delSldLayout">
        <pc:chgData name="trungbo2001@gmail.com" userId="8ce29e2eda34f706" providerId="LiveId" clId="{5E434D99-0E3F-4B82-8B40-15242C306D02}" dt="2023-05-15T12:31:50.085" v="18" actId="47"/>
        <pc:sldMasterMkLst>
          <pc:docMk/>
          <pc:sldMasterMk cId="3345819204" sldId="2147484128"/>
        </pc:sldMasterMkLst>
        <pc:sldLayoutChg chg="del">
          <pc:chgData name="trungbo2001@gmail.com" userId="8ce29e2eda34f706" providerId="LiveId" clId="{5E434D99-0E3F-4B82-8B40-15242C306D02}" dt="2023-05-15T12:31:50.085" v="18" actId="47"/>
          <pc:sldLayoutMkLst>
            <pc:docMk/>
            <pc:sldMasterMk cId="3345819204" sldId="2147484128"/>
            <pc:sldLayoutMk cId="2621545943" sldId="2147484129"/>
          </pc:sldLayoutMkLst>
        </pc:sldLayoutChg>
        <pc:sldLayoutChg chg="del">
          <pc:chgData name="trungbo2001@gmail.com" userId="8ce29e2eda34f706" providerId="LiveId" clId="{5E434D99-0E3F-4B82-8B40-15242C306D02}" dt="2023-05-15T12:31:50.085" v="18" actId="47"/>
          <pc:sldLayoutMkLst>
            <pc:docMk/>
            <pc:sldMasterMk cId="3345819204" sldId="2147484128"/>
            <pc:sldLayoutMk cId="4284055384" sldId="2147484130"/>
          </pc:sldLayoutMkLst>
        </pc:sldLayoutChg>
        <pc:sldLayoutChg chg="del">
          <pc:chgData name="trungbo2001@gmail.com" userId="8ce29e2eda34f706" providerId="LiveId" clId="{5E434D99-0E3F-4B82-8B40-15242C306D02}" dt="2023-05-15T12:31:50.085" v="18" actId="47"/>
          <pc:sldLayoutMkLst>
            <pc:docMk/>
            <pc:sldMasterMk cId="3345819204" sldId="2147484128"/>
            <pc:sldLayoutMk cId="1080150888" sldId="2147484131"/>
          </pc:sldLayoutMkLst>
        </pc:sldLayoutChg>
        <pc:sldLayoutChg chg="del">
          <pc:chgData name="trungbo2001@gmail.com" userId="8ce29e2eda34f706" providerId="LiveId" clId="{5E434D99-0E3F-4B82-8B40-15242C306D02}" dt="2023-05-15T12:31:50.085" v="18" actId="47"/>
          <pc:sldLayoutMkLst>
            <pc:docMk/>
            <pc:sldMasterMk cId="3345819204" sldId="2147484128"/>
            <pc:sldLayoutMk cId="2687018243" sldId="2147484132"/>
          </pc:sldLayoutMkLst>
        </pc:sldLayoutChg>
        <pc:sldLayoutChg chg="del">
          <pc:chgData name="trungbo2001@gmail.com" userId="8ce29e2eda34f706" providerId="LiveId" clId="{5E434D99-0E3F-4B82-8B40-15242C306D02}" dt="2023-05-15T12:31:50.085" v="18" actId="47"/>
          <pc:sldLayoutMkLst>
            <pc:docMk/>
            <pc:sldMasterMk cId="3345819204" sldId="2147484128"/>
            <pc:sldLayoutMk cId="304332218" sldId="2147484133"/>
          </pc:sldLayoutMkLst>
        </pc:sldLayoutChg>
        <pc:sldLayoutChg chg="del">
          <pc:chgData name="trungbo2001@gmail.com" userId="8ce29e2eda34f706" providerId="LiveId" clId="{5E434D99-0E3F-4B82-8B40-15242C306D02}" dt="2023-05-15T12:31:50.085" v="18" actId="47"/>
          <pc:sldLayoutMkLst>
            <pc:docMk/>
            <pc:sldMasterMk cId="3345819204" sldId="2147484128"/>
            <pc:sldLayoutMk cId="2838265842" sldId="2147484134"/>
          </pc:sldLayoutMkLst>
        </pc:sldLayoutChg>
        <pc:sldLayoutChg chg="del">
          <pc:chgData name="trungbo2001@gmail.com" userId="8ce29e2eda34f706" providerId="LiveId" clId="{5E434D99-0E3F-4B82-8B40-15242C306D02}" dt="2023-05-15T12:31:50.085" v="18" actId="47"/>
          <pc:sldLayoutMkLst>
            <pc:docMk/>
            <pc:sldMasterMk cId="3345819204" sldId="2147484128"/>
            <pc:sldLayoutMk cId="136770682" sldId="2147484135"/>
          </pc:sldLayoutMkLst>
        </pc:sldLayoutChg>
        <pc:sldLayoutChg chg="del">
          <pc:chgData name="trungbo2001@gmail.com" userId="8ce29e2eda34f706" providerId="LiveId" clId="{5E434D99-0E3F-4B82-8B40-15242C306D02}" dt="2023-05-15T12:31:50.085" v="18" actId="47"/>
          <pc:sldLayoutMkLst>
            <pc:docMk/>
            <pc:sldMasterMk cId="3345819204" sldId="2147484128"/>
            <pc:sldLayoutMk cId="3259417748" sldId="2147484136"/>
          </pc:sldLayoutMkLst>
        </pc:sldLayoutChg>
        <pc:sldLayoutChg chg="del">
          <pc:chgData name="trungbo2001@gmail.com" userId="8ce29e2eda34f706" providerId="LiveId" clId="{5E434D99-0E3F-4B82-8B40-15242C306D02}" dt="2023-05-15T12:31:50.085" v="18" actId="47"/>
          <pc:sldLayoutMkLst>
            <pc:docMk/>
            <pc:sldMasterMk cId="3345819204" sldId="2147484128"/>
            <pc:sldLayoutMk cId="3488991599" sldId="2147484137"/>
          </pc:sldLayoutMkLst>
        </pc:sldLayoutChg>
        <pc:sldLayoutChg chg="del">
          <pc:chgData name="trungbo2001@gmail.com" userId="8ce29e2eda34f706" providerId="LiveId" clId="{5E434D99-0E3F-4B82-8B40-15242C306D02}" dt="2023-05-15T12:31:50.085" v="18" actId="47"/>
          <pc:sldLayoutMkLst>
            <pc:docMk/>
            <pc:sldMasterMk cId="3345819204" sldId="2147484128"/>
            <pc:sldLayoutMk cId="2095506052" sldId="2147484138"/>
          </pc:sldLayoutMkLst>
        </pc:sldLayoutChg>
        <pc:sldLayoutChg chg="del">
          <pc:chgData name="trungbo2001@gmail.com" userId="8ce29e2eda34f706" providerId="LiveId" clId="{5E434D99-0E3F-4B82-8B40-15242C306D02}" dt="2023-05-15T12:31:50.085" v="18" actId="47"/>
          <pc:sldLayoutMkLst>
            <pc:docMk/>
            <pc:sldMasterMk cId="3345819204" sldId="2147484128"/>
            <pc:sldLayoutMk cId="4246875380" sldId="2147484139"/>
          </pc:sldLayoutMkLst>
        </pc:sldLayoutChg>
      </pc:sldMasterChg>
      <pc:sldMasterChg chg="setBg modSldLayout">
        <pc:chgData name="trungbo2001@gmail.com" userId="8ce29e2eda34f706" providerId="LiveId" clId="{5E434D99-0E3F-4B82-8B40-15242C306D02}" dt="2023-05-15T12:50:48.417" v="205"/>
        <pc:sldMasterMkLst>
          <pc:docMk/>
          <pc:sldMasterMk cId="3345819204" sldId="2147484140"/>
        </pc:sldMasterMkLst>
        <pc:sldLayoutChg chg="setBg">
          <pc:chgData name="trungbo2001@gmail.com" userId="8ce29e2eda34f706" providerId="LiveId" clId="{5E434D99-0E3F-4B82-8B40-15242C306D02}" dt="2023-05-15T12:50:48.417" v="205"/>
          <pc:sldLayoutMkLst>
            <pc:docMk/>
            <pc:sldMasterMk cId="3345819204" sldId="2147484140"/>
            <pc:sldLayoutMk cId="2621545943" sldId="2147484141"/>
          </pc:sldLayoutMkLst>
        </pc:sldLayoutChg>
        <pc:sldLayoutChg chg="setBg">
          <pc:chgData name="trungbo2001@gmail.com" userId="8ce29e2eda34f706" providerId="LiveId" clId="{5E434D99-0E3F-4B82-8B40-15242C306D02}" dt="2023-05-15T12:50:48.417" v="205"/>
          <pc:sldLayoutMkLst>
            <pc:docMk/>
            <pc:sldMasterMk cId="3345819204" sldId="2147484140"/>
            <pc:sldLayoutMk cId="4284055384" sldId="2147484142"/>
          </pc:sldLayoutMkLst>
        </pc:sldLayoutChg>
        <pc:sldLayoutChg chg="setBg">
          <pc:chgData name="trungbo2001@gmail.com" userId="8ce29e2eda34f706" providerId="LiveId" clId="{5E434D99-0E3F-4B82-8B40-15242C306D02}" dt="2023-05-15T12:50:48.417" v="205"/>
          <pc:sldLayoutMkLst>
            <pc:docMk/>
            <pc:sldMasterMk cId="3345819204" sldId="2147484140"/>
            <pc:sldLayoutMk cId="1080150888" sldId="2147484143"/>
          </pc:sldLayoutMkLst>
        </pc:sldLayoutChg>
        <pc:sldLayoutChg chg="setBg">
          <pc:chgData name="trungbo2001@gmail.com" userId="8ce29e2eda34f706" providerId="LiveId" clId="{5E434D99-0E3F-4B82-8B40-15242C306D02}" dt="2023-05-15T12:50:48.417" v="205"/>
          <pc:sldLayoutMkLst>
            <pc:docMk/>
            <pc:sldMasterMk cId="3345819204" sldId="2147484140"/>
            <pc:sldLayoutMk cId="2687018243" sldId="2147484144"/>
          </pc:sldLayoutMkLst>
        </pc:sldLayoutChg>
        <pc:sldLayoutChg chg="setBg">
          <pc:chgData name="trungbo2001@gmail.com" userId="8ce29e2eda34f706" providerId="LiveId" clId="{5E434D99-0E3F-4B82-8B40-15242C306D02}" dt="2023-05-15T12:50:48.417" v="205"/>
          <pc:sldLayoutMkLst>
            <pc:docMk/>
            <pc:sldMasterMk cId="3345819204" sldId="2147484140"/>
            <pc:sldLayoutMk cId="304332218" sldId="2147484145"/>
          </pc:sldLayoutMkLst>
        </pc:sldLayoutChg>
        <pc:sldLayoutChg chg="setBg">
          <pc:chgData name="trungbo2001@gmail.com" userId="8ce29e2eda34f706" providerId="LiveId" clId="{5E434D99-0E3F-4B82-8B40-15242C306D02}" dt="2023-05-15T12:50:48.417" v="205"/>
          <pc:sldLayoutMkLst>
            <pc:docMk/>
            <pc:sldMasterMk cId="3345819204" sldId="2147484140"/>
            <pc:sldLayoutMk cId="2838265842" sldId="2147484146"/>
          </pc:sldLayoutMkLst>
        </pc:sldLayoutChg>
        <pc:sldLayoutChg chg="setBg">
          <pc:chgData name="trungbo2001@gmail.com" userId="8ce29e2eda34f706" providerId="LiveId" clId="{5E434D99-0E3F-4B82-8B40-15242C306D02}" dt="2023-05-15T12:50:48.417" v="205"/>
          <pc:sldLayoutMkLst>
            <pc:docMk/>
            <pc:sldMasterMk cId="3345819204" sldId="2147484140"/>
            <pc:sldLayoutMk cId="136770682" sldId="2147484147"/>
          </pc:sldLayoutMkLst>
        </pc:sldLayoutChg>
        <pc:sldLayoutChg chg="setBg">
          <pc:chgData name="trungbo2001@gmail.com" userId="8ce29e2eda34f706" providerId="LiveId" clId="{5E434D99-0E3F-4B82-8B40-15242C306D02}" dt="2023-05-15T12:50:48.417" v="205"/>
          <pc:sldLayoutMkLst>
            <pc:docMk/>
            <pc:sldMasterMk cId="3345819204" sldId="2147484140"/>
            <pc:sldLayoutMk cId="3259417748" sldId="2147484148"/>
          </pc:sldLayoutMkLst>
        </pc:sldLayoutChg>
        <pc:sldLayoutChg chg="setBg">
          <pc:chgData name="trungbo2001@gmail.com" userId="8ce29e2eda34f706" providerId="LiveId" clId="{5E434D99-0E3F-4B82-8B40-15242C306D02}" dt="2023-05-15T12:50:48.417" v="205"/>
          <pc:sldLayoutMkLst>
            <pc:docMk/>
            <pc:sldMasterMk cId="3345819204" sldId="2147484140"/>
            <pc:sldLayoutMk cId="3488991599" sldId="2147484149"/>
          </pc:sldLayoutMkLst>
        </pc:sldLayoutChg>
        <pc:sldLayoutChg chg="setBg">
          <pc:chgData name="trungbo2001@gmail.com" userId="8ce29e2eda34f706" providerId="LiveId" clId="{5E434D99-0E3F-4B82-8B40-15242C306D02}" dt="2023-05-15T12:50:48.417" v="205"/>
          <pc:sldLayoutMkLst>
            <pc:docMk/>
            <pc:sldMasterMk cId="3345819204" sldId="2147484140"/>
            <pc:sldLayoutMk cId="2095506052" sldId="2147484150"/>
          </pc:sldLayoutMkLst>
        </pc:sldLayoutChg>
        <pc:sldLayoutChg chg="setBg">
          <pc:chgData name="trungbo2001@gmail.com" userId="8ce29e2eda34f706" providerId="LiveId" clId="{5E434D99-0E3F-4B82-8B40-15242C306D02}" dt="2023-05-15T12:50:48.417" v="205"/>
          <pc:sldLayoutMkLst>
            <pc:docMk/>
            <pc:sldMasterMk cId="3345819204" sldId="2147484140"/>
            <pc:sldLayoutMk cId="4246875380" sldId="2147484151"/>
          </pc:sldLayoutMkLst>
        </pc:sldLayoutChg>
      </pc:sldMasterChg>
      <pc:sldMasterChg chg="del setBg delSldLayout modSldLayout">
        <pc:chgData name="trungbo2001@gmail.com" userId="8ce29e2eda34f706" providerId="LiveId" clId="{5E434D99-0E3F-4B82-8B40-15242C306D02}" dt="2023-05-17T07:44:20.545" v="1062" actId="2696"/>
        <pc:sldMasterMkLst>
          <pc:docMk/>
          <pc:sldMasterMk cId="328266672" sldId="2147484152"/>
        </pc:sldMasterMkLst>
        <pc:sldLayoutChg chg="del setBg">
          <pc:chgData name="trungbo2001@gmail.com" userId="8ce29e2eda34f706" providerId="LiveId" clId="{5E434D99-0E3F-4B82-8B40-15242C306D02}" dt="2023-05-17T07:44:20.545" v="1062" actId="2696"/>
          <pc:sldLayoutMkLst>
            <pc:docMk/>
            <pc:sldMasterMk cId="328266672" sldId="2147484152"/>
            <pc:sldLayoutMk cId="2694644429" sldId="2147484153"/>
          </pc:sldLayoutMkLst>
        </pc:sldLayoutChg>
        <pc:sldLayoutChg chg="del setBg">
          <pc:chgData name="trungbo2001@gmail.com" userId="8ce29e2eda34f706" providerId="LiveId" clId="{5E434D99-0E3F-4B82-8B40-15242C306D02}" dt="2023-05-17T07:44:20.545" v="1062" actId="2696"/>
          <pc:sldLayoutMkLst>
            <pc:docMk/>
            <pc:sldMasterMk cId="328266672" sldId="2147484152"/>
            <pc:sldLayoutMk cId="361400838" sldId="2147484154"/>
          </pc:sldLayoutMkLst>
        </pc:sldLayoutChg>
        <pc:sldLayoutChg chg="del setBg">
          <pc:chgData name="trungbo2001@gmail.com" userId="8ce29e2eda34f706" providerId="LiveId" clId="{5E434D99-0E3F-4B82-8B40-15242C306D02}" dt="2023-05-17T07:44:20.545" v="1062" actId="2696"/>
          <pc:sldLayoutMkLst>
            <pc:docMk/>
            <pc:sldMasterMk cId="328266672" sldId="2147484152"/>
            <pc:sldLayoutMk cId="4244075447" sldId="2147484155"/>
          </pc:sldLayoutMkLst>
        </pc:sldLayoutChg>
        <pc:sldLayoutChg chg="del setBg">
          <pc:chgData name="trungbo2001@gmail.com" userId="8ce29e2eda34f706" providerId="LiveId" clId="{5E434D99-0E3F-4B82-8B40-15242C306D02}" dt="2023-05-17T07:44:20.545" v="1062" actId="2696"/>
          <pc:sldLayoutMkLst>
            <pc:docMk/>
            <pc:sldMasterMk cId="328266672" sldId="2147484152"/>
            <pc:sldLayoutMk cId="2369056655" sldId="2147484156"/>
          </pc:sldLayoutMkLst>
        </pc:sldLayoutChg>
        <pc:sldLayoutChg chg="del setBg">
          <pc:chgData name="trungbo2001@gmail.com" userId="8ce29e2eda34f706" providerId="LiveId" clId="{5E434D99-0E3F-4B82-8B40-15242C306D02}" dt="2023-05-17T07:44:20.545" v="1062" actId="2696"/>
          <pc:sldLayoutMkLst>
            <pc:docMk/>
            <pc:sldMasterMk cId="328266672" sldId="2147484152"/>
            <pc:sldLayoutMk cId="377370425" sldId="2147484157"/>
          </pc:sldLayoutMkLst>
        </pc:sldLayoutChg>
        <pc:sldLayoutChg chg="del setBg">
          <pc:chgData name="trungbo2001@gmail.com" userId="8ce29e2eda34f706" providerId="LiveId" clId="{5E434D99-0E3F-4B82-8B40-15242C306D02}" dt="2023-05-17T07:44:20.545" v="1062" actId="2696"/>
          <pc:sldLayoutMkLst>
            <pc:docMk/>
            <pc:sldMasterMk cId="328266672" sldId="2147484152"/>
            <pc:sldLayoutMk cId="1608439761" sldId="2147484158"/>
          </pc:sldLayoutMkLst>
        </pc:sldLayoutChg>
        <pc:sldLayoutChg chg="del setBg">
          <pc:chgData name="trungbo2001@gmail.com" userId="8ce29e2eda34f706" providerId="LiveId" clId="{5E434D99-0E3F-4B82-8B40-15242C306D02}" dt="2023-05-17T07:44:20.545" v="1062" actId="2696"/>
          <pc:sldLayoutMkLst>
            <pc:docMk/>
            <pc:sldMasterMk cId="328266672" sldId="2147484152"/>
            <pc:sldLayoutMk cId="3318089778" sldId="2147484159"/>
          </pc:sldLayoutMkLst>
        </pc:sldLayoutChg>
        <pc:sldLayoutChg chg="del setBg">
          <pc:chgData name="trungbo2001@gmail.com" userId="8ce29e2eda34f706" providerId="LiveId" clId="{5E434D99-0E3F-4B82-8B40-15242C306D02}" dt="2023-05-17T07:44:20.545" v="1062" actId="2696"/>
          <pc:sldLayoutMkLst>
            <pc:docMk/>
            <pc:sldMasterMk cId="328266672" sldId="2147484152"/>
            <pc:sldLayoutMk cId="165729777" sldId="2147484160"/>
          </pc:sldLayoutMkLst>
        </pc:sldLayoutChg>
        <pc:sldLayoutChg chg="del setBg">
          <pc:chgData name="trungbo2001@gmail.com" userId="8ce29e2eda34f706" providerId="LiveId" clId="{5E434D99-0E3F-4B82-8B40-15242C306D02}" dt="2023-05-17T07:44:20.545" v="1062" actId="2696"/>
          <pc:sldLayoutMkLst>
            <pc:docMk/>
            <pc:sldMasterMk cId="328266672" sldId="2147484152"/>
            <pc:sldLayoutMk cId="1931810785" sldId="2147484161"/>
          </pc:sldLayoutMkLst>
        </pc:sldLayoutChg>
        <pc:sldLayoutChg chg="del setBg">
          <pc:chgData name="trungbo2001@gmail.com" userId="8ce29e2eda34f706" providerId="LiveId" clId="{5E434D99-0E3F-4B82-8B40-15242C306D02}" dt="2023-05-17T07:44:20.545" v="1062" actId="2696"/>
          <pc:sldLayoutMkLst>
            <pc:docMk/>
            <pc:sldMasterMk cId="328266672" sldId="2147484152"/>
            <pc:sldLayoutMk cId="1447741586" sldId="2147484162"/>
          </pc:sldLayoutMkLst>
        </pc:sldLayoutChg>
        <pc:sldLayoutChg chg="del setBg">
          <pc:chgData name="trungbo2001@gmail.com" userId="8ce29e2eda34f706" providerId="LiveId" clId="{5E434D99-0E3F-4B82-8B40-15242C306D02}" dt="2023-05-17T07:44:20.545" v="1062" actId="2696"/>
          <pc:sldLayoutMkLst>
            <pc:docMk/>
            <pc:sldMasterMk cId="328266672" sldId="2147484152"/>
            <pc:sldLayoutMk cId="3389147244" sldId="2147484163"/>
          </pc:sldLayoutMkLst>
        </pc:sldLayoutChg>
      </pc:sldMasterChg>
      <pc:sldMasterChg chg="del delSldLayout">
        <pc:chgData name="trungbo2001@gmail.com" userId="8ce29e2eda34f706" providerId="LiveId" clId="{5E434D99-0E3F-4B82-8B40-15242C306D02}" dt="2023-05-15T12:32:44.714" v="27" actId="47"/>
        <pc:sldMasterMkLst>
          <pc:docMk/>
          <pc:sldMasterMk cId="3345819204" sldId="2147484152"/>
        </pc:sldMasterMkLst>
        <pc:sldLayoutChg chg="del">
          <pc:chgData name="trungbo2001@gmail.com" userId="8ce29e2eda34f706" providerId="LiveId" clId="{5E434D99-0E3F-4B82-8B40-15242C306D02}" dt="2023-05-15T12:32:44.714" v="27" actId="47"/>
          <pc:sldLayoutMkLst>
            <pc:docMk/>
            <pc:sldMasterMk cId="3345819204" sldId="2147484152"/>
            <pc:sldLayoutMk cId="2621545943" sldId="2147484153"/>
          </pc:sldLayoutMkLst>
        </pc:sldLayoutChg>
        <pc:sldLayoutChg chg="del">
          <pc:chgData name="trungbo2001@gmail.com" userId="8ce29e2eda34f706" providerId="LiveId" clId="{5E434D99-0E3F-4B82-8B40-15242C306D02}" dt="2023-05-15T12:32:44.714" v="27" actId="47"/>
          <pc:sldLayoutMkLst>
            <pc:docMk/>
            <pc:sldMasterMk cId="3345819204" sldId="2147484152"/>
            <pc:sldLayoutMk cId="4284055384" sldId="2147484154"/>
          </pc:sldLayoutMkLst>
        </pc:sldLayoutChg>
        <pc:sldLayoutChg chg="del">
          <pc:chgData name="trungbo2001@gmail.com" userId="8ce29e2eda34f706" providerId="LiveId" clId="{5E434D99-0E3F-4B82-8B40-15242C306D02}" dt="2023-05-15T12:32:44.714" v="27" actId="47"/>
          <pc:sldLayoutMkLst>
            <pc:docMk/>
            <pc:sldMasterMk cId="3345819204" sldId="2147484152"/>
            <pc:sldLayoutMk cId="1080150888" sldId="2147484155"/>
          </pc:sldLayoutMkLst>
        </pc:sldLayoutChg>
        <pc:sldLayoutChg chg="del">
          <pc:chgData name="trungbo2001@gmail.com" userId="8ce29e2eda34f706" providerId="LiveId" clId="{5E434D99-0E3F-4B82-8B40-15242C306D02}" dt="2023-05-15T12:32:44.714" v="27" actId="47"/>
          <pc:sldLayoutMkLst>
            <pc:docMk/>
            <pc:sldMasterMk cId="3345819204" sldId="2147484152"/>
            <pc:sldLayoutMk cId="2687018243" sldId="2147484156"/>
          </pc:sldLayoutMkLst>
        </pc:sldLayoutChg>
        <pc:sldLayoutChg chg="del">
          <pc:chgData name="trungbo2001@gmail.com" userId="8ce29e2eda34f706" providerId="LiveId" clId="{5E434D99-0E3F-4B82-8B40-15242C306D02}" dt="2023-05-15T12:32:44.714" v="27" actId="47"/>
          <pc:sldLayoutMkLst>
            <pc:docMk/>
            <pc:sldMasterMk cId="3345819204" sldId="2147484152"/>
            <pc:sldLayoutMk cId="304332218" sldId="2147484157"/>
          </pc:sldLayoutMkLst>
        </pc:sldLayoutChg>
        <pc:sldLayoutChg chg="del">
          <pc:chgData name="trungbo2001@gmail.com" userId="8ce29e2eda34f706" providerId="LiveId" clId="{5E434D99-0E3F-4B82-8B40-15242C306D02}" dt="2023-05-15T12:32:44.714" v="27" actId="47"/>
          <pc:sldLayoutMkLst>
            <pc:docMk/>
            <pc:sldMasterMk cId="3345819204" sldId="2147484152"/>
            <pc:sldLayoutMk cId="2838265842" sldId="2147484158"/>
          </pc:sldLayoutMkLst>
        </pc:sldLayoutChg>
        <pc:sldLayoutChg chg="del">
          <pc:chgData name="trungbo2001@gmail.com" userId="8ce29e2eda34f706" providerId="LiveId" clId="{5E434D99-0E3F-4B82-8B40-15242C306D02}" dt="2023-05-15T12:32:44.714" v="27" actId="47"/>
          <pc:sldLayoutMkLst>
            <pc:docMk/>
            <pc:sldMasterMk cId="3345819204" sldId="2147484152"/>
            <pc:sldLayoutMk cId="136770682" sldId="2147484159"/>
          </pc:sldLayoutMkLst>
        </pc:sldLayoutChg>
        <pc:sldLayoutChg chg="del">
          <pc:chgData name="trungbo2001@gmail.com" userId="8ce29e2eda34f706" providerId="LiveId" clId="{5E434D99-0E3F-4B82-8B40-15242C306D02}" dt="2023-05-15T12:32:44.714" v="27" actId="47"/>
          <pc:sldLayoutMkLst>
            <pc:docMk/>
            <pc:sldMasterMk cId="3345819204" sldId="2147484152"/>
            <pc:sldLayoutMk cId="3259417748" sldId="2147484160"/>
          </pc:sldLayoutMkLst>
        </pc:sldLayoutChg>
        <pc:sldLayoutChg chg="del">
          <pc:chgData name="trungbo2001@gmail.com" userId="8ce29e2eda34f706" providerId="LiveId" clId="{5E434D99-0E3F-4B82-8B40-15242C306D02}" dt="2023-05-15T12:32:44.714" v="27" actId="47"/>
          <pc:sldLayoutMkLst>
            <pc:docMk/>
            <pc:sldMasterMk cId="3345819204" sldId="2147484152"/>
            <pc:sldLayoutMk cId="3488991599" sldId="2147484161"/>
          </pc:sldLayoutMkLst>
        </pc:sldLayoutChg>
        <pc:sldLayoutChg chg="del">
          <pc:chgData name="trungbo2001@gmail.com" userId="8ce29e2eda34f706" providerId="LiveId" clId="{5E434D99-0E3F-4B82-8B40-15242C306D02}" dt="2023-05-15T12:32:44.714" v="27" actId="47"/>
          <pc:sldLayoutMkLst>
            <pc:docMk/>
            <pc:sldMasterMk cId="3345819204" sldId="2147484152"/>
            <pc:sldLayoutMk cId="2095506052" sldId="2147484162"/>
          </pc:sldLayoutMkLst>
        </pc:sldLayoutChg>
        <pc:sldLayoutChg chg="del">
          <pc:chgData name="trungbo2001@gmail.com" userId="8ce29e2eda34f706" providerId="LiveId" clId="{5E434D99-0E3F-4B82-8B40-15242C306D02}" dt="2023-05-15T12:32:44.714" v="27" actId="47"/>
          <pc:sldLayoutMkLst>
            <pc:docMk/>
            <pc:sldMasterMk cId="3345819204" sldId="2147484152"/>
            <pc:sldLayoutMk cId="4246875380" sldId="2147484163"/>
          </pc:sldLayoutMkLst>
        </pc:sldLayoutChg>
      </pc:sldMasterChg>
      <pc:sldMasterChg chg="setBg modSldLayout">
        <pc:chgData name="trungbo2001@gmail.com" userId="8ce29e2eda34f706" providerId="LiveId" clId="{5E434D99-0E3F-4B82-8B40-15242C306D02}" dt="2023-05-15T12:50:48.417" v="205"/>
        <pc:sldMasterMkLst>
          <pc:docMk/>
          <pc:sldMasterMk cId="2989639364" sldId="2147484164"/>
        </pc:sldMasterMkLst>
        <pc:sldLayoutChg chg="setBg">
          <pc:chgData name="trungbo2001@gmail.com" userId="8ce29e2eda34f706" providerId="LiveId" clId="{5E434D99-0E3F-4B82-8B40-15242C306D02}" dt="2023-05-15T12:50:48.417" v="205"/>
          <pc:sldLayoutMkLst>
            <pc:docMk/>
            <pc:sldMasterMk cId="2989639364" sldId="2147484164"/>
            <pc:sldLayoutMk cId="3616680962" sldId="2147484165"/>
          </pc:sldLayoutMkLst>
        </pc:sldLayoutChg>
        <pc:sldLayoutChg chg="setBg">
          <pc:chgData name="trungbo2001@gmail.com" userId="8ce29e2eda34f706" providerId="LiveId" clId="{5E434D99-0E3F-4B82-8B40-15242C306D02}" dt="2023-05-15T12:50:48.417" v="205"/>
          <pc:sldLayoutMkLst>
            <pc:docMk/>
            <pc:sldMasterMk cId="2989639364" sldId="2147484164"/>
            <pc:sldLayoutMk cId="2071279700" sldId="2147484166"/>
          </pc:sldLayoutMkLst>
        </pc:sldLayoutChg>
        <pc:sldLayoutChg chg="setBg">
          <pc:chgData name="trungbo2001@gmail.com" userId="8ce29e2eda34f706" providerId="LiveId" clId="{5E434D99-0E3F-4B82-8B40-15242C306D02}" dt="2023-05-15T12:50:48.417" v="205"/>
          <pc:sldLayoutMkLst>
            <pc:docMk/>
            <pc:sldMasterMk cId="2989639364" sldId="2147484164"/>
            <pc:sldLayoutMk cId="1584247738" sldId="2147484167"/>
          </pc:sldLayoutMkLst>
        </pc:sldLayoutChg>
        <pc:sldLayoutChg chg="setBg">
          <pc:chgData name="trungbo2001@gmail.com" userId="8ce29e2eda34f706" providerId="LiveId" clId="{5E434D99-0E3F-4B82-8B40-15242C306D02}" dt="2023-05-15T12:50:48.417" v="205"/>
          <pc:sldLayoutMkLst>
            <pc:docMk/>
            <pc:sldMasterMk cId="2989639364" sldId="2147484164"/>
            <pc:sldLayoutMk cId="3916550629" sldId="2147484168"/>
          </pc:sldLayoutMkLst>
        </pc:sldLayoutChg>
        <pc:sldLayoutChg chg="setBg">
          <pc:chgData name="trungbo2001@gmail.com" userId="8ce29e2eda34f706" providerId="LiveId" clId="{5E434D99-0E3F-4B82-8B40-15242C306D02}" dt="2023-05-15T12:50:48.417" v="205"/>
          <pc:sldLayoutMkLst>
            <pc:docMk/>
            <pc:sldMasterMk cId="2989639364" sldId="2147484164"/>
            <pc:sldLayoutMk cId="3827565594" sldId="2147484169"/>
          </pc:sldLayoutMkLst>
        </pc:sldLayoutChg>
        <pc:sldLayoutChg chg="setBg">
          <pc:chgData name="trungbo2001@gmail.com" userId="8ce29e2eda34f706" providerId="LiveId" clId="{5E434D99-0E3F-4B82-8B40-15242C306D02}" dt="2023-05-15T12:50:48.417" v="205"/>
          <pc:sldLayoutMkLst>
            <pc:docMk/>
            <pc:sldMasterMk cId="2989639364" sldId="2147484164"/>
            <pc:sldLayoutMk cId="3490790936" sldId="2147484170"/>
          </pc:sldLayoutMkLst>
        </pc:sldLayoutChg>
        <pc:sldLayoutChg chg="setBg">
          <pc:chgData name="trungbo2001@gmail.com" userId="8ce29e2eda34f706" providerId="LiveId" clId="{5E434D99-0E3F-4B82-8B40-15242C306D02}" dt="2023-05-15T12:50:48.417" v="205"/>
          <pc:sldLayoutMkLst>
            <pc:docMk/>
            <pc:sldMasterMk cId="2989639364" sldId="2147484164"/>
            <pc:sldLayoutMk cId="3330206023" sldId="2147484171"/>
          </pc:sldLayoutMkLst>
        </pc:sldLayoutChg>
        <pc:sldLayoutChg chg="setBg">
          <pc:chgData name="trungbo2001@gmail.com" userId="8ce29e2eda34f706" providerId="LiveId" clId="{5E434D99-0E3F-4B82-8B40-15242C306D02}" dt="2023-05-15T12:50:48.417" v="205"/>
          <pc:sldLayoutMkLst>
            <pc:docMk/>
            <pc:sldMasterMk cId="2989639364" sldId="2147484164"/>
            <pc:sldLayoutMk cId="2629601428" sldId="2147484172"/>
          </pc:sldLayoutMkLst>
        </pc:sldLayoutChg>
        <pc:sldLayoutChg chg="setBg">
          <pc:chgData name="trungbo2001@gmail.com" userId="8ce29e2eda34f706" providerId="LiveId" clId="{5E434D99-0E3F-4B82-8B40-15242C306D02}" dt="2023-05-15T12:50:48.417" v="205"/>
          <pc:sldLayoutMkLst>
            <pc:docMk/>
            <pc:sldMasterMk cId="2989639364" sldId="2147484164"/>
            <pc:sldLayoutMk cId="2557079444" sldId="2147484173"/>
          </pc:sldLayoutMkLst>
        </pc:sldLayoutChg>
        <pc:sldLayoutChg chg="setBg">
          <pc:chgData name="trungbo2001@gmail.com" userId="8ce29e2eda34f706" providerId="LiveId" clId="{5E434D99-0E3F-4B82-8B40-15242C306D02}" dt="2023-05-15T12:50:48.417" v="205"/>
          <pc:sldLayoutMkLst>
            <pc:docMk/>
            <pc:sldMasterMk cId="2989639364" sldId="2147484164"/>
            <pc:sldLayoutMk cId="673300249" sldId="2147484174"/>
          </pc:sldLayoutMkLst>
        </pc:sldLayoutChg>
        <pc:sldLayoutChg chg="setBg">
          <pc:chgData name="trungbo2001@gmail.com" userId="8ce29e2eda34f706" providerId="LiveId" clId="{5E434D99-0E3F-4B82-8B40-15242C306D02}" dt="2023-05-15T12:50:48.417" v="205"/>
          <pc:sldLayoutMkLst>
            <pc:docMk/>
            <pc:sldMasterMk cId="2989639364" sldId="2147484164"/>
            <pc:sldLayoutMk cId="1481550367" sldId="21474841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112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6727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0471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2029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166809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0712797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5842477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65506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6"/>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6"/>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82756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907909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3302060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296014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5570794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733002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815503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4452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8293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9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358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597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2022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4330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1855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934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3522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3089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20"/>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3189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0389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361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9828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2406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916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4153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43"/>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4236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21"/>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207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1240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630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434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563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501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7714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957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8823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2599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86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54038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5/18/2023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2989639364"/>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453525"/>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1"/>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5"/>
          </a:xfrm>
          <a:prstGeom prst="rect">
            <a:avLst/>
          </a:prstGeom>
        </p:spPr>
        <p:txBody>
          <a:bodyPr vert="horz" lIns="91440" tIns="45720" rIns="91440" bIns="45720" rtlCol="0" anchor="ctr"/>
          <a:lstStyle>
            <a:lvl1pPr algn="l">
              <a:defRPr sz="900">
                <a:solidFill>
                  <a:schemeClr val="tx1">
                    <a:tint val="75000"/>
                  </a:schemeClr>
                </a:solidFill>
              </a:defRPr>
            </a:lvl1pPr>
          </a:lstStyle>
          <a:p>
            <a:fld id="{F10200E0-A970-4FED-8B50-6DDD2B09C0EA}"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5"/>
          </a:xfrm>
          <a:prstGeom prst="rect">
            <a:avLst/>
          </a:prstGeom>
        </p:spPr>
        <p:txBody>
          <a:bodyPr vert="horz" lIns="91440" tIns="45720" rIns="91440" bIns="45720" rtlCol="0" anchor="ctr"/>
          <a:lstStyle>
            <a:lvl1pPr algn="r">
              <a:defRPr sz="9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91671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64000"/>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64000"/>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6.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30.xml"/><Relationship Id="rId5" Type="http://schemas.openxmlformats.org/officeDocument/2006/relationships/image" Target="../media/image15.png"/><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0.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0.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0.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0.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4EA40E8-079E-F0F0-242B-2771780FB0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9551"/>
            <a:ext cx="8686800" cy="4724400"/>
          </a:xfrm>
          <a:prstGeom prst="rect">
            <a:avLst/>
          </a:prstGeom>
          <a:ln w="2286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1">
                <a:solidFill>
                  <a:srgbClr val="003399"/>
                </a:solidFill>
                <a:effectLst/>
                <a:latin typeface="+mj-lt"/>
                <a:cs typeface="Times New Roman" panose="02020603050405020304" pitchFamily="18" charset="0"/>
              </a:rPr>
              <a:t/>
            </a:r>
            <a:br>
              <a:rPr lang="en-US" b="1">
                <a:solidFill>
                  <a:srgbClr val="003399"/>
                </a:solidFill>
                <a:effectLst/>
                <a:latin typeface="+mj-lt"/>
                <a:cs typeface="Times New Roman" panose="02020603050405020304" pitchFamily="18" charset="0"/>
              </a:rPr>
            </a:br>
            <a:endParaRPr lang="en-US" b="1">
              <a:solidFill>
                <a:srgbClr val="003399"/>
              </a:solidFill>
              <a:effectLst/>
              <a:latin typeface="+mj-lt"/>
              <a:cs typeface="Times New Roman" panose="02020603050405020304" pitchFamily="18" charset="0"/>
            </a:endParaRPr>
          </a:p>
        </p:txBody>
      </p:sp>
      <p:sp>
        <p:nvSpPr>
          <p:cNvPr id="78851" name="Rectangle 3"/>
          <p:cNvSpPr>
            <a:spLocks noGrp="1" noChangeArrowheads="1"/>
          </p:cNvSpPr>
          <p:nvPr>
            <p:ph type="subTitle" idx="1"/>
          </p:nvPr>
        </p:nvSpPr>
        <p:spPr>
          <a:xfrm>
            <a:off x="0" y="361950"/>
            <a:ext cx="9144000" cy="4781550"/>
          </a:xfrm>
        </p:spPr>
        <p:txBody>
          <a:bodyPr/>
          <a:lstStyle/>
          <a:p>
            <a:pPr algn="just" eaLnBrk="1" hangingPunct="1"/>
            <a:r>
              <a:rPr lang="en-US" sz="4800" b="1" u="sng" dirty="0" err="1">
                <a:solidFill>
                  <a:srgbClr val="C00000"/>
                </a:solidFill>
                <a:effectLst/>
                <a:latin typeface="+mj-lt"/>
                <a:cs typeface="Times New Roman" panose="02020603050405020304" pitchFamily="18" charset="0"/>
              </a:rPr>
              <a:t>Chủ</a:t>
            </a:r>
            <a:r>
              <a:rPr lang="en-US" sz="4800" b="1" u="sng" dirty="0">
                <a:solidFill>
                  <a:srgbClr val="C00000"/>
                </a:solidFill>
                <a:effectLst/>
                <a:latin typeface="+mj-lt"/>
                <a:cs typeface="Times New Roman" panose="02020603050405020304" pitchFamily="18" charset="0"/>
              </a:rPr>
              <a:t> </a:t>
            </a:r>
            <a:r>
              <a:rPr lang="en-US" sz="4800" b="1" u="sng" dirty="0" err="1">
                <a:solidFill>
                  <a:srgbClr val="C00000"/>
                </a:solidFill>
                <a:effectLst/>
                <a:latin typeface="+mj-lt"/>
                <a:cs typeface="Times New Roman" panose="02020603050405020304" pitchFamily="18" charset="0"/>
              </a:rPr>
              <a:t>tế</a:t>
            </a:r>
            <a:r>
              <a:rPr lang="en-US" sz="4800" b="1" u="sng" dirty="0">
                <a:solidFill>
                  <a:srgbClr val="C00000"/>
                </a:solidFill>
                <a:effectLst/>
                <a:latin typeface="+mj-lt"/>
                <a:cs typeface="Times New Roman" panose="02020603050405020304" pitchFamily="18" charset="0"/>
              </a:rPr>
              <a:t>:</a:t>
            </a:r>
            <a:r>
              <a:rPr lang="en-US" sz="4800" b="1" dirty="0">
                <a:solidFill>
                  <a:srgbClr val="C00000"/>
                </a:solidFill>
                <a:effectLst/>
                <a:latin typeface="+mj-lt"/>
                <a:cs typeface="Times New Roman" panose="02020603050405020304" pitchFamily="18" charset="0"/>
              </a:rPr>
              <a:t> </a:t>
            </a:r>
            <a:r>
              <a:rPr lang="en-US" sz="6600" b="1" i="1" dirty="0">
                <a:solidFill>
                  <a:srgbClr val="FF0000"/>
                </a:solidFill>
                <a:effectLst/>
                <a:latin typeface="+mj-lt"/>
                <a:cs typeface="Times New Roman" panose="02020603050405020304" pitchFamily="18" charset="0"/>
              </a:rPr>
              <a:t>Vinh </a:t>
            </a:r>
            <a:r>
              <a:rPr lang="en-US" sz="6600" b="1" i="1" dirty="0" err="1">
                <a:solidFill>
                  <a:srgbClr val="FF0000"/>
                </a:solidFill>
                <a:effectLst/>
                <a:latin typeface="+mj-lt"/>
                <a:cs typeface="Times New Roman" panose="02020603050405020304" pitchFamily="18" charset="0"/>
              </a:rPr>
              <a:t>danh</a:t>
            </a:r>
            <a:r>
              <a:rPr lang="en-US" sz="6600" b="1" i="1" dirty="0">
                <a:solidFill>
                  <a:srgbClr val="FF0000"/>
                </a:solidFill>
                <a:effectLst/>
                <a:latin typeface="+mj-lt"/>
                <a:cs typeface="Times New Roman" panose="02020603050405020304" pitchFamily="18" charset="0"/>
              </a:rPr>
              <a:t> </a:t>
            </a:r>
            <a:r>
              <a:rPr lang="en-US" sz="6600" b="1" i="1" dirty="0" err="1">
                <a:solidFill>
                  <a:srgbClr val="FF0000"/>
                </a:solidFill>
                <a:effectLst/>
                <a:latin typeface="+mj-lt"/>
                <a:cs typeface="Times New Roman" panose="02020603050405020304" pitchFamily="18" charset="0"/>
              </a:rPr>
              <a:t>Thiên</a:t>
            </a:r>
            <a:r>
              <a:rPr lang="en-US" sz="6600" b="1" i="1" dirty="0">
                <a:solidFill>
                  <a:srgbClr val="FF0000"/>
                </a:solidFill>
                <a:effectLst/>
                <a:latin typeface="+mj-lt"/>
                <a:cs typeface="Times New Roman" panose="02020603050405020304" pitchFamily="18" charset="0"/>
              </a:rPr>
              <a:t> </a:t>
            </a:r>
            <a:r>
              <a:rPr lang="en-US" sz="6600" b="1" i="1" dirty="0" err="1">
                <a:solidFill>
                  <a:srgbClr val="FF0000"/>
                </a:solidFill>
                <a:effectLst/>
                <a:latin typeface="+mj-lt"/>
                <a:cs typeface="Times New Roman" panose="02020603050405020304" pitchFamily="18" charset="0"/>
              </a:rPr>
              <a:t>Chúa</a:t>
            </a:r>
            <a:r>
              <a:rPr lang="en-US" sz="6600" b="1" i="1" dirty="0">
                <a:solidFill>
                  <a:srgbClr val="FF0000"/>
                </a:solidFill>
                <a:effectLst/>
                <a:latin typeface="+mj-lt"/>
                <a:cs typeface="Times New Roman" panose="02020603050405020304" pitchFamily="18" charset="0"/>
              </a:rPr>
              <a:t> </a:t>
            </a:r>
            <a:r>
              <a:rPr lang="en-US" sz="6600" b="1" i="1" dirty="0" err="1">
                <a:solidFill>
                  <a:srgbClr val="FF0000"/>
                </a:solidFill>
                <a:effectLst/>
                <a:latin typeface="+mj-lt"/>
                <a:cs typeface="Times New Roman" panose="02020603050405020304" pitchFamily="18" charset="0"/>
              </a:rPr>
              <a:t>trên</a:t>
            </a:r>
            <a:r>
              <a:rPr lang="en-US" sz="6600" b="1" i="1" dirty="0">
                <a:solidFill>
                  <a:srgbClr val="FF0000"/>
                </a:solidFill>
                <a:effectLst/>
                <a:latin typeface="+mj-lt"/>
                <a:cs typeface="Times New Roman" panose="02020603050405020304" pitchFamily="18" charset="0"/>
              </a:rPr>
              <a:t> </a:t>
            </a:r>
            <a:r>
              <a:rPr lang="en-US" sz="6600" b="1" i="1" dirty="0" err="1">
                <a:solidFill>
                  <a:srgbClr val="FF0000"/>
                </a:solidFill>
                <a:effectLst/>
                <a:latin typeface="+mj-lt"/>
                <a:cs typeface="Times New Roman" panose="02020603050405020304" pitchFamily="18" charset="0"/>
              </a:rPr>
              <a:t>các</a:t>
            </a:r>
            <a:r>
              <a:rPr lang="en-US" sz="6600" b="1" i="1" dirty="0">
                <a:solidFill>
                  <a:srgbClr val="FF0000"/>
                </a:solidFill>
                <a:effectLst/>
                <a:latin typeface="+mj-lt"/>
                <a:cs typeface="Times New Roman" panose="02020603050405020304" pitchFamily="18" charset="0"/>
              </a:rPr>
              <a:t> </a:t>
            </a:r>
            <a:r>
              <a:rPr lang="en-US" sz="6600" b="1" i="1" dirty="0" err="1">
                <a:solidFill>
                  <a:srgbClr val="FF0000"/>
                </a:solidFill>
                <a:effectLst/>
                <a:latin typeface="+mj-lt"/>
                <a:cs typeface="Times New Roman" panose="02020603050405020304" pitchFamily="18" charset="0"/>
              </a:rPr>
              <a:t>tầng</a:t>
            </a:r>
            <a:r>
              <a:rPr lang="en-US" sz="6600" b="1" i="1" dirty="0">
                <a:solidFill>
                  <a:srgbClr val="FF0000"/>
                </a:solidFill>
                <a:effectLst/>
                <a:latin typeface="+mj-lt"/>
                <a:cs typeface="Times New Roman" panose="02020603050405020304" pitchFamily="18" charset="0"/>
              </a:rPr>
              <a:t> </a:t>
            </a:r>
            <a:r>
              <a:rPr lang="en-US" sz="6600" b="1" i="1" dirty="0" err="1">
                <a:solidFill>
                  <a:srgbClr val="FF0000"/>
                </a:solidFill>
                <a:effectLst/>
                <a:latin typeface="+mj-lt"/>
                <a:cs typeface="Times New Roman" panose="02020603050405020304" pitchFamily="18" charset="0"/>
              </a:rPr>
              <a:t>trời</a:t>
            </a:r>
            <a:r>
              <a:rPr lang="en-US" sz="6600" b="1" i="1" dirty="0">
                <a:solidFill>
                  <a:srgbClr val="FF0000"/>
                </a:solidFill>
                <a:effectLst/>
                <a:latin typeface="+mj-lt"/>
                <a:cs typeface="Times New Roman" panose="02020603050405020304" pitchFamily="18" charset="0"/>
              </a:rPr>
              <a:t>.</a:t>
            </a:r>
            <a:br>
              <a:rPr lang="en-US" sz="6600" b="1" i="1" dirty="0">
                <a:solidFill>
                  <a:srgbClr val="FF0000"/>
                </a:solidFill>
                <a:effectLst/>
                <a:latin typeface="+mj-lt"/>
                <a:cs typeface="Times New Roman" panose="02020603050405020304" pitchFamily="18" charset="0"/>
              </a:rPr>
            </a:br>
            <a:r>
              <a:rPr lang="vi-VN" sz="6600" b="1" dirty="0">
                <a:solidFill>
                  <a:srgbClr val="003399"/>
                </a:solidFill>
                <a:effectLst/>
                <a:latin typeface="+mj-lt"/>
                <a:cs typeface="Times New Roman" panose="02020603050405020304" pitchFamily="18" charset="0"/>
              </a:rPr>
              <a:t>A+B: Và bình an dưới thế cho người thiện tâm</a:t>
            </a:r>
            <a:r>
              <a:rPr lang="en-US" sz="6600" b="1" dirty="0">
                <a:solidFill>
                  <a:srgbClr val="003399"/>
                </a:solidFill>
                <a:effectLst/>
                <a:latin typeface="+mj-lt"/>
                <a:cs typeface="Times New Roman" panose="02020603050405020304" pitchFamily="18" charset="0"/>
              </a:rPr>
              <a:t>.</a:t>
            </a:r>
            <a:endParaRPr lang="vi-VN" sz="6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1" dirty="0">
                <a:solidFill>
                  <a:srgbClr val="003399"/>
                </a:solidFill>
                <a:effectLst/>
                <a:latin typeface="+mj-lt"/>
                <a:cs typeface="Times New Roman" panose="02020603050405020304" pitchFamily="18" charset="0"/>
              </a:rPr>
              <a:t/>
            </a:r>
            <a:br>
              <a:rPr lang="en-US" b="1" dirty="0">
                <a:solidFill>
                  <a:srgbClr val="003399"/>
                </a:solidFill>
                <a:effectLst/>
                <a:latin typeface="+mj-lt"/>
                <a:cs typeface="Times New Roman" panose="02020603050405020304" pitchFamily="18" charset="0"/>
              </a:rPr>
            </a:br>
            <a:endParaRPr lang="en-US" b="1" dirty="0">
              <a:solidFill>
                <a:srgbClr val="003399"/>
              </a:solidFill>
              <a:effectLst/>
              <a:latin typeface="+mj-lt"/>
              <a:cs typeface="Times New Roman" panose="02020603050405020304" pitchFamily="18" charset="0"/>
            </a:endParaRPr>
          </a:p>
        </p:txBody>
      </p:sp>
      <p:sp>
        <p:nvSpPr>
          <p:cNvPr id="80899" name="Rectangle 3"/>
          <p:cNvSpPr>
            <a:spLocks noGrp="1" noChangeArrowheads="1"/>
          </p:cNvSpPr>
          <p:nvPr>
            <p:ph type="subTitle" idx="1"/>
          </p:nvPr>
        </p:nvSpPr>
        <p:spPr>
          <a:xfrm>
            <a:off x="0" y="514350"/>
            <a:ext cx="9144000" cy="4629150"/>
          </a:xfrm>
        </p:spPr>
        <p:txBody>
          <a:bodyPr/>
          <a:lstStyle/>
          <a:p>
            <a:pPr algn="l" eaLnBrk="1" hangingPunct="1"/>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 ca </a:t>
            </a:r>
            <a:r>
              <a:rPr lang="en-US" sz="5400" b="1" dirty="0" err="1">
                <a:solidFill>
                  <a:srgbClr val="003399"/>
                </a:solidFill>
                <a:effectLst/>
                <a:latin typeface="+mj-lt"/>
                <a:cs typeface="Times New Roman" panose="02020603050405020304" pitchFamily="18" charset="0"/>
              </a:rPr>
              <a:t>ngợi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a:t>
            </a:r>
          </a:p>
          <a:p>
            <a:pPr algn="l" eaLnBrk="1" hangingPunct="1"/>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Chúng con </a:t>
            </a:r>
            <a:r>
              <a:rPr lang="en-US" sz="5400" b="1" dirty="0" err="1">
                <a:solidFill>
                  <a:srgbClr val="003399"/>
                </a:solidFill>
                <a:effectLst/>
                <a:latin typeface="+mj-lt"/>
                <a:cs typeface="Times New Roman" panose="02020603050405020304" pitchFamily="18" charset="0"/>
              </a:rPr>
              <a:t>chúc</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tụng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br>
              <a:rPr lang="en-US" sz="5400" b="1" dirty="0">
                <a:solidFill>
                  <a:srgbClr val="003399"/>
                </a:solidFill>
                <a:effectLst/>
                <a:latin typeface="+mj-lt"/>
                <a:cs typeface="Times New Roman" panose="02020603050405020304" pitchFamily="18" charset="0"/>
              </a:rPr>
            </a:b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 </a:t>
            </a:r>
            <a:r>
              <a:rPr lang="en-US" sz="5400" b="1" dirty="0" err="1">
                <a:solidFill>
                  <a:srgbClr val="003399"/>
                </a:solidFill>
                <a:effectLst/>
                <a:latin typeface="+mj-lt"/>
                <a:cs typeface="Times New Roman" panose="02020603050405020304" pitchFamily="18" charset="0"/>
              </a:rPr>
              <a:t>thờ</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lạy</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p>
          <a:p>
            <a:pPr algn="l" eaLnBrk="1" hangingPunct="1"/>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 </a:t>
            </a:r>
            <a:r>
              <a:rPr lang="en-US" sz="5400" b="1" dirty="0" err="1">
                <a:solidFill>
                  <a:srgbClr val="003399"/>
                </a:solidFill>
                <a:effectLst/>
                <a:latin typeface="+mj-lt"/>
                <a:cs typeface="Times New Roman" panose="02020603050405020304" pitchFamily="18" charset="0"/>
              </a:rPr>
              <a:t>tôn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vinh</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1" dirty="0">
                <a:solidFill>
                  <a:srgbClr val="003399"/>
                </a:solidFill>
                <a:effectLst/>
                <a:latin typeface="+mj-lt"/>
                <a:cs typeface="Times New Roman" panose="02020603050405020304" pitchFamily="18" charset="0"/>
              </a:rPr>
              <a:t/>
            </a:r>
            <a:br>
              <a:rPr lang="en-US" sz="4000" b="1" dirty="0">
                <a:solidFill>
                  <a:srgbClr val="003399"/>
                </a:solidFill>
                <a:effectLst/>
                <a:latin typeface="+mj-lt"/>
                <a:cs typeface="Times New Roman" panose="02020603050405020304" pitchFamily="18" charset="0"/>
              </a:rPr>
            </a:br>
            <a:endParaRPr lang="en-US" sz="4000" b="1" dirty="0">
              <a:solidFill>
                <a:srgbClr val="003399"/>
              </a:solidFill>
              <a:effectLst/>
              <a:latin typeface="+mj-lt"/>
              <a:cs typeface="Times New Roman" panose="02020603050405020304" pitchFamily="18" charset="0"/>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A:</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Chúng</a:t>
            </a:r>
            <a:r>
              <a:rPr lang="en-US" sz="6000" b="1" dirty="0">
                <a:solidFill>
                  <a:srgbClr val="003399"/>
                </a:solidFill>
                <a:effectLst/>
                <a:latin typeface="+mj-lt"/>
                <a:cs typeface="Times New Roman" panose="02020603050405020304" pitchFamily="18" charset="0"/>
              </a:rPr>
              <a:t> con </a:t>
            </a:r>
            <a:r>
              <a:rPr lang="en-US" sz="6000" b="1" dirty="0" err="1">
                <a:solidFill>
                  <a:srgbClr val="003399"/>
                </a:solidFill>
                <a:effectLst/>
                <a:latin typeface="+mj-lt"/>
                <a:cs typeface="Times New Roman" panose="02020603050405020304" pitchFamily="18" charset="0"/>
              </a:rPr>
              <a:t>cảm</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tạ</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Chúa</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vì</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vinh</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quang</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cao</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cả</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Chúa</a:t>
            </a:r>
            <a:r>
              <a:rPr lang="en-US" sz="6000" b="1" dirty="0">
                <a:solidFill>
                  <a:srgbClr val="003399"/>
                </a:solidFill>
                <a:effectLst/>
                <a:latin typeface="+mj-lt"/>
                <a:cs typeface="Times New Roman" panose="02020603050405020304" pitchFamily="18" charset="0"/>
              </a:rPr>
              <a:t>.</a:t>
            </a:r>
          </a:p>
          <a:p>
            <a:pPr marL="0" indent="0" algn="just" eaLnBrk="1" hangingPunct="1">
              <a:buFontTx/>
              <a:buNone/>
            </a:pPr>
            <a:r>
              <a:rPr lang="vi-VN" sz="6000" b="1" u="sng" dirty="0">
                <a:solidFill>
                  <a:srgbClr val="FF0000"/>
                </a:solidFill>
                <a:effectLst/>
                <a:latin typeface="+mj-lt"/>
                <a:cs typeface="Times New Roman" panose="02020603050405020304" pitchFamily="18" charset="0"/>
              </a:rPr>
              <a:t>B:</a:t>
            </a:r>
            <a:r>
              <a:rPr lang="vi-VN" sz="6000" b="1"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1" dirty="0">
                <a:solidFill>
                  <a:srgbClr val="003399"/>
                </a:solidFill>
                <a:effectLst/>
                <a:latin typeface="+mj-lt"/>
                <a:cs typeface="Times New Roman" panose="02020603050405020304" pitchFamily="18" charset="0"/>
              </a:rPr>
              <a:t/>
            </a:r>
            <a:br>
              <a:rPr lang="en-US" sz="4000" b="1" dirty="0">
                <a:solidFill>
                  <a:srgbClr val="003399"/>
                </a:solidFill>
                <a:effectLst/>
                <a:latin typeface="+mj-lt"/>
                <a:cs typeface="Times New Roman" panose="02020603050405020304" pitchFamily="18" charset="0"/>
              </a:rPr>
            </a:br>
            <a:endParaRPr lang="en-US" sz="4000" b="1" dirty="0">
              <a:solidFill>
                <a:srgbClr val="003399"/>
              </a:solidFill>
              <a:effectLst/>
              <a:latin typeface="+mj-lt"/>
              <a:cs typeface="Times New Roman" panose="02020603050405020304" pitchFamily="18" charset="0"/>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Lạy</a:t>
            </a:r>
            <a:r>
              <a:rPr lang="en-US" sz="5400" b="1" dirty="0">
                <a:solidFill>
                  <a:srgbClr val="003399"/>
                </a:solidFill>
                <a:effectLst/>
                <a:latin typeface="+mj-lt"/>
                <a:cs typeface="Times New Roman" panose="02020603050405020304" pitchFamily="18" charset="0"/>
              </a:rPr>
              <a:t> con </a:t>
            </a:r>
            <a:r>
              <a:rPr lang="en-US" sz="5400" b="1" dirty="0" err="1">
                <a:solidFill>
                  <a:srgbClr val="003399"/>
                </a:solidFill>
                <a:effectLst/>
                <a:latin typeface="+mj-lt"/>
                <a:cs typeface="Times New Roman" panose="02020603050405020304" pitchFamily="18" charset="0"/>
              </a:rPr>
              <a:t>một</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Thiên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Giêsu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Kitô</a:t>
            </a:r>
            <a:r>
              <a:rPr lang="en-US" sz="5400" b="1" dirty="0">
                <a:solidFill>
                  <a:srgbClr val="003399"/>
                </a:solidFill>
                <a:effectLst/>
                <a:latin typeface="+mj-lt"/>
                <a:cs typeface="Times New Roman" panose="02020603050405020304" pitchFamily="18" charset="0"/>
              </a:rPr>
              <a:t>.</a:t>
            </a:r>
          </a:p>
          <a:p>
            <a:pPr marL="0" indent="0" algn="just" eaLnBrk="1" hangingPunct="1">
              <a:buFontTx/>
              <a:buNone/>
            </a:pPr>
            <a:r>
              <a:rPr lang="vi-VN" sz="5400" b="1" dirty="0">
                <a:solidFill>
                  <a:srgbClr val="FF0000"/>
                </a:solidFill>
                <a:effectLst/>
                <a:latin typeface="+mj-lt"/>
                <a:cs typeface="Times New Roman" panose="02020603050405020304" pitchFamily="18" charset="0"/>
              </a:rPr>
              <a:t>B:</a:t>
            </a:r>
            <a:r>
              <a:rPr lang="vi-VN" sz="5400" b="1"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1" dirty="0">
                <a:solidFill>
                  <a:srgbClr val="003399"/>
                </a:solidFill>
                <a:effectLst/>
                <a:latin typeface="+mj-lt"/>
                <a:cs typeface="Times New Roman" panose="02020603050405020304" pitchFamily="18" charset="0"/>
              </a:rPr>
              <a:t/>
            </a:r>
            <a:br>
              <a:rPr lang="en-US" sz="4000" b="1" dirty="0">
                <a:solidFill>
                  <a:srgbClr val="003399"/>
                </a:solidFill>
                <a:effectLst/>
                <a:latin typeface="+mj-lt"/>
                <a:cs typeface="Times New Roman" panose="02020603050405020304" pitchFamily="18" charset="0"/>
              </a:rPr>
            </a:br>
            <a:endParaRPr lang="en-US" sz="4000" b="1" dirty="0">
              <a:solidFill>
                <a:srgbClr val="003399"/>
              </a:solidFill>
              <a:effectLst/>
              <a:latin typeface="+mj-lt"/>
              <a:cs typeface="Times New Roman" panose="02020603050405020304" pitchFamily="18" charset="0"/>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A:</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Chúa</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xóa</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tội</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trần</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gian</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xin</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thương</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xót</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chúng</a:t>
            </a:r>
            <a:r>
              <a:rPr lang="en-US" sz="6000" b="1" dirty="0">
                <a:solidFill>
                  <a:srgbClr val="003399"/>
                </a:solidFill>
                <a:effectLst/>
                <a:latin typeface="+mj-lt"/>
                <a:cs typeface="Times New Roman" panose="02020603050405020304" pitchFamily="18" charset="0"/>
              </a:rPr>
              <a:t> con.</a:t>
            </a:r>
          </a:p>
          <a:p>
            <a:pPr marL="0" indent="0" algn="just" eaLnBrk="1" hangingPunct="1">
              <a:buFontTx/>
              <a:buNone/>
            </a:pPr>
            <a:r>
              <a:rPr lang="en-US" sz="6000" b="1" u="sng" dirty="0">
                <a:solidFill>
                  <a:srgbClr val="FF0000"/>
                </a:solidFill>
                <a:effectLst/>
                <a:latin typeface="+mj-lt"/>
                <a:cs typeface="Times New Roman" panose="02020603050405020304" pitchFamily="18" charset="0"/>
              </a:rPr>
              <a:t>B:</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Chúa</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xóa</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tội</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trần</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gian</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xin</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nhậm</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lời</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chúng</a:t>
            </a:r>
            <a:r>
              <a:rPr lang="en-US" sz="6000" b="1" dirty="0">
                <a:solidFill>
                  <a:srgbClr val="003399"/>
                </a:solidFill>
                <a:effectLst/>
                <a:latin typeface="+mj-lt"/>
                <a:cs typeface="Times New Roman" panose="02020603050405020304" pitchFamily="18" charset="0"/>
              </a:rPr>
              <a:t> con </a:t>
            </a:r>
            <a:r>
              <a:rPr lang="en-US" sz="6000" b="1" dirty="0" err="1">
                <a:solidFill>
                  <a:srgbClr val="003399"/>
                </a:solidFill>
                <a:effectLst/>
                <a:latin typeface="+mj-lt"/>
                <a:cs typeface="Times New Roman" panose="02020603050405020304" pitchFamily="18" charset="0"/>
              </a:rPr>
              <a:t>cầu</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khẩn</a:t>
            </a:r>
            <a:r>
              <a:rPr lang="en-US" sz="60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1" dirty="0">
                <a:solidFill>
                  <a:srgbClr val="003399"/>
                </a:solidFill>
                <a:effectLst/>
                <a:latin typeface="+mj-lt"/>
                <a:cs typeface="Times New Roman" panose="02020603050405020304" pitchFamily="18" charset="0"/>
              </a:rPr>
              <a:t/>
            </a:r>
            <a:br>
              <a:rPr lang="en-US" sz="4000" b="1" dirty="0">
                <a:solidFill>
                  <a:srgbClr val="003399"/>
                </a:solidFill>
                <a:effectLst/>
                <a:latin typeface="+mj-lt"/>
                <a:cs typeface="Times New Roman" panose="02020603050405020304" pitchFamily="18" charset="0"/>
              </a:rPr>
            </a:br>
            <a:endParaRPr lang="en-US" sz="4000" b="1" dirty="0">
              <a:solidFill>
                <a:srgbClr val="003399"/>
              </a:solidFill>
              <a:effectLst/>
              <a:latin typeface="+mj-lt"/>
              <a:cs typeface="Times New Roman" panose="02020603050405020304"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ngự</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bên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hữu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Đức</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Cha, </a:t>
            </a:r>
            <a:r>
              <a:rPr lang="en-US" sz="5400" b="1" dirty="0" err="1">
                <a:solidFill>
                  <a:srgbClr val="003399"/>
                </a:solidFill>
                <a:effectLst/>
                <a:latin typeface="+mj-lt"/>
                <a:cs typeface="Times New Roman" panose="02020603050405020304" pitchFamily="18" charset="0"/>
              </a:rPr>
              <a:t>xin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thương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xót</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a:t>
            </a:r>
          </a:p>
          <a:p>
            <a:pPr marL="0" indent="0" algn="just" eaLnBrk="1" hangingPunct="1">
              <a:buFontTx/>
              <a:buNone/>
            </a:pPr>
            <a:r>
              <a:rPr lang="vi-VN" sz="5400" b="1" u="sng" dirty="0">
                <a:solidFill>
                  <a:srgbClr val="FF0000"/>
                </a:solidFill>
                <a:effectLst/>
                <a:latin typeface="+mj-lt"/>
                <a:cs typeface="Times New Roman" panose="02020603050405020304" pitchFamily="18" charset="0"/>
              </a:rPr>
              <a:t>B:</a:t>
            </a:r>
            <a:r>
              <a:rPr lang="vi-VN" sz="5400" b="1" dirty="0">
                <a:solidFill>
                  <a:srgbClr val="003399"/>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1" dirty="0">
                <a:solidFill>
                  <a:srgbClr val="003399"/>
                </a:solidFill>
                <a:effectLst/>
                <a:latin typeface="+mj-lt"/>
                <a:cs typeface="Times New Roman" panose="02020603050405020304" pitchFamily="18" charset="0"/>
              </a:rPr>
              <a:t/>
            </a:r>
            <a:br>
              <a:rPr lang="en-US" sz="4000" b="1" dirty="0">
                <a:solidFill>
                  <a:srgbClr val="003399"/>
                </a:solidFill>
                <a:effectLst/>
                <a:latin typeface="+mj-lt"/>
                <a:cs typeface="Times New Roman" panose="02020603050405020304" pitchFamily="18" charset="0"/>
              </a:rPr>
            </a:br>
            <a:endParaRPr lang="en-US" sz="4000" b="1" dirty="0">
              <a:solidFill>
                <a:srgbClr val="003399"/>
              </a:solidFill>
              <a:effectLst/>
              <a:latin typeface="+mj-lt"/>
              <a:cs typeface="Times New Roman" panose="02020603050405020304" pitchFamily="18" charset="0"/>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1" dirty="0" err="1">
                <a:solidFill>
                  <a:srgbClr val="003399"/>
                </a:solidFill>
                <a:effectLst/>
                <a:latin typeface="+mj-lt"/>
                <a:cs typeface="Times New Roman" panose="02020603050405020304" pitchFamily="18" charset="0"/>
              </a:rPr>
              <a:t>Chỉ</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có</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là</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chỉ</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có</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là</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đấng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tối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cao</a:t>
            </a:r>
            <a:r>
              <a:rPr lang="en-US" sz="5400" b="1" dirty="0">
                <a:solidFill>
                  <a:srgbClr val="003399"/>
                </a:solidFill>
                <a:effectLst/>
                <a:latin typeface="+mj-lt"/>
                <a:cs typeface="Times New Roman" panose="02020603050405020304" pitchFamily="18" charset="0"/>
              </a:rPr>
              <a:t>.</a:t>
            </a:r>
          </a:p>
          <a:p>
            <a:pPr marL="0" indent="0" algn="just" eaLnBrk="1" hangingPunct="1">
              <a:buFontTx/>
              <a:buNone/>
            </a:pPr>
            <a:r>
              <a:rPr lang="vi-VN" sz="5400" b="1" u="sng" dirty="0">
                <a:solidFill>
                  <a:srgbClr val="FF0000"/>
                </a:solidFill>
                <a:effectLst/>
                <a:latin typeface="+mj-lt"/>
                <a:cs typeface="Times New Roman" panose="02020603050405020304" pitchFamily="18" charset="0"/>
              </a:rPr>
              <a:t>A+</a:t>
            </a:r>
            <a:r>
              <a:rPr lang="en-US" sz="5400" b="1" u="sng" dirty="0">
                <a:solidFill>
                  <a:srgbClr val="FF0000"/>
                </a:solidFill>
                <a:effectLst/>
                <a:latin typeface="+mj-lt"/>
                <a:cs typeface="Times New Roman" panose="02020603050405020304" pitchFamily="18" charset="0"/>
              </a:rPr>
              <a:t>B</a:t>
            </a:r>
            <a:r>
              <a:rPr lang="vi-VN" sz="5400" b="1" u="sng" dirty="0">
                <a:solidFill>
                  <a:srgbClr val="FF0000"/>
                </a:solidFill>
                <a:effectLst/>
                <a:latin typeface="+mj-lt"/>
                <a:cs typeface="Times New Roman" panose="02020603050405020304" pitchFamily="18" charset="0"/>
              </a:rPr>
              <a:t>:</a:t>
            </a:r>
            <a:r>
              <a:rPr lang="vi-VN" sz="5400" b="1" dirty="0">
                <a:solidFill>
                  <a:srgbClr val="003399"/>
                </a:solidFill>
                <a:effectLst/>
                <a:latin typeface="+mj-lt"/>
                <a:cs typeface="Times New Roman" panose="02020603050405020304" pitchFamily="18" charset="0"/>
              </a:rPr>
              <a:t> Cùng Đức Chúa Thánh Thần trong vinh quang Đức Chúa Cha. </a:t>
            </a:r>
            <a:r>
              <a:rPr lang="en-US" sz="5400" b="1" dirty="0">
                <a:solidFill>
                  <a:srgbClr val="003399"/>
                </a:solidFill>
                <a:effectLst/>
                <a:latin typeface="+mj-lt"/>
                <a:cs typeface="Times New Roman" panose="02020603050405020304" pitchFamily="18" charset="0"/>
              </a:rPr>
              <a:t>    </a:t>
            </a:r>
            <a:r>
              <a:rPr lang="vi-VN" sz="5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effectLst/>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83761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effectLst/>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722190" cy="954107"/>
          </a:xfrm>
          <a:prstGeom prst="rect">
            <a:avLst/>
          </a:prstGeom>
          <a:noFill/>
        </p:spPr>
        <p:txBody>
          <a:bodyPr wrap="none" rtlCol="0">
            <a:spAutoFit/>
            <a:scene3d>
              <a:camera prst="orthographicFront"/>
              <a:lightRig rig="soft" dir="t">
                <a:rot lat="0" lon="0" rev="15600000"/>
              </a:lightRig>
            </a:scene3d>
            <a:sp3d extrusionH="57150" prstMaterial="softEdge">
              <a:bevelT w="88900" h="38100"/>
            </a:sp3d>
          </a:bodyPr>
          <a:lstStyle/>
          <a:p>
            <a:r>
              <a:rPr lang="en-US" sz="2800" b="1" dirty="0" err="1">
                <a:ln/>
                <a:solidFill>
                  <a:srgbClr val="FFFF00"/>
                </a:solidFill>
              </a:rPr>
              <a:t>Bài</a:t>
            </a:r>
            <a:r>
              <a:rPr lang="en-US" sz="2800" b="1" dirty="0">
                <a:ln/>
                <a:solidFill>
                  <a:srgbClr val="FFFF00"/>
                </a:solidFill>
              </a:rPr>
              <a:t> </a:t>
            </a:r>
            <a:r>
              <a:rPr lang="en-US" sz="2800" b="1" dirty="0" err="1">
                <a:ln/>
                <a:solidFill>
                  <a:srgbClr val="FFFF00"/>
                </a:solidFill>
              </a:rPr>
              <a:t>đọc</a:t>
            </a:r>
            <a:r>
              <a:rPr lang="en-US" sz="2800" b="1" dirty="0">
                <a:ln/>
                <a:solidFill>
                  <a:srgbClr val="FFFF00"/>
                </a:solidFill>
              </a:rPr>
              <a:t> 1</a:t>
            </a:r>
          </a:p>
          <a:p>
            <a:r>
              <a:rPr lang="en-US" sz="2800" b="1" dirty="0" err="1">
                <a:ln/>
                <a:solidFill>
                  <a:srgbClr val="FFFF00"/>
                </a:solidFill>
              </a:rPr>
              <a:t>Bài</a:t>
            </a:r>
            <a:r>
              <a:rPr lang="en-US" sz="2800" b="1" dirty="0">
                <a:ln/>
                <a:solidFill>
                  <a:srgbClr val="FFFF00"/>
                </a:solidFill>
              </a:rPr>
              <a:t> </a:t>
            </a:r>
            <a:r>
              <a:rPr lang="en-US" sz="2800" b="1" dirty="0" err="1">
                <a:ln/>
                <a:solidFill>
                  <a:srgbClr val="FFFF00"/>
                </a:solidFill>
              </a:rPr>
              <a:t>trích</a:t>
            </a:r>
            <a:r>
              <a:rPr lang="en-US" sz="2800" b="1" dirty="0">
                <a:ln/>
                <a:solidFill>
                  <a:srgbClr val="FFFF00"/>
                </a:solidFill>
              </a:rPr>
              <a:t> </a:t>
            </a:r>
            <a:r>
              <a:rPr lang="en-US" sz="2800" b="1" dirty="0" err="1">
                <a:ln/>
                <a:solidFill>
                  <a:srgbClr val="FFFF00"/>
                </a:solidFill>
              </a:rPr>
              <a:t>sách</a:t>
            </a:r>
            <a:r>
              <a:rPr lang="en-US" sz="2800" b="1" dirty="0">
                <a:ln/>
                <a:solidFill>
                  <a:srgbClr val="FFFF00"/>
                </a:solidFill>
              </a:rPr>
              <a:t> </a:t>
            </a:r>
            <a:r>
              <a:rPr lang="en-US" sz="2800" b="1" dirty="0" err="1">
                <a:ln/>
                <a:solidFill>
                  <a:srgbClr val="FFFF00"/>
                </a:solidFill>
              </a:rPr>
              <a:t>Công</a:t>
            </a:r>
            <a:r>
              <a:rPr lang="en-US" sz="2800" b="1" dirty="0">
                <a:ln/>
                <a:solidFill>
                  <a:srgbClr val="FFFF00"/>
                </a:solidFill>
              </a:rPr>
              <a:t> </a:t>
            </a:r>
            <a:r>
              <a:rPr lang="en-US" sz="2800" b="1" dirty="0" err="1">
                <a:ln/>
                <a:solidFill>
                  <a:srgbClr val="FFFF00"/>
                </a:solidFill>
              </a:rPr>
              <a:t>vụ</a:t>
            </a:r>
            <a:r>
              <a:rPr lang="en-US" sz="2800" b="1" dirty="0">
                <a:ln/>
                <a:solidFill>
                  <a:srgbClr val="FFFF00"/>
                </a:solidFill>
              </a:rPr>
              <a:t> </a:t>
            </a:r>
            <a:r>
              <a:rPr lang="en-US" sz="2800" b="1" dirty="0" err="1">
                <a:ln/>
                <a:solidFill>
                  <a:srgbClr val="FFFF00"/>
                </a:solidFill>
              </a:rPr>
              <a:t>Tông</a:t>
            </a:r>
            <a:r>
              <a:rPr lang="en-US" sz="2800" b="1" dirty="0">
                <a:ln/>
                <a:solidFill>
                  <a:srgbClr val="FFFF00"/>
                </a:solidFill>
              </a:rPr>
              <a:t> </a:t>
            </a:r>
            <a:r>
              <a:rPr lang="en-US" sz="2800" b="1" dirty="0" err="1">
                <a:ln/>
                <a:solidFill>
                  <a:srgbClr val="FFFF00"/>
                </a:solidFill>
              </a:rPr>
              <a:t>Đồ</a:t>
            </a:r>
            <a:endParaRPr lang="en-US" sz="2800" b="1" dirty="0">
              <a:ln/>
              <a:solidFill>
                <a:srgbClr val="FFFF00"/>
              </a:solidFill>
            </a:endParaRPr>
          </a:p>
        </p:txBody>
      </p:sp>
      <p:sp>
        <p:nvSpPr>
          <p:cNvPr id="9" name="TextBox 8"/>
          <p:cNvSpPr txBox="1"/>
          <p:nvPr/>
        </p:nvSpPr>
        <p:spPr>
          <a:xfrm>
            <a:off x="304800" y="3809821"/>
            <a:ext cx="6858000" cy="1077218"/>
          </a:xfrm>
          <a:prstGeom prst="rect">
            <a:avLst/>
          </a:prstGeom>
          <a:noFill/>
        </p:spPr>
        <p:txBody>
          <a:bodyPr wrap="square" rtlCol="0">
            <a:spAutoFit/>
            <a:scene3d>
              <a:camera prst="orthographicFront"/>
              <a:lightRig rig="soft" dir="t">
                <a:rot lat="0" lon="0" rev="15600000"/>
              </a:lightRig>
            </a:scene3d>
            <a:sp3d extrusionH="57150" prstMaterial="softEdge">
              <a:bevelT w="50800" h="38100"/>
            </a:sp3d>
          </a:bodyPr>
          <a:lstStyle/>
          <a:p>
            <a:r>
              <a:rPr lang="en-US" sz="3200" b="1" dirty="0" err="1">
                <a:ln/>
                <a:solidFill>
                  <a:srgbClr val="FFFF00"/>
                </a:solidFill>
                <a:latin typeface="Segoe UI Black" panose="020B0A02040204020203" pitchFamily="34" charset="0"/>
                <a:ea typeface="Segoe UI Black" panose="020B0A02040204020203" pitchFamily="34" charset="0"/>
              </a:rPr>
              <a:t>Đức</a:t>
            </a:r>
            <a:r>
              <a:rPr lang="en-US" sz="3200" b="1" dirty="0">
                <a:ln/>
                <a:solidFill>
                  <a:srgbClr val="FFFF00"/>
                </a:solidFill>
                <a:latin typeface="Segoe UI Black" panose="020B0A02040204020203" pitchFamily="34" charset="0"/>
                <a:ea typeface="Segoe UI Black" panose="020B0A02040204020203" pitchFamily="34" charset="0"/>
              </a:rPr>
              <a:t> </a:t>
            </a:r>
            <a:r>
              <a:rPr lang="en-US" sz="3200" b="1" dirty="0" err="1">
                <a:ln/>
                <a:solidFill>
                  <a:srgbClr val="FFFF00"/>
                </a:solidFill>
                <a:latin typeface="Segoe UI Black" panose="020B0A02040204020203" pitchFamily="34" charset="0"/>
                <a:ea typeface="Segoe UI Black" panose="020B0A02040204020203" pitchFamily="34" charset="0"/>
              </a:rPr>
              <a:t>Giê-su</a:t>
            </a:r>
            <a:r>
              <a:rPr lang="en-US" sz="3200" b="1" dirty="0">
                <a:ln/>
                <a:solidFill>
                  <a:srgbClr val="FFFF00"/>
                </a:solidFill>
                <a:latin typeface="Segoe UI Black" panose="020B0A02040204020203" pitchFamily="34" charset="0"/>
                <a:ea typeface="Segoe UI Black" panose="020B0A02040204020203" pitchFamily="34" charset="0"/>
              </a:rPr>
              <a:t> </a:t>
            </a:r>
            <a:r>
              <a:rPr lang="en-US" sz="3200" b="1" dirty="0" err="1">
                <a:ln/>
                <a:solidFill>
                  <a:srgbClr val="FFFF00"/>
                </a:solidFill>
                <a:latin typeface="Segoe UI Black" panose="020B0A02040204020203" pitchFamily="34" charset="0"/>
                <a:ea typeface="Segoe UI Black" panose="020B0A02040204020203" pitchFamily="34" charset="0"/>
              </a:rPr>
              <a:t>được</a:t>
            </a:r>
            <a:r>
              <a:rPr lang="en-US" sz="3200" b="1" dirty="0">
                <a:ln/>
                <a:solidFill>
                  <a:srgbClr val="FFFF00"/>
                </a:solidFill>
                <a:latin typeface="Segoe UI Black" panose="020B0A02040204020203" pitchFamily="34" charset="0"/>
                <a:ea typeface="Segoe UI Black" panose="020B0A02040204020203" pitchFamily="34" charset="0"/>
              </a:rPr>
              <a:t> </a:t>
            </a:r>
            <a:r>
              <a:rPr lang="en-US" sz="3200" b="1" dirty="0" err="1">
                <a:ln/>
                <a:solidFill>
                  <a:srgbClr val="FFFF00"/>
                </a:solidFill>
                <a:latin typeface="Segoe UI Black" panose="020B0A02040204020203" pitchFamily="34" charset="0"/>
                <a:ea typeface="Segoe UI Black" panose="020B0A02040204020203" pitchFamily="34" charset="0"/>
              </a:rPr>
              <a:t>cất</a:t>
            </a:r>
            <a:r>
              <a:rPr lang="en-US" sz="3200" b="1" dirty="0">
                <a:ln/>
                <a:solidFill>
                  <a:srgbClr val="FFFF00"/>
                </a:solidFill>
                <a:latin typeface="Segoe UI Black" panose="020B0A02040204020203" pitchFamily="34" charset="0"/>
                <a:ea typeface="Segoe UI Black" panose="020B0A02040204020203" pitchFamily="34" charset="0"/>
              </a:rPr>
              <a:t> </a:t>
            </a:r>
            <a:r>
              <a:rPr lang="en-US" sz="3200" b="1" dirty="0" err="1">
                <a:ln/>
                <a:solidFill>
                  <a:srgbClr val="FFFF00"/>
                </a:solidFill>
                <a:latin typeface="Segoe UI Black" panose="020B0A02040204020203" pitchFamily="34" charset="0"/>
                <a:ea typeface="Segoe UI Black" panose="020B0A02040204020203" pitchFamily="34" charset="0"/>
              </a:rPr>
              <a:t>lên</a:t>
            </a:r>
            <a:r>
              <a:rPr lang="en-US" sz="3200" b="1" dirty="0">
                <a:ln/>
                <a:solidFill>
                  <a:srgbClr val="FFFF00"/>
                </a:solidFill>
                <a:latin typeface="Segoe UI Black" panose="020B0A02040204020203" pitchFamily="34" charset="0"/>
                <a:ea typeface="Segoe UI Black" panose="020B0A02040204020203" pitchFamily="34" charset="0"/>
              </a:rPr>
              <a:t> </a:t>
            </a:r>
            <a:r>
              <a:rPr lang="en-US" sz="3200" b="1" dirty="0" err="1">
                <a:ln/>
                <a:solidFill>
                  <a:srgbClr val="FFFF00"/>
                </a:solidFill>
                <a:latin typeface="Segoe UI Black" panose="020B0A02040204020203" pitchFamily="34" charset="0"/>
                <a:ea typeface="Segoe UI Black" panose="020B0A02040204020203" pitchFamily="34" charset="0"/>
              </a:rPr>
              <a:t>ngay</a:t>
            </a:r>
            <a:r>
              <a:rPr lang="en-US" sz="3200" b="1" dirty="0">
                <a:ln/>
                <a:solidFill>
                  <a:srgbClr val="FFFF00"/>
                </a:solidFill>
                <a:latin typeface="Segoe UI Black" panose="020B0A02040204020203" pitchFamily="34" charset="0"/>
                <a:ea typeface="Segoe UI Black" panose="020B0A02040204020203" pitchFamily="34" charset="0"/>
              </a:rPr>
              <a:t> </a:t>
            </a:r>
            <a:r>
              <a:rPr lang="en-US" sz="3200" b="1" dirty="0" err="1">
                <a:ln/>
                <a:solidFill>
                  <a:srgbClr val="FFFF00"/>
                </a:solidFill>
                <a:latin typeface="Segoe UI Black" panose="020B0A02040204020203" pitchFamily="34" charset="0"/>
                <a:ea typeface="Segoe UI Black" panose="020B0A02040204020203" pitchFamily="34" charset="0"/>
              </a:rPr>
              <a:t>trước</a:t>
            </a:r>
            <a:r>
              <a:rPr lang="en-US" sz="3200" b="1" dirty="0">
                <a:ln/>
                <a:solidFill>
                  <a:srgbClr val="FFFF00"/>
                </a:solidFill>
                <a:latin typeface="Segoe UI Black" panose="020B0A02040204020203" pitchFamily="34" charset="0"/>
                <a:ea typeface="Segoe UI Black" panose="020B0A02040204020203" pitchFamily="34" charset="0"/>
              </a:rPr>
              <a:t> </a:t>
            </a:r>
            <a:r>
              <a:rPr lang="en-US" sz="3200" b="1" dirty="0" err="1">
                <a:ln/>
                <a:solidFill>
                  <a:srgbClr val="FFFF00"/>
                </a:solidFill>
                <a:latin typeface="Segoe UI Black" panose="020B0A02040204020203" pitchFamily="34" charset="0"/>
                <a:ea typeface="Segoe UI Black" panose="020B0A02040204020203" pitchFamily="34" charset="0"/>
              </a:rPr>
              <a:t>mắt</a:t>
            </a:r>
            <a:r>
              <a:rPr lang="en-US" sz="3200" b="1" dirty="0">
                <a:ln/>
                <a:solidFill>
                  <a:srgbClr val="FFFF00"/>
                </a:solidFill>
                <a:latin typeface="Segoe UI Black" panose="020B0A02040204020203" pitchFamily="34" charset="0"/>
                <a:ea typeface="Segoe UI Black" panose="020B0A02040204020203" pitchFamily="34" charset="0"/>
              </a:rPr>
              <a:t> </a:t>
            </a:r>
            <a:r>
              <a:rPr lang="en-US" sz="3200" b="1" dirty="0" err="1">
                <a:ln/>
                <a:solidFill>
                  <a:srgbClr val="FFFF00"/>
                </a:solidFill>
                <a:latin typeface="Segoe UI Black" panose="020B0A02040204020203" pitchFamily="34" charset="0"/>
                <a:ea typeface="Segoe UI Black" panose="020B0A02040204020203" pitchFamily="34" charset="0"/>
              </a:rPr>
              <a:t>các</a:t>
            </a:r>
            <a:r>
              <a:rPr lang="en-US" sz="3200" b="1" dirty="0">
                <a:ln/>
                <a:solidFill>
                  <a:srgbClr val="FFFF00"/>
                </a:solidFill>
                <a:latin typeface="Segoe UI Black" panose="020B0A02040204020203" pitchFamily="34" charset="0"/>
                <a:ea typeface="Segoe UI Black" panose="020B0A02040204020203" pitchFamily="34" charset="0"/>
              </a:rPr>
              <a:t> </a:t>
            </a:r>
            <a:r>
              <a:rPr lang="en-US" sz="3200" b="1" dirty="0" err="1">
                <a:ln/>
                <a:solidFill>
                  <a:srgbClr val="FFFF00"/>
                </a:solidFill>
                <a:latin typeface="Segoe UI Black" panose="020B0A02040204020203" pitchFamily="34" charset="0"/>
                <a:ea typeface="Segoe UI Black" panose="020B0A02040204020203" pitchFamily="34" charset="0"/>
              </a:rPr>
              <a:t>ông</a:t>
            </a:r>
            <a:r>
              <a:rPr lang="en-US" sz="3200" b="1" dirty="0">
                <a:ln/>
                <a:solidFill>
                  <a:srgbClr val="FFFF00"/>
                </a:solidFill>
                <a:latin typeface="Segoe UI Black" panose="020B0A02040204020203" pitchFamily="34" charset="0"/>
                <a:ea typeface="Segoe UI Black" panose="020B0A02040204020203" pitchFamily="34" charset="0"/>
              </a:rPr>
              <a:t>.</a:t>
            </a: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effectLst/>
                <a:latin typeface="+mj-lt"/>
              </a:rPr>
              <a:t/>
            </a:r>
            <a:br>
              <a:rPr lang="en-US">
                <a:effectLst/>
                <a:latin typeface="+mj-lt"/>
              </a:rPr>
            </a:br>
            <a:endParaRPr lang="en-US">
              <a:effectLst/>
              <a:latin typeface="+mj-lt"/>
            </a:endParaRPr>
          </a:p>
        </p:txBody>
      </p:sp>
      <p:sp>
        <p:nvSpPr>
          <p:cNvPr id="3075" name="Rectangle 3"/>
          <p:cNvSpPr>
            <a:spLocks noGrp="1" noChangeArrowheads="1"/>
          </p:cNvSpPr>
          <p:nvPr>
            <p:ph type="subTitle" idx="1"/>
          </p:nvPr>
        </p:nvSpPr>
        <p:spPr>
          <a:xfrm>
            <a:off x="0" y="17463"/>
            <a:ext cx="9144000" cy="5143500"/>
          </a:xfrm>
        </p:spPr>
        <p:txBody>
          <a:bodyPr>
            <a:scene3d>
              <a:camera prst="orthographicFront"/>
              <a:lightRig rig="soft" dir="t">
                <a:rot lat="0" lon="0" rev="15600000"/>
              </a:lightRig>
            </a:scene3d>
            <a:sp3d extrusionH="57150" prstMaterial="softEdge">
              <a:bevelT w="88900" h="38100"/>
              <a:contourClr>
                <a:schemeClr val="bg1"/>
              </a:contourClr>
            </a:sp3d>
          </a:bodyPr>
          <a:lstStyle/>
          <a:p>
            <a:pPr eaLnBrk="1" hangingPunct="1">
              <a:defRPr/>
            </a:pPr>
            <a:endParaRPr lang="en-US" sz="2000" b="1" u="sng" dirty="0">
              <a:ln/>
              <a:solidFill>
                <a:srgbClr val="003399"/>
              </a:solidFill>
              <a:effectLst/>
              <a:latin typeface="+mj-lt"/>
              <a:cs typeface="Tahoma" pitchFamily="34" charset="0"/>
            </a:endParaRPr>
          </a:p>
          <a:p>
            <a:pPr eaLnBrk="1" hangingPunct="1">
              <a:defRPr/>
            </a:pPr>
            <a:r>
              <a:rPr lang="en-US" sz="6000" b="1" u="sng" dirty="0" err="1">
                <a:ln/>
                <a:solidFill>
                  <a:srgbClr val="FF0000"/>
                </a:solidFill>
                <a:effectLst/>
                <a:latin typeface="+mj-lt"/>
                <a:cs typeface="Times New Roman" panose="02020603050405020304" pitchFamily="18" charset="0"/>
              </a:rPr>
              <a:t>Đáp</a:t>
            </a:r>
            <a:r>
              <a:rPr lang="en-US" sz="6000" b="1" u="sng" dirty="0">
                <a:ln/>
                <a:solidFill>
                  <a:srgbClr val="FF0000"/>
                </a:solidFill>
                <a:effectLst/>
                <a:latin typeface="+mj-lt"/>
                <a:cs typeface="Times New Roman" panose="02020603050405020304" pitchFamily="18" charset="0"/>
              </a:rPr>
              <a:t> Ca</a:t>
            </a:r>
          </a:p>
          <a:p>
            <a:pPr eaLnBrk="1" hangingPunct="1">
              <a:defRPr/>
            </a:pPr>
            <a:r>
              <a:rPr lang="en-US" sz="7200" b="1" dirty="0" err="1">
                <a:ln/>
                <a:solidFill>
                  <a:srgbClr val="000099"/>
                </a:solidFill>
                <a:effectLst/>
                <a:latin typeface="+mj-lt"/>
                <a:ea typeface="Segoe UI Black" panose="020B0A02040204020203" pitchFamily="34" charset="0"/>
                <a:cs typeface="Tahoma" pitchFamily="34" charset="0"/>
              </a:rPr>
              <a:t>Thánh</a:t>
            </a:r>
            <a:r>
              <a:rPr lang="en-US" sz="7200" b="1" dirty="0">
                <a:ln/>
                <a:solidFill>
                  <a:srgbClr val="000099"/>
                </a:solidFill>
                <a:effectLst/>
                <a:latin typeface="+mj-lt"/>
                <a:ea typeface="Segoe UI Black" panose="020B0A02040204020203" pitchFamily="34" charset="0"/>
                <a:cs typeface="Tahoma" pitchFamily="34" charset="0"/>
              </a:rPr>
              <a:t> </a:t>
            </a:r>
            <a:r>
              <a:rPr lang="en-US" sz="7200" b="1" dirty="0" err="1">
                <a:ln/>
                <a:solidFill>
                  <a:srgbClr val="000099"/>
                </a:solidFill>
                <a:effectLst/>
                <a:latin typeface="+mj-lt"/>
                <a:ea typeface="Segoe UI Black" panose="020B0A02040204020203" pitchFamily="34" charset="0"/>
                <a:cs typeface="Tahoma" pitchFamily="34" charset="0"/>
              </a:rPr>
              <a:t>Vịnh</a:t>
            </a:r>
            <a:r>
              <a:rPr lang="en-US" sz="7200" b="1" dirty="0">
                <a:ln/>
                <a:solidFill>
                  <a:srgbClr val="000099"/>
                </a:solidFill>
                <a:effectLst/>
                <a:latin typeface="+mj-lt"/>
                <a:ea typeface="Segoe UI Black" panose="020B0A02040204020203" pitchFamily="34" charset="0"/>
                <a:cs typeface="Tahoma" pitchFamily="34" charset="0"/>
              </a:rPr>
              <a:t> 46</a:t>
            </a:r>
          </a:p>
          <a:p>
            <a:pPr eaLnBrk="1" hangingPunct="1">
              <a:defRPr/>
            </a:pPr>
            <a:r>
              <a:rPr lang="en-US" sz="2800" b="1" dirty="0">
                <a:ln/>
                <a:solidFill>
                  <a:srgbClr val="FF0000"/>
                </a:solidFill>
                <a:effectLst/>
                <a:latin typeface="+mj-lt"/>
                <a:ea typeface="Segoe UI Black" panose="020B0A02040204020203" pitchFamily="34" charset="0"/>
                <a:cs typeface="Times New Roman" panose="02020603050405020304" pitchFamily="18" charset="0"/>
              </a:rPr>
              <a:t>CHÚA NHẬT – LỄ CHÚA THĂNG THIÊN – NĂM A</a:t>
            </a:r>
          </a:p>
          <a:p>
            <a:pPr eaLnBrk="1" hangingPunct="1">
              <a:defRPr/>
            </a:pPr>
            <a:r>
              <a:rPr lang="en-US" b="1" i="1" dirty="0">
                <a:ln/>
                <a:solidFill>
                  <a:srgbClr val="000099"/>
                </a:solidFill>
                <a:effectLst/>
                <a:latin typeface="+mj-lt"/>
                <a:cs typeface="Times New Roman" panose="02020603050405020304" pitchFamily="18" charset="0"/>
              </a:rPr>
              <a:t>St: </a:t>
            </a:r>
            <a:r>
              <a:rPr lang="en-US" b="1" i="1" dirty="0" err="1">
                <a:ln/>
                <a:solidFill>
                  <a:srgbClr val="000099"/>
                </a:solidFill>
                <a:effectLst/>
                <a:latin typeface="+mj-lt"/>
                <a:cs typeface="Times New Roman" panose="02020603050405020304" pitchFamily="18" charset="0"/>
              </a:rPr>
              <a:t>Lm</a:t>
            </a:r>
            <a:r>
              <a:rPr lang="en-US" b="1" i="1" dirty="0">
                <a:ln/>
                <a:solidFill>
                  <a:srgbClr val="000099"/>
                </a:solidFill>
                <a:effectLst/>
                <a:latin typeface="+mj-lt"/>
                <a:cs typeface="Times New Roman" panose="02020603050405020304" pitchFamily="18" charset="0"/>
              </a:rPr>
              <a:t>. Kim Long</a:t>
            </a:r>
          </a:p>
          <a:p>
            <a:pPr eaLnBrk="1" hangingPunct="1">
              <a:defRPr/>
            </a:pPr>
            <a:r>
              <a:rPr lang="en-US" sz="4800" b="1" i="1" dirty="0">
                <a:ln/>
                <a:solidFill>
                  <a:srgbClr val="000099"/>
                </a:solidFill>
                <a:effectLst/>
                <a:latin typeface="+mj-lt"/>
                <a:ea typeface="Segoe UI Black" panose="020B0A02040204020203" pitchFamily="34" charset="0"/>
                <a:cs typeface="Times New Roman" panose="02020603050405020304" pitchFamily="18" charset="0"/>
              </a:rPr>
              <a:t>03 </a:t>
            </a:r>
            <a:r>
              <a:rPr lang="en-US" sz="4800" b="1" i="1" dirty="0" err="1">
                <a:ln/>
                <a:solidFill>
                  <a:srgbClr val="000099"/>
                </a:solidFill>
                <a:effectLst/>
                <a:latin typeface="+mj-lt"/>
                <a:ea typeface="Segoe UI Black" panose="020B0A02040204020203" pitchFamily="34" charset="0"/>
                <a:cs typeface="Times New Roman" panose="02020603050405020304" pitchFamily="18" charset="0"/>
              </a:rPr>
              <a:t>câu</a:t>
            </a:r>
            <a:endParaRPr lang="en-US" sz="4400" b="1" i="1" dirty="0">
              <a:ln/>
              <a:solidFill>
                <a:srgbClr val="000099"/>
              </a:solidFill>
              <a:effectLst/>
              <a:latin typeface="+mj-lt"/>
              <a:ea typeface="Segoe UI Black" panose="020B0A02040204020203" pitchFamily="34" charset="0"/>
              <a:cs typeface="Times New Roman" panose="02020603050405020304" pitchFamily="18"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effectLst/>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2773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latin typeface="+mj-lt"/>
                <a:cs typeface="Times New Roman" panose="02020603050405020304" pitchFamily="18" charset="0"/>
              </a:rPr>
              <a:t>Đk</a:t>
            </a:r>
            <a:r>
              <a:rPr lang="en-US" sz="6000" b="1" u="sng" dirty="0">
                <a:solidFill>
                  <a:srgbClr val="FF0000"/>
                </a:solidFill>
                <a:effectLst/>
                <a:latin typeface="+mj-lt"/>
                <a:cs typeface="Times New Roman" panose="02020603050405020304" pitchFamily="18" charset="0"/>
              </a:rPr>
              <a:t>:</a:t>
            </a:r>
            <a:r>
              <a:rPr lang="en-US" sz="6600" b="1" dirty="0">
                <a:solidFill>
                  <a:srgbClr val="003399"/>
                </a:solidFill>
                <a:effectLst/>
                <a:latin typeface="+mj-lt"/>
                <a:cs typeface="Times New Roman" panose="02020603050405020304" pitchFamily="18" charset="0"/>
              </a:rPr>
              <a:t> </a:t>
            </a:r>
            <a:r>
              <a:rPr lang="vi-VN" sz="7200" b="1" dirty="0">
                <a:solidFill>
                  <a:srgbClr val="003399"/>
                </a:solidFill>
                <a:effectLst/>
                <a:latin typeface="+mj-lt"/>
                <a:cs typeface="Times New Roman" panose="02020603050405020304" pitchFamily="18" charset="0"/>
              </a:rPr>
              <a:t>Chúa tiến lên giữa tiếng reo mừng, Chúa tiến lên trong tiếng kèn vang.</a:t>
            </a:r>
            <a:endParaRPr lang="en-US" sz="6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latin typeface="+mj-lt"/>
                <a:cs typeface="Times New Roman" panose="02020603050405020304" pitchFamily="18" charset="0"/>
              </a:rPr>
              <a:t>Tk1:</a:t>
            </a:r>
            <a:r>
              <a:rPr lang="en-US" sz="5400" b="1" dirty="0">
                <a:solidFill>
                  <a:srgbClr val="003399"/>
                </a:solidFill>
                <a:effectLst/>
                <a:latin typeface="+mj-lt"/>
                <a:cs typeface="Times New Roman" panose="02020603050405020304" pitchFamily="18" charset="0"/>
              </a:rPr>
              <a:t> </a:t>
            </a:r>
            <a:r>
              <a:rPr lang="vi-VN" sz="5400" b="1" dirty="0">
                <a:solidFill>
                  <a:srgbClr val="003399"/>
                </a:solidFill>
                <a:effectLst/>
                <a:latin typeface="+mj-lt"/>
                <a:cs typeface="Times New Roman" panose="02020603050405020304" pitchFamily="18" charset="0"/>
              </a:rPr>
              <a:t>Vỗ tay đi nào muôn dân hỡi, tán tụng Thiên Chúa, mau hò reo. Vì Chúa Đấng Tối Cao khả úy, là Đại Vương thống trị địa cầu.</a:t>
            </a:r>
            <a:endParaRPr lang="en-US" sz="5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latin typeface="+mj-lt"/>
                <a:cs typeface="Times New Roman" panose="02020603050405020304" pitchFamily="18" charset="0"/>
              </a:rPr>
              <a:t>Đk</a:t>
            </a:r>
            <a:r>
              <a:rPr lang="en-US" sz="6000" b="1" u="sng" dirty="0">
                <a:solidFill>
                  <a:srgbClr val="FF0000"/>
                </a:solidFill>
                <a:effectLst/>
                <a:latin typeface="+mj-lt"/>
                <a:cs typeface="Times New Roman" panose="02020603050405020304" pitchFamily="18" charset="0"/>
              </a:rPr>
              <a:t>:</a:t>
            </a:r>
            <a:r>
              <a:rPr lang="en-US" sz="6600" b="1" dirty="0">
                <a:solidFill>
                  <a:srgbClr val="003399"/>
                </a:solidFill>
                <a:effectLst/>
                <a:latin typeface="+mj-lt"/>
                <a:cs typeface="Times New Roman" panose="02020603050405020304" pitchFamily="18" charset="0"/>
              </a:rPr>
              <a:t> </a:t>
            </a:r>
            <a:r>
              <a:rPr lang="vi-VN" sz="7200" b="1" dirty="0">
                <a:solidFill>
                  <a:srgbClr val="003399"/>
                </a:solidFill>
                <a:effectLst/>
                <a:latin typeface="+mj-lt"/>
                <a:cs typeface="Times New Roman" panose="02020603050405020304" pitchFamily="18" charset="0"/>
              </a:rPr>
              <a:t>Chúa tiến lên giữa tiếng reo mừng, Chúa tiến lên trong tiếng kèn vang.</a:t>
            </a:r>
            <a:endParaRPr lang="en-US" sz="6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800" b="1" u="sng" dirty="0">
                <a:solidFill>
                  <a:srgbClr val="FF0000"/>
                </a:solidFill>
                <a:effectLst/>
                <a:latin typeface="+mj-lt"/>
                <a:cs typeface="Times New Roman" panose="02020603050405020304" pitchFamily="18" charset="0"/>
              </a:rPr>
              <a:t>Tk2:</a:t>
            </a:r>
            <a:r>
              <a:rPr lang="en-US" sz="5800" b="1" dirty="0">
                <a:solidFill>
                  <a:srgbClr val="003399"/>
                </a:solidFill>
                <a:effectLst/>
                <a:latin typeface="+mj-lt"/>
                <a:cs typeface="Times New Roman" panose="02020603050405020304" pitchFamily="18" charset="0"/>
              </a:rPr>
              <a:t> </a:t>
            </a:r>
            <a:r>
              <a:rPr lang="vi-VN" sz="5800" b="1" dirty="0">
                <a:solidFill>
                  <a:srgbClr val="003399"/>
                </a:solidFill>
                <a:effectLst/>
                <a:latin typeface="+mj-lt"/>
                <a:cs typeface="Times New Roman" panose="02020603050405020304" pitchFamily="18" charset="0"/>
              </a:rPr>
              <a:t>Chúa đi lên ngàn câu hoan chúc, Chúa ngự lên giữa điệu kèn vang. Đàn hát hãy tấu vang mừng Chúa, và hòa ca kính Vua ta thờ.</a:t>
            </a:r>
            <a:endParaRPr lang="en-US" sz="5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latin typeface="+mj-lt"/>
                <a:cs typeface="Times New Roman" panose="02020603050405020304" pitchFamily="18" charset="0"/>
              </a:rPr>
              <a:t>Đk</a:t>
            </a:r>
            <a:r>
              <a:rPr lang="en-US" sz="6000" b="1" u="sng" dirty="0">
                <a:solidFill>
                  <a:srgbClr val="FF0000"/>
                </a:solidFill>
                <a:effectLst/>
                <a:latin typeface="+mj-lt"/>
                <a:cs typeface="Times New Roman" panose="02020603050405020304" pitchFamily="18" charset="0"/>
              </a:rPr>
              <a:t>:</a:t>
            </a:r>
            <a:r>
              <a:rPr lang="en-US" sz="6600" b="1" dirty="0">
                <a:solidFill>
                  <a:srgbClr val="003399"/>
                </a:solidFill>
                <a:effectLst/>
                <a:latin typeface="+mj-lt"/>
                <a:cs typeface="Times New Roman" panose="02020603050405020304" pitchFamily="18" charset="0"/>
              </a:rPr>
              <a:t> </a:t>
            </a:r>
            <a:r>
              <a:rPr lang="vi-VN" sz="7200" b="1" dirty="0">
                <a:solidFill>
                  <a:srgbClr val="003399"/>
                </a:solidFill>
                <a:effectLst/>
                <a:latin typeface="+mj-lt"/>
                <a:cs typeface="Times New Roman" panose="02020603050405020304" pitchFamily="18" charset="0"/>
              </a:rPr>
              <a:t>Chúa tiến lên giữa tiếng reo mừng, Chúa tiến lên trong tiếng kèn vang.</a:t>
            </a:r>
            <a:endParaRPr lang="en-US" sz="6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latin typeface="+mj-lt"/>
                <a:cs typeface="Times New Roman" panose="02020603050405020304" pitchFamily="18" charset="0"/>
              </a:rPr>
              <a:t>Tk3:</a:t>
            </a:r>
            <a:r>
              <a:rPr lang="en-US" sz="5600" b="1" dirty="0">
                <a:solidFill>
                  <a:srgbClr val="003399"/>
                </a:solidFill>
                <a:effectLst/>
                <a:latin typeface="+mj-lt"/>
                <a:cs typeface="Times New Roman" panose="02020603050405020304" pitchFamily="18" charset="0"/>
              </a:rPr>
              <a:t> </a:t>
            </a:r>
            <a:r>
              <a:rPr lang="vi-VN" sz="5600" b="1" dirty="0">
                <a:solidFill>
                  <a:srgbClr val="003399"/>
                </a:solidFill>
                <a:effectLst/>
                <a:latin typeface="+mj-lt"/>
                <a:cs typeface="Times New Roman" panose="02020603050405020304" pitchFamily="18" charset="0"/>
              </a:rPr>
              <a:t> Đức Vua cai trị cả thế giới, tiến Ngài muôn khúc ca tuyệt luân. Này Chúa vẫn thống trị vạn quốc, hằng ngự trên thánh ngai của Ngài.</a:t>
            </a:r>
            <a:endParaRPr lang="en-US" sz="5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latin typeface="+mj-lt"/>
                <a:cs typeface="Times New Roman" panose="02020603050405020304" pitchFamily="18" charset="0"/>
              </a:rPr>
              <a:t>Đk</a:t>
            </a:r>
            <a:r>
              <a:rPr lang="en-US" sz="6000" b="1" u="sng" dirty="0">
                <a:solidFill>
                  <a:srgbClr val="FF0000"/>
                </a:solidFill>
                <a:effectLst/>
                <a:latin typeface="+mj-lt"/>
                <a:cs typeface="Times New Roman" panose="02020603050405020304" pitchFamily="18" charset="0"/>
              </a:rPr>
              <a:t>:</a:t>
            </a:r>
            <a:r>
              <a:rPr lang="en-US" sz="6600" b="1" dirty="0">
                <a:solidFill>
                  <a:srgbClr val="003399"/>
                </a:solidFill>
                <a:effectLst/>
                <a:latin typeface="+mj-lt"/>
                <a:cs typeface="Times New Roman" panose="02020603050405020304" pitchFamily="18" charset="0"/>
              </a:rPr>
              <a:t> </a:t>
            </a:r>
            <a:r>
              <a:rPr lang="vi-VN" sz="7200" b="1" dirty="0">
                <a:solidFill>
                  <a:srgbClr val="003399"/>
                </a:solidFill>
                <a:effectLst/>
                <a:latin typeface="+mj-lt"/>
                <a:cs typeface="Times New Roman" panose="02020603050405020304" pitchFamily="18" charset="0"/>
              </a:rPr>
              <a:t>Chúa tiến lên giữa tiếng reo mừng, Chúa tiến lên trong tiếng kèn vang.</a:t>
            </a:r>
            <a:endParaRPr lang="en-US" sz="6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effectLst/>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5554726" cy="1384995"/>
          </a:xfrm>
          <a:prstGeom prst="rect">
            <a:avLst/>
          </a:prstGeom>
          <a:noFill/>
        </p:spPr>
        <p:txBody>
          <a:bodyPr wrap="none" rtlCol="0">
            <a:spAutoFit/>
            <a:scene3d>
              <a:camera prst="orthographicFront"/>
              <a:lightRig rig="soft" dir="t">
                <a:rot lat="0" lon="0" rev="15600000"/>
              </a:lightRig>
            </a:scene3d>
            <a:sp3d extrusionH="57150" prstMaterial="softEdge">
              <a:bevelT w="88900" h="38100"/>
            </a:sp3d>
          </a:bodyPr>
          <a:lstStyle/>
          <a:p>
            <a:r>
              <a:rPr lang="en-US" sz="2800" b="1" dirty="0" err="1">
                <a:ln/>
                <a:solidFill>
                  <a:srgbClr val="FFFF00"/>
                </a:solidFill>
              </a:rPr>
              <a:t>Bài</a:t>
            </a:r>
            <a:r>
              <a:rPr lang="en-US" sz="2800" b="1" dirty="0">
                <a:ln/>
                <a:solidFill>
                  <a:srgbClr val="FFFF00"/>
                </a:solidFill>
              </a:rPr>
              <a:t> </a:t>
            </a:r>
            <a:r>
              <a:rPr lang="en-US" sz="2800" b="1" dirty="0" err="1">
                <a:ln/>
                <a:solidFill>
                  <a:srgbClr val="FFFF00"/>
                </a:solidFill>
              </a:rPr>
              <a:t>đọc</a:t>
            </a:r>
            <a:r>
              <a:rPr lang="en-US" sz="2800" b="1" dirty="0">
                <a:ln/>
                <a:solidFill>
                  <a:srgbClr val="FFFF00"/>
                </a:solidFill>
              </a:rPr>
              <a:t> 2</a:t>
            </a:r>
          </a:p>
          <a:p>
            <a:r>
              <a:rPr lang="en-US" sz="2800" b="1" dirty="0" err="1">
                <a:ln/>
                <a:solidFill>
                  <a:srgbClr val="FFFF00"/>
                </a:solidFill>
              </a:rPr>
              <a:t>Bài</a:t>
            </a:r>
            <a:r>
              <a:rPr lang="en-US" sz="2800" b="1" dirty="0">
                <a:ln/>
                <a:solidFill>
                  <a:srgbClr val="FFFF00"/>
                </a:solidFill>
              </a:rPr>
              <a:t> </a:t>
            </a:r>
            <a:r>
              <a:rPr lang="en-US" sz="2800" b="1" dirty="0" err="1">
                <a:ln/>
                <a:solidFill>
                  <a:srgbClr val="FFFF00"/>
                </a:solidFill>
              </a:rPr>
              <a:t>trích</a:t>
            </a:r>
            <a:r>
              <a:rPr lang="en-US" sz="2800" b="1" dirty="0">
                <a:ln/>
                <a:solidFill>
                  <a:srgbClr val="FFFF00"/>
                </a:solidFill>
              </a:rPr>
              <a:t> </a:t>
            </a:r>
            <a:r>
              <a:rPr lang="en-US" sz="2800" b="1" dirty="0" err="1">
                <a:ln/>
                <a:solidFill>
                  <a:srgbClr val="FFFF00"/>
                </a:solidFill>
              </a:rPr>
              <a:t>thư</a:t>
            </a:r>
            <a:r>
              <a:rPr lang="en-US" sz="2800" b="1" dirty="0">
                <a:ln/>
                <a:solidFill>
                  <a:srgbClr val="FFFF00"/>
                </a:solidFill>
              </a:rPr>
              <a:t> </a:t>
            </a:r>
            <a:r>
              <a:rPr lang="en-US" sz="2800" b="1" dirty="0" err="1">
                <a:ln/>
                <a:solidFill>
                  <a:srgbClr val="FFFF00"/>
                </a:solidFill>
              </a:rPr>
              <a:t>thánh</a:t>
            </a:r>
            <a:r>
              <a:rPr lang="en-US" sz="2800" b="1" dirty="0">
                <a:ln/>
                <a:solidFill>
                  <a:srgbClr val="FFFF00"/>
                </a:solidFill>
              </a:rPr>
              <a:t> </a:t>
            </a:r>
            <a:r>
              <a:rPr lang="en-US" sz="2800" b="1" dirty="0" err="1">
                <a:ln/>
                <a:solidFill>
                  <a:srgbClr val="FFFF00"/>
                </a:solidFill>
              </a:rPr>
              <a:t>Phaolô</a:t>
            </a:r>
            <a:r>
              <a:rPr lang="en-US" sz="2800" b="1" dirty="0">
                <a:ln/>
                <a:solidFill>
                  <a:srgbClr val="FFFF00"/>
                </a:solidFill>
              </a:rPr>
              <a:t> </a:t>
            </a:r>
            <a:r>
              <a:rPr lang="en-US" sz="2800" b="1" dirty="0" err="1">
                <a:ln/>
                <a:solidFill>
                  <a:srgbClr val="FFFF00"/>
                </a:solidFill>
              </a:rPr>
              <a:t>Tông</a:t>
            </a:r>
            <a:r>
              <a:rPr lang="en-US" sz="2800" b="1" dirty="0">
                <a:ln/>
                <a:solidFill>
                  <a:srgbClr val="FFFF00"/>
                </a:solidFill>
              </a:rPr>
              <a:t> </a:t>
            </a:r>
            <a:r>
              <a:rPr lang="en-US" sz="2800" b="1" dirty="0" err="1">
                <a:ln/>
                <a:solidFill>
                  <a:srgbClr val="FFFF00"/>
                </a:solidFill>
              </a:rPr>
              <a:t>Đồ</a:t>
            </a:r>
            <a:endParaRPr lang="en-US" sz="2800" b="1" dirty="0">
              <a:ln/>
              <a:solidFill>
                <a:srgbClr val="FFFF00"/>
              </a:solidFill>
            </a:endParaRPr>
          </a:p>
          <a:p>
            <a:r>
              <a:rPr lang="en-US" sz="2800" b="1" dirty="0" err="1">
                <a:ln/>
                <a:solidFill>
                  <a:srgbClr val="FFFF00"/>
                </a:solidFill>
              </a:rPr>
              <a:t>Gửi</a:t>
            </a:r>
            <a:r>
              <a:rPr lang="en-US" sz="2800" b="1" dirty="0">
                <a:ln/>
                <a:solidFill>
                  <a:srgbClr val="FFFF00"/>
                </a:solidFill>
              </a:rPr>
              <a:t> </a:t>
            </a:r>
            <a:r>
              <a:rPr lang="en-US" sz="2800" b="1" dirty="0" err="1">
                <a:ln/>
                <a:solidFill>
                  <a:srgbClr val="FFFF00"/>
                </a:solidFill>
              </a:rPr>
              <a:t>tín</a:t>
            </a:r>
            <a:r>
              <a:rPr lang="en-US" sz="2800" b="1" dirty="0">
                <a:ln/>
                <a:solidFill>
                  <a:srgbClr val="FFFF00"/>
                </a:solidFill>
              </a:rPr>
              <a:t> </a:t>
            </a:r>
            <a:r>
              <a:rPr lang="en-US" sz="2800" b="1" dirty="0" err="1">
                <a:ln/>
                <a:solidFill>
                  <a:srgbClr val="FFFF00"/>
                </a:solidFill>
              </a:rPr>
              <a:t>hữu</a:t>
            </a:r>
            <a:r>
              <a:rPr lang="en-US" sz="2800" b="1" dirty="0">
                <a:ln/>
                <a:solidFill>
                  <a:srgbClr val="FFFF00"/>
                </a:solidFill>
              </a:rPr>
              <a:t> Ê-</a:t>
            </a:r>
            <a:r>
              <a:rPr lang="en-US" sz="2800" b="1" dirty="0" err="1">
                <a:ln/>
                <a:solidFill>
                  <a:srgbClr val="FFFF00"/>
                </a:solidFill>
              </a:rPr>
              <a:t>phê</a:t>
            </a:r>
            <a:r>
              <a:rPr lang="en-US" sz="2800" b="1" dirty="0">
                <a:ln/>
                <a:solidFill>
                  <a:srgbClr val="FFFF00"/>
                </a:solidFill>
              </a:rPr>
              <a:t>-</a:t>
            </a:r>
            <a:r>
              <a:rPr lang="en-US" sz="2800" b="1" dirty="0" err="1">
                <a:ln/>
                <a:solidFill>
                  <a:srgbClr val="FFFF00"/>
                </a:solidFill>
              </a:rPr>
              <a:t>xô</a:t>
            </a:r>
            <a:endParaRPr lang="en-US" sz="2800" b="1" dirty="0">
              <a:ln/>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scene3d>
              <a:camera prst="orthographicFront"/>
              <a:lightRig rig="soft" dir="t">
                <a:rot lat="0" lon="0" rev="15600000"/>
              </a:lightRig>
            </a:scene3d>
            <a:sp3d extrusionH="57150" prstMaterial="softEdge">
              <a:bevelT w="88900" h="38100"/>
            </a:sp3d>
          </a:bodyPr>
          <a:lstStyle/>
          <a:p>
            <a:r>
              <a:rPr lang="en-US" sz="3600" b="1" dirty="0" err="1">
                <a:ln/>
                <a:solidFill>
                  <a:srgbClr val="FFFF00"/>
                </a:solidFill>
              </a:rPr>
              <a:t>Thiên</a:t>
            </a:r>
            <a:r>
              <a:rPr lang="en-US" sz="3600" b="1" dirty="0">
                <a:ln/>
                <a:solidFill>
                  <a:srgbClr val="FFFF00"/>
                </a:solidFill>
              </a:rPr>
              <a:t> Chua </a:t>
            </a:r>
            <a:r>
              <a:rPr lang="en-US" sz="3600" b="1" dirty="0" err="1">
                <a:ln/>
                <a:solidFill>
                  <a:srgbClr val="FFFF00"/>
                </a:solidFill>
              </a:rPr>
              <a:t>đã</a:t>
            </a:r>
            <a:r>
              <a:rPr lang="en-US" sz="3600" b="1" dirty="0">
                <a:ln/>
                <a:solidFill>
                  <a:srgbClr val="FFFF00"/>
                </a:solidFill>
              </a:rPr>
              <a:t> </a:t>
            </a:r>
            <a:r>
              <a:rPr lang="en-US" sz="3600" b="1" dirty="0" err="1">
                <a:ln/>
                <a:solidFill>
                  <a:srgbClr val="FFFF00"/>
                </a:solidFill>
              </a:rPr>
              <a:t>đặt</a:t>
            </a:r>
            <a:r>
              <a:rPr lang="en-US" sz="3600" b="1" dirty="0">
                <a:ln/>
                <a:solidFill>
                  <a:srgbClr val="FFFF00"/>
                </a:solidFill>
              </a:rPr>
              <a:t> </a:t>
            </a:r>
            <a:r>
              <a:rPr lang="en-US" sz="3600" b="1" dirty="0" err="1">
                <a:ln/>
                <a:solidFill>
                  <a:srgbClr val="FFFF00"/>
                </a:solidFill>
              </a:rPr>
              <a:t>Đức</a:t>
            </a:r>
            <a:r>
              <a:rPr lang="en-US" sz="3600" b="1" dirty="0">
                <a:ln/>
                <a:solidFill>
                  <a:srgbClr val="FFFF00"/>
                </a:solidFill>
              </a:rPr>
              <a:t> </a:t>
            </a:r>
            <a:r>
              <a:rPr lang="en-US" sz="3600" b="1" dirty="0" err="1">
                <a:ln/>
                <a:solidFill>
                  <a:srgbClr val="FFFF00"/>
                </a:solidFill>
              </a:rPr>
              <a:t>Kitô</a:t>
            </a:r>
            <a:r>
              <a:rPr lang="en-US" sz="3600" b="1" dirty="0">
                <a:ln/>
                <a:solidFill>
                  <a:srgbClr val="FFFF00"/>
                </a:solidFill>
              </a:rPr>
              <a:t> </a:t>
            </a:r>
            <a:r>
              <a:rPr lang="en-US" sz="3600" b="1" dirty="0" err="1">
                <a:ln/>
                <a:solidFill>
                  <a:srgbClr val="FFFF00"/>
                </a:solidFill>
              </a:rPr>
              <a:t>ngự</a:t>
            </a:r>
            <a:r>
              <a:rPr lang="en-US" sz="3600" b="1" dirty="0">
                <a:ln/>
                <a:solidFill>
                  <a:srgbClr val="FFFF00"/>
                </a:solidFill>
              </a:rPr>
              <a:t> </a:t>
            </a:r>
            <a:r>
              <a:rPr lang="en-US" sz="3600" b="1" dirty="0" err="1">
                <a:ln/>
                <a:solidFill>
                  <a:srgbClr val="FFFF00"/>
                </a:solidFill>
              </a:rPr>
              <a:t>bên</a:t>
            </a:r>
            <a:r>
              <a:rPr lang="en-US" sz="3600" b="1" dirty="0">
                <a:ln/>
                <a:solidFill>
                  <a:srgbClr val="FFFF00"/>
                </a:solidFill>
              </a:rPr>
              <a:t> </a:t>
            </a:r>
            <a:r>
              <a:rPr lang="en-US" sz="3600" b="1" dirty="0" err="1">
                <a:ln/>
                <a:solidFill>
                  <a:srgbClr val="FFFF00"/>
                </a:solidFill>
              </a:rPr>
              <a:t>hữu</a:t>
            </a:r>
            <a:r>
              <a:rPr lang="en-US" sz="3600" b="1" dirty="0">
                <a:ln/>
                <a:solidFill>
                  <a:srgbClr val="FFFF00"/>
                </a:solidFill>
              </a:rPr>
              <a:t> </a:t>
            </a:r>
            <a:r>
              <a:rPr lang="en-US" sz="3600" b="1" dirty="0" err="1">
                <a:ln/>
                <a:solidFill>
                  <a:srgbClr val="FFFF00"/>
                </a:solidFill>
              </a:rPr>
              <a:t>Người</a:t>
            </a:r>
            <a:r>
              <a:rPr lang="en-US" sz="3600" b="1" dirty="0">
                <a:ln/>
                <a:solidFill>
                  <a:srgbClr val="FFFF00"/>
                </a:solidFill>
              </a:rPr>
              <a:t> </a:t>
            </a:r>
            <a:r>
              <a:rPr lang="en-US" sz="3600" b="1" dirty="0" err="1">
                <a:ln/>
                <a:solidFill>
                  <a:srgbClr val="FFFF00"/>
                </a:solidFill>
              </a:rPr>
              <a:t>trên</a:t>
            </a:r>
            <a:r>
              <a:rPr lang="en-US" sz="3600" b="1" dirty="0">
                <a:ln/>
                <a:solidFill>
                  <a:srgbClr val="FFFF00"/>
                </a:solidFill>
              </a:rPr>
              <a:t> </a:t>
            </a:r>
            <a:r>
              <a:rPr lang="en-US" sz="3600" b="1" dirty="0" err="1">
                <a:ln/>
                <a:solidFill>
                  <a:srgbClr val="FFFF00"/>
                </a:solidFill>
              </a:rPr>
              <a:t>trời</a:t>
            </a:r>
            <a:r>
              <a:rPr lang="en-US" sz="3600" b="1" dirty="0">
                <a:ln/>
                <a:solidFill>
                  <a:srgbClr val="FFFF00"/>
                </a:solidFill>
              </a:rPr>
              <a:t>,</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1">
                <a:solidFill>
                  <a:srgbClr val="003399"/>
                </a:solidFill>
                <a:effectLst/>
                <a:latin typeface="+mj-lt"/>
                <a:cs typeface="Times New Roman" panose="02020603050405020304" pitchFamily="18" charset="0"/>
              </a:rPr>
              <a:t/>
            </a:r>
            <a:br>
              <a:rPr lang="en-US" b="1">
                <a:solidFill>
                  <a:srgbClr val="003399"/>
                </a:solidFill>
                <a:effectLst/>
                <a:latin typeface="+mj-lt"/>
                <a:cs typeface="Times New Roman" panose="02020603050405020304" pitchFamily="18" charset="0"/>
              </a:rPr>
            </a:br>
            <a:endParaRPr lang="en-US" b="1">
              <a:solidFill>
                <a:srgbClr val="003399"/>
              </a:solidFill>
              <a:effectLst/>
              <a:latin typeface="+mj-lt"/>
              <a:cs typeface="Times New Roman" panose="02020603050405020304" pitchFamily="18" charset="0"/>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600" b="1" u="sng" dirty="0">
                <a:solidFill>
                  <a:srgbClr val="FF0000"/>
                </a:solidFill>
                <a:effectLst/>
                <a:latin typeface="+mj-lt"/>
                <a:cs typeface="Times New Roman" panose="02020603050405020304" pitchFamily="18" charset="0"/>
              </a:rPr>
              <a:t>Alleluia-alleluia:</a:t>
            </a:r>
            <a:r>
              <a:rPr lang="en-US" sz="5600" b="1" dirty="0">
                <a:solidFill>
                  <a:srgbClr val="003399"/>
                </a:solidFill>
                <a:effectLst/>
                <a:latin typeface="+mj-lt"/>
                <a:cs typeface="Times New Roman" panose="02020603050405020304" pitchFamily="18" charset="0"/>
              </a:rPr>
              <a:t> </a:t>
            </a:r>
            <a:r>
              <a:rPr lang="vi-VN" sz="5600" b="1" dirty="0">
                <a:solidFill>
                  <a:srgbClr val="003399"/>
                </a:solidFill>
                <a:effectLst/>
                <a:latin typeface="+mj-lt"/>
                <a:cs typeface="Times New Roman" panose="02020603050405020304" pitchFamily="18" charset="0"/>
              </a:rPr>
              <a:t>Chúa nói: “Các con hãy ra đi giảng dạy muôn dân, và đây Thầy ở cùng các con mọi ngày cho đến tận thế.” </a:t>
            </a:r>
            <a:r>
              <a:rPr lang="en-US" sz="5600" b="1" u="sng" dirty="0">
                <a:solidFill>
                  <a:srgbClr val="FF0000"/>
                </a:solidFill>
                <a:effectLst/>
                <a:latin typeface="+mj-lt"/>
                <a:cs typeface="Times New Roman" panose="02020603050405020304"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914400" y="424802"/>
            <a:ext cx="7620000" cy="4718698"/>
          </a:xfrm>
        </p:spPr>
        <p:txBody>
          <a:bodyPr>
            <a:normAutofit/>
            <a:scene3d>
              <a:camera prst="orthographicFront"/>
              <a:lightRig rig="soft" dir="t">
                <a:rot lat="0" lon="0" rev="15600000"/>
              </a:lightRig>
            </a:scene3d>
            <a:sp3d extrusionH="57150" contourW="12700" prstMaterial="softEdge">
              <a:bevelT w="88900" h="38100"/>
              <a:contourClr>
                <a:schemeClr val="bg1"/>
              </a:contourClr>
            </a:sp3d>
          </a:bodyPr>
          <a:lstStyle/>
          <a:p>
            <a:pPr marL="27432" indent="0" algn="ctr">
              <a:lnSpc>
                <a:spcPct val="120000"/>
              </a:lnSpc>
              <a:buNone/>
            </a:pPr>
            <a:r>
              <a:rPr lang="en-US" sz="6000" b="1" u="sng" dirty="0">
                <a:ln/>
                <a:solidFill>
                  <a:srgbClr val="FF0000"/>
                </a:solidFill>
                <a:effectLst/>
                <a:latin typeface="+mj-lt"/>
                <a:ea typeface="Tahoma" pitchFamily="34" charset="0"/>
                <a:cs typeface="Times New Roman" panose="02020603050405020304" pitchFamily="18" charset="0"/>
              </a:rPr>
              <a:t>Ca </a:t>
            </a:r>
            <a:r>
              <a:rPr lang="en-US" sz="6000" b="1" u="sng" dirty="0" err="1">
                <a:ln/>
                <a:solidFill>
                  <a:srgbClr val="FF0000"/>
                </a:solidFill>
                <a:effectLst/>
                <a:latin typeface="+mj-lt"/>
                <a:ea typeface="Tahoma" pitchFamily="34" charset="0"/>
                <a:cs typeface="Times New Roman" panose="02020603050405020304" pitchFamily="18" charset="0"/>
              </a:rPr>
              <a:t>nhập</a:t>
            </a:r>
            <a:r>
              <a:rPr lang="en-US" sz="6000" b="1" u="sng" dirty="0">
                <a:ln/>
                <a:solidFill>
                  <a:srgbClr val="FF0000"/>
                </a:solidFill>
                <a:effectLst/>
                <a:latin typeface="+mj-lt"/>
                <a:ea typeface="Tahoma" pitchFamily="34" charset="0"/>
                <a:cs typeface="Times New Roman" panose="02020603050405020304" pitchFamily="18" charset="0"/>
              </a:rPr>
              <a:t> </a:t>
            </a:r>
            <a:r>
              <a:rPr lang="en-US" sz="6000" b="1" u="sng" dirty="0" err="1">
                <a:ln/>
                <a:solidFill>
                  <a:srgbClr val="FF0000"/>
                </a:solidFill>
                <a:effectLst/>
                <a:latin typeface="+mj-lt"/>
                <a:ea typeface="Tahoma" pitchFamily="34" charset="0"/>
                <a:cs typeface="Times New Roman" panose="02020603050405020304" pitchFamily="18" charset="0"/>
              </a:rPr>
              <a:t>lễ</a:t>
            </a:r>
            <a:r>
              <a:rPr lang="en-US" sz="6000" b="1" dirty="0">
                <a:ln/>
                <a:solidFill>
                  <a:srgbClr val="FF0000"/>
                </a:solidFill>
                <a:effectLst/>
                <a:latin typeface="+mj-lt"/>
                <a:ea typeface="Tahoma" pitchFamily="34" charset="0"/>
                <a:cs typeface="Times New Roman" panose="02020603050405020304" pitchFamily="18" charset="0"/>
              </a:rPr>
              <a:t> </a:t>
            </a:r>
          </a:p>
          <a:p>
            <a:pPr marL="27432" indent="0" algn="ctr">
              <a:lnSpc>
                <a:spcPct val="120000"/>
              </a:lnSpc>
              <a:buNone/>
            </a:pPr>
            <a:r>
              <a:rPr lang="en-US" sz="5400" b="1" smtClean="0">
                <a:ln/>
                <a:solidFill>
                  <a:srgbClr val="000099"/>
                </a:solidFill>
                <a:effectLst/>
                <a:latin typeface="+mj-lt"/>
                <a:ea typeface="Segoe UI Black" panose="020B0A02040204020203" pitchFamily="34" charset="0"/>
                <a:cs typeface="Times New Roman" pitchFamily="18" charset="0"/>
              </a:rPr>
              <a:t>HÔM </a:t>
            </a:r>
            <a:r>
              <a:rPr lang="en-US" sz="5400" b="1" dirty="0">
                <a:ln/>
                <a:solidFill>
                  <a:srgbClr val="000099"/>
                </a:solidFill>
                <a:effectLst/>
                <a:latin typeface="+mj-lt"/>
                <a:ea typeface="Segoe UI Black" panose="020B0A02040204020203" pitchFamily="34" charset="0"/>
                <a:cs typeface="Times New Roman" pitchFamily="18" charset="0"/>
              </a:rPr>
              <a:t>NAY</a:t>
            </a:r>
          </a:p>
          <a:p>
            <a:pPr marL="27432" indent="0" algn="ctr">
              <a:lnSpc>
                <a:spcPct val="120000"/>
              </a:lnSpc>
              <a:buNone/>
            </a:pPr>
            <a:r>
              <a:rPr lang="en-US" sz="5400" b="1" dirty="0">
                <a:ln/>
                <a:solidFill>
                  <a:srgbClr val="000099"/>
                </a:solidFill>
                <a:effectLst/>
                <a:latin typeface="+mj-lt"/>
                <a:ea typeface="Segoe UI Black" panose="020B0A02040204020203" pitchFamily="34" charset="0"/>
                <a:cs typeface="Times New Roman" pitchFamily="18" charset="0"/>
              </a:rPr>
              <a:t>MỪNG CHÚA LÊN TRỜI</a:t>
            </a:r>
          </a:p>
          <a:p>
            <a:pPr marL="27432" indent="0" algn="ctr">
              <a:lnSpc>
                <a:spcPct val="120000"/>
              </a:lnSpc>
              <a:buNone/>
            </a:pPr>
            <a:r>
              <a:rPr lang="en-US" sz="4400" b="1" i="1" dirty="0" err="1">
                <a:ln/>
                <a:solidFill>
                  <a:srgbClr val="000099"/>
                </a:solidFill>
                <a:effectLst/>
                <a:latin typeface="+mj-lt"/>
                <a:ea typeface="Tahoma" pitchFamily="34" charset="0"/>
                <a:cs typeface="Times New Roman" panose="02020603050405020304" pitchFamily="18" charset="0"/>
              </a:rPr>
              <a:t>Lm</a:t>
            </a:r>
            <a:r>
              <a:rPr lang="en-US" sz="4400" b="1" i="1" dirty="0">
                <a:ln/>
                <a:solidFill>
                  <a:srgbClr val="000099"/>
                </a:solidFill>
                <a:effectLst/>
                <a:latin typeface="+mj-lt"/>
                <a:ea typeface="Tahoma" pitchFamily="34" charset="0"/>
                <a:cs typeface="Times New Roman" panose="02020603050405020304" pitchFamily="18" charset="0"/>
              </a:rPr>
              <a:t>. Mi </a:t>
            </a:r>
            <a:r>
              <a:rPr lang="en-US" sz="4400" b="1" i="1" dirty="0" err="1">
                <a:ln/>
                <a:solidFill>
                  <a:srgbClr val="000099"/>
                </a:solidFill>
                <a:effectLst/>
                <a:latin typeface="+mj-lt"/>
                <a:ea typeface="Tahoma" pitchFamily="34" charset="0"/>
                <a:cs typeface="Times New Roman" panose="02020603050405020304" pitchFamily="18" charset="0"/>
              </a:rPr>
              <a:t>Trầm</a:t>
            </a:r>
            <a:endParaRPr lang="en-US" b="1" i="1" dirty="0">
              <a:ln/>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scene3d>
              <a:camera prst="orthographicFront"/>
              <a:lightRig rig="soft" dir="t">
                <a:rot lat="0" lon="0" rev="15600000"/>
              </a:lightRig>
            </a:scene3d>
            <a:sp3d extrusionH="57150" prstMaterial="softEdge">
              <a:bevelT w="88900" h="38100"/>
            </a:sp3d>
          </a:bodyPr>
          <a:lstStyle/>
          <a:p>
            <a:r>
              <a:rPr lang="en-US" sz="7200" b="1" dirty="0">
                <a:ln/>
                <a:solidFill>
                  <a:srgbClr val="FF0000"/>
                </a:solidFill>
                <a:effectLst/>
                <a:latin typeface="+mj-lt"/>
                <a:cs typeface="Times New Roman" panose="02020603050405020304"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anose="02020603050405020304" pitchFamily="18" charset="0"/>
              </a:rPr>
              <a:t>Tôi tin kính một Thiên Chúa là Cha toàn năng, Đấng tạo thành trời đất, muôn vật hữu hình và vô hình. </a:t>
            </a:r>
            <a:endParaRPr lang="en-US" sz="6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anose="02020603050405020304" pitchFamily="18" charset="0"/>
              </a:rPr>
              <a:t>Tôi</a:t>
            </a:r>
            <a:r>
              <a:rPr lang="en-US" sz="6600" b="1" dirty="0">
                <a:solidFill>
                  <a:srgbClr val="003399"/>
                </a:solidFill>
                <a:effectLst/>
                <a:latin typeface="+mj-lt"/>
                <a:cs typeface="Times New Roman" panose="02020603050405020304" pitchFamily="18" charset="0"/>
              </a:rPr>
              <a:t> tin </a:t>
            </a:r>
            <a:r>
              <a:rPr lang="en-US" sz="6600" b="1" dirty="0" err="1">
                <a:solidFill>
                  <a:srgbClr val="003399"/>
                </a:solidFill>
                <a:effectLst/>
                <a:latin typeface="+mj-lt"/>
                <a:cs typeface="Times New Roman" panose="02020603050405020304" pitchFamily="18" charset="0"/>
              </a:rPr>
              <a:t>kính</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một</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Chúa</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Giêsu</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Kitô</a:t>
            </a:r>
            <a:r>
              <a:rPr lang="en-US" sz="6600" b="1" dirty="0">
                <a:solidFill>
                  <a:srgbClr val="003399"/>
                </a:solidFill>
                <a:effectLst/>
                <a:latin typeface="+mj-lt"/>
                <a:cs typeface="Times New Roman" panose="02020603050405020304" pitchFamily="18" charset="0"/>
              </a:rPr>
              <a:t>, Con </a:t>
            </a:r>
            <a:r>
              <a:rPr lang="en-US" sz="6600" b="1" dirty="0" err="1">
                <a:solidFill>
                  <a:srgbClr val="003399"/>
                </a:solidFill>
                <a:effectLst/>
                <a:latin typeface="+mj-lt"/>
                <a:cs typeface="Times New Roman" panose="02020603050405020304" pitchFamily="18" charset="0"/>
              </a:rPr>
              <a:t>Một</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Thiên</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Chúa</a:t>
            </a:r>
            <a:r>
              <a:rPr lang="en-US" sz="6600" b="1" dirty="0">
                <a:solidFill>
                  <a:srgbClr val="003399"/>
                </a:solidFill>
                <a:effectLst/>
                <a:latin typeface="+mj-lt"/>
                <a:cs typeface="Times New Roman" panose="02020603050405020304" pitchFamily="18" charset="0"/>
              </a:rPr>
              <a:t>, </a:t>
            </a:r>
            <a:r>
              <a:rPr lang="vi-VN" sz="6600" b="1" dirty="0">
                <a:solidFill>
                  <a:srgbClr val="003399"/>
                </a:solidFill>
                <a:effectLst/>
                <a:latin typeface="+mj-lt"/>
                <a:cs typeface="Times New Roman" panose="02020603050405020304" pitchFamily="18" charset="0"/>
              </a:rPr>
              <a:t>Sinh bởi Đức Chúa Cha từ trước muôn đời. </a:t>
            </a:r>
            <a:endParaRPr lang="en-US" sz="6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anose="02020603050405020304" pitchFamily="18" charset="0"/>
              </a:rPr>
              <a:t>Người là Thiên Chúa bởi Thiên Chúa, Ánh Sáng bởi Ánh Sáng,</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Thiên</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Chúa</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thật</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bởi</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Thiên</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Chúa</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thật</a:t>
            </a:r>
            <a:r>
              <a:rPr lang="en-US" sz="66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anose="02020603050405020304" pitchFamily="18" charset="0"/>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cs typeface="Times New Roman" panose="02020603050405020304" pitchFamily="18" charset="0"/>
              </a:rPr>
              <a:t>Vì loài người chúng ta và để cứu độ chúng ta,</a:t>
            </a:r>
            <a:r>
              <a:rPr lang="en-US" sz="7200" b="1" dirty="0">
                <a:solidFill>
                  <a:srgbClr val="003399"/>
                </a:solidFill>
                <a:effectLst/>
                <a:latin typeface="+mj-lt"/>
                <a:cs typeface="Times New Roman" panose="02020603050405020304" pitchFamily="18" charset="0"/>
              </a:rPr>
              <a:t> </a:t>
            </a:r>
            <a:r>
              <a:rPr lang="vi-VN" sz="7200" b="1" dirty="0">
                <a:solidFill>
                  <a:srgbClr val="003399"/>
                </a:solidFill>
                <a:effectLst/>
                <a:latin typeface="+mj-lt"/>
                <a:cs typeface="Times New Roman" panose="02020603050405020304" pitchFamily="18" charset="0"/>
              </a:rPr>
              <a:t>Người đã từ trời xuống thế. </a:t>
            </a:r>
            <a:endParaRPr lang="en-US" sz="72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scene3d>
              <a:camera prst="orthographicFront"/>
              <a:lightRig rig="soft" dir="t">
                <a:rot lat="0" lon="0" rev="15600000"/>
              </a:lightRig>
            </a:scene3d>
            <a:sp3d extrusionH="57150" prstMaterial="softEdge">
              <a:bevelT w="88900" h="38100"/>
            </a:sp3d>
          </a:bodyPr>
          <a:lstStyle/>
          <a:p>
            <a:pPr algn="just"/>
            <a:r>
              <a:rPr lang="vi-VN" sz="6600" b="1" dirty="0">
                <a:ln/>
                <a:solidFill>
                  <a:srgbClr val="FF0000"/>
                </a:solidFill>
                <a:effectLst/>
                <a:latin typeface="+mj-lt"/>
                <a:cs typeface="Times New Roman" panose="02020603050405020304" pitchFamily="18" charset="0"/>
              </a:rPr>
              <a:t>Bởi phép Đức Chúa Thánh Thần, Người đã nhập thể trong lòng Trinh Nữ Maria, và đã làm người.</a:t>
            </a:r>
            <a:endParaRPr lang="en-US" sz="6600" b="1" dirty="0">
              <a:ln/>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anose="02020603050405020304"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3399"/>
                </a:solidFill>
                <a:effectLst/>
                <a:latin typeface="+mj-lt"/>
                <a:cs typeface="Times New Roman" panose="02020603050405020304" pitchFamily="18" charset="0"/>
              </a:rPr>
              <a:t>Người lên trời, ngự bên hữu Đức Chúa Cha, và Người sẽ lại đến trong vinh quang để phán xét kẻ sống và kẻ chết, Nước Người sẽ không bao giờ cùng.</a:t>
            </a:r>
            <a:endParaRPr lang="en-US" sz="60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a:solidFill>
                  <a:srgbClr val="FF0000"/>
                </a:solidFill>
                <a:effectLst/>
                <a:latin typeface="+mj-lt"/>
                <a:ea typeface="Tahoma" pitchFamily="34" charset="0"/>
                <a:cs typeface="Times New Roman" panose="02020603050405020304" pitchFamily="18" charset="0"/>
              </a:rPr>
              <a:t>Tk1:</a:t>
            </a:r>
            <a:r>
              <a:rPr lang="en-US" sz="4800" b="1" dirty="0">
                <a:solidFill>
                  <a:srgbClr val="003399"/>
                </a:solidFill>
                <a:effectLst/>
                <a:latin typeface="+mj-lt"/>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Hôm nay mừng Chúa lên trời trần hoàn vang tiếng ca. Hôm nay mừng Chúa lên trời triều thần vang câu hát. Này ngày vinh quang, rạng ngời ánh sáng khúc nhạc mừng trời đất hòa ca.</a:t>
            </a: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anose="02020603050405020304"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cs typeface="Times New Roman" panose="02020603050405020304" pitchFamily="18" charset="0"/>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rgbClr val="003399"/>
                </a:solidFill>
                <a:effectLst/>
                <a:latin typeface="+mj-lt"/>
                <a:cs typeface="Times New Roman" panose="02020603050405020304" pitchFamily="18" charset="0"/>
              </a:rPr>
              <a:t>Tôi tin Hội Thánh duy nhất thánh thiện công giáo và tông truyền.</a:t>
            </a:r>
            <a:endParaRPr lang="en-US" sz="72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anose="02020603050405020304"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anose="02020603050405020304" pitchFamily="18" charset="0"/>
              </a:rPr>
              <a:t> </a:t>
            </a:r>
            <a:r>
              <a:rPr lang="vi-VN" sz="6600" b="1" dirty="0">
                <a:solidFill>
                  <a:srgbClr val="003399"/>
                </a:solidFill>
                <a:effectLst/>
                <a:latin typeface="+mj-lt"/>
                <a:cs typeface="Times New Roman" panose="02020603050405020304" pitchFamily="18" charset="0"/>
              </a:rPr>
              <a:t>sống đời sau. </a:t>
            </a:r>
            <a:r>
              <a:rPr lang="en-US" sz="6600" b="1" dirty="0">
                <a:solidFill>
                  <a:srgbClr val="003399"/>
                </a:solidFill>
                <a:effectLst/>
                <a:latin typeface="+mj-lt"/>
                <a:cs typeface="Times New Roman" panose="02020603050405020304" pitchFamily="18" charset="0"/>
              </a:rPr>
              <a:t> </a:t>
            </a:r>
            <a:r>
              <a:rPr lang="vi-VN" sz="6600" b="1" u="sng" dirty="0">
                <a:solidFill>
                  <a:srgbClr val="FF0000"/>
                </a:solidFill>
                <a:effectLst/>
                <a:latin typeface="+mj-lt"/>
                <a:cs typeface="Times New Roman" panose="02020603050405020304" pitchFamily="18" charset="0"/>
              </a:rPr>
              <a:t>Amen.</a:t>
            </a:r>
            <a:endParaRPr lang="en-US" sz="6600" b="1" u="sng"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effectLst/>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10020"/>
            <a:ext cx="6172200" cy="4833480"/>
          </a:xfrm>
        </p:spPr>
        <p:txBody>
          <a:bodyPr>
            <a:normAutofit/>
            <a:scene3d>
              <a:camera prst="orthographicFront"/>
              <a:lightRig rig="soft" dir="t">
                <a:rot lat="0" lon="0" rev="15600000"/>
              </a:lightRig>
            </a:scene3d>
            <a:sp3d extrusionH="57150" contourW="19050" prstMaterial="softEdge">
              <a:bevelT w="88900" h="38100"/>
              <a:contourClr>
                <a:schemeClr val="bg1"/>
              </a:contourClr>
            </a:sp3d>
          </a:bodyPr>
          <a:lstStyle/>
          <a:p>
            <a:r>
              <a:rPr lang="en-US" sz="4000" b="1" u="sng" dirty="0">
                <a:ln/>
                <a:solidFill>
                  <a:srgbClr val="C00000"/>
                </a:solidFill>
                <a:effectLst/>
                <a:latin typeface="+mj-lt"/>
                <a:ea typeface="Segoe UI Black" panose="020B0A02040204020203" pitchFamily="34" charset="0"/>
                <a:cs typeface="Times New Roman" panose="02020603050405020304" pitchFamily="18" charset="0"/>
              </a:rPr>
              <a:t>Ca </a:t>
            </a:r>
            <a:r>
              <a:rPr lang="en-US" sz="4000" b="1" u="sng" dirty="0" err="1">
                <a:ln/>
                <a:solidFill>
                  <a:srgbClr val="C00000"/>
                </a:solidFill>
                <a:effectLst/>
                <a:latin typeface="+mj-lt"/>
                <a:ea typeface="Segoe UI Black" panose="020B0A02040204020203" pitchFamily="34" charset="0"/>
                <a:cs typeface="Times New Roman" panose="02020603050405020304" pitchFamily="18" charset="0"/>
              </a:rPr>
              <a:t>Dâng</a:t>
            </a:r>
            <a:r>
              <a:rPr lang="en-US" sz="4000" b="1" u="sng" dirty="0">
                <a:ln/>
                <a:solidFill>
                  <a:srgbClr val="C00000"/>
                </a:solidFill>
                <a:effectLst/>
                <a:latin typeface="+mj-lt"/>
                <a:ea typeface="Segoe UI Black" panose="020B0A02040204020203" pitchFamily="34" charset="0"/>
                <a:cs typeface="Times New Roman" panose="02020603050405020304" pitchFamily="18" charset="0"/>
              </a:rPr>
              <a:t> </a:t>
            </a:r>
            <a:r>
              <a:rPr lang="en-US" sz="4000" b="1" u="sng" dirty="0" err="1">
                <a:ln/>
                <a:solidFill>
                  <a:srgbClr val="C00000"/>
                </a:solidFill>
                <a:effectLst/>
                <a:latin typeface="+mj-lt"/>
                <a:ea typeface="Segoe UI Black" panose="020B0A02040204020203" pitchFamily="34" charset="0"/>
                <a:cs typeface="Times New Roman" panose="02020603050405020304" pitchFamily="18" charset="0"/>
              </a:rPr>
              <a:t>Lễ</a:t>
            </a:r>
            <a:r>
              <a:rPr lang="en-US" sz="4000" b="1" u="sng" dirty="0">
                <a:ln/>
                <a:solidFill>
                  <a:srgbClr val="C00000"/>
                </a:solidFill>
                <a:effectLst/>
                <a:latin typeface="+mj-lt"/>
                <a:ea typeface="Segoe UI Black" panose="020B0A02040204020203" pitchFamily="34" charset="0"/>
                <a:cs typeface="Times New Roman" panose="02020603050405020304" pitchFamily="18" charset="0"/>
              </a:rPr>
              <a:t> 1</a:t>
            </a:r>
            <a:r>
              <a:rPr lang="en-US" sz="4000" b="1" u="sng" dirty="0">
                <a:ln/>
                <a:solidFill>
                  <a:srgbClr val="0000CC"/>
                </a:solidFill>
                <a:effectLst/>
                <a:latin typeface="+mj-lt"/>
                <a:cs typeface="Times New Roman" panose="02020603050405020304" pitchFamily="18" charset="0"/>
              </a:rPr>
              <a:t/>
            </a:r>
            <a:br>
              <a:rPr lang="en-US" sz="4000" b="1" u="sng" dirty="0">
                <a:ln/>
                <a:solidFill>
                  <a:srgbClr val="0000CC"/>
                </a:solidFill>
                <a:effectLst/>
                <a:latin typeface="+mj-lt"/>
                <a:cs typeface="Times New Roman" panose="02020603050405020304" pitchFamily="18" charset="0"/>
              </a:rPr>
            </a:br>
            <a:r>
              <a:rPr lang="en-US" sz="4000" b="1" dirty="0">
                <a:ln/>
                <a:solidFill>
                  <a:srgbClr val="0000CC"/>
                </a:solidFill>
                <a:effectLst/>
                <a:latin typeface="+mj-lt"/>
                <a:cs typeface="Times New Roman" panose="02020603050405020304" pitchFamily="18" charset="0"/>
              </a:rPr>
              <a:t/>
            </a:r>
            <a:br>
              <a:rPr lang="en-US" sz="4000" b="1" dirty="0">
                <a:ln/>
                <a:solidFill>
                  <a:srgbClr val="0000CC"/>
                </a:solidFill>
                <a:effectLst/>
                <a:latin typeface="+mj-lt"/>
                <a:cs typeface="Times New Roman" panose="02020603050405020304" pitchFamily="18" charset="0"/>
              </a:rPr>
            </a:br>
            <a:r>
              <a:rPr lang="en-US" sz="5400" b="1" dirty="0">
                <a:ln/>
                <a:solidFill>
                  <a:srgbClr val="0000CC"/>
                </a:solidFill>
                <a:effectLst/>
                <a:latin typeface="+mj-lt"/>
                <a:ea typeface="Segoe UI Black" panose="020B0A02040204020203" pitchFamily="34" charset="0"/>
                <a:cs typeface="Times New Roman" panose="02020603050405020304" pitchFamily="18" charset="0"/>
              </a:rPr>
              <a:t>TIẾN DÂNG LÊN</a:t>
            </a:r>
            <a:r>
              <a:rPr lang="en-US" sz="2800" b="1" dirty="0">
                <a:ln/>
                <a:solidFill>
                  <a:srgbClr val="0000CC"/>
                </a:solidFill>
                <a:effectLst/>
                <a:latin typeface="+mj-lt"/>
                <a:cs typeface="Times New Roman" panose="02020603050405020304" pitchFamily="18" charset="0"/>
              </a:rPr>
              <a:t/>
            </a:r>
            <a:br>
              <a:rPr lang="en-US" sz="2800" b="1" dirty="0">
                <a:ln/>
                <a:solidFill>
                  <a:srgbClr val="0000CC"/>
                </a:solidFill>
                <a:effectLst/>
                <a:latin typeface="+mj-lt"/>
                <a:cs typeface="Times New Roman" panose="02020603050405020304" pitchFamily="18" charset="0"/>
              </a:rPr>
            </a:br>
            <a:r>
              <a:rPr lang="en-US" sz="2800" b="1" i="1" dirty="0">
                <a:ln/>
                <a:solidFill>
                  <a:srgbClr val="0000CC"/>
                </a:solidFill>
                <a:effectLst/>
                <a:latin typeface="+mj-lt"/>
                <a:cs typeface="Times New Roman" panose="02020603050405020304" pitchFamily="18" charset="0"/>
              </a:rPr>
              <a:t>St: </a:t>
            </a:r>
            <a:r>
              <a:rPr lang="en-US" sz="2800" b="1" i="1" dirty="0" err="1">
                <a:ln/>
                <a:solidFill>
                  <a:srgbClr val="0000CC"/>
                </a:solidFill>
                <a:effectLst/>
                <a:latin typeface="+mj-lt"/>
                <a:cs typeface="Times New Roman" panose="02020603050405020304" pitchFamily="18" charset="0"/>
              </a:rPr>
              <a:t>Phanxico</a:t>
            </a:r>
            <a:r>
              <a:rPr lang="en-US" sz="4000" b="1" dirty="0">
                <a:ln/>
                <a:solidFill>
                  <a:srgbClr val="0000CC"/>
                </a:solidFill>
                <a:effectLst/>
                <a:latin typeface="+mj-lt"/>
                <a:cs typeface="Times New Roman" panose="02020603050405020304" pitchFamily="18" charset="0"/>
              </a:rPr>
              <a:t/>
            </a:r>
            <a:br>
              <a:rPr lang="en-US" sz="4000" b="1" dirty="0">
                <a:ln/>
                <a:solidFill>
                  <a:srgbClr val="0000CC"/>
                </a:solidFill>
                <a:effectLst/>
                <a:latin typeface="+mj-lt"/>
                <a:cs typeface="Times New Roman" panose="02020603050405020304" pitchFamily="18" charset="0"/>
              </a:rPr>
            </a:br>
            <a:endParaRPr lang="en-US" sz="4000" b="1" dirty="0">
              <a:ln/>
              <a:solidFill>
                <a:srgbClr val="0000CC"/>
              </a:solidFill>
              <a:effectLst/>
              <a:latin typeface="+mj-lt"/>
              <a:cs typeface="Times New Roman" panose="02020603050405020304" pitchFamily="18" charset="0"/>
            </a:endParaRPr>
          </a:p>
        </p:txBody>
      </p:sp>
      <p:pic>
        <p:nvPicPr>
          <p:cNvPr id="8" name="Picture 7">
            <a:extLst>
              <a:ext uri="{FF2B5EF4-FFF2-40B4-BE49-F238E27FC236}">
                <a16:creationId xmlns:a16="http://schemas.microsoft.com/office/drawing/2014/main" xmlns="" id="{5B89B985-FD32-FF43-0D3D-A686B75BBB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76600" y="3638550"/>
            <a:ext cx="763507" cy="77901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5250"/>
            <a:ext cx="1845945" cy="2895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21" y="874890"/>
            <a:ext cx="3751164" cy="3352603"/>
          </a:xfrm>
          <a:prstGeom prst="rect">
            <a:avLst/>
          </a:prstGeom>
        </p:spPr>
      </p:pic>
    </p:spTree>
    <p:extLst>
      <p:ext uri="{BB962C8B-B14F-4D97-AF65-F5344CB8AC3E}">
        <p14:creationId xmlns:p14="http://schemas.microsoft.com/office/powerpoint/2010/main" val="23724466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latin typeface="+mj-lt"/>
                <a:cs typeface="Times New Roman" pitchFamily="18" charset="0"/>
              </a:rPr>
              <a:t>TK</a:t>
            </a:r>
            <a:r>
              <a:rPr lang="vi-VN" sz="5400" b="1" u="sng" dirty="0">
                <a:solidFill>
                  <a:srgbClr val="C00000"/>
                </a:solidFill>
                <a:effectLst/>
                <a:latin typeface="+mj-lt"/>
                <a:cs typeface="Times New Roman" pitchFamily="18" charset="0"/>
              </a:rPr>
              <a:t>1.</a:t>
            </a:r>
            <a:r>
              <a:rPr lang="vi-VN" sz="5400" b="1" dirty="0">
                <a:solidFill>
                  <a:schemeClr val="bg1"/>
                </a:solidFill>
                <a:effectLst/>
                <a:latin typeface="+mj-lt"/>
                <a:cs typeface="Times New Roman" pitchFamily="18" charset="0"/>
              </a:rPr>
              <a:t> </a:t>
            </a:r>
            <a:r>
              <a:rPr lang="vi-VN" sz="5400" b="1" dirty="0">
                <a:solidFill>
                  <a:srgbClr val="003399"/>
                </a:solidFill>
                <a:effectLst/>
                <a:latin typeface="+mj-lt"/>
                <a:cs typeface="Times New Roman" pitchFamily="18" charset="0"/>
              </a:rPr>
              <a:t>Tiến dâng lên thiên cung này lễ vật. Nguyện dâng Chúa bánh thơm với rượu nho, và nước mắt tiếng hát trong cuộc đời. Xin Chúa nhận đền bù muôn tội con.</a:t>
            </a:r>
          </a:p>
        </p:txBody>
      </p:sp>
    </p:spTree>
    <p:extLst>
      <p:ext uri="{BB962C8B-B14F-4D97-AF65-F5344CB8AC3E}">
        <p14:creationId xmlns:p14="http://schemas.microsoft.com/office/powerpoint/2010/main" val="39585665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cs typeface="Times New Roman" pitchFamily="18" charset="0"/>
              </a:rPr>
              <a:t>Đ</a:t>
            </a:r>
            <a:r>
              <a:rPr lang="vi-VN" sz="5400" b="1" u="sng" smtClean="0">
                <a:solidFill>
                  <a:srgbClr val="C00000"/>
                </a:solidFill>
                <a:effectLst/>
                <a:latin typeface="+mj-lt"/>
                <a:cs typeface="Times New Roman" pitchFamily="18" charset="0"/>
              </a:rPr>
              <a:t>K</a:t>
            </a:r>
            <a:r>
              <a:rPr lang="vi-VN" sz="5400" b="1" u="sng" dirty="0">
                <a:solidFill>
                  <a:srgbClr val="C00000"/>
                </a:solidFill>
                <a:effectLst/>
                <a:latin typeface="+mj-lt"/>
                <a:cs typeface="Times New Roman" pitchFamily="18" charset="0"/>
              </a:rPr>
              <a:t>:</a:t>
            </a:r>
            <a:r>
              <a:rPr lang="vi-VN" sz="5400" b="1" dirty="0">
                <a:solidFill>
                  <a:schemeClr val="bg1"/>
                </a:solidFill>
                <a:effectLst/>
                <a:latin typeface="+mj-lt"/>
                <a:cs typeface="Times New Roman" pitchFamily="18" charset="0"/>
              </a:rPr>
              <a:t> </a:t>
            </a:r>
            <a:r>
              <a:rPr lang="vi-VN" sz="5400" b="1" dirty="0">
                <a:solidFill>
                  <a:srgbClr val="003399"/>
                </a:solidFill>
                <a:effectLst/>
                <a:latin typeface="+mj-lt"/>
                <a:cs typeface="Times New Roman" pitchFamily="18" charset="0"/>
              </a:rPr>
              <a:t>Cùng dâng tiến tiếng hát trên môi nguyện cầu, bao nỗi sầu dâng lên cùng với niềm vui; cùng dâng tiến với hết tâm tình thiết tha, tựa hương xa bay lên tòa Chúa bao la.</a:t>
            </a:r>
          </a:p>
        </p:txBody>
      </p:sp>
    </p:spTree>
    <p:extLst>
      <p:ext uri="{BB962C8B-B14F-4D97-AF65-F5344CB8AC3E}">
        <p14:creationId xmlns:p14="http://schemas.microsoft.com/office/powerpoint/2010/main" val="3219318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C00000"/>
                </a:solidFill>
                <a:effectLst/>
                <a:latin typeface="+mj-lt"/>
                <a:cs typeface="Times New Roman" pitchFamily="18" charset="0"/>
              </a:rPr>
              <a:t>TK</a:t>
            </a:r>
            <a:r>
              <a:rPr lang="vi-VN" sz="5400" b="1" u="sng" dirty="0">
                <a:solidFill>
                  <a:srgbClr val="C00000"/>
                </a:solidFill>
                <a:effectLst/>
                <a:latin typeface="+mj-lt"/>
                <a:cs typeface="Times New Roman" pitchFamily="18" charset="0"/>
              </a:rPr>
              <a:t>2.</a:t>
            </a:r>
            <a:r>
              <a:rPr lang="vi-VN" sz="5400" b="1" dirty="0">
                <a:solidFill>
                  <a:schemeClr val="bg1"/>
                </a:solidFill>
                <a:effectLst/>
                <a:latin typeface="+mj-lt"/>
                <a:cs typeface="Times New Roman" pitchFamily="18" charset="0"/>
              </a:rPr>
              <a:t> </a:t>
            </a:r>
            <a:r>
              <a:rPr lang="vi-VN" sz="5400" b="1" dirty="0">
                <a:solidFill>
                  <a:srgbClr val="003399"/>
                </a:solidFill>
                <a:effectLst/>
                <a:latin typeface="+mj-lt"/>
                <a:cs typeface="Times New Roman" pitchFamily="18" charset="0"/>
              </a:rPr>
              <a:t>Tiến dâng lên thiên cung lời ước nguyện, nguyện xin Chúa khấng ban phúc bình yên, được như nước nối kết trong rượu nồng, bao tấm lòng hòa đồng trong tình yêu.</a:t>
            </a:r>
          </a:p>
        </p:txBody>
      </p:sp>
    </p:spTree>
    <p:extLst>
      <p:ext uri="{BB962C8B-B14F-4D97-AF65-F5344CB8AC3E}">
        <p14:creationId xmlns:p14="http://schemas.microsoft.com/office/powerpoint/2010/main" val="3093005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cs typeface="Times New Roman" pitchFamily="18" charset="0"/>
              </a:rPr>
              <a:t>Đ</a:t>
            </a:r>
            <a:r>
              <a:rPr lang="vi-VN" sz="5400" b="1" u="sng" smtClean="0">
                <a:solidFill>
                  <a:srgbClr val="C00000"/>
                </a:solidFill>
                <a:effectLst/>
                <a:latin typeface="+mj-lt"/>
                <a:cs typeface="Times New Roman" pitchFamily="18" charset="0"/>
              </a:rPr>
              <a:t>K</a:t>
            </a:r>
            <a:r>
              <a:rPr lang="vi-VN" sz="5400" b="1" u="sng" dirty="0">
                <a:solidFill>
                  <a:srgbClr val="C00000"/>
                </a:solidFill>
                <a:effectLst/>
                <a:latin typeface="+mj-lt"/>
                <a:cs typeface="Times New Roman" pitchFamily="18" charset="0"/>
              </a:rPr>
              <a:t>:</a:t>
            </a:r>
            <a:r>
              <a:rPr lang="vi-VN" sz="5400" b="1" dirty="0">
                <a:solidFill>
                  <a:schemeClr val="bg1"/>
                </a:solidFill>
                <a:effectLst/>
                <a:latin typeface="+mj-lt"/>
                <a:cs typeface="Times New Roman" pitchFamily="18" charset="0"/>
              </a:rPr>
              <a:t> </a:t>
            </a:r>
            <a:r>
              <a:rPr lang="vi-VN" sz="5400" b="1" dirty="0">
                <a:solidFill>
                  <a:srgbClr val="003399"/>
                </a:solidFill>
                <a:effectLst/>
                <a:latin typeface="+mj-lt"/>
                <a:cs typeface="Times New Roman" pitchFamily="18" charset="0"/>
              </a:rPr>
              <a:t>Cùng dâng tiến tiếng hát trên môi nguyện cầu, bao nỗi sầu dâng lên cùng với niềm vui; cùng dâng tiến với hết tâm tình thiết tha, tựa hương xa bay lên tòa Chúa bao la.</a:t>
            </a:r>
          </a:p>
        </p:txBody>
      </p:sp>
    </p:spTree>
    <p:extLst>
      <p:ext uri="{BB962C8B-B14F-4D97-AF65-F5344CB8AC3E}">
        <p14:creationId xmlns:p14="http://schemas.microsoft.com/office/powerpoint/2010/main" val="2186594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800" b="1" u="sng" dirty="0" err="1">
                <a:solidFill>
                  <a:srgbClr val="FF0000"/>
                </a:solidFill>
                <a:effectLst/>
                <a:latin typeface="+mj-lt"/>
                <a:ea typeface="Tahoma" pitchFamily="34" charset="0"/>
                <a:cs typeface="Times New Roman" panose="02020603050405020304" pitchFamily="18" charset="0"/>
              </a:rPr>
              <a:t>Đk</a:t>
            </a:r>
            <a:r>
              <a:rPr lang="en-US" sz="4800" b="1" u="sng" dirty="0">
                <a:solidFill>
                  <a:srgbClr val="FF0000"/>
                </a:solidFill>
                <a:effectLst/>
                <a:latin typeface="+mj-lt"/>
                <a:ea typeface="Tahoma" pitchFamily="34" charset="0"/>
                <a:cs typeface="Times New Roman" panose="02020603050405020304" pitchFamily="18" charset="0"/>
              </a:rPr>
              <a:t>:</a:t>
            </a:r>
            <a:r>
              <a:rPr lang="en-US" sz="4800" b="1" dirty="0">
                <a:solidFill>
                  <a:srgbClr val="003399"/>
                </a:solidFill>
                <a:effectLst/>
                <a:latin typeface="+mj-lt"/>
                <a:ea typeface="Tahoma" pitchFamily="34" charset="0"/>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Ngợi khen Chúa lên trời trong ánh sáng vinh quang. Ngợi khen Chúa ngự trị trên chốn huy hoàng. Ngợi khen Chúa lên trời trong ánh vinh quang. Ngợi khen Chúa ngự trị trên chốn huy hoàng</a:t>
            </a:r>
            <a:endParaRPr lang="en-US" sz="48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EA1675B-BA1E-9FE6-2AD1-BDA2C8FAC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48460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56716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90549"/>
            <a:ext cx="7543800" cy="4038601"/>
          </a:xfrm>
        </p:spPr>
        <p:txBody>
          <a:bodyPr>
            <a:noAutofit/>
            <a:scene3d>
              <a:camera prst="orthographicFront"/>
              <a:lightRig rig="soft" dir="t">
                <a:rot lat="0" lon="0" rev="15600000"/>
              </a:lightRig>
            </a:scene3d>
            <a:sp3d extrusionH="57150" contourW="12700" prstMaterial="softEdge">
              <a:bevelT w="88900" h="38100"/>
              <a:contourClr>
                <a:schemeClr val="bg1"/>
              </a:contourClr>
            </a:sp3d>
          </a:bodyPr>
          <a:lstStyle/>
          <a:p>
            <a:pPr marL="20574" indent="0" algn="ctr">
              <a:lnSpc>
                <a:spcPct val="120000"/>
              </a:lnSpc>
              <a:buNone/>
            </a:pPr>
            <a:endParaRPr lang="en-US" sz="900" b="1" dirty="0">
              <a:ln/>
              <a:solidFill>
                <a:srgbClr val="C00000"/>
              </a:solidFill>
              <a:effectLst/>
              <a:latin typeface="+mj-lt"/>
              <a:ea typeface="Tahoma" pitchFamily="34" charset="0"/>
              <a:cs typeface="Times New Roman" panose="02020603050405020304" pitchFamily="18" charset="0"/>
            </a:endParaRPr>
          </a:p>
          <a:p>
            <a:pPr marL="20574" indent="0" algn="ctr">
              <a:lnSpc>
                <a:spcPct val="120000"/>
              </a:lnSpc>
              <a:buNone/>
            </a:pPr>
            <a:r>
              <a:rPr lang="en-US" sz="3600" b="1" u="sng" smtClean="0">
                <a:ln/>
                <a:solidFill>
                  <a:srgbClr val="FF0000"/>
                </a:solidFill>
                <a:effectLst/>
                <a:latin typeface="+mj-lt"/>
                <a:ea typeface="Tahoma" pitchFamily="34" charset="0"/>
                <a:cs typeface="Times New Roman" panose="02020603050405020304" pitchFamily="18" charset="0"/>
              </a:rPr>
              <a:t>Ca </a:t>
            </a:r>
            <a:r>
              <a:rPr lang="en-US" sz="3600" b="1" u="sng" dirty="0" err="1">
                <a:ln/>
                <a:solidFill>
                  <a:srgbClr val="FF0000"/>
                </a:solidFill>
                <a:effectLst/>
                <a:latin typeface="+mj-lt"/>
                <a:ea typeface="Tahoma" pitchFamily="34" charset="0"/>
                <a:cs typeface="Times New Roman" panose="02020603050405020304" pitchFamily="18" charset="0"/>
              </a:rPr>
              <a:t>Nguyện</a:t>
            </a:r>
            <a:r>
              <a:rPr lang="en-US" sz="3600" b="1" u="sng" dirty="0">
                <a:ln/>
                <a:solidFill>
                  <a:srgbClr val="FF0000"/>
                </a:solidFill>
                <a:effectLst/>
                <a:latin typeface="+mj-lt"/>
                <a:ea typeface="Tahoma" pitchFamily="34" charset="0"/>
                <a:cs typeface="Times New Roman" panose="02020603050405020304" pitchFamily="18" charset="0"/>
              </a:rPr>
              <a:t> </a:t>
            </a:r>
            <a:r>
              <a:rPr lang="en-US" sz="3600" b="1" u="sng" dirty="0" err="1">
                <a:ln/>
                <a:solidFill>
                  <a:srgbClr val="FF0000"/>
                </a:solidFill>
                <a:effectLst/>
                <a:latin typeface="+mj-lt"/>
                <a:ea typeface="Tahoma" pitchFamily="34" charset="0"/>
                <a:cs typeface="Times New Roman" panose="02020603050405020304" pitchFamily="18" charset="0"/>
              </a:rPr>
              <a:t>Hiệp</a:t>
            </a:r>
            <a:r>
              <a:rPr lang="en-US" sz="3600" b="1" u="sng" dirty="0">
                <a:ln/>
                <a:solidFill>
                  <a:srgbClr val="FF0000"/>
                </a:solidFill>
                <a:effectLst/>
                <a:latin typeface="+mj-lt"/>
                <a:ea typeface="Tahoma" pitchFamily="34" charset="0"/>
                <a:cs typeface="Times New Roman" panose="02020603050405020304" pitchFamily="18" charset="0"/>
              </a:rPr>
              <a:t> </a:t>
            </a:r>
            <a:r>
              <a:rPr lang="en-US" sz="3600" b="1" u="sng" dirty="0" err="1">
                <a:ln/>
                <a:solidFill>
                  <a:srgbClr val="FF0000"/>
                </a:solidFill>
                <a:effectLst/>
                <a:latin typeface="+mj-lt"/>
                <a:ea typeface="Tahoma" pitchFamily="34" charset="0"/>
                <a:cs typeface="Times New Roman" panose="02020603050405020304" pitchFamily="18" charset="0"/>
              </a:rPr>
              <a:t>Lễ</a:t>
            </a:r>
            <a:r>
              <a:rPr lang="en-US" sz="3600" b="1" u="sng" dirty="0">
                <a:ln/>
                <a:solidFill>
                  <a:srgbClr val="FF0000"/>
                </a:solidFill>
                <a:effectLst/>
                <a:latin typeface="+mj-lt"/>
                <a:ea typeface="Tahoma" pitchFamily="34" charset="0"/>
                <a:cs typeface="Times New Roman" panose="02020603050405020304" pitchFamily="18" charset="0"/>
              </a:rPr>
              <a:t> </a:t>
            </a:r>
          </a:p>
          <a:p>
            <a:pPr marL="20574" indent="0" algn="ctr">
              <a:lnSpc>
                <a:spcPct val="120000"/>
              </a:lnSpc>
              <a:buNone/>
            </a:pPr>
            <a:r>
              <a:rPr lang="en-US" sz="4800" b="1" smtClean="0">
                <a:ln/>
                <a:solidFill>
                  <a:srgbClr val="000099"/>
                </a:solidFill>
                <a:effectLst/>
                <a:latin typeface="+mj-lt"/>
                <a:ea typeface="Segoe UI Black" panose="020B0A02040204020203" pitchFamily="34" charset="0"/>
                <a:cs typeface="Times New Roman" panose="02020603050405020304" pitchFamily="18" charset="0"/>
              </a:rPr>
              <a:t>CHÚA </a:t>
            </a:r>
            <a:r>
              <a:rPr lang="en-US" sz="4800" b="1" dirty="0">
                <a:ln/>
                <a:solidFill>
                  <a:srgbClr val="000099"/>
                </a:solidFill>
                <a:effectLst/>
                <a:latin typeface="+mj-lt"/>
                <a:ea typeface="Segoe UI Black" panose="020B0A02040204020203" pitchFamily="34" charset="0"/>
                <a:cs typeface="Times New Roman" panose="02020603050405020304" pitchFamily="18" charset="0"/>
              </a:rPr>
              <a:t>ĐÃ LÊN TRỜI</a:t>
            </a:r>
          </a:p>
          <a:p>
            <a:pPr marL="20574" indent="0" algn="ctr">
              <a:lnSpc>
                <a:spcPct val="120000"/>
              </a:lnSpc>
              <a:buNone/>
            </a:pPr>
            <a:r>
              <a:rPr lang="en-US" sz="3600" b="1" i="1" dirty="0">
                <a:ln/>
                <a:solidFill>
                  <a:srgbClr val="000099"/>
                </a:solidFill>
                <a:effectLst/>
                <a:latin typeface="+mj-lt"/>
                <a:ea typeface="Tahoma" pitchFamily="34" charset="0"/>
                <a:cs typeface="Times New Roman" panose="02020603050405020304" pitchFamily="18" charset="0"/>
              </a:rPr>
              <a:t>St: </a:t>
            </a:r>
            <a:r>
              <a:rPr lang="en-US" sz="3600" b="1" i="1" dirty="0" err="1">
                <a:ln/>
                <a:solidFill>
                  <a:srgbClr val="000099"/>
                </a:solidFill>
                <a:effectLst/>
                <a:latin typeface="+mj-lt"/>
                <a:ea typeface="Tahoma" pitchFamily="34" charset="0"/>
                <a:cs typeface="Times New Roman" panose="02020603050405020304" pitchFamily="18" charset="0"/>
              </a:rPr>
              <a:t>Phanxico</a:t>
            </a:r>
            <a:endParaRPr lang="en-US" sz="1200" b="1" i="1" dirty="0">
              <a:ln/>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86175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5143500"/>
          </a:xfrm>
        </p:spPr>
        <p:txBody>
          <a:bodyPr>
            <a:noAutofit/>
          </a:bodyPr>
          <a:lstStyle/>
          <a:p>
            <a:pPr algn="just"/>
            <a:r>
              <a:rPr lang="en-US" sz="4700" b="1" u="sng" dirty="0">
                <a:solidFill>
                  <a:srgbClr val="C00000"/>
                </a:solidFill>
                <a:effectLst/>
                <a:latin typeface="+mj-lt"/>
                <a:cs typeface="Times New Roman" panose="02020603050405020304" pitchFamily="18" charset="0"/>
              </a:rPr>
              <a:t>Tk</a:t>
            </a:r>
            <a:r>
              <a:rPr lang="vi-VN" sz="4700" b="1" u="sng" dirty="0">
                <a:solidFill>
                  <a:srgbClr val="C00000"/>
                </a:solidFill>
                <a:effectLst/>
                <a:latin typeface="+mj-lt"/>
                <a:cs typeface="Times New Roman" panose="02020603050405020304" pitchFamily="18" charset="0"/>
              </a:rPr>
              <a:t>1.</a:t>
            </a:r>
            <a:r>
              <a:rPr lang="vi-VN" sz="4700" b="1" dirty="0">
                <a:solidFill>
                  <a:srgbClr val="002060"/>
                </a:solidFill>
                <a:effectLst/>
                <a:latin typeface="+mj-lt"/>
                <a:cs typeface="Times New Roman" panose="02020603050405020304" pitchFamily="18" charset="0"/>
              </a:rPr>
              <a:t> </a:t>
            </a:r>
            <a:r>
              <a:rPr lang="vi-VN" sz="4700" b="1" dirty="0">
                <a:solidFill>
                  <a:srgbClr val="003399"/>
                </a:solidFill>
                <a:effectLst/>
                <a:latin typeface="+mj-lt"/>
                <a:cs typeface="Times New Roman" panose="02020603050405020304" pitchFamily="18" charset="0"/>
              </a:rPr>
              <a:t>Chúa đã lên trời, núi đồi đưa mắt nhìn theo. Chia ly đôi ngã ngàn dâu xanh ngắt một màu. Thày về quê hương xa vời ôi xa vời cuộc đời. Nhưng bao tình mến ơn trời mãi ở với Người.</a:t>
            </a:r>
            <a:endParaRPr lang="en-US" sz="47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70464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5143500"/>
          </a:xfrm>
        </p:spPr>
        <p:txBody>
          <a:bodyPr>
            <a:normAutofit/>
          </a:bodyPr>
          <a:lstStyle/>
          <a:p>
            <a:pPr algn="just"/>
            <a:r>
              <a:rPr lang="vi-VN" sz="6600" b="1" u="sng" dirty="0">
                <a:solidFill>
                  <a:srgbClr val="C00000"/>
                </a:solidFill>
                <a:effectLst/>
                <a:latin typeface="+mj-lt"/>
                <a:cs typeface="Times New Roman" panose="02020603050405020304" pitchFamily="18" charset="0"/>
              </a:rPr>
              <a:t>ĐK.</a:t>
            </a:r>
            <a:r>
              <a:rPr lang="vi-VN" sz="6600" b="1" dirty="0">
                <a:solidFill>
                  <a:srgbClr val="002060"/>
                </a:solidFill>
                <a:effectLst/>
                <a:latin typeface="+mj-lt"/>
                <a:cs typeface="Times New Roman" panose="02020603050405020304" pitchFamily="18" charset="0"/>
              </a:rPr>
              <a:t> </a:t>
            </a:r>
            <a:r>
              <a:rPr lang="vi-VN" sz="6600" b="1" dirty="0">
                <a:solidFill>
                  <a:srgbClr val="003399"/>
                </a:solidFill>
                <a:effectLst/>
                <a:latin typeface="+mj-lt"/>
                <a:cs typeface="Times New Roman" panose="02020603050405020304" pitchFamily="18" charset="0"/>
              </a:rPr>
              <a:t>Con nhìn lên cao</a:t>
            </a:r>
            <a:r>
              <a:rPr lang="en-US" sz="6600" b="1" dirty="0">
                <a:solidFill>
                  <a:srgbClr val="003399"/>
                </a:solidFill>
                <a:effectLst/>
                <a:latin typeface="+mj-lt"/>
                <a:cs typeface="Times New Roman" panose="02020603050405020304" pitchFamily="18" charset="0"/>
              </a:rPr>
              <a:t>,</a:t>
            </a:r>
            <a:r>
              <a:rPr lang="vi-VN" sz="6600" b="1" dirty="0">
                <a:solidFill>
                  <a:srgbClr val="003399"/>
                </a:solidFill>
                <a:effectLst/>
                <a:latin typeface="+mj-lt"/>
                <a:cs typeface="Times New Roman" panose="02020603050405020304" pitchFamily="18" charset="0"/>
              </a:rPr>
              <a:t> thao thức với ngàn vì sao. Khấn xin Người dìu đưa con bền tâm bước lên trời cao.</a:t>
            </a:r>
            <a:endParaRPr lang="en-US" sz="6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370415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5143500"/>
          </a:xfrm>
        </p:spPr>
        <p:txBody>
          <a:bodyPr>
            <a:noAutofit/>
          </a:bodyPr>
          <a:lstStyle/>
          <a:p>
            <a:pPr algn="just"/>
            <a:r>
              <a:rPr lang="en-US" sz="4800" b="1" u="sng" dirty="0">
                <a:solidFill>
                  <a:srgbClr val="FF0000"/>
                </a:solidFill>
                <a:effectLst/>
                <a:latin typeface="+mj-lt"/>
                <a:cs typeface="Times New Roman" panose="02020603050405020304" pitchFamily="18" charset="0"/>
              </a:rPr>
              <a:t>Tk</a:t>
            </a:r>
            <a:r>
              <a:rPr lang="vi-VN" sz="4800" b="1" u="sng" dirty="0">
                <a:solidFill>
                  <a:srgbClr val="FF0000"/>
                </a:solidFill>
                <a:effectLst/>
                <a:latin typeface="+mj-lt"/>
                <a:cs typeface="Times New Roman" panose="02020603050405020304" pitchFamily="18" charset="0"/>
              </a:rPr>
              <a:t>2.</a:t>
            </a:r>
            <a:r>
              <a:rPr lang="vi-VN" sz="4800" b="1" dirty="0">
                <a:solidFill>
                  <a:srgbClr val="FF0000"/>
                </a:solidFill>
                <a:effectLst/>
                <a:latin typeface="+mj-lt"/>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Chúa đã xuống đời với người chung kiếp khổ đau. Lang thang muôn nẻo tìm đâu một chỗ tựa đầu. Người về thiên cung nhưng chẳng quên cát bụi cuộc đời. Ta đi dọn chỗ cho ngươi ở nhà Chúa Trời</a:t>
            </a:r>
            <a:endParaRPr lang="en-US" sz="4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73764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5143500"/>
          </a:xfrm>
        </p:spPr>
        <p:txBody>
          <a:bodyPr>
            <a:normAutofit/>
          </a:bodyPr>
          <a:lstStyle/>
          <a:p>
            <a:pPr algn="just"/>
            <a:r>
              <a:rPr lang="vi-VN" sz="6600" b="1" u="sng" dirty="0">
                <a:solidFill>
                  <a:srgbClr val="FF0000"/>
                </a:solidFill>
                <a:effectLst/>
                <a:latin typeface="+mj-lt"/>
                <a:cs typeface="Times New Roman" panose="02020603050405020304" pitchFamily="18" charset="0"/>
              </a:rPr>
              <a:t>ĐK.</a:t>
            </a:r>
            <a:r>
              <a:rPr lang="vi-VN" sz="6600" b="1" dirty="0">
                <a:solidFill>
                  <a:srgbClr val="FF0000"/>
                </a:solidFill>
                <a:effectLst/>
                <a:latin typeface="+mj-lt"/>
                <a:cs typeface="Times New Roman" panose="02020603050405020304" pitchFamily="18" charset="0"/>
              </a:rPr>
              <a:t> </a:t>
            </a:r>
            <a:r>
              <a:rPr lang="vi-VN" sz="6600" b="1" dirty="0">
                <a:solidFill>
                  <a:srgbClr val="003399"/>
                </a:solidFill>
                <a:effectLst/>
                <a:latin typeface="+mj-lt"/>
                <a:cs typeface="Times New Roman" panose="02020603050405020304" pitchFamily="18" charset="0"/>
              </a:rPr>
              <a:t>Con nhìn lên cao</a:t>
            </a:r>
            <a:r>
              <a:rPr lang="en-US" sz="6600" b="1" dirty="0">
                <a:solidFill>
                  <a:srgbClr val="003399"/>
                </a:solidFill>
                <a:effectLst/>
                <a:latin typeface="+mj-lt"/>
                <a:cs typeface="Times New Roman" panose="02020603050405020304" pitchFamily="18" charset="0"/>
              </a:rPr>
              <a:t>,</a:t>
            </a:r>
            <a:r>
              <a:rPr lang="vi-VN" sz="6600" b="1" dirty="0">
                <a:solidFill>
                  <a:srgbClr val="003399"/>
                </a:solidFill>
                <a:effectLst/>
                <a:latin typeface="+mj-lt"/>
                <a:cs typeface="Times New Roman" panose="02020603050405020304" pitchFamily="18" charset="0"/>
              </a:rPr>
              <a:t> thao thức với ngàn vì sao. Khấn xin Người dìu đưa con bền tâm bước lên trời cao.</a:t>
            </a:r>
            <a:endParaRPr lang="en-US" sz="6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956156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5143500"/>
          </a:xfrm>
        </p:spPr>
        <p:txBody>
          <a:bodyPr>
            <a:noAutofit/>
          </a:bodyPr>
          <a:lstStyle/>
          <a:p>
            <a:pPr algn="just"/>
            <a:r>
              <a:rPr lang="en-US" sz="4700" b="1" u="sng" dirty="0">
                <a:solidFill>
                  <a:srgbClr val="FF0000"/>
                </a:solidFill>
                <a:effectLst/>
                <a:latin typeface="+mj-lt"/>
                <a:cs typeface="Times New Roman" panose="02020603050405020304" pitchFamily="18" charset="0"/>
              </a:rPr>
              <a:t>Tk</a:t>
            </a:r>
            <a:r>
              <a:rPr lang="vi-VN" sz="4700" b="1" u="sng" dirty="0">
                <a:solidFill>
                  <a:srgbClr val="FF0000"/>
                </a:solidFill>
                <a:effectLst/>
                <a:latin typeface="+mj-lt"/>
                <a:cs typeface="Times New Roman" panose="02020603050405020304" pitchFamily="18" charset="0"/>
              </a:rPr>
              <a:t>3.</a:t>
            </a:r>
            <a:r>
              <a:rPr lang="vi-VN" sz="4700" b="1" dirty="0">
                <a:solidFill>
                  <a:srgbClr val="003399"/>
                </a:solidFill>
                <a:effectLst/>
                <a:latin typeface="+mj-lt"/>
                <a:cs typeface="Times New Roman" panose="02020603050405020304" pitchFamily="18" charset="0"/>
              </a:rPr>
              <a:t> Chúa sống trong đời khóc cười bao nỗi nhục vinh. Cô đơn đau khổ tử sinh oan trái tội tình. Người về an vui nhưng lòng thường gian trần đọa đày. Trên cao gởi xuống Thánh Thần an ủi tháng ngày.</a:t>
            </a:r>
            <a:endParaRPr lang="en-US" sz="47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832073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5143500"/>
          </a:xfrm>
        </p:spPr>
        <p:txBody>
          <a:bodyPr>
            <a:normAutofit/>
          </a:bodyPr>
          <a:lstStyle/>
          <a:p>
            <a:pPr algn="just"/>
            <a:r>
              <a:rPr lang="vi-VN" sz="6600" b="1" u="sng" dirty="0">
                <a:solidFill>
                  <a:srgbClr val="FF0000"/>
                </a:solidFill>
                <a:effectLst/>
                <a:latin typeface="+mj-lt"/>
                <a:cs typeface="Times New Roman" panose="02020603050405020304" pitchFamily="18" charset="0"/>
              </a:rPr>
              <a:t>ĐK.</a:t>
            </a:r>
            <a:r>
              <a:rPr lang="vi-VN" sz="6600" b="1" dirty="0">
                <a:solidFill>
                  <a:srgbClr val="FF0000"/>
                </a:solidFill>
                <a:effectLst/>
                <a:latin typeface="+mj-lt"/>
                <a:cs typeface="Times New Roman" panose="02020603050405020304" pitchFamily="18" charset="0"/>
              </a:rPr>
              <a:t> </a:t>
            </a:r>
            <a:r>
              <a:rPr lang="vi-VN" sz="6600" b="1" dirty="0">
                <a:solidFill>
                  <a:srgbClr val="003399"/>
                </a:solidFill>
                <a:effectLst/>
                <a:latin typeface="+mj-lt"/>
                <a:cs typeface="Times New Roman" panose="02020603050405020304" pitchFamily="18" charset="0"/>
              </a:rPr>
              <a:t>Con nhìn lên cao</a:t>
            </a:r>
            <a:r>
              <a:rPr lang="en-US" sz="6600" b="1" dirty="0">
                <a:solidFill>
                  <a:srgbClr val="003399"/>
                </a:solidFill>
                <a:effectLst/>
                <a:latin typeface="+mj-lt"/>
                <a:cs typeface="Times New Roman" panose="02020603050405020304" pitchFamily="18" charset="0"/>
              </a:rPr>
              <a:t>,</a:t>
            </a:r>
            <a:r>
              <a:rPr lang="vi-VN" sz="6600" b="1" dirty="0">
                <a:solidFill>
                  <a:srgbClr val="003399"/>
                </a:solidFill>
                <a:effectLst/>
                <a:latin typeface="+mj-lt"/>
                <a:cs typeface="Times New Roman" panose="02020603050405020304" pitchFamily="18" charset="0"/>
              </a:rPr>
              <a:t> thao thức với ngàn vì sao. Khấn xin Người dìu đưa con bền tâm bước lên trời cao.</a:t>
            </a:r>
            <a:endParaRPr lang="en-US" sz="6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51856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5143500"/>
          </a:xfrm>
        </p:spPr>
        <p:txBody>
          <a:bodyPr>
            <a:normAutofit/>
          </a:bodyPr>
          <a:lstStyle/>
          <a:p>
            <a:pPr algn="just"/>
            <a:r>
              <a:rPr lang="en-US" sz="4800" b="1" u="sng" dirty="0">
                <a:solidFill>
                  <a:srgbClr val="FF0000"/>
                </a:solidFill>
                <a:effectLst/>
                <a:latin typeface="+mj-lt"/>
                <a:cs typeface="Times New Roman" panose="02020603050405020304" pitchFamily="18" charset="0"/>
              </a:rPr>
              <a:t>Tk</a:t>
            </a:r>
            <a:r>
              <a:rPr lang="vi-VN" sz="4800" b="1" u="sng" dirty="0">
                <a:solidFill>
                  <a:srgbClr val="FF0000"/>
                </a:solidFill>
                <a:effectLst/>
                <a:latin typeface="+mj-lt"/>
                <a:cs typeface="Times New Roman" panose="02020603050405020304" pitchFamily="18" charset="0"/>
              </a:rPr>
              <a:t>4.</a:t>
            </a:r>
            <a:r>
              <a:rPr lang="vi-VN" sz="4800" b="1" dirty="0">
                <a:solidFill>
                  <a:srgbClr val="003399"/>
                </a:solidFill>
                <a:effectLst/>
                <a:latin typeface="+mj-lt"/>
                <a:cs typeface="Times New Roman" panose="02020603050405020304" pitchFamily="18" charset="0"/>
              </a:rPr>
              <a:t> Chúa đã lên trời bóng Người xa khuất mù khơi. Con mong được đổi làm mây theo gót chân Người. Bầu trời mênh mang luôn vọng vang tiếng Người gọi mời. Con vui nhẹ bước trên đời tiến về cõi trời.</a:t>
            </a:r>
            <a:endParaRPr lang="en-US" sz="4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21862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a:solidFill>
                  <a:srgbClr val="FF0000"/>
                </a:solidFill>
                <a:effectLst/>
                <a:latin typeface="+mj-lt"/>
                <a:ea typeface="Tahoma" pitchFamily="34" charset="0"/>
                <a:cs typeface="Times New Roman" panose="02020603050405020304" pitchFamily="18" charset="0"/>
              </a:rPr>
              <a:t>Tk1:</a:t>
            </a:r>
            <a:r>
              <a:rPr lang="en-US" sz="4800" b="1" dirty="0">
                <a:solidFill>
                  <a:srgbClr val="003399"/>
                </a:solidFill>
                <a:effectLst/>
                <a:latin typeface="+mj-lt"/>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Vui lên muôn nước muôn người đời trần gian sẽ qua. Vui lên muôn nước muôn người chờ về nơi thiên quốc. Hop mừng bên Cha tình Người bao la chốn Thiên Ðình chung tiếng hòa ca.</a:t>
            </a: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5143500"/>
          </a:xfrm>
        </p:spPr>
        <p:txBody>
          <a:bodyPr>
            <a:normAutofit/>
          </a:bodyPr>
          <a:lstStyle/>
          <a:p>
            <a:pPr algn="just"/>
            <a:r>
              <a:rPr lang="vi-VN" sz="6600" b="1" u="sng" dirty="0">
                <a:solidFill>
                  <a:srgbClr val="FF0000"/>
                </a:solidFill>
                <a:effectLst/>
                <a:latin typeface="+mj-lt"/>
                <a:cs typeface="Times New Roman" panose="02020603050405020304" pitchFamily="18" charset="0"/>
              </a:rPr>
              <a:t>ĐK.</a:t>
            </a:r>
            <a:r>
              <a:rPr lang="vi-VN" sz="6600" b="1" dirty="0">
                <a:solidFill>
                  <a:srgbClr val="FF0000"/>
                </a:solidFill>
                <a:effectLst/>
                <a:latin typeface="+mj-lt"/>
                <a:cs typeface="Times New Roman" panose="02020603050405020304" pitchFamily="18" charset="0"/>
              </a:rPr>
              <a:t> </a:t>
            </a:r>
            <a:r>
              <a:rPr lang="vi-VN" sz="6600" b="1" dirty="0">
                <a:solidFill>
                  <a:srgbClr val="003399"/>
                </a:solidFill>
                <a:effectLst/>
                <a:latin typeface="+mj-lt"/>
                <a:cs typeface="Times New Roman" panose="02020603050405020304" pitchFamily="18" charset="0"/>
              </a:rPr>
              <a:t>Con nhìn lên cao</a:t>
            </a:r>
            <a:r>
              <a:rPr lang="en-US" sz="6600" b="1" dirty="0">
                <a:solidFill>
                  <a:srgbClr val="003399"/>
                </a:solidFill>
                <a:effectLst/>
                <a:latin typeface="+mj-lt"/>
                <a:cs typeface="Times New Roman" panose="02020603050405020304" pitchFamily="18" charset="0"/>
              </a:rPr>
              <a:t>,</a:t>
            </a:r>
            <a:r>
              <a:rPr lang="vi-VN" sz="6600" b="1" dirty="0">
                <a:solidFill>
                  <a:srgbClr val="003399"/>
                </a:solidFill>
                <a:effectLst/>
                <a:latin typeface="+mj-lt"/>
                <a:cs typeface="Times New Roman" panose="02020603050405020304" pitchFamily="18" charset="0"/>
              </a:rPr>
              <a:t> thao thức với ngàn vì sao. Khấn xin Người dìu đưa con bền tâm bước lên trời cao.</a:t>
            </a:r>
            <a:endParaRPr lang="en-US" sz="6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37382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2286000" y="0"/>
            <a:ext cx="6858000" cy="4095750"/>
          </a:xfrm>
        </p:spPr>
        <p:txBody>
          <a:bodyPr>
            <a:normAutofit/>
            <a:scene3d>
              <a:camera prst="orthographicFront"/>
              <a:lightRig rig="soft" dir="t">
                <a:rot lat="0" lon="0" rev="15600000"/>
              </a:lightRig>
            </a:scene3d>
            <a:sp3d extrusionH="57150" prstMaterial="softEdge">
              <a:bevelT w="88900" h="38100"/>
            </a:sp3d>
          </a:bodyPr>
          <a:lstStyle/>
          <a:p>
            <a:r>
              <a:rPr lang="en-US" sz="4050" b="1" u="sng" dirty="0">
                <a:ln/>
                <a:solidFill>
                  <a:srgbClr val="FF0000"/>
                </a:solidFill>
                <a:effectLst/>
                <a:latin typeface="+mj-lt"/>
                <a:cs typeface="Times New Roman" panose="02020603050405020304" pitchFamily="18" charset="0"/>
              </a:rPr>
              <a:t>Ca </a:t>
            </a:r>
            <a:r>
              <a:rPr lang="en-US" sz="4050" b="1" u="sng" dirty="0" err="1">
                <a:ln/>
                <a:solidFill>
                  <a:srgbClr val="FF0000"/>
                </a:solidFill>
                <a:effectLst/>
                <a:latin typeface="+mj-lt"/>
                <a:cs typeface="Times New Roman" panose="02020603050405020304" pitchFamily="18" charset="0"/>
              </a:rPr>
              <a:t>Kết</a:t>
            </a:r>
            <a:r>
              <a:rPr lang="en-US" sz="4050" b="1" u="sng" dirty="0">
                <a:ln/>
                <a:solidFill>
                  <a:srgbClr val="FF0000"/>
                </a:solidFill>
                <a:effectLst/>
                <a:latin typeface="+mj-lt"/>
                <a:cs typeface="Times New Roman" panose="02020603050405020304" pitchFamily="18" charset="0"/>
              </a:rPr>
              <a:t> </a:t>
            </a:r>
            <a:r>
              <a:rPr lang="en-US" sz="4050" b="1" u="sng" dirty="0" err="1">
                <a:ln/>
                <a:solidFill>
                  <a:srgbClr val="FF0000"/>
                </a:solidFill>
                <a:effectLst/>
                <a:latin typeface="+mj-lt"/>
                <a:cs typeface="Times New Roman" panose="02020603050405020304" pitchFamily="18" charset="0"/>
              </a:rPr>
              <a:t>Lễ</a:t>
            </a:r>
            <a:r>
              <a:rPr lang="en-US" sz="4050" b="1" u="sng" dirty="0">
                <a:ln/>
                <a:solidFill>
                  <a:schemeClr val="accent4"/>
                </a:solidFill>
                <a:effectLst/>
                <a:latin typeface="+mj-lt"/>
                <a:cs typeface="Times New Roman" panose="02020603050405020304" pitchFamily="18" charset="0"/>
              </a:rPr>
              <a:t/>
            </a:r>
            <a:br>
              <a:rPr lang="en-US" sz="4050" b="1" u="sng" dirty="0">
                <a:ln/>
                <a:solidFill>
                  <a:schemeClr val="accent4"/>
                </a:solidFill>
                <a:effectLst/>
                <a:latin typeface="+mj-lt"/>
                <a:cs typeface="Times New Roman" panose="02020603050405020304" pitchFamily="18" charset="0"/>
              </a:rPr>
            </a:br>
            <a:r>
              <a:rPr lang="en-US" sz="4050" b="1" dirty="0">
                <a:ln/>
                <a:solidFill>
                  <a:schemeClr val="accent4"/>
                </a:solidFill>
                <a:effectLst/>
                <a:latin typeface="+mj-lt"/>
                <a:cs typeface="Times New Roman" panose="02020603050405020304" pitchFamily="18" charset="0"/>
              </a:rPr>
              <a:t/>
            </a:r>
            <a:br>
              <a:rPr lang="en-US" sz="4050" b="1" dirty="0">
                <a:ln/>
                <a:solidFill>
                  <a:schemeClr val="accent4"/>
                </a:solidFill>
                <a:effectLst/>
                <a:latin typeface="+mj-lt"/>
                <a:cs typeface="Times New Roman" panose="02020603050405020304" pitchFamily="18" charset="0"/>
              </a:rPr>
            </a:br>
            <a:r>
              <a:rPr lang="en-US" sz="5400" b="1" dirty="0">
                <a:ln/>
                <a:solidFill>
                  <a:srgbClr val="000099"/>
                </a:solidFill>
                <a:effectLst/>
                <a:latin typeface="+mj-lt"/>
                <a:ea typeface="Segoe UI Black" panose="020B0A02040204020203" pitchFamily="34" charset="0"/>
                <a:cs typeface="Times New Roman" panose="02020603050405020304" pitchFamily="18" charset="0"/>
              </a:rPr>
              <a:t>DÂNG MẸ</a:t>
            </a:r>
            <a:br>
              <a:rPr lang="en-US" sz="5400" b="1" dirty="0">
                <a:ln/>
                <a:solidFill>
                  <a:srgbClr val="000099"/>
                </a:solidFill>
                <a:effectLst/>
                <a:latin typeface="+mj-lt"/>
                <a:ea typeface="Segoe UI Black" panose="020B0A02040204020203" pitchFamily="34" charset="0"/>
                <a:cs typeface="Times New Roman" panose="02020603050405020304" pitchFamily="18" charset="0"/>
              </a:rPr>
            </a:br>
            <a:r>
              <a:rPr lang="en-US" sz="5400" b="1" dirty="0">
                <a:ln/>
                <a:solidFill>
                  <a:srgbClr val="000099"/>
                </a:solidFill>
                <a:effectLst/>
                <a:latin typeface="+mj-lt"/>
                <a:ea typeface="Segoe UI Black" panose="020B0A02040204020203" pitchFamily="34" charset="0"/>
                <a:cs typeface="Times New Roman" panose="02020603050405020304" pitchFamily="18" charset="0"/>
              </a:rPr>
              <a:t>ĐỜI HÔN NHÂN</a:t>
            </a:r>
            <a:r>
              <a:rPr lang="en-US" sz="4050" b="1" dirty="0">
                <a:ln/>
                <a:solidFill>
                  <a:srgbClr val="000099"/>
                </a:solidFill>
                <a:effectLst/>
                <a:latin typeface="+mj-lt"/>
                <a:cs typeface="Times New Roman" panose="02020603050405020304" pitchFamily="18" charset="0"/>
              </a:rPr>
              <a:t/>
            </a:r>
            <a:br>
              <a:rPr lang="en-US" sz="4050" b="1" dirty="0">
                <a:ln/>
                <a:solidFill>
                  <a:srgbClr val="000099"/>
                </a:solidFill>
                <a:effectLst/>
                <a:latin typeface="+mj-lt"/>
                <a:cs typeface="Times New Roman" panose="02020603050405020304" pitchFamily="18" charset="0"/>
              </a:rPr>
            </a:br>
            <a:r>
              <a:rPr lang="en-US" b="1" i="1" dirty="0">
                <a:ln/>
                <a:solidFill>
                  <a:srgbClr val="000099"/>
                </a:solidFill>
                <a:effectLst/>
                <a:latin typeface="+mj-lt"/>
                <a:cs typeface="Times New Roman" panose="02020603050405020304" pitchFamily="18" charset="0"/>
              </a:rPr>
              <a:t>St: </a:t>
            </a:r>
            <a:r>
              <a:rPr lang="en-US" b="1" i="1" dirty="0" err="1">
                <a:ln/>
                <a:solidFill>
                  <a:srgbClr val="000099"/>
                </a:solidFill>
                <a:effectLst/>
                <a:latin typeface="+mj-lt"/>
                <a:cs typeface="Times New Roman" panose="02020603050405020304" pitchFamily="18" charset="0"/>
              </a:rPr>
              <a:t>Đinh</a:t>
            </a:r>
            <a:r>
              <a:rPr lang="en-US" b="1" i="1" dirty="0">
                <a:ln/>
                <a:solidFill>
                  <a:srgbClr val="000099"/>
                </a:solidFill>
                <a:effectLst/>
                <a:latin typeface="+mj-lt"/>
                <a:cs typeface="Times New Roman" panose="02020603050405020304" pitchFamily="18" charset="0"/>
              </a:rPr>
              <a:t> </a:t>
            </a:r>
            <a:r>
              <a:rPr lang="en-US" b="1" i="1" dirty="0" err="1">
                <a:ln/>
                <a:solidFill>
                  <a:srgbClr val="000099"/>
                </a:solidFill>
                <a:effectLst/>
                <a:latin typeface="+mj-lt"/>
                <a:cs typeface="Times New Roman" panose="02020603050405020304" pitchFamily="18" charset="0"/>
              </a:rPr>
              <a:t>Công</a:t>
            </a:r>
            <a:r>
              <a:rPr lang="en-US" b="1" i="1" dirty="0">
                <a:ln/>
                <a:solidFill>
                  <a:srgbClr val="000099"/>
                </a:solidFill>
                <a:effectLst/>
                <a:latin typeface="+mj-lt"/>
                <a:cs typeface="Times New Roman" panose="02020603050405020304" pitchFamily="18" charset="0"/>
              </a:rPr>
              <a:t> </a:t>
            </a:r>
            <a:r>
              <a:rPr lang="en-US" b="1" i="1" dirty="0" err="1">
                <a:ln/>
                <a:solidFill>
                  <a:srgbClr val="000099"/>
                </a:solidFill>
                <a:effectLst/>
                <a:latin typeface="+mj-lt"/>
                <a:cs typeface="Times New Roman" panose="02020603050405020304" pitchFamily="18" charset="0"/>
              </a:rPr>
              <a:t>Huỳnh</a:t>
            </a:r>
            <a:endParaRPr lang="en-US" sz="4050" b="1" i="1" dirty="0">
              <a:ln/>
              <a:solidFill>
                <a:srgbClr val="000099"/>
              </a:solidFill>
              <a:effectLst/>
              <a:latin typeface="+mj-lt"/>
              <a:cs typeface="Times New Roman" panose="02020603050405020304" pitchFamily="18" charset="0"/>
            </a:endParaRPr>
          </a:p>
        </p:txBody>
      </p:sp>
      <p:pic>
        <p:nvPicPr>
          <p:cNvPr id="8" name="Picture 7">
            <a:extLst>
              <a:ext uri="{FF2B5EF4-FFF2-40B4-BE49-F238E27FC236}">
                <a16:creationId xmlns:a16="http://schemas.microsoft.com/office/drawing/2014/main" xmlns="" id="{D241861A-0FED-85A2-B6DC-50553BE82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632502"/>
            <a:ext cx="2819400" cy="1361242"/>
          </a:xfrm>
          <a:prstGeom prst="rect">
            <a:avLst/>
          </a:prstGeom>
        </p:spPr>
      </p:pic>
      <p:pic>
        <p:nvPicPr>
          <p:cNvPr id="4" name="Picture 3">
            <a:extLst>
              <a:ext uri="{FF2B5EF4-FFF2-40B4-BE49-F238E27FC236}">
                <a16:creationId xmlns:a16="http://schemas.microsoft.com/office/drawing/2014/main" xmlns="" id="{98A3A98F-35D9-8EAC-7F4B-7382B8CC31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971" y="57150"/>
            <a:ext cx="2895600" cy="4255973"/>
          </a:xfrm>
          <a:prstGeom prst="rect">
            <a:avLst/>
          </a:prstGeom>
        </p:spPr>
      </p:pic>
      <p:pic>
        <p:nvPicPr>
          <p:cNvPr id="10" name="Picture 9">
            <a:extLst>
              <a:ext uri="{FF2B5EF4-FFF2-40B4-BE49-F238E27FC236}">
                <a16:creationId xmlns:a16="http://schemas.microsoft.com/office/drawing/2014/main" xmlns="" id="{95D21A67-3D00-7318-AD38-719D8A3B3B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335618">
            <a:off x="5312853" y="3879419"/>
            <a:ext cx="1054911" cy="883943"/>
          </a:xfrm>
          <a:prstGeom prst="rect">
            <a:avLst/>
          </a:prstGeom>
        </p:spPr>
      </p:pic>
    </p:spTree>
    <p:extLst>
      <p:ext uri="{BB962C8B-B14F-4D97-AF65-F5344CB8AC3E}">
        <p14:creationId xmlns:p14="http://schemas.microsoft.com/office/powerpoint/2010/main" val="39015661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9144000" cy="5143500"/>
          </a:xfrm>
        </p:spPr>
        <p:txBody>
          <a:bodyPr>
            <a:noAutofit/>
          </a:bodyPr>
          <a:lstStyle/>
          <a:p>
            <a:pPr algn="just"/>
            <a:r>
              <a:rPr lang="en-US" sz="4800" b="1" u="sng" dirty="0">
                <a:solidFill>
                  <a:srgbClr val="FF0000"/>
                </a:solidFill>
                <a:effectLst/>
                <a:latin typeface="+mj-lt"/>
                <a:cs typeface="Times New Roman" panose="02020603050405020304" pitchFamily="18" charset="0"/>
              </a:rPr>
              <a:t>Tk1.</a:t>
            </a:r>
            <a:r>
              <a:rPr lang="vi-VN" sz="4800" b="1" dirty="0">
                <a:solidFill>
                  <a:srgbClr val="014AA3"/>
                </a:solidFill>
                <a:effectLst/>
                <a:latin typeface="+mj-lt"/>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Mẹ ơi con đến dâng Mẹ yêu đời hai chúng con. Một lòng tin mến xin trái tim Mẹ luôn ở bên. Cùng hai con đi trong khó nguy buồn vui cuộc đời. Lòng luôn vững tâm bước theo Mẹ sống trong tình yêu.</a:t>
            </a:r>
            <a:endParaRPr lang="en-US" sz="4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260398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9144000" cy="5143500"/>
          </a:xfrm>
        </p:spPr>
        <p:txBody>
          <a:bodyPr>
            <a:normAutofit/>
          </a:bodyPr>
          <a:lstStyle/>
          <a:p>
            <a:pPr algn="just"/>
            <a:r>
              <a:rPr lang="vi-VN" sz="4400" b="1" u="sng" dirty="0">
                <a:solidFill>
                  <a:srgbClr val="FF0000"/>
                </a:solidFill>
                <a:effectLst/>
                <a:latin typeface="+mj-lt"/>
                <a:cs typeface="Times New Roman" panose="02020603050405020304" pitchFamily="18" charset="0"/>
              </a:rPr>
              <a:t>ĐK:</a:t>
            </a:r>
            <a:r>
              <a:rPr lang="vi-VN" sz="4400" b="1" dirty="0">
                <a:solidFill>
                  <a:srgbClr val="014AA3"/>
                </a:solidFill>
                <a:effectLst/>
                <a:latin typeface="+mj-lt"/>
                <a:cs typeface="Times New Roman" panose="02020603050405020304" pitchFamily="18" charset="0"/>
              </a:rPr>
              <a:t> </a:t>
            </a:r>
            <a:r>
              <a:rPr lang="vi-VN" sz="4400" b="1" dirty="0">
                <a:solidFill>
                  <a:srgbClr val="003399"/>
                </a:solidFill>
                <a:effectLst/>
                <a:latin typeface="+mj-lt"/>
                <a:cs typeface="Times New Roman" panose="02020603050405020304" pitchFamily="18" charset="0"/>
              </a:rPr>
              <a:t>Xin dâng xin dâng đôi lứa vào cánh tay, cánh tay Mẹ yêu. Hôm nay, tương lai, mãi mãi sống trong ân tình dài lâu. Xin cho, xin cho đôi lứa được thủy chung sắt son trọn đời. Yêu thương, bao dung, tha thứ sống trong tình Mẹ không ngơi</a:t>
            </a:r>
            <a:endParaRPr lang="en-US" sz="4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772386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9144000" cy="5143500"/>
          </a:xfrm>
        </p:spPr>
        <p:txBody>
          <a:bodyPr>
            <a:noAutofit/>
          </a:bodyPr>
          <a:lstStyle/>
          <a:p>
            <a:pPr algn="just"/>
            <a:r>
              <a:rPr lang="en-US" sz="4800" b="1" u="sng" dirty="0">
                <a:solidFill>
                  <a:srgbClr val="FF0000"/>
                </a:solidFill>
                <a:effectLst/>
                <a:latin typeface="+mj-lt"/>
                <a:cs typeface="Times New Roman" panose="02020603050405020304" pitchFamily="18" charset="0"/>
              </a:rPr>
              <a:t>Tk2.</a:t>
            </a:r>
            <a:r>
              <a:rPr lang="vi-VN" sz="4800" b="1" dirty="0">
                <a:solidFill>
                  <a:srgbClr val="014AA3"/>
                </a:solidFill>
                <a:effectLst/>
                <a:latin typeface="+mj-lt"/>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Nguyện Mẹ chúc phúc cho tình yêu của hai chúng con. Giờ đây mãi mãi tươi sáng lên mầu hoa ngát hương. Mẹ ơi con trao hai trái tim vào trong tay Mẹ. Đời bao đắng cay cúi xin Mẹ đỡ nâng chở che.</a:t>
            </a:r>
            <a:endParaRPr lang="en-US" sz="4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271200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9144000" cy="5143500"/>
          </a:xfrm>
        </p:spPr>
        <p:txBody>
          <a:bodyPr>
            <a:normAutofit/>
          </a:bodyPr>
          <a:lstStyle/>
          <a:p>
            <a:pPr algn="just"/>
            <a:r>
              <a:rPr lang="vi-VN" sz="4400" b="1" u="sng" dirty="0">
                <a:solidFill>
                  <a:srgbClr val="FF0000"/>
                </a:solidFill>
                <a:effectLst/>
                <a:latin typeface="+mj-lt"/>
                <a:cs typeface="Times New Roman" panose="02020603050405020304" pitchFamily="18" charset="0"/>
              </a:rPr>
              <a:t>ĐK:</a:t>
            </a:r>
            <a:r>
              <a:rPr lang="vi-VN" sz="4400" b="1" dirty="0">
                <a:solidFill>
                  <a:srgbClr val="014AA3"/>
                </a:solidFill>
                <a:effectLst/>
                <a:latin typeface="+mj-lt"/>
                <a:cs typeface="Times New Roman" panose="02020603050405020304" pitchFamily="18" charset="0"/>
              </a:rPr>
              <a:t> </a:t>
            </a:r>
            <a:r>
              <a:rPr lang="vi-VN" sz="4400" b="1" dirty="0">
                <a:solidFill>
                  <a:srgbClr val="003399"/>
                </a:solidFill>
                <a:effectLst/>
                <a:latin typeface="+mj-lt"/>
                <a:cs typeface="Times New Roman" panose="02020603050405020304" pitchFamily="18" charset="0"/>
              </a:rPr>
              <a:t>Xin dâng xin dâng đôi lứa vào cánh tay, cánh tay Mẹ yêu. Hôm nay, tương lai, mãi mãi sống trong ân tình dài lâu. Xin cho, xin cho đôi lứa được thủy chung sắt son trọn đời. Yêu thương, bao dung, tha thứ sống trong tình Mẹ không ngơi</a:t>
            </a:r>
            <a:endParaRPr lang="en-US" sz="4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26334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800" b="1" u="sng" dirty="0" err="1">
                <a:solidFill>
                  <a:srgbClr val="FF0000"/>
                </a:solidFill>
                <a:effectLst/>
                <a:latin typeface="+mj-lt"/>
                <a:ea typeface="Tahoma" pitchFamily="34" charset="0"/>
                <a:cs typeface="Times New Roman" panose="02020603050405020304" pitchFamily="18" charset="0"/>
              </a:rPr>
              <a:t>Đk</a:t>
            </a:r>
            <a:r>
              <a:rPr lang="en-US" sz="4800" b="1" u="sng" dirty="0">
                <a:solidFill>
                  <a:srgbClr val="FF0000"/>
                </a:solidFill>
                <a:effectLst/>
                <a:latin typeface="+mj-lt"/>
                <a:ea typeface="Tahoma" pitchFamily="34" charset="0"/>
                <a:cs typeface="Times New Roman" panose="02020603050405020304" pitchFamily="18" charset="0"/>
              </a:rPr>
              <a:t>:</a:t>
            </a:r>
            <a:r>
              <a:rPr lang="en-US" sz="4800" b="1" dirty="0">
                <a:solidFill>
                  <a:srgbClr val="003399"/>
                </a:solidFill>
                <a:effectLst/>
                <a:latin typeface="+mj-lt"/>
                <a:ea typeface="Tahoma" pitchFamily="34" charset="0"/>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Ngợi khen Chúa lên trời trong ánh sáng vinh quang. Ngợi khen Chúa ngự trị trên chốn huy hoàng. Ngợi khen Chúa lên trời trong ánh vinh quang. Ngợi khen Chúa ngự trị trên chốn huy hoàng</a:t>
            </a:r>
            <a:endParaRPr lang="en-US" sz="48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535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effectLst/>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scene3d>
              <a:camera prst="orthographicFront"/>
              <a:lightRig rig="soft" dir="t">
                <a:rot lat="0" lon="0" rev="15600000"/>
              </a:lightRig>
            </a:scene3d>
            <a:sp3d extrusionH="57150" prstMaterial="softEdge">
              <a:bevelT w="88900" h="38100"/>
            </a:sp3d>
          </a:bodyPr>
          <a:lstStyle/>
          <a:p>
            <a:pPr eaLnBrk="1" hangingPunct="1">
              <a:lnSpc>
                <a:spcPct val="150000"/>
              </a:lnSpc>
            </a:pPr>
            <a:endParaRPr lang="en-US" sz="3600" b="1" dirty="0">
              <a:ln/>
              <a:solidFill>
                <a:srgbClr val="FF0000"/>
              </a:solidFill>
              <a:effectLst/>
              <a:latin typeface="+mj-lt"/>
              <a:cs typeface="Times New Roman" panose="02020603050405020304" pitchFamily="18" charset="0"/>
            </a:endParaRPr>
          </a:p>
          <a:p>
            <a:pPr eaLnBrk="1" hangingPunct="1">
              <a:lnSpc>
                <a:spcPct val="150000"/>
              </a:lnSpc>
            </a:pPr>
            <a:r>
              <a:rPr lang="en-US" sz="7200" b="1" dirty="0">
                <a:ln/>
                <a:solidFill>
                  <a:srgbClr val="FF0000"/>
                </a:solidFill>
                <a:effectLst/>
                <a:latin typeface="+mj-lt"/>
                <a:cs typeface="Times New Roman" panose="02020603050405020304" pitchFamily="18" charset="0"/>
              </a:rPr>
              <a:t>KINH VINH DANH</a:t>
            </a:r>
            <a:endParaRPr lang="vi-VN" sz="7200" b="1" dirty="0">
              <a:ln/>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1581</Words>
  <Application>Microsoft Office PowerPoint</Application>
  <PresentationFormat>On-screen Show (16:9)</PresentationFormat>
  <Paragraphs>98</Paragraphs>
  <Slides>68</Slides>
  <Notes>4</Notes>
  <HiddenSlides>0</HiddenSlides>
  <MMClips>0</MMClips>
  <ScaleCrop>false</ScaleCrop>
  <HeadingPairs>
    <vt:vector size="4" baseType="variant">
      <vt:variant>
        <vt:lpstr>Theme</vt:lpstr>
      </vt:variant>
      <vt:variant>
        <vt:i4>15</vt:i4>
      </vt:variant>
      <vt:variant>
        <vt:lpstr>Slide Titles</vt:lpstr>
      </vt:variant>
      <vt:variant>
        <vt:i4>68</vt:i4>
      </vt:variant>
    </vt:vector>
  </HeadingPairs>
  <TitlesOfParts>
    <vt:vector size="83" baseType="lpstr">
      <vt:lpstr>Office Theme</vt:lpstr>
      <vt:lpstr>1_Default Design</vt:lpstr>
      <vt:lpstr>Default Design</vt:lpstr>
      <vt:lpstr>36_Default Design</vt:lpstr>
      <vt:lpstr>2_Office Theme</vt:lpstr>
      <vt:lpstr>1_Office Theme</vt:lpstr>
      <vt:lpstr>10_Office Theme</vt:lpstr>
      <vt:lpstr>37_Default Design</vt:lpstr>
      <vt:lpstr>12_Office Theme</vt:lpstr>
      <vt:lpstr>13_Office Theme</vt:lpstr>
      <vt:lpstr>24_Office Theme</vt:lpstr>
      <vt:lpstr>6_Office Theme</vt:lpstr>
      <vt:lpstr>3_Office Theme</vt:lpstr>
      <vt:lpstr>11_Office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1  TIẾN DÂNG LÊN St: Phanxico </vt:lpstr>
      <vt:lpstr>TK1. Tiến dâng lên thiên cung này lễ vật. Nguyện dâng Chúa bánh thơm với rượu nho, và nước mắt tiếng hát trong cuộc đời. Xin Chúa nhận đền bù muôn tội con.</vt:lpstr>
      <vt:lpstr>ĐK: Cùng dâng tiến tiếng hát trên môi nguyện cầu, bao nỗi sầu dâng lên cùng với niềm vui; cùng dâng tiến với hết tâm tình thiết tha, tựa hương xa bay lên tòa Chúa bao la.</vt:lpstr>
      <vt:lpstr>TK2. Tiến dâng lên thiên cung lời ước nguyện, nguyện xin Chúa khấng ban phúc bình yên, được như nước nối kết trong rượu nồng, bao tấm lòng hòa đồng trong tình yêu.</vt:lpstr>
      <vt:lpstr>ĐK: Cùng dâng tiến tiếng hát trên môi nguyện cầu, bao nỗi sầu dâng lên cùng với niềm vui; cùng dâng tiến với hết tâm tình thiết tha, tựa hương xa bay lên tòa Chúa bao la.</vt:lpstr>
      <vt:lpstr>PowerPoint Presentation</vt:lpstr>
      <vt:lpstr> </vt:lpstr>
      <vt:lpstr>PowerPoint Presentation</vt:lpstr>
      <vt:lpstr>Tk1. Chúa đã lên trời, núi đồi đưa mắt nhìn theo. Chia ly đôi ngã ngàn dâu xanh ngắt một màu. Thày về quê hương xa vời ôi xa vời cuộc đời. Nhưng bao tình mến ơn trời mãi ở với Người.</vt:lpstr>
      <vt:lpstr>ĐK. Con nhìn lên cao, thao thức với ngàn vì sao. Khấn xin Người dìu đưa con bền tâm bước lên trời cao.</vt:lpstr>
      <vt:lpstr>Tk2. Chúa đã xuống đời với người chung kiếp khổ đau. Lang thang muôn nẻo tìm đâu một chỗ tựa đầu. Người về thiên cung nhưng chẳng quên cát bụi cuộc đời. Ta đi dọn chỗ cho ngươi ở nhà Chúa Trời</vt:lpstr>
      <vt:lpstr>ĐK. Con nhìn lên cao, thao thức với ngàn vì sao. Khấn xin Người dìu đưa con bền tâm bước lên trời cao.</vt:lpstr>
      <vt:lpstr>Tk3. Chúa sống trong đời khóc cười bao nỗi nhục vinh. Cô đơn đau khổ tử sinh oan trái tội tình. Người về an vui nhưng lòng thường gian trần đọa đày. Trên cao gởi xuống Thánh Thần an ủi tháng ngày.</vt:lpstr>
      <vt:lpstr>ĐK. Con nhìn lên cao, thao thức với ngàn vì sao. Khấn xin Người dìu đưa con bền tâm bước lên trời cao.</vt:lpstr>
      <vt:lpstr>Tk4. Chúa đã lên trời bóng Người xa khuất mù khơi. Con mong được đổi làm mây theo gót chân Người. Bầu trời mênh mang luôn vọng vang tiếng Người gọi mời. Con vui nhẹ bước trên đời tiến về cõi trời.</vt:lpstr>
      <vt:lpstr>ĐK. Con nhìn lên cao, thao thức với ngàn vì sao. Khấn xin Người dìu đưa con bền tâm bước lên trời cao.</vt:lpstr>
      <vt:lpstr>PowerPoint Presentation</vt:lpstr>
      <vt:lpstr>PowerPoint Presentation</vt:lpstr>
      <vt:lpstr>Ca Kết Lễ  DÂNG MẸ ĐỜI HÔN NHÂN St: Đinh Công Huỳnh</vt:lpstr>
      <vt:lpstr>Tk1. Mẹ ơi con đến dâng Mẹ yêu đời hai chúng con. Một lòng tin mến xin trái tim Mẹ luôn ở bên. Cùng hai con đi trong khó nguy buồn vui cuộc đời. Lòng luôn vững tâm bước theo Mẹ sống trong tình yêu.</vt:lpstr>
      <vt:lpstr>ĐK: Xin dâng xin dâng đôi lứa vào cánh tay, cánh tay Mẹ yêu. Hôm nay, tương lai, mãi mãi sống trong ân tình dài lâu. Xin cho, xin cho đôi lứa được thủy chung sắt son trọn đời. Yêu thương, bao dung, tha thứ sống trong tình Mẹ không ngơi</vt:lpstr>
      <vt:lpstr>Tk2. Nguyện Mẹ chúc phúc cho tình yêu của hai chúng con. Giờ đây mãi mãi tươi sáng lên mầu hoa ngát hương. Mẹ ơi con trao hai trái tim vào trong tay Mẹ. Đời bao đắng cay cúi xin Mẹ đỡ nâng chở che.</vt:lpstr>
      <vt:lpstr>ĐK: Xin dâng xin dâng đôi lứa vào cánh tay, cánh tay Mẹ yêu. Hôm nay, tương lai, mãi mãi sống trong ân tình dài lâu. Xin cho, xin cho đôi lứa được thủy chung sắt son trọn đời. Yêu thương, bao dung, tha thứ sống trong tình Mẹ không ngơi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139</cp:revision>
  <dcterms:created xsi:type="dcterms:W3CDTF">2021-05-09T08:36:44Z</dcterms:created>
  <dcterms:modified xsi:type="dcterms:W3CDTF">2023-05-17T20:18:18Z</dcterms:modified>
</cp:coreProperties>
</file>