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Lst>
  <p:notesMasterIdLst>
    <p:notesMasterId r:id="rId59"/>
  </p:notesMasterIdLst>
  <p:sldIdLst>
    <p:sldId id="256" r:id="rId7"/>
    <p:sldId id="257" r:id="rId8"/>
    <p:sldId id="269" r:id="rId9"/>
    <p:sldId id="270" r:id="rId10"/>
    <p:sldId id="297" r:id="rId11"/>
    <p:sldId id="271" r:id="rId12"/>
    <p:sldId id="298" r:id="rId13"/>
    <p:sldId id="263" r:id="rId14"/>
    <p:sldId id="299" r:id="rId15"/>
    <p:sldId id="9745" r:id="rId16"/>
    <p:sldId id="258" r:id="rId17"/>
    <p:sldId id="291" r:id="rId18"/>
    <p:sldId id="280" r:id="rId19"/>
    <p:sldId id="290" r:id="rId20"/>
    <p:sldId id="281" r:id="rId21"/>
    <p:sldId id="289" r:id="rId22"/>
    <p:sldId id="282" r:id="rId23"/>
    <p:sldId id="288" r:id="rId24"/>
    <p:sldId id="9755" r:id="rId25"/>
    <p:sldId id="268" r:id="rId26"/>
    <p:sldId id="9752" r:id="rId27"/>
    <p:sldId id="9750" r:id="rId28"/>
    <p:sldId id="260" r:id="rId29"/>
    <p:sldId id="303" r:id="rId30"/>
    <p:sldId id="305" r:id="rId31"/>
    <p:sldId id="304" r:id="rId32"/>
    <p:sldId id="306" r:id="rId33"/>
    <p:sldId id="9749" r:id="rId34"/>
    <p:sldId id="9753" r:id="rId35"/>
    <p:sldId id="259" r:id="rId36"/>
    <p:sldId id="9733" r:id="rId37"/>
    <p:sldId id="9740" r:id="rId38"/>
    <p:sldId id="9734" r:id="rId39"/>
    <p:sldId id="9739" r:id="rId40"/>
    <p:sldId id="9735" r:id="rId41"/>
    <p:sldId id="9738" r:id="rId42"/>
    <p:sldId id="9741" r:id="rId43"/>
    <p:sldId id="9742" r:id="rId44"/>
    <p:sldId id="9736" r:id="rId45"/>
    <p:sldId id="9737" r:id="rId46"/>
    <p:sldId id="9743" r:id="rId47"/>
    <p:sldId id="9744" r:id="rId48"/>
    <p:sldId id="9754" r:id="rId49"/>
    <p:sldId id="9748" r:id="rId50"/>
    <p:sldId id="261" r:id="rId51"/>
    <p:sldId id="277" r:id="rId52"/>
    <p:sldId id="278" r:id="rId53"/>
    <p:sldId id="295" r:id="rId54"/>
    <p:sldId id="279" r:id="rId55"/>
    <p:sldId id="294" r:id="rId56"/>
    <p:sldId id="264" r:id="rId57"/>
    <p:sldId id="9751" r:id="rId5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CFD"/>
    <a:srgbClr val="0447CC"/>
    <a:srgbClr val="033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5" autoAdjust="0"/>
    <p:restoredTop sz="94620" autoAdjust="0"/>
  </p:normalViewPr>
  <p:slideViewPr>
    <p:cSldViewPr snapToGrid="0">
      <p:cViewPr>
        <p:scale>
          <a:sx n="150" d="100"/>
          <a:sy n="150" d="100"/>
        </p:scale>
        <p:origin x="-898" y="-264"/>
      </p:cViewPr>
      <p:guideLst>
        <p:guide orient="horz" pos="1620"/>
        <p:guide pos="2880"/>
      </p:guideLst>
    </p:cSldViewPr>
  </p:slideViewPr>
  <p:outlineViewPr>
    <p:cViewPr>
      <p:scale>
        <a:sx n="33" d="100"/>
        <a:sy n="33" d="100"/>
      </p:scale>
      <p:origin x="0" y="-9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F8399DC7-4AA1-4595-A76C-E4801A7E485D}"/>
    <pc:docChg chg="undo custSel addSld delSld modSld delMainMaster">
      <pc:chgData name="trungbo2001@gmail.com" userId="8ce29e2eda34f706" providerId="LiveId" clId="{F8399DC7-4AA1-4595-A76C-E4801A7E485D}" dt="2023-05-29T12:50:55.039" v="2563" actId="1076"/>
      <pc:docMkLst>
        <pc:docMk/>
      </pc:docMkLst>
      <pc:sldChg chg="modSp mod">
        <pc:chgData name="trungbo2001@gmail.com" userId="8ce29e2eda34f706" providerId="LiveId" clId="{F8399DC7-4AA1-4595-A76C-E4801A7E485D}" dt="2023-05-29T10:34:08.736" v="2162" actId="207"/>
        <pc:sldMkLst>
          <pc:docMk/>
          <pc:sldMk cId="3932310292" sldId="256"/>
        </pc:sldMkLst>
        <pc:spChg chg="mod">
          <ac:chgData name="trungbo2001@gmail.com" userId="8ce29e2eda34f706" providerId="LiveId" clId="{F8399DC7-4AA1-4595-A76C-E4801A7E485D}" dt="2023-05-29T10:34:08.736" v="2162" actId="207"/>
          <ac:spMkLst>
            <pc:docMk/>
            <pc:sldMk cId="3932310292" sldId="256"/>
            <ac:spMk id="2" creationId="{BA44D338-A187-5546-17E2-C7D7B1C154A1}"/>
          </ac:spMkLst>
        </pc:spChg>
      </pc:sldChg>
      <pc:sldChg chg="addSp delSp modSp mod">
        <pc:chgData name="trungbo2001@gmail.com" userId="8ce29e2eda34f706" providerId="LiveId" clId="{F8399DC7-4AA1-4595-A76C-E4801A7E485D}" dt="2023-05-29T10:34:25.167" v="2164" actId="207"/>
        <pc:sldMkLst>
          <pc:docMk/>
          <pc:sldMk cId="3443096158" sldId="257"/>
        </pc:sldMkLst>
        <pc:spChg chg="mod">
          <ac:chgData name="trungbo2001@gmail.com" userId="8ce29e2eda34f706" providerId="LiveId" clId="{F8399DC7-4AA1-4595-A76C-E4801A7E485D}" dt="2023-05-29T10:34:25.167" v="2164" actId="207"/>
          <ac:spMkLst>
            <pc:docMk/>
            <pc:sldMk cId="3443096158" sldId="257"/>
            <ac:spMk id="2" creationId="{BA44D338-A187-5546-17E2-C7D7B1C154A1}"/>
          </ac:spMkLst>
        </pc:spChg>
        <pc:spChg chg="add del mod">
          <ac:chgData name="trungbo2001@gmail.com" userId="8ce29e2eda34f706" providerId="LiveId" clId="{F8399DC7-4AA1-4595-A76C-E4801A7E485D}" dt="2023-05-19T07:33:00.833" v="1630" actId="22"/>
          <ac:spMkLst>
            <pc:docMk/>
            <pc:sldMk cId="3443096158" sldId="257"/>
            <ac:spMk id="4" creationId="{823877F9-A006-C652-83FD-260C368E7081}"/>
          </ac:spMkLst>
        </pc:spChg>
      </pc:sldChg>
      <pc:sldChg chg="modSp mod">
        <pc:chgData name="trungbo2001@gmail.com" userId="8ce29e2eda34f706" providerId="LiveId" clId="{F8399DC7-4AA1-4595-A76C-E4801A7E485D}" dt="2023-05-29T11:19:50.063" v="2536" actId="207"/>
        <pc:sldMkLst>
          <pc:docMk/>
          <pc:sldMk cId="581409700" sldId="258"/>
        </pc:sldMkLst>
        <pc:spChg chg="mod">
          <ac:chgData name="trungbo2001@gmail.com" userId="8ce29e2eda34f706" providerId="LiveId" clId="{F8399DC7-4AA1-4595-A76C-E4801A7E485D}" dt="2023-05-29T11:19:50.063" v="2536" actId="207"/>
          <ac:spMkLst>
            <pc:docMk/>
            <pc:sldMk cId="581409700" sldId="258"/>
            <ac:spMk id="2" creationId="{BA44D338-A187-5546-17E2-C7D7B1C154A1}"/>
          </ac:spMkLst>
        </pc:spChg>
      </pc:sldChg>
      <pc:sldChg chg="modSp mod">
        <pc:chgData name="trungbo2001@gmail.com" userId="8ce29e2eda34f706" providerId="LiveId" clId="{F8399DC7-4AA1-4595-A76C-E4801A7E485D}" dt="2023-05-29T11:04:04.504" v="2397" actId="404"/>
        <pc:sldMkLst>
          <pc:docMk/>
          <pc:sldMk cId="2034081675" sldId="259"/>
        </pc:sldMkLst>
        <pc:spChg chg="mod">
          <ac:chgData name="trungbo2001@gmail.com" userId="8ce29e2eda34f706" providerId="LiveId" clId="{F8399DC7-4AA1-4595-A76C-E4801A7E485D}" dt="2023-05-29T11:04:04.504" v="2397" actId="404"/>
          <ac:spMkLst>
            <pc:docMk/>
            <pc:sldMk cId="2034081675" sldId="259"/>
            <ac:spMk id="2" creationId="{BA44D338-A187-5546-17E2-C7D7B1C154A1}"/>
          </ac:spMkLst>
        </pc:spChg>
      </pc:sldChg>
      <pc:sldChg chg="modSp mod">
        <pc:chgData name="trungbo2001@gmail.com" userId="8ce29e2eda34f706" providerId="LiveId" clId="{F8399DC7-4AA1-4595-A76C-E4801A7E485D}" dt="2023-05-29T10:40:12.448" v="2256" actId="404"/>
        <pc:sldMkLst>
          <pc:docMk/>
          <pc:sldMk cId="2215241446" sldId="260"/>
        </pc:sldMkLst>
        <pc:spChg chg="mod">
          <ac:chgData name="trungbo2001@gmail.com" userId="8ce29e2eda34f706" providerId="LiveId" clId="{F8399DC7-4AA1-4595-A76C-E4801A7E485D}" dt="2023-05-29T10:40:12.448" v="2256" actId="404"/>
          <ac:spMkLst>
            <pc:docMk/>
            <pc:sldMk cId="2215241446" sldId="260"/>
            <ac:spMk id="2" creationId="{BA44D338-A187-5546-17E2-C7D7B1C154A1}"/>
          </ac:spMkLst>
        </pc:spChg>
      </pc:sldChg>
      <pc:sldChg chg="modSp mod">
        <pc:chgData name="trungbo2001@gmail.com" userId="8ce29e2eda34f706" providerId="LiveId" clId="{F8399DC7-4AA1-4595-A76C-E4801A7E485D}" dt="2023-05-29T11:13:16.489" v="2495" actId="2711"/>
        <pc:sldMkLst>
          <pc:docMk/>
          <pc:sldMk cId="1329017591" sldId="261"/>
        </pc:sldMkLst>
        <pc:spChg chg="mod">
          <ac:chgData name="trungbo2001@gmail.com" userId="8ce29e2eda34f706" providerId="LiveId" clId="{F8399DC7-4AA1-4595-A76C-E4801A7E485D}" dt="2023-05-29T11:13:16.489" v="2495" actId="2711"/>
          <ac:spMkLst>
            <pc:docMk/>
            <pc:sldMk cId="1329017591" sldId="261"/>
            <ac:spMk id="2" creationId="{BA44D338-A187-5546-17E2-C7D7B1C154A1}"/>
          </ac:spMkLst>
        </pc:spChg>
      </pc:sldChg>
      <pc:sldChg chg="del">
        <pc:chgData name="trungbo2001@gmail.com" userId="8ce29e2eda34f706" providerId="LiveId" clId="{F8399DC7-4AA1-4595-A76C-E4801A7E485D}" dt="2023-05-18T06:49:12.973" v="940" actId="47"/>
        <pc:sldMkLst>
          <pc:docMk/>
          <pc:sldMk cId="1310727484" sldId="262"/>
        </pc:sldMkLst>
      </pc:sldChg>
      <pc:sldChg chg="modSp mod">
        <pc:chgData name="trungbo2001@gmail.com" userId="8ce29e2eda34f706" providerId="LiveId" clId="{F8399DC7-4AA1-4595-A76C-E4801A7E485D}" dt="2023-05-29T11:20:08.367" v="2538" actId="207"/>
        <pc:sldMkLst>
          <pc:docMk/>
          <pc:sldMk cId="2385313845" sldId="263"/>
        </pc:sldMkLst>
        <pc:spChg chg="mod">
          <ac:chgData name="trungbo2001@gmail.com" userId="8ce29e2eda34f706" providerId="LiveId" clId="{F8399DC7-4AA1-4595-A76C-E4801A7E485D}" dt="2023-05-29T11:20:08.367" v="2538" actId="207"/>
          <ac:spMkLst>
            <pc:docMk/>
            <pc:sldMk cId="2385313845" sldId="263"/>
            <ac:spMk id="2" creationId="{BA44D338-A187-5546-17E2-C7D7B1C154A1}"/>
          </ac:spMkLst>
        </pc:spChg>
      </pc:sldChg>
      <pc:sldChg chg="modSp mod">
        <pc:chgData name="trungbo2001@gmail.com" userId="8ce29e2eda34f706" providerId="LiveId" clId="{F8399DC7-4AA1-4595-A76C-E4801A7E485D}" dt="2023-05-29T11:17:07.535" v="2509" actId="207"/>
        <pc:sldMkLst>
          <pc:docMk/>
          <pc:sldMk cId="2915839264" sldId="264"/>
        </pc:sldMkLst>
        <pc:spChg chg="mod">
          <ac:chgData name="trungbo2001@gmail.com" userId="8ce29e2eda34f706" providerId="LiveId" clId="{F8399DC7-4AA1-4595-A76C-E4801A7E485D}" dt="2023-05-29T11:17:07.535" v="2509" actId="207"/>
          <ac:spMkLst>
            <pc:docMk/>
            <pc:sldMk cId="2915839264" sldId="264"/>
            <ac:spMk id="2" creationId="{BA44D338-A187-5546-17E2-C7D7B1C154A1}"/>
          </ac:spMkLst>
        </pc:spChg>
      </pc:sldChg>
      <pc:sldChg chg="modSp del mod">
        <pc:chgData name="trungbo2001@gmail.com" userId="8ce29e2eda34f706" providerId="LiveId" clId="{F8399DC7-4AA1-4595-A76C-E4801A7E485D}" dt="2023-05-29T10:41:40.953" v="2259" actId="47"/>
        <pc:sldMkLst>
          <pc:docMk/>
          <pc:sldMk cId="2607221343" sldId="265"/>
        </pc:sldMkLst>
        <pc:spChg chg="mod">
          <ac:chgData name="trungbo2001@gmail.com" userId="8ce29e2eda34f706" providerId="LiveId" clId="{F8399DC7-4AA1-4595-A76C-E4801A7E485D}" dt="2023-05-18T07:12:20.556" v="1163" actId="27636"/>
          <ac:spMkLst>
            <pc:docMk/>
            <pc:sldMk cId="2607221343" sldId="265"/>
            <ac:spMk id="2" creationId="{BA44D338-A187-5546-17E2-C7D7B1C154A1}"/>
          </ac:spMkLst>
        </pc:spChg>
      </pc:sldChg>
      <pc:sldChg chg="addSp delSp modSp del mod">
        <pc:chgData name="trungbo2001@gmail.com" userId="8ce29e2eda34f706" providerId="LiveId" clId="{F8399DC7-4AA1-4595-A76C-E4801A7E485D}" dt="2023-05-18T07:07:31.033" v="1133" actId="47"/>
        <pc:sldMkLst>
          <pc:docMk/>
          <pc:sldMk cId="1562834260" sldId="266"/>
        </pc:sldMkLst>
        <pc:spChg chg="mod">
          <ac:chgData name="trungbo2001@gmail.com" userId="8ce29e2eda34f706" providerId="LiveId" clId="{F8399DC7-4AA1-4595-A76C-E4801A7E485D}" dt="2023-05-18T06:57:59.277" v="1016" actId="115"/>
          <ac:spMkLst>
            <pc:docMk/>
            <pc:sldMk cId="1562834260" sldId="266"/>
            <ac:spMk id="2" creationId="{BA44D338-A187-5546-17E2-C7D7B1C154A1}"/>
          </ac:spMkLst>
        </pc:spChg>
        <pc:spChg chg="add del">
          <ac:chgData name="trungbo2001@gmail.com" userId="8ce29e2eda34f706" providerId="LiveId" clId="{F8399DC7-4AA1-4595-A76C-E4801A7E485D}" dt="2023-05-18T06:36:20.015" v="793" actId="22"/>
          <ac:spMkLst>
            <pc:docMk/>
            <pc:sldMk cId="1562834260" sldId="266"/>
            <ac:spMk id="4" creationId="{5562F69B-E555-A195-F36C-6A5E09D8E23E}"/>
          </ac:spMkLst>
        </pc:spChg>
      </pc:sldChg>
      <pc:sldChg chg="modSp del mod">
        <pc:chgData name="trungbo2001@gmail.com" userId="8ce29e2eda34f706" providerId="LiveId" clId="{F8399DC7-4AA1-4595-A76C-E4801A7E485D}" dt="2023-05-29T10:41:39.725" v="2257" actId="47"/>
        <pc:sldMkLst>
          <pc:docMk/>
          <pc:sldMk cId="3796215916" sldId="267"/>
        </pc:sldMkLst>
        <pc:spChg chg="mod">
          <ac:chgData name="trungbo2001@gmail.com" userId="8ce29e2eda34f706" providerId="LiveId" clId="{F8399DC7-4AA1-4595-A76C-E4801A7E485D}" dt="2023-05-18T07:03:17.360" v="1086" actId="404"/>
          <ac:spMkLst>
            <pc:docMk/>
            <pc:sldMk cId="3796215916" sldId="267"/>
            <ac:spMk id="2" creationId="{BA44D338-A187-5546-17E2-C7D7B1C154A1}"/>
          </ac:spMkLst>
        </pc:spChg>
      </pc:sldChg>
      <pc:sldChg chg="modSp mod">
        <pc:chgData name="trungbo2001@gmail.com" userId="8ce29e2eda34f706" providerId="LiveId" clId="{F8399DC7-4AA1-4595-A76C-E4801A7E485D}" dt="2023-05-29T11:18:55.678" v="2527" actId="207"/>
        <pc:sldMkLst>
          <pc:docMk/>
          <pc:sldMk cId="1418693147" sldId="268"/>
        </pc:sldMkLst>
        <pc:spChg chg="mod">
          <ac:chgData name="trungbo2001@gmail.com" userId="8ce29e2eda34f706" providerId="LiveId" clId="{F8399DC7-4AA1-4595-A76C-E4801A7E485D}" dt="2023-05-29T11:18:55.678" v="2527" actId="207"/>
          <ac:spMkLst>
            <pc:docMk/>
            <pc:sldMk cId="1418693147" sldId="268"/>
            <ac:spMk id="2" creationId="{BA44D338-A187-5546-17E2-C7D7B1C154A1}"/>
          </ac:spMkLst>
        </pc:spChg>
      </pc:sldChg>
      <pc:sldChg chg="modSp add mod">
        <pc:chgData name="trungbo2001@gmail.com" userId="8ce29e2eda34f706" providerId="LiveId" clId="{F8399DC7-4AA1-4595-A76C-E4801A7E485D}" dt="2023-05-29T11:20:30.279" v="2543" actId="207"/>
        <pc:sldMkLst>
          <pc:docMk/>
          <pc:sldMk cId="1229023522" sldId="269"/>
        </pc:sldMkLst>
        <pc:spChg chg="mod">
          <ac:chgData name="trungbo2001@gmail.com" userId="8ce29e2eda34f706" providerId="LiveId" clId="{F8399DC7-4AA1-4595-A76C-E4801A7E485D}" dt="2023-05-29T11:20:30.279" v="2543" actId="207"/>
          <ac:spMkLst>
            <pc:docMk/>
            <pc:sldMk cId="1229023522" sldId="269"/>
            <ac:spMk id="2" creationId="{BA44D338-A187-5546-17E2-C7D7B1C154A1}"/>
          </ac:spMkLst>
        </pc:spChg>
      </pc:sldChg>
      <pc:sldChg chg="modSp add mod">
        <pc:chgData name="trungbo2001@gmail.com" userId="8ce29e2eda34f706" providerId="LiveId" clId="{F8399DC7-4AA1-4595-A76C-E4801A7E485D}" dt="2023-05-29T11:20:26.967" v="2542" actId="207"/>
        <pc:sldMkLst>
          <pc:docMk/>
          <pc:sldMk cId="2629883423" sldId="270"/>
        </pc:sldMkLst>
        <pc:spChg chg="mod">
          <ac:chgData name="trungbo2001@gmail.com" userId="8ce29e2eda34f706" providerId="LiveId" clId="{F8399DC7-4AA1-4595-A76C-E4801A7E485D}" dt="2023-05-29T11:20:26.967" v="2542" actId="207"/>
          <ac:spMkLst>
            <pc:docMk/>
            <pc:sldMk cId="2629883423" sldId="270"/>
            <ac:spMk id="2" creationId="{BA44D338-A187-5546-17E2-C7D7B1C154A1}"/>
          </ac:spMkLst>
        </pc:spChg>
      </pc:sldChg>
      <pc:sldChg chg="modSp add mod">
        <pc:chgData name="trungbo2001@gmail.com" userId="8ce29e2eda34f706" providerId="LiveId" clId="{F8399DC7-4AA1-4595-A76C-E4801A7E485D}" dt="2023-05-29T11:20:19.135" v="2540" actId="207"/>
        <pc:sldMkLst>
          <pc:docMk/>
          <pc:sldMk cId="4282292645" sldId="271"/>
        </pc:sldMkLst>
        <pc:spChg chg="mod">
          <ac:chgData name="trungbo2001@gmail.com" userId="8ce29e2eda34f706" providerId="LiveId" clId="{F8399DC7-4AA1-4595-A76C-E4801A7E485D}" dt="2023-05-29T11:20:19.135" v="2540" actId="207"/>
          <ac:spMkLst>
            <pc:docMk/>
            <pc:sldMk cId="4282292645" sldId="271"/>
            <ac:spMk id="2" creationId="{BA44D338-A187-5546-17E2-C7D7B1C154A1}"/>
          </ac:spMkLst>
        </pc:spChg>
      </pc:sldChg>
      <pc:sldChg chg="modSp add del mod">
        <pc:chgData name="trungbo2001@gmail.com" userId="8ce29e2eda34f706" providerId="LiveId" clId="{F8399DC7-4AA1-4595-A76C-E4801A7E485D}" dt="2023-05-29T11:05:09.186" v="2398" actId="47"/>
        <pc:sldMkLst>
          <pc:docMk/>
          <pc:sldMk cId="3717536936" sldId="272"/>
        </pc:sldMkLst>
        <pc:spChg chg="mod">
          <ac:chgData name="trungbo2001@gmail.com" userId="8ce29e2eda34f706" providerId="LiveId" clId="{F8399DC7-4AA1-4595-A76C-E4801A7E485D}" dt="2023-05-18T07:03:52.262" v="1095" actId="207"/>
          <ac:spMkLst>
            <pc:docMk/>
            <pc:sldMk cId="3717536936" sldId="272"/>
            <ac:spMk id="2" creationId="{BA44D338-A187-5546-17E2-C7D7B1C154A1}"/>
          </ac:spMkLst>
        </pc:spChg>
      </pc:sldChg>
      <pc:sldChg chg="modSp add del mod">
        <pc:chgData name="trungbo2001@gmail.com" userId="8ce29e2eda34f706" providerId="LiveId" clId="{F8399DC7-4AA1-4595-A76C-E4801A7E485D}" dt="2023-05-29T11:05:10.315" v="2399" actId="47"/>
        <pc:sldMkLst>
          <pc:docMk/>
          <pc:sldMk cId="4131436657" sldId="273"/>
        </pc:sldMkLst>
        <pc:spChg chg="mod">
          <ac:chgData name="trungbo2001@gmail.com" userId="8ce29e2eda34f706" providerId="LiveId" clId="{F8399DC7-4AA1-4595-A76C-E4801A7E485D}" dt="2023-05-18T07:04:15.430" v="1106" actId="115"/>
          <ac:spMkLst>
            <pc:docMk/>
            <pc:sldMk cId="4131436657" sldId="273"/>
            <ac:spMk id="2" creationId="{BA44D338-A187-5546-17E2-C7D7B1C154A1}"/>
          </ac:spMkLst>
        </pc:spChg>
      </pc:sldChg>
      <pc:sldChg chg="modSp add del mod">
        <pc:chgData name="trungbo2001@gmail.com" userId="8ce29e2eda34f706" providerId="LiveId" clId="{F8399DC7-4AA1-4595-A76C-E4801A7E485D}" dt="2023-05-29T11:05:10.890" v="2400" actId="47"/>
        <pc:sldMkLst>
          <pc:docMk/>
          <pc:sldMk cId="3176947501" sldId="274"/>
        </pc:sldMkLst>
        <pc:spChg chg="mod">
          <ac:chgData name="trungbo2001@gmail.com" userId="8ce29e2eda34f706" providerId="LiveId" clId="{F8399DC7-4AA1-4595-A76C-E4801A7E485D}" dt="2023-05-18T07:04:25.016" v="1111" actId="403"/>
          <ac:spMkLst>
            <pc:docMk/>
            <pc:sldMk cId="3176947501" sldId="274"/>
            <ac:spMk id="2" creationId="{BA44D338-A187-5546-17E2-C7D7B1C154A1}"/>
          </ac:spMkLst>
        </pc:spChg>
      </pc:sldChg>
      <pc:sldChg chg="modSp add del mod">
        <pc:chgData name="trungbo2001@gmail.com" userId="8ce29e2eda34f706" providerId="LiveId" clId="{F8399DC7-4AA1-4595-A76C-E4801A7E485D}" dt="2023-05-29T11:05:12.033" v="2402" actId="47"/>
        <pc:sldMkLst>
          <pc:docMk/>
          <pc:sldMk cId="2987172302" sldId="275"/>
        </pc:sldMkLst>
        <pc:spChg chg="mod">
          <ac:chgData name="trungbo2001@gmail.com" userId="8ce29e2eda34f706" providerId="LiveId" clId="{F8399DC7-4AA1-4595-A76C-E4801A7E485D}" dt="2023-05-18T07:04:32.951" v="1113" actId="115"/>
          <ac:spMkLst>
            <pc:docMk/>
            <pc:sldMk cId="2987172302" sldId="275"/>
            <ac:spMk id="2" creationId="{BA44D338-A187-5546-17E2-C7D7B1C154A1}"/>
          </ac:spMkLst>
        </pc:spChg>
      </pc:sldChg>
      <pc:sldChg chg="add del">
        <pc:chgData name="trungbo2001@gmail.com" userId="8ce29e2eda34f706" providerId="LiveId" clId="{F8399DC7-4AA1-4595-A76C-E4801A7E485D}" dt="2023-05-18T06:49:11.931" v="939" actId="47"/>
        <pc:sldMkLst>
          <pc:docMk/>
          <pc:sldMk cId="2437715027" sldId="276"/>
        </pc:sldMkLst>
      </pc:sldChg>
      <pc:sldChg chg="modSp add mod">
        <pc:chgData name="trungbo2001@gmail.com" userId="8ce29e2eda34f706" providerId="LiveId" clId="{F8399DC7-4AA1-4595-A76C-E4801A7E485D}" dt="2023-05-29T11:16:39.601" v="2500" actId="115"/>
        <pc:sldMkLst>
          <pc:docMk/>
          <pc:sldMk cId="1363136136" sldId="277"/>
        </pc:sldMkLst>
        <pc:spChg chg="mod">
          <ac:chgData name="trungbo2001@gmail.com" userId="8ce29e2eda34f706" providerId="LiveId" clId="{F8399DC7-4AA1-4595-A76C-E4801A7E485D}" dt="2023-05-29T11:16:39.601" v="2500" actId="115"/>
          <ac:spMkLst>
            <pc:docMk/>
            <pc:sldMk cId="1363136136" sldId="277"/>
            <ac:spMk id="2" creationId="{BA44D338-A187-5546-17E2-C7D7B1C154A1}"/>
          </ac:spMkLst>
        </pc:spChg>
      </pc:sldChg>
      <pc:sldChg chg="modSp add mod">
        <pc:chgData name="trungbo2001@gmail.com" userId="8ce29e2eda34f706" providerId="LiveId" clId="{F8399DC7-4AA1-4595-A76C-E4801A7E485D}" dt="2023-05-29T11:16:45.897" v="2503" actId="115"/>
        <pc:sldMkLst>
          <pc:docMk/>
          <pc:sldMk cId="3043432304" sldId="278"/>
        </pc:sldMkLst>
        <pc:spChg chg="mod">
          <ac:chgData name="trungbo2001@gmail.com" userId="8ce29e2eda34f706" providerId="LiveId" clId="{F8399DC7-4AA1-4595-A76C-E4801A7E485D}" dt="2023-05-29T11:16:45.897" v="2503" actId="115"/>
          <ac:spMkLst>
            <pc:docMk/>
            <pc:sldMk cId="3043432304" sldId="278"/>
            <ac:spMk id="2" creationId="{BA44D338-A187-5546-17E2-C7D7B1C154A1}"/>
          </ac:spMkLst>
        </pc:spChg>
      </pc:sldChg>
      <pc:sldChg chg="modSp add mod">
        <pc:chgData name="trungbo2001@gmail.com" userId="8ce29e2eda34f706" providerId="LiveId" clId="{F8399DC7-4AA1-4595-A76C-E4801A7E485D}" dt="2023-05-29T11:16:55.080" v="2506" actId="207"/>
        <pc:sldMkLst>
          <pc:docMk/>
          <pc:sldMk cId="4054715522" sldId="279"/>
        </pc:sldMkLst>
        <pc:spChg chg="mod">
          <ac:chgData name="trungbo2001@gmail.com" userId="8ce29e2eda34f706" providerId="LiveId" clId="{F8399DC7-4AA1-4595-A76C-E4801A7E485D}" dt="2023-05-29T11:16:55.080" v="2506" actId="207"/>
          <ac:spMkLst>
            <pc:docMk/>
            <pc:sldMk cId="4054715522" sldId="279"/>
            <ac:spMk id="2" creationId="{BA44D338-A187-5546-17E2-C7D7B1C154A1}"/>
          </ac:spMkLst>
        </pc:spChg>
      </pc:sldChg>
      <pc:sldChg chg="addSp delSp modSp mod">
        <pc:chgData name="trungbo2001@gmail.com" userId="8ce29e2eda34f706" providerId="LiveId" clId="{F8399DC7-4AA1-4595-A76C-E4801A7E485D}" dt="2023-05-29T11:19:28.053" v="2533" actId="207"/>
        <pc:sldMkLst>
          <pc:docMk/>
          <pc:sldMk cId="558287200" sldId="280"/>
        </pc:sldMkLst>
        <pc:spChg chg="mod">
          <ac:chgData name="trungbo2001@gmail.com" userId="8ce29e2eda34f706" providerId="LiveId" clId="{F8399DC7-4AA1-4595-A76C-E4801A7E485D}" dt="2023-05-29T11:19:28.053" v="2533" actId="207"/>
          <ac:spMkLst>
            <pc:docMk/>
            <pc:sldMk cId="558287200" sldId="280"/>
            <ac:spMk id="2" creationId="{BA44D338-A187-5546-17E2-C7D7B1C154A1}"/>
          </ac:spMkLst>
        </pc:spChg>
        <pc:spChg chg="add del">
          <ac:chgData name="trungbo2001@gmail.com" userId="8ce29e2eda34f706" providerId="LiveId" clId="{F8399DC7-4AA1-4595-A76C-E4801A7E485D}" dt="2023-05-18T06:42:39.402" v="846" actId="22"/>
          <ac:spMkLst>
            <pc:docMk/>
            <pc:sldMk cId="558287200" sldId="280"/>
            <ac:spMk id="4" creationId="{C5E06D44-C49B-D285-9F02-FC952EEBB8EE}"/>
          </ac:spMkLst>
        </pc:spChg>
      </pc:sldChg>
      <pc:sldChg chg="modSp add mod">
        <pc:chgData name="trungbo2001@gmail.com" userId="8ce29e2eda34f706" providerId="LiveId" clId="{F8399DC7-4AA1-4595-A76C-E4801A7E485D}" dt="2023-05-29T11:19:17.255" v="2531" actId="207"/>
        <pc:sldMkLst>
          <pc:docMk/>
          <pc:sldMk cId="594676480" sldId="281"/>
        </pc:sldMkLst>
        <pc:spChg chg="mod">
          <ac:chgData name="trungbo2001@gmail.com" userId="8ce29e2eda34f706" providerId="LiveId" clId="{F8399DC7-4AA1-4595-A76C-E4801A7E485D}" dt="2023-05-29T11:19:17.255" v="2531" actId="207"/>
          <ac:spMkLst>
            <pc:docMk/>
            <pc:sldMk cId="594676480" sldId="281"/>
            <ac:spMk id="2" creationId="{BA44D338-A187-5546-17E2-C7D7B1C154A1}"/>
          </ac:spMkLst>
        </pc:spChg>
      </pc:sldChg>
      <pc:sldChg chg="modSp add mod">
        <pc:chgData name="trungbo2001@gmail.com" userId="8ce29e2eda34f706" providerId="LiveId" clId="{F8399DC7-4AA1-4595-A76C-E4801A7E485D}" dt="2023-05-29T11:19:07.270" v="2529" actId="207"/>
        <pc:sldMkLst>
          <pc:docMk/>
          <pc:sldMk cId="1018848751" sldId="282"/>
        </pc:sldMkLst>
        <pc:spChg chg="mod">
          <ac:chgData name="trungbo2001@gmail.com" userId="8ce29e2eda34f706" providerId="LiveId" clId="{F8399DC7-4AA1-4595-A76C-E4801A7E485D}" dt="2023-05-29T11:19:07.270" v="2529" actId="207"/>
          <ac:spMkLst>
            <pc:docMk/>
            <pc:sldMk cId="1018848751" sldId="282"/>
            <ac:spMk id="2" creationId="{BA44D338-A187-5546-17E2-C7D7B1C154A1}"/>
          </ac:spMkLst>
        </pc:spChg>
      </pc:sldChg>
      <pc:sldChg chg="modSp del mod">
        <pc:chgData name="trungbo2001@gmail.com" userId="8ce29e2eda34f706" providerId="LiveId" clId="{F8399DC7-4AA1-4595-A76C-E4801A7E485D}" dt="2023-05-29T10:41:40.362" v="2258" actId="47"/>
        <pc:sldMkLst>
          <pc:docMk/>
          <pc:sldMk cId="3857886825" sldId="283"/>
        </pc:sldMkLst>
        <pc:spChg chg="mod">
          <ac:chgData name="trungbo2001@gmail.com" userId="8ce29e2eda34f706" providerId="LiveId" clId="{F8399DC7-4AA1-4595-A76C-E4801A7E485D}" dt="2023-05-18T07:03:09.641" v="1085" actId="404"/>
          <ac:spMkLst>
            <pc:docMk/>
            <pc:sldMk cId="3857886825" sldId="283"/>
            <ac:spMk id="2" creationId="{BA44D338-A187-5546-17E2-C7D7B1C154A1}"/>
          </ac:spMkLst>
        </pc:spChg>
      </pc:sldChg>
      <pc:sldChg chg="modSp del mod">
        <pc:chgData name="trungbo2001@gmail.com" userId="8ce29e2eda34f706" providerId="LiveId" clId="{F8399DC7-4AA1-4595-A76C-E4801A7E485D}" dt="2023-05-29T10:41:41.978" v="2260" actId="47"/>
        <pc:sldMkLst>
          <pc:docMk/>
          <pc:sldMk cId="3778954271" sldId="284"/>
        </pc:sldMkLst>
        <pc:spChg chg="mod">
          <ac:chgData name="trungbo2001@gmail.com" userId="8ce29e2eda34f706" providerId="LiveId" clId="{F8399DC7-4AA1-4595-A76C-E4801A7E485D}" dt="2023-05-18T07:03:34.749" v="1092" actId="207"/>
          <ac:spMkLst>
            <pc:docMk/>
            <pc:sldMk cId="3778954271" sldId="284"/>
            <ac:spMk id="2" creationId="{BA44D338-A187-5546-17E2-C7D7B1C154A1}"/>
          </ac:spMkLst>
        </pc:spChg>
      </pc:sldChg>
      <pc:sldChg chg="del">
        <pc:chgData name="trungbo2001@gmail.com" userId="8ce29e2eda34f706" providerId="LiveId" clId="{F8399DC7-4AA1-4595-A76C-E4801A7E485D}" dt="2023-05-18T06:50:42.178" v="941"/>
        <pc:sldMkLst>
          <pc:docMk/>
          <pc:sldMk cId="2867168448" sldId="285"/>
        </pc:sldMkLst>
      </pc:sldChg>
      <pc:sldChg chg="del">
        <pc:chgData name="trungbo2001@gmail.com" userId="8ce29e2eda34f706" providerId="LiveId" clId="{F8399DC7-4AA1-4595-A76C-E4801A7E485D}" dt="2023-05-29T10:36:30.026" v="2179" actId="47"/>
        <pc:sldMkLst>
          <pc:docMk/>
          <pc:sldMk cId="3202541606" sldId="285"/>
        </pc:sldMkLst>
      </pc:sldChg>
      <pc:sldChg chg="del">
        <pc:chgData name="trungbo2001@gmail.com" userId="8ce29e2eda34f706" providerId="LiveId" clId="{F8399DC7-4AA1-4595-A76C-E4801A7E485D}" dt="2023-05-29T10:36:31.718" v="2180" actId="47"/>
        <pc:sldMkLst>
          <pc:docMk/>
          <pc:sldMk cId="186884611" sldId="286"/>
        </pc:sldMkLst>
      </pc:sldChg>
      <pc:sldChg chg="del">
        <pc:chgData name="trungbo2001@gmail.com" userId="8ce29e2eda34f706" providerId="LiveId" clId="{F8399DC7-4AA1-4595-A76C-E4801A7E485D}" dt="2023-05-29T10:36:33.186" v="2181" actId="47"/>
        <pc:sldMkLst>
          <pc:docMk/>
          <pc:sldMk cId="3842430403" sldId="287"/>
        </pc:sldMkLst>
      </pc:sldChg>
      <pc:sldChg chg="modSp mod">
        <pc:chgData name="trungbo2001@gmail.com" userId="8ce29e2eda34f706" providerId="LiveId" clId="{F8399DC7-4AA1-4595-A76C-E4801A7E485D}" dt="2023-05-29T11:19:01.253" v="2528" actId="207"/>
        <pc:sldMkLst>
          <pc:docMk/>
          <pc:sldMk cId="263674572" sldId="288"/>
        </pc:sldMkLst>
        <pc:spChg chg="mod">
          <ac:chgData name="trungbo2001@gmail.com" userId="8ce29e2eda34f706" providerId="LiveId" clId="{F8399DC7-4AA1-4595-A76C-E4801A7E485D}" dt="2023-05-29T11:19:01.253" v="2528" actId="207"/>
          <ac:spMkLst>
            <pc:docMk/>
            <pc:sldMk cId="263674572" sldId="288"/>
            <ac:spMk id="2" creationId="{BA44D338-A187-5546-17E2-C7D7B1C154A1}"/>
          </ac:spMkLst>
        </pc:spChg>
      </pc:sldChg>
      <pc:sldChg chg="modSp mod">
        <pc:chgData name="trungbo2001@gmail.com" userId="8ce29e2eda34f706" providerId="LiveId" clId="{F8399DC7-4AA1-4595-A76C-E4801A7E485D}" dt="2023-05-29T11:19:11.997" v="2530" actId="207"/>
        <pc:sldMkLst>
          <pc:docMk/>
          <pc:sldMk cId="2224926027" sldId="289"/>
        </pc:sldMkLst>
        <pc:spChg chg="mod">
          <ac:chgData name="trungbo2001@gmail.com" userId="8ce29e2eda34f706" providerId="LiveId" clId="{F8399DC7-4AA1-4595-A76C-E4801A7E485D}" dt="2023-05-29T11:19:11.997" v="2530" actId="207"/>
          <ac:spMkLst>
            <pc:docMk/>
            <pc:sldMk cId="2224926027" sldId="289"/>
            <ac:spMk id="2" creationId="{BA44D338-A187-5546-17E2-C7D7B1C154A1}"/>
          </ac:spMkLst>
        </pc:spChg>
      </pc:sldChg>
      <pc:sldChg chg="modSp mod">
        <pc:chgData name="trungbo2001@gmail.com" userId="8ce29e2eda34f706" providerId="LiveId" clId="{F8399DC7-4AA1-4595-A76C-E4801A7E485D}" dt="2023-05-29T11:19:21.773" v="2532" actId="207"/>
        <pc:sldMkLst>
          <pc:docMk/>
          <pc:sldMk cId="1901052737" sldId="290"/>
        </pc:sldMkLst>
        <pc:spChg chg="mod">
          <ac:chgData name="trungbo2001@gmail.com" userId="8ce29e2eda34f706" providerId="LiveId" clId="{F8399DC7-4AA1-4595-A76C-E4801A7E485D}" dt="2023-05-29T11:19:21.773" v="2532" actId="207"/>
          <ac:spMkLst>
            <pc:docMk/>
            <pc:sldMk cId="1901052737" sldId="290"/>
            <ac:spMk id="2" creationId="{BA44D338-A187-5546-17E2-C7D7B1C154A1}"/>
          </ac:spMkLst>
        </pc:spChg>
      </pc:sldChg>
      <pc:sldChg chg="modSp mod">
        <pc:chgData name="trungbo2001@gmail.com" userId="8ce29e2eda34f706" providerId="LiveId" clId="{F8399DC7-4AA1-4595-A76C-E4801A7E485D}" dt="2023-05-29T11:19:31.917" v="2534" actId="207"/>
        <pc:sldMkLst>
          <pc:docMk/>
          <pc:sldMk cId="1901315052" sldId="291"/>
        </pc:sldMkLst>
        <pc:spChg chg="mod">
          <ac:chgData name="trungbo2001@gmail.com" userId="8ce29e2eda34f706" providerId="LiveId" clId="{F8399DC7-4AA1-4595-A76C-E4801A7E485D}" dt="2023-05-29T11:19:31.917" v="2534" actId="207"/>
          <ac:spMkLst>
            <pc:docMk/>
            <pc:sldMk cId="1901315052" sldId="291"/>
            <ac:spMk id="2" creationId="{BA44D338-A187-5546-17E2-C7D7B1C154A1}"/>
          </ac:spMkLst>
        </pc:spChg>
      </pc:sldChg>
      <pc:sldChg chg="del">
        <pc:chgData name="trungbo2001@gmail.com" userId="8ce29e2eda34f706" providerId="LiveId" clId="{F8399DC7-4AA1-4595-A76C-E4801A7E485D}" dt="2023-05-29T11:05:11.484" v="2401" actId="47"/>
        <pc:sldMkLst>
          <pc:docMk/>
          <pc:sldMk cId="1157121857" sldId="292"/>
        </pc:sldMkLst>
      </pc:sldChg>
      <pc:sldChg chg="del">
        <pc:chgData name="trungbo2001@gmail.com" userId="8ce29e2eda34f706" providerId="LiveId" clId="{F8399DC7-4AA1-4595-A76C-E4801A7E485D}" dt="2023-05-29T11:05:12.610" v="2403" actId="47"/>
        <pc:sldMkLst>
          <pc:docMk/>
          <pc:sldMk cId="867301118" sldId="293"/>
        </pc:sldMkLst>
      </pc:sldChg>
      <pc:sldChg chg="modSp mod">
        <pc:chgData name="trungbo2001@gmail.com" userId="8ce29e2eda34f706" providerId="LiveId" clId="{F8399DC7-4AA1-4595-A76C-E4801A7E485D}" dt="2023-05-29T11:17:01.913" v="2508" actId="115"/>
        <pc:sldMkLst>
          <pc:docMk/>
          <pc:sldMk cId="4078285656" sldId="294"/>
        </pc:sldMkLst>
        <pc:spChg chg="mod">
          <ac:chgData name="trungbo2001@gmail.com" userId="8ce29e2eda34f706" providerId="LiveId" clId="{F8399DC7-4AA1-4595-A76C-E4801A7E485D}" dt="2023-05-29T11:17:01.913" v="2508" actId="115"/>
          <ac:spMkLst>
            <pc:docMk/>
            <pc:sldMk cId="4078285656" sldId="294"/>
            <ac:spMk id="2" creationId="{BA44D338-A187-5546-17E2-C7D7B1C154A1}"/>
          </ac:spMkLst>
        </pc:spChg>
      </pc:sldChg>
      <pc:sldChg chg="modSp mod">
        <pc:chgData name="trungbo2001@gmail.com" userId="8ce29e2eda34f706" providerId="LiveId" clId="{F8399DC7-4AA1-4595-A76C-E4801A7E485D}" dt="2023-05-29T11:16:51.063" v="2505" actId="207"/>
        <pc:sldMkLst>
          <pc:docMk/>
          <pc:sldMk cId="548213398" sldId="295"/>
        </pc:sldMkLst>
        <pc:spChg chg="mod">
          <ac:chgData name="trungbo2001@gmail.com" userId="8ce29e2eda34f706" providerId="LiveId" clId="{F8399DC7-4AA1-4595-A76C-E4801A7E485D}" dt="2023-05-29T11:16:51.063" v="2505" actId="207"/>
          <ac:spMkLst>
            <pc:docMk/>
            <pc:sldMk cId="548213398" sldId="295"/>
            <ac:spMk id="2" creationId="{BA44D338-A187-5546-17E2-C7D7B1C154A1}"/>
          </ac:spMkLst>
        </pc:spChg>
      </pc:sldChg>
      <pc:sldChg chg="del">
        <pc:chgData name="trungbo2001@gmail.com" userId="8ce29e2eda34f706" providerId="LiveId" clId="{F8399DC7-4AA1-4595-A76C-E4801A7E485D}" dt="2023-05-18T07:06:37.303" v="1131"/>
        <pc:sldMkLst>
          <pc:docMk/>
          <pc:sldMk cId="3746059591" sldId="296"/>
        </pc:sldMkLst>
      </pc:sldChg>
      <pc:sldChg chg="addSp delSp modSp new del mod">
        <pc:chgData name="trungbo2001@gmail.com" userId="8ce29e2eda34f706" providerId="LiveId" clId="{F8399DC7-4AA1-4595-A76C-E4801A7E485D}" dt="2023-05-29T12:50:55.039" v="2563" actId="1076"/>
        <pc:sldMkLst>
          <pc:docMk/>
          <pc:sldMk cId="4012400894" sldId="296"/>
        </pc:sldMkLst>
        <pc:spChg chg="mod">
          <ac:chgData name="trungbo2001@gmail.com" userId="8ce29e2eda34f706" providerId="LiveId" clId="{F8399DC7-4AA1-4595-A76C-E4801A7E485D}" dt="2023-05-29T12:50:55.039" v="2563" actId="1076"/>
          <ac:spMkLst>
            <pc:docMk/>
            <pc:sldMk cId="4012400894" sldId="296"/>
            <ac:spMk id="2" creationId="{A757C610-F2C6-A73B-8362-4D8B150977E5}"/>
          </ac:spMkLst>
        </pc:spChg>
        <pc:picChg chg="add del mod">
          <ac:chgData name="trungbo2001@gmail.com" userId="8ce29e2eda34f706" providerId="LiveId" clId="{F8399DC7-4AA1-4595-A76C-E4801A7E485D}" dt="2023-05-19T07:40:38.862" v="1926" actId="478"/>
          <ac:picMkLst>
            <pc:docMk/>
            <pc:sldMk cId="4012400894" sldId="296"/>
            <ac:picMk id="4" creationId="{8A949035-4A63-2FD6-A032-23EE87D582E7}"/>
          </ac:picMkLst>
        </pc:picChg>
        <pc:picChg chg="add mod ord">
          <ac:chgData name="trungbo2001@gmail.com" userId="8ce29e2eda34f706" providerId="LiveId" clId="{F8399DC7-4AA1-4595-A76C-E4801A7E485D}" dt="2023-05-29T12:50:41.872" v="2561" actId="14100"/>
          <ac:picMkLst>
            <pc:docMk/>
            <pc:sldMk cId="4012400894" sldId="296"/>
            <ac:picMk id="6" creationId="{97361103-DE67-3C47-58BB-15FC78871614}"/>
          </ac:picMkLst>
        </pc:picChg>
        <pc:picChg chg="add del mod">
          <ac:chgData name="trungbo2001@gmail.com" userId="8ce29e2eda34f706" providerId="LiveId" clId="{F8399DC7-4AA1-4595-A76C-E4801A7E485D}" dt="2023-05-19T07:42:11.646" v="1939" actId="478"/>
          <ac:picMkLst>
            <pc:docMk/>
            <pc:sldMk cId="4012400894" sldId="296"/>
            <ac:picMk id="8" creationId="{E36B1C4F-69A2-F148-7139-E6083DD5533A}"/>
          </ac:picMkLst>
        </pc:picChg>
        <pc:picChg chg="add mod ord">
          <ac:chgData name="trungbo2001@gmail.com" userId="8ce29e2eda34f706" providerId="LiveId" clId="{F8399DC7-4AA1-4595-A76C-E4801A7E485D}" dt="2023-05-29T12:50:36.168" v="2560" actId="1076"/>
          <ac:picMkLst>
            <pc:docMk/>
            <pc:sldMk cId="4012400894" sldId="296"/>
            <ac:picMk id="10" creationId="{5BC67044-898B-E81B-6B55-18D5CC824F27}"/>
          </ac:picMkLst>
        </pc:picChg>
      </pc:sldChg>
      <pc:sldChg chg="del">
        <pc:chgData name="trungbo2001@gmail.com" userId="8ce29e2eda34f706" providerId="LiveId" clId="{F8399DC7-4AA1-4595-A76C-E4801A7E485D}" dt="2023-05-18T06:50:42.178" v="941"/>
        <pc:sldMkLst>
          <pc:docMk/>
          <pc:sldMk cId="4262410140" sldId="296"/>
        </pc:sldMkLst>
      </pc:sldChg>
      <pc:sldChg chg="modSp mod">
        <pc:chgData name="trungbo2001@gmail.com" userId="8ce29e2eda34f706" providerId="LiveId" clId="{F8399DC7-4AA1-4595-A76C-E4801A7E485D}" dt="2023-05-29T11:20:23.382" v="2541" actId="207"/>
        <pc:sldMkLst>
          <pc:docMk/>
          <pc:sldMk cId="223122975" sldId="297"/>
        </pc:sldMkLst>
        <pc:spChg chg="mod">
          <ac:chgData name="trungbo2001@gmail.com" userId="8ce29e2eda34f706" providerId="LiveId" clId="{F8399DC7-4AA1-4595-A76C-E4801A7E485D}" dt="2023-05-29T11:20:23.382" v="2541" actId="207"/>
          <ac:spMkLst>
            <pc:docMk/>
            <pc:sldMk cId="223122975" sldId="297"/>
            <ac:spMk id="2" creationId="{BA44D338-A187-5546-17E2-C7D7B1C154A1}"/>
          </ac:spMkLst>
        </pc:spChg>
      </pc:sldChg>
      <pc:sldChg chg="del">
        <pc:chgData name="trungbo2001@gmail.com" userId="8ce29e2eda34f706" providerId="LiveId" clId="{F8399DC7-4AA1-4595-A76C-E4801A7E485D}" dt="2023-05-18T06:50:42.178" v="941"/>
        <pc:sldMkLst>
          <pc:docMk/>
          <pc:sldMk cId="2738707082" sldId="297"/>
        </pc:sldMkLst>
      </pc:sldChg>
      <pc:sldChg chg="del">
        <pc:chgData name="trungbo2001@gmail.com" userId="8ce29e2eda34f706" providerId="LiveId" clId="{F8399DC7-4AA1-4595-A76C-E4801A7E485D}" dt="2023-05-18T06:50:42.178" v="941"/>
        <pc:sldMkLst>
          <pc:docMk/>
          <pc:sldMk cId="3622565300" sldId="298"/>
        </pc:sldMkLst>
      </pc:sldChg>
      <pc:sldChg chg="modSp mod">
        <pc:chgData name="trungbo2001@gmail.com" userId="8ce29e2eda34f706" providerId="LiveId" clId="{F8399DC7-4AA1-4595-A76C-E4801A7E485D}" dt="2023-05-29T11:20:12.519" v="2539" actId="207"/>
        <pc:sldMkLst>
          <pc:docMk/>
          <pc:sldMk cId="4261352202" sldId="298"/>
        </pc:sldMkLst>
        <pc:spChg chg="mod">
          <ac:chgData name="trungbo2001@gmail.com" userId="8ce29e2eda34f706" providerId="LiveId" clId="{F8399DC7-4AA1-4595-A76C-E4801A7E485D}" dt="2023-05-29T11:20:12.519" v="2539" actId="207"/>
          <ac:spMkLst>
            <pc:docMk/>
            <pc:sldMk cId="4261352202" sldId="298"/>
            <ac:spMk id="2" creationId="{BA44D338-A187-5546-17E2-C7D7B1C154A1}"/>
          </ac:spMkLst>
        </pc:spChg>
      </pc:sldChg>
      <pc:sldChg chg="del">
        <pc:chgData name="trungbo2001@gmail.com" userId="8ce29e2eda34f706" providerId="LiveId" clId="{F8399DC7-4AA1-4595-A76C-E4801A7E485D}" dt="2023-05-18T06:50:42.178" v="941"/>
        <pc:sldMkLst>
          <pc:docMk/>
          <pc:sldMk cId="3463018185" sldId="299"/>
        </pc:sldMkLst>
      </pc:sldChg>
      <pc:sldChg chg="modSp mod">
        <pc:chgData name="trungbo2001@gmail.com" userId="8ce29e2eda34f706" providerId="LiveId" clId="{F8399DC7-4AA1-4595-A76C-E4801A7E485D}" dt="2023-05-29T11:20:03.936" v="2537" actId="207"/>
        <pc:sldMkLst>
          <pc:docMk/>
          <pc:sldMk cId="3905344091" sldId="299"/>
        </pc:sldMkLst>
        <pc:spChg chg="mod">
          <ac:chgData name="trungbo2001@gmail.com" userId="8ce29e2eda34f706" providerId="LiveId" clId="{F8399DC7-4AA1-4595-A76C-E4801A7E485D}" dt="2023-05-29T11:20:03.936" v="2537" actId="207"/>
          <ac:spMkLst>
            <pc:docMk/>
            <pc:sldMk cId="3905344091" sldId="299"/>
            <ac:spMk id="2" creationId="{BA44D338-A187-5546-17E2-C7D7B1C154A1}"/>
          </ac:spMkLst>
        </pc:spChg>
      </pc:sldChg>
      <pc:sldChg chg="modSp del mod setBg">
        <pc:chgData name="trungbo2001@gmail.com" userId="8ce29e2eda34f706" providerId="LiveId" clId="{F8399DC7-4AA1-4595-A76C-E4801A7E485D}" dt="2023-05-29T10:58:26.858" v="2290" actId="47"/>
        <pc:sldMkLst>
          <pc:docMk/>
          <pc:sldMk cId="2377848715" sldId="300"/>
        </pc:sldMkLst>
        <pc:spChg chg="mod">
          <ac:chgData name="trungbo2001@gmail.com" userId="8ce29e2eda34f706" providerId="LiveId" clId="{F8399DC7-4AA1-4595-A76C-E4801A7E485D}" dt="2023-05-29T10:43:52.166" v="2270" actId="21"/>
          <ac:spMkLst>
            <pc:docMk/>
            <pc:sldMk cId="2377848715" sldId="300"/>
            <ac:spMk id="2" creationId="{00000000-0000-0000-0000-000000000000}"/>
          </ac:spMkLst>
        </pc:spChg>
      </pc:sldChg>
      <pc:sldChg chg="modSp add del mod setBg">
        <pc:chgData name="trungbo2001@gmail.com" userId="8ce29e2eda34f706" providerId="LiveId" clId="{F8399DC7-4AA1-4595-A76C-E4801A7E485D}" dt="2023-05-29T11:01:50.517" v="2335" actId="47"/>
        <pc:sldMkLst>
          <pc:docMk/>
          <pc:sldMk cId="3656652088" sldId="301"/>
        </pc:sldMkLst>
        <pc:spChg chg="mod">
          <ac:chgData name="trungbo2001@gmail.com" userId="8ce29e2eda34f706" providerId="LiveId" clId="{F8399DC7-4AA1-4595-A76C-E4801A7E485D}" dt="2023-05-29T11:00:33.229" v="2310" actId="21"/>
          <ac:spMkLst>
            <pc:docMk/>
            <pc:sldMk cId="3656652088" sldId="301"/>
            <ac:spMk id="2" creationId="{00000000-0000-0000-0000-000000000000}"/>
          </ac:spMkLst>
        </pc:spChg>
      </pc:sldChg>
      <pc:sldChg chg="modSp del mod setBg">
        <pc:chgData name="trungbo2001@gmail.com" userId="8ce29e2eda34f706" providerId="LiveId" clId="{F8399DC7-4AA1-4595-A76C-E4801A7E485D}" dt="2023-05-29T11:01:51.264" v="2336" actId="47"/>
        <pc:sldMkLst>
          <pc:docMk/>
          <pc:sldMk cId="1369644498" sldId="302"/>
        </pc:sldMkLst>
        <pc:spChg chg="mod">
          <ac:chgData name="trungbo2001@gmail.com" userId="8ce29e2eda34f706" providerId="LiveId" clId="{F8399DC7-4AA1-4595-A76C-E4801A7E485D}" dt="2023-05-29T11:01:30.021" v="2325" actId="21"/>
          <ac:spMkLst>
            <pc:docMk/>
            <pc:sldMk cId="1369644498" sldId="302"/>
            <ac:spMk id="2" creationId="{00000000-0000-0000-0000-000000000000}"/>
          </ac:spMkLst>
        </pc:spChg>
      </pc:sldChg>
      <pc:sldChg chg="modSp new mod">
        <pc:chgData name="trungbo2001@gmail.com" userId="8ce29e2eda34f706" providerId="LiveId" clId="{F8399DC7-4AA1-4595-A76C-E4801A7E485D}" dt="2023-05-29T11:18:45.727" v="2525" actId="207"/>
        <pc:sldMkLst>
          <pc:docMk/>
          <pc:sldMk cId="4013698358" sldId="303"/>
        </pc:sldMkLst>
        <pc:spChg chg="mod">
          <ac:chgData name="trungbo2001@gmail.com" userId="8ce29e2eda34f706" providerId="LiveId" clId="{F8399DC7-4AA1-4595-A76C-E4801A7E485D}" dt="2023-05-29T11:18:45.727" v="2525" actId="207"/>
          <ac:spMkLst>
            <pc:docMk/>
            <pc:sldMk cId="4013698358" sldId="303"/>
            <ac:spMk id="2" creationId="{2729B8C1-9779-F48E-FA98-605924287F44}"/>
          </ac:spMkLst>
        </pc:spChg>
      </pc:sldChg>
      <pc:sldChg chg="modSp new del mod">
        <pc:chgData name="trungbo2001@gmail.com" userId="8ce29e2eda34f706" providerId="LiveId" clId="{F8399DC7-4AA1-4595-A76C-E4801A7E485D}" dt="2023-05-29T11:00:20.168" v="2309" actId="680"/>
        <pc:sldMkLst>
          <pc:docMk/>
          <pc:sldMk cId="797415480" sldId="304"/>
        </pc:sldMkLst>
        <pc:spChg chg="mod">
          <ac:chgData name="trungbo2001@gmail.com" userId="8ce29e2eda34f706" providerId="LiveId" clId="{F8399DC7-4AA1-4595-A76C-E4801A7E485D}" dt="2023-05-29T11:00:19.760" v="2308" actId="1076"/>
          <ac:spMkLst>
            <pc:docMk/>
            <pc:sldMk cId="797415480" sldId="304"/>
            <ac:spMk id="2" creationId="{F5CE195B-8276-3C11-4E1D-32F573999D88}"/>
          </ac:spMkLst>
        </pc:spChg>
      </pc:sldChg>
      <pc:sldChg chg="modSp new del mod">
        <pc:chgData name="trungbo2001@gmail.com" userId="8ce29e2eda34f706" providerId="LiveId" clId="{F8399DC7-4AA1-4595-A76C-E4801A7E485D}" dt="2023-05-29T10:59:47.109" v="2302" actId="680"/>
        <pc:sldMkLst>
          <pc:docMk/>
          <pc:sldMk cId="1452370935" sldId="304"/>
        </pc:sldMkLst>
        <pc:spChg chg="mod">
          <ac:chgData name="trungbo2001@gmail.com" userId="8ce29e2eda34f706" providerId="LiveId" clId="{F8399DC7-4AA1-4595-A76C-E4801A7E485D}" dt="2023-05-29T10:59:46.551" v="2301" actId="1076"/>
          <ac:spMkLst>
            <pc:docMk/>
            <pc:sldMk cId="1452370935" sldId="304"/>
            <ac:spMk id="2" creationId="{999F4CE0-4169-ED38-FC8B-98B727E94DC4}"/>
          </ac:spMkLst>
        </pc:spChg>
      </pc:sldChg>
      <pc:sldChg chg="modSp mod">
        <pc:chgData name="trungbo2001@gmail.com" userId="8ce29e2eda34f706" providerId="LiveId" clId="{F8399DC7-4AA1-4595-A76C-E4801A7E485D}" dt="2023-05-29T11:18:37.503" v="2523" actId="207"/>
        <pc:sldMkLst>
          <pc:docMk/>
          <pc:sldMk cId="1461224622" sldId="304"/>
        </pc:sldMkLst>
        <pc:spChg chg="mod">
          <ac:chgData name="trungbo2001@gmail.com" userId="8ce29e2eda34f706" providerId="LiveId" clId="{F8399DC7-4AA1-4595-A76C-E4801A7E485D}" dt="2023-05-29T11:18:37.503" v="2523" actId="207"/>
          <ac:spMkLst>
            <pc:docMk/>
            <pc:sldMk cId="1461224622" sldId="304"/>
            <ac:spMk id="2" creationId="{999F4CE0-4169-ED38-FC8B-98B727E94DC4}"/>
          </ac:spMkLst>
        </pc:spChg>
      </pc:sldChg>
      <pc:sldChg chg="modSp mod">
        <pc:chgData name="trungbo2001@gmail.com" userId="8ce29e2eda34f706" providerId="LiveId" clId="{F8399DC7-4AA1-4595-A76C-E4801A7E485D}" dt="2023-05-29T11:18:42.039" v="2524" actId="207"/>
        <pc:sldMkLst>
          <pc:docMk/>
          <pc:sldMk cId="765568662" sldId="305"/>
        </pc:sldMkLst>
        <pc:spChg chg="mod">
          <ac:chgData name="trungbo2001@gmail.com" userId="8ce29e2eda34f706" providerId="LiveId" clId="{F8399DC7-4AA1-4595-A76C-E4801A7E485D}" dt="2023-05-29T11:18:42.039" v="2524" actId="207"/>
          <ac:spMkLst>
            <pc:docMk/>
            <pc:sldMk cId="765568662" sldId="305"/>
            <ac:spMk id="2" creationId="{999F4CE0-4169-ED38-FC8B-98B727E94DC4}"/>
          </ac:spMkLst>
        </pc:spChg>
      </pc:sldChg>
      <pc:sldChg chg="del">
        <pc:chgData name="trungbo2001@gmail.com" userId="8ce29e2eda34f706" providerId="LiveId" clId="{F8399DC7-4AA1-4595-A76C-E4801A7E485D}" dt="2023-05-29T10:59:45.073" v="2299"/>
        <pc:sldMkLst>
          <pc:docMk/>
          <pc:sldMk cId="3021845182" sldId="305"/>
        </pc:sldMkLst>
      </pc:sldChg>
      <pc:sldChg chg="del">
        <pc:chgData name="trungbo2001@gmail.com" userId="8ce29e2eda34f706" providerId="LiveId" clId="{F8399DC7-4AA1-4595-A76C-E4801A7E485D}" dt="2023-05-18T06:50:42.178" v="941"/>
        <pc:sldMkLst>
          <pc:docMk/>
          <pc:sldMk cId="258795593" sldId="306"/>
        </pc:sldMkLst>
      </pc:sldChg>
      <pc:sldChg chg="modSp mod">
        <pc:chgData name="trungbo2001@gmail.com" userId="8ce29e2eda34f706" providerId="LiveId" clId="{F8399DC7-4AA1-4595-A76C-E4801A7E485D}" dt="2023-05-29T11:18:32.696" v="2522" actId="207"/>
        <pc:sldMkLst>
          <pc:docMk/>
          <pc:sldMk cId="3131042466" sldId="306"/>
        </pc:sldMkLst>
        <pc:spChg chg="mod">
          <ac:chgData name="trungbo2001@gmail.com" userId="8ce29e2eda34f706" providerId="LiveId" clId="{F8399DC7-4AA1-4595-A76C-E4801A7E485D}" dt="2023-05-29T11:18:32.696" v="2522" actId="207"/>
          <ac:spMkLst>
            <pc:docMk/>
            <pc:sldMk cId="3131042466" sldId="306"/>
            <ac:spMk id="2" creationId="{999F4CE0-4169-ED38-FC8B-98B727E94DC4}"/>
          </ac:spMkLst>
        </pc:spChg>
      </pc:sldChg>
      <pc:sldChg chg="del">
        <pc:chgData name="trungbo2001@gmail.com" userId="8ce29e2eda34f706" providerId="LiveId" clId="{F8399DC7-4AA1-4595-A76C-E4801A7E485D}" dt="2023-05-18T06:50:42.178" v="941"/>
        <pc:sldMkLst>
          <pc:docMk/>
          <pc:sldMk cId="2594488473" sldId="307"/>
        </pc:sldMkLst>
      </pc:sldChg>
      <pc:sldChg chg="del">
        <pc:chgData name="trungbo2001@gmail.com" userId="8ce29e2eda34f706" providerId="LiveId" clId="{F8399DC7-4AA1-4595-A76C-E4801A7E485D}" dt="2023-05-18T06:50:42.178" v="941"/>
        <pc:sldMkLst>
          <pc:docMk/>
          <pc:sldMk cId="124459176" sldId="308"/>
        </pc:sldMkLst>
      </pc:sldChg>
      <pc:sldChg chg="del">
        <pc:chgData name="trungbo2001@gmail.com" userId="8ce29e2eda34f706" providerId="LiveId" clId="{F8399DC7-4AA1-4595-A76C-E4801A7E485D}" dt="2023-05-18T06:50:42.178" v="941"/>
        <pc:sldMkLst>
          <pc:docMk/>
          <pc:sldMk cId="4080932562" sldId="310"/>
        </pc:sldMkLst>
      </pc:sldChg>
      <pc:sldChg chg="del">
        <pc:chgData name="trungbo2001@gmail.com" userId="8ce29e2eda34f706" providerId="LiveId" clId="{F8399DC7-4AA1-4595-A76C-E4801A7E485D}" dt="2023-05-18T06:50:42.178" v="941"/>
        <pc:sldMkLst>
          <pc:docMk/>
          <pc:sldMk cId="1539842292" sldId="313"/>
        </pc:sldMkLst>
      </pc:sldChg>
      <pc:sldChg chg="del">
        <pc:chgData name="trungbo2001@gmail.com" userId="8ce29e2eda34f706" providerId="LiveId" clId="{F8399DC7-4AA1-4595-A76C-E4801A7E485D}" dt="2023-05-18T06:50:42.178" v="941"/>
        <pc:sldMkLst>
          <pc:docMk/>
          <pc:sldMk cId="2849911812" sldId="314"/>
        </pc:sldMkLst>
      </pc:sldChg>
      <pc:sldChg chg="del">
        <pc:chgData name="trungbo2001@gmail.com" userId="8ce29e2eda34f706" providerId="LiveId" clId="{F8399DC7-4AA1-4595-A76C-E4801A7E485D}" dt="2023-05-18T06:50:42.178" v="941"/>
        <pc:sldMkLst>
          <pc:docMk/>
          <pc:sldMk cId="1038081160" sldId="315"/>
        </pc:sldMkLst>
      </pc:sldChg>
      <pc:sldChg chg="del">
        <pc:chgData name="trungbo2001@gmail.com" userId="8ce29e2eda34f706" providerId="LiveId" clId="{F8399DC7-4AA1-4595-A76C-E4801A7E485D}" dt="2023-05-18T06:50:42.178" v="941"/>
        <pc:sldMkLst>
          <pc:docMk/>
          <pc:sldMk cId="1618982431" sldId="316"/>
        </pc:sldMkLst>
      </pc:sldChg>
      <pc:sldChg chg="del">
        <pc:chgData name="trungbo2001@gmail.com" userId="8ce29e2eda34f706" providerId="LiveId" clId="{F8399DC7-4AA1-4595-A76C-E4801A7E485D}" dt="2023-05-18T06:50:42.178" v="941"/>
        <pc:sldMkLst>
          <pc:docMk/>
          <pc:sldMk cId="1539661693" sldId="317"/>
        </pc:sldMkLst>
      </pc:sldChg>
      <pc:sldChg chg="del">
        <pc:chgData name="trungbo2001@gmail.com" userId="8ce29e2eda34f706" providerId="LiveId" clId="{F8399DC7-4AA1-4595-A76C-E4801A7E485D}" dt="2023-05-18T06:50:42.178" v="941"/>
        <pc:sldMkLst>
          <pc:docMk/>
          <pc:sldMk cId="1672618140" sldId="318"/>
        </pc:sldMkLst>
      </pc:sldChg>
      <pc:sldChg chg="del">
        <pc:chgData name="trungbo2001@gmail.com" userId="8ce29e2eda34f706" providerId="LiveId" clId="{F8399DC7-4AA1-4595-A76C-E4801A7E485D}" dt="2023-05-18T06:50:42.178" v="941"/>
        <pc:sldMkLst>
          <pc:docMk/>
          <pc:sldMk cId="417895480" sldId="319"/>
        </pc:sldMkLst>
      </pc:sldChg>
      <pc:sldChg chg="del">
        <pc:chgData name="trungbo2001@gmail.com" userId="8ce29e2eda34f706" providerId="LiveId" clId="{F8399DC7-4AA1-4595-A76C-E4801A7E485D}" dt="2023-05-18T06:50:42.178" v="941"/>
        <pc:sldMkLst>
          <pc:docMk/>
          <pc:sldMk cId="3982411838" sldId="320"/>
        </pc:sldMkLst>
      </pc:sldChg>
      <pc:sldChg chg="del">
        <pc:chgData name="trungbo2001@gmail.com" userId="8ce29e2eda34f706" providerId="LiveId" clId="{F8399DC7-4AA1-4595-A76C-E4801A7E485D}" dt="2023-05-18T06:50:42.178" v="941"/>
        <pc:sldMkLst>
          <pc:docMk/>
          <pc:sldMk cId="1769255908" sldId="321"/>
        </pc:sldMkLst>
      </pc:sldChg>
      <pc:sldChg chg="modSp mod setBg">
        <pc:chgData name="trungbo2001@gmail.com" userId="8ce29e2eda34f706" providerId="LiveId" clId="{F8399DC7-4AA1-4595-A76C-E4801A7E485D}" dt="2023-05-29T11:18:28.806" v="2521" actId="207"/>
        <pc:sldMkLst>
          <pc:docMk/>
          <pc:sldMk cId="1610453781" sldId="9733"/>
        </pc:sldMkLst>
        <pc:spChg chg="mod">
          <ac:chgData name="trungbo2001@gmail.com" userId="8ce29e2eda34f706" providerId="LiveId" clId="{F8399DC7-4AA1-4595-A76C-E4801A7E485D}" dt="2023-05-29T11:18:28.806" v="2521" actId="207"/>
          <ac:spMkLst>
            <pc:docMk/>
            <pc:sldMk cId="1610453781" sldId="9733"/>
            <ac:spMk id="2" creationId="{881EAD88-3681-7FA6-FEC5-BE5AD22CAA88}"/>
          </ac:spMkLst>
        </pc:spChg>
      </pc:sldChg>
      <pc:sldChg chg="modSp mod setBg">
        <pc:chgData name="trungbo2001@gmail.com" userId="8ce29e2eda34f706" providerId="LiveId" clId="{F8399DC7-4AA1-4595-A76C-E4801A7E485D}" dt="2023-05-29T11:18:20.902" v="2519" actId="207"/>
        <pc:sldMkLst>
          <pc:docMk/>
          <pc:sldMk cId="2413354371" sldId="9734"/>
        </pc:sldMkLst>
        <pc:spChg chg="mod">
          <ac:chgData name="trungbo2001@gmail.com" userId="8ce29e2eda34f706" providerId="LiveId" clId="{F8399DC7-4AA1-4595-A76C-E4801A7E485D}" dt="2023-05-29T11:18:20.902" v="2519" actId="207"/>
          <ac:spMkLst>
            <pc:docMk/>
            <pc:sldMk cId="2413354371" sldId="9734"/>
            <ac:spMk id="2" creationId="{881EAD88-3681-7FA6-FEC5-BE5AD22CAA88}"/>
          </ac:spMkLst>
        </pc:spChg>
      </pc:sldChg>
      <pc:sldChg chg="modSp mod setBg">
        <pc:chgData name="trungbo2001@gmail.com" userId="8ce29e2eda34f706" providerId="LiveId" clId="{F8399DC7-4AA1-4595-A76C-E4801A7E485D}" dt="2023-05-29T11:18:10.182" v="2517" actId="207"/>
        <pc:sldMkLst>
          <pc:docMk/>
          <pc:sldMk cId="7621225" sldId="9735"/>
        </pc:sldMkLst>
        <pc:spChg chg="mod">
          <ac:chgData name="trungbo2001@gmail.com" userId="8ce29e2eda34f706" providerId="LiveId" clId="{F8399DC7-4AA1-4595-A76C-E4801A7E485D}" dt="2023-05-29T11:18:10.182" v="2517" actId="207"/>
          <ac:spMkLst>
            <pc:docMk/>
            <pc:sldMk cId="7621225" sldId="9735"/>
            <ac:spMk id="2" creationId="{881EAD88-3681-7FA6-FEC5-BE5AD22CAA88}"/>
          </ac:spMkLst>
        </pc:spChg>
      </pc:sldChg>
      <pc:sldChg chg="modSp mod setBg">
        <pc:chgData name="trungbo2001@gmail.com" userId="8ce29e2eda34f706" providerId="LiveId" clId="{F8399DC7-4AA1-4595-A76C-E4801A7E485D}" dt="2023-05-29T11:17:26.430" v="2513" actId="207"/>
        <pc:sldMkLst>
          <pc:docMk/>
          <pc:sldMk cId="2265327314" sldId="9736"/>
        </pc:sldMkLst>
        <pc:spChg chg="mod">
          <ac:chgData name="trungbo2001@gmail.com" userId="8ce29e2eda34f706" providerId="LiveId" clId="{F8399DC7-4AA1-4595-A76C-E4801A7E485D}" dt="2023-05-29T11:17:26.430" v="2513" actId="207"/>
          <ac:spMkLst>
            <pc:docMk/>
            <pc:sldMk cId="2265327314" sldId="9736"/>
            <ac:spMk id="2" creationId="{881EAD88-3681-7FA6-FEC5-BE5AD22CAA88}"/>
          </ac:spMkLst>
        </pc:spChg>
      </pc:sldChg>
      <pc:sldChg chg="modSp mod setBg">
        <pc:chgData name="trungbo2001@gmail.com" userId="8ce29e2eda34f706" providerId="LiveId" clId="{F8399DC7-4AA1-4595-A76C-E4801A7E485D}" dt="2023-05-29T11:17:22.574" v="2512" actId="207"/>
        <pc:sldMkLst>
          <pc:docMk/>
          <pc:sldMk cId="3856924327" sldId="9737"/>
        </pc:sldMkLst>
        <pc:spChg chg="mod">
          <ac:chgData name="trungbo2001@gmail.com" userId="8ce29e2eda34f706" providerId="LiveId" clId="{F8399DC7-4AA1-4595-A76C-E4801A7E485D}" dt="2023-05-29T11:17:22.574" v="2512" actId="207"/>
          <ac:spMkLst>
            <pc:docMk/>
            <pc:sldMk cId="3856924327" sldId="9737"/>
            <ac:spMk id="2" creationId="{881EAD88-3681-7FA6-FEC5-BE5AD22CAA88}"/>
          </ac:spMkLst>
        </pc:spChg>
      </pc:sldChg>
      <pc:sldChg chg="modSp mod setBg">
        <pc:chgData name="trungbo2001@gmail.com" userId="8ce29e2eda34f706" providerId="LiveId" clId="{F8399DC7-4AA1-4595-A76C-E4801A7E485D}" dt="2023-05-29T11:18:06.150" v="2516" actId="207"/>
        <pc:sldMkLst>
          <pc:docMk/>
          <pc:sldMk cId="4273681749" sldId="9738"/>
        </pc:sldMkLst>
        <pc:spChg chg="mod">
          <ac:chgData name="trungbo2001@gmail.com" userId="8ce29e2eda34f706" providerId="LiveId" clId="{F8399DC7-4AA1-4595-A76C-E4801A7E485D}" dt="2023-05-29T11:18:06.150" v="2516" actId="207"/>
          <ac:spMkLst>
            <pc:docMk/>
            <pc:sldMk cId="4273681749" sldId="9738"/>
            <ac:spMk id="2" creationId="{881EAD88-3681-7FA6-FEC5-BE5AD22CAA88}"/>
          </ac:spMkLst>
        </pc:spChg>
      </pc:sldChg>
      <pc:sldChg chg="modSp mod setBg">
        <pc:chgData name="trungbo2001@gmail.com" userId="8ce29e2eda34f706" providerId="LiveId" clId="{F8399DC7-4AA1-4595-A76C-E4801A7E485D}" dt="2023-05-29T11:18:16.991" v="2518" actId="207"/>
        <pc:sldMkLst>
          <pc:docMk/>
          <pc:sldMk cId="3233820370" sldId="9739"/>
        </pc:sldMkLst>
        <pc:spChg chg="mod">
          <ac:chgData name="trungbo2001@gmail.com" userId="8ce29e2eda34f706" providerId="LiveId" clId="{F8399DC7-4AA1-4595-A76C-E4801A7E485D}" dt="2023-05-29T11:18:16.991" v="2518" actId="207"/>
          <ac:spMkLst>
            <pc:docMk/>
            <pc:sldMk cId="3233820370" sldId="9739"/>
            <ac:spMk id="2" creationId="{881EAD88-3681-7FA6-FEC5-BE5AD22CAA88}"/>
          </ac:spMkLst>
        </pc:spChg>
      </pc:sldChg>
      <pc:sldChg chg="modSp mod setBg">
        <pc:chgData name="trungbo2001@gmail.com" userId="8ce29e2eda34f706" providerId="LiveId" clId="{F8399DC7-4AA1-4595-A76C-E4801A7E485D}" dt="2023-05-29T11:18:25.030" v="2520" actId="207"/>
        <pc:sldMkLst>
          <pc:docMk/>
          <pc:sldMk cId="1084323415" sldId="9740"/>
        </pc:sldMkLst>
        <pc:spChg chg="mod">
          <ac:chgData name="trungbo2001@gmail.com" userId="8ce29e2eda34f706" providerId="LiveId" clId="{F8399DC7-4AA1-4595-A76C-E4801A7E485D}" dt="2023-05-29T11:18:25.030" v="2520" actId="207"/>
          <ac:spMkLst>
            <pc:docMk/>
            <pc:sldMk cId="1084323415" sldId="9740"/>
            <ac:spMk id="2" creationId="{881EAD88-3681-7FA6-FEC5-BE5AD22CAA88}"/>
          </ac:spMkLst>
        </pc:spChg>
      </pc:sldChg>
      <pc:sldChg chg="modSp mod">
        <pc:chgData name="trungbo2001@gmail.com" userId="8ce29e2eda34f706" providerId="LiveId" clId="{F8399DC7-4AA1-4595-A76C-E4801A7E485D}" dt="2023-05-29T11:17:36.806" v="2515" actId="207"/>
        <pc:sldMkLst>
          <pc:docMk/>
          <pc:sldMk cId="1695277669" sldId="9741"/>
        </pc:sldMkLst>
        <pc:spChg chg="mod">
          <ac:chgData name="trungbo2001@gmail.com" userId="8ce29e2eda34f706" providerId="LiveId" clId="{F8399DC7-4AA1-4595-A76C-E4801A7E485D}" dt="2023-05-29T11:17:36.806" v="2515" actId="207"/>
          <ac:spMkLst>
            <pc:docMk/>
            <pc:sldMk cId="1695277669" sldId="9741"/>
            <ac:spMk id="2" creationId="{881EAD88-3681-7FA6-FEC5-BE5AD22CAA88}"/>
          </ac:spMkLst>
        </pc:spChg>
      </pc:sldChg>
      <pc:sldChg chg="modSp mod">
        <pc:chgData name="trungbo2001@gmail.com" userId="8ce29e2eda34f706" providerId="LiveId" clId="{F8399DC7-4AA1-4595-A76C-E4801A7E485D}" dt="2023-05-29T11:17:32.670" v="2514" actId="207"/>
        <pc:sldMkLst>
          <pc:docMk/>
          <pc:sldMk cId="2806321780" sldId="9742"/>
        </pc:sldMkLst>
        <pc:spChg chg="mod">
          <ac:chgData name="trungbo2001@gmail.com" userId="8ce29e2eda34f706" providerId="LiveId" clId="{F8399DC7-4AA1-4595-A76C-E4801A7E485D}" dt="2023-05-29T11:17:32.670" v="2514" actId="207"/>
          <ac:spMkLst>
            <pc:docMk/>
            <pc:sldMk cId="2806321780" sldId="9742"/>
            <ac:spMk id="2" creationId="{881EAD88-3681-7FA6-FEC5-BE5AD22CAA88}"/>
          </ac:spMkLst>
        </pc:spChg>
      </pc:sldChg>
      <pc:sldChg chg="modSp mod">
        <pc:chgData name="trungbo2001@gmail.com" userId="8ce29e2eda34f706" providerId="LiveId" clId="{F8399DC7-4AA1-4595-A76C-E4801A7E485D}" dt="2023-05-29T11:17:19.015" v="2511" actId="207"/>
        <pc:sldMkLst>
          <pc:docMk/>
          <pc:sldMk cId="2712776170" sldId="9743"/>
        </pc:sldMkLst>
        <pc:spChg chg="mod">
          <ac:chgData name="trungbo2001@gmail.com" userId="8ce29e2eda34f706" providerId="LiveId" clId="{F8399DC7-4AA1-4595-A76C-E4801A7E485D}" dt="2023-05-29T11:17:19.015" v="2511" actId="207"/>
          <ac:spMkLst>
            <pc:docMk/>
            <pc:sldMk cId="2712776170" sldId="9743"/>
            <ac:spMk id="2" creationId="{881EAD88-3681-7FA6-FEC5-BE5AD22CAA88}"/>
          </ac:spMkLst>
        </pc:spChg>
      </pc:sldChg>
      <pc:sldChg chg="modSp mod">
        <pc:chgData name="trungbo2001@gmail.com" userId="8ce29e2eda34f706" providerId="LiveId" clId="{F8399DC7-4AA1-4595-A76C-E4801A7E485D}" dt="2023-05-29T11:17:14.294" v="2510" actId="207"/>
        <pc:sldMkLst>
          <pc:docMk/>
          <pc:sldMk cId="2669380845" sldId="9744"/>
        </pc:sldMkLst>
        <pc:spChg chg="mod">
          <ac:chgData name="trungbo2001@gmail.com" userId="8ce29e2eda34f706" providerId="LiveId" clId="{F8399DC7-4AA1-4595-A76C-E4801A7E485D}" dt="2023-05-29T11:17:14.294" v="2510" actId="207"/>
          <ac:spMkLst>
            <pc:docMk/>
            <pc:sldMk cId="2669380845" sldId="9744"/>
            <ac:spMk id="2" creationId="{881EAD88-3681-7FA6-FEC5-BE5AD22CAA88}"/>
          </ac:spMkLst>
        </pc:spChg>
      </pc:sldChg>
      <pc:sldMasterChg chg="del delSldLayout">
        <pc:chgData name="trungbo2001@gmail.com" userId="8ce29e2eda34f706" providerId="LiveId" clId="{F8399DC7-4AA1-4595-A76C-E4801A7E485D}" dt="2023-05-29T11:01:51.264" v="2336" actId="47"/>
        <pc:sldMasterMkLst>
          <pc:docMk/>
          <pc:sldMasterMk cId="3611143045" sldId="2147483660"/>
        </pc:sldMasterMkLst>
        <pc:sldLayoutChg chg="del">
          <pc:chgData name="trungbo2001@gmail.com" userId="8ce29e2eda34f706" providerId="LiveId" clId="{F8399DC7-4AA1-4595-A76C-E4801A7E485D}" dt="2023-05-29T11:01:51.264" v="2336" actId="47"/>
          <pc:sldLayoutMkLst>
            <pc:docMk/>
            <pc:sldMasterMk cId="3611143045" sldId="2147483660"/>
            <pc:sldLayoutMk cId="4004148463" sldId="2147483661"/>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184793232" sldId="2147483662"/>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2744134810" sldId="2147483663"/>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2889218870" sldId="2147483664"/>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2379405162" sldId="2147483665"/>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1186270393" sldId="2147483666"/>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1137807291" sldId="2147483667"/>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1510269848" sldId="2147483668"/>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3308054605" sldId="2147483669"/>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3655620120" sldId="2147483670"/>
          </pc:sldLayoutMkLst>
        </pc:sldLayoutChg>
        <pc:sldLayoutChg chg="del">
          <pc:chgData name="trungbo2001@gmail.com" userId="8ce29e2eda34f706" providerId="LiveId" clId="{F8399DC7-4AA1-4595-A76C-E4801A7E485D}" dt="2023-05-29T11:01:51.264" v="2336" actId="47"/>
          <pc:sldLayoutMkLst>
            <pc:docMk/>
            <pc:sldMasterMk cId="3611143045" sldId="2147483660"/>
            <pc:sldLayoutMk cId="2181850969" sldId="2147483671"/>
          </pc:sldLayoutMkLst>
        </pc:sldLayoutChg>
      </pc:sldMasterChg>
    </pc:docChg>
  </pc:docChgLst>
  <pc:docChgLst>
    <pc:chgData name="trungbo2001@gmail.com" userId="8ce29e2eda34f706" providerId="LiveId" clId="{EBCEDEEB-ABE0-42D0-8BF6-AA360A550A18}"/>
    <pc:docChg chg="addSld delSld modSld sldOrd">
      <pc:chgData name="trungbo2001@gmail.com" userId="8ce29e2eda34f706" providerId="LiveId" clId="{EBCEDEEB-ABE0-42D0-8BF6-AA360A550A18}" dt="2023-05-18T04:54:17.828" v="295" actId="2711"/>
      <pc:docMkLst>
        <pc:docMk/>
      </pc:docMkLst>
      <pc:sldChg chg="modSp new mod">
        <pc:chgData name="trungbo2001@gmail.com" userId="8ce29e2eda34f706" providerId="LiveId" clId="{EBCEDEEB-ABE0-42D0-8BF6-AA360A550A18}" dt="2023-05-18T04:54:17.828" v="295" actId="2711"/>
        <pc:sldMkLst>
          <pc:docMk/>
          <pc:sldMk cId="3932310292" sldId="256"/>
        </pc:sldMkLst>
        <pc:spChg chg="mod">
          <ac:chgData name="trungbo2001@gmail.com" userId="8ce29e2eda34f706" providerId="LiveId" clId="{EBCEDEEB-ABE0-42D0-8BF6-AA360A550A18}" dt="2023-05-18T04:54:17.828" v="295" actId="2711"/>
          <ac:spMkLst>
            <pc:docMk/>
            <pc:sldMk cId="3932310292" sldId="256"/>
            <ac:spMk id="2" creationId="{BA44D338-A187-5546-17E2-C7D7B1C154A1}"/>
          </ac:spMkLst>
        </pc:spChg>
      </pc:sldChg>
      <pc:sldChg chg="modSp add mod">
        <pc:chgData name="trungbo2001@gmail.com" userId="8ce29e2eda34f706" providerId="LiveId" clId="{EBCEDEEB-ABE0-42D0-8BF6-AA360A550A18}" dt="2023-05-18T04:54:17.828" v="295" actId="2711"/>
        <pc:sldMkLst>
          <pc:docMk/>
          <pc:sldMk cId="3443096158" sldId="257"/>
        </pc:sldMkLst>
        <pc:spChg chg="mod">
          <ac:chgData name="trungbo2001@gmail.com" userId="8ce29e2eda34f706" providerId="LiveId" clId="{EBCEDEEB-ABE0-42D0-8BF6-AA360A550A18}" dt="2023-05-18T04:54:17.828" v="295" actId="2711"/>
          <ac:spMkLst>
            <pc:docMk/>
            <pc:sldMk cId="3443096158" sldId="257"/>
            <ac:spMk id="2" creationId="{BA44D338-A187-5546-17E2-C7D7B1C154A1}"/>
          </ac:spMkLst>
        </pc:spChg>
      </pc:sldChg>
      <pc:sldChg chg="modSp add mod">
        <pc:chgData name="trungbo2001@gmail.com" userId="8ce29e2eda34f706" providerId="LiveId" clId="{EBCEDEEB-ABE0-42D0-8BF6-AA360A550A18}" dt="2023-05-18T04:54:17.828" v="295" actId="2711"/>
        <pc:sldMkLst>
          <pc:docMk/>
          <pc:sldMk cId="581409700" sldId="258"/>
        </pc:sldMkLst>
        <pc:spChg chg="mod">
          <ac:chgData name="trungbo2001@gmail.com" userId="8ce29e2eda34f706" providerId="LiveId" clId="{EBCEDEEB-ABE0-42D0-8BF6-AA360A550A18}" dt="2023-05-18T04:54:17.828" v="295" actId="2711"/>
          <ac:spMkLst>
            <pc:docMk/>
            <pc:sldMk cId="581409700" sldId="258"/>
            <ac:spMk id="2" creationId="{BA44D338-A187-5546-17E2-C7D7B1C154A1}"/>
          </ac:spMkLst>
        </pc:spChg>
      </pc:sldChg>
      <pc:sldChg chg="modSp add mod">
        <pc:chgData name="trungbo2001@gmail.com" userId="8ce29e2eda34f706" providerId="LiveId" clId="{EBCEDEEB-ABE0-42D0-8BF6-AA360A550A18}" dt="2023-05-18T04:54:17.828" v="295" actId="2711"/>
        <pc:sldMkLst>
          <pc:docMk/>
          <pc:sldMk cId="2034081675" sldId="259"/>
        </pc:sldMkLst>
        <pc:spChg chg="mod">
          <ac:chgData name="trungbo2001@gmail.com" userId="8ce29e2eda34f706" providerId="LiveId" clId="{EBCEDEEB-ABE0-42D0-8BF6-AA360A550A18}" dt="2023-05-18T04:54:17.828" v="295" actId="2711"/>
          <ac:spMkLst>
            <pc:docMk/>
            <pc:sldMk cId="2034081675" sldId="259"/>
            <ac:spMk id="2" creationId="{BA44D338-A187-5546-17E2-C7D7B1C154A1}"/>
          </ac:spMkLst>
        </pc:spChg>
      </pc:sldChg>
      <pc:sldChg chg="modSp add mod ord">
        <pc:chgData name="trungbo2001@gmail.com" userId="8ce29e2eda34f706" providerId="LiveId" clId="{EBCEDEEB-ABE0-42D0-8BF6-AA360A550A18}" dt="2023-05-18T04:54:17.828" v="295" actId="2711"/>
        <pc:sldMkLst>
          <pc:docMk/>
          <pc:sldMk cId="2215241446" sldId="260"/>
        </pc:sldMkLst>
        <pc:spChg chg="mod">
          <ac:chgData name="trungbo2001@gmail.com" userId="8ce29e2eda34f706" providerId="LiveId" clId="{EBCEDEEB-ABE0-42D0-8BF6-AA360A550A18}" dt="2023-05-18T04:54:17.828" v="295" actId="2711"/>
          <ac:spMkLst>
            <pc:docMk/>
            <pc:sldMk cId="2215241446" sldId="260"/>
            <ac:spMk id="2" creationId="{BA44D338-A187-5546-17E2-C7D7B1C154A1}"/>
          </ac:spMkLst>
        </pc:spChg>
      </pc:sldChg>
      <pc:sldChg chg="modSp add mod">
        <pc:chgData name="trungbo2001@gmail.com" userId="8ce29e2eda34f706" providerId="LiveId" clId="{EBCEDEEB-ABE0-42D0-8BF6-AA360A550A18}" dt="2023-05-18T04:54:17.828" v="295" actId="2711"/>
        <pc:sldMkLst>
          <pc:docMk/>
          <pc:sldMk cId="1329017591" sldId="261"/>
        </pc:sldMkLst>
        <pc:spChg chg="mod">
          <ac:chgData name="trungbo2001@gmail.com" userId="8ce29e2eda34f706" providerId="LiveId" clId="{EBCEDEEB-ABE0-42D0-8BF6-AA360A550A18}" dt="2023-05-18T04:54:17.828" v="295" actId="2711"/>
          <ac:spMkLst>
            <pc:docMk/>
            <pc:sldMk cId="1329017591" sldId="261"/>
            <ac:spMk id="2" creationId="{BA44D338-A187-5546-17E2-C7D7B1C154A1}"/>
          </ac:spMkLst>
        </pc:spChg>
      </pc:sldChg>
      <pc:sldChg chg="modSp add ord">
        <pc:chgData name="trungbo2001@gmail.com" userId="8ce29e2eda34f706" providerId="LiveId" clId="{EBCEDEEB-ABE0-42D0-8BF6-AA360A550A18}" dt="2023-05-18T04:54:17.828" v="295" actId="2711"/>
        <pc:sldMkLst>
          <pc:docMk/>
          <pc:sldMk cId="1310727484" sldId="262"/>
        </pc:sldMkLst>
        <pc:spChg chg="mod">
          <ac:chgData name="trungbo2001@gmail.com" userId="8ce29e2eda34f706" providerId="LiveId" clId="{EBCEDEEB-ABE0-42D0-8BF6-AA360A550A18}" dt="2023-05-18T04:54:17.828" v="295" actId="2711"/>
          <ac:spMkLst>
            <pc:docMk/>
            <pc:sldMk cId="1310727484" sldId="262"/>
            <ac:spMk id="2" creationId="{BA44D338-A187-5546-17E2-C7D7B1C154A1}"/>
          </ac:spMkLst>
        </pc:spChg>
      </pc:sldChg>
      <pc:sldChg chg="modSp add ord">
        <pc:chgData name="trungbo2001@gmail.com" userId="8ce29e2eda34f706" providerId="LiveId" clId="{EBCEDEEB-ABE0-42D0-8BF6-AA360A550A18}" dt="2023-05-18T04:54:17.828" v="295" actId="2711"/>
        <pc:sldMkLst>
          <pc:docMk/>
          <pc:sldMk cId="2385313845" sldId="263"/>
        </pc:sldMkLst>
        <pc:spChg chg="mod">
          <ac:chgData name="trungbo2001@gmail.com" userId="8ce29e2eda34f706" providerId="LiveId" clId="{EBCEDEEB-ABE0-42D0-8BF6-AA360A550A18}" dt="2023-05-18T04:54:17.828" v="295" actId="2711"/>
          <ac:spMkLst>
            <pc:docMk/>
            <pc:sldMk cId="2385313845" sldId="263"/>
            <ac:spMk id="2" creationId="{BA44D338-A187-5546-17E2-C7D7B1C154A1}"/>
          </ac:spMkLst>
        </pc:spChg>
      </pc:sldChg>
      <pc:sldChg chg="modSp add">
        <pc:chgData name="trungbo2001@gmail.com" userId="8ce29e2eda34f706" providerId="LiveId" clId="{EBCEDEEB-ABE0-42D0-8BF6-AA360A550A18}" dt="2023-05-18T04:54:17.828" v="295" actId="2711"/>
        <pc:sldMkLst>
          <pc:docMk/>
          <pc:sldMk cId="2915839264" sldId="264"/>
        </pc:sldMkLst>
        <pc:spChg chg="mod">
          <ac:chgData name="trungbo2001@gmail.com" userId="8ce29e2eda34f706" providerId="LiveId" clId="{EBCEDEEB-ABE0-42D0-8BF6-AA360A550A18}" dt="2023-05-18T04:54:17.828" v="295" actId="2711"/>
          <ac:spMkLst>
            <pc:docMk/>
            <pc:sldMk cId="2915839264" sldId="264"/>
            <ac:spMk id="2" creationId="{BA44D338-A187-5546-17E2-C7D7B1C154A1}"/>
          </ac:spMkLst>
        </pc:spChg>
      </pc:sldChg>
      <pc:sldChg chg="modSp add ord">
        <pc:chgData name="trungbo2001@gmail.com" userId="8ce29e2eda34f706" providerId="LiveId" clId="{EBCEDEEB-ABE0-42D0-8BF6-AA360A550A18}" dt="2023-05-18T04:54:17.828" v="295" actId="2711"/>
        <pc:sldMkLst>
          <pc:docMk/>
          <pc:sldMk cId="2607221343" sldId="265"/>
        </pc:sldMkLst>
        <pc:spChg chg="mod">
          <ac:chgData name="trungbo2001@gmail.com" userId="8ce29e2eda34f706" providerId="LiveId" clId="{EBCEDEEB-ABE0-42D0-8BF6-AA360A550A18}" dt="2023-05-18T04:54:17.828" v="295" actId="2711"/>
          <ac:spMkLst>
            <pc:docMk/>
            <pc:sldMk cId="2607221343" sldId="265"/>
            <ac:spMk id="2" creationId="{BA44D338-A187-5546-17E2-C7D7B1C154A1}"/>
          </ac:spMkLst>
        </pc:spChg>
      </pc:sldChg>
      <pc:sldChg chg="modSp add ord">
        <pc:chgData name="trungbo2001@gmail.com" userId="8ce29e2eda34f706" providerId="LiveId" clId="{EBCEDEEB-ABE0-42D0-8BF6-AA360A550A18}" dt="2023-05-18T04:54:17.828" v="295" actId="2711"/>
        <pc:sldMkLst>
          <pc:docMk/>
          <pc:sldMk cId="1562834260" sldId="266"/>
        </pc:sldMkLst>
        <pc:spChg chg="mod">
          <ac:chgData name="trungbo2001@gmail.com" userId="8ce29e2eda34f706" providerId="LiveId" clId="{EBCEDEEB-ABE0-42D0-8BF6-AA360A550A18}" dt="2023-05-18T04:54:17.828" v="295" actId="2711"/>
          <ac:spMkLst>
            <pc:docMk/>
            <pc:sldMk cId="1562834260" sldId="266"/>
            <ac:spMk id="2" creationId="{BA44D338-A187-5546-17E2-C7D7B1C154A1}"/>
          </ac:spMkLst>
        </pc:spChg>
      </pc:sldChg>
      <pc:sldChg chg="add del">
        <pc:chgData name="trungbo2001@gmail.com" userId="8ce29e2eda34f706" providerId="LiveId" clId="{EBCEDEEB-ABE0-42D0-8BF6-AA360A550A18}" dt="2023-05-18T04:52:40.748" v="294" actId="47"/>
        <pc:sldMkLst>
          <pc:docMk/>
          <pc:sldMk cId="219163455"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5E5D7-E521-4FA9-9034-A71CA7641DE2}"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55978-069D-4FCD-A16F-ED6A6F15AD15}" type="slidenum">
              <a:rPr lang="en-US" smtClean="0"/>
              <a:t>‹#›</a:t>
            </a:fld>
            <a:endParaRPr lang="en-US"/>
          </a:p>
        </p:txBody>
      </p:sp>
    </p:spTree>
    <p:extLst>
      <p:ext uri="{BB962C8B-B14F-4D97-AF65-F5344CB8AC3E}">
        <p14:creationId xmlns:p14="http://schemas.microsoft.com/office/powerpoint/2010/main" val="18125346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01457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00049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24620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159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8364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9438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5289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764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15825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4824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260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9988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05816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4940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31278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1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9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151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079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38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16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1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669864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16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53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50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333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1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98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151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079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38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1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560627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14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16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53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50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333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6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416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498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76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05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410743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211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367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43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880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708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92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81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98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52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7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3160318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071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8569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613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403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518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92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92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B1F86-C82B-C90B-18FB-C38015E7248C}"/>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3" name="Footer Placeholder 2">
            <a:extLst>
              <a:ext uri="{FF2B5EF4-FFF2-40B4-BE49-F238E27FC236}">
                <a16:creationId xmlns:a16="http://schemas.microsoft.com/office/drawing/2014/main" xmlns="" id="{612E5A3F-5E60-2875-16F4-B255D74C1C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1A3053-DF36-E4DD-1444-D0B8A5926A4F}"/>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28915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2192E74D-1AFF-E34F-F013-7709A0F0E99E}"/>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E58DADD0-C1EC-E43F-D136-D5318090C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027A44-0453-3D6B-3E73-FBEAF1F91C44}"/>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39712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36EC4-DC9E-6581-C75F-35CB459D2DE0}"/>
              </a:ext>
            </a:extLst>
          </p:cNvPr>
          <p:cNvSpPr>
            <a:spLocks noGrp="1"/>
          </p:cNvSpPr>
          <p:nvPr>
            <p:ph type="dt" sz="half" idx="10"/>
          </p:nvPr>
        </p:nvSpPr>
        <p:spPr/>
        <p:txBody>
          <a:bodyPr/>
          <a:lstStyle/>
          <a:p>
            <a:fld id="{B5BE437B-F5DC-4078-A405-DC587661F93C}" type="datetimeFigureOut">
              <a:rPr lang="en-US" smtClean="0"/>
              <a:t>6/4/2023</a:t>
            </a:fld>
            <a:endParaRPr lang="en-US"/>
          </a:p>
        </p:txBody>
      </p:sp>
      <p:sp>
        <p:nvSpPr>
          <p:cNvPr id="6" name="Footer Placeholder 5">
            <a:extLst>
              <a:ext uri="{FF2B5EF4-FFF2-40B4-BE49-F238E27FC236}">
                <a16:creationId xmlns:a16="http://schemas.microsoft.com/office/drawing/2014/main" xmlns="" id="{557665C1-C263-E37D-8609-FC9050AB1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A1AA20-7A6A-0237-5E25-141255EE829C}"/>
              </a:ext>
            </a:extLst>
          </p:cNvPr>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03181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t>6/4/2023</a:t>
            </a:fld>
            <a:endParaRPr lang="en-US"/>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t>‹#›</a:t>
            </a:fld>
            <a:endParaRPr lang="en-US"/>
          </a:p>
        </p:txBody>
      </p:sp>
    </p:spTree>
    <p:extLst>
      <p:ext uri="{BB962C8B-B14F-4D97-AF65-F5344CB8AC3E}">
        <p14:creationId xmlns:p14="http://schemas.microsoft.com/office/powerpoint/2010/main" val="909160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8CA3318-CD7F-4429-B228-68E731F393B3}" type="datetimeFigureOut">
              <a:rPr lang="en-US" smtClean="0"/>
              <a:t>6/4/2023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537562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150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1508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936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5BE437B-F5DC-4078-A405-DC587661F93C}" type="datetimeFigureOut">
              <a:rPr lang="en-US" smtClean="0">
                <a:solidFill>
                  <a:prstClr val="black">
                    <a:tint val="75000"/>
                  </a:prstClr>
                </a:solidFill>
              </a:rPr>
              <a:pPr/>
              <a:t>6/4/2023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772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231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1570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468120"/>
            <a:ext cx="9144000" cy="1577896"/>
          </a:xfrm>
        </p:spPr>
        <p:txBody>
          <a:bodyPr>
            <a:noAutofit/>
          </a:bodyPr>
          <a:lstStyle/>
          <a:p>
            <a:pPr algn="ctr"/>
            <a:r>
              <a:rPr lang="en-US" sz="4800" smtClean="0">
                <a:solidFill>
                  <a:srgbClr val="FF0000"/>
                </a:solidFill>
                <a:latin typeface="UTM American Sans" pitchFamily="18" charset="0"/>
              </a:rPr>
              <a:t>Đáp Ca</a:t>
            </a:r>
            <a:br>
              <a:rPr lang="en-US" sz="4800" smtClean="0">
                <a:solidFill>
                  <a:srgbClr val="FF0000"/>
                </a:solidFill>
                <a:latin typeface="UTM American Sans" pitchFamily="18" charset="0"/>
              </a:rPr>
            </a:br>
            <a:r>
              <a:rPr lang="en-US" sz="1000" smtClean="0">
                <a:solidFill>
                  <a:srgbClr val="FF0000"/>
                </a:solidFill>
                <a:latin typeface="UTM American Sans" pitchFamily="18" charset="0"/>
              </a:rPr>
              <a:t/>
            </a:r>
            <a:br>
              <a:rPr lang="en-US" sz="1000" smtClean="0">
                <a:solidFill>
                  <a:srgbClr val="FF0000"/>
                </a:solidFill>
                <a:latin typeface="UTM American Sans" pitchFamily="18" charset="0"/>
              </a:rPr>
            </a:br>
            <a:r>
              <a:rPr lang="en-US" sz="4800" smtClean="0">
                <a:solidFill>
                  <a:srgbClr val="FF0000"/>
                </a:solidFill>
                <a:latin typeface="UTM American Sans" pitchFamily="18" charset="0"/>
              </a:rPr>
              <a:t>THÁNH VỊNH 127</a:t>
            </a:r>
            <a:br>
              <a:rPr lang="en-US" sz="4800" smtClean="0">
                <a:solidFill>
                  <a:srgbClr val="FF0000"/>
                </a:solidFill>
                <a:latin typeface="UTM American Sans" pitchFamily="18" charset="0"/>
              </a:rPr>
            </a:br>
            <a:r>
              <a:rPr lang="en-US" sz="4800" smtClean="0">
                <a:solidFill>
                  <a:srgbClr val="FF0000"/>
                </a:solidFill>
                <a:latin typeface="UTM American Sans" pitchFamily="18" charset="0"/>
              </a:rPr>
              <a:t>St: Lm. KIM LONG</a:t>
            </a:r>
            <a:br>
              <a:rPr lang="en-US" sz="4800" smtClean="0">
                <a:solidFill>
                  <a:srgbClr val="FF0000"/>
                </a:solidFill>
                <a:latin typeface="UTM American Sans" pitchFamily="18" charset="0"/>
              </a:rPr>
            </a:br>
            <a:r>
              <a:rPr lang="en-US" sz="4800" smtClean="0">
                <a:solidFill>
                  <a:srgbClr val="FF0000"/>
                </a:solidFill>
                <a:latin typeface="UTM American Sans" pitchFamily="18" charset="0"/>
              </a:rPr>
              <a:t>03 Câu</a:t>
            </a:r>
            <a:endParaRPr lang="en-US" sz="4800" dirty="0">
              <a:solidFill>
                <a:srgbClr val="FF0000"/>
              </a:solidFill>
              <a:latin typeface="UTM American Sans" pitchFamily="18" charset="0"/>
            </a:endParaRPr>
          </a:p>
        </p:txBody>
      </p:sp>
    </p:spTree>
    <p:extLst>
      <p:ext uri="{BB962C8B-B14F-4D97-AF65-F5344CB8AC3E}">
        <p14:creationId xmlns:p14="http://schemas.microsoft.com/office/powerpoint/2010/main" val="58140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vi-VN" sz="8600" u="sng" dirty="0">
                <a:solidFill>
                  <a:srgbClr val="FF0000"/>
                </a:solidFill>
                <a:latin typeface="UTM American Sans" panose="02040603050506020204" pitchFamily="18" charset="0"/>
              </a:rPr>
              <a:t>ĐK.</a:t>
            </a:r>
            <a:r>
              <a:rPr lang="vi-VN" sz="8600" dirty="0">
                <a:solidFill>
                  <a:srgbClr val="0447CC"/>
                </a:solidFill>
                <a:latin typeface="UTM American Sans" panose="02040603050506020204" pitchFamily="18" charset="0"/>
              </a:rPr>
              <a:t> </a:t>
            </a:r>
            <a:r>
              <a:rPr lang="vi-VN" sz="8600" dirty="0">
                <a:solidFill>
                  <a:srgbClr val="002060"/>
                </a:solidFill>
                <a:latin typeface="UTM American Sans" panose="02040603050506020204" pitchFamily="18" charset="0"/>
              </a:rPr>
              <a:t>Phúc thay bạn nào kính sợ Chúa</a:t>
            </a:r>
            <a:r>
              <a:rPr lang="en-US" sz="8600" dirty="0">
                <a:solidFill>
                  <a:srgbClr val="002060"/>
                </a:solidFill>
                <a:latin typeface="UTM American Sans" panose="02040603050506020204" pitchFamily="18" charset="0"/>
              </a:rPr>
              <a:t>.</a:t>
            </a:r>
          </a:p>
        </p:txBody>
      </p:sp>
    </p:spTree>
    <p:extLst>
      <p:ext uri="{BB962C8B-B14F-4D97-AF65-F5344CB8AC3E}">
        <p14:creationId xmlns:p14="http://schemas.microsoft.com/office/powerpoint/2010/main" val="190131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vi-VN" sz="5400" u="sng" dirty="0">
                <a:solidFill>
                  <a:srgbClr val="FF0000"/>
                </a:solidFill>
                <a:latin typeface="UTM American Sans" panose="02040603050506020204" pitchFamily="18" charset="0"/>
              </a:rPr>
              <a:t>Tk1.</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Phúc thay bạn nào kính sợ Chúa, bước đi trong đường lối của Ngài. Bạn hưởng công nghiệp bạn làm ra, cuộc sống cứ luôn gặp may.</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558287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vi-VN" sz="8600" u="sng" dirty="0">
                <a:solidFill>
                  <a:srgbClr val="FF0000"/>
                </a:solidFill>
                <a:latin typeface="UTM American Sans" panose="02040603050506020204" pitchFamily="18" charset="0"/>
              </a:rPr>
              <a:t>ĐK.</a:t>
            </a:r>
            <a:r>
              <a:rPr lang="vi-VN" sz="8600" dirty="0">
                <a:solidFill>
                  <a:srgbClr val="0447CC"/>
                </a:solidFill>
                <a:latin typeface="UTM American Sans" panose="02040603050506020204" pitchFamily="18" charset="0"/>
              </a:rPr>
              <a:t> </a:t>
            </a:r>
            <a:r>
              <a:rPr lang="vi-VN" sz="8600" dirty="0">
                <a:solidFill>
                  <a:srgbClr val="002060"/>
                </a:solidFill>
                <a:latin typeface="UTM American Sans" panose="02040603050506020204" pitchFamily="18" charset="0"/>
              </a:rPr>
              <a:t>Phúc thay bạn nào kính sợ Chúa</a:t>
            </a:r>
            <a:r>
              <a:rPr lang="en-US" sz="8600" dirty="0">
                <a:solidFill>
                  <a:srgbClr val="002060"/>
                </a:solidFill>
                <a:latin typeface="UTM American Sans" panose="02040603050506020204" pitchFamily="18" charset="0"/>
              </a:rPr>
              <a:t>.</a:t>
            </a:r>
          </a:p>
        </p:txBody>
      </p:sp>
    </p:spTree>
    <p:extLst>
      <p:ext uri="{BB962C8B-B14F-4D97-AF65-F5344CB8AC3E}">
        <p14:creationId xmlns:p14="http://schemas.microsoft.com/office/powerpoint/2010/main" val="190105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6000" u="sng" dirty="0">
                <a:solidFill>
                  <a:srgbClr val="FF0000"/>
                </a:solidFill>
                <a:latin typeface="UTM American Sans" panose="02040603050506020204" pitchFamily="18" charset="0"/>
              </a:rPr>
              <a:t>Tk2.</a:t>
            </a:r>
            <a:r>
              <a:rPr lang="vi-VN" sz="6000" dirty="0">
                <a:solidFill>
                  <a:srgbClr val="0447CC"/>
                </a:solidFill>
                <a:latin typeface="UTM American Sans" panose="02040603050506020204" pitchFamily="18" charset="0"/>
              </a:rPr>
              <a:t> </a:t>
            </a:r>
            <a:r>
              <a:rPr lang="vi-VN" sz="6000" dirty="0">
                <a:solidFill>
                  <a:srgbClr val="002060"/>
                </a:solidFill>
                <a:latin typeface="UTM American Sans" panose="02040603050506020204" pitchFamily="18" charset="0"/>
              </a:rPr>
              <a:t>Cứ trông như hiền thê bạn đó, giống cây nho đầy trái thơm nồng. Tựa gốc Ô-liu là bầy con cùng xúm xít quanh bàn ăn.</a:t>
            </a:r>
            <a:endParaRPr lang="en-US" sz="60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59467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vi-VN" sz="8600" u="sng" dirty="0">
                <a:solidFill>
                  <a:srgbClr val="FF0000"/>
                </a:solidFill>
                <a:latin typeface="UTM American Sans" panose="02040603050506020204" pitchFamily="18" charset="0"/>
              </a:rPr>
              <a:t>ĐK.</a:t>
            </a:r>
            <a:r>
              <a:rPr lang="vi-VN" sz="8600" dirty="0">
                <a:solidFill>
                  <a:srgbClr val="0447CC"/>
                </a:solidFill>
                <a:latin typeface="UTM American Sans" panose="02040603050506020204" pitchFamily="18" charset="0"/>
              </a:rPr>
              <a:t> </a:t>
            </a:r>
            <a:r>
              <a:rPr lang="vi-VN" sz="8600" dirty="0">
                <a:solidFill>
                  <a:srgbClr val="002060"/>
                </a:solidFill>
                <a:latin typeface="UTM American Sans" panose="02040603050506020204" pitchFamily="18" charset="0"/>
              </a:rPr>
              <a:t>Phúc thay bạn nào kính sợ Chúa</a:t>
            </a:r>
            <a:r>
              <a:rPr lang="en-US" sz="8600" dirty="0">
                <a:solidFill>
                  <a:srgbClr val="002060"/>
                </a:solidFill>
                <a:latin typeface="UTM American Sans" panose="02040603050506020204" pitchFamily="18" charset="0"/>
              </a:rPr>
              <a:t>.</a:t>
            </a:r>
          </a:p>
        </p:txBody>
      </p:sp>
    </p:spTree>
    <p:extLst>
      <p:ext uri="{BB962C8B-B14F-4D97-AF65-F5344CB8AC3E}">
        <p14:creationId xmlns:p14="http://schemas.microsoft.com/office/powerpoint/2010/main" val="2224926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6000" u="sng" dirty="0">
                <a:solidFill>
                  <a:srgbClr val="FF0000"/>
                </a:solidFill>
                <a:latin typeface="UTM American Sans" panose="02040603050506020204" pitchFamily="18" charset="0"/>
              </a:rPr>
              <a:t>Tk3.</a:t>
            </a:r>
            <a:r>
              <a:rPr lang="vi-VN" sz="6000" dirty="0">
                <a:solidFill>
                  <a:srgbClr val="0447CC"/>
                </a:solidFill>
                <a:latin typeface="UTM American Sans" panose="02040603050506020204" pitchFamily="18" charset="0"/>
              </a:rPr>
              <a:t> </a:t>
            </a:r>
            <a:r>
              <a:rPr lang="vi-VN" sz="6000" dirty="0">
                <a:solidFill>
                  <a:srgbClr val="002060"/>
                </a:solidFill>
                <a:latin typeface="UTM American Sans" panose="02040603050506020204" pitchFamily="18" charset="0"/>
              </a:rPr>
              <a:t>Bởi chưng đây là chính lộc phúc</a:t>
            </a:r>
            <a:r>
              <a:rPr lang="en-US" sz="6000" dirty="0">
                <a:solidFill>
                  <a:srgbClr val="002060"/>
                </a:solidFill>
                <a:latin typeface="UTM American Sans" panose="02040603050506020204" pitchFamily="18" charset="0"/>
              </a:rPr>
              <a:t>,</a:t>
            </a:r>
            <a:r>
              <a:rPr lang="vi-VN" sz="6000" dirty="0">
                <a:solidFill>
                  <a:srgbClr val="002060"/>
                </a:solidFill>
                <a:latin typeface="UTM American Sans" panose="02040603050506020204" pitchFamily="18" charset="0"/>
              </a:rPr>
              <a:t> Chúa ban cho kẻ kính sợ Ngài. Nguyện Chúa thương ban từ Si-on, tràn xuống phúc ân triền miên.</a:t>
            </a:r>
            <a:endParaRPr lang="en-US" sz="60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1018848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vi-VN" sz="8600" u="sng" dirty="0">
                <a:solidFill>
                  <a:srgbClr val="FF0000"/>
                </a:solidFill>
                <a:latin typeface="UTM American Sans" panose="02040603050506020204" pitchFamily="18" charset="0"/>
              </a:rPr>
              <a:t>ĐK.</a:t>
            </a:r>
            <a:r>
              <a:rPr lang="vi-VN" sz="8600" dirty="0">
                <a:solidFill>
                  <a:srgbClr val="0447CC"/>
                </a:solidFill>
                <a:latin typeface="UTM American Sans" panose="02040603050506020204" pitchFamily="18" charset="0"/>
              </a:rPr>
              <a:t> </a:t>
            </a:r>
            <a:r>
              <a:rPr lang="vi-VN" sz="8600" dirty="0">
                <a:solidFill>
                  <a:srgbClr val="002060"/>
                </a:solidFill>
                <a:latin typeface="UTM American Sans" panose="02040603050506020204" pitchFamily="18" charset="0"/>
              </a:rPr>
              <a:t>Phúc thay bạn nào kính sợ Chúa</a:t>
            </a:r>
            <a:r>
              <a:rPr lang="en-US" sz="8600" dirty="0">
                <a:solidFill>
                  <a:srgbClr val="002060"/>
                </a:solidFill>
                <a:latin typeface="UTM American Sans" panose="02040603050506020204" pitchFamily="18" charset="0"/>
              </a:rPr>
              <a:t>.</a:t>
            </a:r>
          </a:p>
        </p:txBody>
      </p:sp>
    </p:spTree>
    <p:extLst>
      <p:ext uri="{BB962C8B-B14F-4D97-AF65-F5344CB8AC3E}">
        <p14:creationId xmlns:p14="http://schemas.microsoft.com/office/powerpoint/2010/main" val="26367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794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747520"/>
            <a:ext cx="9144000" cy="1400096"/>
          </a:xfrm>
        </p:spPr>
        <p:txBody>
          <a:bodyPr>
            <a:noAutofit/>
          </a:bodyPr>
          <a:lstStyle/>
          <a:p>
            <a:pPr algn="ctr"/>
            <a:r>
              <a:rPr lang="en-US" sz="4800" smtClean="0">
                <a:solidFill>
                  <a:srgbClr val="FF0000"/>
                </a:solidFill>
                <a:latin typeface="UTM American Sans" pitchFamily="18" charset="0"/>
              </a:rPr>
              <a:t>Ca Nhập Lễ</a:t>
            </a:r>
            <a:br>
              <a:rPr lang="en-US" sz="4800" smtClean="0">
                <a:solidFill>
                  <a:srgbClr val="FF0000"/>
                </a:solidFill>
                <a:latin typeface="UTM American Sans" pitchFamily="18" charset="0"/>
              </a:rPr>
            </a:br>
            <a:r>
              <a:rPr lang="en-US" sz="1000" smtClean="0">
                <a:solidFill>
                  <a:srgbClr val="FF0000"/>
                </a:solidFill>
                <a:latin typeface="UTM American Sans" pitchFamily="18" charset="0"/>
              </a:rPr>
              <a:t/>
            </a:r>
            <a:br>
              <a:rPr lang="en-US" sz="1000" smtClean="0">
                <a:solidFill>
                  <a:srgbClr val="FF0000"/>
                </a:solidFill>
                <a:latin typeface="UTM American Sans" pitchFamily="18" charset="0"/>
              </a:rPr>
            </a:br>
            <a:r>
              <a:rPr lang="en-US" sz="4800" smtClean="0">
                <a:solidFill>
                  <a:srgbClr val="FF0000"/>
                </a:solidFill>
                <a:latin typeface="UTM American Sans" pitchFamily="18" charset="0"/>
              </a:rPr>
              <a:t>HÃY ĐẾN</a:t>
            </a:r>
            <a:br>
              <a:rPr lang="en-US" sz="4800" smtClean="0">
                <a:solidFill>
                  <a:srgbClr val="FF0000"/>
                </a:solidFill>
                <a:latin typeface="UTM American Sans" pitchFamily="18" charset="0"/>
              </a:rPr>
            </a:br>
            <a:r>
              <a:rPr lang="en-US" sz="4800" smtClean="0">
                <a:solidFill>
                  <a:srgbClr val="FF0000"/>
                </a:solidFill>
                <a:latin typeface="UTM American Sans" pitchFamily="18" charset="0"/>
              </a:rPr>
              <a:t>St: Lm. Kim Long</a:t>
            </a:r>
            <a:endParaRPr lang="en-US" sz="4800" dirty="0">
              <a:solidFill>
                <a:srgbClr val="FF0000"/>
              </a:solidFill>
              <a:latin typeface="UTM American Sans" pitchFamily="18" charset="0"/>
            </a:endParaRPr>
          </a:p>
        </p:txBody>
      </p:sp>
    </p:spTree>
    <p:extLst>
      <p:ext uri="{BB962C8B-B14F-4D97-AF65-F5344CB8AC3E}">
        <p14:creationId xmlns:p14="http://schemas.microsoft.com/office/powerpoint/2010/main" val="3443096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400" u="sng" dirty="0">
                <a:solidFill>
                  <a:srgbClr val="FF0000"/>
                </a:solidFill>
                <a:latin typeface="UTM American Sans" panose="02040603050506020204" pitchFamily="18" charset="0"/>
              </a:rPr>
              <a:t>Alleluia…</a:t>
            </a:r>
            <a:r>
              <a:rPr lang="en-US" sz="5400" dirty="0">
                <a:solidFill>
                  <a:srgbClr val="0447CC"/>
                </a:solidFill>
                <a:latin typeface="UTM American Sans" panose="02040603050506020204" pitchFamily="18" charset="0"/>
              </a:rPr>
              <a:t> </a:t>
            </a:r>
            <a:r>
              <a:rPr lang="en-US" sz="5400" dirty="0" err="1">
                <a:solidFill>
                  <a:srgbClr val="002060"/>
                </a:solidFill>
                <a:latin typeface="UTM American Sans" panose="02040603050506020204" pitchFamily="18" charset="0"/>
              </a:rPr>
              <a:t>Đấng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cứu</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độ</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chúng</a:t>
            </a:r>
            <a:r>
              <a:rPr lang="en-US" sz="5400" dirty="0">
                <a:solidFill>
                  <a:srgbClr val="002060"/>
                </a:solidFill>
                <a:latin typeface="UTM American Sans" panose="02040603050506020204" pitchFamily="18" charset="0"/>
              </a:rPr>
              <a:t> ta </a:t>
            </a:r>
            <a:r>
              <a:rPr lang="en-US" sz="5400" dirty="0" err="1">
                <a:solidFill>
                  <a:srgbClr val="002060"/>
                </a:solidFill>
                <a:latin typeface="UTM American Sans" panose="02040603050506020204" pitchFamily="18" charset="0"/>
              </a:rPr>
              <a:t>là</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Đức</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Giêsu</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Kitô</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đã</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tiêu</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diệt</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thần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chết</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và</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dùng</a:t>
            </a:r>
            <a:r>
              <a:rPr lang="en-US" sz="5400" dirty="0">
                <a:solidFill>
                  <a:srgbClr val="002060"/>
                </a:solidFill>
                <a:latin typeface="UTM American Sans" panose="02040603050506020204" pitchFamily="18" charset="0"/>
              </a:rPr>
              <a:t> tin </a:t>
            </a:r>
            <a:r>
              <a:rPr lang="en-US" sz="5400" dirty="0" err="1">
                <a:solidFill>
                  <a:srgbClr val="002060"/>
                </a:solidFill>
                <a:latin typeface="UTM American Sans" panose="02040603050506020204" pitchFamily="18" charset="0"/>
              </a:rPr>
              <a:t>mừng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mà</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làm</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sáng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tỏ</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phúc</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trường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sinh</a:t>
            </a:r>
            <a:r>
              <a:rPr lang="en-US" sz="5400" dirty="0">
                <a:solidFill>
                  <a:srgbClr val="002060"/>
                </a:solidFill>
                <a:latin typeface="UTM American Sans" panose="02040603050506020204" pitchFamily="18" charset="0"/>
              </a:rPr>
              <a:t>.   </a:t>
            </a:r>
            <a:r>
              <a:rPr lang="en-US" sz="5400" dirty="0">
                <a:solidFill>
                  <a:srgbClr val="FF0000"/>
                </a:solidFill>
                <a:latin typeface="UTM American Sans" panose="02040603050506020204" pitchFamily="18" charset="0"/>
              </a:rPr>
              <a:t>…</a:t>
            </a:r>
            <a:r>
              <a:rPr lang="en-US" sz="5400" u="sng" dirty="0">
                <a:solidFill>
                  <a:srgbClr val="FF0000"/>
                </a:solidFill>
                <a:latin typeface="UTM American Sans" panose="02040603050506020204" pitchFamily="18" charset="0"/>
              </a:rPr>
              <a:t>Alleluia</a:t>
            </a:r>
          </a:p>
        </p:txBody>
      </p:sp>
    </p:spTree>
    <p:extLst>
      <p:ext uri="{BB962C8B-B14F-4D97-AF65-F5344CB8AC3E}">
        <p14:creationId xmlns:p14="http://schemas.microsoft.com/office/powerpoint/2010/main" val="1418693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59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64930" cy="5131782"/>
          </a:xfrm>
          <a:prstGeom prst="rect">
            <a:avLst/>
          </a:prstGeom>
        </p:spPr>
      </p:pic>
    </p:spTree>
    <p:extLst>
      <p:ext uri="{BB962C8B-B14F-4D97-AF65-F5344CB8AC3E}">
        <p14:creationId xmlns:p14="http://schemas.microsoft.com/office/powerpoint/2010/main" val="312306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849120"/>
            <a:ext cx="9098280" cy="1308656"/>
          </a:xfrm>
        </p:spPr>
        <p:txBody>
          <a:bodyPr>
            <a:noAutofit/>
          </a:bodyPr>
          <a:lstStyle/>
          <a:p>
            <a:pPr algn="ctr"/>
            <a:r>
              <a:rPr lang="en-US" sz="6000" smtClean="0">
                <a:solidFill>
                  <a:srgbClr val="FF0000"/>
                </a:solidFill>
                <a:latin typeface="UTM American Sans" pitchFamily="18" charset="0"/>
              </a:rPr>
              <a:t>Ca Dâng Lễ</a:t>
            </a:r>
            <a:br>
              <a:rPr lang="en-US" sz="6000" smtClean="0">
                <a:solidFill>
                  <a:srgbClr val="FF0000"/>
                </a:solidFill>
                <a:latin typeface="UTM American Sans" pitchFamily="18" charset="0"/>
              </a:rPr>
            </a:br>
            <a:r>
              <a:rPr lang="en-US" sz="1000" smtClean="0">
                <a:solidFill>
                  <a:srgbClr val="FF0000"/>
                </a:solidFill>
                <a:latin typeface="UTM American Sans" pitchFamily="18" charset="0"/>
              </a:rPr>
              <a:t/>
            </a:r>
            <a:br>
              <a:rPr lang="en-US" sz="1000" smtClean="0">
                <a:solidFill>
                  <a:srgbClr val="FF0000"/>
                </a:solidFill>
                <a:latin typeface="UTM American Sans" pitchFamily="18" charset="0"/>
              </a:rPr>
            </a:br>
            <a:r>
              <a:rPr lang="en-US" sz="6000" smtClean="0">
                <a:solidFill>
                  <a:srgbClr val="FF0000"/>
                </a:solidFill>
                <a:latin typeface="UTM American Sans" pitchFamily="18" charset="0"/>
              </a:rPr>
              <a:t>TIẾN DÂNG LÊN</a:t>
            </a:r>
            <a:br>
              <a:rPr lang="en-US" sz="6000" smtClean="0">
                <a:solidFill>
                  <a:srgbClr val="FF0000"/>
                </a:solidFill>
                <a:latin typeface="UTM American Sans" pitchFamily="18" charset="0"/>
              </a:rPr>
            </a:br>
            <a:r>
              <a:rPr lang="en-US" sz="6000" i="1" smtClean="0">
                <a:solidFill>
                  <a:srgbClr val="FF0000"/>
                </a:solidFill>
                <a:latin typeface="UTM American Sans" pitchFamily="18" charset="0"/>
              </a:rPr>
              <a:t>St: Phanxico</a:t>
            </a:r>
            <a:endParaRPr lang="en-US" sz="6000" i="1" dirty="0">
              <a:solidFill>
                <a:srgbClr val="FF0000"/>
              </a:solidFill>
              <a:latin typeface="UTM American Sans" pitchFamily="18" charset="0"/>
            </a:endParaRPr>
          </a:p>
        </p:txBody>
      </p:sp>
    </p:spTree>
    <p:extLst>
      <p:ext uri="{BB962C8B-B14F-4D97-AF65-F5344CB8AC3E}">
        <p14:creationId xmlns:p14="http://schemas.microsoft.com/office/powerpoint/2010/main" val="2215241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9B8C1-9779-F48E-FA98-605924287F44}"/>
              </a:ext>
            </a:extLst>
          </p:cNvPr>
          <p:cNvSpPr>
            <a:spLocks noGrp="1"/>
          </p:cNvSpPr>
          <p:nvPr>
            <p:ph type="title"/>
          </p:nvPr>
        </p:nvSpPr>
        <p:spPr>
          <a:xfrm>
            <a:off x="0" y="0"/>
            <a:ext cx="9144000" cy="5143500"/>
          </a:xfrm>
        </p:spPr>
        <p:txBody>
          <a:bodyPr>
            <a:normAutofit/>
          </a:bodyPr>
          <a:lstStyle/>
          <a:p>
            <a:pPr algn="just"/>
            <a:r>
              <a:rPr lang="en-US" sz="5400" u="sng" dirty="0">
                <a:solidFill>
                  <a:srgbClr val="FF0000"/>
                </a:solidFill>
                <a:latin typeface="UTM American Sans" panose="02040603050506020204" pitchFamily="18" charset="0"/>
              </a:rPr>
              <a:t>Tk</a:t>
            </a:r>
            <a:r>
              <a:rPr lang="vi-VN" sz="5400" u="sng" dirty="0">
                <a:solidFill>
                  <a:srgbClr val="FF0000"/>
                </a:solidFill>
                <a:latin typeface="UTM American Sans" panose="02040603050506020204" pitchFamily="18" charset="0"/>
              </a:rPr>
              <a:t>1.</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Tiến dâng lên thiên cung này lễ vật. Nguyện dâng Chúa bánh thơm với rượu nho, và nước mắt tiếng hát trong cuộc đời. Xin Chúa nhận đền bù muôn tội con.</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4013698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F4CE0-4169-ED38-FC8B-98B727E94DC4}"/>
              </a:ext>
            </a:extLst>
          </p:cNvPr>
          <p:cNvSpPr>
            <a:spLocks noGrp="1"/>
          </p:cNvSpPr>
          <p:nvPr>
            <p:ph type="title"/>
          </p:nvPr>
        </p:nvSpPr>
        <p:spPr>
          <a:xfrm>
            <a:off x="0" y="0"/>
            <a:ext cx="9144000" cy="5143500"/>
          </a:xfrm>
        </p:spPr>
        <p:txBody>
          <a:bodyPr>
            <a:normAutofit/>
          </a:bodyPr>
          <a:lstStyle/>
          <a:p>
            <a:pPr algn="just"/>
            <a:r>
              <a:rPr lang="en-US" sz="5400" u="sng" dirty="0">
                <a:solidFill>
                  <a:srgbClr val="FF0000"/>
                </a:solidFill>
                <a:latin typeface="UTM American Sans" panose="02040603050506020204" pitchFamily="18" charset="0"/>
              </a:rPr>
              <a:t>Đ</a:t>
            </a:r>
            <a:r>
              <a:rPr lang="vi-VN" sz="5400" u="sng" dirty="0">
                <a:solidFill>
                  <a:srgbClr val="FF0000"/>
                </a:solidFill>
                <a:latin typeface="UTM American Sans" panose="02040603050506020204" pitchFamily="18" charset="0"/>
              </a:rPr>
              <a:t>K:</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Cùng dâng tiến tiếng hát trên môi nguyện cầu, bao nỗi sầu dâng lên cùng với niềm vui; cùng dâng tiến với hết tâm tình thiết tha, tựa hương xa bay lên tòa Chúa bao la.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765568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F4CE0-4169-ED38-FC8B-98B727E94DC4}"/>
              </a:ext>
            </a:extLst>
          </p:cNvPr>
          <p:cNvSpPr>
            <a:spLocks noGrp="1"/>
          </p:cNvSpPr>
          <p:nvPr>
            <p:ph type="title"/>
          </p:nvPr>
        </p:nvSpPr>
        <p:spPr>
          <a:xfrm>
            <a:off x="0" y="0"/>
            <a:ext cx="9144000" cy="5143500"/>
          </a:xfrm>
        </p:spPr>
        <p:txBody>
          <a:bodyPr>
            <a:normAutofit/>
          </a:bodyPr>
          <a:lstStyle/>
          <a:p>
            <a:pPr algn="just"/>
            <a:r>
              <a:rPr lang="en-US" sz="5400" u="sng" dirty="0">
                <a:solidFill>
                  <a:srgbClr val="FF0000"/>
                </a:solidFill>
                <a:latin typeface="UTM American Sans" panose="02040603050506020204" pitchFamily="18" charset="0"/>
              </a:rPr>
              <a:t>Tk</a:t>
            </a:r>
            <a:r>
              <a:rPr lang="vi-VN" sz="5400" u="sng" dirty="0">
                <a:solidFill>
                  <a:srgbClr val="FF0000"/>
                </a:solidFill>
                <a:latin typeface="UTM American Sans" panose="02040603050506020204" pitchFamily="18" charset="0"/>
              </a:rPr>
              <a:t>2.</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Tiến dâng lên thiên cung lời ước nguyện, nguyện xin Chúa khấng ban phúc bình yên, được như nước nối kết trong rượu nồng, bao tấm lòng hòa đồng trong </a:t>
            </a:r>
            <a:r>
              <a:rPr lang="vi-VN" sz="5400">
                <a:solidFill>
                  <a:srgbClr val="002060"/>
                </a:solidFill>
                <a:latin typeface="UTM American Sans" panose="02040603050506020204" pitchFamily="18" charset="0"/>
              </a:rPr>
              <a:t>tình yêu</a:t>
            </a:r>
            <a:r>
              <a:rPr lang="en-US" sz="5400">
                <a:solidFill>
                  <a:srgbClr val="002060"/>
                </a:solidFill>
                <a:latin typeface="UTM American Sans" panose="02040603050506020204" pitchFamily="18" charset="0"/>
              </a:rPr>
              <a:t>.</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1461224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F4CE0-4169-ED38-FC8B-98B727E94DC4}"/>
              </a:ext>
            </a:extLst>
          </p:cNvPr>
          <p:cNvSpPr>
            <a:spLocks noGrp="1"/>
          </p:cNvSpPr>
          <p:nvPr>
            <p:ph type="title"/>
          </p:nvPr>
        </p:nvSpPr>
        <p:spPr>
          <a:xfrm>
            <a:off x="0" y="0"/>
            <a:ext cx="9144000" cy="5143500"/>
          </a:xfrm>
        </p:spPr>
        <p:txBody>
          <a:bodyPr>
            <a:normAutofit/>
          </a:bodyPr>
          <a:lstStyle/>
          <a:p>
            <a:pPr algn="just"/>
            <a:r>
              <a:rPr lang="en-US" sz="5400" u="sng" dirty="0">
                <a:solidFill>
                  <a:srgbClr val="FF0000"/>
                </a:solidFill>
                <a:latin typeface="UTM American Sans" panose="02040603050506020204" pitchFamily="18" charset="0"/>
              </a:rPr>
              <a:t>Đ</a:t>
            </a:r>
            <a:r>
              <a:rPr lang="vi-VN" sz="5400" u="sng" dirty="0">
                <a:solidFill>
                  <a:srgbClr val="FF0000"/>
                </a:solidFill>
                <a:latin typeface="UTM American Sans" panose="02040603050506020204" pitchFamily="18" charset="0"/>
              </a:rPr>
              <a:t>K:</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Cùng dâng tiến tiếng hát trên môi nguyện cầu, bao nỗi sầu dâng lên cùng với niềm vui; cùng dâng tiến với hết tâm tình thiết tha, tựa hương xa bay lên tòa Chúa bao la.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3131042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1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59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latin typeface="UTM American Sans" panose="02040603050506020204" pitchFamily="18" charset="0"/>
              </a:rPr>
              <a:t>ĐK:</a:t>
            </a:r>
            <a:r>
              <a:rPr lang="en-US"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Hãy đến tung hô Chúa reo mừng Đấng cứu thoát ta. Nào cùng đến trước thiên nhan, nào cùng đến trước thiên nhan, dâng lời cảm tạ, và tung hô Chúa.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1229023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625600"/>
            <a:ext cx="9144000" cy="1466136"/>
          </a:xfrm>
        </p:spPr>
        <p:txBody>
          <a:bodyPr>
            <a:noAutofit/>
          </a:bodyPr>
          <a:lstStyle/>
          <a:p>
            <a:pPr algn="ctr"/>
            <a:r>
              <a:rPr lang="en-US" sz="4800" smtClean="0">
                <a:solidFill>
                  <a:srgbClr val="FF0000"/>
                </a:solidFill>
                <a:latin typeface="UTM American Sans" pitchFamily="18" charset="0"/>
              </a:rPr>
              <a:t>Ca Nguyện Hiệp Lễ</a:t>
            </a:r>
            <a:br>
              <a:rPr lang="en-US" sz="4800" smtClean="0">
                <a:solidFill>
                  <a:srgbClr val="FF0000"/>
                </a:solidFill>
                <a:latin typeface="UTM American Sans" pitchFamily="18" charset="0"/>
              </a:rPr>
            </a:br>
            <a:r>
              <a:rPr lang="en-US" sz="2000" smtClean="0">
                <a:solidFill>
                  <a:srgbClr val="FF0000"/>
                </a:solidFill>
                <a:latin typeface="UTM American Sans" pitchFamily="18" charset="0"/>
              </a:rPr>
              <a:t/>
            </a:r>
            <a:br>
              <a:rPr lang="en-US" sz="2000" smtClean="0">
                <a:solidFill>
                  <a:srgbClr val="FF0000"/>
                </a:solidFill>
                <a:latin typeface="UTM American Sans" pitchFamily="18" charset="0"/>
              </a:rPr>
            </a:br>
            <a:r>
              <a:rPr lang="en-US" sz="4800" smtClean="0">
                <a:solidFill>
                  <a:srgbClr val="FF0000"/>
                </a:solidFill>
                <a:latin typeface="UTM American Sans" pitchFamily="18" charset="0"/>
              </a:rPr>
              <a:t>LÒNG THƯƠNG XÓT CHÚA 3</a:t>
            </a:r>
            <a:br>
              <a:rPr lang="en-US" sz="4800" smtClean="0">
                <a:solidFill>
                  <a:srgbClr val="FF0000"/>
                </a:solidFill>
                <a:latin typeface="UTM American Sans" pitchFamily="18" charset="0"/>
              </a:rPr>
            </a:br>
            <a:r>
              <a:rPr lang="en-US" sz="4800" i="1" smtClean="0">
                <a:solidFill>
                  <a:srgbClr val="FF0000"/>
                </a:solidFill>
                <a:latin typeface="UTM American Sans" pitchFamily="18" charset="0"/>
              </a:rPr>
              <a:t>St: ANH TUẤN</a:t>
            </a:r>
            <a:endParaRPr lang="en-US" sz="4800" i="1" dirty="0">
              <a:solidFill>
                <a:srgbClr val="FF0000"/>
              </a:solidFill>
              <a:latin typeface="UTM American Sans" pitchFamily="18" charset="0"/>
            </a:endParaRPr>
          </a:p>
        </p:txBody>
      </p:sp>
    </p:spTree>
    <p:extLst>
      <p:ext uri="{BB962C8B-B14F-4D97-AF65-F5344CB8AC3E}">
        <p14:creationId xmlns:p14="http://schemas.microsoft.com/office/powerpoint/2010/main" val="2034081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Autofit/>
          </a:bodyPr>
          <a:lstStyle/>
          <a:p>
            <a:pPr algn="just"/>
            <a:r>
              <a:rPr lang="vi-VN" sz="6000" u="sng" dirty="0">
                <a:solidFill>
                  <a:srgbClr val="FF0000"/>
                </a:solidFill>
                <a:latin typeface="+mn-lt"/>
                <a:cs typeface="Times New Roman" panose="02020603050405020304" pitchFamily="18" charset="0"/>
              </a:rPr>
              <a:t>Tk1.</a:t>
            </a:r>
            <a:r>
              <a:rPr lang="vi-VN" sz="6000" dirty="0">
                <a:solidFill>
                  <a:srgbClr val="0447CC"/>
                </a:solidFill>
                <a:latin typeface="+mn-lt"/>
                <a:cs typeface="Times New Roman" panose="02020603050405020304" pitchFamily="18" charset="0"/>
              </a:rPr>
              <a:t> </a:t>
            </a:r>
            <a:r>
              <a:rPr lang="vi-VN" sz="6000" dirty="0">
                <a:solidFill>
                  <a:srgbClr val="002060"/>
                </a:solidFill>
                <a:latin typeface="+mn-lt"/>
                <a:cs typeface="Times New Roman" panose="02020603050405020304" pitchFamily="18" charset="0"/>
              </a:rPr>
              <a:t>Khi con khẩn cầu lòng thương xót của Chúa, Chúa ơi! Khi con nhìn về quá khứ hiện tại cuộc sống của con. </a:t>
            </a:r>
            <a:endParaRPr lang="en-US" sz="6000"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1610453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6000" dirty="0">
                <a:solidFill>
                  <a:srgbClr val="FF0000"/>
                </a:solidFill>
              </a:rPr>
              <a:t>**</a:t>
            </a:r>
            <a:r>
              <a:rPr lang="vi-VN" sz="6000" dirty="0">
                <a:solidFill>
                  <a:srgbClr val="0447CC"/>
                </a:solidFill>
              </a:rPr>
              <a:t> </a:t>
            </a:r>
            <a:r>
              <a:rPr lang="vi-VN" sz="6000" dirty="0">
                <a:solidFill>
                  <a:srgbClr val="002060"/>
                </a:solidFill>
              </a:rPr>
              <a:t>Con đây ngỡ ngàng vì ánh sáng lòng thương xót Chúa. Đã dìu con bước đi dù trong khó nguy vì Chúa vẫn thương con.</a:t>
            </a:r>
            <a:endParaRPr lang="en-US" sz="6000" dirty="0">
              <a:solidFill>
                <a:srgbClr val="002060"/>
              </a:solidFill>
            </a:endParaRPr>
          </a:p>
        </p:txBody>
      </p:sp>
    </p:spTree>
    <p:extLst>
      <p:ext uri="{BB962C8B-B14F-4D97-AF65-F5344CB8AC3E}">
        <p14:creationId xmlns:p14="http://schemas.microsoft.com/office/powerpoint/2010/main" val="1084323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cs typeface="Times New Roman" panose="02020603050405020304" pitchFamily="18" charset="0"/>
              </a:rPr>
              <a:t>ĐK:</a:t>
            </a:r>
            <a:r>
              <a:rPr lang="vi-VN" sz="5400" dirty="0">
                <a:solidFill>
                  <a:srgbClr val="0447CC"/>
                </a:solidFill>
                <a:cs typeface="Times New Roman" panose="02020603050405020304" pitchFamily="18" charset="0"/>
              </a:rPr>
              <a:t> </a:t>
            </a:r>
            <a:r>
              <a:rPr lang="vi-VN" sz="5400" dirty="0">
                <a:solidFill>
                  <a:srgbClr val="002060"/>
                </a:solidFill>
                <a:cs typeface="Times New Roman" panose="02020603050405020304" pitchFamily="18" charset="0"/>
              </a:rPr>
              <a:t>Hãy đến với lòng thương xót Chúa bao la biển rộng suối nguồn hạnh phúc. Hãy đến với lòng thương xót Chúa con không lo sợ bão tố trần gian. </a:t>
            </a:r>
            <a:endParaRPr lang="en-US" sz="5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413354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dirty="0">
                <a:solidFill>
                  <a:srgbClr val="FF0000"/>
                </a:solidFill>
              </a:rPr>
              <a:t>***</a:t>
            </a:r>
            <a:r>
              <a:rPr lang="vi-VN" sz="5400" dirty="0">
                <a:solidFill>
                  <a:srgbClr val="0447CC"/>
                </a:solidFill>
              </a:rPr>
              <a:t> </a:t>
            </a:r>
            <a:r>
              <a:rPr lang="vi-VN" sz="5400" dirty="0">
                <a:solidFill>
                  <a:srgbClr val="002060"/>
                </a:solidFill>
              </a:rPr>
              <a:t>Hãy đến với lòng thương xót Chúa ánh sáng diệu kỳ chở che đời con. Hãy tín thác vào lòng thương xót Chúa sẽ đưa con đi trong </a:t>
            </a:r>
            <a:r>
              <a:rPr lang="vi-VN" sz="5400">
                <a:solidFill>
                  <a:srgbClr val="002060"/>
                </a:solidFill>
              </a:rPr>
              <a:t>an bình</a:t>
            </a:r>
            <a:r>
              <a:rPr lang="en-US" sz="540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3233820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1" y="0"/>
            <a:ext cx="9144001" cy="5143500"/>
          </a:xfrm>
        </p:spPr>
        <p:txBody>
          <a:bodyPr>
            <a:normAutofit/>
          </a:bodyPr>
          <a:lstStyle/>
          <a:p>
            <a:pPr algn="just"/>
            <a:r>
              <a:rPr lang="vi-VN" sz="6000" u="sng" dirty="0">
                <a:solidFill>
                  <a:srgbClr val="FF0000"/>
                </a:solidFill>
                <a:cs typeface="Times New Roman" panose="02020603050405020304" pitchFamily="18" charset="0"/>
              </a:rPr>
              <a:t>Tk2.</a:t>
            </a:r>
            <a:r>
              <a:rPr lang="vi-VN" sz="6000" dirty="0">
                <a:solidFill>
                  <a:srgbClr val="0447CC"/>
                </a:solidFill>
                <a:cs typeface="Times New Roman" panose="02020603050405020304" pitchFamily="18" charset="0"/>
              </a:rPr>
              <a:t> </a:t>
            </a:r>
            <a:r>
              <a:rPr lang="vi-VN" sz="6000" dirty="0">
                <a:solidFill>
                  <a:srgbClr val="002060"/>
                </a:solidFill>
                <a:cs typeface="Times New Roman" panose="02020603050405020304" pitchFamily="18" charset="0"/>
              </a:rPr>
              <a:t>Bao la vô bờ lòng thương xót tựa như biển khơi. Con xin khẩn cầu ánh sáng của Người dọi chiếu trong con. </a:t>
            </a:r>
            <a:endParaRPr lang="en-US" sz="6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7621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dirty="0">
                <a:solidFill>
                  <a:srgbClr val="FF0000"/>
                </a:solidFill>
              </a:rPr>
              <a:t>**</a:t>
            </a:r>
            <a:r>
              <a:rPr lang="vi-VN" sz="5400" dirty="0">
                <a:solidFill>
                  <a:srgbClr val="0447CC"/>
                </a:solidFill>
              </a:rPr>
              <a:t> </a:t>
            </a:r>
            <a:r>
              <a:rPr lang="vi-VN" sz="5400" dirty="0">
                <a:solidFill>
                  <a:srgbClr val="002060"/>
                </a:solidFill>
              </a:rPr>
              <a:t>Con xin kết hiệp cùng ánh sáng lòng thương xót Chúa. Để truyền rao khắp nơi lòng thương xót Chúa bền vững đến muôn đời.</a:t>
            </a:r>
            <a:endParaRPr lang="en-US" sz="5400" dirty="0">
              <a:solidFill>
                <a:srgbClr val="002060"/>
              </a:solidFill>
            </a:endParaRPr>
          </a:p>
        </p:txBody>
      </p:sp>
    </p:spTree>
    <p:extLst>
      <p:ext uri="{BB962C8B-B14F-4D97-AF65-F5344CB8AC3E}">
        <p14:creationId xmlns:p14="http://schemas.microsoft.com/office/powerpoint/2010/main" val="4273681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cs typeface="Times New Roman" panose="02020603050405020304" pitchFamily="18" charset="0"/>
              </a:rPr>
              <a:t>ĐK:</a:t>
            </a:r>
            <a:r>
              <a:rPr lang="vi-VN" sz="5400" dirty="0">
                <a:solidFill>
                  <a:srgbClr val="0447CC"/>
                </a:solidFill>
                <a:cs typeface="Times New Roman" panose="02020603050405020304" pitchFamily="18" charset="0"/>
              </a:rPr>
              <a:t> </a:t>
            </a:r>
            <a:r>
              <a:rPr lang="vi-VN" sz="5400" dirty="0">
                <a:solidFill>
                  <a:srgbClr val="002060"/>
                </a:solidFill>
                <a:cs typeface="Times New Roman" panose="02020603050405020304" pitchFamily="18" charset="0"/>
              </a:rPr>
              <a:t>Hãy đến với lòng thương xót Chúa bao la biển rộng suối nguồn hạnh phúc. Hãy đến với lòng thương xót Chúa con không lo sợ bão tố trần gian. </a:t>
            </a:r>
            <a:endParaRPr lang="en-US" sz="5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695277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dirty="0">
                <a:solidFill>
                  <a:srgbClr val="FF0000"/>
                </a:solidFill>
              </a:rPr>
              <a:t>***</a:t>
            </a:r>
            <a:r>
              <a:rPr lang="vi-VN" sz="5400" dirty="0">
                <a:solidFill>
                  <a:srgbClr val="0447CC"/>
                </a:solidFill>
              </a:rPr>
              <a:t> </a:t>
            </a:r>
            <a:r>
              <a:rPr lang="vi-VN" sz="5400" dirty="0">
                <a:solidFill>
                  <a:srgbClr val="002060"/>
                </a:solidFill>
              </a:rPr>
              <a:t>Hãy đến với lòng thương xót Chúa ánh sáng diệu kỳ chở che đời con. Hãy tín thác vào lòng thương xót Chúa sẽ đưa con đi trong an bình</a:t>
            </a:r>
            <a:endParaRPr lang="en-US" sz="5400" dirty="0">
              <a:solidFill>
                <a:srgbClr val="002060"/>
              </a:solidFill>
            </a:endParaRPr>
          </a:p>
        </p:txBody>
      </p:sp>
    </p:spTree>
    <p:extLst>
      <p:ext uri="{BB962C8B-B14F-4D97-AF65-F5344CB8AC3E}">
        <p14:creationId xmlns:p14="http://schemas.microsoft.com/office/powerpoint/2010/main" val="2806321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6000" u="sng" dirty="0">
                <a:solidFill>
                  <a:srgbClr val="FF0000"/>
                </a:solidFill>
                <a:cs typeface="Times New Roman" panose="02020603050405020304" pitchFamily="18" charset="0"/>
              </a:rPr>
              <a:t>Tk3.</a:t>
            </a:r>
            <a:r>
              <a:rPr lang="vi-VN" sz="6000" dirty="0">
                <a:solidFill>
                  <a:srgbClr val="0447CC"/>
                </a:solidFill>
                <a:cs typeface="Times New Roman" panose="02020603050405020304" pitchFamily="18" charset="0"/>
              </a:rPr>
              <a:t> </a:t>
            </a:r>
            <a:r>
              <a:rPr lang="vi-VN" sz="6000" dirty="0">
                <a:solidFill>
                  <a:srgbClr val="002060"/>
                </a:solidFill>
                <a:cs typeface="Times New Roman" panose="02020603050405020304" pitchFamily="18" charset="0"/>
              </a:rPr>
              <a:t>Xin cho mọi người được nối kết tình Chúa xót thương. Hoa thơm lòng người bác ái trọn vẹn vì Chúa xót thương. </a:t>
            </a:r>
            <a:endParaRPr lang="en-US" sz="6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26532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en-US" sz="5400" u="sng" dirty="0">
                <a:solidFill>
                  <a:srgbClr val="FF0000"/>
                </a:solidFill>
                <a:latin typeface="UTM American Sans" panose="02040603050506020204" pitchFamily="18" charset="0"/>
              </a:rPr>
              <a:t>Tk</a:t>
            </a:r>
            <a:r>
              <a:rPr lang="vi-VN" sz="5400" u="sng" dirty="0">
                <a:solidFill>
                  <a:srgbClr val="FF0000"/>
                </a:solidFill>
                <a:latin typeface="UTM American Sans" panose="02040603050506020204" pitchFamily="18" charset="0"/>
              </a:rPr>
              <a:t>1.</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Chúa là nguồn quang minh tâm trí con, sáng soi con đường thế gian mịt mùng. Dìu con tiến bước về nơi ước mong, dẫu ngàn nguy khó rắc gieo trên đường.</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2629883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6000" dirty="0">
                <a:solidFill>
                  <a:srgbClr val="FF0000"/>
                </a:solidFill>
              </a:rPr>
              <a:t>**</a:t>
            </a:r>
            <a:r>
              <a:rPr lang="vi-VN" sz="6000" dirty="0">
                <a:solidFill>
                  <a:srgbClr val="0447CC"/>
                </a:solidFill>
              </a:rPr>
              <a:t> </a:t>
            </a:r>
            <a:r>
              <a:rPr lang="vi-VN" sz="6000" dirty="0">
                <a:solidFill>
                  <a:srgbClr val="002060"/>
                </a:solidFill>
              </a:rPr>
              <a:t>Muôn dân trở về cùng ánh sáng lòng thương xót Chúa. Chỉ một Cha chí nhân và Con dấu yêu cùng với Chúa Thánh Thần.</a:t>
            </a:r>
            <a:endParaRPr lang="en-US" sz="6000" dirty="0">
              <a:solidFill>
                <a:srgbClr val="002060"/>
              </a:solidFill>
            </a:endParaRPr>
          </a:p>
        </p:txBody>
      </p:sp>
    </p:spTree>
    <p:extLst>
      <p:ext uri="{BB962C8B-B14F-4D97-AF65-F5344CB8AC3E}">
        <p14:creationId xmlns:p14="http://schemas.microsoft.com/office/powerpoint/2010/main" val="3856924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cs typeface="Times New Roman" panose="02020603050405020304" pitchFamily="18" charset="0"/>
              </a:rPr>
              <a:t>ĐK:</a:t>
            </a:r>
            <a:r>
              <a:rPr lang="vi-VN" sz="5400" dirty="0">
                <a:solidFill>
                  <a:srgbClr val="0447CC"/>
                </a:solidFill>
                <a:cs typeface="Times New Roman" panose="02020603050405020304" pitchFamily="18" charset="0"/>
              </a:rPr>
              <a:t> </a:t>
            </a:r>
            <a:r>
              <a:rPr lang="vi-VN" sz="5400" dirty="0">
                <a:solidFill>
                  <a:srgbClr val="002060"/>
                </a:solidFill>
                <a:cs typeface="Times New Roman" panose="02020603050405020304" pitchFamily="18" charset="0"/>
              </a:rPr>
              <a:t>Hãy đến với lòng thương xót Chúa bao la biển rộng suối nguồn hạnh phúc. Hãy đến với lòng thương xót Chúa con không lo sợ bão tố trần gian. </a:t>
            </a:r>
            <a:endParaRPr lang="en-US" sz="5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712776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EAD88-3681-7FA6-FEC5-BE5AD22CAA88}"/>
              </a:ext>
            </a:extLst>
          </p:cNvPr>
          <p:cNvSpPr>
            <a:spLocks noGrp="1"/>
          </p:cNvSpPr>
          <p:nvPr>
            <p:ph type="title"/>
          </p:nvPr>
        </p:nvSpPr>
        <p:spPr>
          <a:xfrm>
            <a:off x="0" y="0"/>
            <a:ext cx="9144000" cy="5143500"/>
          </a:xfrm>
        </p:spPr>
        <p:txBody>
          <a:bodyPr>
            <a:normAutofit/>
          </a:bodyPr>
          <a:lstStyle/>
          <a:p>
            <a:pPr algn="just"/>
            <a:r>
              <a:rPr lang="vi-VN" sz="5400" dirty="0">
                <a:solidFill>
                  <a:srgbClr val="FF0000"/>
                </a:solidFill>
              </a:rPr>
              <a:t>***</a:t>
            </a:r>
            <a:r>
              <a:rPr lang="vi-VN" sz="5400" dirty="0">
                <a:solidFill>
                  <a:srgbClr val="0447CC"/>
                </a:solidFill>
              </a:rPr>
              <a:t> </a:t>
            </a:r>
            <a:r>
              <a:rPr lang="vi-VN" sz="5400" dirty="0">
                <a:solidFill>
                  <a:srgbClr val="002060"/>
                </a:solidFill>
              </a:rPr>
              <a:t>Hãy đến với lòng thương xót Chúa ánh sáng diệu kỳ chở che đời con. Hãy tín thác vào lòng thương xót Chúa sẽ đưa con đi trong an bình</a:t>
            </a:r>
            <a:endParaRPr lang="en-US" sz="5400" dirty="0">
              <a:solidFill>
                <a:srgbClr val="002060"/>
              </a:solidFill>
            </a:endParaRPr>
          </a:p>
        </p:txBody>
      </p:sp>
    </p:spTree>
    <p:extLst>
      <p:ext uri="{BB962C8B-B14F-4D97-AF65-F5344CB8AC3E}">
        <p14:creationId xmlns:p14="http://schemas.microsoft.com/office/powerpoint/2010/main" val="2669380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64930" cy="5131782"/>
          </a:xfrm>
          <a:prstGeom prst="rect">
            <a:avLst/>
          </a:prstGeom>
        </p:spPr>
      </p:pic>
    </p:spTree>
    <p:extLst>
      <p:ext uri="{BB962C8B-B14F-4D97-AF65-F5344CB8AC3E}">
        <p14:creationId xmlns:p14="http://schemas.microsoft.com/office/powerpoint/2010/main" val="1282817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scene3d>
              <a:camera prst="orthographicFront"/>
              <a:lightRig rig="threePt" dir="t">
                <a:rot lat="0" lon="0" rev="16800000"/>
              </a:lightRig>
            </a:scene3d>
            <a:sp3d prstMaterial="metal">
              <a:bevelT w="88900" h="38100"/>
            </a:sp3d>
          </a:bodyPr>
          <a:lstStyle/>
          <a:p>
            <a:pPr algn="ctr"/>
            <a:r>
              <a:rPr lang="en-US" sz="5400" u="sng" err="1">
                <a:solidFill>
                  <a:srgbClr val="002060"/>
                </a:solidFill>
                <a:latin typeface="UTM American Sans" panose="02040603050506020204" pitchFamily="18" charset="0"/>
              </a:rPr>
              <a:t>Thánh</a:t>
            </a:r>
            <a:r>
              <a:rPr lang="en-US" sz="5400" u="sng">
                <a:solidFill>
                  <a:srgbClr val="002060"/>
                </a:solidFill>
                <a:latin typeface="UTM American Sans" panose="02040603050506020204" pitchFamily="18" charset="0"/>
              </a:rPr>
              <a:t> Lễ Suy  Tôn</a:t>
            </a:r>
            <a:r>
              <a:rPr lang="en-US" sz="6600" dirty="0">
                <a:solidFill>
                  <a:srgbClr val="FF0000"/>
                </a:solidFill>
                <a:latin typeface="UTM American Sans" panose="02040603050506020204" pitchFamily="18" charset="0"/>
              </a:rPr>
              <a:t/>
            </a:r>
            <a:br>
              <a:rPr lang="en-US" sz="6600" dirty="0">
                <a:solidFill>
                  <a:srgbClr val="FF0000"/>
                </a:solidFill>
                <a:latin typeface="UTM American Sans" panose="02040603050506020204" pitchFamily="18" charset="0"/>
              </a:rPr>
            </a:br>
            <a:r>
              <a:rPr lang="en-US" sz="2400" dirty="0">
                <a:solidFill>
                  <a:srgbClr val="FF0000"/>
                </a:solidFill>
                <a:latin typeface="UTM American Sans" panose="02040603050506020204" pitchFamily="18" charset="0"/>
              </a:rPr>
              <a:t> </a:t>
            </a:r>
            <a:r>
              <a:rPr lang="en-US" sz="6600" dirty="0">
                <a:solidFill>
                  <a:srgbClr val="FF0000"/>
                </a:solidFill>
                <a:latin typeface="UTM American Sans" panose="02040603050506020204" pitchFamily="18" charset="0"/>
              </a:rPr>
              <a:t/>
            </a:r>
            <a:br>
              <a:rPr lang="en-US" sz="6600" dirty="0">
                <a:solidFill>
                  <a:srgbClr val="FF0000"/>
                </a:solidFill>
                <a:latin typeface="UTM American Sans" panose="02040603050506020204" pitchFamily="18" charset="0"/>
              </a:rPr>
            </a:br>
            <a:r>
              <a:rPr lang="en-US" sz="6000" dirty="0" err="1">
                <a:solidFill>
                  <a:srgbClr val="FF0000"/>
                </a:solidFill>
                <a:latin typeface="UTM Alberta Heavy" panose="02040603050506020204" pitchFamily="18" charset="0"/>
              </a:rPr>
              <a:t>Lòng</a:t>
            </a:r>
            <a:r>
              <a:rPr lang="en-US" sz="6000" dirty="0">
                <a:solidFill>
                  <a:srgbClr val="FF0000"/>
                </a:solidFill>
                <a:latin typeface="UTM Alberta Heavy" panose="02040603050506020204" pitchFamily="18" charset="0"/>
              </a:rPr>
              <a:t> </a:t>
            </a:r>
            <a:r>
              <a:rPr lang="en-US" sz="6000" dirty="0" err="1">
                <a:solidFill>
                  <a:srgbClr val="FF0000"/>
                </a:solidFill>
                <a:latin typeface="UTM Alberta Heavy" panose="02040603050506020204" pitchFamily="18" charset="0"/>
              </a:rPr>
              <a:t>Chúa</a:t>
            </a:r>
            <a:r>
              <a:rPr lang="en-US" sz="6000" dirty="0">
                <a:solidFill>
                  <a:srgbClr val="FF0000"/>
                </a:solidFill>
                <a:latin typeface="UTM Alberta Heavy" panose="02040603050506020204" pitchFamily="18" charset="0"/>
              </a:rPr>
              <a:t> </a:t>
            </a:r>
            <a:r>
              <a:rPr lang="en-US" sz="6000" err="1">
                <a:solidFill>
                  <a:srgbClr val="FF0000"/>
                </a:solidFill>
                <a:latin typeface="UTM Alberta Heavy" panose="02040603050506020204" pitchFamily="18" charset="0"/>
              </a:rPr>
              <a:t>Thương</a:t>
            </a:r>
            <a:r>
              <a:rPr lang="en-US" sz="6000">
                <a:solidFill>
                  <a:srgbClr val="FF0000"/>
                </a:solidFill>
                <a:latin typeface="UTM Alberta Heavy" panose="02040603050506020204" pitchFamily="18" charset="0"/>
              </a:rPr>
              <a:t> Xót</a:t>
            </a:r>
            <a:endParaRPr lang="en-US" sz="6600" dirty="0">
              <a:solidFill>
                <a:srgbClr val="002060"/>
              </a:solidFill>
              <a:latin typeface="UTM American Sans" panose="0204060305050602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1570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1706880"/>
            <a:ext cx="9144000" cy="1532176"/>
          </a:xfrm>
        </p:spPr>
        <p:txBody>
          <a:bodyPr>
            <a:noAutofit/>
          </a:bodyPr>
          <a:lstStyle/>
          <a:p>
            <a:pPr algn="ctr"/>
            <a:r>
              <a:rPr lang="en-US" sz="4400" smtClean="0">
                <a:solidFill>
                  <a:srgbClr val="FF0000"/>
                </a:solidFill>
                <a:latin typeface="UTM American Sans" pitchFamily="18" charset="0"/>
              </a:rPr>
              <a:t>Ca Kết Lễ</a:t>
            </a:r>
            <a:br>
              <a:rPr lang="en-US" sz="4400" smtClean="0">
                <a:solidFill>
                  <a:srgbClr val="FF0000"/>
                </a:solidFill>
                <a:latin typeface="UTM American Sans" pitchFamily="18" charset="0"/>
              </a:rPr>
            </a:br>
            <a:r>
              <a:rPr lang="en-US" sz="2000" smtClean="0">
                <a:latin typeface="UTM American Sans" pitchFamily="18" charset="0"/>
              </a:rPr>
              <a:t/>
            </a:r>
            <a:br>
              <a:rPr lang="en-US" sz="2000" smtClean="0">
                <a:latin typeface="UTM American Sans" pitchFamily="18" charset="0"/>
              </a:rPr>
            </a:br>
            <a:r>
              <a:rPr lang="en-US" sz="4400" smtClean="0">
                <a:solidFill>
                  <a:srgbClr val="002060"/>
                </a:solidFill>
                <a:latin typeface="UTM American Sans" pitchFamily="18" charset="0"/>
              </a:rPr>
              <a:t>HÃY ĐI LOAN BÁO</a:t>
            </a:r>
            <a:br>
              <a:rPr lang="en-US" sz="4400" smtClean="0">
                <a:solidFill>
                  <a:srgbClr val="002060"/>
                </a:solidFill>
                <a:latin typeface="UTM American Sans" pitchFamily="18" charset="0"/>
              </a:rPr>
            </a:br>
            <a:r>
              <a:rPr lang="en-US" sz="4400" smtClean="0">
                <a:solidFill>
                  <a:srgbClr val="002060"/>
                </a:solidFill>
                <a:latin typeface="UTM American Sans" pitchFamily="18" charset="0"/>
              </a:rPr>
              <a:t>LÒNG THƯƠNG SÓT CHÚA</a:t>
            </a:r>
            <a:r>
              <a:rPr lang="en-US" sz="4400" smtClean="0">
                <a:solidFill>
                  <a:srgbClr val="FF0000"/>
                </a:solidFill>
                <a:latin typeface="UTM American Sans" pitchFamily="18" charset="0"/>
              </a:rPr>
              <a:t/>
            </a:r>
            <a:br>
              <a:rPr lang="en-US" sz="4400" smtClean="0">
                <a:solidFill>
                  <a:srgbClr val="FF0000"/>
                </a:solidFill>
                <a:latin typeface="UTM American Sans" pitchFamily="18" charset="0"/>
              </a:rPr>
            </a:br>
            <a:r>
              <a:rPr lang="en-US" sz="4400" i="1" smtClean="0">
                <a:solidFill>
                  <a:srgbClr val="FF0000"/>
                </a:solidFill>
                <a:latin typeface="UTM American Sans" pitchFamily="18" charset="0"/>
              </a:rPr>
              <a:t>St: Ngọc Linh</a:t>
            </a:r>
            <a:endParaRPr lang="en-US" sz="4400" i="1" dirty="0">
              <a:solidFill>
                <a:srgbClr val="FF0000"/>
              </a:solidFill>
              <a:latin typeface="UTM American Sans" pitchFamily="18" charset="0"/>
            </a:endParaRPr>
          </a:p>
        </p:txBody>
      </p:sp>
    </p:spTree>
    <p:extLst>
      <p:ext uri="{BB962C8B-B14F-4D97-AF65-F5344CB8AC3E}">
        <p14:creationId xmlns:p14="http://schemas.microsoft.com/office/powerpoint/2010/main" val="1329017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4500" u="sng" dirty="0">
                <a:solidFill>
                  <a:srgbClr val="FF0000"/>
                </a:solidFill>
                <a:latin typeface="UTM American Sans" panose="02040603050506020204" pitchFamily="18" charset="0"/>
              </a:rPr>
              <a:t>ĐK:</a:t>
            </a:r>
            <a:r>
              <a:rPr lang="vi-VN" sz="4500" dirty="0">
                <a:solidFill>
                  <a:srgbClr val="0447CC"/>
                </a:solidFill>
                <a:latin typeface="UTM American Sans" panose="02040603050506020204" pitchFamily="18" charset="0"/>
              </a:rPr>
              <a:t> </a:t>
            </a:r>
            <a:r>
              <a:rPr lang="vi-VN" sz="4500" dirty="0">
                <a:solidFill>
                  <a:srgbClr val="002060"/>
                </a:solidFill>
                <a:latin typeface="UTM American Sans" panose="02040603050506020204" pitchFamily="18" charset="0"/>
              </a:rPr>
              <a:t>Hãy đi loan báo Lòng Thương Xót Chúa. Hãy đi loan báo Tin Mừng Cứu Độ. Cho muôn phương thắm lên niềm tin sáng tươi. Hãy đi loan báo Lòng Thương Xót Chúa. Hãy đi loan báo Tin Mừng Cứu Độ. Cho yêu thương lan tỏa khắp nơi.</a:t>
            </a:r>
            <a:endParaRPr lang="en-US" sz="45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1363136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FF0000"/>
                </a:solidFill>
                <a:latin typeface="UTM American Sans" panose="02040603050506020204" pitchFamily="18" charset="0"/>
              </a:rPr>
              <a:t>Tk</a:t>
            </a:r>
            <a:r>
              <a:rPr lang="vi-VN" sz="5000" u="sng" dirty="0">
                <a:solidFill>
                  <a:srgbClr val="FF0000"/>
                </a:solidFill>
                <a:latin typeface="UTM American Sans" panose="02040603050506020204" pitchFamily="18" charset="0"/>
              </a:rPr>
              <a:t>1.</a:t>
            </a:r>
            <a:r>
              <a:rPr lang="vi-VN" sz="5000" dirty="0">
                <a:solidFill>
                  <a:srgbClr val="0447CC"/>
                </a:solidFill>
                <a:latin typeface="UTM American Sans" panose="02040603050506020204" pitchFamily="18" charset="0"/>
              </a:rPr>
              <a:t> </a:t>
            </a:r>
            <a:r>
              <a:rPr lang="vi-VN" sz="5000" dirty="0">
                <a:solidFill>
                  <a:srgbClr val="002060"/>
                </a:solidFill>
                <a:latin typeface="UTM American Sans" panose="02040603050506020204" pitchFamily="18" charset="0"/>
              </a:rPr>
              <a:t>Hãy mở rộng trái tim hiến trao cuộc đời. Hãy sẻ chia nỗi lòng với người cùng khốn. Sống bác ái, sống hiền hòa, sống độ lượng thứ tha. Để lòng Thương Xót Chúa mãi còn ngát hương.</a:t>
            </a:r>
            <a:endParaRPr lang="en-US" sz="50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3043432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4500" u="sng" dirty="0">
                <a:solidFill>
                  <a:srgbClr val="FF0000"/>
                </a:solidFill>
                <a:latin typeface="UTM American Sans" panose="02040603050506020204" pitchFamily="18" charset="0"/>
              </a:rPr>
              <a:t>ĐK:</a:t>
            </a:r>
            <a:r>
              <a:rPr lang="vi-VN" sz="4500" dirty="0">
                <a:solidFill>
                  <a:srgbClr val="0447CC"/>
                </a:solidFill>
                <a:latin typeface="UTM American Sans" panose="02040603050506020204" pitchFamily="18" charset="0"/>
              </a:rPr>
              <a:t> </a:t>
            </a:r>
            <a:r>
              <a:rPr lang="vi-VN" sz="4500" dirty="0">
                <a:solidFill>
                  <a:srgbClr val="002060"/>
                </a:solidFill>
                <a:latin typeface="UTM American Sans" panose="02040603050506020204" pitchFamily="18" charset="0"/>
              </a:rPr>
              <a:t>Hãy đi loan báo Lòng Thương Xót Chúa. Hãy đi loan báo Tin Mừng Cứu Độ. Cho muôn phương thắm lên niềm tin sáng tươi. Hãy đi loan báo Lòng Thương Xót Chúa. Hãy đi loan báo Tin Mừng Cứu Độ. Cho yêu thương lan tỏa khắp nơi.</a:t>
            </a:r>
            <a:endParaRPr lang="en-US" sz="45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548213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FF0000"/>
                </a:solidFill>
                <a:latin typeface="UTM American Sans" panose="02040603050506020204" pitchFamily="18" charset="0"/>
              </a:rPr>
              <a:t>Tk</a:t>
            </a:r>
            <a:r>
              <a:rPr lang="vi-VN" sz="5000" u="sng" dirty="0">
                <a:solidFill>
                  <a:srgbClr val="FF0000"/>
                </a:solidFill>
                <a:latin typeface="UTM American Sans" panose="02040603050506020204" pitchFamily="18" charset="0"/>
              </a:rPr>
              <a:t>2.</a:t>
            </a:r>
            <a:r>
              <a:rPr lang="vi-VN" sz="5000" dirty="0">
                <a:solidFill>
                  <a:srgbClr val="0447CC"/>
                </a:solidFill>
                <a:latin typeface="UTM American Sans" panose="02040603050506020204" pitchFamily="18" charset="0"/>
              </a:rPr>
              <a:t> </a:t>
            </a:r>
            <a:r>
              <a:rPr lang="vi-VN" sz="5000" dirty="0">
                <a:solidFill>
                  <a:srgbClr val="002060"/>
                </a:solidFill>
                <a:latin typeface="UTM American Sans" panose="02040603050506020204" pitchFamily="18" charset="0"/>
              </a:rPr>
              <a:t>Hãy nhiệt thành bước theo tiếng gọi của Ngài. Loan truyền cho muôn người biết lòng thương Chúa. Sống nghĩa thiết, sống đồng cảm, sống hiệp lòng nhất tâm. Để lòng thương xót Chúa mãi còn chứa chan.</a:t>
            </a:r>
            <a:endParaRPr lang="en-US" sz="50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405471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latin typeface="UTM American Sans" panose="02040603050506020204" pitchFamily="18" charset="0"/>
              </a:rPr>
              <a:t>ĐK:</a:t>
            </a:r>
            <a:r>
              <a:rPr lang="en-US"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Hãy đến tung hô Chúa reo mừng Đấng cứu thoát ta. Nào cùng đến trước thiên nhan, nào cùng đến trước thiên nhan, dâng lời cảm tạ, và tung hô Chúa.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223122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4500" u="sng" dirty="0">
                <a:solidFill>
                  <a:srgbClr val="FF0000"/>
                </a:solidFill>
                <a:latin typeface="UTM American Sans" panose="02040603050506020204" pitchFamily="18" charset="0"/>
              </a:rPr>
              <a:t>ĐK:</a:t>
            </a:r>
            <a:r>
              <a:rPr lang="vi-VN" sz="4500" dirty="0">
                <a:solidFill>
                  <a:srgbClr val="0447CC"/>
                </a:solidFill>
                <a:latin typeface="UTM American Sans" panose="02040603050506020204" pitchFamily="18" charset="0"/>
              </a:rPr>
              <a:t> </a:t>
            </a:r>
            <a:r>
              <a:rPr lang="vi-VN" sz="4500" dirty="0">
                <a:solidFill>
                  <a:srgbClr val="002060"/>
                </a:solidFill>
                <a:latin typeface="UTM American Sans" panose="02040603050506020204" pitchFamily="18" charset="0"/>
              </a:rPr>
              <a:t>Hãy đi loan báo Lòng Thương Xót Chúa. Hãy đi loan báo Tin Mừng Cứu Độ. Cho muôn phương thắm lên niềm tin sáng tươi. Hãy đi loan báo Lòng Thương Xót Chúa. Hãy đi loan báo Tin Mừng Cứu Độ. Cho yêu thương lan tỏa khắp nơi.</a:t>
            </a:r>
            <a:endParaRPr lang="en-US" sz="45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4078285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en-US" sz="5000" u="sng" dirty="0">
                <a:solidFill>
                  <a:srgbClr val="FF0000"/>
                </a:solidFill>
                <a:latin typeface="UTM American Sans" panose="02040603050506020204" pitchFamily="18" charset="0"/>
              </a:rPr>
              <a:t>Tk</a:t>
            </a:r>
            <a:r>
              <a:rPr lang="vi-VN" sz="5000" u="sng" dirty="0">
                <a:solidFill>
                  <a:srgbClr val="FF0000"/>
                </a:solidFill>
                <a:latin typeface="UTM American Sans" panose="02040603050506020204" pitchFamily="18" charset="0"/>
              </a:rPr>
              <a:t>3.</a:t>
            </a:r>
            <a:r>
              <a:rPr lang="vi-VN" sz="5000" dirty="0">
                <a:solidFill>
                  <a:srgbClr val="0447CC"/>
                </a:solidFill>
                <a:latin typeface="UTM American Sans" panose="02040603050506020204" pitchFamily="18" charset="0"/>
              </a:rPr>
              <a:t> </a:t>
            </a:r>
            <a:r>
              <a:rPr lang="vi-VN" sz="5000" dirty="0">
                <a:solidFill>
                  <a:srgbClr val="002060"/>
                </a:solidFill>
                <a:latin typeface="UTM American Sans" panose="02040603050506020204" pitchFamily="18" charset="0"/>
              </a:rPr>
              <a:t>Quyết một lòng tín trung bước theo chân Mẹ. Mẹ đầy tràn phúc ân hơn mọi phụ nữ. Sống mến Chúa như Mẹ hiền, sống một đời chứng nhân. Nguyện Mẹ thương xót lối dẫn đường chúng con.</a:t>
            </a:r>
            <a:endParaRPr lang="en-US" sz="50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2915839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scene3d>
              <a:camera prst="orthographicFront"/>
              <a:lightRig rig="threePt" dir="t">
                <a:rot lat="0" lon="0" rev="16800000"/>
              </a:lightRig>
            </a:scene3d>
            <a:sp3d prstMaterial="metal">
              <a:bevelT w="88900" h="38100"/>
            </a:sp3d>
          </a:bodyPr>
          <a:lstStyle/>
          <a:p>
            <a:pPr algn="ctr"/>
            <a:r>
              <a:rPr lang="en-US" sz="5400" u="sng" err="1">
                <a:solidFill>
                  <a:srgbClr val="002060"/>
                </a:solidFill>
                <a:latin typeface="UTM American Sans" panose="02040603050506020204" pitchFamily="18" charset="0"/>
              </a:rPr>
              <a:t>Thánh</a:t>
            </a:r>
            <a:r>
              <a:rPr lang="en-US" sz="5400" u="sng">
                <a:solidFill>
                  <a:srgbClr val="002060"/>
                </a:solidFill>
                <a:latin typeface="UTM American Sans" panose="02040603050506020204" pitchFamily="18" charset="0"/>
              </a:rPr>
              <a:t> Lễ Suy  Tôn</a:t>
            </a:r>
            <a:r>
              <a:rPr lang="en-US" sz="6600" dirty="0">
                <a:solidFill>
                  <a:srgbClr val="FF0000"/>
                </a:solidFill>
                <a:latin typeface="UTM American Sans" panose="02040603050506020204" pitchFamily="18" charset="0"/>
              </a:rPr>
              <a:t/>
            </a:r>
            <a:br>
              <a:rPr lang="en-US" sz="6600" dirty="0">
                <a:solidFill>
                  <a:srgbClr val="FF0000"/>
                </a:solidFill>
                <a:latin typeface="UTM American Sans" panose="02040603050506020204" pitchFamily="18" charset="0"/>
              </a:rPr>
            </a:br>
            <a:r>
              <a:rPr lang="en-US" sz="2400" dirty="0">
                <a:solidFill>
                  <a:srgbClr val="FF0000"/>
                </a:solidFill>
                <a:latin typeface="UTM American Sans" panose="02040603050506020204" pitchFamily="18" charset="0"/>
              </a:rPr>
              <a:t> </a:t>
            </a:r>
            <a:r>
              <a:rPr lang="en-US" sz="6600" dirty="0">
                <a:solidFill>
                  <a:srgbClr val="FF0000"/>
                </a:solidFill>
                <a:latin typeface="UTM American Sans" panose="02040603050506020204" pitchFamily="18" charset="0"/>
              </a:rPr>
              <a:t/>
            </a:r>
            <a:br>
              <a:rPr lang="en-US" sz="6600" dirty="0">
                <a:solidFill>
                  <a:srgbClr val="FF0000"/>
                </a:solidFill>
                <a:latin typeface="UTM American Sans" panose="02040603050506020204" pitchFamily="18" charset="0"/>
              </a:rPr>
            </a:br>
            <a:r>
              <a:rPr lang="en-US" sz="6000" dirty="0" err="1">
                <a:solidFill>
                  <a:srgbClr val="FF0000"/>
                </a:solidFill>
                <a:latin typeface="UTM Alberta Heavy" panose="02040603050506020204" pitchFamily="18" charset="0"/>
              </a:rPr>
              <a:t>Lòng</a:t>
            </a:r>
            <a:r>
              <a:rPr lang="en-US" sz="6000" dirty="0">
                <a:solidFill>
                  <a:srgbClr val="FF0000"/>
                </a:solidFill>
                <a:latin typeface="UTM Alberta Heavy" panose="02040603050506020204" pitchFamily="18" charset="0"/>
              </a:rPr>
              <a:t> </a:t>
            </a:r>
            <a:r>
              <a:rPr lang="en-US" sz="6000" dirty="0" err="1">
                <a:solidFill>
                  <a:srgbClr val="FF0000"/>
                </a:solidFill>
                <a:latin typeface="UTM Alberta Heavy" panose="02040603050506020204" pitchFamily="18" charset="0"/>
              </a:rPr>
              <a:t>Chúa</a:t>
            </a:r>
            <a:r>
              <a:rPr lang="en-US" sz="6000" dirty="0">
                <a:solidFill>
                  <a:srgbClr val="FF0000"/>
                </a:solidFill>
                <a:latin typeface="UTM Alberta Heavy" panose="02040603050506020204" pitchFamily="18" charset="0"/>
              </a:rPr>
              <a:t> </a:t>
            </a:r>
            <a:r>
              <a:rPr lang="en-US" sz="6000" err="1">
                <a:solidFill>
                  <a:srgbClr val="FF0000"/>
                </a:solidFill>
                <a:latin typeface="UTM Alberta Heavy" panose="02040603050506020204" pitchFamily="18" charset="0"/>
              </a:rPr>
              <a:t>Thương</a:t>
            </a:r>
            <a:r>
              <a:rPr lang="en-US" sz="6000">
                <a:solidFill>
                  <a:srgbClr val="FF0000"/>
                </a:solidFill>
                <a:latin typeface="UTM Alberta Heavy" panose="02040603050506020204" pitchFamily="18" charset="0"/>
              </a:rPr>
              <a:t> Xót</a:t>
            </a:r>
            <a:endParaRPr lang="en-US" sz="6600" dirty="0">
              <a:solidFill>
                <a:srgbClr val="002060"/>
              </a:solidFill>
              <a:latin typeface="UTM American Sans" panose="0204060305050602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814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en-US" sz="5400" u="sng" dirty="0">
                <a:solidFill>
                  <a:srgbClr val="FF0000"/>
                </a:solidFill>
                <a:latin typeface="UTM American Sans" panose="02040603050506020204" pitchFamily="18" charset="0"/>
              </a:rPr>
              <a:t>Tk</a:t>
            </a:r>
            <a:r>
              <a:rPr lang="vi-VN" sz="5400" u="sng" dirty="0">
                <a:solidFill>
                  <a:srgbClr val="FF0000"/>
                </a:solidFill>
                <a:latin typeface="UTM American Sans" panose="02040603050506020204" pitchFamily="18" charset="0"/>
              </a:rPr>
              <a:t>2.</a:t>
            </a:r>
            <a:r>
              <a:rPr lang="vi-VN"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Tiếng lòng giờ đây vang lên thiết tha ngát thơm như làn khói hương cao vời. Cùng chung với đất trời muôn tiếng ca, chúc tụng danh Chúa đến muôn muôn đời.</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428229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latin typeface="UTM American Sans" panose="02040603050506020204" pitchFamily="18" charset="0"/>
              </a:rPr>
              <a:t>ĐK:</a:t>
            </a:r>
            <a:r>
              <a:rPr lang="en-US"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Hãy đến tung hô Chúa reo mừng Đấng cứu thoát ta. Nào cùng đến trước thiên nhan, nào cùng đến trước thiên nhan, dâng lời cảm tạ, và tung hô Chúa.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4261352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Autofit/>
          </a:bodyPr>
          <a:lstStyle/>
          <a:p>
            <a:pPr algn="just"/>
            <a:r>
              <a:rPr lang="en-US" sz="5400" u="sng" dirty="0">
                <a:solidFill>
                  <a:srgbClr val="FF0000"/>
                </a:solidFill>
                <a:latin typeface="UTM American Sans" panose="02040603050506020204" pitchFamily="18" charset="0"/>
              </a:rPr>
              <a:t>Tk</a:t>
            </a:r>
            <a:r>
              <a:rPr lang="vi-VN" sz="5400" u="sng" dirty="0">
                <a:solidFill>
                  <a:srgbClr val="FF0000"/>
                </a:solidFill>
                <a:latin typeface="UTM American Sans" panose="02040603050506020204" pitchFamily="18" charset="0"/>
              </a:rPr>
              <a:t>3.</a:t>
            </a:r>
            <a:r>
              <a:rPr lang="vi-VN" sz="5400" dirty="0">
                <a:solidFill>
                  <a:srgbClr val="0447CC"/>
                </a:solidFill>
                <a:latin typeface="UTM American Sans" panose="02040603050506020204" pitchFamily="18" charset="0"/>
              </a:rPr>
              <a:t> </a:t>
            </a:r>
            <a:r>
              <a:rPr lang="en-US" sz="5400" dirty="0" err="1">
                <a:solidFill>
                  <a:srgbClr val="002060"/>
                </a:solidFill>
                <a:latin typeface="UTM American Sans" panose="02040603050506020204" pitchFamily="18" charset="0"/>
              </a:rPr>
              <a:t>Hãy</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vào</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cùng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khiêm</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cung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dâng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tiến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lên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tấm</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thân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với</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lòng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mến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yêu</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chân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thành</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Dù</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cho</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sóng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gió</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tràn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lan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bốn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bề</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vững</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niềm</a:t>
            </a:r>
            <a:r>
              <a:rPr lang="en-US" sz="5400" dirty="0">
                <a:solidFill>
                  <a:srgbClr val="002060"/>
                </a:solidFill>
                <a:latin typeface="UTM American Sans" panose="02040603050506020204" pitchFamily="18" charset="0"/>
              </a:rPr>
              <a:t> tin </a:t>
            </a:r>
            <a:r>
              <a:rPr lang="en-US" sz="5400" dirty="0" err="1">
                <a:solidFill>
                  <a:srgbClr val="002060"/>
                </a:solidFill>
                <a:latin typeface="UTM American Sans" panose="02040603050506020204" pitchFamily="18" charset="0"/>
              </a:rPr>
              <a:t>kính</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Chúa</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luôn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nhân</a:t>
            </a:r>
            <a:r>
              <a:rPr lang="en-US" sz="5400" dirty="0">
                <a:solidFill>
                  <a:srgbClr val="002060"/>
                </a:solidFill>
                <a:latin typeface="UTM American Sans" panose="02040603050506020204" pitchFamily="18" charset="0"/>
              </a:rPr>
              <a:t> </a:t>
            </a:r>
            <a:r>
              <a:rPr lang="en-US" sz="5400" dirty="0" err="1">
                <a:solidFill>
                  <a:srgbClr val="002060"/>
                </a:solidFill>
                <a:latin typeface="UTM American Sans" panose="02040603050506020204" pitchFamily="18" charset="0"/>
              </a:rPr>
              <a:t>lành</a:t>
            </a:r>
            <a:r>
              <a:rPr lang="en-US" sz="5400" dirty="0">
                <a:solidFill>
                  <a:srgbClr val="002060"/>
                </a:solidFill>
                <a:latin typeface="UTM American Sans" panose="02040603050506020204" pitchFamily="18" charset="0"/>
              </a:rPr>
              <a:t>.</a:t>
            </a:r>
          </a:p>
        </p:txBody>
      </p:sp>
    </p:spTree>
    <p:extLst>
      <p:ext uri="{BB962C8B-B14F-4D97-AF65-F5344CB8AC3E}">
        <p14:creationId xmlns:p14="http://schemas.microsoft.com/office/powerpoint/2010/main" val="2385313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D338-A187-5546-17E2-C7D7B1C154A1}"/>
              </a:ext>
            </a:extLst>
          </p:cNvPr>
          <p:cNvSpPr>
            <a:spLocks noGrp="1"/>
          </p:cNvSpPr>
          <p:nvPr>
            <p:ph type="title"/>
          </p:nvPr>
        </p:nvSpPr>
        <p:spPr>
          <a:xfrm>
            <a:off x="0" y="0"/>
            <a:ext cx="9144000" cy="5143500"/>
          </a:xfrm>
        </p:spPr>
        <p:txBody>
          <a:bodyPr>
            <a:normAutofit/>
          </a:bodyPr>
          <a:lstStyle/>
          <a:p>
            <a:pPr algn="just"/>
            <a:r>
              <a:rPr lang="vi-VN" sz="5400" u="sng" dirty="0">
                <a:solidFill>
                  <a:srgbClr val="FF0000"/>
                </a:solidFill>
                <a:latin typeface="UTM American Sans" panose="02040603050506020204" pitchFamily="18" charset="0"/>
              </a:rPr>
              <a:t>ĐK:</a:t>
            </a:r>
            <a:r>
              <a:rPr lang="en-US" sz="5400" dirty="0">
                <a:solidFill>
                  <a:srgbClr val="0447CC"/>
                </a:solidFill>
                <a:latin typeface="UTM American Sans" panose="02040603050506020204" pitchFamily="18" charset="0"/>
              </a:rPr>
              <a:t> </a:t>
            </a:r>
            <a:r>
              <a:rPr lang="vi-VN" sz="5400" dirty="0">
                <a:solidFill>
                  <a:srgbClr val="002060"/>
                </a:solidFill>
                <a:latin typeface="UTM American Sans" panose="02040603050506020204" pitchFamily="18" charset="0"/>
              </a:rPr>
              <a:t>Hãy đến tung hô Chúa reo mừng Đấng cứu thoát ta. Nào cùng đến trước thiên nhan, nào cùng đến trước thiên nhan, dâng lời cảm tạ, và tung hô Chúa.</a:t>
            </a:r>
            <a:endParaRPr lang="en-US" sz="5400" dirty="0">
              <a:solidFill>
                <a:srgbClr val="002060"/>
              </a:solidFill>
              <a:latin typeface="UTM American Sans" panose="02040603050506020204" pitchFamily="18" charset="0"/>
            </a:endParaRPr>
          </a:p>
        </p:txBody>
      </p:sp>
    </p:spTree>
    <p:extLst>
      <p:ext uri="{BB962C8B-B14F-4D97-AF65-F5344CB8AC3E}">
        <p14:creationId xmlns:p14="http://schemas.microsoft.com/office/powerpoint/2010/main" val="390534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1294</Words>
  <Application>Microsoft Office PowerPoint</Application>
  <PresentationFormat>On-screen Show (16:9)</PresentationFormat>
  <Paragraphs>44</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1_Office Theme</vt:lpstr>
      <vt:lpstr>2_Office Theme</vt:lpstr>
      <vt:lpstr>5_Office Theme</vt:lpstr>
      <vt:lpstr>6_Office Theme</vt:lpstr>
      <vt:lpstr>3_Office Theme</vt:lpstr>
      <vt:lpstr>PowerPoint Presentation</vt:lpstr>
      <vt:lpstr>Ca Nhập Lễ  HÃY ĐẾN St: Lm. Kim Long</vt:lpstr>
      <vt:lpstr>ĐK: Hãy đến tung hô Chúa reo mừng Đấng cứu thoát ta. Nào cùng đến trước thiên nhan, nào cùng đến trước thiên nhan, dâng lời cảm tạ, và tung hô Chúa.</vt:lpstr>
      <vt:lpstr>Tk1. Chúa là nguồn quang minh tâm trí con, sáng soi con đường thế gian mịt mùng. Dìu con tiến bước về nơi ước mong, dẫu ngàn nguy khó rắc gieo trên đường.</vt:lpstr>
      <vt:lpstr>ĐK: Hãy đến tung hô Chúa reo mừng Đấng cứu thoát ta. Nào cùng đến trước thiên nhan, nào cùng đến trước thiên nhan, dâng lời cảm tạ, và tung hô Chúa.</vt:lpstr>
      <vt:lpstr>Tk2. Tiếng lòng giờ đây vang lên thiết tha ngát thơm như làn khói hương cao vời. Cùng chung với đất trời muôn tiếng ca, chúc tụng danh Chúa đến muôn muôn đời.</vt:lpstr>
      <vt:lpstr>ĐK: Hãy đến tung hô Chúa reo mừng Đấng cứu thoát ta. Nào cùng đến trước thiên nhan, nào cùng đến trước thiên nhan, dâng lời cảm tạ, và tung hô Chúa.</vt:lpstr>
      <vt:lpstr>Tk3. Hãy vào cùng khiêm cung dâng tiến lên tấm thân với lòng mến yêu chân thành. Dù cho sóng gió tràn lan bốn bề, vững niềm tin kính Chúa luôn nhân lành.</vt:lpstr>
      <vt:lpstr>ĐK: Hãy đến tung hô Chúa reo mừng Đấng cứu thoát ta. Nào cùng đến trước thiên nhan, nào cùng đến trước thiên nhan, dâng lời cảm tạ, và tung hô Chúa.</vt:lpstr>
      <vt:lpstr>PowerPoint Presentation</vt:lpstr>
      <vt:lpstr>Đáp Ca  THÁNH VỊNH 127 St: Lm. KIM LONG 03 Câu</vt:lpstr>
      <vt:lpstr>ĐK. Phúc thay bạn nào kính sợ Chúa.</vt:lpstr>
      <vt:lpstr>Tk1. Phúc thay bạn nào kính sợ Chúa, bước đi trong đường lối của Ngài. Bạn hưởng công nghiệp bạn làm ra, cuộc sống cứ luôn gặp may.</vt:lpstr>
      <vt:lpstr>ĐK. Phúc thay bạn nào kính sợ Chúa.</vt:lpstr>
      <vt:lpstr>Tk2. Cứ trông như hiền thê bạn đó, giống cây nho đầy trái thơm nồng. Tựa gốc Ô-liu là bầy con cùng xúm xít quanh bàn ăn.</vt:lpstr>
      <vt:lpstr>ĐK. Phúc thay bạn nào kính sợ Chúa.</vt:lpstr>
      <vt:lpstr>Tk3. Bởi chưng đây là chính lộc phúc, Chúa ban cho kẻ kính sợ Ngài. Nguyện Chúa thương ban từ Si-on, tràn xuống phúc ân triền miên.</vt:lpstr>
      <vt:lpstr>ĐK. Phúc thay bạn nào kính sợ Chúa.</vt:lpstr>
      <vt:lpstr>PowerPoint Presentation</vt:lpstr>
      <vt:lpstr>Alleluia… Đấng cứu độ chúng ta là Đức Giêsu Kitô, đã tiêu diệt thần chết và dùng tin mừng mà làm sáng tỏ phúc trường sinh.   …Alleluia</vt:lpstr>
      <vt:lpstr>PowerPoint Presentation</vt:lpstr>
      <vt:lpstr>PowerPoint Presentation</vt:lpstr>
      <vt:lpstr>Ca Dâng Lễ  TIẾN DÂNG LÊN St: Phanxico</vt:lpstr>
      <vt:lpstr>Tk1. Tiến dâng lên thiên cung này lễ vật. Nguyện dâng Chúa bánh thơm với rượu nho, và nước mắt tiếng hát trong cuộc đời. Xin Chúa nhận đền bù muôn tội con.</vt:lpstr>
      <vt:lpstr>ĐK: Cùng dâng tiến tiếng hát trên môi nguyện cầu, bao nỗi sầu dâng lên cùng với niềm vui; cùng dâng tiến với hết tâm tình thiết tha, tựa hương xa bay lên tòa Chúa bao la.</vt:lpstr>
      <vt:lpstr>Tk2. Tiến dâng lên thiên cung lời ước nguyện, nguyện xin Chúa khấng ban phúc bình yên, được như nước nối kết trong rượu nồng, bao tấm lòng hòa đồng trong tình yêu.</vt:lpstr>
      <vt:lpstr>ĐK: Cùng dâng tiến tiếng hát trên môi nguyện cầu, bao nỗi sầu dâng lên cùng với niềm vui; cùng dâng tiến với hết tâm tình thiết tha, tựa hương xa bay lên tòa Chúa bao la.</vt:lpstr>
      <vt:lpstr>PowerPoint Presentation</vt:lpstr>
      <vt:lpstr>PowerPoint Presentation</vt:lpstr>
      <vt:lpstr>Ca Nguyện Hiệp Lễ  LÒNG THƯƠNG XÓT CHÚA 3 St: ANH TUẤN</vt:lpstr>
      <vt:lpstr>Tk1. Khi con khẩn cầu lòng thương xót của Chúa, Chúa ơi! Khi con nhìn về quá khứ hiện tại cuộc sống của con. </vt:lpstr>
      <vt:lpstr>** Con đây ngỡ ngàng vì ánh sáng lòng thương xót Chúa. Đã dìu con bước đi dù trong khó nguy vì Chúa vẫn thương con.</vt:lpstr>
      <vt:lpstr>ĐK: Hãy đến với lòng thương xót Chúa bao la biển rộng suối nguồn hạnh phúc. Hãy đến với lòng thương xót Chúa con không lo sợ bão tố trần gian. </vt:lpstr>
      <vt:lpstr>*** Hãy đến với lòng thương xót Chúa ánh sáng diệu kỳ chở che đời con. Hãy tín thác vào lòng thương xót Chúa sẽ đưa con đi trong an bình.</vt:lpstr>
      <vt:lpstr>Tk2. Bao la vô bờ lòng thương xót tựa như biển khơi. Con xin khẩn cầu ánh sáng của Người dọi chiếu trong con. </vt:lpstr>
      <vt:lpstr>** Con xin kết hiệp cùng ánh sáng lòng thương xót Chúa. Để truyền rao khắp nơi lòng thương xót Chúa bền vững đến muôn đời.</vt:lpstr>
      <vt:lpstr>ĐK: Hãy đến với lòng thương xót Chúa bao la biển rộng suối nguồn hạnh phúc. Hãy đến với lòng thương xót Chúa con không lo sợ bão tố trần gian. </vt:lpstr>
      <vt:lpstr>*** Hãy đến với lòng thương xót Chúa ánh sáng diệu kỳ chở che đời con. Hãy tín thác vào lòng thương xót Chúa sẽ đưa con đi trong an bình</vt:lpstr>
      <vt:lpstr>Tk3. Xin cho mọi người được nối kết tình Chúa xót thương. Hoa thơm lòng người bác ái trọn vẹn vì Chúa xót thương. </vt:lpstr>
      <vt:lpstr>** Muôn dân trở về cùng ánh sáng lòng thương xót Chúa. Chỉ một Cha chí nhân và Con dấu yêu cùng với Chúa Thánh Thần.</vt:lpstr>
      <vt:lpstr>ĐK: Hãy đến với lòng thương xót Chúa bao la biển rộng suối nguồn hạnh phúc. Hãy đến với lòng thương xót Chúa con không lo sợ bão tố trần gian. </vt:lpstr>
      <vt:lpstr>*** Hãy đến với lòng thương xót Chúa ánh sáng diệu kỳ chở che đời con. Hãy tín thác vào lòng thương xót Chúa sẽ đưa con đi trong an bình</vt:lpstr>
      <vt:lpstr>PowerPoint Presentation</vt:lpstr>
      <vt:lpstr>Thánh Lễ Suy  Tôn   Lòng Chúa Thương Xót</vt:lpstr>
      <vt:lpstr>Ca Kết Lễ  HÃY ĐI LOAN BÁO LÒNG THƯƠNG SÓT CHÚA St: Ngọc Linh</vt:lpstr>
      <vt:lpstr>ĐK: Hãy đi loan báo Lòng Thương Xót Chúa. Hãy đi loan báo Tin Mừng Cứu Độ. Cho muôn phương thắm lên niềm tin sáng tươi. Hãy đi loan báo Lòng Thương Xót Chúa. Hãy đi loan báo Tin Mừng Cứu Độ. Cho yêu thương lan tỏa khắp nơi.</vt:lpstr>
      <vt:lpstr>Tk1. Hãy mở rộng trái tim hiến trao cuộc đời. Hãy sẻ chia nỗi lòng với người cùng khốn. Sống bác ái, sống hiền hòa, sống độ lượng thứ tha. Để lòng Thương Xót Chúa mãi còn ngát hương.</vt:lpstr>
      <vt:lpstr>ĐK: Hãy đi loan báo Lòng Thương Xót Chúa. Hãy đi loan báo Tin Mừng Cứu Độ. Cho muôn phương thắm lên niềm tin sáng tươi. Hãy đi loan báo Lòng Thương Xót Chúa. Hãy đi loan báo Tin Mừng Cứu Độ. Cho yêu thương lan tỏa khắp nơi.</vt:lpstr>
      <vt:lpstr>Tk2. Hãy nhiệt thành bước theo tiếng gọi của Ngài. Loan truyền cho muôn người biết lòng thương Chúa. Sống nghĩa thiết, sống đồng cảm, sống hiệp lòng nhất tâm. Để lòng thương xót Chúa mãi còn chứa chan.</vt:lpstr>
      <vt:lpstr>ĐK: Hãy đi loan báo Lòng Thương Xót Chúa. Hãy đi loan báo Tin Mừng Cứu Độ. Cho muôn phương thắm lên niềm tin sáng tươi. Hãy đi loan báo Lòng Thương Xót Chúa. Hãy đi loan báo Tin Mừng Cứu Độ. Cho yêu thương lan tỏa khắp nơi.</vt:lpstr>
      <vt:lpstr>Tk3. Quyết một lòng tín trung bước theo chân Mẹ. Mẹ đầy tràn phúc ân hơn mọi phụ nữ. Sống mến Chúa như Mẹ hiền, sống một đời chứng nhân. Nguyện Mẹ thương xót lối dẫn đường chúng con.</vt:lpstr>
      <vt:lpstr>Thánh Lễ Suy  Tôn   Lòng Chúa Thương Xót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Giỗ Mãn Tang  Ông Gioan Baotixita  NGUYỄN QUÝ CHUÂN</dc:title>
  <dc:creator>trungbo2001@gmail.com</dc:creator>
  <cp:lastModifiedBy>Hung Nam</cp:lastModifiedBy>
  <cp:revision>6</cp:revision>
  <dcterms:created xsi:type="dcterms:W3CDTF">2023-05-18T04:46:54Z</dcterms:created>
  <dcterms:modified xsi:type="dcterms:W3CDTF">2023-06-03T22:48:18Z</dcterms:modified>
</cp:coreProperties>
</file>