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28" r:id="rId3"/>
    <p:sldMasterId id="2147483896" r:id="rId4"/>
    <p:sldMasterId id="2147483920" r:id="rId5"/>
    <p:sldMasterId id="2147483932" r:id="rId6"/>
    <p:sldMasterId id="2147483992" r:id="rId7"/>
    <p:sldMasterId id="2147484004" r:id="rId8"/>
    <p:sldMasterId id="2147484016" r:id="rId9"/>
    <p:sldMasterId id="2147484028" r:id="rId10"/>
    <p:sldMasterId id="2147484040" r:id="rId11"/>
    <p:sldMasterId id="2147484052" r:id="rId12"/>
    <p:sldMasterId id="2147484064" r:id="rId13"/>
    <p:sldMasterId id="2147484076" r:id="rId14"/>
    <p:sldMasterId id="2147484088" r:id="rId15"/>
    <p:sldMasterId id="2147484100" r:id="rId16"/>
    <p:sldMasterId id="2147484124" r:id="rId17"/>
    <p:sldMasterId id="2147484136" r:id="rId18"/>
    <p:sldMasterId id="2147484148" r:id="rId19"/>
    <p:sldMasterId id="2147484160" r:id="rId20"/>
    <p:sldMasterId id="2147484172" r:id="rId21"/>
    <p:sldMasterId id="2147484184" r:id="rId22"/>
    <p:sldMasterId id="2147484196" r:id="rId23"/>
    <p:sldMasterId id="2147484208" r:id="rId24"/>
  </p:sldMasterIdLst>
  <p:notesMasterIdLst>
    <p:notesMasterId r:id="rId81"/>
  </p:notesMasterIdLst>
  <p:sldIdLst>
    <p:sldId id="9708" r:id="rId25"/>
    <p:sldId id="9675" r:id="rId26"/>
    <p:sldId id="9676" r:id="rId27"/>
    <p:sldId id="9677" r:id="rId28"/>
    <p:sldId id="9678" r:id="rId29"/>
    <p:sldId id="9679" r:id="rId30"/>
    <p:sldId id="9680" r:id="rId31"/>
    <p:sldId id="9681" r:id="rId32"/>
    <p:sldId id="9682" r:id="rId33"/>
    <p:sldId id="9769" r:id="rId34"/>
    <p:sldId id="2146" r:id="rId35"/>
    <p:sldId id="1982" r:id="rId36"/>
    <p:sldId id="1986" r:id="rId37"/>
    <p:sldId id="9719" r:id="rId38"/>
    <p:sldId id="9770" r:id="rId39"/>
    <p:sldId id="261" r:id="rId40"/>
    <p:sldId id="262" r:id="rId41"/>
    <p:sldId id="9731" r:id="rId42"/>
    <p:sldId id="9735" r:id="rId43"/>
    <p:sldId id="9734" r:id="rId44"/>
    <p:sldId id="9736" r:id="rId45"/>
    <p:sldId id="9733" r:id="rId46"/>
    <p:sldId id="9737" r:id="rId47"/>
    <p:sldId id="9732" r:id="rId48"/>
    <p:sldId id="9738" r:id="rId49"/>
    <p:sldId id="9739" r:id="rId50"/>
    <p:sldId id="9774" r:id="rId51"/>
    <p:sldId id="9771" r:id="rId52"/>
    <p:sldId id="9717" r:id="rId53"/>
    <p:sldId id="258" r:id="rId54"/>
    <p:sldId id="1134" r:id="rId55"/>
    <p:sldId id="1161" r:id="rId56"/>
    <p:sldId id="1139" r:id="rId57"/>
    <p:sldId id="9740" r:id="rId58"/>
    <p:sldId id="9741" r:id="rId59"/>
    <p:sldId id="9669" r:id="rId60"/>
    <p:sldId id="9772" r:id="rId61"/>
    <p:sldId id="9384" r:id="rId62"/>
    <p:sldId id="2344" r:id="rId63"/>
    <p:sldId id="9555" r:id="rId64"/>
    <p:sldId id="9746" r:id="rId65"/>
    <p:sldId id="9747" r:id="rId66"/>
    <p:sldId id="9748" r:id="rId67"/>
    <p:sldId id="9749" r:id="rId68"/>
    <p:sldId id="9718" r:id="rId69"/>
    <p:sldId id="9773" r:id="rId70"/>
    <p:sldId id="9750" r:id="rId71"/>
    <p:sldId id="9761" r:id="rId72"/>
    <p:sldId id="9763" r:id="rId73"/>
    <p:sldId id="9764" r:id="rId74"/>
    <p:sldId id="9765" r:id="rId75"/>
    <p:sldId id="9390" r:id="rId76"/>
    <p:sldId id="9766" r:id="rId77"/>
    <p:sldId id="9767" r:id="rId78"/>
    <p:sldId id="9768" r:id="rId79"/>
    <p:sldId id="9715"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472"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70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9499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261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4967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6722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5021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155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332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4693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8666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69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2789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87910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259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3633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880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9864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2742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9055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259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167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394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87910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259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3633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880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986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2742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9055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25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167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394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87910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259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3633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880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9864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2742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905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259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0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167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394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87910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259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3633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880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9864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274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9055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259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0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167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394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231324"/>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382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8364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926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472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6560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962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462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4938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2191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2018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83446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1818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7206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75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880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97930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9554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1705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5708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9644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5326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934274"/>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5458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020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82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0774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0077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560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4199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1167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523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1776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93427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545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0200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0774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00770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560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4199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1167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523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1776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529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1290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446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1573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2057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5019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1820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12772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33301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8872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2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446696"/>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2066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4651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87803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045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9703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09229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43781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29656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895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1429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194316"/>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33641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30150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5149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32355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22305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69448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33832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297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8707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33191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14586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140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17759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8342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89969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40163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70013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38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94109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81794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1618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412101"/>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19253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08929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59134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57234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8343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6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89530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51883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82743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0207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52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4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29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3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2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0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67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75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08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84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10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50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25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061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008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6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20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53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63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67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18665"/>
      </p:ext>
    </p:extLst>
  </p:cSld>
  <p:clrMapOvr>
    <a:masterClrMapping/>
  </p:clrMapOvr>
  <p:transition spd="slow"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1947"/>
      </p:ext>
    </p:extLst>
  </p:cSld>
  <p:clrMapOvr>
    <a:masterClrMapping/>
  </p:clrMapOvr>
  <p:transition spd="slow"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1488"/>
      </p:ext>
    </p:extLst>
  </p:cSld>
  <p:clrMapOvr>
    <a:masterClrMapping/>
  </p:clrMapOvr>
  <p:transition spd="slow"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11347"/>
      </p:ext>
    </p:extLst>
  </p:cSld>
  <p:clrMapOvr>
    <a:masterClrMapping/>
  </p:clrMapOvr>
  <p:transition spd="slow"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7766"/>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4661"/>
      </p:ext>
    </p:extLst>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46627"/>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5"/>
      </p:ext>
    </p:extLst>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47307"/>
      </p:ext>
    </p:extLst>
  </p:cSld>
  <p:clrMapOvr>
    <a:masterClrMapping/>
  </p:clrMapOvr>
  <p:transition spd="slow"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91020"/>
      </p:ext>
    </p:extLst>
  </p:cSld>
  <p:clrMapOvr>
    <a:masterClrMapping/>
  </p:clrMapOvr>
  <p:transition spd="slow"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406"/>
      </p:ext>
    </p:extLst>
  </p:cSld>
  <p:clrMapOvr>
    <a:masterClrMapping/>
  </p:clrMapOvr>
  <p:transition spd="slow"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00948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4248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519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00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135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946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0808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1334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53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319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4988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3400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860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1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9694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4247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8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307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547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139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85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5435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9499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2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4967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6722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502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155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3324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4693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8666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6961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2789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94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261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4967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6722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5021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155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3324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4693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8666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6961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27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4.jp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57719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84829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848291"/>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84829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848291"/>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669570"/>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345181"/>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302366"/>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302366"/>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270580"/>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71352"/>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435371"/>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126821"/>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730827"/>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7879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143-C041-4B05-BC00-60616AF279D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1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154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25643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2930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57719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57719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5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5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5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54.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8.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8.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9.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9.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54.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0.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11.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8.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9.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dirty="0" smtClean="0">
                <a:solidFill>
                  <a:schemeClr val="bg1"/>
                </a:solidFill>
                <a:effectLst>
                  <a:outerShdw blurRad="38100" dist="38100" dir="2700000" algn="tl">
                    <a:srgbClr val="000000">
                      <a:alpha val="43137"/>
                    </a:srgbClr>
                  </a:outerShdw>
                </a:effectLst>
              </a:rPr>
              <a:t/>
            </a:r>
            <a:br>
              <a:rPr lang="en-US" sz="4000" dirty="0" smtClean="0">
                <a:solidFill>
                  <a:schemeClr val="bg1"/>
                </a:solidFill>
                <a:effectLst>
                  <a:outerShdw blurRad="38100" dist="38100" dir="2700000" algn="tl">
                    <a:srgbClr val="000000">
                      <a:alpha val="43137"/>
                    </a:srgbClr>
                  </a:outerShdw>
                </a:effectLst>
              </a:rPr>
            </a:br>
            <a:endParaRPr lang="en-US" sz="400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endParaRPr>
          </a:p>
        </p:txBody>
      </p:sp>
      <p:sp>
        <p:nvSpPr>
          <p:cNvPr id="4" name="Rectangle 3"/>
          <p:cNvSpPr/>
          <p:nvPr/>
        </p:nvSpPr>
        <p:spPr>
          <a:xfrm>
            <a:off x="3429000" y="2110083"/>
            <a:ext cx="5562600" cy="1200329"/>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ÔNG</a:t>
            </a: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PHANXICO XAVIE </a:t>
            </a:r>
          </a:p>
          <a:p>
            <a:pPr algn="ct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TRẦN TRUNG VIỆT</a:t>
            </a:r>
            <a:endPar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3090804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XIN CẦU CHO LINH HỒN </a:t>
            </a:r>
          </a:p>
          <a:p>
            <a:pPr algn="ctr"/>
            <a:r>
              <a:rPr lang="en-US" sz="4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PHANXICO XAVIE</a:t>
            </a:r>
            <a:endPar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3681077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Như</a:t>
            </a:r>
            <a:r>
              <a:rPr lang="en-US" sz="66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Đức</a:t>
            </a:r>
            <a:r>
              <a:rPr lang="en-US" sz="66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Ki- </a:t>
            </a:r>
            <a:r>
              <a:rPr lang="en-US" sz="66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tô</a:t>
            </a:r>
            <a:endParaRPr lang="en-US" sz="66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Lm. Dao Kim </a:t>
            </a:r>
            <a:endParaRPr lang="en-US" sz="4000" b="1"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300" b="1" dirty="0" err="1" smtClean="0">
                <a:solidFill>
                  <a:srgbClr val="7030A0"/>
                </a:solidFill>
                <a:latin typeface="+mj-lt"/>
                <a:cs typeface="Times New Roman" panose="02020603050405020304" pitchFamily="18" charset="0"/>
              </a:rPr>
              <a:t>Như</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Đức</a:t>
            </a:r>
            <a:r>
              <a:rPr lang="en-US" sz="4300" b="1" dirty="0" smtClean="0">
                <a:solidFill>
                  <a:srgbClr val="7030A0"/>
                </a:solidFill>
                <a:latin typeface="+mj-lt"/>
                <a:cs typeface="Times New Roman" panose="02020603050405020304" pitchFamily="18" charset="0"/>
              </a:rPr>
              <a:t> Ki-</a:t>
            </a:r>
            <a:r>
              <a:rPr lang="en-US" sz="4300" b="1" dirty="0" err="1" smtClean="0">
                <a:solidFill>
                  <a:srgbClr val="7030A0"/>
                </a:solidFill>
                <a:latin typeface="+mj-lt"/>
                <a:cs typeface="Times New Roman" panose="02020603050405020304" pitchFamily="18" charset="0"/>
              </a:rPr>
              <a:t>tô</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đã</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chết</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và</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đã</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sống</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lại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thế</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nào</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thì</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Thiên</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Chúa</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cũng</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sẽ</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đem</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họ</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đến</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với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Người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Và</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mọi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người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đều</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phải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chết</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nơi</a:t>
            </a:r>
            <a:r>
              <a:rPr lang="en-US" sz="4300" b="1" dirty="0" smtClean="0">
                <a:solidFill>
                  <a:srgbClr val="7030A0"/>
                </a:solidFill>
                <a:latin typeface="+mj-lt"/>
                <a:cs typeface="Times New Roman" panose="02020603050405020304" pitchFamily="18" charset="0"/>
              </a:rPr>
              <a:t> A-</a:t>
            </a:r>
            <a:r>
              <a:rPr lang="en-US" sz="4300" b="1" dirty="0" err="1" smtClean="0">
                <a:solidFill>
                  <a:srgbClr val="7030A0"/>
                </a:solidFill>
                <a:latin typeface="+mj-lt"/>
                <a:cs typeface="Times New Roman" panose="02020603050405020304" pitchFamily="18" charset="0"/>
              </a:rPr>
              <a:t>đam</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thế</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nào</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thì</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cũng</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sẽ</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được</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sống</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lại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nơi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Đức</a:t>
            </a:r>
            <a:r>
              <a:rPr lang="en-US" sz="4300" b="1" dirty="0" smtClean="0">
                <a:solidFill>
                  <a:srgbClr val="7030A0"/>
                </a:solidFill>
                <a:latin typeface="+mj-lt"/>
                <a:cs typeface="Times New Roman" panose="02020603050405020304" pitchFamily="18" charset="0"/>
              </a:rPr>
              <a:t> Ki-</a:t>
            </a:r>
            <a:r>
              <a:rPr lang="en-US" sz="4300" b="1" dirty="0" err="1" smtClean="0">
                <a:solidFill>
                  <a:srgbClr val="7030A0"/>
                </a:solidFill>
                <a:latin typeface="+mj-lt"/>
                <a:cs typeface="Times New Roman" panose="02020603050405020304" pitchFamily="18" charset="0"/>
              </a:rPr>
              <a:t>tô</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như</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vậy</a:t>
            </a:r>
            <a:r>
              <a:rPr lang="en-US" sz="4300" b="1" dirty="0" smtClean="0">
                <a:solidFill>
                  <a:srgbClr val="7030A0"/>
                </a:solidFill>
                <a:latin typeface="+mj-lt"/>
                <a:cs typeface="Times New Roman" panose="02020603050405020304" pitchFamily="18" charset="0"/>
              </a:rPr>
              <a:t>. </a:t>
            </a:r>
            <a:endParaRPr lang="en-US" sz="4300" b="1" u="sng" dirty="0">
              <a:solidFill>
                <a:srgbClr val="7030A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7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700" b="1" dirty="0" err="1" smtClean="0">
                <a:solidFill>
                  <a:srgbClr val="7030A0"/>
                </a:solidFill>
                <a:latin typeface="+mj-lt"/>
                <a:cs typeface="Times New Roman" panose="02020603050405020304" pitchFamily="18" charset="0"/>
              </a:rPr>
              <a:t>Niềm</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hy</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vọng</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của</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chúng</a:t>
            </a:r>
            <a:r>
              <a:rPr lang="en-US" sz="5700" b="1" dirty="0" smtClean="0">
                <a:solidFill>
                  <a:srgbClr val="7030A0"/>
                </a:solidFill>
                <a:latin typeface="+mj-lt"/>
                <a:cs typeface="Times New Roman" panose="02020603050405020304" pitchFamily="18" charset="0"/>
              </a:rPr>
              <a:t> ta </a:t>
            </a:r>
            <a:r>
              <a:rPr lang="en-US" sz="5700" b="1" dirty="0" err="1" smtClean="0">
                <a:solidFill>
                  <a:srgbClr val="7030A0"/>
                </a:solidFill>
                <a:latin typeface="+mj-lt"/>
                <a:cs typeface="Times New Roman" panose="02020603050405020304" pitchFamily="18" charset="0"/>
              </a:rPr>
              <a:t>đã</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chiếu</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sáng</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nơi</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trần</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gian</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này</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Là</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nhờ</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Đức</a:t>
            </a:r>
            <a:r>
              <a:rPr lang="en-US" sz="5700" b="1" dirty="0" smtClean="0">
                <a:solidFill>
                  <a:srgbClr val="7030A0"/>
                </a:solidFill>
                <a:latin typeface="+mj-lt"/>
                <a:cs typeface="Times New Roman" panose="02020603050405020304" pitchFamily="18" charset="0"/>
              </a:rPr>
              <a:t> Ki-</a:t>
            </a:r>
            <a:r>
              <a:rPr lang="en-US" sz="5700" b="1" dirty="0" err="1" smtClean="0">
                <a:solidFill>
                  <a:srgbClr val="7030A0"/>
                </a:solidFill>
                <a:latin typeface="+mj-lt"/>
                <a:cs typeface="Times New Roman" panose="02020603050405020304" pitchFamily="18" charset="0"/>
              </a:rPr>
              <a:t>tô</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đã</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giao</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hòa</a:t>
            </a:r>
            <a:r>
              <a:rPr lang="en-US" sz="5700" b="1" dirty="0" smtClean="0">
                <a:solidFill>
                  <a:srgbClr val="7030A0"/>
                </a:solidFill>
                <a:latin typeface="+mj-lt"/>
                <a:cs typeface="Times New Roman" panose="02020603050405020304" pitchFamily="18" charset="0"/>
              </a:rPr>
              <a:t> ta </a:t>
            </a:r>
            <a:r>
              <a:rPr lang="en-US" sz="5700" b="1" dirty="0" err="1" smtClean="0">
                <a:solidFill>
                  <a:srgbClr val="7030A0"/>
                </a:solidFill>
                <a:latin typeface="+mj-lt"/>
                <a:cs typeface="Times New Roman" panose="02020603050405020304" pitchFamily="18" charset="0"/>
              </a:rPr>
              <a:t>cùng</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Thiên</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Chúa</a:t>
            </a:r>
            <a:r>
              <a:rPr lang="en-US" sz="5700" b="1" dirty="0" smtClean="0">
                <a:solidFill>
                  <a:srgbClr val="7030A0"/>
                </a:solidFill>
                <a:latin typeface="+mj-lt"/>
                <a:cs typeface="Times New Roman" panose="02020603050405020304" pitchFamily="18" charset="0"/>
              </a:rPr>
              <a:t>. </a:t>
            </a:r>
            <a:endParaRPr lang="en-US" sz="57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300" b="1" dirty="0" err="1" smtClean="0">
                <a:solidFill>
                  <a:srgbClr val="7030A0"/>
                </a:solidFill>
                <a:latin typeface="+mj-lt"/>
                <a:cs typeface="Times New Roman" panose="02020603050405020304" pitchFamily="18" charset="0"/>
              </a:rPr>
              <a:t>Như</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Đức</a:t>
            </a:r>
            <a:r>
              <a:rPr lang="en-US" sz="4300" b="1" dirty="0" smtClean="0">
                <a:solidFill>
                  <a:srgbClr val="7030A0"/>
                </a:solidFill>
                <a:latin typeface="+mj-lt"/>
                <a:cs typeface="Times New Roman" panose="02020603050405020304" pitchFamily="18" charset="0"/>
              </a:rPr>
              <a:t> Ki-</a:t>
            </a:r>
            <a:r>
              <a:rPr lang="en-US" sz="4300" b="1" dirty="0" err="1" smtClean="0">
                <a:solidFill>
                  <a:srgbClr val="7030A0"/>
                </a:solidFill>
                <a:latin typeface="+mj-lt"/>
                <a:cs typeface="Times New Roman" panose="02020603050405020304" pitchFamily="18" charset="0"/>
              </a:rPr>
              <a:t>tô</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đã</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chết</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và</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đã</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sống</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lại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thế</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nào</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thì</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Thiên</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Chúa</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cũng</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sẽ</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đem</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họ</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đến</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với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Người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Và</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mọi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người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đều</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phải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chết</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nơi</a:t>
            </a:r>
            <a:r>
              <a:rPr lang="en-US" sz="4300" b="1" dirty="0" smtClean="0">
                <a:solidFill>
                  <a:srgbClr val="7030A0"/>
                </a:solidFill>
                <a:latin typeface="+mj-lt"/>
                <a:cs typeface="Times New Roman" panose="02020603050405020304" pitchFamily="18" charset="0"/>
              </a:rPr>
              <a:t> A-</a:t>
            </a:r>
            <a:r>
              <a:rPr lang="en-US" sz="4300" b="1" dirty="0" err="1" smtClean="0">
                <a:solidFill>
                  <a:srgbClr val="7030A0"/>
                </a:solidFill>
                <a:latin typeface="+mj-lt"/>
                <a:cs typeface="Times New Roman" panose="02020603050405020304" pitchFamily="18" charset="0"/>
              </a:rPr>
              <a:t>đam</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thế</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nào</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thì</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cũng</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sẽ</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được</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sống</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lại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nơi</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Đức</a:t>
            </a:r>
            <a:r>
              <a:rPr lang="en-US" sz="4300" b="1" dirty="0" smtClean="0">
                <a:solidFill>
                  <a:srgbClr val="7030A0"/>
                </a:solidFill>
                <a:latin typeface="+mj-lt"/>
                <a:cs typeface="Times New Roman" panose="02020603050405020304" pitchFamily="18" charset="0"/>
              </a:rPr>
              <a:t> Ki-</a:t>
            </a:r>
            <a:r>
              <a:rPr lang="en-US" sz="4300" b="1" dirty="0" err="1" smtClean="0">
                <a:solidFill>
                  <a:srgbClr val="7030A0"/>
                </a:solidFill>
                <a:latin typeface="+mj-lt"/>
                <a:cs typeface="Times New Roman" panose="02020603050405020304" pitchFamily="18" charset="0"/>
              </a:rPr>
              <a:t>tô</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như</a:t>
            </a:r>
            <a:r>
              <a:rPr lang="en-US" sz="4300" b="1" dirty="0" smtClean="0">
                <a:solidFill>
                  <a:srgbClr val="7030A0"/>
                </a:solidFill>
                <a:latin typeface="+mj-lt"/>
                <a:cs typeface="Times New Roman" panose="02020603050405020304" pitchFamily="18" charset="0"/>
              </a:rPr>
              <a:t> </a:t>
            </a:r>
            <a:r>
              <a:rPr lang="en-US" sz="4300" b="1" dirty="0" err="1" smtClean="0">
                <a:solidFill>
                  <a:srgbClr val="7030A0"/>
                </a:solidFill>
                <a:latin typeface="+mj-lt"/>
                <a:cs typeface="Times New Roman" panose="02020603050405020304" pitchFamily="18" charset="0"/>
              </a:rPr>
              <a:t>vậy</a:t>
            </a:r>
            <a:r>
              <a:rPr lang="en-US" sz="4300" b="1" dirty="0" smtClean="0">
                <a:solidFill>
                  <a:srgbClr val="7030A0"/>
                </a:solidFill>
                <a:latin typeface="+mj-lt"/>
                <a:cs typeface="Times New Roman" panose="02020603050405020304" pitchFamily="18" charset="0"/>
              </a:rPr>
              <a:t>. </a:t>
            </a:r>
            <a:endParaRPr lang="en-US" sz="4300" b="1" u="sng" dirty="0">
              <a:solidFill>
                <a:srgbClr val="7030A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88835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XIN CẦU CHO LINH HỒN </a:t>
            </a:r>
          </a:p>
          <a:p>
            <a:pPr algn="ctr"/>
            <a:r>
              <a:rPr lang="en-US" sz="4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PHANXICO XAVIE</a:t>
            </a:r>
            <a:endPar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1" dirty="0" err="1" smtClean="0">
                <a:solidFill>
                  <a:srgbClr val="7030A0"/>
                </a:solidFill>
                <a:effectLst>
                  <a:outerShdw blurRad="38100" dist="38100" dir="2700000" algn="tl">
                    <a:srgbClr val="000000">
                      <a:alpha val="43137"/>
                    </a:srgbClr>
                  </a:outerShdw>
                </a:effectLst>
                <a:cs typeface="Times New Roman" pitchFamily="18" charset="0"/>
              </a:rPr>
              <a:t>Đáp</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Ca</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r>
            <a:br>
              <a:rPr lang="en-US" sz="6600" b="1" dirty="0" smtClean="0">
                <a:solidFill>
                  <a:srgbClr val="7030A0"/>
                </a:solidFill>
                <a:effectLst>
                  <a:outerShdw blurRad="38100" dist="38100" dir="2700000" algn="tl">
                    <a:srgbClr val="000000">
                      <a:alpha val="43137"/>
                    </a:srgbClr>
                  </a:outerShdw>
                </a:effectLst>
                <a:cs typeface="Times New Roman" pitchFamily="18" charset="0"/>
              </a:rPr>
            </a:br>
            <a:r>
              <a:rPr lang="en-US" sz="7200" b="1" dirty="0" err="1" smtClean="0">
                <a:solidFill>
                  <a:srgbClr val="7030A0"/>
                </a:solidFill>
                <a:effectLst>
                  <a:outerShdw blurRad="38100" dist="38100" dir="2700000" algn="tl">
                    <a:srgbClr val="000000">
                      <a:alpha val="43137"/>
                    </a:srgbClr>
                  </a:outerShdw>
                </a:effectLst>
                <a:cs typeface="Times New Roman" pitchFamily="18" charset="0"/>
              </a:rPr>
              <a:t>Thánh</a:t>
            </a:r>
            <a:r>
              <a:rPr lang="en-US" sz="7200" b="1" dirty="0" smtClean="0">
                <a:solidFill>
                  <a:srgbClr val="7030A0"/>
                </a:solidFill>
                <a:effectLst>
                  <a:outerShdw blurRad="38100" dist="38100" dir="2700000" algn="tl">
                    <a:srgbClr val="000000">
                      <a:alpha val="43137"/>
                    </a:srgbClr>
                  </a:outerShdw>
                </a:effectLst>
                <a:cs typeface="Times New Roman" pitchFamily="18" charset="0"/>
              </a:rPr>
              <a:t> </a:t>
            </a:r>
            <a:r>
              <a:rPr lang="en-US" sz="7200" b="1" dirty="0" err="1" smtClean="0">
                <a:solidFill>
                  <a:srgbClr val="7030A0"/>
                </a:solidFill>
                <a:effectLst>
                  <a:outerShdw blurRad="38100" dist="38100" dir="2700000" algn="tl">
                    <a:srgbClr val="000000">
                      <a:alpha val="43137"/>
                    </a:srgbClr>
                  </a:outerShdw>
                </a:effectLst>
                <a:cs typeface="Times New Roman" pitchFamily="18" charset="0"/>
              </a:rPr>
              <a:t>vịnh</a:t>
            </a:r>
            <a:r>
              <a:rPr lang="en-US" sz="7200" b="1" dirty="0" smtClean="0">
                <a:solidFill>
                  <a:srgbClr val="7030A0"/>
                </a:solidFill>
                <a:effectLst>
                  <a:outerShdw blurRad="38100" dist="38100" dir="2700000" algn="tl">
                    <a:srgbClr val="000000">
                      <a:alpha val="43137"/>
                    </a:srgbClr>
                  </a:outerShdw>
                </a:effectLst>
                <a:cs typeface="Times New Roman" pitchFamily="18" charset="0"/>
              </a:rPr>
              <a:t> 129</a:t>
            </a:r>
            <a:br>
              <a:rPr lang="en-US" sz="7200" b="1" dirty="0" smtClean="0">
                <a:solidFill>
                  <a:srgbClr val="7030A0"/>
                </a:solidFill>
                <a:effectLst>
                  <a:outerShdw blurRad="38100" dist="38100" dir="2700000" algn="tl">
                    <a:srgbClr val="000000">
                      <a:alpha val="43137"/>
                    </a:srgbClr>
                  </a:outerShdw>
                </a:effectLst>
                <a:cs typeface="Times New Roman" pitchFamily="18" charset="0"/>
              </a:rPr>
            </a:br>
            <a:r>
              <a:rPr lang="en-US" sz="6600" b="1" dirty="0" smtClean="0">
                <a:solidFill>
                  <a:srgbClr val="7030A0"/>
                </a:solidFill>
                <a:effectLst>
                  <a:outerShdw blurRad="38100" dist="38100" dir="2700000" algn="tl">
                    <a:srgbClr val="000000">
                      <a:alpha val="43137"/>
                    </a:srgbClr>
                  </a:outerShdw>
                </a:effectLst>
                <a:cs typeface="Times New Roman" pitchFamily="18" charset="0"/>
              </a:rPr>
              <a:t>Lm. Kim Long </a:t>
            </a:r>
            <a:br>
              <a:rPr lang="en-US" sz="6600" b="1" dirty="0" smtClean="0">
                <a:solidFill>
                  <a:srgbClr val="7030A0"/>
                </a:solidFill>
                <a:effectLst>
                  <a:outerShdw blurRad="38100" dist="38100" dir="2700000" algn="tl">
                    <a:srgbClr val="000000">
                      <a:alpha val="43137"/>
                    </a:srgbClr>
                  </a:outerShdw>
                </a:effectLst>
                <a:cs typeface="Times New Roman" pitchFamily="18" charset="0"/>
              </a:rPr>
            </a:br>
            <a:endParaRPr lang="en-US" sz="72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660066"/>
                </a:solidFill>
                <a:effectLst>
                  <a:outerShdw blurRad="38100" dist="38100" dir="2700000" algn="tl">
                    <a:srgbClr val="000000">
                      <a:alpha val="43137"/>
                    </a:srgbClr>
                  </a:outerShdw>
                </a:effectLst>
                <a:cs typeface="Times New Roman" pitchFamily="18" charset="0"/>
              </a:rPr>
              <a:t> </a:t>
            </a:r>
            <a:r>
              <a:rPr lang="en-US" sz="6600" b="1" dirty="0" err="1">
                <a:solidFill>
                  <a:srgbClr val="7030A0"/>
                </a:solidFill>
                <a:cs typeface="Times New Roman" panose="02020603050405020304" pitchFamily="18" charset="0"/>
              </a:rPr>
              <a:t>Vì</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Chúa</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một</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niềm</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từ</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ái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ơn</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cứu</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độ</a:t>
            </a:r>
            <a:r>
              <a:rPr lang="en-US" sz="6600" b="1" dirty="0">
                <a:solidFill>
                  <a:srgbClr val="7030A0"/>
                </a:solidFill>
                <a:cs typeface="Times New Roman" panose="02020603050405020304" pitchFamily="18" charset="0"/>
              </a:rPr>
              <a:t> n</a:t>
            </a:r>
            <a:r>
              <a:rPr lang="vi-VN" sz="6600" b="1" dirty="0">
                <a:solidFill>
                  <a:srgbClr val="7030A0"/>
                </a:solidFill>
                <a:cs typeface="Times New Roman" panose="02020603050405020304" pitchFamily="18" charset="0"/>
              </a:rPr>
              <a:t>ơ</a:t>
            </a:r>
            <a:r>
              <a:rPr lang="en-US" sz="6600" b="1" dirty="0">
                <a:solidFill>
                  <a:srgbClr val="7030A0"/>
                </a:solidFill>
                <a:cs typeface="Times New Roman" panose="02020603050405020304" pitchFamily="18" charset="0"/>
              </a:rPr>
              <a:t>i </a:t>
            </a:r>
            <a:r>
              <a:rPr lang="en-US" sz="6600" b="1" dirty="0" err="1">
                <a:solidFill>
                  <a:srgbClr val="7030A0"/>
                </a:solidFill>
                <a:cs typeface="Times New Roman" panose="02020603050405020304" pitchFamily="18" charset="0"/>
              </a:rPr>
              <a:t>Ngài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chứa</a:t>
            </a:r>
            <a:r>
              <a:rPr lang="en-US" sz="6600" b="1" dirty="0">
                <a:solidFill>
                  <a:srgbClr val="7030A0"/>
                </a:solidFill>
                <a:cs typeface="Times New Roman" panose="02020603050405020304" pitchFamily="18" charset="0"/>
              </a:rPr>
              <a:t> chan. </a:t>
            </a:r>
            <a:endParaRPr lang="en-US" sz="72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7030A0"/>
                </a:solidFill>
                <a:cs typeface="Times New Roman" panose="02020603050405020304" pitchFamily="18" charset="0"/>
              </a:rPr>
              <a:t>Từ</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vực</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thẳm</a:t>
            </a:r>
            <a:r>
              <a:rPr lang="en-US" sz="5400" b="1" dirty="0">
                <a:solidFill>
                  <a:srgbClr val="7030A0"/>
                </a:solidFill>
                <a:cs typeface="Times New Roman" panose="02020603050405020304" pitchFamily="18" charset="0"/>
              </a:rPr>
              <a:t> con </a:t>
            </a:r>
            <a:r>
              <a:rPr lang="en-US" sz="5400" b="1" dirty="0" err="1">
                <a:solidFill>
                  <a:srgbClr val="7030A0"/>
                </a:solidFill>
                <a:cs typeface="Times New Roman" panose="02020603050405020304" pitchFamily="18" charset="0"/>
              </a:rPr>
              <a:t>kêu</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lên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Ngài</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lạy</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Chúa</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muôn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lạy</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Chúa</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xin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Ngài</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lắng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nghe</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Xin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lắng</a:t>
            </a:r>
            <a:r>
              <a:rPr lang="en-US" sz="5400" b="1" dirty="0">
                <a:solidFill>
                  <a:srgbClr val="7030A0"/>
                </a:solidFill>
                <a:cs typeface="Times New Roman" panose="02020603050405020304" pitchFamily="18" charset="0"/>
              </a:rPr>
              <a:t> tai </a:t>
            </a:r>
            <a:r>
              <a:rPr lang="en-US" sz="5400" b="1" dirty="0" err="1">
                <a:solidFill>
                  <a:srgbClr val="7030A0"/>
                </a:solidFill>
                <a:cs typeface="Times New Roman" panose="02020603050405020304" pitchFamily="18" charset="0"/>
              </a:rPr>
              <a:t>thẩm</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nhận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bao</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lời</a:t>
            </a:r>
            <a:r>
              <a:rPr lang="en-US" sz="5400" b="1" dirty="0">
                <a:solidFill>
                  <a:srgbClr val="7030A0"/>
                </a:solidFill>
                <a:cs typeface="Times New Roman" panose="02020603050405020304" pitchFamily="18" charset="0"/>
              </a:rPr>
              <a:t> con </a:t>
            </a:r>
            <a:r>
              <a:rPr lang="en-US" sz="5400" b="1" dirty="0" err="1">
                <a:solidFill>
                  <a:srgbClr val="7030A0"/>
                </a:solidFill>
                <a:cs typeface="Times New Roman" panose="02020603050405020304" pitchFamily="18" charset="0"/>
              </a:rPr>
              <a:t>tha</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thiết</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nguyện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cầu</a:t>
            </a:r>
            <a:r>
              <a:rPr lang="en-US" sz="5400" b="1" dirty="0">
                <a:solidFill>
                  <a:srgbClr val="7030A0"/>
                </a:solidFill>
                <a:cs typeface="Times New Roman" panose="02020603050405020304" pitchFamily="18" charset="0"/>
              </a:rPr>
              <a:t>.</a:t>
            </a:r>
            <a:endParaRPr lang="en-US" sz="4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61961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660066"/>
                </a:solidFill>
                <a:effectLst>
                  <a:outerShdw blurRad="38100" dist="38100" dir="2700000" algn="tl">
                    <a:srgbClr val="000000">
                      <a:alpha val="43137"/>
                    </a:srgbClr>
                  </a:outerShdw>
                </a:effectLst>
                <a:cs typeface="Times New Roman" pitchFamily="18" charset="0"/>
              </a:rPr>
              <a:t> </a:t>
            </a:r>
            <a:r>
              <a:rPr lang="en-US" sz="6600" b="1" dirty="0" err="1">
                <a:solidFill>
                  <a:srgbClr val="7030A0"/>
                </a:solidFill>
                <a:cs typeface="Times New Roman" panose="02020603050405020304" pitchFamily="18" charset="0"/>
              </a:rPr>
              <a:t>Vì</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Chúa</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một</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niềm</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từ</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ái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ơn</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cứu</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độ</a:t>
            </a:r>
            <a:r>
              <a:rPr lang="en-US" sz="6600" b="1" dirty="0">
                <a:solidFill>
                  <a:srgbClr val="7030A0"/>
                </a:solidFill>
                <a:cs typeface="Times New Roman" panose="02020603050405020304" pitchFamily="18" charset="0"/>
              </a:rPr>
              <a:t> n</a:t>
            </a:r>
            <a:r>
              <a:rPr lang="vi-VN" sz="6600" b="1" dirty="0">
                <a:solidFill>
                  <a:srgbClr val="7030A0"/>
                </a:solidFill>
                <a:cs typeface="Times New Roman" panose="02020603050405020304" pitchFamily="18" charset="0"/>
              </a:rPr>
              <a:t>ơ</a:t>
            </a:r>
            <a:r>
              <a:rPr lang="en-US" sz="6600" b="1" dirty="0">
                <a:solidFill>
                  <a:srgbClr val="7030A0"/>
                </a:solidFill>
                <a:cs typeface="Times New Roman" panose="02020603050405020304" pitchFamily="18" charset="0"/>
              </a:rPr>
              <a:t>i </a:t>
            </a:r>
            <a:r>
              <a:rPr lang="en-US" sz="6600" b="1" dirty="0" err="1">
                <a:solidFill>
                  <a:srgbClr val="7030A0"/>
                </a:solidFill>
                <a:cs typeface="Times New Roman" panose="02020603050405020304" pitchFamily="18" charset="0"/>
              </a:rPr>
              <a:t>Ngài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chứa</a:t>
            </a:r>
            <a:r>
              <a:rPr lang="en-US" sz="6600" b="1" dirty="0">
                <a:solidFill>
                  <a:srgbClr val="7030A0"/>
                </a:solidFill>
                <a:cs typeface="Times New Roman" panose="02020603050405020304" pitchFamily="18" charset="0"/>
              </a:rPr>
              <a:t> chan. </a:t>
            </a:r>
            <a:endParaRPr lang="en-US" sz="72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7380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outerShdw blurRad="38100" dist="38100" dir="2700000" algn="tl">
                    <a:srgbClr val="000000">
                      <a:alpha val="43137"/>
                    </a:srgbClr>
                  </a:outerShdw>
                </a:effectLst>
                <a:cs typeface="Times New Roman" pitchFamily="18" charset="0"/>
              </a:rPr>
              <a:t>Tk2</a:t>
            </a:r>
            <a:r>
              <a:rPr lang="en-US" sz="5400" b="1" dirty="0">
                <a:solidFill>
                  <a:srgbClr val="C00000"/>
                </a:solidFill>
                <a:effectLst>
                  <a:outerShdw blurRad="38100" dist="38100" dir="2700000" algn="tl">
                    <a:srgbClr val="000000">
                      <a:alpha val="43137"/>
                    </a:srgbClr>
                  </a:outerShdw>
                </a:effectLst>
                <a:cs typeface="Times New Roman" pitchFamily="18" charset="0"/>
              </a:rPr>
              <a:t>:</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7030A0"/>
                </a:solidFill>
                <a:cs typeface="Times New Roman" panose="02020603050405020304" pitchFamily="18" charset="0"/>
              </a:rPr>
              <a:t>Ngài</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mà</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chấp</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bao</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nhiêu</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sai</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phạm</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lạy</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Chúa</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ai</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ng</a:t>
            </a:r>
            <a:r>
              <a:rPr lang="vi-VN" sz="5400" b="1" dirty="0">
                <a:solidFill>
                  <a:srgbClr val="7030A0"/>
                </a:solidFill>
                <a:cs typeface="Times New Roman" panose="02020603050405020304" pitchFamily="18" charset="0"/>
              </a:rPr>
              <a:t>ư</a:t>
            </a:r>
            <a:r>
              <a:rPr lang="en-US" sz="5400" b="1" dirty="0" err="1">
                <a:solidFill>
                  <a:srgbClr val="7030A0"/>
                </a:solidFill>
                <a:cs typeface="Times New Roman" panose="02020603050405020304" pitchFamily="18" charset="0"/>
              </a:rPr>
              <a:t>ời</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sẽ</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mong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còn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đứng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yên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nh</a:t>
            </a:r>
            <a:r>
              <a:rPr lang="vi-VN" sz="5400" b="1" dirty="0">
                <a:solidFill>
                  <a:srgbClr val="7030A0"/>
                </a:solidFill>
                <a:cs typeface="Times New Roman" panose="02020603050405020304" pitchFamily="18" charset="0"/>
              </a:rPr>
              <a:t>ư</a:t>
            </a:r>
            <a:r>
              <a:rPr lang="en-US" sz="5400" b="1" dirty="0" err="1">
                <a:solidFill>
                  <a:srgbClr val="7030A0"/>
                </a:solidFill>
                <a:cs typeface="Times New Roman" panose="02020603050405020304" pitchFamily="18" charset="0"/>
              </a:rPr>
              <a:t>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Chúa</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th</a:t>
            </a:r>
            <a:r>
              <a:rPr lang="vi-VN" sz="5400" b="1" dirty="0">
                <a:solidFill>
                  <a:srgbClr val="7030A0"/>
                </a:solidFill>
                <a:cs typeface="Times New Roman" panose="02020603050405020304" pitchFamily="18" charset="0"/>
              </a:rPr>
              <a:t>ư</a:t>
            </a:r>
            <a:r>
              <a:rPr lang="en-US" sz="5400" b="1" dirty="0" err="1">
                <a:solidFill>
                  <a:srgbClr val="7030A0"/>
                </a:solidFill>
                <a:cs typeface="Times New Roman" panose="02020603050405020304" pitchFamily="18" charset="0"/>
              </a:rPr>
              <a:t>ơng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khoan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hồng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nên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đoàn</a:t>
            </a:r>
            <a:r>
              <a:rPr lang="en-US" sz="5400" b="1" dirty="0">
                <a:solidFill>
                  <a:srgbClr val="7030A0"/>
                </a:solidFill>
                <a:cs typeface="Times New Roman" panose="02020603050405020304" pitchFamily="18" charset="0"/>
              </a:rPr>
              <a:t> con </a:t>
            </a:r>
            <a:r>
              <a:rPr lang="en-US" sz="5400" b="1" dirty="0" err="1">
                <a:solidFill>
                  <a:srgbClr val="7030A0"/>
                </a:solidFill>
                <a:cs typeface="Times New Roman" panose="02020603050405020304" pitchFamily="18" charset="0"/>
              </a:rPr>
              <a:t>luôn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kính</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sợ</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Ngài</a:t>
            </a:r>
            <a:r>
              <a:rPr lang="en-US" sz="5400" b="1" dirty="0">
                <a:solidFill>
                  <a:srgbClr val="7030A0"/>
                </a:solidFill>
                <a:cs typeface="Times New Roman" panose="02020603050405020304" pitchFamily="18" charset="0"/>
              </a:rPr>
              <a:t>. </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44953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660066"/>
                </a:solidFill>
                <a:effectLst>
                  <a:outerShdw blurRad="38100" dist="38100" dir="2700000" algn="tl">
                    <a:srgbClr val="000000">
                      <a:alpha val="43137"/>
                    </a:srgbClr>
                  </a:outerShdw>
                </a:effectLst>
                <a:cs typeface="Times New Roman" pitchFamily="18" charset="0"/>
              </a:rPr>
              <a:t> </a:t>
            </a:r>
            <a:r>
              <a:rPr lang="en-US" sz="6600" b="1" dirty="0" err="1">
                <a:solidFill>
                  <a:srgbClr val="7030A0"/>
                </a:solidFill>
                <a:cs typeface="Times New Roman" panose="02020603050405020304" pitchFamily="18" charset="0"/>
              </a:rPr>
              <a:t>Vì</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Chúa</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một</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niềm</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từ</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ái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ơn</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cứu</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độ</a:t>
            </a:r>
            <a:r>
              <a:rPr lang="en-US" sz="6600" b="1" dirty="0">
                <a:solidFill>
                  <a:srgbClr val="7030A0"/>
                </a:solidFill>
                <a:cs typeface="Times New Roman" panose="02020603050405020304" pitchFamily="18" charset="0"/>
              </a:rPr>
              <a:t> n</a:t>
            </a:r>
            <a:r>
              <a:rPr lang="vi-VN" sz="6600" b="1" dirty="0">
                <a:solidFill>
                  <a:srgbClr val="7030A0"/>
                </a:solidFill>
                <a:cs typeface="Times New Roman" panose="02020603050405020304" pitchFamily="18" charset="0"/>
              </a:rPr>
              <a:t>ơ</a:t>
            </a:r>
            <a:r>
              <a:rPr lang="en-US" sz="6600" b="1" dirty="0">
                <a:solidFill>
                  <a:srgbClr val="7030A0"/>
                </a:solidFill>
                <a:cs typeface="Times New Roman" panose="02020603050405020304" pitchFamily="18" charset="0"/>
              </a:rPr>
              <a:t>i </a:t>
            </a:r>
            <a:r>
              <a:rPr lang="en-US" sz="6600" b="1" dirty="0" err="1">
                <a:solidFill>
                  <a:srgbClr val="7030A0"/>
                </a:solidFill>
                <a:cs typeface="Times New Roman" panose="02020603050405020304" pitchFamily="18" charset="0"/>
              </a:rPr>
              <a:t>Ngài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chứa</a:t>
            </a:r>
            <a:r>
              <a:rPr lang="en-US" sz="6600" b="1" dirty="0">
                <a:solidFill>
                  <a:srgbClr val="7030A0"/>
                </a:solidFill>
                <a:cs typeface="Times New Roman" panose="02020603050405020304" pitchFamily="18" charset="0"/>
              </a:rPr>
              <a:t> chan. </a:t>
            </a:r>
            <a:endParaRPr lang="en-US" sz="72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7380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7030A0"/>
                </a:solidFill>
                <a:cs typeface="Times New Roman" panose="02020603050405020304" pitchFamily="18" charset="0"/>
              </a:rPr>
              <a:t>Lòng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thành</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khẩn</a:t>
            </a:r>
            <a:r>
              <a:rPr lang="en-US" sz="5400" b="1" dirty="0">
                <a:solidFill>
                  <a:srgbClr val="7030A0"/>
                </a:solidFill>
                <a:cs typeface="Times New Roman" panose="02020603050405020304" pitchFamily="18" charset="0"/>
              </a:rPr>
              <a:t> con </a:t>
            </a:r>
            <a:r>
              <a:rPr lang="en-US" sz="5400" b="1" dirty="0" err="1">
                <a:solidFill>
                  <a:srgbClr val="7030A0"/>
                </a:solidFill>
                <a:cs typeface="Times New Roman" panose="02020603050405020304" pitchFamily="18" charset="0"/>
              </a:rPr>
              <a:t>trông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mong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Ngài</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lạy</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Chúa</a:t>
            </a:r>
            <a:r>
              <a:rPr lang="en-US" sz="5400" b="1" dirty="0">
                <a:solidFill>
                  <a:srgbClr val="7030A0"/>
                </a:solidFill>
                <a:cs typeface="Times New Roman" panose="02020603050405020304" pitchFamily="18" charset="0"/>
              </a:rPr>
              <a:t> n</a:t>
            </a:r>
            <a:r>
              <a:rPr lang="vi-VN" sz="5400" b="1" dirty="0">
                <a:solidFill>
                  <a:srgbClr val="7030A0"/>
                </a:solidFill>
                <a:cs typeface="Times New Roman" panose="02020603050405020304" pitchFamily="18" charset="0"/>
              </a:rPr>
              <a:t>ơ</a:t>
            </a:r>
            <a:r>
              <a:rPr lang="en-US" sz="5400" b="1" dirty="0">
                <a:solidFill>
                  <a:srgbClr val="7030A0"/>
                </a:solidFill>
                <a:cs typeface="Times New Roman" panose="02020603050405020304" pitchFamily="18" charset="0"/>
              </a:rPr>
              <a:t>i </a:t>
            </a:r>
            <a:r>
              <a:rPr lang="en-US" sz="5400" b="1" dirty="0" err="1">
                <a:solidFill>
                  <a:srgbClr val="7030A0"/>
                </a:solidFill>
                <a:cs typeface="Times New Roman" panose="02020603050405020304" pitchFamily="18" charset="0"/>
              </a:rPr>
              <a:t>lời</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Chúa</a:t>
            </a:r>
            <a:r>
              <a:rPr lang="en-US" sz="5400" b="1" dirty="0">
                <a:solidFill>
                  <a:srgbClr val="7030A0"/>
                </a:solidFill>
                <a:cs typeface="Times New Roman" panose="02020603050405020304" pitchFamily="18" charset="0"/>
              </a:rPr>
              <a:t> con </a:t>
            </a:r>
            <a:r>
              <a:rPr lang="en-US" sz="5400" b="1" dirty="0" err="1">
                <a:solidFill>
                  <a:srgbClr val="7030A0"/>
                </a:solidFill>
                <a:cs typeface="Times New Roman" panose="02020603050405020304" pitchFamily="18" charset="0"/>
              </a:rPr>
              <a:t>hằng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vững</a:t>
            </a:r>
            <a:r>
              <a:rPr lang="en-US" sz="5400" b="1" dirty="0">
                <a:solidFill>
                  <a:srgbClr val="7030A0"/>
                </a:solidFill>
                <a:cs typeface="Times New Roman" panose="02020603050405020304" pitchFamily="18" charset="0"/>
              </a:rPr>
              <a:t> tin, </a:t>
            </a:r>
            <a:r>
              <a:rPr lang="en-US" sz="5400" b="1" dirty="0" err="1">
                <a:solidFill>
                  <a:srgbClr val="7030A0"/>
                </a:solidFill>
                <a:cs typeface="Times New Roman" panose="02020603050405020304" pitchFamily="18" charset="0"/>
              </a:rPr>
              <a:t>như</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lính</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canh</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mỏi</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mòn</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mong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hừng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đông</a:t>
            </a:r>
            <a:r>
              <a:rPr lang="en-US" sz="5400" b="1" dirty="0">
                <a:solidFill>
                  <a:srgbClr val="7030A0"/>
                </a:solidFill>
                <a:cs typeface="Times New Roman" panose="02020603050405020304" pitchFamily="18" charset="0"/>
              </a:rPr>
              <a:t> con </a:t>
            </a:r>
            <a:r>
              <a:rPr lang="en-US" sz="5400" b="1" dirty="0" err="1">
                <a:solidFill>
                  <a:srgbClr val="7030A0"/>
                </a:solidFill>
                <a:cs typeface="Times New Roman" panose="02020603050405020304" pitchFamily="18" charset="0"/>
              </a:rPr>
              <a:t>ngóng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trông</a:t>
            </a:r>
            <a:r>
              <a:rPr lang="en-US" sz="5400" b="1" dirty="0">
                <a:solidFill>
                  <a:srgbClr val="7030A0"/>
                </a:solidFill>
                <a:cs typeface="Times New Roman" panose="02020603050405020304" pitchFamily="18" charset="0"/>
              </a:rPr>
              <a:t> </a:t>
            </a:r>
            <a:r>
              <a:rPr lang="en-US" sz="5400" b="1" dirty="0" err="1">
                <a:solidFill>
                  <a:srgbClr val="7030A0"/>
                </a:solidFill>
                <a:cs typeface="Times New Roman" panose="02020603050405020304" pitchFamily="18" charset="0"/>
              </a:rPr>
              <a:t>Ngài</a:t>
            </a:r>
            <a:r>
              <a:rPr lang="en-US" sz="5400" b="1" dirty="0">
                <a:solidFill>
                  <a:srgbClr val="7030A0"/>
                </a:solidFill>
                <a:cs typeface="Times New Roman" panose="02020603050405020304" pitchFamily="18" charset="0"/>
              </a:rPr>
              <a:t>. </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44953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660066"/>
                </a:solidFill>
                <a:effectLst>
                  <a:outerShdw blurRad="38100" dist="38100" dir="2700000" algn="tl">
                    <a:srgbClr val="000000">
                      <a:alpha val="43137"/>
                    </a:srgbClr>
                  </a:outerShdw>
                </a:effectLst>
                <a:cs typeface="Times New Roman" pitchFamily="18" charset="0"/>
              </a:rPr>
              <a:t> </a:t>
            </a:r>
            <a:r>
              <a:rPr lang="en-US" sz="6600" b="1" dirty="0" err="1">
                <a:solidFill>
                  <a:srgbClr val="7030A0"/>
                </a:solidFill>
                <a:cs typeface="Times New Roman" panose="02020603050405020304" pitchFamily="18" charset="0"/>
              </a:rPr>
              <a:t>Vì</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Chúa</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một</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niềm</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từ</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ái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ơn</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cứu</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độ</a:t>
            </a:r>
            <a:r>
              <a:rPr lang="en-US" sz="6600" b="1" dirty="0">
                <a:solidFill>
                  <a:srgbClr val="7030A0"/>
                </a:solidFill>
                <a:cs typeface="Times New Roman" panose="02020603050405020304" pitchFamily="18" charset="0"/>
              </a:rPr>
              <a:t> n</a:t>
            </a:r>
            <a:r>
              <a:rPr lang="vi-VN" sz="6600" b="1" dirty="0">
                <a:solidFill>
                  <a:srgbClr val="7030A0"/>
                </a:solidFill>
                <a:cs typeface="Times New Roman" panose="02020603050405020304" pitchFamily="18" charset="0"/>
              </a:rPr>
              <a:t>ơ</a:t>
            </a:r>
            <a:r>
              <a:rPr lang="en-US" sz="6600" b="1" dirty="0">
                <a:solidFill>
                  <a:srgbClr val="7030A0"/>
                </a:solidFill>
                <a:cs typeface="Times New Roman" panose="02020603050405020304" pitchFamily="18" charset="0"/>
              </a:rPr>
              <a:t>i </a:t>
            </a:r>
            <a:r>
              <a:rPr lang="en-US" sz="6600" b="1" dirty="0" err="1">
                <a:solidFill>
                  <a:srgbClr val="7030A0"/>
                </a:solidFill>
                <a:cs typeface="Times New Roman" panose="02020603050405020304" pitchFamily="18" charset="0"/>
              </a:rPr>
              <a:t>Ngài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chứa</a:t>
            </a:r>
            <a:r>
              <a:rPr lang="en-US" sz="6600" b="1" dirty="0">
                <a:solidFill>
                  <a:srgbClr val="7030A0"/>
                </a:solidFill>
                <a:cs typeface="Times New Roman" panose="02020603050405020304" pitchFamily="18" charset="0"/>
              </a:rPr>
              <a:t> chan. </a:t>
            </a:r>
            <a:endParaRPr lang="en-US" sz="72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7380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Tk4</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en-US" sz="6000" b="1" dirty="0" err="1">
                <a:solidFill>
                  <a:srgbClr val="7030A0"/>
                </a:solidFill>
                <a:cs typeface="Times New Roman" panose="02020603050405020304" pitchFamily="18" charset="0"/>
              </a:rPr>
              <a:t>Cậy</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vào</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Chúa</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Ít</a:t>
            </a:r>
            <a:r>
              <a:rPr lang="en-US" sz="6000" b="1" dirty="0">
                <a:solidFill>
                  <a:srgbClr val="7030A0"/>
                </a:solidFill>
                <a:cs typeface="Times New Roman" panose="02020603050405020304" pitchFamily="18" charset="0"/>
              </a:rPr>
              <a:t>-</a:t>
            </a:r>
            <a:r>
              <a:rPr lang="en-US" sz="6000" b="1" dirty="0" err="1">
                <a:solidFill>
                  <a:srgbClr val="7030A0"/>
                </a:solidFill>
                <a:cs typeface="Times New Roman" panose="02020603050405020304" pitchFamily="18" charset="0"/>
              </a:rPr>
              <a:t>ra</a:t>
            </a:r>
            <a:r>
              <a:rPr lang="en-US" sz="6000" b="1" dirty="0">
                <a:solidFill>
                  <a:srgbClr val="7030A0"/>
                </a:solidFill>
                <a:cs typeface="Times New Roman" panose="02020603050405020304" pitchFamily="18" charset="0"/>
              </a:rPr>
              <a:t>-en </a:t>
            </a:r>
            <a:r>
              <a:rPr lang="en-US" sz="6000" b="1" dirty="0" err="1">
                <a:solidFill>
                  <a:srgbClr val="7030A0"/>
                </a:solidFill>
                <a:cs typeface="Times New Roman" panose="02020603050405020304" pitchFamily="18" charset="0"/>
              </a:rPr>
              <a:t>nào</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vì</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Chúa</a:t>
            </a:r>
            <a:r>
              <a:rPr lang="en-US" sz="6000" b="1" dirty="0">
                <a:solidFill>
                  <a:srgbClr val="7030A0"/>
                </a:solidFill>
                <a:cs typeface="Times New Roman" panose="02020603050405020304" pitchFamily="18" charset="0"/>
              </a:rPr>
              <a:t> ban </a:t>
            </a:r>
            <a:r>
              <a:rPr lang="en-US" sz="6000" b="1" dirty="0" err="1">
                <a:solidFill>
                  <a:srgbClr val="7030A0"/>
                </a:solidFill>
                <a:cs typeface="Times New Roman" panose="02020603050405020304" pitchFamily="18" charset="0"/>
              </a:rPr>
              <a:t>rộng</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rãi</a:t>
            </a:r>
            <a:r>
              <a:rPr lang="en-US" sz="6000" b="1" dirty="0">
                <a:solidFill>
                  <a:srgbClr val="7030A0"/>
                </a:solidFill>
                <a:cs typeface="Times New Roman" panose="02020603050405020304" pitchFamily="18" charset="0"/>
              </a:rPr>
              <a:t> </a:t>
            </a:r>
            <a:r>
              <a:rPr lang="vi-VN" sz="6000" b="1" dirty="0">
                <a:solidFill>
                  <a:srgbClr val="7030A0"/>
                </a:solidFill>
                <a:cs typeface="Times New Roman" panose="02020603050405020304" pitchFamily="18" charset="0"/>
              </a:rPr>
              <a:t>ơ</a:t>
            </a:r>
            <a:r>
              <a:rPr lang="en-US" sz="6000" b="1" dirty="0">
                <a:solidFill>
                  <a:srgbClr val="7030A0"/>
                </a:solidFill>
                <a:cs typeface="Times New Roman" panose="02020603050405020304" pitchFamily="18" charset="0"/>
              </a:rPr>
              <a:t>n </a:t>
            </a:r>
            <a:r>
              <a:rPr lang="en-US" sz="6000" b="1" dirty="0" err="1">
                <a:solidFill>
                  <a:srgbClr val="7030A0"/>
                </a:solidFill>
                <a:cs typeface="Times New Roman" panose="02020603050405020304" pitchFamily="18" charset="0"/>
              </a:rPr>
              <a:t>giải</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thoát</a:t>
            </a:r>
            <a:r>
              <a:rPr lang="en-US" sz="6000" b="1" dirty="0">
                <a:solidFill>
                  <a:srgbClr val="7030A0"/>
                </a:solidFill>
                <a:cs typeface="Times New Roman" panose="02020603050405020304" pitchFamily="18" charset="0"/>
              </a:rPr>
              <a:t> ta. </a:t>
            </a:r>
            <a:r>
              <a:rPr lang="en-US" sz="6000" b="1" dirty="0" err="1">
                <a:solidFill>
                  <a:srgbClr val="7030A0"/>
                </a:solidFill>
                <a:cs typeface="Times New Roman" panose="02020603050405020304" pitchFamily="18" charset="0"/>
              </a:rPr>
              <a:t>Luôn</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xót</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th</a:t>
            </a:r>
            <a:r>
              <a:rPr lang="vi-VN" sz="6000" b="1" dirty="0">
                <a:solidFill>
                  <a:srgbClr val="7030A0"/>
                </a:solidFill>
                <a:cs typeface="Times New Roman" panose="02020603050405020304" pitchFamily="18" charset="0"/>
              </a:rPr>
              <a:t>ư</a:t>
            </a:r>
            <a:r>
              <a:rPr lang="en-US" sz="6000" b="1" dirty="0" err="1">
                <a:solidFill>
                  <a:srgbClr val="7030A0"/>
                </a:solidFill>
                <a:cs typeface="Times New Roman" panose="02020603050405020304" pitchFamily="18" charset="0"/>
              </a:rPr>
              <a:t>ơng</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trọn</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niềm</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cho</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thần</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dân</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xa</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thoát</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tội</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tình</a:t>
            </a:r>
            <a:r>
              <a:rPr lang="en-US" sz="6000" b="1" dirty="0">
                <a:solidFill>
                  <a:srgbClr val="7030A0"/>
                </a:solidFill>
                <a:cs typeface="Times New Roman" panose="02020603050405020304" pitchFamily="18" charset="0"/>
              </a:rPr>
              <a:t>.</a:t>
            </a:r>
            <a:endParaRPr lang="en-US" sz="66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44953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660066"/>
                </a:solidFill>
                <a:effectLst>
                  <a:outerShdw blurRad="38100" dist="38100" dir="2700000" algn="tl">
                    <a:srgbClr val="000000">
                      <a:alpha val="43137"/>
                    </a:srgbClr>
                  </a:outerShdw>
                </a:effectLst>
                <a:cs typeface="Times New Roman" pitchFamily="18" charset="0"/>
              </a:rPr>
              <a:t> </a:t>
            </a:r>
            <a:r>
              <a:rPr lang="en-US" sz="6600" b="1" dirty="0" err="1">
                <a:solidFill>
                  <a:srgbClr val="7030A0"/>
                </a:solidFill>
                <a:cs typeface="Times New Roman" panose="02020603050405020304" pitchFamily="18" charset="0"/>
              </a:rPr>
              <a:t>Vì</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Chúa</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một</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niềm</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từ</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ái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ơn</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cứu</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độ</a:t>
            </a:r>
            <a:r>
              <a:rPr lang="en-US" sz="6600" b="1" dirty="0">
                <a:solidFill>
                  <a:srgbClr val="7030A0"/>
                </a:solidFill>
                <a:cs typeface="Times New Roman" panose="02020603050405020304" pitchFamily="18" charset="0"/>
              </a:rPr>
              <a:t> n</a:t>
            </a:r>
            <a:r>
              <a:rPr lang="vi-VN" sz="6600" b="1" dirty="0">
                <a:solidFill>
                  <a:srgbClr val="7030A0"/>
                </a:solidFill>
                <a:cs typeface="Times New Roman" panose="02020603050405020304" pitchFamily="18" charset="0"/>
              </a:rPr>
              <a:t>ơ</a:t>
            </a:r>
            <a:r>
              <a:rPr lang="en-US" sz="6600" b="1" dirty="0">
                <a:solidFill>
                  <a:srgbClr val="7030A0"/>
                </a:solidFill>
                <a:cs typeface="Times New Roman" panose="02020603050405020304" pitchFamily="18" charset="0"/>
              </a:rPr>
              <a:t>i </a:t>
            </a:r>
            <a:r>
              <a:rPr lang="en-US" sz="6600" b="1" dirty="0" err="1">
                <a:solidFill>
                  <a:srgbClr val="7030A0"/>
                </a:solidFill>
                <a:cs typeface="Times New Roman" panose="02020603050405020304" pitchFamily="18" charset="0"/>
              </a:rPr>
              <a:t>Ngài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chứa</a:t>
            </a:r>
            <a:r>
              <a:rPr lang="en-US" sz="6600" b="1" dirty="0">
                <a:solidFill>
                  <a:srgbClr val="7030A0"/>
                </a:solidFill>
                <a:cs typeface="Times New Roman" panose="02020603050405020304" pitchFamily="18" charset="0"/>
              </a:rPr>
              <a:t> chan. </a:t>
            </a:r>
            <a:endParaRPr lang="en-US" sz="72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7380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117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8" y="742950"/>
            <a:ext cx="9144000" cy="3429000"/>
          </a:xfrm>
        </p:spPr>
        <p:txBody>
          <a:bodyPr>
            <a:normAutofit/>
          </a:bodyPr>
          <a:lstStyle/>
          <a:p>
            <a:pPr algn="just"/>
            <a:r>
              <a:rPr lang="en-US" sz="6000" b="1" smtClean="0">
                <a:solidFill>
                  <a:srgbClr val="7030A0"/>
                </a:solidFill>
                <a:cs typeface="Times New Roman" panose="02020603050405020304" pitchFamily="18" charset="0"/>
              </a:rPr>
              <a:t>Chúa </a:t>
            </a:r>
            <a:r>
              <a:rPr lang="en-US" sz="6000" b="1" dirty="0" err="1">
                <a:solidFill>
                  <a:srgbClr val="7030A0"/>
                </a:solidFill>
                <a:cs typeface="Times New Roman" panose="02020603050405020304" pitchFamily="18" charset="0"/>
              </a:rPr>
              <a:t>phán</a:t>
            </a:r>
            <a:r>
              <a:rPr lang="en-US" sz="6000" b="1" dirty="0">
                <a:solidFill>
                  <a:srgbClr val="7030A0"/>
                </a:solidFill>
                <a:cs typeface="Times New Roman" panose="02020603050405020304" pitchFamily="18" charset="0"/>
              </a:rPr>
              <a:t>: “Ta </a:t>
            </a:r>
            <a:r>
              <a:rPr lang="en-US" sz="6000" b="1" dirty="0" err="1">
                <a:solidFill>
                  <a:srgbClr val="7030A0"/>
                </a:solidFill>
                <a:cs typeface="Times New Roman" panose="02020603050405020304" pitchFamily="18" charset="0"/>
              </a:rPr>
              <a:t>là</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sự</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sống</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lại</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và</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là</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sự</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sống</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ai</a:t>
            </a:r>
            <a:r>
              <a:rPr lang="en-US" sz="6000" b="1" dirty="0">
                <a:solidFill>
                  <a:srgbClr val="7030A0"/>
                </a:solidFill>
                <a:cs typeface="Times New Roman" panose="02020603050405020304" pitchFamily="18" charset="0"/>
              </a:rPr>
              <a:t> tin Ta </a:t>
            </a:r>
            <a:r>
              <a:rPr lang="en-US" sz="6000" b="1" dirty="0" err="1">
                <a:solidFill>
                  <a:srgbClr val="7030A0"/>
                </a:solidFill>
                <a:cs typeface="Times New Roman" panose="02020603050405020304" pitchFamily="18" charset="0"/>
              </a:rPr>
              <a:t>sẽ</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không</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chết</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bao</a:t>
            </a:r>
            <a:r>
              <a:rPr lang="en-US" sz="6000" b="1" dirty="0">
                <a:solidFill>
                  <a:srgbClr val="7030A0"/>
                </a:solidFill>
                <a:cs typeface="Times New Roman" panose="02020603050405020304" pitchFamily="18" charset="0"/>
              </a:rPr>
              <a:t> </a:t>
            </a:r>
            <a:r>
              <a:rPr lang="en-US" sz="6000" b="1" err="1">
                <a:solidFill>
                  <a:srgbClr val="7030A0"/>
                </a:solidFill>
                <a:cs typeface="Times New Roman" panose="02020603050405020304" pitchFamily="18" charset="0"/>
              </a:rPr>
              <a:t>giờ</a:t>
            </a:r>
            <a:r>
              <a:rPr lang="en-US" sz="6000" b="1" smtClean="0">
                <a:solidFill>
                  <a:srgbClr val="7030A0"/>
                </a:solidFill>
                <a:cs typeface="Times New Roman" panose="02020603050405020304" pitchFamily="18" charset="0"/>
              </a:rPr>
              <a:t>”.</a:t>
            </a:r>
            <a:endParaRPr lang="en-US" sz="6600" b="1" dirty="0">
              <a:solidFill>
                <a:srgbClr val="7030A0"/>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1"/>
            <a:ext cx="4267200" cy="646331"/>
          </a:xfrm>
          <a:prstGeom prst="rect">
            <a:avLst/>
          </a:prstGeom>
          <a:noFill/>
        </p:spPr>
        <p:txBody>
          <a:bodyPr wrap="square" rtlCol="0">
            <a:spAutoFit/>
          </a:bodyPr>
          <a:lstStyle/>
          <a:p>
            <a:r>
              <a:rPr lang="en-US" sz="3600">
                <a:solidFill>
                  <a:srgbClr val="FF0000"/>
                </a:solidFill>
              </a:rPr>
              <a:t>Alleluia-Alleluia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324350"/>
            <a:ext cx="4449763"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122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PHANXICO XAVIE</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197524381"/>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7030A0"/>
                </a:solidFill>
                <a:effectLst>
                  <a:outerShdw blurRad="38100" dist="38100" dir="2700000" algn="tl">
                    <a:srgbClr val="000000">
                      <a:alpha val="43137"/>
                    </a:srgbClr>
                  </a:outerShdw>
                </a:effectLst>
                <a:latin typeface="+mn-lt"/>
              </a:rPr>
              <a:t>Lạy Chúa Thánh Thần là Ánh sáng Chân lý vẹn toàn,</a:t>
            </a:r>
            <a:br>
              <a:rPr lang="vi-VN" sz="5400" b="1">
                <a:solidFill>
                  <a:srgbClr val="7030A0"/>
                </a:solidFill>
                <a:effectLst>
                  <a:outerShdw blurRad="38100" dist="38100" dir="2700000" algn="tl">
                    <a:srgbClr val="000000">
                      <a:alpha val="43137"/>
                    </a:srgbClr>
                  </a:outerShdw>
                </a:effectLst>
                <a:latin typeface="+mn-lt"/>
              </a:rPr>
            </a:br>
            <a:r>
              <a:rPr lang="vi-VN" sz="5400" b="1">
                <a:solidFill>
                  <a:srgbClr val="7030A0"/>
                </a:solidFill>
                <a:effectLst>
                  <a:outerShdw blurRad="38100" dist="38100" dir="2700000" algn="tl">
                    <a:srgbClr val="000000">
                      <a:alpha val="43137"/>
                    </a:srgbClr>
                  </a:outerShdw>
                </a:effectLst>
                <a:latin typeface="+mn-lt"/>
              </a:rPr>
              <a:t>Chúa ban những ân huệ thích hợp cho từng thời đại,</a:t>
            </a:r>
            <a:r>
              <a:rPr lang="en-US" sz="5400" b="1">
                <a:solidFill>
                  <a:srgbClr val="7030A0"/>
                </a:solidFill>
                <a:effectLst>
                  <a:outerShdw blurRad="38100" dist="38100" dir="2700000" algn="tl">
                    <a:srgbClr val="000000">
                      <a:alpha val="43137"/>
                    </a:srgbClr>
                  </a:outerShdw>
                </a:effectLst>
                <a:latin typeface="+mn-lt"/>
              </a:rPr>
              <a:t> </a:t>
            </a:r>
            <a:r>
              <a:rPr lang="vi-VN" sz="5400" b="1">
                <a:solidFill>
                  <a:srgbClr val="7030A0"/>
                </a:solidFill>
                <a:effectLst>
                  <a:outerShdw blurRad="38100" dist="38100" dir="2700000" algn="tl">
                    <a:srgbClr val="000000">
                      <a:alpha val="43137"/>
                    </a:srgbClr>
                  </a:outerShdw>
                </a:effectLst>
                <a:latin typeface="+mn-lt"/>
              </a:rPr>
              <a:t>và dùng nhiều cách thế kỳ diệu để hướng dẫn Hội Thánh,</a:t>
            </a:r>
            <a:r>
              <a:rPr lang="en-US" sz="5400" b="1">
                <a:solidFill>
                  <a:srgbClr val="7030A0"/>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a:t>
            </a:r>
            <a:r>
              <a:rPr lang="en-US" altLang="en-US" sz="7200" b="1" dirty="0"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endParaRPr lang="en-US" altLang="en-US" sz="7200" b="1"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Mi</a:t>
            </a:r>
            <a:r>
              <a:rPr lang="en-US" altLang="en-US" sz="4800" b="1" dirty="0"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Trầm</a:t>
            </a:r>
            <a:endParaRPr lang="en-US" altLang="en-US" sz="4400" b="1"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Con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những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linh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hồn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lìa</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mong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tìm</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về</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quê</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hương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mới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Đây</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linh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hồn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mẹ</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cha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đây</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linh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hồn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bạn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bè</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lắng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nghe</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50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Cùng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với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bánh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miến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rượu</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nho</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hy</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sinh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đền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thay</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muôn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chớ</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chấp</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xưa</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ban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tha</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thứ</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dẫn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tới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quê</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0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Với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tấm</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bánh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chén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rượu</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kết</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tinh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cuộc</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thành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tâm</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hy</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lễ</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Đây</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muôn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lời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kinh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đây</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lao</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nhọc</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mình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dủ</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0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7219249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Cùng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với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bánh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miến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rượu</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nho</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hy</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sinh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đền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thay</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muôn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chớ</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chấp</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xưa</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ban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tha</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thứ</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dẫn</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tới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quê</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0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4625436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XIN CẦU CHO LINH HỒN </a:t>
            </a:r>
          </a:p>
          <a:p>
            <a:pPr algn="ctr"/>
            <a:r>
              <a:rPr lang="en-US" sz="4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PHANXICO XAVIE</a:t>
            </a:r>
            <a:endPar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800" b="1"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600" b="1" u="sng" dirty="0" err="1">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u="sng" dirty="0" err="1">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Niềm</a:t>
            </a:r>
            <a:r>
              <a:rPr lang="en-US" sz="80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hy</a:t>
            </a:r>
            <a:r>
              <a:rPr lang="en-US" sz="80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vọng</a:t>
            </a:r>
            <a:r>
              <a:rPr lang="en-US" sz="80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8000" b="1"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endParaRPr lang="en-US" sz="5400" b="1"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Niềm</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hy</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vọng</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đặt</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nơi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trọn</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hy</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vọng</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nơi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nguồn</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hạnh</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phúc</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khôn</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vơi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Một</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niềm</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tin son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sắt</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không</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xao</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xuyến</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âu</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lo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đã</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chịu</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chết</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nên</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nguồn</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phúc</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cứu</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độ</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2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7030A0"/>
                </a:solidFill>
                <a:effectLst>
                  <a:outerShdw blurRad="38100" dist="38100" dir="2700000" algn="tl">
                    <a:srgbClr val="000000">
                      <a:alpha val="43137"/>
                    </a:srgbClr>
                  </a:outerShdw>
                </a:effectLst>
                <a:latin typeface="+mn-lt"/>
              </a:rPr>
              <a:t>này chúng con đang </a:t>
            </a:r>
            <a:r>
              <a:rPr lang="en-US" sz="5900" b="1" dirty="0" err="1" smtClean="0">
                <a:solidFill>
                  <a:srgbClr val="7030A0"/>
                </a:solidFill>
                <a:effectLst>
                  <a:outerShdw blurRad="38100" dist="38100" dir="2700000" algn="tl">
                    <a:srgbClr val="000000">
                      <a:alpha val="43137"/>
                    </a:srgbClr>
                  </a:outerShdw>
                </a:effectLst>
                <a:latin typeface="+mn-lt"/>
                <a:cs typeface="Times New Roman" pitchFamily="18" charset="0"/>
              </a:rPr>
              <a:t>chung</a:t>
            </a:r>
            <a:r>
              <a:rPr lang="vi-VN" sz="5900" b="1" dirty="0" smtClean="0">
                <a:solidFill>
                  <a:srgbClr val="7030A0"/>
                </a:solidFill>
                <a:effectLst>
                  <a:outerShdw blurRad="38100" dist="38100" dir="2700000" algn="tl">
                    <a:srgbClr val="000000">
                      <a:alpha val="43137"/>
                    </a:srgbClr>
                  </a:outerShdw>
                </a:effectLst>
                <a:latin typeface="+mn-lt"/>
              </a:rPr>
              <a:t> </a:t>
            </a:r>
            <a:r>
              <a:rPr lang="vi-VN" sz="5900" b="1" dirty="0">
                <a:solidFill>
                  <a:srgbClr val="7030A0"/>
                </a:solidFill>
                <a:effectLst>
                  <a:outerShdw blurRad="38100" dist="38100" dir="2700000" algn="tl">
                    <a:srgbClr val="000000">
                      <a:alpha val="43137"/>
                    </a:srgbClr>
                  </a:outerShdw>
                </a:effectLst>
                <a:latin typeface="+mn-lt"/>
              </a:rPr>
              <a:t>lời cầu nguyện cho các</a:t>
            </a:r>
            <a:br>
              <a:rPr lang="vi-VN" sz="5900" b="1" dirty="0">
                <a:solidFill>
                  <a:srgbClr val="7030A0"/>
                </a:solidFill>
                <a:effectLst>
                  <a:outerShdw blurRad="38100" dist="38100" dir="2700000" algn="tl">
                    <a:srgbClr val="000000">
                      <a:alpha val="43137"/>
                    </a:srgbClr>
                  </a:outerShdw>
                </a:effectLst>
                <a:latin typeface="+mn-lt"/>
              </a:rPr>
            </a:br>
            <a:r>
              <a:rPr lang="en-US" sz="5900" b="1" dirty="0" err="1">
                <a:solidFill>
                  <a:srgbClr val="7030A0"/>
                </a:solidFill>
                <a:effectLst>
                  <a:outerShdw blurRad="38100" dist="38100" dir="2700000" algn="tl">
                    <a:srgbClr val="000000">
                      <a:alpha val="43137"/>
                    </a:srgbClr>
                  </a:outerShdw>
                </a:effectLst>
                <a:latin typeface="+mn-lt"/>
                <a:cs typeface="Times New Roman" pitchFamily="18" charset="0"/>
              </a:rPr>
              <a:t>Giám</a:t>
            </a:r>
            <a:r>
              <a:rPr lang="en-US" sz="5900" b="1" dirty="0">
                <a:solidFill>
                  <a:srgbClr val="7030A0"/>
                </a:solidFill>
                <a:effectLst>
                  <a:outerShdw blurRad="38100" dist="38100" dir="2700000" algn="tl">
                    <a:srgbClr val="000000">
                      <a:alpha val="43137"/>
                    </a:srgbClr>
                  </a:outerShdw>
                </a:effectLst>
                <a:latin typeface="+mn-lt"/>
                <a:cs typeface="Times New Roman" pitchFamily="18" charset="0"/>
              </a:rPr>
              <a:t> </a:t>
            </a:r>
            <a:r>
              <a:rPr lang="en-US" sz="5900" b="1" dirty="0" err="1">
                <a:solidFill>
                  <a:srgbClr val="7030A0"/>
                </a:solidFill>
                <a:effectLst>
                  <a:outerShdw blurRad="38100" dist="38100" dir="2700000" algn="tl">
                    <a:srgbClr val="000000">
                      <a:alpha val="43137"/>
                    </a:srgbClr>
                  </a:outerShdw>
                </a:effectLst>
                <a:latin typeface="+mn-lt"/>
                <a:cs typeface="Times New Roman" pitchFamily="18" charset="0"/>
              </a:rPr>
              <a:t>mục</a:t>
            </a:r>
            <a:r>
              <a:rPr lang="en-US" sz="5900" b="1" dirty="0">
                <a:solidFill>
                  <a:srgbClr val="7030A0"/>
                </a:solidFill>
                <a:effectLst>
                  <a:outerShdw blurRad="38100" dist="38100" dir="2700000" algn="tl">
                    <a:srgbClr val="000000">
                      <a:alpha val="43137"/>
                    </a:srgbClr>
                  </a:outerShdw>
                </a:effectLst>
                <a:latin typeface="+mn-lt"/>
                <a:cs typeface="Times New Roman" pitchFamily="18" charset="0"/>
              </a:rPr>
              <a:t>, </a:t>
            </a:r>
            <a:r>
              <a:rPr lang="vi-VN" sz="5900" b="1" dirty="0">
                <a:solidFill>
                  <a:srgbClr val="7030A0"/>
                </a:solidFill>
                <a:effectLst>
                  <a:outerShdw blurRad="38100" dist="38100" dir="2700000" algn="tl">
                    <a:srgbClr val="000000">
                      <a:alpha val="43137"/>
                    </a:srgbClr>
                  </a:outerShdw>
                </a:effectLst>
                <a:latin typeface="+mn-lt"/>
              </a:rPr>
              <a:t>và những người tham dự Thượng Hội đồng Giám mục thế giới.</a:t>
            </a:r>
            <a:r>
              <a:rPr lang="en-US" sz="5900" b="1" dirty="0">
                <a:solidFill>
                  <a:srgbClr val="7030A0"/>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Con tin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Phục</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sinh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sự</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ai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sẽ</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phúc</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muôn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Cho con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vào</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mùa</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xuân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tràn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yêu</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hạnh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phúc</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nghỉ</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trong</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thu</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Lòng</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hằng</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cậy</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tin ở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nơi</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ơi</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đã</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trọn</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niềm</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phụng</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sự</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không</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ngơi</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Giờ</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này</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ra</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trước</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tôn</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nhan</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vũ</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hoàn</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khẩn</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nài</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ái</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xóa</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sạch</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hết</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lỗi</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3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lầm</a:t>
            </a:r>
            <a:r>
              <a:rPr lang="en-US" sz="43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3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50040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Con tin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Phục</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sinh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sự</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ai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sẽ</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phúc</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muôn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Cho con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vào</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mùa</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xuân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tràn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yêu</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hạnh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phúc</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nghỉ</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trong</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thu</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463778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2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Nguồn</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sức</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mạnh</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của</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ở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nơi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náu</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nương</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thì</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nào</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phải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hỗ</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ngươi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Lòng</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thành</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phó</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thác</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trong</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tay</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linh</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hồn</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đã</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giải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thoát</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khỏi</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kiếp</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khốn</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cùng</a:t>
            </a:r>
            <a:r>
              <a:rPr lang="en-US" sz="42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2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50040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Con tin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Phục</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sinh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sự</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ai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sẽ</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phúc</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muôn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Cho con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vào</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mùa</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xuân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tràn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yêu</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hạnh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phúc</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nghỉ</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trong</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thu</a:t>
            </a:r>
            <a:r>
              <a:rPr lang="en-US" sz="48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46377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197524381"/>
      </p:ext>
    </p:extLst>
  </p:cSld>
  <p:clrMapOvr>
    <a:masterClrMapping/>
  </p:clrMapOvr>
  <p:transition spd="slow"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XIN CẦU CHO LINH HỒN </a:t>
            </a:r>
          </a:p>
          <a:p>
            <a:pPr algn="ctr"/>
            <a:r>
              <a:rPr lang="en-US" sz="4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PHANXICO XAVIE</a:t>
            </a:r>
            <a:endPar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6350"/>
            <a:ext cx="9144000" cy="3867150"/>
          </a:xfrm>
          <a:noFill/>
        </p:spPr>
        <p:txBody>
          <a:bodyPr>
            <a:noAutofit/>
          </a:bodyPr>
          <a:lstStyle/>
          <a:p>
            <a:pPr marL="0" indent="0" algn="ctr">
              <a:lnSpc>
                <a:spcPct val="120000"/>
              </a:lnSpc>
              <a:buNone/>
            </a:pPr>
            <a:r>
              <a:rPr lang="en-US" sz="8000" b="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Trông </a:t>
            </a:r>
            <a:r>
              <a:rPr lang="en-US" sz="80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cậy</a:t>
            </a:r>
            <a:r>
              <a:rPr lang="en-US" sz="80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80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80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a:t>
            </a:r>
            <a:endParaRPr lang="en-US" sz="80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40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Phanxico</a:t>
            </a:r>
            <a:endParaRPr lang="en-US" sz="40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89810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vẫn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trông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cậy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lòng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tin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tưởng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nơi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vọng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nương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bóng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thôi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trao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niềm</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tin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ước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mơ</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này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quên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những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âu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lo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tìm</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vui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bước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chân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cha.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56547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vẫn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trông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cậy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khác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nào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em</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bé</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ngủ</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ngon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tay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mẹ</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hiền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mến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mãi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mãi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tâm</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gồn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dù</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mưa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gió</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mãi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mãi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bình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mãi</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mãi</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bình</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yên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35583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7030A0"/>
                </a:solidFill>
                <a:effectLst>
                  <a:outerShdw blurRad="38100" dist="38100" dir="2700000" algn="tl">
                    <a:srgbClr val="000000">
                      <a:alpha val="43137"/>
                    </a:srgbClr>
                  </a:outerShdw>
                </a:effectLst>
                <a:latin typeface="+mn-lt"/>
              </a:rPr>
              <a:t>Xin Chúa làm nên cuộc Hiện Xuống mới trong đời sống Hội</a:t>
            </a:r>
            <a:br>
              <a:rPr lang="vi-VN" sz="4800" b="1">
                <a:solidFill>
                  <a:srgbClr val="7030A0"/>
                </a:solidFill>
                <a:effectLst>
                  <a:outerShdw blurRad="38100" dist="38100" dir="2700000" algn="tl">
                    <a:srgbClr val="000000">
                      <a:alpha val="43137"/>
                    </a:srgbClr>
                  </a:outerShdw>
                </a:effectLst>
                <a:latin typeface="+mn-lt"/>
              </a:rPr>
            </a:br>
            <a:r>
              <a:rPr lang="en-US" sz="4800" b="1">
                <a:solidFill>
                  <a:srgbClr val="7030A0"/>
                </a:solidFill>
                <a:effectLst>
                  <a:outerShdw blurRad="38100" dist="38100" dir="2700000" algn="tl">
                    <a:srgbClr val="000000">
                      <a:alpha val="43137"/>
                    </a:srgbClr>
                  </a:outerShdw>
                </a:effectLst>
                <a:latin typeface="+mn-lt"/>
                <a:cs typeface="Times New Roman" pitchFamily="18" charset="0"/>
              </a:rPr>
              <a:t>Thánh,</a:t>
            </a:r>
            <a:r>
              <a:rPr lang="en-US" sz="4800" b="1">
                <a:solidFill>
                  <a:srgbClr val="7030A0"/>
                </a:solidFill>
                <a:effectLst>
                  <a:outerShdw blurRad="38100" dist="38100" dir="2700000" algn="tl">
                    <a:srgbClr val="000000">
                      <a:alpha val="43137"/>
                    </a:srgbClr>
                  </a:outerShdw>
                </a:effectLst>
                <a:latin typeface="+mn-lt"/>
              </a:rPr>
              <a:t> </a:t>
            </a:r>
            <a:r>
              <a:rPr lang="vi-VN" sz="4800" b="1">
                <a:solidFill>
                  <a:srgbClr val="7030A0"/>
                </a:solidFill>
                <a:effectLst>
                  <a:outerShdw blurRad="38100" dist="38100" dir="2700000" algn="tl">
                    <a:srgbClr val="000000">
                      <a:alpha val="43137"/>
                    </a:srgbClr>
                  </a:outerShdw>
                </a:effectLst>
                <a:latin typeface="+mn-lt"/>
              </a:rPr>
              <a:t>xin tuôn tràn trên các Mục tử ơn khôn ngoan và thông hiểu,</a:t>
            </a:r>
            <a:r>
              <a:rPr lang="en-US" sz="4800" b="1">
                <a:solidFill>
                  <a:srgbClr val="7030A0"/>
                </a:solidFill>
                <a:effectLst>
                  <a:outerShdw blurRad="38100" dist="38100" dir="2700000" algn="tl">
                    <a:srgbClr val="000000">
                      <a:alpha val="43137"/>
                    </a:srgbClr>
                  </a:outerShdw>
                </a:effectLst>
                <a:latin typeface="+mn-lt"/>
              </a:rPr>
              <a:t> </a:t>
            </a:r>
            <a:r>
              <a:rPr lang="en-US" sz="4800" b="1">
                <a:solidFill>
                  <a:srgbClr val="7030A0"/>
                </a:solidFill>
                <a:effectLst>
                  <a:outerShdw blurRad="38100" dist="38100" dir="2700000" algn="tl">
                    <a:srgbClr val="000000">
                      <a:alpha val="43137"/>
                    </a:srgbClr>
                  </a:outerShdw>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N</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ếu</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không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gọi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nắng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thì</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hoa</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đâu</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nở</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vườn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không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tựa</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vào</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thì</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như</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lá</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úa</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phai.yếu</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đuối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cuộc</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sống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tay</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trắng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hư</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không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sông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núi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mênh</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mông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làm</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sao</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qua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hết</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long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đong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0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7332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vẫn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trông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cậy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khác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nào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em</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bé</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ngủ</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ngon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tay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mẹ</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hiền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mến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mãi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mãi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tâm</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gồn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dù</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mưa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gió</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mãi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mãi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bình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mãi</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mãi</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bình</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yên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948079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 y="590550"/>
            <a:ext cx="9144000" cy="4171950"/>
          </a:xfrm>
          <a:noFill/>
        </p:spPr>
        <p:txBody>
          <a:bodyPr>
            <a:noAutofit/>
          </a:bodyPr>
          <a:lstStyle/>
          <a:p>
            <a:pPr marL="27432" indent="0" algn="ctr">
              <a:lnSpc>
                <a:spcPct val="130000"/>
              </a:lnSpc>
              <a:buNone/>
            </a:pPr>
            <a:r>
              <a:rPr lang="en-US" sz="6000" b="1" u="sng" smtClean="0">
                <a:solidFill>
                  <a:srgbClr val="7030A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7030A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7030A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7030A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Vì</a:t>
            </a:r>
            <a:r>
              <a:rPr lang="en-US" sz="66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Danh</a:t>
            </a:r>
            <a:r>
              <a:rPr lang="en-US" sz="66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Chúa</a:t>
            </a:r>
            <a:endParaRPr lang="en-US" sz="66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36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Lm Kim Long</a:t>
            </a:r>
            <a:endParaRPr lang="en-US" sz="36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cậy</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linh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hồn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Phanxico</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Xavie</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được</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chốn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nghỉ</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ngơi</a:t>
            </a:r>
            <a:endParaRPr lang="en-US" sz="54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414157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algn="just"/>
            <a:r>
              <a:rPr lang="en-US" sz="60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Tk6:</a:t>
            </a:r>
            <a:r>
              <a:rPr lang="en-US" sz="60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đã</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sống</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lại</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khải</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hoàn</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cùng</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ngự</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Cha.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Xin</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cho</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linh</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hồn</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Phanxico</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Xavie</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được</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lên</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chốn</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err="1">
                <a:solidFill>
                  <a:srgbClr val="7030A0"/>
                </a:solidFill>
                <a:effectLst>
                  <a:outerShdw blurRad="38100" dist="38100" dir="2700000" algn="tl">
                    <a:srgbClr val="000000">
                      <a:alpha val="43137"/>
                    </a:srgbClr>
                  </a:outerShdw>
                </a:effectLst>
                <a:cs typeface="Times New Roman" panose="02020603050405020304" pitchFamily="18" charset="0"/>
              </a:rPr>
              <a:t>nghỉ</a:t>
            </a:r>
            <a:r>
              <a:rPr lang="en-US" sz="6000" b="1">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smtClean="0">
                <a:solidFill>
                  <a:srgbClr val="7030A0"/>
                </a:solidFill>
                <a:effectLst>
                  <a:outerShdw blurRad="38100" dist="38100" dir="2700000" algn="tl">
                    <a:srgbClr val="000000">
                      <a:alpha val="43137"/>
                    </a:srgbClr>
                  </a:outerShdw>
                </a:effectLst>
                <a:cs typeface="Times New Roman" panose="02020603050405020304" pitchFamily="18" charset="0"/>
              </a:rPr>
              <a:t>ngơi</a:t>
            </a:r>
            <a:endParaRPr lang="en-US" sz="6000" b="1" dirty="0">
              <a:solidFill>
                <a:srgbClr val="7030A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809086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cậy</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linh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hồn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Phanxico</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Xavie</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được</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chốn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nghỉ</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ngơi</a:t>
            </a:r>
            <a:endParaRPr lang="en-US" sz="54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7999551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dirty="0" smtClean="0">
                <a:solidFill>
                  <a:schemeClr val="bg1"/>
                </a:solidFill>
                <a:effectLst>
                  <a:outerShdw blurRad="38100" dist="38100" dir="2700000" algn="tl">
                    <a:srgbClr val="000000">
                      <a:alpha val="43137"/>
                    </a:srgbClr>
                  </a:outerShdw>
                </a:effectLst>
              </a:rPr>
              <a:t/>
            </a:r>
            <a:br>
              <a:rPr lang="en-US" sz="4000" dirty="0" smtClean="0">
                <a:solidFill>
                  <a:schemeClr val="bg1"/>
                </a:solidFill>
                <a:effectLst>
                  <a:outerShdw blurRad="38100" dist="38100" dir="2700000" algn="tl">
                    <a:srgbClr val="000000">
                      <a:alpha val="43137"/>
                    </a:srgbClr>
                  </a:outerShdw>
                </a:effectLst>
              </a:rPr>
            </a:br>
            <a:endParaRPr lang="en-US" sz="400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endParaRPr>
          </a:p>
        </p:txBody>
      </p:sp>
      <p:sp>
        <p:nvSpPr>
          <p:cNvPr id="4" name="Rectangle 3"/>
          <p:cNvSpPr/>
          <p:nvPr/>
        </p:nvSpPr>
        <p:spPr>
          <a:xfrm>
            <a:off x="3429000" y="2110083"/>
            <a:ext cx="5562600" cy="1200329"/>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ÔNG</a:t>
            </a: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PHANXICO XAVIE </a:t>
            </a:r>
          </a:p>
          <a:p>
            <a:pPr algn="ct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TRẦN TRUNG VIỆT</a:t>
            </a:r>
            <a:endPar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329514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7030A0"/>
                </a:solidFill>
                <a:effectLst>
                  <a:outerShdw blurRad="38100" dist="38100" dir="2700000" algn="tl">
                    <a:srgbClr val="000000">
                      <a:alpha val="43137"/>
                    </a:srgbClr>
                  </a:outerShdw>
                </a:effectLst>
                <a:latin typeface="+mn-lt"/>
              </a:rPr>
              <a:t>để các ngài cùng nhau tìm hiểu những điều đẹp ý</a:t>
            </a:r>
            <a:br>
              <a:rPr lang="vi-VN" sz="5400" b="1">
                <a:solidFill>
                  <a:srgbClr val="7030A0"/>
                </a:solidFill>
                <a:effectLst>
                  <a:outerShdw blurRad="38100" dist="38100" dir="2700000" algn="tl">
                    <a:srgbClr val="000000">
                      <a:alpha val="43137"/>
                    </a:srgbClr>
                  </a:outerShdw>
                </a:effectLst>
                <a:latin typeface="+mn-lt"/>
              </a:rPr>
            </a:br>
            <a:r>
              <a:rPr lang="en-US" sz="5400" b="1">
                <a:solidFill>
                  <a:srgbClr val="7030A0"/>
                </a:solidFill>
                <a:effectLst>
                  <a:outerShdw blurRad="38100" dist="38100" dir="2700000" algn="tl">
                    <a:srgbClr val="000000">
                      <a:alpha val="43137"/>
                    </a:srgbClr>
                  </a:outerShdw>
                </a:effectLst>
                <a:latin typeface="+mn-lt"/>
                <a:cs typeface="Times New Roman" pitchFamily="18" charset="0"/>
              </a:rPr>
              <a:t>Chúa, </a:t>
            </a:r>
            <a:r>
              <a:rPr lang="vi-VN" sz="5400" b="1">
                <a:solidFill>
                  <a:srgbClr val="7030A0"/>
                </a:solidFill>
                <a:effectLst>
                  <a:outerShdw blurRad="38100" dist="38100" dir="2700000" algn="tl">
                    <a:srgbClr val="000000">
                      <a:alpha val="43137"/>
                    </a:srgbClr>
                  </a:outerShdw>
                </a:effectLst>
                <a:latin typeface="+mn-lt"/>
              </a:rPr>
              <a:t>và hướng dẫn đoàn Dân Chúa</a:t>
            </a:r>
            <a:r>
              <a:rPr lang="en-US" sz="5400" b="1">
                <a:solidFill>
                  <a:srgbClr val="7030A0"/>
                </a:solidFill>
                <a:effectLst>
                  <a:outerShdw blurRad="38100" dist="38100" dir="2700000" algn="tl">
                    <a:srgbClr val="000000">
                      <a:alpha val="43137"/>
                    </a:srgbClr>
                  </a:outerShdw>
                </a:effectLst>
                <a:latin typeface="+mn-lt"/>
              </a:rPr>
              <a:t> </a:t>
            </a:r>
            <a:r>
              <a:rPr lang="vi-VN" sz="5400" b="1">
                <a:solidFill>
                  <a:srgbClr val="7030A0"/>
                </a:solidFill>
                <a:effectLst>
                  <a:outerShdw blurRad="38100" dist="38100" dir="2700000" algn="tl">
                    <a:srgbClr val="000000">
                      <a:alpha val="43137"/>
                    </a:srgbClr>
                  </a:outerShdw>
                </a:effectLst>
                <a:latin typeface="+mn-lt"/>
              </a:rPr>
              <a:t>thực thi những điều Chúa truyền dạy.</a:t>
            </a:r>
            <a:endParaRPr lang="en-US" sz="5400" b="1">
              <a:solidFill>
                <a:srgbClr val="7030A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7030A0"/>
                </a:solidFill>
                <a:effectLst>
                  <a:outerShdw blurRad="38100" dist="38100" dir="2700000" algn="tl">
                    <a:srgbClr val="000000">
                      <a:alpha val="43137"/>
                    </a:srgbClr>
                  </a:outerShdw>
                </a:effectLst>
                <a:latin typeface="+mn-lt"/>
              </a:rPr>
              <a:t>Các giáo phận Việt Nam chúng</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con</a:t>
            </a:r>
            <a:r>
              <a:rPr lang="en-US" b="1">
                <a:solidFill>
                  <a:srgbClr val="7030A0"/>
                </a:solidFill>
                <a:effectLst>
                  <a:outerShdw blurRad="38100" dist="38100" dir="2700000" algn="tl">
                    <a:srgbClr val="000000">
                      <a:alpha val="43137"/>
                    </a:srgbClr>
                  </a:outerShdw>
                </a:effectLst>
                <a:latin typeface="+mn-lt"/>
                <a:cs typeface="Times New Roman" pitchFamily="18" charset="0"/>
              </a:rPr>
              <a:t>,</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
            </a:r>
            <a:br>
              <a:rPr lang="vi-VN" b="1">
                <a:solidFill>
                  <a:srgbClr val="7030A0"/>
                </a:solidFill>
                <a:effectLst>
                  <a:outerShdw blurRad="38100" dist="38100" dir="2700000" algn="tl">
                    <a:srgbClr val="000000">
                      <a:alpha val="43137"/>
                    </a:srgbClr>
                  </a:outerShdw>
                </a:effectLst>
                <a:latin typeface="+mn-lt"/>
              </a:rPr>
            </a:br>
            <a:r>
              <a:rPr lang="vi-VN" b="1">
                <a:solidFill>
                  <a:srgbClr val="7030A0"/>
                </a:solidFill>
                <a:effectLst>
                  <a:outerShdw blurRad="38100" dist="38100" dir="2700000" algn="tl">
                    <a:srgbClr val="000000">
                      <a:alpha val="43137"/>
                    </a:srgbClr>
                  </a:outerShdw>
                </a:effectLst>
                <a:latin typeface="+mn-lt"/>
              </a:rPr>
              <a:t>luôn muốn cùng chung nhịp bước với</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Hội</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Thánh</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hoàn</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vũ,</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xin cho chúng con</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biết đồng cảm với nỗi thao thức của các Mục tử trên toàn thế giới,</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ngày càng ý thức hơn về tình hiệp thông,</a:t>
            </a:r>
            <a:r>
              <a:rPr lang="en-US" b="1">
                <a:solidFill>
                  <a:srgbClr val="7030A0"/>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7030A0"/>
                </a:solidFill>
                <a:effectLst>
                  <a:outerShdw blurRad="38100" dist="38100" dir="2700000" algn="tl">
                    <a:srgbClr val="000000">
                      <a:alpha val="43137"/>
                    </a:srgbClr>
                  </a:outerShdw>
                </a:effectLst>
                <a:latin typeface="+mn-lt"/>
              </a:rPr>
              <a:t>thái độ tham gia và lòng nhiệt thành trong sứ vụ của Hội</a:t>
            </a:r>
            <a:br>
              <a:rPr lang="vi-VN" sz="4900" b="1">
                <a:solidFill>
                  <a:srgbClr val="7030A0"/>
                </a:solidFill>
                <a:effectLst>
                  <a:outerShdw blurRad="38100" dist="38100" dir="2700000" algn="tl">
                    <a:srgbClr val="000000">
                      <a:alpha val="43137"/>
                    </a:srgbClr>
                  </a:outerShdw>
                </a:effectLst>
                <a:latin typeface="+mn-lt"/>
              </a:rPr>
            </a:br>
            <a:r>
              <a:rPr lang="en-US" sz="4900" b="1">
                <a:solidFill>
                  <a:srgbClr val="7030A0"/>
                </a:solidFill>
                <a:effectLst>
                  <a:outerShdw blurRad="38100" dist="38100" dir="2700000" algn="tl">
                    <a:srgbClr val="000000">
                      <a:alpha val="43137"/>
                    </a:srgbClr>
                  </a:outerShdw>
                </a:effectLst>
                <a:latin typeface="+mn-lt"/>
                <a:cs typeface="Times New Roman" pitchFamily="18" charset="0"/>
              </a:rPr>
              <a:t>Thánh, </a:t>
            </a:r>
            <a:r>
              <a:rPr lang="vi-VN" sz="4900" b="1">
                <a:solidFill>
                  <a:srgbClr val="7030A0"/>
                </a:solidFill>
                <a:effectLst>
                  <a:outerShdw blurRad="38100" dist="38100" dir="2700000" algn="tl">
                    <a:srgbClr val="000000">
                      <a:alpha val="43137"/>
                    </a:srgbClr>
                  </a:outerShdw>
                </a:effectLst>
                <a:latin typeface="+mn-lt"/>
              </a:rPr>
              <a:t>Nhờ lời chuyển cầu của Đức Trinh</a:t>
            </a:r>
            <a:r>
              <a:rPr lang="en-US" sz="4900" b="1">
                <a:solidFill>
                  <a:srgbClr val="7030A0"/>
                </a:solidFill>
                <a:effectLst>
                  <a:outerShdw blurRad="38100" dist="38100" dir="2700000" algn="tl">
                    <a:srgbClr val="000000">
                      <a:alpha val="43137"/>
                    </a:srgbClr>
                  </a:outerShdw>
                </a:effectLst>
                <a:latin typeface="+mn-lt"/>
              </a:rPr>
              <a:t> </a:t>
            </a:r>
            <a:r>
              <a:rPr lang="en-US" sz="4900" b="1">
                <a:solidFill>
                  <a:srgbClr val="7030A0"/>
                </a:solidFill>
                <a:effectLst>
                  <a:outerShdw blurRad="38100" dist="38100" dir="2700000" algn="tl">
                    <a:srgbClr val="000000">
                      <a:alpha val="43137"/>
                    </a:srgbClr>
                  </a:outerShdw>
                </a:effectLst>
                <a:latin typeface="+mn-lt"/>
                <a:cs typeface="Times New Roman" pitchFamily="18" charset="0"/>
              </a:rPr>
              <a:t>Nữ Maria, </a:t>
            </a:r>
            <a:r>
              <a:rPr lang="vi-VN" sz="4900" b="1">
                <a:solidFill>
                  <a:srgbClr val="7030A0"/>
                </a:solidFill>
                <a:effectLst>
                  <a:outerShdw blurRad="38100" dist="38100" dir="2700000" algn="tl">
                    <a:srgbClr val="000000">
                      <a:alpha val="43137"/>
                    </a:srgbClr>
                  </a:outerShdw>
                </a:effectLst>
                <a:latin typeface="+mn-lt"/>
              </a:rPr>
              <a:t>Nữ Vương các Tông đồ</a:t>
            </a:r>
            <a:r>
              <a:rPr lang="en-US" sz="4900" b="1">
                <a:solidFill>
                  <a:srgbClr val="7030A0"/>
                </a:solidFill>
                <a:effectLst>
                  <a:outerShdw blurRad="38100" dist="38100" dir="2700000" algn="tl">
                    <a:srgbClr val="000000">
                      <a:alpha val="43137"/>
                    </a:srgbClr>
                  </a:outerShdw>
                </a:effectLst>
                <a:latin typeface="+mn-lt"/>
              </a:rPr>
              <a:t> </a:t>
            </a:r>
            <a:r>
              <a:rPr lang="vi-VN" sz="4900" b="1">
                <a:solidFill>
                  <a:srgbClr val="7030A0"/>
                </a:solidFill>
                <a:effectLst>
                  <a:outerShdw blurRad="38100" dist="38100" dir="2700000" algn="tl">
                    <a:srgbClr val="000000">
                      <a:alpha val="43137"/>
                    </a:srgbClr>
                  </a:outerShdw>
                </a:effectLst>
                <a:latin typeface="+mn-lt"/>
              </a:rPr>
              <a:t>và là Mẹ của Hội Thánh,</a:t>
            </a:r>
            <a:r>
              <a:rPr lang="en-US" sz="4900" b="1">
                <a:solidFill>
                  <a:srgbClr val="7030A0"/>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7030A0"/>
                </a:solidFill>
                <a:effectLst>
                  <a:outerShdw blurRad="38100" dist="38100" dir="2700000" algn="tl">
                    <a:srgbClr val="000000">
                      <a:alpha val="43137"/>
                    </a:srgbClr>
                  </a:outerShdw>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C00000"/>
                </a:solidFill>
                <a:effectLst>
                  <a:outerShdw blurRad="38100" dist="38100" dir="2700000" algn="tl">
                    <a:srgbClr val="000000">
                      <a:alpha val="43137"/>
                    </a:srgbClr>
                  </a:outerShdw>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1248</Words>
  <Application>Microsoft Office PowerPoint</Application>
  <PresentationFormat>On-screen Show (16:9)</PresentationFormat>
  <Paragraphs>72</Paragraphs>
  <Slides>56</Slides>
  <Notes>0</Notes>
  <HiddenSlides>0</HiddenSlides>
  <MMClips>0</MMClips>
  <ScaleCrop>false</ScaleCrop>
  <HeadingPairs>
    <vt:vector size="4" baseType="variant">
      <vt:variant>
        <vt:lpstr>Theme</vt:lpstr>
      </vt:variant>
      <vt:variant>
        <vt:i4>24</vt:i4>
      </vt:variant>
      <vt:variant>
        <vt:lpstr>Slide Titles</vt:lpstr>
      </vt:variant>
      <vt:variant>
        <vt:i4>56</vt:i4>
      </vt:variant>
    </vt:vector>
  </HeadingPairs>
  <TitlesOfParts>
    <vt:vector size="80" baseType="lpstr">
      <vt:lpstr>Office Theme</vt:lpstr>
      <vt:lpstr>7_Office Theme</vt:lpstr>
      <vt:lpstr>9_Office Theme</vt:lpstr>
      <vt:lpstr>17_Office Theme</vt:lpstr>
      <vt:lpstr>5_Office Theme</vt:lpstr>
      <vt:lpstr>6_Office Theme</vt:lpstr>
      <vt:lpstr>8_Office Theme</vt:lpstr>
      <vt:lpstr>10_Office Theme</vt:lpstr>
      <vt:lpstr>19_Office Theme</vt:lpstr>
      <vt:lpstr>20_Office Theme</vt:lpstr>
      <vt:lpstr>18_Office Theme</vt:lpstr>
      <vt:lpstr>21_Office Theme</vt:lpstr>
      <vt:lpstr>22_Office Theme</vt:lpstr>
      <vt:lpstr>23_Office Theme</vt:lpstr>
      <vt:lpstr>24_Office Theme</vt:lpstr>
      <vt:lpstr>2_Office Theme</vt:lpstr>
      <vt:lpstr>12_Office Theme</vt:lpstr>
      <vt:lpstr>13_Office Theme</vt:lpstr>
      <vt:lpstr>14_Office Theme</vt:lpstr>
      <vt:lpstr>15_Office Theme</vt:lpstr>
      <vt:lpstr>25_Office Theme</vt:lpstr>
      <vt:lpstr>26_Office Theme</vt:lpstr>
      <vt:lpstr>27_Office Theme</vt:lpstr>
      <vt:lpstr>11_Office Theme</vt:lpstr>
      <vt:lpstr> </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chung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Đáp Ca Thánh vịnh 129 Lm. Kim Long  </vt:lpstr>
      <vt:lpstr>Đk: Vì Chúa một niềm từ ái, ơn cứu độ nơi Ngài chứa chan. </vt:lpstr>
      <vt:lpstr>Tk1: Từ vực thẳm con kêu lên Ngài, lạy Chúa muôn lạy Chúa xin Ngài lắng nghe. Xin lắng tai thẩm nhận bao lời con tha thiết nguyện cầu.</vt:lpstr>
      <vt:lpstr>Đk: Vì Chúa một niềm từ ái, ơn cứu độ nơi Ngài chứa chan. </vt:lpstr>
      <vt:lpstr>Tk2: Ngài mà chấp bao nhiêu sai phạm, lạy Chúa ai người sẽ mong còn đứng yên, nhưng Chúa thương khoan hồng nên đoàn con luôn kính sợ Ngài. </vt:lpstr>
      <vt:lpstr>Đk: Vì Chúa một niềm từ ái, ơn cứu độ nơi Ngài chứa chan. </vt:lpstr>
      <vt:lpstr>Tk3: Lòng thành khẩn con trông mong Ngài, lạy Chúa nơi lời Chúa con hằng vững tin, như lính canh mỏi mòn mong hừng đông con ngóng trông Ngài. </vt:lpstr>
      <vt:lpstr>Đk: Vì Chúa một niềm từ ái, ơn cứu độ nơi Ngài chứa chan. </vt:lpstr>
      <vt:lpstr>Tk4: Cậy vào Chúa Ít-ra-en nào vì Chúa ban rộng rãi ơn giải thoát ta. Luôn xót thương trọn niềm cho thần dân xa thoát tội tình.</vt:lpstr>
      <vt:lpstr>Đk: Vì Chúa một niềm từ ái, ơn cứu độ nơi Ngài chứa chan. </vt:lpstr>
      <vt:lpstr>PowerPoint Presentation</vt:lpstr>
      <vt:lpstr>Chúa phán: “Ta là sự sống lại và là sự sống, ai tin Ta sẽ không chết bao giờ”.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82</cp:revision>
  <dcterms:created xsi:type="dcterms:W3CDTF">2021-05-09T08:36:44Z</dcterms:created>
  <dcterms:modified xsi:type="dcterms:W3CDTF">2023-04-10T12:41:00Z</dcterms:modified>
</cp:coreProperties>
</file>