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28" r:id="rId3"/>
    <p:sldMasterId id="2147483896" r:id="rId4"/>
    <p:sldMasterId id="2147483920" r:id="rId5"/>
    <p:sldMasterId id="2147483992" r:id="rId6"/>
    <p:sldMasterId id="2147484028" r:id="rId7"/>
    <p:sldMasterId id="2147484040" r:id="rId8"/>
    <p:sldMasterId id="2147484088" r:id="rId9"/>
    <p:sldMasterId id="2147484148" r:id="rId10"/>
    <p:sldMasterId id="2147484160" r:id="rId11"/>
    <p:sldMasterId id="2147484184" r:id="rId12"/>
    <p:sldMasterId id="2147484196" r:id="rId13"/>
    <p:sldMasterId id="2147484208" r:id="rId14"/>
    <p:sldMasterId id="2147484220" r:id="rId15"/>
    <p:sldMasterId id="2147484232" r:id="rId16"/>
    <p:sldMasterId id="2147484244" r:id="rId17"/>
    <p:sldMasterId id="2147484256" r:id="rId18"/>
    <p:sldMasterId id="2147484268" r:id="rId19"/>
    <p:sldMasterId id="2147484280" r:id="rId20"/>
    <p:sldMasterId id="2147484292" r:id="rId21"/>
    <p:sldMasterId id="2147484304" r:id="rId22"/>
  </p:sldMasterIdLst>
  <p:notesMasterIdLst>
    <p:notesMasterId r:id="rId80"/>
  </p:notesMasterIdLst>
  <p:sldIdLst>
    <p:sldId id="9708" r:id="rId23"/>
    <p:sldId id="9675" r:id="rId24"/>
    <p:sldId id="9676" r:id="rId25"/>
    <p:sldId id="9677" r:id="rId26"/>
    <p:sldId id="9678" r:id="rId27"/>
    <p:sldId id="9679" r:id="rId28"/>
    <p:sldId id="9680" r:id="rId29"/>
    <p:sldId id="9681" r:id="rId30"/>
    <p:sldId id="9682" r:id="rId31"/>
    <p:sldId id="9769" r:id="rId32"/>
    <p:sldId id="2146" r:id="rId33"/>
    <p:sldId id="1982" r:id="rId34"/>
    <p:sldId id="1986" r:id="rId35"/>
    <p:sldId id="9776" r:id="rId36"/>
    <p:sldId id="9770" r:id="rId37"/>
    <p:sldId id="261" r:id="rId38"/>
    <p:sldId id="9731" r:id="rId39"/>
    <p:sldId id="9735" r:id="rId40"/>
    <p:sldId id="9734" r:id="rId41"/>
    <p:sldId id="9779" r:id="rId42"/>
    <p:sldId id="9777" r:id="rId43"/>
    <p:sldId id="9780" r:id="rId44"/>
    <p:sldId id="9778" r:id="rId45"/>
    <p:sldId id="9781" r:id="rId46"/>
    <p:sldId id="9739" r:id="rId47"/>
    <p:sldId id="9774" r:id="rId48"/>
    <p:sldId id="9771" r:id="rId49"/>
    <p:sldId id="9717" r:id="rId50"/>
    <p:sldId id="258" r:id="rId51"/>
    <p:sldId id="1134" r:id="rId52"/>
    <p:sldId id="1161" r:id="rId53"/>
    <p:sldId id="1139" r:id="rId54"/>
    <p:sldId id="9782" r:id="rId55"/>
    <p:sldId id="9783" r:id="rId56"/>
    <p:sldId id="9669" r:id="rId57"/>
    <p:sldId id="9772" r:id="rId58"/>
    <p:sldId id="9384" r:id="rId59"/>
    <p:sldId id="2344" r:id="rId60"/>
    <p:sldId id="9555" r:id="rId61"/>
    <p:sldId id="9784" r:id="rId62"/>
    <p:sldId id="9786" r:id="rId63"/>
    <p:sldId id="9785" r:id="rId64"/>
    <p:sldId id="9787" r:id="rId65"/>
    <p:sldId id="9718" r:id="rId66"/>
    <p:sldId id="9773" r:id="rId67"/>
    <p:sldId id="9750" r:id="rId68"/>
    <p:sldId id="9761" r:id="rId69"/>
    <p:sldId id="9763" r:id="rId70"/>
    <p:sldId id="9788" r:id="rId71"/>
    <p:sldId id="9789" r:id="rId72"/>
    <p:sldId id="9790" r:id="rId73"/>
    <p:sldId id="9791" r:id="rId74"/>
    <p:sldId id="9390" r:id="rId75"/>
    <p:sldId id="9766" r:id="rId76"/>
    <p:sldId id="9767" r:id="rId77"/>
    <p:sldId id="9768" r:id="rId78"/>
    <p:sldId id="9775" r:id="rId7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1472" autoAdjust="0"/>
    <p:restoredTop sz="94514" autoAdjust="0"/>
  </p:normalViewPr>
  <p:slideViewPr>
    <p:cSldViewPr>
      <p:cViewPr>
        <p:scale>
          <a:sx n="125" d="100"/>
          <a:sy n="125" d="100"/>
        </p:scale>
        <p:origin x="-1618" y="-667"/>
      </p:cViewPr>
      <p:guideLst>
        <p:guide orient="horz" pos="1620"/>
        <p:guide pos="2880"/>
      </p:guideLst>
    </p:cSldViewPr>
  </p:slideViewPr>
  <p:outlineViewPr>
    <p:cViewPr>
      <p:scale>
        <a:sx n="33" d="100"/>
        <a:sy n="33" d="100"/>
      </p:scale>
      <p:origin x="53" y="70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slide" Target="slides/slide54.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4/12/2023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52988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12900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446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1573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2057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35019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6182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61277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3301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088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1120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44669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2066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46518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8780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0450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79703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09229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4378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0296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720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8958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14293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1145861"/>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140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1775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834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89969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4016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70013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338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49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94109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8179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161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412101"/>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1925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08929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5913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57234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834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060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5904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89530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651883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82743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020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158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668311"/>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29937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053439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6950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366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8031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4731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3881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0037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42324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212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54172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461300"/>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3045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41705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071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6832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16171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907783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54499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55979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00710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9347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18809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0732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9312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8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644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1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3390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2974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75600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7077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2759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54380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03745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007323"/>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931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8007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3859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30161"/>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03390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42974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7560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447077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27599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5438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03745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16029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034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91313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3260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6476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75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74723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9952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1209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9007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39217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594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2584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6160293"/>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91313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2326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6476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375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7472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579952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1209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5900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392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453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15942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183731"/>
      </p:ext>
    </p:extLst>
  </p:cSld>
  <p:clrMapOvr>
    <a:masterClrMapping/>
  </p:clrMapOvr>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42139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68474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65934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95052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904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26476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6464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05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4582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63664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6753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7270"/>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6734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631649"/>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70716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067712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43511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279171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04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30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70924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03254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4290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158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327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0388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24146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98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2189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325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5957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956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59499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38261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249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6722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5021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1155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332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4693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8666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5696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2789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5879101"/>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325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633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4880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98643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2742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05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91259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640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11674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3946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2313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382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8364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926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47260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5607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4962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462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74938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42191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0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4.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jp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jp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jp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jp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4/12/2023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270580"/>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71352"/>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512682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730827"/>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258334"/>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20534"/>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526654"/>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526654"/>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93453"/>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4461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693453"/>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479088"/>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004327"/>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61905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57719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84829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66957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4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4.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6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44.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7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00.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9.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11.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144.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0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2.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33.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8.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9.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endParaRPr lang="en-US" sz="40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TRẦN THỊ KIM CẨN</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
            <a:ext cx="3882948" cy="5143500"/>
          </a:xfrm>
          <a:prstGeom prst="rect">
            <a:avLst/>
          </a:prstGeom>
        </p:spPr>
      </p:pic>
    </p:spTree>
    <p:extLst>
      <p:ext uri="{BB962C8B-B14F-4D97-AF65-F5344CB8AC3E}">
        <p14:creationId xmlns:p14="http://schemas.microsoft.com/office/powerpoint/2010/main" val="3090804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882948" cy="5143500"/>
          </a:xfrm>
          <a:prstGeom prst="rect">
            <a:avLst/>
          </a:prstGeom>
        </p:spPr>
      </p:pic>
    </p:spTree>
    <p:extLst>
      <p:ext uri="{BB962C8B-B14F-4D97-AF65-F5344CB8AC3E}">
        <p14:creationId xmlns:p14="http://schemas.microsoft.com/office/powerpoint/2010/main" val="36810773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Lạy</a:t>
            </a:r>
            <a:r>
              <a:rPr lang="en-US" sz="66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Chúa</a:t>
            </a:r>
            <a:r>
              <a:rPr lang="en-US" sz="66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Lm. Kim Long</a:t>
            </a:r>
            <a:endParaRPr lang="en-US" sz="40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7030A0"/>
                </a:solidFill>
                <a:latin typeface="+mj-lt"/>
                <a:cs typeface="Times New Roman" panose="02020603050405020304" pitchFamily="18" charset="0"/>
              </a:rPr>
              <a:t>Lạy</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Chúa</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bao</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ngày</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tháng</a:t>
            </a:r>
            <a:r>
              <a:rPr lang="en-US" sz="6000" b="1" dirty="0" smtClean="0">
                <a:solidFill>
                  <a:srgbClr val="7030A0"/>
                </a:solidFill>
                <a:latin typeface="+mj-lt"/>
                <a:cs typeface="Times New Roman" panose="02020603050405020304" pitchFamily="18" charset="0"/>
              </a:rPr>
              <a:t> con </a:t>
            </a:r>
            <a:r>
              <a:rPr lang="en-US" sz="6000" b="1" dirty="0" err="1" smtClean="0">
                <a:solidFill>
                  <a:srgbClr val="7030A0"/>
                </a:solidFill>
                <a:latin typeface="+mj-lt"/>
                <a:cs typeface="Times New Roman" panose="02020603050405020304" pitchFamily="18" charset="0"/>
              </a:rPr>
              <a:t>hằng</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mơ</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ước</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Tìm</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về</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bên</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Chúa</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nguồn</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vui</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suối</a:t>
            </a:r>
            <a:r>
              <a:rPr lang="en-US" sz="6000" b="1" dirty="0" smtClean="0">
                <a:solidFill>
                  <a:srgbClr val="7030A0"/>
                </a:solidFill>
                <a:latin typeface="+mj-lt"/>
                <a:cs typeface="Times New Roman" panose="02020603050405020304" pitchFamily="18" charset="0"/>
              </a:rPr>
              <a:t> an </a:t>
            </a:r>
            <a:r>
              <a:rPr lang="en-US" sz="6000" b="1" dirty="0" err="1" smtClean="0">
                <a:solidFill>
                  <a:srgbClr val="7030A0"/>
                </a:solidFill>
                <a:latin typeface="+mj-lt"/>
                <a:cs typeface="Times New Roman" panose="02020603050405020304" pitchFamily="18" charset="0"/>
              </a:rPr>
              <a:t>hòa</a:t>
            </a:r>
            <a:r>
              <a:rPr lang="en-US" sz="6000" b="1" dirty="0" smtClean="0">
                <a:solidFill>
                  <a:srgbClr val="7030A0"/>
                </a:solidFill>
                <a:latin typeface="+mj-lt"/>
                <a:cs typeface="Times New Roman" panose="02020603050405020304" pitchFamily="18" charset="0"/>
              </a:rPr>
              <a:t>. </a:t>
            </a:r>
            <a:endParaRPr lang="en-US" sz="6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700" b="1" dirty="0" err="1" smtClean="0">
                <a:solidFill>
                  <a:srgbClr val="7030A0"/>
                </a:solidFill>
                <a:latin typeface="+mj-lt"/>
                <a:cs typeface="Times New Roman" panose="02020603050405020304" pitchFamily="18" charset="0"/>
              </a:rPr>
              <a:t>Gian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trần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bao</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khó</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nguy</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bao</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khó</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nguy</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ngập</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lối</a:t>
            </a:r>
            <a:r>
              <a:rPr lang="en-US" sz="5700" b="1" dirty="0" smtClean="0">
                <a:solidFill>
                  <a:srgbClr val="7030A0"/>
                </a:solidFill>
                <a:latin typeface="+mj-lt"/>
                <a:cs typeface="Times New Roman" panose="02020603050405020304" pitchFamily="18" charset="0"/>
              </a:rPr>
              <a:t>. </a:t>
            </a:r>
            <a:r>
              <a:rPr lang="vi-VN" sz="5700" b="1" dirty="0" smtClean="0">
                <a:solidFill>
                  <a:srgbClr val="7030A0"/>
                </a:solidFill>
                <a:latin typeface="+mj-lt"/>
                <a:cs typeface="Times New Roman" panose="02020603050405020304" pitchFamily="18" charset="0"/>
              </a:rPr>
              <a:t>Ư</a:t>
            </a:r>
            <a:r>
              <a:rPr lang="en-US" sz="5700" b="1" dirty="0" err="1" smtClean="0">
                <a:solidFill>
                  <a:srgbClr val="7030A0"/>
                </a:solidFill>
                <a:latin typeface="+mj-lt"/>
                <a:cs typeface="Times New Roman" panose="02020603050405020304" pitchFamily="18" charset="0"/>
              </a:rPr>
              <a:t>ớc</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mong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về</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hằng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ước</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mong</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về</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về</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bên</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Chúa</a:t>
            </a:r>
            <a:r>
              <a:rPr lang="en-US" sz="5700" b="1" dirty="0" smtClean="0">
                <a:solidFill>
                  <a:srgbClr val="7030A0"/>
                </a:solidFill>
                <a:latin typeface="+mj-lt"/>
                <a:cs typeface="Times New Roman" panose="02020603050405020304" pitchFamily="18" charset="0"/>
              </a:rPr>
              <a:t> </a:t>
            </a:r>
            <a:r>
              <a:rPr lang="en-US" sz="5700" b="1" dirty="0" err="1" smtClean="0">
                <a:solidFill>
                  <a:srgbClr val="7030A0"/>
                </a:solidFill>
                <a:latin typeface="+mj-lt"/>
                <a:cs typeface="Times New Roman" panose="02020603050405020304" pitchFamily="18" charset="0"/>
              </a:rPr>
              <a:t>luôn</a:t>
            </a:r>
            <a:r>
              <a:rPr lang="en-US" sz="5700" b="1" dirty="0" smtClean="0">
                <a:solidFill>
                  <a:srgbClr val="7030A0"/>
                </a:solidFill>
                <a:latin typeface="+mj-lt"/>
                <a:cs typeface="Times New Roman" panose="02020603050405020304" pitchFamily="18" charset="0"/>
              </a:rPr>
              <a:t>. </a:t>
            </a:r>
            <a:endParaRPr lang="en-US" sz="57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smtClean="0">
                <a:solidFill>
                  <a:srgbClr val="7030A0"/>
                </a:solidFill>
                <a:latin typeface="+mj-lt"/>
                <a:cs typeface="Times New Roman" panose="02020603050405020304" pitchFamily="18" charset="0"/>
              </a:rPr>
              <a:t>Lạy</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Chúa</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bao</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ngày</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tháng</a:t>
            </a:r>
            <a:r>
              <a:rPr lang="en-US" sz="6000" b="1" dirty="0" smtClean="0">
                <a:solidFill>
                  <a:srgbClr val="7030A0"/>
                </a:solidFill>
                <a:latin typeface="+mj-lt"/>
                <a:cs typeface="Times New Roman" panose="02020603050405020304" pitchFamily="18" charset="0"/>
              </a:rPr>
              <a:t> con </a:t>
            </a:r>
            <a:r>
              <a:rPr lang="en-US" sz="6000" b="1" dirty="0" err="1" smtClean="0">
                <a:solidFill>
                  <a:srgbClr val="7030A0"/>
                </a:solidFill>
                <a:latin typeface="+mj-lt"/>
                <a:cs typeface="Times New Roman" panose="02020603050405020304" pitchFamily="18" charset="0"/>
              </a:rPr>
              <a:t>hằng</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mơ</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ước</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Tìm</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về</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bên</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Chúa</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nguồn</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vui</a:t>
            </a:r>
            <a:r>
              <a:rPr lang="en-US" sz="6000" b="1" dirty="0" smtClean="0">
                <a:solidFill>
                  <a:srgbClr val="7030A0"/>
                </a:solidFill>
                <a:latin typeface="+mj-lt"/>
                <a:cs typeface="Times New Roman" panose="02020603050405020304" pitchFamily="18" charset="0"/>
              </a:rPr>
              <a:t> </a:t>
            </a:r>
            <a:r>
              <a:rPr lang="en-US" sz="6000" b="1" dirty="0" err="1" smtClean="0">
                <a:solidFill>
                  <a:srgbClr val="7030A0"/>
                </a:solidFill>
                <a:latin typeface="+mj-lt"/>
                <a:cs typeface="Times New Roman" panose="02020603050405020304" pitchFamily="18" charset="0"/>
              </a:rPr>
              <a:t>suối</a:t>
            </a:r>
            <a:r>
              <a:rPr lang="en-US" sz="6000" b="1" dirty="0" smtClean="0">
                <a:solidFill>
                  <a:srgbClr val="7030A0"/>
                </a:solidFill>
                <a:latin typeface="+mj-lt"/>
                <a:cs typeface="Times New Roman" panose="02020603050405020304" pitchFamily="18" charset="0"/>
              </a:rPr>
              <a:t> an </a:t>
            </a:r>
            <a:r>
              <a:rPr lang="en-US" sz="6000" b="1" dirty="0" err="1" smtClean="0">
                <a:solidFill>
                  <a:srgbClr val="7030A0"/>
                </a:solidFill>
                <a:latin typeface="+mj-lt"/>
                <a:cs typeface="Times New Roman" panose="02020603050405020304" pitchFamily="18" charset="0"/>
              </a:rPr>
              <a:t>hòa</a:t>
            </a:r>
            <a:r>
              <a:rPr lang="en-US" sz="6000" b="1" dirty="0" smtClean="0">
                <a:solidFill>
                  <a:srgbClr val="7030A0"/>
                </a:solidFill>
                <a:latin typeface="+mj-lt"/>
                <a:cs typeface="Times New Roman" panose="02020603050405020304" pitchFamily="18" charset="0"/>
              </a:rPr>
              <a:t>. </a:t>
            </a:r>
            <a:endParaRPr lang="en-US" sz="6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65314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1" dirty="0" err="1" smtClean="0">
                <a:solidFill>
                  <a:srgbClr val="7030A0"/>
                </a:solidFill>
                <a:effectLst>
                  <a:outerShdw blurRad="38100" dist="38100" dir="2700000" algn="tl">
                    <a:srgbClr val="000000">
                      <a:alpha val="43137"/>
                    </a:srgbClr>
                  </a:outerShdw>
                </a:effectLst>
                <a:cs typeface="Times New Roman" pitchFamily="18" charset="0"/>
              </a:rPr>
              <a:t>Đáp</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cs typeface="Times New Roman" pitchFamily="18" charset="0"/>
              </a:rPr>
              <a:t>Ca</a:t>
            </a:r>
            <a:r>
              <a:rPr lang="en-US" sz="6600" b="1" dirty="0" smtClean="0">
                <a:solidFill>
                  <a:srgbClr val="7030A0"/>
                </a:solidFill>
                <a:effectLst>
                  <a:outerShdw blurRad="38100" dist="38100" dir="2700000" algn="tl">
                    <a:srgbClr val="000000">
                      <a:alpha val="43137"/>
                    </a:srgbClr>
                  </a:outerShdw>
                </a:effectLst>
                <a:cs typeface="Times New Roman" pitchFamily="18" charset="0"/>
              </a:rPr>
              <a:t/>
            </a:r>
            <a:br>
              <a:rPr lang="en-US" sz="6600" b="1" dirty="0" smtClean="0">
                <a:solidFill>
                  <a:srgbClr val="7030A0"/>
                </a:solidFill>
                <a:effectLst>
                  <a:outerShdw blurRad="38100" dist="38100" dir="2700000" algn="tl">
                    <a:srgbClr val="000000">
                      <a:alpha val="43137"/>
                    </a:srgbClr>
                  </a:outerShdw>
                </a:effectLst>
                <a:cs typeface="Times New Roman" pitchFamily="18" charset="0"/>
              </a:rPr>
            </a:br>
            <a:r>
              <a:rPr lang="en-US" sz="7200" b="1" dirty="0" err="1" smtClean="0">
                <a:solidFill>
                  <a:srgbClr val="7030A0"/>
                </a:solidFill>
                <a:effectLst>
                  <a:outerShdw blurRad="38100" dist="38100" dir="2700000" algn="tl">
                    <a:srgbClr val="000000">
                      <a:alpha val="43137"/>
                    </a:srgbClr>
                  </a:outerShdw>
                </a:effectLst>
                <a:cs typeface="Times New Roman" pitchFamily="18" charset="0"/>
              </a:rPr>
              <a:t>Thánh</a:t>
            </a:r>
            <a:r>
              <a:rPr lang="en-US" sz="7200" b="1" dirty="0" smtClean="0">
                <a:solidFill>
                  <a:srgbClr val="7030A0"/>
                </a:solidFill>
                <a:effectLst>
                  <a:outerShdw blurRad="38100" dist="38100" dir="2700000" algn="tl">
                    <a:srgbClr val="000000">
                      <a:alpha val="43137"/>
                    </a:srgbClr>
                  </a:outerShdw>
                </a:effectLst>
                <a:cs typeface="Times New Roman" pitchFamily="18" charset="0"/>
              </a:rPr>
              <a:t> </a:t>
            </a:r>
            <a:r>
              <a:rPr lang="en-US" sz="7200" b="1" dirty="0" err="1" smtClean="0">
                <a:solidFill>
                  <a:srgbClr val="7030A0"/>
                </a:solidFill>
                <a:effectLst>
                  <a:outerShdw blurRad="38100" dist="38100" dir="2700000" algn="tl">
                    <a:srgbClr val="000000">
                      <a:alpha val="43137"/>
                    </a:srgbClr>
                  </a:outerShdw>
                </a:effectLst>
                <a:cs typeface="Times New Roman" pitchFamily="18" charset="0"/>
              </a:rPr>
              <a:t>vịnh</a:t>
            </a:r>
            <a:r>
              <a:rPr lang="en-US" sz="7200" b="1" dirty="0" smtClean="0">
                <a:solidFill>
                  <a:srgbClr val="7030A0"/>
                </a:solidFill>
                <a:effectLst>
                  <a:outerShdw blurRad="38100" dist="38100" dir="2700000" algn="tl">
                    <a:srgbClr val="000000">
                      <a:alpha val="43137"/>
                    </a:srgbClr>
                  </a:outerShdw>
                </a:effectLst>
                <a:cs typeface="Times New Roman" pitchFamily="18" charset="0"/>
              </a:rPr>
              <a:t> 129</a:t>
            </a:r>
            <a:br>
              <a:rPr lang="en-US" sz="7200" b="1" dirty="0" smtClean="0">
                <a:solidFill>
                  <a:srgbClr val="7030A0"/>
                </a:solidFill>
                <a:effectLst>
                  <a:outerShdw blurRad="38100" dist="38100" dir="2700000" algn="tl">
                    <a:srgbClr val="000000">
                      <a:alpha val="43137"/>
                    </a:srgbClr>
                  </a:outerShdw>
                </a:effectLst>
                <a:cs typeface="Times New Roman" pitchFamily="18" charset="0"/>
              </a:rPr>
            </a:br>
            <a:r>
              <a:rPr lang="en-US" sz="5400" b="1" dirty="0" smtClean="0">
                <a:solidFill>
                  <a:srgbClr val="7030A0"/>
                </a:solidFill>
                <a:effectLst>
                  <a:outerShdw blurRad="38100" dist="38100" dir="2700000" algn="tl">
                    <a:srgbClr val="000000">
                      <a:alpha val="43137"/>
                    </a:srgbClr>
                  </a:outerShdw>
                </a:effectLst>
                <a:cs typeface="Times New Roman" pitchFamily="18" charset="0"/>
              </a:rPr>
              <a:t>Lm.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Bùi</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cs typeface="Times New Roman" pitchFamily="18" charset="0"/>
              </a:rPr>
              <a:t>Ninh</a:t>
            </a:r>
            <a:r>
              <a:rPr lang="en-US" sz="5400" b="1" dirty="0" smtClean="0">
                <a:solidFill>
                  <a:srgbClr val="7030A0"/>
                </a:solidFill>
                <a:effectLst>
                  <a:outerShdw blurRad="38100" dist="38100" dir="2700000" algn="tl">
                    <a:srgbClr val="000000">
                      <a:alpha val="43137"/>
                    </a:srgbClr>
                  </a:outerShdw>
                </a:effectLst>
                <a:cs typeface="Times New Roman" pitchFamily="18" charset="0"/>
              </a:rPr>
              <a:t> </a:t>
            </a:r>
            <a:br>
              <a:rPr lang="en-US" sz="5400" b="1" dirty="0" smtClean="0">
                <a:solidFill>
                  <a:srgbClr val="7030A0"/>
                </a:solidFill>
                <a:effectLst>
                  <a:outerShdw blurRad="38100" dist="38100" dir="2700000" algn="tl">
                    <a:srgbClr val="000000">
                      <a:alpha val="43137"/>
                    </a:srgbClr>
                  </a:outerShdw>
                </a:effectLst>
                <a:cs typeface="Times New Roman" pitchFamily="18" charset="0"/>
              </a:rPr>
            </a:br>
            <a:endParaRPr lang="en-US" sz="60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0000"/>
                </a:solidFill>
                <a:effectLst>
                  <a:outerShdw blurRad="38100" dist="38100" dir="2700000" algn="tl">
                    <a:srgbClr val="000000">
                      <a:alpha val="43137"/>
                    </a:srgbClr>
                  </a:outerShdw>
                </a:effectLst>
                <a:cs typeface="Times New Roman" pitchFamily="18" charset="0"/>
              </a:rPr>
              <a:t>Tk1</a:t>
            </a:r>
            <a:r>
              <a:rPr lang="en-US" sz="4800" b="1" dirty="0">
                <a:solidFill>
                  <a:srgbClr val="FF0000"/>
                </a:solidFill>
                <a:effectLst>
                  <a:outerShdw blurRad="38100" dist="38100" dir="2700000" algn="tl">
                    <a:srgbClr val="000000">
                      <a:alpha val="43137"/>
                    </a:srgbClr>
                  </a:outerShdw>
                </a:effectLst>
                <a:cs typeface="Times New Roman" pitchFamily="18" charset="0"/>
              </a:rPr>
              <a:t>:</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smtClean="0">
                <a:solidFill>
                  <a:srgbClr val="7030A0"/>
                </a:solidFill>
                <a:cs typeface="Times New Roman" panose="02020603050405020304" pitchFamily="18" charset="0"/>
              </a:rPr>
              <a:t>Từ</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sâu</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tối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ngước</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ngai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tòa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cao</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Lòng</a:t>
            </a:r>
            <a:r>
              <a:rPr lang="en-US" sz="4800" b="1" dirty="0" smtClean="0">
                <a:solidFill>
                  <a:srgbClr val="7030A0"/>
                </a:solidFill>
                <a:cs typeface="Times New Roman" panose="02020603050405020304" pitchFamily="18" charset="0"/>
              </a:rPr>
              <a:t> tin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vốn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thương</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dường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bao</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Nguyện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xin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lắng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nghe</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lời</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kêu</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khấn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nhận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cho</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lời</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thiết</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nguyện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cầu</a:t>
            </a:r>
            <a:r>
              <a:rPr lang="en-US" sz="4800" b="1" dirty="0" smtClean="0">
                <a:solidFill>
                  <a:srgbClr val="7030A0"/>
                </a:solidFill>
                <a:cs typeface="Times New Roman" panose="02020603050405020304" pitchFamily="18" charset="0"/>
              </a:rPr>
              <a:t>. </a:t>
            </a:r>
            <a:endParaRPr lang="en-US"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6196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cs typeface="Times New Roman" panose="02020603050405020304" pitchFamily="18" charset="0"/>
              </a:rPr>
              <a:t>Bởi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trước</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sau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luôn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giàu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lòng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nhân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vẫn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quảng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đại</a:t>
            </a:r>
            <a:r>
              <a:rPr lang="en-US" sz="6600" b="1" dirty="0" smtClean="0">
                <a:solidFill>
                  <a:srgbClr val="7030A0"/>
                </a:solidFill>
                <a:cs typeface="Times New Roman" panose="02020603050405020304" pitchFamily="18" charset="0"/>
              </a:rPr>
              <a:t>, ban </a:t>
            </a:r>
            <a:r>
              <a:rPr lang="en-US" sz="6600" b="1" dirty="0" err="1" smtClean="0">
                <a:solidFill>
                  <a:srgbClr val="7030A0"/>
                </a:solidFill>
                <a:cs typeface="Times New Roman" panose="02020603050405020304" pitchFamily="18" charset="0"/>
              </a:rPr>
              <a:t>tràn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ơn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cứu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độ</a:t>
            </a:r>
            <a:r>
              <a:rPr lang="en-US" sz="6600" b="1" dirty="0" smtClean="0">
                <a:solidFill>
                  <a:srgbClr val="7030A0"/>
                </a:solidFill>
                <a:cs typeface="Times New Roman" panose="02020603050405020304" pitchFamily="18" charset="0"/>
              </a:rPr>
              <a:t>.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73808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C00000"/>
                </a:solidFill>
                <a:effectLst>
                  <a:outerShdw blurRad="38100" dist="38100" dir="2700000" algn="tl">
                    <a:srgbClr val="000000">
                      <a:alpha val="43137"/>
                    </a:srgbClr>
                  </a:outerShdw>
                </a:effectLst>
                <a:cs typeface="Times New Roman" pitchFamily="18" charset="0"/>
              </a:rPr>
              <a:t>Tk2</a:t>
            </a:r>
            <a:r>
              <a:rPr lang="en-US" sz="4800" b="1" dirty="0">
                <a:solidFill>
                  <a:srgbClr val="C00000"/>
                </a:solidFill>
                <a:effectLst>
                  <a:outerShdw blurRad="38100" dist="38100" dir="2700000" algn="tl">
                    <a:srgbClr val="000000">
                      <a:alpha val="43137"/>
                    </a:srgbClr>
                  </a:outerShdw>
                </a:effectLst>
                <a:cs typeface="Times New Roman" pitchFamily="18" charset="0"/>
              </a:rPr>
              <a:t>:</a:t>
            </a:r>
            <a:r>
              <a:rPr lang="en-US" sz="4800" b="1" dirty="0">
                <a:solidFill>
                  <a:srgbClr val="003399"/>
                </a:solidFill>
                <a:effectLst>
                  <a:outerShdw blurRad="38100" dist="38100" dir="2700000" algn="tl">
                    <a:srgbClr val="000000">
                      <a:alpha val="43137"/>
                    </a:srgbClr>
                  </a:outerShdw>
                </a:effectLst>
                <a:cs typeface="Times New Roman" pitchFamily="18" charset="0"/>
              </a:rPr>
              <a:t> </a:t>
            </a:r>
            <a:r>
              <a:rPr lang="en-US" sz="4800" b="1" dirty="0" err="1" smtClean="0">
                <a:solidFill>
                  <a:srgbClr val="7030A0"/>
                </a:solidFill>
                <a:cs typeface="Times New Roman" panose="02020603050405020304" pitchFamily="18" charset="0"/>
              </a:rPr>
              <a:t>Giả</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như</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nhớ</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tội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khiên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Dù</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ai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cố</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gắng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sẽ</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ngang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được</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chăng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Hằng</a:t>
            </a:r>
            <a:r>
              <a:rPr lang="en-US" sz="4800" b="1" dirty="0" smtClean="0">
                <a:solidFill>
                  <a:srgbClr val="7030A0"/>
                </a:solidFill>
                <a:cs typeface="Times New Roman" panose="02020603050405020304" pitchFamily="18" charset="0"/>
              </a:rPr>
              <a:t> tin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vẫn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rộng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thương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thứ</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Giữ</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cho</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đoàn</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còn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mãi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kính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sợ</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mình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Ngài</a:t>
            </a:r>
            <a:r>
              <a:rPr lang="en-US" sz="4800" b="1" dirty="0" smtClean="0">
                <a:solidFill>
                  <a:srgbClr val="7030A0"/>
                </a:solidFill>
                <a:cs typeface="Times New Roman" panose="02020603050405020304" pitchFamily="18" charset="0"/>
              </a:rPr>
              <a:t>.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4495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307776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cs typeface="Times New Roman" panose="02020603050405020304" pitchFamily="18" charset="0"/>
              </a:rPr>
              <a:t>Bởi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trước</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sau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luôn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giàu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lòng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nhân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vẫn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quảng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đại</a:t>
            </a:r>
            <a:r>
              <a:rPr lang="en-US" sz="6600" b="1" dirty="0" smtClean="0">
                <a:solidFill>
                  <a:srgbClr val="7030A0"/>
                </a:solidFill>
                <a:cs typeface="Times New Roman" panose="02020603050405020304" pitchFamily="18" charset="0"/>
              </a:rPr>
              <a:t>, ban </a:t>
            </a:r>
            <a:r>
              <a:rPr lang="en-US" sz="6600" b="1" dirty="0" err="1" smtClean="0">
                <a:solidFill>
                  <a:srgbClr val="7030A0"/>
                </a:solidFill>
                <a:cs typeface="Times New Roman" panose="02020603050405020304" pitchFamily="18" charset="0"/>
              </a:rPr>
              <a:t>tràn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ơn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cứu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độ</a:t>
            </a:r>
            <a:r>
              <a:rPr lang="en-US" sz="6600" b="1" dirty="0" smtClean="0">
                <a:solidFill>
                  <a:srgbClr val="7030A0"/>
                </a:solidFill>
                <a:cs typeface="Times New Roman" panose="02020603050405020304" pitchFamily="18" charset="0"/>
              </a:rPr>
              <a:t>.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09731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C00000"/>
                </a:solidFill>
                <a:effectLst>
                  <a:outerShdw blurRad="38100" dist="38100" dir="2700000" algn="tl">
                    <a:srgbClr val="000000">
                      <a:alpha val="43137"/>
                    </a:srgbClr>
                  </a:outerShdw>
                </a:effectLst>
                <a:cs typeface="Times New Roman" pitchFamily="18" charset="0"/>
              </a:rPr>
              <a:t>Tk3</a:t>
            </a:r>
            <a:r>
              <a:rPr lang="en-US" sz="4800" b="1" dirty="0" smtClean="0">
                <a:solidFill>
                  <a:srgbClr val="C00000"/>
                </a:solidFill>
                <a:effectLst>
                  <a:outerShdw blurRad="38100" dist="38100" dir="2700000" algn="tl">
                    <a:srgbClr val="000000">
                      <a:alpha val="43137"/>
                    </a:srgbClr>
                  </a:outerShdw>
                </a:effectLst>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cs typeface="Times New Roman" pitchFamily="18" charset="0"/>
              </a:rPr>
              <a:t> </a:t>
            </a:r>
            <a:r>
              <a:rPr lang="en-US" sz="4800" b="1" dirty="0" err="1" smtClean="0">
                <a:solidFill>
                  <a:srgbClr val="7030A0"/>
                </a:solidFill>
                <a:cs typeface="Times New Roman" panose="02020603050405020304" pitchFamily="18" charset="0"/>
              </a:rPr>
              <a:t>Chờ</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mong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tháng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năm</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mong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đợi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Cậy</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những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mong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lời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Ngài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Hồn</a:t>
            </a:r>
            <a:r>
              <a:rPr lang="en-US" sz="4800" b="1" dirty="0" smtClean="0">
                <a:solidFill>
                  <a:srgbClr val="7030A0"/>
                </a:solidFill>
                <a:cs typeface="Times New Roman" panose="02020603050405020304" pitchFamily="18" charset="0"/>
              </a:rPr>
              <a:t> con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sánh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hơn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lòng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bao</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quân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lính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ngóng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bình</a:t>
            </a:r>
            <a:r>
              <a:rPr lang="en-US" sz="4800" b="1" dirty="0" smtClean="0">
                <a:solidFill>
                  <a:srgbClr val="7030A0"/>
                </a:solidFill>
                <a:cs typeface="Times New Roman" panose="02020603050405020304" pitchFamily="18" charset="0"/>
              </a:rPr>
              <a:t> minh </a:t>
            </a:r>
            <a:r>
              <a:rPr lang="en-US" sz="4800" b="1" dirty="0" err="1" smtClean="0">
                <a:solidFill>
                  <a:srgbClr val="7030A0"/>
                </a:solidFill>
                <a:cs typeface="Times New Roman" panose="02020603050405020304" pitchFamily="18" charset="0"/>
              </a:rPr>
              <a:t>nhiều</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đêm</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đứng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canh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trời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xa</a:t>
            </a:r>
            <a:r>
              <a:rPr lang="en-US" sz="4800" b="1" dirty="0" smtClean="0">
                <a:solidFill>
                  <a:srgbClr val="7030A0"/>
                </a:solidFill>
                <a:cs typeface="Times New Roman" panose="02020603050405020304" pitchFamily="18" charset="0"/>
              </a:rPr>
              <a:t>.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3967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cs typeface="Times New Roman" panose="02020603050405020304" pitchFamily="18" charset="0"/>
              </a:rPr>
              <a:t>Bởi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trước</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sau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luôn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giàu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lòng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nhân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vẫn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quảng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đại</a:t>
            </a:r>
            <a:r>
              <a:rPr lang="en-US" sz="6600" b="1" dirty="0" smtClean="0">
                <a:solidFill>
                  <a:srgbClr val="7030A0"/>
                </a:solidFill>
                <a:cs typeface="Times New Roman" panose="02020603050405020304" pitchFamily="18" charset="0"/>
              </a:rPr>
              <a:t>, ban </a:t>
            </a:r>
            <a:r>
              <a:rPr lang="en-US" sz="6600" b="1" dirty="0" err="1" smtClean="0">
                <a:solidFill>
                  <a:srgbClr val="7030A0"/>
                </a:solidFill>
                <a:cs typeface="Times New Roman" panose="02020603050405020304" pitchFamily="18" charset="0"/>
              </a:rPr>
              <a:t>tràn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ơn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cứu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độ</a:t>
            </a:r>
            <a:r>
              <a:rPr lang="en-US" sz="6600" b="1" dirty="0" smtClean="0">
                <a:solidFill>
                  <a:srgbClr val="7030A0"/>
                </a:solidFill>
                <a:cs typeface="Times New Roman" panose="02020603050405020304" pitchFamily="18" charset="0"/>
              </a:rPr>
              <a:t>.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09731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smtClean="0">
                <a:solidFill>
                  <a:srgbClr val="C00000"/>
                </a:solidFill>
                <a:effectLst>
                  <a:outerShdw blurRad="38100" dist="38100" dir="2700000" algn="tl">
                    <a:srgbClr val="000000">
                      <a:alpha val="43137"/>
                    </a:srgbClr>
                  </a:outerShdw>
                </a:effectLst>
                <a:cs typeface="Times New Roman" pitchFamily="18" charset="0"/>
              </a:rPr>
              <a:t>Tk4</a:t>
            </a:r>
            <a:r>
              <a:rPr lang="en-US" sz="4800" b="1" dirty="0" smtClean="0">
                <a:solidFill>
                  <a:srgbClr val="C00000"/>
                </a:solidFill>
                <a:effectLst>
                  <a:outerShdw blurRad="38100" dist="38100" dir="2700000" algn="tl">
                    <a:srgbClr val="000000">
                      <a:alpha val="43137"/>
                    </a:srgbClr>
                  </a:outerShdw>
                </a:effectLst>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cs typeface="Times New Roman" pitchFamily="18" charset="0"/>
              </a:rPr>
              <a:t> </a:t>
            </a:r>
            <a:r>
              <a:rPr lang="en-US" sz="4800" b="1" dirty="0" err="1" smtClean="0">
                <a:solidFill>
                  <a:srgbClr val="7030A0"/>
                </a:solidFill>
                <a:cs typeface="Times New Roman" panose="02020603050405020304" pitchFamily="18" charset="0"/>
              </a:rPr>
              <a:t>Cậy</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Ích</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diên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dân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riêng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từ</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xưa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Vì</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nơi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có</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ân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trào</a:t>
            </a:r>
            <a:r>
              <a:rPr lang="en-US" sz="4800" b="1" dirty="0" smtClean="0">
                <a:solidFill>
                  <a:srgbClr val="7030A0"/>
                </a:solidFill>
                <a:cs typeface="Times New Roman" panose="02020603050405020304" pitchFamily="18" charset="0"/>
              </a:rPr>
              <a:t> ban. </a:t>
            </a:r>
            <a:r>
              <a:rPr lang="en-US" sz="4800" b="1" dirty="0" err="1" smtClean="0">
                <a:solidFill>
                  <a:srgbClr val="7030A0"/>
                </a:solidFill>
                <a:cs typeface="Times New Roman" panose="02020603050405020304" pitchFamily="18" charset="0"/>
              </a:rPr>
              <a:t>Cậy</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trông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Thiên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Chúa</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Đấng</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luôn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từ</a:t>
            </a:r>
            <a:r>
              <a:rPr lang="en-US" sz="4800" b="1" dirty="0" smtClean="0">
                <a:solidFill>
                  <a:srgbClr val="7030A0"/>
                </a:solidFill>
                <a:cs typeface="Times New Roman" panose="02020603050405020304" pitchFamily="18" charset="0"/>
              </a:rPr>
              <a:t> bi </a:t>
            </a:r>
            <a:r>
              <a:rPr lang="en-US" sz="4800" b="1" dirty="0" err="1" smtClean="0">
                <a:solidFill>
                  <a:srgbClr val="7030A0"/>
                </a:solidFill>
                <a:cs typeface="Times New Roman" panose="02020603050405020304" pitchFamily="18" charset="0"/>
              </a:rPr>
              <a:t>nhân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ái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sẽ</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mau</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chuộc</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dân</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giải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thoát</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hết</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mọi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tội</a:t>
            </a:r>
            <a:r>
              <a:rPr lang="en-US" sz="4800" b="1" dirty="0" smtClean="0">
                <a:solidFill>
                  <a:srgbClr val="7030A0"/>
                </a:solidFill>
                <a:cs typeface="Times New Roman" panose="02020603050405020304" pitchFamily="18" charset="0"/>
              </a:rPr>
              <a:t> </a:t>
            </a:r>
            <a:r>
              <a:rPr lang="en-US" sz="4800" b="1" dirty="0" err="1" smtClean="0">
                <a:solidFill>
                  <a:srgbClr val="7030A0"/>
                </a:solidFill>
                <a:cs typeface="Times New Roman" panose="02020603050405020304" pitchFamily="18" charset="0"/>
              </a:rPr>
              <a:t>khiên</a:t>
            </a:r>
            <a:r>
              <a:rPr lang="en-US" sz="4800" b="1" dirty="0" smtClean="0">
                <a:solidFill>
                  <a:srgbClr val="7030A0"/>
                </a:solidFill>
                <a:cs typeface="Times New Roman" panose="02020603050405020304" pitchFamily="18" charset="0"/>
              </a:rPr>
              <a:t>. </a:t>
            </a:r>
            <a:endParaRPr lang="en-US" sz="54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3967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1" u="sng" dirty="0" err="1" smtClean="0">
                <a:solidFill>
                  <a:srgbClr val="FF0000"/>
                </a:solidFill>
                <a:effectLst>
                  <a:outerShdw blurRad="38100" dist="38100" dir="2700000" algn="tl">
                    <a:srgbClr val="000000">
                      <a:alpha val="43137"/>
                    </a:srgbClr>
                  </a:outerShdw>
                </a:effectLst>
                <a:cs typeface="Times New Roman" pitchFamily="18" charset="0"/>
              </a:rPr>
              <a:t>Đk</a:t>
            </a:r>
            <a:r>
              <a:rPr lang="en-US" sz="5400" b="1" u="sng" dirty="0">
                <a:solidFill>
                  <a:srgbClr val="FF0000"/>
                </a:solidFill>
                <a:effectLst>
                  <a:outerShdw blurRad="38100" dist="38100" dir="2700000" algn="tl">
                    <a:srgbClr val="000000">
                      <a:alpha val="43137"/>
                    </a:srgbClr>
                  </a:outerShdw>
                </a:effectLst>
                <a:cs typeface="Times New Roman" pitchFamily="18" charset="0"/>
              </a:rPr>
              <a:t>:</a:t>
            </a:r>
            <a:r>
              <a:rPr lang="en-US" sz="5400" b="1" dirty="0">
                <a:solidFill>
                  <a:srgbClr val="660066"/>
                </a:solidFill>
                <a:effectLst>
                  <a:outerShdw blurRad="38100" dist="38100" dir="2700000" algn="tl">
                    <a:srgbClr val="000000">
                      <a:alpha val="43137"/>
                    </a:srgbClr>
                  </a:outerShdw>
                </a:effectLst>
                <a:cs typeface="Times New Roman" pitchFamily="18" charset="0"/>
              </a:rPr>
              <a:t> </a:t>
            </a:r>
            <a:r>
              <a:rPr lang="en-US" sz="6600" b="1" dirty="0" err="1" smtClean="0">
                <a:solidFill>
                  <a:srgbClr val="7030A0"/>
                </a:solidFill>
                <a:cs typeface="Times New Roman" panose="02020603050405020304" pitchFamily="18" charset="0"/>
              </a:rPr>
              <a:t>Bởi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trước</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sau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luôn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giàu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lòng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nhân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Lại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vì</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Chúa</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vẫn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mãi</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quảng</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đại</a:t>
            </a:r>
            <a:r>
              <a:rPr lang="en-US" sz="6600" b="1" dirty="0" smtClean="0">
                <a:solidFill>
                  <a:srgbClr val="7030A0"/>
                </a:solidFill>
                <a:cs typeface="Times New Roman" panose="02020603050405020304" pitchFamily="18" charset="0"/>
              </a:rPr>
              <a:t>, ban </a:t>
            </a:r>
            <a:r>
              <a:rPr lang="en-US" sz="6600" b="1" dirty="0" err="1" smtClean="0">
                <a:solidFill>
                  <a:srgbClr val="7030A0"/>
                </a:solidFill>
                <a:cs typeface="Times New Roman" panose="02020603050405020304" pitchFamily="18" charset="0"/>
              </a:rPr>
              <a:t>tràn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ơn</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cứu</a:t>
            </a:r>
            <a:r>
              <a:rPr lang="en-US" sz="6600" b="1" dirty="0" smtClean="0">
                <a:solidFill>
                  <a:srgbClr val="7030A0"/>
                </a:solidFill>
                <a:cs typeface="Times New Roman" panose="02020603050405020304" pitchFamily="18" charset="0"/>
              </a:rPr>
              <a:t> </a:t>
            </a:r>
            <a:r>
              <a:rPr lang="en-US" sz="6600" b="1" dirty="0" err="1" smtClean="0">
                <a:solidFill>
                  <a:srgbClr val="7030A0"/>
                </a:solidFill>
                <a:cs typeface="Times New Roman" panose="02020603050405020304" pitchFamily="18" charset="0"/>
              </a:rPr>
              <a:t>độ</a:t>
            </a:r>
            <a:r>
              <a:rPr lang="en-US" sz="6600" b="1" dirty="0" smtClean="0">
                <a:solidFill>
                  <a:srgbClr val="7030A0"/>
                </a:solidFill>
                <a:cs typeface="Times New Roman" panose="02020603050405020304" pitchFamily="18" charset="0"/>
              </a:rPr>
              <a:t>. </a:t>
            </a:r>
            <a:endParaRPr lang="en-US" sz="7200" b="1" dirty="0">
              <a:solidFill>
                <a:srgbClr val="7030A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09731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1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3528" y="742950"/>
            <a:ext cx="9144000" cy="3429000"/>
          </a:xfrm>
        </p:spPr>
        <p:txBody>
          <a:bodyPr>
            <a:normAutofit/>
          </a:bodyPr>
          <a:lstStyle/>
          <a:p>
            <a:pPr algn="just"/>
            <a:r>
              <a:rPr lang="en-US" sz="6000" b="1" smtClean="0">
                <a:solidFill>
                  <a:srgbClr val="7030A0"/>
                </a:solidFill>
                <a:cs typeface="Times New Roman" panose="02020603050405020304" pitchFamily="18" charset="0"/>
              </a:rPr>
              <a:t>Chúa </a:t>
            </a:r>
            <a:r>
              <a:rPr lang="en-US" sz="6000" b="1" dirty="0" err="1">
                <a:solidFill>
                  <a:srgbClr val="7030A0"/>
                </a:solidFill>
                <a:cs typeface="Times New Roman" panose="02020603050405020304" pitchFamily="18" charset="0"/>
              </a:rPr>
              <a:t>phán</a:t>
            </a:r>
            <a:r>
              <a:rPr lang="en-US" sz="6000" b="1" dirty="0">
                <a:solidFill>
                  <a:srgbClr val="7030A0"/>
                </a:solidFill>
                <a:cs typeface="Times New Roman" panose="02020603050405020304" pitchFamily="18" charset="0"/>
              </a:rPr>
              <a:t>: “Ta </a:t>
            </a:r>
            <a:r>
              <a:rPr lang="en-US" sz="6000" b="1" dirty="0" err="1">
                <a:solidFill>
                  <a:srgbClr val="7030A0"/>
                </a:solidFill>
                <a:cs typeface="Times New Roman" panose="02020603050405020304" pitchFamily="18" charset="0"/>
              </a:rPr>
              <a:t>là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sự</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sống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lại</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và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là</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sự</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sống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ai</a:t>
            </a:r>
            <a:r>
              <a:rPr lang="en-US" sz="6000" b="1" dirty="0">
                <a:solidFill>
                  <a:srgbClr val="7030A0"/>
                </a:solidFill>
                <a:cs typeface="Times New Roman" panose="02020603050405020304" pitchFamily="18" charset="0"/>
              </a:rPr>
              <a:t> tin Ta </a:t>
            </a:r>
            <a:r>
              <a:rPr lang="en-US" sz="6000" b="1" dirty="0" err="1">
                <a:solidFill>
                  <a:srgbClr val="7030A0"/>
                </a:solidFill>
                <a:cs typeface="Times New Roman" panose="02020603050405020304" pitchFamily="18" charset="0"/>
              </a:rPr>
              <a:t>sẽ</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không</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chết</a:t>
            </a:r>
            <a:r>
              <a:rPr lang="en-US" sz="6000" b="1" dirty="0">
                <a:solidFill>
                  <a:srgbClr val="7030A0"/>
                </a:solidFill>
                <a:cs typeface="Times New Roman" panose="02020603050405020304" pitchFamily="18" charset="0"/>
              </a:rPr>
              <a:t> </a:t>
            </a:r>
            <a:r>
              <a:rPr lang="en-US" sz="6000" b="1" dirty="0" err="1">
                <a:solidFill>
                  <a:srgbClr val="7030A0"/>
                </a:solidFill>
                <a:cs typeface="Times New Roman" panose="02020603050405020304" pitchFamily="18" charset="0"/>
              </a:rPr>
              <a:t>bao</a:t>
            </a:r>
            <a:r>
              <a:rPr lang="en-US" sz="6000" b="1" dirty="0">
                <a:solidFill>
                  <a:srgbClr val="7030A0"/>
                </a:solidFill>
                <a:cs typeface="Times New Roman" panose="02020603050405020304" pitchFamily="18" charset="0"/>
              </a:rPr>
              <a:t> </a:t>
            </a:r>
            <a:r>
              <a:rPr lang="en-US" sz="6000" b="1" err="1">
                <a:solidFill>
                  <a:srgbClr val="7030A0"/>
                </a:solidFill>
                <a:cs typeface="Times New Roman" panose="02020603050405020304" pitchFamily="18" charset="0"/>
              </a:rPr>
              <a:t>giờ</a:t>
            </a:r>
            <a:r>
              <a:rPr lang="en-US" sz="6000" b="1" smtClean="0">
                <a:solidFill>
                  <a:srgbClr val="7030A0"/>
                </a:solidFill>
                <a:cs typeface="Times New Roman" panose="02020603050405020304" pitchFamily="18" charset="0"/>
              </a:rPr>
              <a:t>”.</a:t>
            </a:r>
            <a:endParaRPr lang="en-US" sz="6600" b="1" dirty="0">
              <a:solidFill>
                <a:srgbClr val="7030A0"/>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0" y="1"/>
            <a:ext cx="4267200" cy="646331"/>
          </a:xfrm>
          <a:prstGeom prst="rect">
            <a:avLst/>
          </a:prstGeom>
          <a:noFill/>
        </p:spPr>
        <p:txBody>
          <a:bodyPr wrap="square" rtlCol="0">
            <a:spAutoFit/>
          </a:bodyPr>
          <a:lstStyle/>
          <a:p>
            <a:r>
              <a:rPr lang="en-US" sz="3600">
                <a:solidFill>
                  <a:srgbClr val="FF0000"/>
                </a:solidFill>
              </a:rPr>
              <a:t>Alleluia-Alleluia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24350"/>
            <a:ext cx="4449763" cy="96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388294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7030A0"/>
                </a:solidFill>
                <a:effectLst>
                  <a:outerShdw blurRad="38100" dist="38100" dir="2700000" algn="tl">
                    <a:srgbClr val="000000">
                      <a:alpha val="43137"/>
                    </a:srgbClr>
                  </a:outerShdw>
                </a:effectLst>
                <a:latin typeface="+mn-lt"/>
              </a:rPr>
              <a:t>Lạy Chúa Thánh Thần là Ánh sáng Chân lý vẹn toàn,</a:t>
            </a:r>
            <a:br>
              <a:rPr lang="vi-VN" sz="5400" b="1">
                <a:solidFill>
                  <a:srgbClr val="7030A0"/>
                </a:solidFill>
                <a:effectLst>
                  <a:outerShdw blurRad="38100" dist="38100" dir="2700000" algn="tl">
                    <a:srgbClr val="000000">
                      <a:alpha val="43137"/>
                    </a:srgbClr>
                  </a:outerShdw>
                </a:effectLst>
                <a:latin typeface="+mn-lt"/>
              </a:rPr>
            </a:br>
            <a:r>
              <a:rPr lang="vi-VN" sz="5400" b="1">
                <a:solidFill>
                  <a:srgbClr val="7030A0"/>
                </a:solidFill>
                <a:effectLst>
                  <a:outerShdw blurRad="38100" dist="38100" dir="2700000" algn="tl">
                    <a:srgbClr val="000000">
                      <a:alpha val="43137"/>
                    </a:srgbClr>
                  </a:outerShdw>
                </a:effectLst>
                <a:latin typeface="+mn-lt"/>
              </a:rPr>
              <a:t>Chúa ban những ân huệ thích hợp cho từng thời đại,</a:t>
            </a:r>
            <a:r>
              <a:rPr lang="en-US" sz="5400" b="1">
                <a:solidFill>
                  <a:srgbClr val="7030A0"/>
                </a:solidFill>
                <a:effectLst>
                  <a:outerShdw blurRad="38100" dist="38100" dir="2700000" algn="tl">
                    <a:srgbClr val="000000">
                      <a:alpha val="43137"/>
                    </a:srgbClr>
                  </a:outerShdw>
                </a:effectLst>
                <a:latin typeface="+mn-lt"/>
              </a:rPr>
              <a:t> </a:t>
            </a:r>
            <a:r>
              <a:rPr lang="vi-VN" sz="5400" b="1">
                <a:solidFill>
                  <a:srgbClr val="7030A0"/>
                </a:solidFill>
                <a:effectLst>
                  <a:outerShdw blurRad="38100" dist="38100" dir="2700000" algn="tl">
                    <a:srgbClr val="000000">
                      <a:alpha val="43137"/>
                    </a:srgbClr>
                  </a:outerShdw>
                </a:effectLst>
                <a:latin typeface="+mn-lt"/>
              </a:rPr>
              <a:t>và dùng nhiều cách thế kỳ diệu để hướng dẫn Hội Thánh,</a:t>
            </a:r>
            <a:r>
              <a:rPr lang="en-US" sz="5400"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5735471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Xin</a:t>
            </a:r>
            <a:r>
              <a:rPr lang="en-US" altLang="en-US" sz="7200" b="1" dirty="0"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Chúa</a:t>
            </a:r>
            <a:r>
              <a:rPr lang="en-US" altLang="en-US" sz="7200" b="1" dirty="0"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thương</a:t>
            </a:r>
            <a:endParaRPr lang="en-US" altLang="en-US" sz="7200" b="1"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Mi</a:t>
            </a:r>
            <a:r>
              <a:rPr lang="en-US" altLang="en-US" sz="4800" b="1" dirty="0"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Trầm</a:t>
            </a:r>
            <a:endParaRPr lang="en-US" altLang="en-US" sz="4400" b="1"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N</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ày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dâng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cứu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mọi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ngục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dẫn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altLang="en-US" sz="44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Maria (2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lần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thứ</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p>
          <a:p>
            <a:pPr marL="27385" indent="0" algn="just">
              <a:lnSpc>
                <a:spcPct val="120000"/>
              </a:lnSpc>
              <a:buNone/>
            </a:pP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Xin</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thương</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linh</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hồn</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Maria (2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lần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và</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dẫn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tới</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phúc</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vinh</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muôn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altLang="en-US" sz="4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0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400" b="1" dirty="0" err="1">
                <a:solidFill>
                  <a:srgbClr val="7030A0"/>
                </a:solidFill>
                <a:effectLst>
                  <a:outerShdw blurRad="38100" dist="38100" dir="2700000" algn="tl">
                    <a:srgbClr val="000000">
                      <a:alpha val="43137"/>
                    </a:srgbClr>
                  </a:outerShdw>
                </a:effectLst>
                <a:latin typeface="+mj-lt"/>
                <a:cs typeface="Times New Roman" panose="02020603050405020304" pitchFamily="18" charset="0"/>
              </a:rPr>
              <a:t>N</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ày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giọt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mắt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đây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bao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cay đ81ng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lúc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cứu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mọi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ngục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dẫn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Đình</a:t>
            </a:r>
            <a:endParaRPr lang="en-US" altLang="en-US" sz="44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99829935"/>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6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Maria (2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lần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và</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tha</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thứ</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muôn</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tội</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6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p>
          <a:p>
            <a:pPr marL="27385" indent="0" algn="just">
              <a:lnSpc>
                <a:spcPct val="120000"/>
              </a:lnSpc>
              <a:buNone/>
            </a:pP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Xin</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thương</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linh</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hồn</a:t>
            </a:r>
            <a:r>
              <a:rPr lang="en-US" sz="4600" b="1" dirty="0">
                <a:solidFill>
                  <a:srgbClr val="7030A0"/>
                </a:solidFill>
                <a:effectLst>
                  <a:outerShdw blurRad="38100" dist="38100" dir="2700000" algn="tl">
                    <a:srgbClr val="000000">
                      <a:alpha val="43137"/>
                    </a:srgbClr>
                  </a:outerShdw>
                </a:effectLst>
                <a:cs typeface="Times New Roman" panose="02020603050405020304" pitchFamily="18" charset="0"/>
              </a:rPr>
              <a:t> Maria (2 </a:t>
            </a:r>
            <a:r>
              <a:rPr lang="en-US" sz="4600" b="1" dirty="0" err="1">
                <a:solidFill>
                  <a:srgbClr val="7030A0"/>
                </a:solidFill>
                <a:effectLst>
                  <a:outerShdw blurRad="38100" dist="38100" dir="2700000" algn="tl">
                    <a:srgbClr val="000000">
                      <a:alpha val="43137"/>
                    </a:srgbClr>
                  </a:outerShdw>
                </a:effectLst>
                <a:cs typeface="Times New Roman" panose="02020603050405020304" pitchFamily="18" charset="0"/>
              </a:rPr>
              <a:t>lần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và</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dẫn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tới</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phúc</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vinh</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muôn</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6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6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altLang="en-US" sz="4600" b="1" u="sng" dirty="0">
              <a:solidFill>
                <a:srgbClr val="7030A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84785972"/>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050"/>
            <a:ext cx="388294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8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6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u="sng" dirty="0" err="1">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6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Nắm</a:t>
            </a:r>
            <a:r>
              <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tro</a:t>
            </a:r>
            <a:r>
              <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tàn</a:t>
            </a:r>
            <a:endParaRPr lang="en-US" sz="80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8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Đinh</a:t>
            </a:r>
            <a:r>
              <a:rPr lang="en-US" sz="48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Công</a:t>
            </a:r>
            <a:r>
              <a:rPr lang="en-US" sz="48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Huỳnh</a:t>
            </a:r>
            <a:r>
              <a:rPr lang="en-US" sz="4800" b="1" dirty="0" smtClean="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rPr>
              <a:t> </a:t>
            </a:r>
            <a:endParaRPr lang="en-US" sz="48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5400" b="1"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Êm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êm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như</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dóng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nước</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lặng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lẽ</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xuôi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biển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khơi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Dòng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biển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lớn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đến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cội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manh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như</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sáng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đẹp</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chiều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nhẹ</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dần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qua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chóng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tàn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gió</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lưng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hãy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nhớ</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cát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bụi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Giàu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sang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quý</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chẳng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Mong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manh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tựa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nụ</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sắc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dòng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7030A0"/>
                </a:solidFill>
                <a:effectLst>
                  <a:outerShdw blurRad="38100" dist="38100" dir="2700000" algn="tl">
                    <a:srgbClr val="000000">
                      <a:alpha val="43137"/>
                    </a:srgbClr>
                  </a:outerShdw>
                </a:effectLst>
                <a:latin typeface="+mn-lt"/>
              </a:rPr>
              <a:t>này chúng con đang </a:t>
            </a:r>
            <a:r>
              <a:rPr lang="en-US" sz="5900" b="1" dirty="0" err="1" smtClean="0">
                <a:solidFill>
                  <a:srgbClr val="7030A0"/>
                </a:solidFill>
                <a:effectLst>
                  <a:outerShdw blurRad="38100" dist="38100" dir="2700000" algn="tl">
                    <a:srgbClr val="000000">
                      <a:alpha val="43137"/>
                    </a:srgbClr>
                  </a:outerShdw>
                </a:effectLst>
                <a:latin typeface="+mn-lt"/>
                <a:cs typeface="Times New Roman" pitchFamily="18" charset="0"/>
              </a:rPr>
              <a:t>chung</a:t>
            </a:r>
            <a:r>
              <a:rPr lang="vi-VN" sz="5900" b="1" dirty="0" smtClean="0">
                <a:solidFill>
                  <a:srgbClr val="7030A0"/>
                </a:solidFill>
                <a:effectLst>
                  <a:outerShdw blurRad="38100" dist="38100" dir="2700000" algn="tl">
                    <a:srgbClr val="000000">
                      <a:alpha val="43137"/>
                    </a:srgbClr>
                  </a:outerShdw>
                </a:effectLst>
                <a:latin typeface="+mn-lt"/>
              </a:rPr>
              <a:t> </a:t>
            </a:r>
            <a:r>
              <a:rPr lang="vi-VN" sz="5900" b="1" dirty="0">
                <a:solidFill>
                  <a:srgbClr val="7030A0"/>
                </a:solidFill>
                <a:effectLst>
                  <a:outerShdw blurRad="38100" dist="38100" dir="2700000" algn="tl">
                    <a:srgbClr val="000000">
                      <a:alpha val="43137"/>
                    </a:srgbClr>
                  </a:outerShdw>
                </a:effectLst>
                <a:latin typeface="+mn-lt"/>
              </a:rPr>
              <a:t>lời cầu nguyện cho các</a:t>
            </a:r>
            <a:br>
              <a:rPr lang="vi-VN" sz="5900" b="1" dirty="0">
                <a:solidFill>
                  <a:srgbClr val="7030A0"/>
                </a:solidFill>
                <a:effectLst>
                  <a:outerShdw blurRad="38100" dist="38100" dir="2700000" algn="tl">
                    <a:srgbClr val="000000">
                      <a:alpha val="43137"/>
                    </a:srgbClr>
                  </a:outerShdw>
                </a:effectLst>
                <a:latin typeface="+mn-lt"/>
              </a:rPr>
            </a:br>
            <a:r>
              <a:rPr lang="en-US" sz="5900" b="1" dirty="0" err="1">
                <a:solidFill>
                  <a:srgbClr val="7030A0"/>
                </a:solidFill>
                <a:effectLst>
                  <a:outerShdw blurRad="38100" dist="38100" dir="2700000" algn="tl">
                    <a:srgbClr val="000000">
                      <a:alpha val="43137"/>
                    </a:srgbClr>
                  </a:outerShdw>
                </a:effectLst>
                <a:latin typeface="+mn-lt"/>
                <a:cs typeface="Times New Roman" pitchFamily="18" charset="0"/>
              </a:rPr>
              <a:t>Giám</a:t>
            </a:r>
            <a:r>
              <a:rPr lang="en-US" sz="5900" b="1" dirty="0">
                <a:solidFill>
                  <a:srgbClr val="7030A0"/>
                </a:solidFill>
                <a:effectLst>
                  <a:outerShdw blurRad="38100" dist="38100" dir="2700000" algn="tl">
                    <a:srgbClr val="000000">
                      <a:alpha val="43137"/>
                    </a:srgbClr>
                  </a:outerShdw>
                </a:effectLst>
                <a:latin typeface="+mn-lt"/>
                <a:cs typeface="Times New Roman" pitchFamily="18" charset="0"/>
              </a:rPr>
              <a:t> </a:t>
            </a:r>
            <a:r>
              <a:rPr lang="en-US" sz="5900" b="1" dirty="0" err="1">
                <a:solidFill>
                  <a:srgbClr val="7030A0"/>
                </a:solidFill>
                <a:effectLst>
                  <a:outerShdw blurRad="38100" dist="38100" dir="2700000" algn="tl">
                    <a:srgbClr val="000000">
                      <a:alpha val="43137"/>
                    </a:srgbClr>
                  </a:outerShdw>
                </a:effectLst>
                <a:latin typeface="+mn-lt"/>
                <a:cs typeface="Times New Roman" pitchFamily="18" charset="0"/>
              </a:rPr>
              <a:t>mục</a:t>
            </a:r>
            <a:r>
              <a:rPr lang="en-US" sz="5900" b="1" dirty="0">
                <a:solidFill>
                  <a:srgbClr val="7030A0"/>
                </a:solidFill>
                <a:effectLst>
                  <a:outerShdw blurRad="38100" dist="38100" dir="2700000" algn="tl">
                    <a:srgbClr val="000000">
                      <a:alpha val="43137"/>
                    </a:srgbClr>
                  </a:outerShdw>
                </a:effectLst>
                <a:latin typeface="+mn-lt"/>
                <a:cs typeface="Times New Roman" pitchFamily="18" charset="0"/>
              </a:rPr>
              <a:t>, </a:t>
            </a:r>
            <a:r>
              <a:rPr lang="vi-VN" sz="5900" b="1" dirty="0">
                <a:solidFill>
                  <a:srgbClr val="7030A0"/>
                </a:solidFill>
                <a:effectLst>
                  <a:outerShdw blurRad="38100" dist="38100" dir="2700000" algn="tl">
                    <a:srgbClr val="000000">
                      <a:alpha val="43137"/>
                    </a:srgbClr>
                  </a:outerShdw>
                </a:effectLst>
                <a:latin typeface="+mn-lt"/>
              </a:rPr>
              <a:t>và những người tham dự Thượng Hội đồng Giám mục thế giới.</a:t>
            </a:r>
            <a:r>
              <a:rPr lang="en-US" sz="5900" b="1" dirty="0">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638239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bởi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nắm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rồi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bụi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Giàu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sang,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vọng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quý</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cũng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trở</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với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nấm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mồ</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Cao sang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gì</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Vinh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sẽ</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gì</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gió</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trở</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trắng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hư</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vô</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ích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chi?</a:t>
            </a:r>
            <a:endParaRPr lang="en-US" sz="4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96901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hãy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nhớ</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cát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bụi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Giàu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sang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quý</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chẳng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Mong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manh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tựa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nụ</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sắc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dòng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386228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dòng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thế</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ngày</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tháng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tranh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đua</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lợi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mai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giã</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thế</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còn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những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thứ</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gì</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Hơn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nhau</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ở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tấm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không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oán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ghét</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giận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hờn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phù</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vân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tấm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lòng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son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luôn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sáng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trong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ngần</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tháng</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năm</a:t>
            </a:r>
            <a:r>
              <a:rPr lang="en-US" sz="4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0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0969013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hãy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nhớ</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cát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bụi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Giàu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sang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quý</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chẳng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tận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cõi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Mong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manh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người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tựa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nụ</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phai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sắc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kiếp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sinh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cuốn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dòng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nước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38622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2777067" y="3105150"/>
            <a:ext cx="6324598" cy="132343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algn="ctr"/>
            <a:r>
              <a:rPr lang="en-US" sz="44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MARIA</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76350"/>
            <a:ext cx="9144000" cy="3867150"/>
          </a:xfrm>
          <a:noFill/>
        </p:spPr>
        <p:txBody>
          <a:bodyPr>
            <a:noAutofit/>
          </a:bodyPr>
          <a:lstStyle/>
          <a:p>
            <a:pPr marL="0" indent="0" algn="ctr">
              <a:lnSpc>
                <a:spcPct val="120000"/>
              </a:lnSpc>
              <a:buNone/>
            </a:pPr>
            <a:r>
              <a:rPr lang="en-US" sz="72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Đừng</a:t>
            </a:r>
            <a:r>
              <a:rPr lang="en-US" sz="72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bỏ</a:t>
            </a:r>
            <a:r>
              <a:rPr lang="en-US" sz="72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con </a:t>
            </a:r>
            <a:r>
              <a:rPr lang="en-US" sz="72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Chúa</a:t>
            </a:r>
            <a:r>
              <a:rPr lang="en-US" sz="72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72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ơi</a:t>
            </a:r>
            <a:r>
              <a:rPr lang="en-US" sz="72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endParaRPr lang="en-US" sz="72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40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Lm. </a:t>
            </a:r>
            <a:r>
              <a:rPr lang="en-US" sz="4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Nguyễn</a:t>
            </a:r>
            <a:r>
              <a:rPr lang="en-US" sz="40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Văn</a:t>
            </a:r>
            <a:r>
              <a:rPr lang="en-US" sz="40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0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Tuyên</a:t>
            </a:r>
            <a:endParaRPr lang="en-US" sz="40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89810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bỏ</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khó</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giữa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bỏ</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u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sầu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giăng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bỏ</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Sóng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gió</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phương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nào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để</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đơn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hành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mù</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tênh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56547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vạn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nẻo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mồ</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gian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nhiều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cay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biết</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với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355839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Đừng</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từ</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Khi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hơn</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mặc</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lang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thang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đam</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mê</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sống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trong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lỗi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tội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để</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xa</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vắng</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ai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318854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7030A0"/>
                </a:solidFill>
                <a:effectLst>
                  <a:outerShdw blurRad="38100" dist="38100" dir="2700000" algn="tl">
                    <a:srgbClr val="000000">
                      <a:alpha val="43137"/>
                    </a:srgbClr>
                  </a:outerShdw>
                </a:effectLst>
                <a:latin typeface="+mn-lt"/>
              </a:rPr>
              <a:t>Xin Chúa làm nên cuộc Hiện Xuống mới trong đời sống Hội</a:t>
            </a:r>
            <a:br>
              <a:rPr lang="vi-VN" sz="4800" b="1">
                <a:solidFill>
                  <a:srgbClr val="7030A0"/>
                </a:solidFill>
                <a:effectLst>
                  <a:outerShdw blurRad="38100" dist="38100" dir="2700000" algn="tl">
                    <a:srgbClr val="000000">
                      <a:alpha val="43137"/>
                    </a:srgbClr>
                  </a:outerShdw>
                </a:effectLst>
                <a:latin typeface="+mn-lt"/>
              </a:rPr>
            </a:br>
            <a:r>
              <a:rPr lang="en-US" sz="4800" b="1">
                <a:solidFill>
                  <a:srgbClr val="7030A0"/>
                </a:solidFill>
                <a:effectLst>
                  <a:outerShdw blurRad="38100" dist="38100" dir="2700000" algn="tl">
                    <a:srgbClr val="000000">
                      <a:alpha val="43137"/>
                    </a:srgbClr>
                  </a:outerShdw>
                </a:effectLst>
                <a:latin typeface="+mn-lt"/>
                <a:cs typeface="Times New Roman" pitchFamily="18" charset="0"/>
              </a:rPr>
              <a:t>Thánh,</a:t>
            </a:r>
            <a:r>
              <a:rPr lang="en-US" sz="4800" b="1">
                <a:solidFill>
                  <a:srgbClr val="7030A0"/>
                </a:solidFill>
                <a:effectLst>
                  <a:outerShdw blurRad="38100" dist="38100" dir="2700000" algn="tl">
                    <a:srgbClr val="000000">
                      <a:alpha val="43137"/>
                    </a:srgbClr>
                  </a:outerShdw>
                </a:effectLst>
                <a:latin typeface="+mn-lt"/>
              </a:rPr>
              <a:t> </a:t>
            </a:r>
            <a:r>
              <a:rPr lang="vi-VN" sz="4800" b="1">
                <a:solidFill>
                  <a:srgbClr val="7030A0"/>
                </a:solidFill>
                <a:effectLst>
                  <a:outerShdw blurRad="38100" dist="38100" dir="2700000" algn="tl">
                    <a:srgbClr val="000000">
                      <a:alpha val="43137"/>
                    </a:srgbClr>
                  </a:outerShdw>
                </a:effectLst>
                <a:latin typeface="+mn-lt"/>
              </a:rPr>
              <a:t>xin tuôn tràn trên các Mục tử ơn khôn ngoan và thông hiểu,</a:t>
            </a:r>
            <a:r>
              <a:rPr lang="en-US" sz="4800" b="1">
                <a:solidFill>
                  <a:srgbClr val="7030A0"/>
                </a:solidFill>
                <a:effectLst>
                  <a:outerShdw blurRad="38100" dist="38100" dir="2700000" algn="tl">
                    <a:srgbClr val="000000">
                      <a:alpha val="43137"/>
                    </a:srgbClr>
                  </a:outerShdw>
                </a:effectLst>
                <a:latin typeface="+mn-lt"/>
              </a:rPr>
              <a:t> </a:t>
            </a:r>
            <a:r>
              <a:rPr lang="en-US" sz="4800" b="1">
                <a:solidFill>
                  <a:srgbClr val="7030A0"/>
                </a:solidFill>
                <a:effectLst>
                  <a:outerShdw blurRad="38100" dist="38100" dir="2700000" algn="tl">
                    <a:srgbClr val="000000">
                      <a:alpha val="43137"/>
                    </a:srgbClr>
                  </a:outerShdw>
                </a:effectLst>
                <a:latin typeface="+mn-lt"/>
                <a:cs typeface="Times New Roman" pitchFamily="18" charset="0"/>
              </a:rPr>
              <a:t>gìn giữ các ngài luôn hiệp thông với nhau trong Chúa,</a:t>
            </a:r>
          </a:p>
        </p:txBody>
      </p:sp>
    </p:spTree>
    <p:extLst>
      <p:ext uri="{BB962C8B-B14F-4D97-AF65-F5344CB8AC3E}">
        <p14:creationId xmlns:p14="http://schemas.microsoft.com/office/powerpoint/2010/main" val="41944716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vạn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nẻo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mồ</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gian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nhiều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cay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biết</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với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9049230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Đừng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lỗi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hẹn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chưa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về</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ơi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ăn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năn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tay</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chắp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lệ</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tuôn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tràn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hưởng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nguồn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hạnh</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phúc</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cung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945368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vạn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nẻo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đường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theo</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lỡ</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mồ</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côi</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biết</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gian</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nhiều</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cay </a:t>
            </a:r>
            <a:r>
              <a:rPr lang="en-US" sz="4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đắng</a:t>
            </a:r>
            <a:r>
              <a:rPr lang="en-US" sz="4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biết</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Chúa</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a:solidFill>
                  <a:srgbClr val="7030A0"/>
                </a:solidFill>
                <a:effectLst>
                  <a:outerShdw blurRad="38100" dist="38100" dir="2700000" algn="tl">
                    <a:srgbClr val="000000">
                      <a:alpha val="43137"/>
                    </a:srgbClr>
                  </a:outerShdw>
                </a:effectLst>
                <a:cs typeface="Times New Roman" panose="02020603050405020304" pitchFamily="18" charset="0"/>
              </a:rPr>
              <a:t>yêu</a:t>
            </a:r>
            <a:r>
              <a:rPr lang="en-US" sz="44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một</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đời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chờ</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con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với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44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Ngài</a:t>
            </a:r>
            <a:r>
              <a:rPr lang="en-US" sz="4400" b="1" dirty="0" smtClean="0">
                <a:solidFill>
                  <a:srgbClr val="7030A0"/>
                </a:solidFill>
                <a:effectLst>
                  <a:outerShdw blurRad="38100" dist="38100" dir="2700000" algn="tl">
                    <a:srgbClr val="000000">
                      <a:alpha val="43137"/>
                    </a:srgbClr>
                  </a:outerShdw>
                </a:effectLst>
                <a:cs typeface="Times New Roman" panose="02020603050405020304" pitchFamily="18" charset="0"/>
              </a:rPr>
              <a:t>. </a:t>
            </a:r>
            <a:endParaRPr lang="en-US" sz="4400" b="1" u="sng" dirty="0">
              <a:solidFill>
                <a:srgbClr val="7030A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0546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 y="590550"/>
            <a:ext cx="9144000" cy="4171950"/>
          </a:xfrm>
          <a:noFill/>
        </p:spPr>
        <p:txBody>
          <a:bodyPr>
            <a:noAutofit/>
          </a:bodyPr>
          <a:lstStyle/>
          <a:p>
            <a:pPr marL="27432" indent="0" algn="ctr">
              <a:lnSpc>
                <a:spcPct val="130000"/>
              </a:lnSpc>
              <a:buNone/>
            </a:pPr>
            <a:r>
              <a:rPr lang="en-US" sz="6000" b="1" u="sng" smtClean="0">
                <a:solidFill>
                  <a:srgbClr val="7030A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7030A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7030A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7030A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7030A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Vì</a:t>
            </a:r>
            <a:r>
              <a:rPr lang="en-US" sz="6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Danh</a:t>
            </a:r>
            <a:r>
              <a:rPr lang="en-US" sz="6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6600" b="1" dirty="0" err="1"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Chúa</a:t>
            </a:r>
            <a:endParaRPr lang="en-US" sz="66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marL="0" indent="0" algn="ctr">
              <a:lnSpc>
                <a:spcPct val="120000"/>
              </a:lnSpc>
              <a:buNone/>
            </a:pPr>
            <a:r>
              <a:rPr lang="en-US" sz="3600" b="1" dirty="0" smtClean="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rPr>
              <a:t>Lm Kim Long</a:t>
            </a:r>
            <a:endParaRPr lang="en-US" sz="36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Maria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ngơi</a:t>
            </a:r>
            <a:endParaRPr lang="en-US" sz="54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4141575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just"/>
            <a:r>
              <a:rPr lang="en-US" sz="6000" b="1" u="sng" dirty="0" smtClean="0">
                <a:solidFill>
                  <a:srgbClr val="FF0000"/>
                </a:solidFill>
                <a:effectLst>
                  <a:outerShdw blurRad="38100" dist="38100" dir="2700000" algn="tl">
                    <a:srgbClr val="000000">
                      <a:alpha val="43137"/>
                    </a:srgbClr>
                  </a:outerShdw>
                </a:effectLst>
                <a:ea typeface="SimHei" pitchFamily="49" charset="-122"/>
                <a:cs typeface="Times New Roman" pitchFamily="18" charset="0"/>
              </a:rPr>
              <a:t>Tk6:</a:t>
            </a:r>
            <a:r>
              <a:rPr lang="en-US" sz="6000" b="1" dirty="0" smtClean="0">
                <a:solidFill>
                  <a:srgbClr val="003399"/>
                </a:solidFill>
                <a:effectLst>
                  <a:outerShdw blurRad="38100" dist="38100" dir="2700000" algn="tl">
                    <a:srgbClr val="000000">
                      <a:alpha val="43137"/>
                    </a:srgbClr>
                  </a:outerShdw>
                </a:effectLst>
                <a:ea typeface="SimHei" pitchFamily="49" charset="-122"/>
                <a:cs typeface="Times New Roman"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sống</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lại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khải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hoàn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cùng</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trời</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ngự</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bên</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Cha.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Xin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cho</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linh</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hồn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smtClean="0">
                <a:solidFill>
                  <a:srgbClr val="7030A0"/>
                </a:solidFill>
                <a:effectLst>
                  <a:outerShdw blurRad="38100" dist="38100" dir="2700000" algn="tl">
                    <a:srgbClr val="000000">
                      <a:alpha val="43137"/>
                    </a:srgbClr>
                  </a:outerShdw>
                </a:effectLst>
                <a:cs typeface="Times New Roman" panose="02020603050405020304" pitchFamily="18" charset="0"/>
              </a:rPr>
              <a:t>Maria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được</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lên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chốn</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rgbClr val="7030A0"/>
                </a:solidFill>
                <a:effectLst>
                  <a:outerShdw blurRad="38100" dist="38100" dir="2700000" algn="tl">
                    <a:srgbClr val="000000">
                      <a:alpha val="43137"/>
                    </a:srgbClr>
                  </a:outerShdw>
                </a:effectLst>
                <a:cs typeface="Times New Roman" panose="02020603050405020304" pitchFamily="18" charset="0"/>
              </a:rPr>
              <a:t>nghỉ</a:t>
            </a:r>
            <a:r>
              <a:rPr lang="en-US" sz="6000" b="1" dirty="0">
                <a:solidFill>
                  <a:srgbClr val="7030A0"/>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rgbClr val="7030A0"/>
                </a:solidFill>
                <a:effectLst>
                  <a:outerShdw blurRad="38100" dist="38100" dir="2700000" algn="tl">
                    <a:srgbClr val="000000">
                      <a:alpha val="43137"/>
                    </a:srgbClr>
                  </a:outerShdw>
                </a:effectLst>
                <a:cs typeface="Times New Roman" panose="02020603050405020304" pitchFamily="18" charset="0"/>
              </a:rPr>
              <a:t>ngơi</a:t>
            </a:r>
            <a:endParaRPr lang="en-US" sz="6000" b="1" dirty="0">
              <a:solidFill>
                <a:srgbClr val="7030A0"/>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809086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cậy</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vì</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nhân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từ</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cho</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linh</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hồn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Maria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được</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lên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chốn</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nghỉ</a:t>
            </a:r>
            <a:r>
              <a:rPr lang="en-US" sz="5400" b="1" dirty="0"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smtClean="0">
                <a:solidFill>
                  <a:srgbClr val="7030A0"/>
                </a:solidFill>
                <a:effectLst>
                  <a:outerShdw blurRad="38100" dist="38100" dir="2700000" algn="tl">
                    <a:srgbClr val="000000">
                      <a:alpha val="43137"/>
                    </a:srgbClr>
                  </a:outerShdw>
                </a:effectLst>
                <a:latin typeface="+mj-lt"/>
                <a:cs typeface="Times New Roman" panose="02020603050405020304" pitchFamily="18" charset="0"/>
              </a:rPr>
              <a:t>ngơi</a:t>
            </a:r>
            <a:endParaRPr lang="en-US" sz="5400" b="1" dirty="0">
              <a:solidFill>
                <a:srgbClr val="7030A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7999551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ctrTitle"/>
          </p:nvPr>
        </p:nvSpPr>
        <p:spPr>
          <a:xfrm>
            <a:off x="381000" y="1600200"/>
            <a:ext cx="7772400" cy="1102519"/>
          </a:xfrm>
        </p:spPr>
        <p:txBody>
          <a:bodyPr>
            <a:normAutofit fontScale="90000"/>
          </a:bodyPr>
          <a:lstStyle/>
          <a:p>
            <a:pPr eaLnBrk="1" hangingPunct="1"/>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endParaRPr lang="en-US" sz="4000" dirty="0" smtClean="0">
              <a:solidFill>
                <a:schemeClr val="bg1"/>
              </a:solidFill>
              <a:effectLst>
                <a:outerShdw blurRad="38100" dist="38100" dir="2700000" algn="tl">
                  <a:srgbClr val="000000">
                    <a:alpha val="43137"/>
                  </a:srgbClr>
                </a:outerShdw>
              </a:effectLst>
            </a:endParaRPr>
          </a:p>
        </p:txBody>
      </p:sp>
      <p:sp>
        <p:nvSpPr>
          <p:cNvPr id="3" name="Rectangle 2"/>
          <p:cNvSpPr/>
          <p:nvPr/>
        </p:nvSpPr>
        <p:spPr>
          <a:xfrm>
            <a:off x="3810000" y="1053074"/>
            <a:ext cx="5050574" cy="769441"/>
          </a:xfrm>
          <a:prstGeom prst="rect">
            <a:avLst/>
          </a:prstGeom>
          <a:noFill/>
        </p:spPr>
        <p:txBody>
          <a:bodyPr wrap="square" lIns="91440" tIns="45720" rIns="91440" bIns="45720">
            <a:spAutoFit/>
          </a:bodyPr>
          <a:lstStyle/>
          <a:p>
            <a:pPr algn="ct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Thánh</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lễ</a:t>
            </a:r>
            <a:r>
              <a:rPr lang="en-US" sz="4400" b="1" cap="all" dirty="0"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 an </a:t>
            </a:r>
            <a:r>
              <a:rPr lang="en-US" sz="4400" b="1" cap="all" dirty="0" err="1" smtClean="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rPr>
              <a:t>táng</a:t>
            </a:r>
            <a:endParaRPr lang="en-US" sz="4400" b="1" cap="all" dirty="0">
              <a:ln w="9000" cmpd="sng">
                <a:solidFill>
                  <a:srgbClr val="8064A2">
                    <a:shade val="50000"/>
                    <a:satMod val="120000"/>
                  </a:srgbClr>
                </a:solidFill>
                <a:prstDash val="solid"/>
              </a:ln>
              <a:solidFill>
                <a:prstClr val="white"/>
              </a:solidFill>
              <a:effectLst>
                <a:reflection blurRad="12700" stA="28000" endPos="45000" dist="1000" dir="5400000" sy="-100000" algn="bl" rotWithShape="0"/>
              </a:effectLst>
              <a:latin typeface="UTM American Sans" pitchFamily="18" charset="0"/>
            </a:endParaRPr>
          </a:p>
        </p:txBody>
      </p:sp>
      <p:sp>
        <p:nvSpPr>
          <p:cNvPr id="4" name="Rectangle 3"/>
          <p:cNvSpPr/>
          <p:nvPr/>
        </p:nvSpPr>
        <p:spPr>
          <a:xfrm>
            <a:off x="3429000" y="2110083"/>
            <a:ext cx="5562600" cy="1077218"/>
          </a:xfrm>
          <a:prstGeom prst="rect">
            <a:avLst/>
          </a:prstGeom>
          <a:noFill/>
        </p:spPr>
        <p:txBody>
          <a:bodyPr wrap="square" lIns="91440" tIns="45720" rIns="91440" bIns="45720">
            <a:spAutoFit/>
          </a:bodyPr>
          <a:lstStyle/>
          <a:p>
            <a:pPr algn="ctr"/>
            <a:r>
              <a:rPr lang="en-US" sz="28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MARIA  </a:t>
            </a:r>
          </a:p>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TRẦN THỊ KIM CẨN</a:t>
            </a:r>
            <a:endPar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574"/>
            <a:ext cx="3882949" cy="5143500"/>
          </a:xfrm>
          <a:prstGeom prst="rect">
            <a:avLst/>
          </a:prstGeom>
        </p:spPr>
      </p:pic>
    </p:spTree>
    <p:extLst>
      <p:ext uri="{BB962C8B-B14F-4D97-AF65-F5344CB8AC3E}">
        <p14:creationId xmlns:p14="http://schemas.microsoft.com/office/powerpoint/2010/main" val="2381360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7030A0"/>
                </a:solidFill>
                <a:effectLst>
                  <a:outerShdw blurRad="38100" dist="38100" dir="2700000" algn="tl">
                    <a:srgbClr val="000000">
                      <a:alpha val="43137"/>
                    </a:srgbClr>
                  </a:outerShdw>
                </a:effectLst>
                <a:latin typeface="+mn-lt"/>
              </a:rPr>
              <a:t>để các ngài cùng nhau tìm hiểu những điều đẹp ý</a:t>
            </a:r>
            <a:br>
              <a:rPr lang="vi-VN" sz="5400" b="1">
                <a:solidFill>
                  <a:srgbClr val="7030A0"/>
                </a:solidFill>
                <a:effectLst>
                  <a:outerShdw blurRad="38100" dist="38100" dir="2700000" algn="tl">
                    <a:srgbClr val="000000">
                      <a:alpha val="43137"/>
                    </a:srgbClr>
                  </a:outerShdw>
                </a:effectLst>
                <a:latin typeface="+mn-lt"/>
              </a:rPr>
            </a:br>
            <a:r>
              <a:rPr lang="en-US" sz="5400" b="1">
                <a:solidFill>
                  <a:srgbClr val="7030A0"/>
                </a:solidFill>
                <a:effectLst>
                  <a:outerShdw blurRad="38100" dist="38100" dir="2700000" algn="tl">
                    <a:srgbClr val="000000">
                      <a:alpha val="43137"/>
                    </a:srgbClr>
                  </a:outerShdw>
                </a:effectLst>
                <a:latin typeface="+mn-lt"/>
                <a:cs typeface="Times New Roman" pitchFamily="18" charset="0"/>
              </a:rPr>
              <a:t>Chúa, </a:t>
            </a:r>
            <a:r>
              <a:rPr lang="vi-VN" sz="5400" b="1">
                <a:solidFill>
                  <a:srgbClr val="7030A0"/>
                </a:solidFill>
                <a:effectLst>
                  <a:outerShdw blurRad="38100" dist="38100" dir="2700000" algn="tl">
                    <a:srgbClr val="000000">
                      <a:alpha val="43137"/>
                    </a:srgbClr>
                  </a:outerShdw>
                </a:effectLst>
                <a:latin typeface="+mn-lt"/>
              </a:rPr>
              <a:t>và hướng dẫn đoàn Dân Chúa</a:t>
            </a:r>
            <a:r>
              <a:rPr lang="en-US" sz="5400" b="1">
                <a:solidFill>
                  <a:srgbClr val="7030A0"/>
                </a:solidFill>
                <a:effectLst>
                  <a:outerShdw blurRad="38100" dist="38100" dir="2700000" algn="tl">
                    <a:srgbClr val="000000">
                      <a:alpha val="43137"/>
                    </a:srgbClr>
                  </a:outerShdw>
                </a:effectLst>
                <a:latin typeface="+mn-lt"/>
              </a:rPr>
              <a:t> </a:t>
            </a:r>
            <a:r>
              <a:rPr lang="vi-VN" sz="5400" b="1">
                <a:solidFill>
                  <a:srgbClr val="7030A0"/>
                </a:solidFill>
                <a:effectLst>
                  <a:outerShdw blurRad="38100" dist="38100" dir="2700000" algn="tl">
                    <a:srgbClr val="000000">
                      <a:alpha val="43137"/>
                    </a:srgbClr>
                  </a:outerShdw>
                </a:effectLst>
                <a:latin typeface="+mn-lt"/>
              </a:rPr>
              <a:t>thực thi những điều Chúa truyền dạy.</a:t>
            </a:r>
            <a:endParaRPr lang="en-US" sz="5400" b="1">
              <a:solidFill>
                <a:srgbClr val="7030A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713759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7030A0"/>
                </a:solidFill>
                <a:effectLst>
                  <a:outerShdw blurRad="38100" dist="38100" dir="2700000" algn="tl">
                    <a:srgbClr val="000000">
                      <a:alpha val="43137"/>
                    </a:srgbClr>
                  </a:outerShdw>
                </a:effectLst>
                <a:latin typeface="+mn-lt"/>
              </a:rPr>
              <a:t>Các giáo phận Việt Nam chúng</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con</a:t>
            </a:r>
            <a:r>
              <a:rPr lang="en-US" b="1">
                <a:solidFill>
                  <a:srgbClr val="7030A0"/>
                </a:solidFill>
                <a:effectLst>
                  <a:outerShdw blurRad="38100" dist="38100" dir="2700000" algn="tl">
                    <a:srgbClr val="000000">
                      <a:alpha val="43137"/>
                    </a:srgbClr>
                  </a:outerShdw>
                </a:effectLst>
                <a:latin typeface="+mn-lt"/>
                <a:cs typeface="Times New Roman" pitchFamily="18" charset="0"/>
              </a:rPr>
              <a:t>,</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
            </a:r>
            <a:br>
              <a:rPr lang="vi-VN" b="1">
                <a:solidFill>
                  <a:srgbClr val="7030A0"/>
                </a:solidFill>
                <a:effectLst>
                  <a:outerShdw blurRad="38100" dist="38100" dir="2700000" algn="tl">
                    <a:srgbClr val="000000">
                      <a:alpha val="43137"/>
                    </a:srgbClr>
                  </a:outerShdw>
                </a:effectLst>
                <a:latin typeface="+mn-lt"/>
              </a:rPr>
            </a:br>
            <a:r>
              <a:rPr lang="vi-VN" b="1">
                <a:solidFill>
                  <a:srgbClr val="7030A0"/>
                </a:solidFill>
                <a:effectLst>
                  <a:outerShdw blurRad="38100" dist="38100" dir="2700000" algn="tl">
                    <a:srgbClr val="000000">
                      <a:alpha val="43137"/>
                    </a:srgbClr>
                  </a:outerShdw>
                </a:effectLst>
                <a:latin typeface="+mn-lt"/>
              </a:rPr>
              <a:t>luôn muốn cùng chung nhịp bước với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Hội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Thánh</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hoàn</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vũ,</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xin cho chúng con</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biết đồng cảm với nỗi thao thức của các Mục tử trên toàn thế giới,</a:t>
            </a:r>
            <a:r>
              <a:rPr lang="en-US" b="1">
                <a:solidFill>
                  <a:srgbClr val="7030A0"/>
                </a:solidFill>
                <a:effectLst>
                  <a:outerShdw blurRad="38100" dist="38100" dir="2700000" algn="tl">
                    <a:srgbClr val="000000">
                      <a:alpha val="43137"/>
                    </a:srgbClr>
                  </a:outerShdw>
                </a:effectLst>
                <a:latin typeface="+mn-lt"/>
              </a:rPr>
              <a:t>  </a:t>
            </a:r>
            <a:r>
              <a:rPr lang="vi-VN" b="1">
                <a:solidFill>
                  <a:srgbClr val="7030A0"/>
                </a:solidFill>
                <a:effectLst>
                  <a:outerShdw blurRad="38100" dist="38100" dir="2700000" algn="tl">
                    <a:srgbClr val="000000">
                      <a:alpha val="43137"/>
                    </a:srgbClr>
                  </a:outerShdw>
                </a:effectLst>
                <a:latin typeface="+mn-lt"/>
              </a:rPr>
              <a:t>ngày càng ý thức hơn về tình hiệp thông,</a:t>
            </a:r>
            <a:r>
              <a:rPr lang="en-US"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1114209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7030A0"/>
                </a:solidFill>
                <a:effectLst>
                  <a:outerShdw blurRad="38100" dist="38100" dir="2700000" algn="tl">
                    <a:srgbClr val="000000">
                      <a:alpha val="43137"/>
                    </a:srgbClr>
                  </a:outerShdw>
                </a:effectLst>
                <a:latin typeface="+mn-lt"/>
              </a:rPr>
              <a:t>thái độ tham gia và lòng nhiệt thành trong sứ vụ của Hội</a:t>
            </a:r>
            <a:br>
              <a:rPr lang="vi-VN" sz="4900" b="1">
                <a:solidFill>
                  <a:srgbClr val="7030A0"/>
                </a:solidFill>
                <a:effectLst>
                  <a:outerShdw blurRad="38100" dist="38100" dir="2700000" algn="tl">
                    <a:srgbClr val="000000">
                      <a:alpha val="43137"/>
                    </a:srgbClr>
                  </a:outerShdw>
                </a:effectLst>
                <a:latin typeface="+mn-lt"/>
              </a:rPr>
            </a:br>
            <a:r>
              <a:rPr lang="en-US" sz="4900" b="1">
                <a:solidFill>
                  <a:srgbClr val="7030A0"/>
                </a:solidFill>
                <a:effectLst>
                  <a:outerShdw blurRad="38100" dist="38100" dir="2700000" algn="tl">
                    <a:srgbClr val="000000">
                      <a:alpha val="43137"/>
                    </a:srgbClr>
                  </a:outerShdw>
                </a:effectLst>
                <a:latin typeface="+mn-lt"/>
                <a:cs typeface="Times New Roman" pitchFamily="18" charset="0"/>
              </a:rPr>
              <a:t>Thánh, </a:t>
            </a:r>
            <a:r>
              <a:rPr lang="vi-VN" sz="4900" b="1">
                <a:solidFill>
                  <a:srgbClr val="7030A0"/>
                </a:solidFill>
                <a:effectLst>
                  <a:outerShdw blurRad="38100" dist="38100" dir="2700000" algn="tl">
                    <a:srgbClr val="000000">
                      <a:alpha val="43137"/>
                    </a:srgbClr>
                  </a:outerShdw>
                </a:effectLst>
                <a:latin typeface="+mn-lt"/>
              </a:rPr>
              <a:t>Nhờ lời chuyển cầu của Đức Trinh</a:t>
            </a:r>
            <a:r>
              <a:rPr lang="en-US" sz="4900" b="1">
                <a:solidFill>
                  <a:srgbClr val="7030A0"/>
                </a:solidFill>
                <a:effectLst>
                  <a:outerShdw blurRad="38100" dist="38100" dir="2700000" algn="tl">
                    <a:srgbClr val="000000">
                      <a:alpha val="43137"/>
                    </a:srgbClr>
                  </a:outerShdw>
                </a:effectLst>
                <a:latin typeface="+mn-lt"/>
              </a:rPr>
              <a:t> </a:t>
            </a:r>
            <a:r>
              <a:rPr lang="en-US" sz="4900" b="1">
                <a:solidFill>
                  <a:srgbClr val="7030A0"/>
                </a:solidFill>
                <a:effectLst>
                  <a:outerShdw blurRad="38100" dist="38100" dir="2700000" algn="tl">
                    <a:srgbClr val="000000">
                      <a:alpha val="43137"/>
                    </a:srgbClr>
                  </a:outerShdw>
                </a:effectLst>
                <a:latin typeface="+mn-lt"/>
                <a:cs typeface="Times New Roman" pitchFamily="18" charset="0"/>
              </a:rPr>
              <a:t>Nữ Maria, </a:t>
            </a:r>
            <a:r>
              <a:rPr lang="vi-VN" sz="4900" b="1">
                <a:solidFill>
                  <a:srgbClr val="7030A0"/>
                </a:solidFill>
                <a:effectLst>
                  <a:outerShdw blurRad="38100" dist="38100" dir="2700000" algn="tl">
                    <a:srgbClr val="000000">
                      <a:alpha val="43137"/>
                    </a:srgbClr>
                  </a:outerShdw>
                </a:effectLst>
                <a:latin typeface="+mn-lt"/>
              </a:rPr>
              <a:t>Nữ Vương các Tông đồ</a:t>
            </a:r>
            <a:r>
              <a:rPr lang="en-US" sz="4900" b="1">
                <a:solidFill>
                  <a:srgbClr val="7030A0"/>
                </a:solidFill>
                <a:effectLst>
                  <a:outerShdw blurRad="38100" dist="38100" dir="2700000" algn="tl">
                    <a:srgbClr val="000000">
                      <a:alpha val="43137"/>
                    </a:srgbClr>
                  </a:outerShdw>
                </a:effectLst>
                <a:latin typeface="+mn-lt"/>
              </a:rPr>
              <a:t> </a:t>
            </a:r>
            <a:r>
              <a:rPr lang="vi-VN" sz="4900" b="1">
                <a:solidFill>
                  <a:srgbClr val="7030A0"/>
                </a:solidFill>
                <a:effectLst>
                  <a:outerShdw blurRad="38100" dist="38100" dir="2700000" algn="tl">
                    <a:srgbClr val="000000">
                      <a:alpha val="43137"/>
                    </a:srgbClr>
                  </a:outerShdw>
                </a:effectLst>
                <a:latin typeface="+mn-lt"/>
              </a:rPr>
              <a:t>và là Mẹ của Hội Thánh,</a:t>
            </a:r>
            <a:r>
              <a:rPr lang="en-US" sz="4900" b="1">
                <a:solidFill>
                  <a:srgbClr val="7030A0"/>
                </a:solidFill>
                <a:effectLst>
                  <a:outerShdw blurRad="38100" dist="38100" dir="2700000" algn="tl">
                    <a:srgbClr val="000000">
                      <a:alpha val="43137"/>
                    </a:srgbClr>
                  </a:outerShdw>
                </a:effectLst>
                <a:latin typeface="+mn-lt"/>
              </a:rPr>
              <a:t> </a:t>
            </a:r>
          </a:p>
        </p:txBody>
      </p:sp>
    </p:spTree>
    <p:extLst>
      <p:ext uri="{BB962C8B-B14F-4D97-AF65-F5344CB8AC3E}">
        <p14:creationId xmlns:p14="http://schemas.microsoft.com/office/powerpoint/2010/main" val="2332074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7030A0"/>
                </a:solidFill>
                <a:effectLst>
                  <a:outerShdw blurRad="38100" dist="38100" dir="2700000" algn="tl">
                    <a:srgbClr val="000000">
                      <a:alpha val="43137"/>
                    </a:srgbClr>
                  </a:outerShdw>
                </a:effectLst>
                <a:latin typeface="+mn-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C00000"/>
                </a:solidFill>
                <a:effectLst>
                  <a:outerShdw blurRad="38100" dist="38100" dir="2700000" algn="tl">
                    <a:srgbClr val="000000">
                      <a:alpha val="43137"/>
                    </a:srgbClr>
                  </a:outerShdw>
                </a:effectLst>
                <a:latin typeface="+mn-lt"/>
                <a:cs typeface="Times New Roman" pitchFamily="18" charset="0"/>
              </a:rPr>
              <a:t>Amen.</a:t>
            </a:r>
          </a:p>
        </p:txBody>
      </p:sp>
    </p:spTree>
    <p:extLst>
      <p:ext uri="{BB962C8B-B14F-4D97-AF65-F5344CB8AC3E}">
        <p14:creationId xmlns:p14="http://schemas.microsoft.com/office/powerpoint/2010/main" val="210232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TotalTime>
  <Words>1452</Words>
  <Application>Microsoft Office PowerPoint</Application>
  <PresentationFormat>On-screen Show (16:9)</PresentationFormat>
  <Paragraphs>76</Paragraphs>
  <Slides>57</Slides>
  <Notes>0</Notes>
  <HiddenSlides>0</HiddenSlides>
  <MMClips>0</MMClips>
  <ScaleCrop>false</ScaleCrop>
  <HeadingPairs>
    <vt:vector size="4" baseType="variant">
      <vt:variant>
        <vt:lpstr>Theme</vt:lpstr>
      </vt:variant>
      <vt:variant>
        <vt:i4>22</vt:i4>
      </vt:variant>
      <vt:variant>
        <vt:lpstr>Slide Titles</vt:lpstr>
      </vt:variant>
      <vt:variant>
        <vt:i4>57</vt:i4>
      </vt:variant>
    </vt:vector>
  </HeadingPairs>
  <TitlesOfParts>
    <vt:vector size="79" baseType="lpstr">
      <vt:lpstr>Office Theme</vt:lpstr>
      <vt:lpstr>7_Office Theme</vt:lpstr>
      <vt:lpstr>9_Office Theme</vt:lpstr>
      <vt:lpstr>17_Office Theme</vt:lpstr>
      <vt:lpstr>5_Office Theme</vt:lpstr>
      <vt:lpstr>8_Office Theme</vt:lpstr>
      <vt:lpstr>20_Office Theme</vt:lpstr>
      <vt:lpstr>18_Office Theme</vt:lpstr>
      <vt:lpstr>24_Office Theme</vt:lpstr>
      <vt:lpstr>14_Office Theme</vt:lpstr>
      <vt:lpstr>15_Office Theme</vt:lpstr>
      <vt:lpstr>26_Office Theme</vt:lpstr>
      <vt:lpstr>27_Office Theme</vt:lpstr>
      <vt:lpstr>11_Office Theme</vt:lpstr>
      <vt:lpstr>1_Office Theme</vt:lpstr>
      <vt:lpstr>2_Office Theme</vt:lpstr>
      <vt:lpstr>3_Office Theme</vt:lpstr>
      <vt:lpstr>4_Office Theme</vt:lpstr>
      <vt:lpstr>6_Office Theme</vt:lpstr>
      <vt:lpstr>10_Office Theme</vt:lpstr>
      <vt:lpstr>12_Office Theme</vt:lpstr>
      <vt:lpstr>13_Office Theme</vt:lpstr>
      <vt:lpstr> </vt:lpstr>
      <vt:lpstr>PowerPoint Presentation</vt:lpstr>
      <vt:lpstr>Lạy Chúa Thánh Thần là Ánh sáng Chân lý vẹn toàn, Chúa ban những ân huệ thích hợp cho từng thời đại, và dùng nhiều cách thế kỳ diệu để hướng dẫn Hội Thánh, </vt:lpstr>
      <vt:lpstr>này chúng con đang chung lời cầu nguyện cho các Giám mục, và những người tham dự Thượng Hội đồng Giám mục thế giới. </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 </vt:lpstr>
      <vt:lpstr>thái độ tham gia và lòng nhiệt thành trong sứ vụ của Hội Thánh, Nhờ lời chuyển cầu của Đức Trinh Nữ Maria, Nữ Vương các Tông đồ và là Mẹ của Hội Thánh, </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Đáp Ca Thánh vịnh 129 Lm. Bùi Ninh  </vt:lpstr>
      <vt:lpstr>Tk1: Từ nơi sâu tối ngước trông lên ngai tòa cao. Lòng tin nơi Chúa vốn luôn thương con dường bao. Nguyện xin Thiên Chúa lắng nghe lời con kêu khấn. Chúa ơi nhận cho lời con thiết tha nguyện cầu. </vt:lpstr>
      <vt:lpstr>Đk: Bởi vì Chúa mãi mãi trước sau luôn giàu lòng nhân ái. Lại vì Chúa vẫn mãi quảng đại, ban tràn ơn cứu độ. </vt:lpstr>
      <vt:lpstr>Tk2: Giả như Thiên Chúa nhớ luôn muôn muôn tội khiên. Dù ai cố gắng sẽ luôn hiên ngang được chăng? Hằng tin nơi Chúa vẫn luôn rộng thương tha thứ. Giữ cho đoàn con còn mãi kính sợ mình Ngài. </vt:lpstr>
      <vt:lpstr>Đk: Bởi vì Chúa mãi mãi trước sau luôn giàu lòng nhân ái. Lại vì Chúa vẫn mãi quảng đại, ban tràn ơn cứu độ. </vt:lpstr>
      <vt:lpstr>Tk3: Chờ mong nơi Chúa tháng năm con mong đợi luôn. Cậy trông nơi Chúa những luôn mong nơi lời Ngài. Hồn con trông Chúa sánh hơn lòng bao quân lính, ngóng trông bình minh nhiều đêm đứng canh trời xa. </vt:lpstr>
      <vt:lpstr>Đk: Bởi vì Chúa mãi mãi trước sau luôn giàu lòng nhân ái. Lại vì Chúa vẫn mãi quảng đại, ban tràn ơn cứu độ. </vt:lpstr>
      <vt:lpstr>Tk4: Cậy trông Thiên Chúa Ích- diên dân riêng từ xưa. Vì nơi Thiên Chúa có muôn ân thiêng trào ban. Cậy trông Thiên Chúa Đấng luôn từ bi nhân ái, sẽ mau chuộc dân giải thoát hết mọi tội khiên. </vt:lpstr>
      <vt:lpstr>Đk: Bởi vì Chúa mãi mãi trước sau luôn giàu lòng nhân ái. Lại vì Chúa vẫn mãi quảng đại, ban tràn ơn cứu độ. </vt:lpstr>
      <vt:lpstr>PowerPoint Presentation</vt:lpstr>
      <vt:lpstr>Chúa phán: “Ta là sự sống lại và là sự sống, ai tin Ta sẽ không chết bao giờ”.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93</cp:revision>
  <dcterms:created xsi:type="dcterms:W3CDTF">2021-05-09T08:36:44Z</dcterms:created>
  <dcterms:modified xsi:type="dcterms:W3CDTF">2023-04-12T09:18:20Z</dcterms:modified>
</cp:coreProperties>
</file>