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Lst>
  <p:notesMasterIdLst>
    <p:notesMasterId r:id="rId103"/>
  </p:notesMasterIdLst>
  <p:sldIdLst>
    <p:sldId id="256" r:id="rId16"/>
    <p:sldId id="359" r:id="rId17"/>
    <p:sldId id="9579" r:id="rId18"/>
    <p:sldId id="9580" r:id="rId19"/>
    <p:sldId id="9581" r:id="rId20"/>
    <p:sldId id="9582" r:id="rId21"/>
    <p:sldId id="9583" r:id="rId22"/>
    <p:sldId id="9600" r:id="rId23"/>
    <p:sldId id="9601" r:id="rId24"/>
    <p:sldId id="9602" r:id="rId25"/>
    <p:sldId id="9603" r:id="rId26"/>
    <p:sldId id="9604" r:id="rId27"/>
    <p:sldId id="9605" r:id="rId28"/>
    <p:sldId id="9606" r:id="rId29"/>
    <p:sldId id="9607" r:id="rId30"/>
    <p:sldId id="9686" r:id="rId31"/>
    <p:sldId id="2146" r:id="rId32"/>
    <p:sldId id="1982" r:id="rId33"/>
    <p:sldId id="1986" r:id="rId34"/>
    <p:sldId id="9670" r:id="rId35"/>
    <p:sldId id="9687" r:id="rId36"/>
    <p:sldId id="9635" r:id="rId37"/>
    <p:sldId id="9636" r:id="rId38"/>
    <p:sldId id="9637" r:id="rId39"/>
    <p:sldId id="9638" r:id="rId40"/>
    <p:sldId id="9639" r:id="rId41"/>
    <p:sldId id="9640" r:id="rId42"/>
    <p:sldId id="9641" r:id="rId43"/>
    <p:sldId id="9642" r:id="rId44"/>
    <p:sldId id="9688" r:id="rId45"/>
    <p:sldId id="2361" r:id="rId46"/>
    <p:sldId id="9690" r:id="rId47"/>
    <p:sldId id="261" r:id="rId48"/>
    <p:sldId id="262" r:id="rId49"/>
    <p:sldId id="9674" r:id="rId50"/>
    <p:sldId id="9671" r:id="rId51"/>
    <p:sldId id="264" r:id="rId52"/>
    <p:sldId id="9675" r:id="rId53"/>
    <p:sldId id="9672" r:id="rId54"/>
    <p:sldId id="266" r:id="rId55"/>
    <p:sldId id="9676" r:id="rId56"/>
    <p:sldId id="9673" r:id="rId57"/>
    <p:sldId id="9689" r:id="rId58"/>
    <p:sldId id="9584" r:id="rId59"/>
    <p:sldId id="9658" r:id="rId60"/>
    <p:sldId id="9659" r:id="rId61"/>
    <p:sldId id="9644" r:id="rId62"/>
    <p:sldId id="9645" r:id="rId63"/>
    <p:sldId id="9646" r:id="rId64"/>
    <p:sldId id="9647" r:id="rId65"/>
    <p:sldId id="9648" r:id="rId66"/>
    <p:sldId id="9649" r:id="rId67"/>
    <p:sldId id="9650" r:id="rId68"/>
    <p:sldId id="9651" r:id="rId69"/>
    <p:sldId id="9652" r:id="rId70"/>
    <p:sldId id="9653" r:id="rId71"/>
    <p:sldId id="9654" r:id="rId72"/>
    <p:sldId id="9655" r:id="rId73"/>
    <p:sldId id="9656" r:id="rId74"/>
    <p:sldId id="9692" r:id="rId75"/>
    <p:sldId id="258" r:id="rId76"/>
    <p:sldId id="1134" r:id="rId77"/>
    <p:sldId id="1161" r:id="rId78"/>
    <p:sldId id="9678" r:id="rId79"/>
    <p:sldId id="1139" r:id="rId80"/>
    <p:sldId id="9553" r:id="rId81"/>
    <p:sldId id="9554" r:id="rId82"/>
    <p:sldId id="9679" r:id="rId83"/>
    <p:sldId id="9669" r:id="rId84"/>
    <p:sldId id="9693" r:id="rId85"/>
    <p:sldId id="9384" r:id="rId86"/>
    <p:sldId id="2344" r:id="rId87"/>
    <p:sldId id="9683" r:id="rId88"/>
    <p:sldId id="9555" r:id="rId89"/>
    <p:sldId id="9556" r:id="rId90"/>
    <p:sldId id="9684" r:id="rId91"/>
    <p:sldId id="9680" r:id="rId92"/>
    <p:sldId id="2348" r:id="rId93"/>
    <p:sldId id="9685" r:id="rId94"/>
    <p:sldId id="9681" r:id="rId95"/>
    <p:sldId id="9691" r:id="rId96"/>
    <p:sldId id="9694" r:id="rId97"/>
    <p:sldId id="9390" r:id="rId98"/>
    <p:sldId id="2180" r:id="rId99"/>
    <p:sldId id="2182" r:id="rId100"/>
    <p:sldId id="9682" r:id="rId101"/>
    <p:sldId id="9695"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6.xml"/></Relationships>
</file>

<file path=ppt/slides/_rels/slide8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smtClean="0">
                <a:solidFill>
                  <a:srgbClr val="003399"/>
                </a:solidFill>
                <a:effectLst>
                  <a:outerShdw blurRad="38100" dist="38100" dir="2700000" algn="tl">
                    <a:srgbClr val="000000">
                      <a:alpha val="43137"/>
                    </a:srgbClr>
                  </a:outerShdw>
                </a:effectLst>
                <a:latin typeface="+mj-lt"/>
              </a:rPr>
              <a:t>và </a:t>
            </a:r>
            <a:r>
              <a:rPr lang="vi-VN" sz="5900" b="1">
                <a:solidFill>
                  <a:srgbClr val="003399"/>
                </a:solidFill>
                <a:effectLst>
                  <a:outerShdw blurRad="38100" dist="38100" dir="2700000" algn="tl">
                    <a:srgbClr val="000000">
                      <a:alpha val="43137"/>
                    </a:srgbClr>
                  </a:outerShdw>
                </a:effectLst>
                <a:latin typeface="+mj-lt"/>
              </a:rPr>
              <a:t>những người tham dự Thượng Hội đồng Giám mục thế giới</a:t>
            </a:r>
            <a:r>
              <a:rPr lang="vi-VN" sz="5900" b="1" smtClean="0">
                <a:solidFill>
                  <a:srgbClr val="003399"/>
                </a:solidFill>
                <a:effectLst>
                  <a:outerShdw blurRad="38100" dist="38100" dir="2700000" algn="tl">
                    <a:srgbClr val="000000">
                      <a:alpha val="43137"/>
                    </a:srgbClr>
                  </a:outerShdw>
                </a:effectLst>
                <a:latin typeface="+mj-lt"/>
              </a:rPr>
              <a:t>.</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smtClean="0">
                <a:solidFill>
                  <a:srgbClr val="003399"/>
                </a:solidFill>
                <a:effectLst>
                  <a:outerShdw blurRad="38100" dist="38100" dir="2700000" algn="tl">
                    <a:srgbClr val="000000">
                      <a:alpha val="43137"/>
                    </a:srgbClr>
                  </a:outerShdw>
                </a:effectLst>
                <a:latin typeface="+mj-lt"/>
              </a:rPr>
              <a:t>xin </a:t>
            </a:r>
            <a:r>
              <a:rPr lang="vi-VN" sz="4800" b="1">
                <a:solidFill>
                  <a:srgbClr val="003399"/>
                </a:solidFill>
                <a:effectLst>
                  <a:outerShdw blurRad="38100" dist="38100" dir="2700000" algn="tl">
                    <a:srgbClr val="000000">
                      <a:alpha val="43137"/>
                    </a:srgbClr>
                  </a:outerShdw>
                </a:effectLst>
                <a:latin typeface="+mj-lt"/>
              </a:rPr>
              <a:t>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smtClean="0">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smtClean="0">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r>
              <a:rPr lang="en-US" sz="4800" b="1"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a:t>
            </a:r>
            <a:r>
              <a:rPr lang="vi-VN" sz="5400" b="1" smtClean="0">
                <a:solidFill>
                  <a:srgbClr val="003399"/>
                </a:solidFill>
                <a:effectLst>
                  <a:outerShdw blurRad="38100" dist="38100" dir="2700000" algn="tl">
                    <a:srgbClr val="000000">
                      <a:alpha val="43137"/>
                    </a:srgbClr>
                  </a:outerShdw>
                </a:effectLst>
                <a:latin typeface="+mj-lt"/>
              </a:rPr>
              <a:t>Chúa </a:t>
            </a:r>
            <a:r>
              <a:rPr lang="vi-VN" sz="5400" b="1">
                <a:solidFill>
                  <a:srgbClr val="003399"/>
                </a:solidFill>
                <a:effectLst>
                  <a:outerShdw blurRad="38100" dist="38100" dir="2700000" algn="tl">
                    <a:srgbClr val="000000">
                      <a:alpha val="43137"/>
                    </a:srgbClr>
                  </a:outerShdw>
                </a:effectLst>
                <a:latin typeface="+mj-lt"/>
              </a:rPr>
              <a:t>thực thi những điều Chúa truyền dạy</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a:t>
            </a:r>
            <a:r>
              <a:rPr lang="vi-VN" b="1" smtClean="0">
                <a:solidFill>
                  <a:srgbClr val="003399"/>
                </a:solidFill>
                <a:effectLst>
                  <a:outerShdw blurRad="38100" dist="38100" dir="2700000" algn="tl">
                    <a:srgbClr val="000000">
                      <a:alpha val="43137"/>
                    </a:srgbClr>
                  </a:outerShdw>
                </a:effectLst>
                <a:latin typeface="+mj-lt"/>
              </a:rPr>
              <a:t>cảm </a:t>
            </a:r>
            <a:r>
              <a:rPr lang="vi-VN" b="1">
                <a:solidFill>
                  <a:srgbClr val="003399"/>
                </a:solidFill>
                <a:effectLst>
                  <a:outerShdw blurRad="38100" dist="38100" dir="2700000" algn="tl">
                    <a:srgbClr val="000000">
                      <a:alpha val="43137"/>
                    </a:srgbClr>
                  </a:outerShdw>
                </a:effectLst>
                <a:latin typeface="+mj-lt"/>
              </a:rPr>
              <a:t>với nỗi thao thức của các Mục tử trên toàn thế giới</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r>
              <a:rPr lang="vi-VN" b="1" smtClean="0">
                <a:solidFill>
                  <a:srgbClr val="003399"/>
                </a:solidFill>
                <a:effectLst>
                  <a:outerShdw blurRad="38100" dist="38100" dir="2700000" algn="tl">
                    <a:srgbClr val="000000">
                      <a:alpha val="43137"/>
                    </a:srgbClr>
                  </a:outerShdw>
                </a:effectLst>
                <a:latin typeface="+mj-lt"/>
              </a:rPr>
              <a:t>,</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smtClean="0">
                <a:solidFill>
                  <a:srgbClr val="003399"/>
                </a:solidFill>
                <a:effectLst>
                  <a:outerShdw blurRad="38100" dist="38100" dir="2700000" algn="tl">
                    <a:srgbClr val="000000">
                      <a:alpha val="43137"/>
                    </a:srgbClr>
                  </a:outerShdw>
                </a:effectLst>
                <a:latin typeface="+mj-lt"/>
              </a:rPr>
              <a:t>Nhờ </a:t>
            </a:r>
            <a:r>
              <a:rPr lang="vi-VN" sz="4900" b="1">
                <a:solidFill>
                  <a:srgbClr val="003399"/>
                </a:solidFill>
                <a:effectLst>
                  <a:outerShdw blurRad="38100" dist="38100" dir="2700000" algn="tl">
                    <a:srgbClr val="000000">
                      <a:alpha val="43137"/>
                    </a:srgbClr>
                  </a:outerShdw>
                </a:effectLst>
                <a:latin typeface="+mj-lt"/>
              </a:rPr>
              <a:t>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smtClean="0">
                <a:solidFill>
                  <a:srgbClr val="003399"/>
                </a:solidFill>
                <a:effectLst>
                  <a:outerShdw blurRad="38100" dist="38100" dir="2700000" algn="tl">
                    <a:srgbClr val="000000">
                      <a:alpha val="43137"/>
                    </a:srgbClr>
                  </a:outerShdw>
                </a:effectLst>
                <a:latin typeface="+mj-lt"/>
              </a:rPr>
              <a:t>Nữ </a:t>
            </a:r>
            <a:r>
              <a:rPr lang="vi-VN" sz="4900" b="1">
                <a:solidFill>
                  <a:srgbClr val="003399"/>
                </a:solidFill>
                <a:effectLst>
                  <a:outerShdw blurRad="38100" dist="38100" dir="2700000" algn="tl">
                    <a:srgbClr val="000000">
                      <a:alpha val="43137"/>
                    </a:srgbClr>
                  </a:outerShdw>
                </a:effectLst>
                <a:latin typeface="+mj-lt"/>
              </a:rPr>
              <a:t>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smtClean="0">
                <a:solidFill>
                  <a:srgbClr val="003399"/>
                </a:solidFill>
                <a:effectLst>
                  <a:outerShdw blurRad="38100" dist="38100" dir="2700000" algn="tl">
                    <a:srgbClr val="000000">
                      <a:alpha val="43137"/>
                    </a:srgbClr>
                  </a:outerShdw>
                </a:effectLst>
                <a:latin typeface="+mj-lt"/>
              </a:rPr>
              <a:t>và </a:t>
            </a:r>
            <a:r>
              <a:rPr lang="vi-VN" sz="4900" b="1">
                <a:solidFill>
                  <a:srgbClr val="003399"/>
                </a:solidFill>
                <a:effectLst>
                  <a:outerShdw blurRad="38100" dist="38100" dir="2700000" algn="tl">
                    <a:srgbClr val="000000">
                      <a:alpha val="43137"/>
                    </a:srgbClr>
                  </a:outerShdw>
                </a:effectLst>
                <a:latin typeface="+mj-lt"/>
              </a:rPr>
              <a:t>là Mẹ của Hội Thánh</a:t>
            </a:r>
            <a:r>
              <a:rPr lang="vi-VN" sz="4900" b="1" smtClean="0">
                <a:solidFill>
                  <a:srgbClr val="003399"/>
                </a:solidFill>
                <a:effectLst>
                  <a:outerShdw blurRad="38100" dist="38100" dir="2700000" algn="tl">
                    <a:srgbClr val="000000">
                      <a:alpha val="43137"/>
                    </a:srgbClr>
                  </a:outerShdw>
                </a:effectLst>
                <a:latin typeface="+mj-lt"/>
              </a:rPr>
              <a:t>,</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là đấng hoạt động mọi nơi mọi </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thời, trong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Vì đêm qua đã tàn rồi, giờ vinh quang Chúa rạng ngời, ngày tươi lên ánh vui. Hồng ân Thiên Chúa tuyệt vời, Ngài ban cho khắp trần đời, ừng hát lên người ơi.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685800" y="3867150"/>
            <a:ext cx="7423827" cy="1200329"/>
          </a:xfrm>
          <a:prstGeom prst="rect">
            <a:avLst/>
          </a:prstGeom>
          <a:noFill/>
        </p:spPr>
        <p:txBody>
          <a:bodyPr wrap="none" rtlCol="0">
            <a:spAutoFit/>
          </a:bodyPr>
          <a:lstStyle/>
          <a:p>
            <a:r>
              <a:rPr lang="en-US" sz="3600" smtClean="0">
                <a:solidFill>
                  <a:schemeClr val="bg1"/>
                </a:solidFill>
              </a:rPr>
              <a:t>Tất cà các tín hữu hợp nhất với nhau,</a:t>
            </a:r>
          </a:p>
          <a:p>
            <a:r>
              <a:rPr lang="en-US" sz="3600" smtClean="0">
                <a:solidFill>
                  <a:schemeClr val="bg1"/>
                </a:solidFill>
              </a:rPr>
              <a:t>Và để mọi sự làm của chung.</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a:t>
            </a:r>
            <a:r>
              <a:rPr lang="en-US" sz="5400" b="1" smtClean="0">
                <a:solidFill>
                  <a:srgbClr val="FF0000"/>
                </a:solidFill>
                <a:latin typeface="+mj-lt"/>
                <a:cs typeface="Tahoma" pitchFamily="34" charset="0"/>
              </a:rPr>
              <a:t>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j-lt"/>
                <a:cs typeface="Times New Roman" panose="02020603050405020304" pitchFamily="18" charset="0"/>
              </a:rPr>
              <a:t>Hãy tạ ơn Chúa vì Chúa nhân từ, ngàn đời Chúa vẫn trọn tình thương.</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6199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61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smtClean="0">
                <a:solidFill>
                  <a:schemeClr val="bg1"/>
                </a:solidFill>
              </a:rPr>
              <a:t>Bài </a:t>
            </a:r>
            <a:r>
              <a:rPr lang="en-US" sz="3200" smtClean="0">
                <a:solidFill>
                  <a:schemeClr val="bg1"/>
                </a:solidFill>
              </a:rPr>
              <a:t>Đọc </a:t>
            </a:r>
            <a:r>
              <a:rPr lang="en-US" sz="3200" smtClean="0">
                <a:solidFill>
                  <a:schemeClr val="bg1"/>
                </a:solidFill>
              </a:rPr>
              <a:t>2</a:t>
            </a:r>
            <a:endParaRPr lang="en-US" sz="3200" smtClean="0">
              <a:solidFill>
                <a:schemeClr val="bg1"/>
              </a:solidFill>
            </a:endParaRPr>
          </a:p>
          <a:p>
            <a:r>
              <a:rPr lang="en-US" sz="3200" smtClean="0">
                <a:solidFill>
                  <a:schemeClr val="bg1"/>
                </a:solidFill>
              </a:rPr>
              <a:t>Bài </a:t>
            </a:r>
            <a:r>
              <a:rPr lang="en-US" sz="3200" smtClean="0">
                <a:solidFill>
                  <a:schemeClr val="bg1"/>
                </a:solidFill>
              </a:rPr>
              <a:t>trích </a:t>
            </a:r>
            <a:r>
              <a:rPr lang="en-US" sz="3200" smtClean="0">
                <a:solidFill>
                  <a:schemeClr val="bg1"/>
                </a:solidFill>
              </a:rPr>
              <a:t>thư thứ nhất của thánh Phê-rô tông đồ</a:t>
            </a:r>
            <a:endParaRPr lang="en-US" sz="3200">
              <a:solidFill>
                <a:schemeClr val="bg1"/>
              </a:solidFill>
            </a:endParaRPr>
          </a:p>
        </p:txBody>
      </p:sp>
      <p:sp>
        <p:nvSpPr>
          <p:cNvPr id="5" name="TextBox 4"/>
          <p:cNvSpPr txBox="1"/>
          <p:nvPr/>
        </p:nvSpPr>
        <p:spPr>
          <a:xfrm>
            <a:off x="76200" y="338341"/>
            <a:ext cx="8887369" cy="1754326"/>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Thiên Chúa cho chúng ta được tái sinh</a:t>
            </a:r>
          </a:p>
          <a:p>
            <a:r>
              <a:rPr lang="en-US" sz="3600" smtClean="0">
                <a:solidFill>
                  <a:srgbClr val="003399"/>
                </a:solidFill>
              </a:rPr>
              <a:t>Để nhận lãnh niềm hy vọng, </a:t>
            </a:r>
          </a:p>
          <a:p>
            <a:r>
              <a:rPr lang="en-US" sz="3600" smtClean="0">
                <a:solidFill>
                  <a:srgbClr val="003399"/>
                </a:solidFill>
              </a:rPr>
              <a:t>nhờ Đức Giê-su Ki-tô đã từ cõi chết sống lại.</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03884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73540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dirty="0">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1831349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Ban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Thêm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Lòng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Tin</a:t>
            </a:r>
          </a:p>
          <a:p>
            <a:pPr marL="27432"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Mi </a:t>
            </a: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Trầm</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nơi Chúa để đời con vui bước trong tình Cha. Xin ban thêm lòng tin vững vàng, để đời con vui sống giữa bàng hoàng</a:t>
            </a:r>
            <a:r>
              <a:rPr lang="vi-VN" sz="5000" b="1">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smtClean="0">
                <a:solidFill>
                  <a:srgbClr val="003399"/>
                </a:solidFill>
                <a:latin typeface="+mj-lt"/>
                <a:cs typeface="Times New Roman" panose="02020603050405020304" pitchFamily="18" charset="0"/>
              </a:rPr>
              <a:t>Trong </a:t>
            </a:r>
            <a:r>
              <a:rPr lang="vi-VN" sz="5000" b="1" dirty="0">
                <a:solidFill>
                  <a:srgbClr val="003399"/>
                </a:solidFill>
                <a:latin typeface="+mj-lt"/>
                <a:cs typeface="Times New Roman" panose="02020603050405020304" pitchFamily="18" charset="0"/>
              </a:rPr>
              <a:t>gian nan lòng tin sắt đá, đời bình an trong Chúa bao hạnh phúc tựa em bé cầm tay mẹ thật chắc vững tâm trong tay mẹ.</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latin typeface="+mj-lt"/>
                <a:cs typeface="Times New Roman" panose="02020603050405020304" pitchFamily="18" charset="0"/>
              </a:rPr>
              <a:t>Phúc cho ai dù không trông thấy mà lòng tin kiên vững không đổi thay. Xưa Tô-ma lòng tin yếu hèn, ngàn đời sau gương đó mãi vẫn còn</a:t>
            </a:r>
            <a:r>
              <a:rPr lang="vi-VN" sz="5400" b="1">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smtClean="0">
                <a:solidFill>
                  <a:srgbClr val="003399"/>
                </a:solidFill>
                <a:latin typeface="+mj-lt"/>
                <a:cs typeface="Times New Roman" panose="02020603050405020304" pitchFamily="18" charset="0"/>
              </a:rPr>
              <a:t>Con </a:t>
            </a:r>
            <a:r>
              <a:rPr lang="vi-VN" sz="5400" b="1" dirty="0">
                <a:solidFill>
                  <a:srgbClr val="003399"/>
                </a:solidFill>
                <a:latin typeface="+mj-lt"/>
                <a:cs typeface="Times New Roman" panose="02020603050405020304" pitchFamily="18" charset="0"/>
              </a:rPr>
              <a:t>tuyên xưng Ngài là Thiên Chúa, lời ngàn xưa Chúa phán nay còn ghi: Hãy kiên vững này đây Thầy đã thắng thế gian thôi tung hoành.</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smtClean="0">
                <a:solidFill>
                  <a:srgbClr val="003399"/>
                </a:solidFill>
                <a:latin typeface="+mj-lt"/>
                <a:cs typeface="Times New Roman" panose="02020603050405020304" pitchFamily="18" charset="0"/>
              </a:rPr>
              <a:t>Xin </a:t>
            </a:r>
            <a:r>
              <a:rPr lang="vi-VN" sz="5000" b="1" dirty="0">
                <a:solidFill>
                  <a:srgbClr val="003399"/>
                </a:solidFill>
                <a:latin typeface="+mj-lt"/>
                <a:cs typeface="Times New Roman" panose="02020603050405020304" pitchFamily="18" charset="0"/>
              </a:rPr>
              <a:t>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rgbClr val="003399"/>
                </a:solidFill>
                <a:latin typeface="+mj-lt"/>
                <a:cs typeface="Times New Roman" panose="02020603050405020304" pitchFamily="18" charset="0"/>
              </a:rPr>
              <a:t>Ma-ri-a một lòng tin kính nhận lời xin Thiên sứ khi truyền tin. Gương xưa kia ngày nay sáng ngời, người đời ơi tin vững giữa mịt </a:t>
            </a:r>
            <a:r>
              <a:rPr lang="vi-VN" sz="5500" b="1">
                <a:solidFill>
                  <a:srgbClr val="003399"/>
                </a:solidFill>
                <a:latin typeface="+mj-lt"/>
                <a:cs typeface="Times New Roman" panose="02020603050405020304" pitchFamily="18" charset="0"/>
              </a:rPr>
              <a:t>mờ</a:t>
            </a:r>
            <a:r>
              <a:rPr lang="vi-VN" sz="5500" b="1" smtClean="0">
                <a:solidFill>
                  <a:srgbClr val="003399"/>
                </a:solidFill>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smtClean="0">
                <a:solidFill>
                  <a:srgbClr val="003399"/>
                </a:solidFill>
                <a:latin typeface="+mj-lt"/>
                <a:cs typeface="Times New Roman" panose="02020603050405020304" pitchFamily="18" charset="0"/>
              </a:rPr>
              <a:t>Vang </a:t>
            </a:r>
            <a:r>
              <a:rPr lang="vi-VN" sz="5500" b="1" dirty="0">
                <a:solidFill>
                  <a:srgbClr val="003399"/>
                </a:solidFill>
                <a:latin typeface="+mj-lt"/>
                <a:cs typeface="Times New Roman" panose="02020603050405020304" pitchFamily="18" charset="0"/>
              </a:rPr>
              <a:t>đâu đây lời xưa Chúa phán: Một lòng tin nhỏ bé như hạt cải dời đồi núi và lấp bao biển lớn tất cả được như lời.</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b="1" dirty="0">
                <a:solidFill>
                  <a:srgbClr val="FF0000"/>
                </a:solidFill>
                <a:latin typeface="+mj-lt"/>
                <a:cs typeface="Times New Roman" panose="02020603050405020304" pitchFamily="18" charset="0"/>
              </a:rPr>
              <a:t>CHÚA GIÀU LÒNG XÓT THƯƠNG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Giuse Vũ Đức Hiệp</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spAutoFit/>
          </a:bodyPr>
          <a:lstStyle/>
          <a:p>
            <a:pPr algn="just"/>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a:t>
            </a:r>
            <a:r>
              <a:rPr lang="vi-VN" sz="4600" b="1">
                <a:solidFill>
                  <a:srgbClr val="003399"/>
                </a:solidFill>
                <a:latin typeface="+mj-lt"/>
                <a:cs typeface="Times New Roman" panose="02020603050405020304" pitchFamily="18" charset="0"/>
              </a:rPr>
              <a:t>yêu </a:t>
            </a:r>
            <a:r>
              <a:rPr lang="vi-VN" sz="4600" b="1" smtClean="0">
                <a:solidFill>
                  <a:srgbClr val="003399"/>
                </a:solidFill>
                <a:latin typeface="+mj-lt"/>
                <a:cs typeface="Times New Roman" panose="02020603050405020304" pitchFamily="18" charset="0"/>
              </a:rPr>
              <a:t>thương</a:t>
            </a:r>
            <a:r>
              <a:rPr lang="en-US" sz="4600" b="1"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FF0000"/>
                </a:solidFill>
                <a:effectLst>
                  <a:outerShdw blurRad="38100" dist="38100" dir="2700000" algn="tl">
                    <a:srgbClr val="000000">
                      <a:alpha val="43137"/>
                    </a:srgbClr>
                  </a:outerShdw>
                </a:effectLst>
                <a:latin typeface="+mj-lt"/>
              </a:rPr>
              <a:t> </a:t>
            </a:r>
            <a:r>
              <a:rPr lang="vi-VN" sz="5400" b="1" smtClean="0">
                <a:solidFill>
                  <a:srgbClr val="003399"/>
                </a:solidFill>
                <a:effectLst>
                  <a:outerShdw blurRad="38100" dist="38100" dir="2700000" algn="tl">
                    <a:srgbClr val="000000">
                      <a:alpha val="43137"/>
                    </a:srgbClr>
                  </a:outerShdw>
                </a:effectLst>
                <a:latin typeface="+mj-lt"/>
              </a:rPr>
              <a:t>húa </a:t>
            </a:r>
            <a:r>
              <a:rPr lang="vi-VN" sz="5400" b="1">
                <a:solidFill>
                  <a:srgbClr val="003399"/>
                </a:solidFill>
                <a:effectLst>
                  <a:outerShdw blurRad="38100" dist="38100" dir="2700000" algn="tl">
                    <a:srgbClr val="000000">
                      <a:alpha val="43137"/>
                    </a:srgbClr>
                  </a:outerShdw>
                </a:effectLst>
                <a:latin typeface="+mj-lt"/>
              </a:rPr>
              <a:t>ban những ân huệ thích hợp cho từng thời đại</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1823</Words>
  <Application>Microsoft Office PowerPoint</Application>
  <PresentationFormat>On-screen Show (16:9)</PresentationFormat>
  <Paragraphs>124</Paragraphs>
  <Slides>87</Slides>
  <Notes>0</Notes>
  <HiddenSlides>0</HiddenSlides>
  <MMClips>0</MMClips>
  <ScaleCrop>false</ScaleCrop>
  <HeadingPairs>
    <vt:vector size="4" baseType="variant">
      <vt:variant>
        <vt:lpstr>Theme</vt:lpstr>
      </vt:variant>
      <vt:variant>
        <vt:i4>15</vt:i4>
      </vt:variant>
      <vt:variant>
        <vt:lpstr>Slide Titles</vt:lpstr>
      </vt:variant>
      <vt:variant>
        <vt:i4>87</vt:i4>
      </vt:variant>
    </vt:vector>
  </HeadingPairs>
  <TitlesOfParts>
    <vt:vector size="102" baseType="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PowerPoint Presentation</vt:lpstr>
      <vt:lpstr>Tập Hát Cộng Đoàn</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Chiên Vượt Qua của chúng ta, là Đức Ki-tô. Vậy chúng ta hãy mừng lễ trong Chúa</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77</cp:revision>
  <dcterms:created xsi:type="dcterms:W3CDTF">2021-05-09T08:36:44Z</dcterms:created>
  <dcterms:modified xsi:type="dcterms:W3CDTF">2023-04-03T09:34:51Z</dcterms:modified>
</cp:coreProperties>
</file>