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68" r:id="rId4"/>
    <p:sldMasterId id="2147483792" r:id="rId5"/>
    <p:sldMasterId id="2147483816" r:id="rId6"/>
    <p:sldMasterId id="2147483828" r:id="rId7"/>
    <p:sldMasterId id="2147483840" r:id="rId8"/>
    <p:sldMasterId id="2147483852" r:id="rId9"/>
    <p:sldMasterId id="2147483864" r:id="rId10"/>
    <p:sldMasterId id="2147483876" r:id="rId11"/>
    <p:sldMasterId id="2147483888" r:id="rId12"/>
    <p:sldMasterId id="2147483900" r:id="rId13"/>
    <p:sldMasterId id="2147483912" r:id="rId14"/>
    <p:sldMasterId id="2147483924" r:id="rId15"/>
    <p:sldMasterId id="2147483936" r:id="rId16"/>
    <p:sldMasterId id="2147483948" r:id="rId17"/>
    <p:sldMasterId id="2147483960" r:id="rId18"/>
    <p:sldMasterId id="2147483972" r:id="rId19"/>
    <p:sldMasterId id="2147483984" r:id="rId20"/>
    <p:sldMasterId id="2147483996" r:id="rId21"/>
    <p:sldMasterId id="2147484008" r:id="rId22"/>
    <p:sldMasterId id="2147484020" r:id="rId23"/>
  </p:sldMasterIdLst>
  <p:sldIdLst>
    <p:sldId id="383" r:id="rId24"/>
    <p:sldId id="315" r:id="rId25"/>
    <p:sldId id="316" r:id="rId26"/>
    <p:sldId id="317" r:id="rId27"/>
    <p:sldId id="318" r:id="rId28"/>
    <p:sldId id="319" r:id="rId29"/>
    <p:sldId id="320" r:id="rId30"/>
    <p:sldId id="321" r:id="rId31"/>
    <p:sldId id="322" r:id="rId32"/>
    <p:sldId id="267" r:id="rId33"/>
    <p:sldId id="327" r:id="rId34"/>
    <p:sldId id="384" r:id="rId35"/>
    <p:sldId id="385" r:id="rId36"/>
    <p:sldId id="386" r:id="rId37"/>
    <p:sldId id="387" r:id="rId38"/>
    <p:sldId id="388" r:id="rId39"/>
    <p:sldId id="389" r:id="rId40"/>
    <p:sldId id="326" r:id="rId41"/>
    <p:sldId id="308" r:id="rId42"/>
    <p:sldId id="271" r:id="rId43"/>
    <p:sldId id="328" r:id="rId44"/>
    <p:sldId id="329" r:id="rId45"/>
    <p:sldId id="332" r:id="rId46"/>
    <p:sldId id="391" r:id="rId47"/>
    <p:sldId id="390" r:id="rId48"/>
    <p:sldId id="392" r:id="rId49"/>
    <p:sldId id="393" r:id="rId50"/>
    <p:sldId id="394" r:id="rId51"/>
    <p:sldId id="395" r:id="rId52"/>
    <p:sldId id="330" r:id="rId53"/>
    <p:sldId id="331" r:id="rId54"/>
    <p:sldId id="396" r:id="rId55"/>
    <p:sldId id="397" r:id="rId56"/>
    <p:sldId id="398" r:id="rId57"/>
    <p:sldId id="399" r:id="rId58"/>
    <p:sldId id="400" r:id="rId59"/>
    <p:sldId id="404" r:id="rId60"/>
    <p:sldId id="401" r:id="rId61"/>
    <p:sldId id="402" r:id="rId62"/>
    <p:sldId id="403" r:id="rId63"/>
    <p:sldId id="406" r:id="rId64"/>
    <p:sldId id="405" r:id="rId65"/>
    <p:sldId id="407" r:id="rId66"/>
    <p:sldId id="298"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80"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0" y="1171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99784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244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6894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3299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0909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013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973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775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7521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1899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6401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76533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0027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0779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1131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1051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707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906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3985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9510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5838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6233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78703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298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3791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2208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4685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96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574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6061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3835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8495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1289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76355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3935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7189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9030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631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1075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5858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2361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3221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0374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9273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0788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932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8368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499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28803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4238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7546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0827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6904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774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3743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5784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1649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33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9775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5666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9533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0074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3032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8966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39952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2561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62078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005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5063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64916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8934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487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2226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08252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9117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0699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05723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9736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9619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3783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20072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8697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9041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0713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0341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1666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9893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91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124428"/>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6972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5002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6936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2730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2870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08176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32589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61653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541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2137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850"/>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62000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759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98927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9909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9084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64701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6804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947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8635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3599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51124"/>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4135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9763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74743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83672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78223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55755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68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9512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661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1970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5112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4135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97636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74743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83672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78223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557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6898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9512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66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19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134971"/>
      </p:ext>
    </p:extLst>
  </p:cSld>
  <p:clrMapOvr>
    <a:masterClrMapping/>
  </p:clrMapOvr>
  <p:transition spd="slow" advClick="0"/>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507273"/>
      </p:ext>
    </p:extLst>
  </p:cSld>
  <p:clrMapOvr>
    <a:masterClrMapping/>
  </p:clrMapOvr>
  <p:transition spd="slow" advClick="0"/>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652323"/>
      </p:ext>
    </p:extLst>
  </p:cSld>
  <p:clrMapOvr>
    <a:masterClrMapping/>
  </p:clrMapOvr>
  <p:transition spd="slow" advClick="0"/>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743186"/>
      </p:ext>
    </p:extLst>
  </p:cSld>
  <p:clrMapOvr>
    <a:masterClrMapping/>
  </p:clrMapOvr>
  <p:transition spd="slow" advClick="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350689"/>
      </p:ext>
    </p:extLst>
  </p:cSld>
  <p:clrMapOvr>
    <a:masterClrMapping/>
  </p:clrMapOvr>
  <p:transition spd="slow"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146554"/>
      </p:ext>
    </p:extLst>
  </p:cSld>
  <p:clrMapOvr>
    <a:masterClrMapping/>
  </p:clrMapOvr>
  <p:transition spd="slow" advClick="0"/>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310415"/>
      </p:ext>
    </p:extLst>
  </p:cSld>
  <p:clrMapOvr>
    <a:masterClrMapping/>
  </p:clrMapOvr>
  <p:transition spd="slow" advClick="0"/>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663162"/>
      </p:ext>
    </p:extLst>
  </p:cSld>
  <p:clrMapOvr>
    <a:masterClrMapping/>
  </p:clrMapOvr>
  <p:transition spd="slow" advClick="0"/>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295255"/>
      </p:ext>
    </p:extLst>
  </p:cSld>
  <p:clrMapOvr>
    <a:masterClrMapping/>
  </p:clrMapOvr>
  <p:transition spd="slow" advClick="0"/>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749188"/>
      </p:ext>
    </p:extLst>
  </p:cSld>
  <p:clrMapOvr>
    <a:masterClrMapping/>
  </p:clrMapOvr>
  <p:transition spd="slow" advClick="0"/>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53751"/>
      </p:ext>
    </p:extLst>
  </p:cSld>
  <p:clrMapOvr>
    <a:masterClrMapping/>
  </p:clrMapOvr>
  <p:transition spd="slow" advClick="0"/>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21718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44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28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7429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6690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1844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2032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9826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889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2237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4554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76453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6719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4903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8534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17926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13201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33947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38589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82241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42556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0994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0994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637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1043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0.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3.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2383847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smtClean="0">
              <a:solidFill>
                <a:schemeClr val="accent3">
                  <a:lumMod val="50000"/>
                </a:schemeClr>
              </a:solidFill>
              <a:effectLst/>
              <a:latin typeface="+mj-lt"/>
              <a:cs typeface="Times New Roman" pitchFamily="18" charset="0"/>
            </a:endParaRPr>
          </a:p>
          <a:p>
            <a:endParaRPr lang="en-US" sz="4400" b="0" dirty="0">
              <a:solidFill>
                <a:schemeClr val="accent3">
                  <a:lumMod val="50000"/>
                </a:schemeClr>
              </a:solidFill>
              <a:effectLst/>
              <a:latin typeface="+mj-lt"/>
              <a:cs typeface="Times New Roman" pitchFamily="18" charset="0"/>
            </a:endParaRPr>
          </a:p>
          <a:p>
            <a:r>
              <a:rPr lang="en-US" sz="4400" b="0" dirty="0" smtClean="0">
                <a:solidFill>
                  <a:schemeClr val="accent3">
                    <a:lumMod val="50000"/>
                  </a:schemeClr>
                </a:solidFill>
                <a:effectLst/>
                <a:latin typeface="+mj-lt"/>
                <a:cs typeface="Times New Roman" pitchFamily="18" charset="0"/>
              </a:rPr>
              <a:t>THỨ BA</a:t>
            </a:r>
          </a:p>
          <a:p>
            <a:r>
              <a:rPr lang="vi-VN" sz="4400" b="0" dirty="0">
                <a:solidFill>
                  <a:schemeClr val="accent3">
                    <a:lumMod val="50000"/>
                  </a:schemeClr>
                </a:solidFill>
                <a:effectLst/>
                <a:latin typeface="+mj-lt"/>
                <a:cs typeface="Times New Roman" pitchFamily="18" charset="0"/>
              </a:rPr>
              <a:t>SAU CHÚA NHẬT </a:t>
            </a:r>
            <a:r>
              <a:rPr lang="vi-VN" sz="4400" b="0" dirty="0" smtClean="0">
                <a:solidFill>
                  <a:schemeClr val="accent3">
                    <a:lumMod val="50000"/>
                  </a:schemeClr>
                </a:solidFill>
                <a:effectLst/>
                <a:latin typeface="+mj-lt"/>
                <a:cs typeface="Times New Roman" pitchFamily="18" charset="0"/>
              </a:rPr>
              <a:t>X</a:t>
            </a:r>
            <a:r>
              <a:rPr lang="en-US" sz="4400" b="0" dirty="0" smtClean="0">
                <a:solidFill>
                  <a:schemeClr val="accent3">
                    <a:lumMod val="50000"/>
                  </a:schemeClr>
                </a:solidFill>
                <a:effectLst/>
                <a:latin typeface="+mj-lt"/>
                <a:cs typeface="Times New Roman" pitchFamily="18" charset="0"/>
              </a:rPr>
              <a:t>VIII</a:t>
            </a:r>
            <a:br>
              <a:rPr lang="en-US" sz="4400" b="0" dirty="0" smtClean="0">
                <a:solidFill>
                  <a:schemeClr val="accent3">
                    <a:lumMod val="50000"/>
                  </a:schemeClr>
                </a:solidFill>
                <a:effectLst/>
                <a:latin typeface="+mj-lt"/>
                <a:cs typeface="Times New Roman" pitchFamily="18" charset="0"/>
              </a:rPr>
            </a:br>
            <a:r>
              <a:rPr lang="vi-VN" sz="4400" b="0" dirty="0" smtClean="0">
                <a:solidFill>
                  <a:schemeClr val="accent3">
                    <a:lumMod val="50000"/>
                  </a:schemeClr>
                </a:solidFill>
                <a:effectLst/>
                <a:latin typeface="+mj-lt"/>
                <a:cs typeface="Times New Roman" pitchFamily="18" charset="0"/>
              </a:rPr>
              <a:t>THƯỜNG </a:t>
            </a:r>
            <a:r>
              <a:rPr lang="vi-VN" sz="4400" b="0" dirty="0">
                <a:solidFill>
                  <a:schemeClr val="accent3">
                    <a:lumMod val="50000"/>
                  </a:schemeClr>
                </a:solidFill>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9550"/>
            <a:ext cx="9144000" cy="4933950"/>
          </a:xfrm>
        </p:spPr>
        <p:txBody>
          <a:bodyPr>
            <a:normAutofit/>
          </a:bodyPr>
          <a:lstStyle/>
          <a:p>
            <a:r>
              <a:rPr lang="en-US" sz="7200" b="1" dirty="0" err="1" smtClean="0">
                <a:solidFill>
                  <a:srgbClr val="C00000"/>
                </a:solidFill>
                <a:latin typeface="+mj-lt"/>
                <a:cs typeface="Times New Roman" pitchFamily="18" charset="0"/>
              </a:rPr>
              <a:t>Ca</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Nhập</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Lễ</a:t>
            </a:r>
            <a:endParaRPr lang="en-US" sz="7200" b="1" dirty="0" smtClean="0">
              <a:solidFill>
                <a:srgbClr val="C00000"/>
              </a:solidFill>
              <a:latin typeface="+mj-lt"/>
              <a:cs typeface="Times New Roman" pitchFamily="18" charset="0"/>
            </a:endParaRPr>
          </a:p>
          <a:p>
            <a:r>
              <a:rPr lang="en-US" sz="7200" b="1" dirty="0" err="1" smtClean="0">
                <a:solidFill>
                  <a:srgbClr val="C00000"/>
                </a:solidFill>
                <a:latin typeface="+mj-lt"/>
                <a:cs typeface="Times New Roman" pitchFamily="18" charset="0"/>
              </a:rPr>
              <a:t>Thánh</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Đaminh</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Và</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Chiếc</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Bị</a:t>
            </a:r>
            <a:endParaRPr lang="en-US" sz="7200" b="1" dirty="0" smtClean="0">
              <a:solidFill>
                <a:srgbClr val="C00000"/>
              </a:solidFill>
              <a:latin typeface="+mj-lt"/>
              <a:cs typeface="Times New Roman" pitchFamily="18" charset="0"/>
            </a:endParaRPr>
          </a:p>
          <a:p>
            <a:r>
              <a:rPr lang="en-US" sz="5400" b="1" i="1" dirty="0" err="1" smtClean="0">
                <a:solidFill>
                  <a:srgbClr val="003399"/>
                </a:solidFill>
                <a:latin typeface="+mj-lt"/>
                <a:cs typeface="Times New Roman" pitchFamily="18" charset="0"/>
              </a:rPr>
              <a:t>Phạm</a:t>
            </a:r>
            <a:r>
              <a:rPr lang="en-US" sz="5400" b="1" i="1" dirty="0" smtClean="0">
                <a:solidFill>
                  <a:srgbClr val="003399"/>
                </a:solidFill>
                <a:latin typeface="+mj-lt"/>
                <a:cs typeface="Times New Roman" pitchFamily="18" charset="0"/>
              </a:rPr>
              <a:t> </a:t>
            </a:r>
            <a:r>
              <a:rPr lang="en-US" sz="5400" b="1" i="1" dirty="0" err="1" smtClean="0">
                <a:solidFill>
                  <a:srgbClr val="003399"/>
                </a:solidFill>
                <a:latin typeface="+mj-lt"/>
                <a:cs typeface="Times New Roman" pitchFamily="18" charset="0"/>
              </a:rPr>
              <a:t>Quang</a:t>
            </a:r>
            <a:r>
              <a:rPr lang="en-US" sz="5400" b="1" i="1" dirty="0" smtClean="0">
                <a:solidFill>
                  <a:srgbClr val="003399"/>
                </a:solidFill>
                <a:latin typeface="+mj-lt"/>
                <a:cs typeface="Times New Roman" pitchFamily="18" charset="0"/>
              </a:rPr>
              <a:t> </a:t>
            </a:r>
            <a:endParaRPr lang="en-US" sz="5400" b="1" i="1" dirty="0">
              <a:solidFill>
                <a:srgbClr val="003399"/>
              </a:solidFill>
              <a:latin typeface="+mj-lt"/>
              <a:cs typeface="Times New Roman" pitchFamily="18" charset="0"/>
            </a:endParaRPr>
          </a:p>
        </p:txBody>
      </p:sp>
    </p:spTree>
    <p:extLst>
      <p:ext uri="{BB962C8B-B14F-4D97-AF65-F5344CB8AC3E}">
        <p14:creationId xmlns:p14="http://schemas.microsoft.com/office/powerpoint/2010/main" val="1008473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6600"/>
                </a:solidFill>
              </a:rPr>
              <a:t> Gia tài là chiếc bị Người mang trên vai. Hành trang đi vào đời là tập Kinh Thánh. Chỗ đất đứng là nhà và tấm đá thô gối đầu. Người lữ khách phong trần bình an bước đi</a:t>
            </a:r>
            <a:r>
              <a:rPr lang="vi-VN" sz="5400" dirty="0" smtClean="0">
                <a:solidFill>
                  <a:srgbClr val="006600"/>
                </a:solidFill>
              </a:rPr>
              <a:t>.</a:t>
            </a:r>
            <a:endParaRPr lang="en-US" sz="5400" dirty="0">
              <a:solidFill>
                <a:srgbClr val="006600"/>
              </a:solidFill>
            </a:endParaRPr>
          </a:p>
        </p:txBody>
      </p:sp>
    </p:spTree>
    <p:extLst>
      <p:ext uri="{BB962C8B-B14F-4D97-AF65-F5344CB8AC3E}">
        <p14:creationId xmlns:p14="http://schemas.microsoft.com/office/powerpoint/2010/main" val="1008473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5400" dirty="0">
                <a:solidFill>
                  <a:srgbClr val="C00000"/>
                </a:solidFill>
              </a:rPr>
              <a:t>**:</a:t>
            </a:r>
            <a:r>
              <a:rPr lang="vi-VN" sz="5400" dirty="0">
                <a:solidFill>
                  <a:srgbClr val="006600"/>
                </a:solidFill>
              </a:rPr>
              <a:t> Gia tài Người trối lại cho anh em. Hành trang đi vào đời là đôi tay trắng. Sống bác ái hiền hòa và hãy giữ lấy khiêm nhường. Để trở nên nhưng người nghèo khó Tin Mừng. </a:t>
            </a:r>
            <a:endParaRPr lang="en-US" sz="5400" dirty="0">
              <a:solidFill>
                <a:srgbClr val="006600"/>
              </a:solidFill>
            </a:endParaRPr>
          </a:p>
        </p:txBody>
      </p:sp>
    </p:spTree>
    <p:extLst>
      <p:ext uri="{BB962C8B-B14F-4D97-AF65-F5344CB8AC3E}">
        <p14:creationId xmlns:p14="http://schemas.microsoft.com/office/powerpoint/2010/main" val="2996139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5500" dirty="0">
                <a:solidFill>
                  <a:srgbClr val="C00000"/>
                </a:solidFill>
              </a:rPr>
              <a:t>Tk1:</a:t>
            </a:r>
            <a:r>
              <a:rPr lang="vi-VN" sz="5500" dirty="0">
                <a:solidFill>
                  <a:srgbClr val="006600"/>
                </a:solidFill>
              </a:rPr>
              <a:t> Tình yêu thiêu đốt Đa minh hiện thân một đời nghèo khó. Sống chứng nhân không vương bụi trần. Vì nhiệt tâm niềm tin thắp sáng. </a:t>
            </a:r>
            <a:endParaRPr lang="en-US" sz="5500" dirty="0">
              <a:solidFill>
                <a:srgbClr val="006600"/>
              </a:solidFill>
            </a:endParaRPr>
          </a:p>
        </p:txBody>
      </p:sp>
    </p:spTree>
    <p:extLst>
      <p:ext uri="{BB962C8B-B14F-4D97-AF65-F5344CB8AC3E}">
        <p14:creationId xmlns:p14="http://schemas.microsoft.com/office/powerpoint/2010/main" val="3768538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5400" dirty="0">
                <a:solidFill>
                  <a:srgbClr val="C00000"/>
                </a:solidFill>
              </a:rPr>
              <a:t>Đk:</a:t>
            </a:r>
            <a:r>
              <a:rPr lang="vi-VN" sz="5400" dirty="0">
                <a:solidFill>
                  <a:srgbClr val="006600"/>
                </a:solidFill>
              </a:rPr>
              <a:t> Gia tài là chiếc bị Người mang trên vai. Hành trang đi vào đời là tập Kinh Thánh. Chỗ đất đứng là nhà và tấm đá thô gối đầu. Người lữ khách phong trần bình an bước đi</a:t>
            </a:r>
            <a:r>
              <a:rPr lang="vi-VN" sz="5400" dirty="0" smtClean="0">
                <a:solidFill>
                  <a:srgbClr val="006600"/>
                </a:solidFill>
              </a:rPr>
              <a:t>.</a:t>
            </a:r>
            <a:endParaRPr lang="en-US" sz="5400" dirty="0">
              <a:solidFill>
                <a:srgbClr val="006600"/>
              </a:solidFill>
            </a:endParaRPr>
          </a:p>
        </p:txBody>
      </p:sp>
    </p:spTree>
    <p:extLst>
      <p:ext uri="{BB962C8B-B14F-4D97-AF65-F5344CB8AC3E}">
        <p14:creationId xmlns:p14="http://schemas.microsoft.com/office/powerpoint/2010/main" val="1786613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5400" dirty="0">
                <a:solidFill>
                  <a:srgbClr val="C00000"/>
                </a:solidFill>
              </a:rPr>
              <a:t>**:</a:t>
            </a:r>
            <a:r>
              <a:rPr lang="vi-VN" sz="5400" dirty="0">
                <a:solidFill>
                  <a:srgbClr val="006600"/>
                </a:solidFill>
              </a:rPr>
              <a:t> Gia tài Người trối lại cho anh em. Hành trang đi vào đời là đôi tay trắng. Sống bác ái hiền hòa và hãy giữ lấy khiêm nhường. Để trở nên nhưng người nghèo khó Tin Mừng</a:t>
            </a:r>
            <a:r>
              <a:rPr lang="vi-VN" sz="5400" dirty="0" smtClean="0">
                <a:solidFill>
                  <a:srgbClr val="006600"/>
                </a:solidFill>
              </a:rPr>
              <a:t>.</a:t>
            </a:r>
            <a:endParaRPr lang="en-US" sz="5400" dirty="0">
              <a:solidFill>
                <a:srgbClr val="006600"/>
              </a:solidFill>
            </a:endParaRPr>
          </a:p>
        </p:txBody>
      </p:sp>
    </p:spTree>
    <p:extLst>
      <p:ext uri="{BB962C8B-B14F-4D97-AF65-F5344CB8AC3E}">
        <p14:creationId xmlns:p14="http://schemas.microsoft.com/office/powerpoint/2010/main" val="2850624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429000" y="133350"/>
            <a:ext cx="4600940" cy="1569660"/>
          </a:xfrm>
          <a:prstGeom prst="rect">
            <a:avLst/>
          </a:prstGeom>
        </p:spPr>
        <p:txBody>
          <a:bodyPr wrap="none">
            <a:spAutoFit/>
          </a:bodyPr>
          <a:lstStyle/>
          <a:p>
            <a:r>
              <a:rPr lang="en-US" sz="2400" smtClean="0">
                <a:solidFill>
                  <a:srgbClr val="FFFF00"/>
                </a:solidFill>
              </a:rPr>
              <a:t>Thánh vịnh 50.</a:t>
            </a:r>
          </a:p>
          <a:p>
            <a:r>
              <a:rPr lang="en-US" sz="2400" smtClean="0">
                <a:solidFill>
                  <a:srgbClr val="FFFF00"/>
                </a:solidFill>
              </a:rPr>
              <a:t>Bài trích sách Dân số.</a:t>
            </a:r>
            <a:br>
              <a:rPr lang="en-US" sz="2400" smtClean="0">
                <a:solidFill>
                  <a:srgbClr val="FFFF00"/>
                </a:solidFill>
              </a:rPr>
            </a:br>
            <a:r>
              <a:rPr lang="vi-VN" sz="2400">
                <a:solidFill>
                  <a:srgbClr val="FFFF00"/>
                </a:solidFill>
              </a:rPr>
              <a:t>Lạy Chúa, xin dủ lòng xót </a:t>
            </a:r>
            <a:r>
              <a:rPr lang="vi-VN" sz="2400" smtClean="0">
                <a:solidFill>
                  <a:srgbClr val="FFFF00"/>
                </a:solidFill>
              </a:rPr>
              <a:t>thương,</a:t>
            </a:r>
            <a:endParaRPr lang="en-US" sz="2400" smtClean="0">
              <a:solidFill>
                <a:srgbClr val="FFFF00"/>
              </a:solidFill>
            </a:endParaRPr>
          </a:p>
          <a:p>
            <a:r>
              <a:rPr lang="vi-VN" sz="2400" smtClean="0">
                <a:solidFill>
                  <a:srgbClr val="FFFF00"/>
                </a:solidFill>
              </a:rPr>
              <a:t>vì </a:t>
            </a:r>
            <a:r>
              <a:rPr lang="vi-VN" sz="2400">
                <a:solidFill>
                  <a:srgbClr val="FFFF00"/>
                </a:solidFill>
              </a:rPr>
              <a:t>chúng con đắc tội với Ngài.</a:t>
            </a:r>
            <a:endParaRPr lang="vi-VN" sz="2400" smtClean="0">
              <a:solidFill>
                <a:srgbClr val="FFFF00"/>
              </a:solidFill>
            </a:endParaRPr>
          </a:p>
        </p:txBody>
      </p:sp>
    </p:spTree>
    <p:extLst>
      <p:ext uri="{BB962C8B-B14F-4D97-AF65-F5344CB8AC3E}">
        <p14:creationId xmlns:p14="http://schemas.microsoft.com/office/powerpoint/2010/main" val="1286258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dirty="0" err="1" smtClean="0">
                <a:solidFill>
                  <a:schemeClr val="accent3">
                    <a:lumMod val="50000"/>
                  </a:schemeClr>
                </a:solidFill>
                <a:effectLst/>
                <a:latin typeface="+mj-lt"/>
                <a:cs typeface="Times New Roman" pitchFamily="18" charset="0"/>
              </a:rPr>
              <a:t>Lạy</a:t>
            </a:r>
            <a:r>
              <a:rPr lang="en-US" sz="7200" b="0" dirty="0" smtClean="0">
                <a:solidFill>
                  <a:schemeClr val="accent3">
                    <a:lumMod val="50000"/>
                  </a:schemeClr>
                </a:solidFill>
                <a:effectLst/>
                <a:latin typeface="+mj-lt"/>
                <a:cs typeface="Times New Roman" pitchFamily="18" charset="0"/>
              </a:rPr>
              <a:t> </a:t>
            </a:r>
            <a:r>
              <a:rPr lang="en-US" sz="7200" b="0" dirty="0" err="1" smtClean="0">
                <a:solidFill>
                  <a:schemeClr val="accent3">
                    <a:lumMod val="50000"/>
                  </a:schemeClr>
                </a:solidFill>
                <a:effectLst/>
                <a:latin typeface="+mj-lt"/>
                <a:cs typeface="Times New Roman" pitchFamily="18" charset="0"/>
              </a:rPr>
              <a:t>Chúa</a:t>
            </a:r>
            <a:r>
              <a:rPr lang="en-US" sz="7200" b="0" dirty="0" smtClean="0">
                <a:solidFill>
                  <a:schemeClr val="accent3">
                    <a:lumMod val="50000"/>
                  </a:schemeClr>
                </a:solidFill>
                <a:effectLst/>
                <a:latin typeface="+mj-lt"/>
                <a:cs typeface="Times New Roman" pitchFamily="18" charset="0"/>
              </a:rPr>
              <a:t>, </a:t>
            </a:r>
            <a:r>
              <a:rPr lang="en-US" sz="7200" b="0" dirty="0" err="1" smtClean="0">
                <a:solidFill>
                  <a:schemeClr val="accent3">
                    <a:lumMod val="50000"/>
                  </a:schemeClr>
                </a:solidFill>
                <a:effectLst/>
                <a:latin typeface="+mj-lt"/>
                <a:cs typeface="Times New Roman" pitchFamily="18" charset="0"/>
              </a:rPr>
              <a:t>xin</a:t>
            </a:r>
            <a:r>
              <a:rPr lang="en-US" sz="7200" b="0" dirty="0" smtClean="0">
                <a:solidFill>
                  <a:schemeClr val="accent3">
                    <a:lumMod val="50000"/>
                  </a:schemeClr>
                </a:solidFill>
                <a:effectLst/>
                <a:latin typeface="+mj-lt"/>
                <a:cs typeface="Times New Roman" pitchFamily="18" charset="0"/>
              </a:rPr>
              <a:t> </a:t>
            </a:r>
            <a:r>
              <a:rPr lang="en-US" sz="7200" b="0" dirty="0" err="1" smtClean="0">
                <a:solidFill>
                  <a:schemeClr val="accent3">
                    <a:lumMod val="50000"/>
                  </a:schemeClr>
                </a:solidFill>
                <a:effectLst/>
                <a:latin typeface="+mj-lt"/>
                <a:cs typeface="Times New Roman" pitchFamily="18" charset="0"/>
              </a:rPr>
              <a:t>dủ</a:t>
            </a:r>
            <a:r>
              <a:rPr lang="en-US" sz="7200" b="0" dirty="0" smtClean="0">
                <a:solidFill>
                  <a:schemeClr val="accent3">
                    <a:lumMod val="50000"/>
                  </a:schemeClr>
                </a:solidFill>
                <a:effectLst/>
                <a:latin typeface="+mj-lt"/>
                <a:cs typeface="Times New Roman" pitchFamily="18" charset="0"/>
              </a:rPr>
              <a:t> </a:t>
            </a:r>
            <a:r>
              <a:rPr lang="en-US" sz="7200" b="0" dirty="0" err="1" smtClean="0">
                <a:solidFill>
                  <a:schemeClr val="accent3">
                    <a:lumMod val="50000"/>
                  </a:schemeClr>
                </a:solidFill>
                <a:effectLst/>
                <a:latin typeface="+mj-lt"/>
                <a:cs typeface="Times New Roman" pitchFamily="18" charset="0"/>
              </a:rPr>
              <a:t>lòng</a:t>
            </a:r>
            <a:r>
              <a:rPr lang="en-US" sz="7200" b="0" dirty="0" smtClean="0">
                <a:solidFill>
                  <a:schemeClr val="accent3">
                    <a:lumMod val="50000"/>
                  </a:schemeClr>
                </a:solidFill>
                <a:effectLst/>
                <a:latin typeface="+mj-lt"/>
                <a:cs typeface="Times New Roman" pitchFamily="18" charset="0"/>
              </a:rPr>
              <a:t> </a:t>
            </a:r>
            <a:r>
              <a:rPr lang="en-US" sz="7200" b="0" dirty="0" err="1" smtClean="0">
                <a:solidFill>
                  <a:schemeClr val="accent3">
                    <a:lumMod val="50000"/>
                  </a:schemeClr>
                </a:solidFill>
                <a:effectLst/>
                <a:latin typeface="+mj-lt"/>
                <a:cs typeface="Times New Roman" pitchFamily="18" charset="0"/>
              </a:rPr>
              <a:t>xót</a:t>
            </a:r>
            <a:r>
              <a:rPr lang="en-US" sz="7200" b="0" dirty="0" smtClean="0">
                <a:solidFill>
                  <a:schemeClr val="accent3">
                    <a:lumMod val="50000"/>
                  </a:schemeClr>
                </a:solidFill>
                <a:effectLst/>
                <a:latin typeface="+mj-lt"/>
                <a:cs typeface="Times New Roman" pitchFamily="18" charset="0"/>
              </a:rPr>
              <a:t> </a:t>
            </a:r>
            <a:r>
              <a:rPr lang="en-US" sz="7200" b="0" dirty="0" err="1" smtClean="0">
                <a:solidFill>
                  <a:schemeClr val="accent3">
                    <a:lumMod val="50000"/>
                  </a:schemeClr>
                </a:solidFill>
                <a:effectLst/>
                <a:latin typeface="+mj-lt"/>
                <a:cs typeface="Times New Roman" pitchFamily="18" charset="0"/>
              </a:rPr>
              <a:t>thương</a:t>
            </a:r>
            <a:r>
              <a:rPr lang="en-US" sz="7200" b="0" dirty="0" smtClean="0">
                <a:solidFill>
                  <a:schemeClr val="accent3">
                    <a:lumMod val="50000"/>
                  </a:schemeClr>
                </a:solidFill>
                <a:effectLst/>
                <a:latin typeface="+mj-lt"/>
                <a:cs typeface="Times New Roman" pitchFamily="18" charset="0"/>
              </a:rPr>
              <a:t>, </a:t>
            </a:r>
            <a:r>
              <a:rPr lang="en-US" sz="7200" b="0" dirty="0" err="1" smtClean="0">
                <a:solidFill>
                  <a:schemeClr val="accent3">
                    <a:lumMod val="50000"/>
                  </a:schemeClr>
                </a:solidFill>
                <a:effectLst/>
                <a:latin typeface="+mj-lt"/>
                <a:cs typeface="Times New Roman" pitchFamily="18" charset="0"/>
              </a:rPr>
              <a:t>vì</a:t>
            </a:r>
            <a:r>
              <a:rPr lang="en-US" sz="7200" b="0" dirty="0" smtClean="0">
                <a:solidFill>
                  <a:schemeClr val="accent3">
                    <a:lumMod val="50000"/>
                  </a:schemeClr>
                </a:solidFill>
                <a:effectLst/>
                <a:latin typeface="+mj-lt"/>
                <a:cs typeface="Times New Roman" pitchFamily="18" charset="0"/>
              </a:rPr>
              <a:t> </a:t>
            </a:r>
            <a:r>
              <a:rPr lang="en-US" sz="7200" b="0" dirty="0" err="1" smtClean="0">
                <a:solidFill>
                  <a:schemeClr val="accent3">
                    <a:lumMod val="50000"/>
                  </a:schemeClr>
                </a:solidFill>
                <a:effectLst/>
                <a:latin typeface="+mj-lt"/>
                <a:cs typeface="Times New Roman" pitchFamily="18" charset="0"/>
              </a:rPr>
              <a:t>chúng</a:t>
            </a:r>
            <a:r>
              <a:rPr lang="en-US" sz="7200" b="0" dirty="0" smtClean="0">
                <a:solidFill>
                  <a:schemeClr val="accent3">
                    <a:lumMod val="50000"/>
                  </a:schemeClr>
                </a:solidFill>
                <a:effectLst/>
                <a:latin typeface="+mj-lt"/>
                <a:cs typeface="Times New Roman" pitchFamily="18" charset="0"/>
              </a:rPr>
              <a:t> con </a:t>
            </a:r>
            <a:r>
              <a:rPr lang="en-US" sz="7200" b="0" dirty="0" err="1" smtClean="0">
                <a:solidFill>
                  <a:schemeClr val="accent3">
                    <a:lumMod val="50000"/>
                  </a:schemeClr>
                </a:solidFill>
                <a:effectLst/>
                <a:latin typeface="+mj-lt"/>
                <a:cs typeface="Times New Roman" pitchFamily="18" charset="0"/>
              </a:rPr>
              <a:t>đắc</a:t>
            </a:r>
            <a:r>
              <a:rPr lang="en-US" sz="7200" b="0" dirty="0" smtClean="0">
                <a:solidFill>
                  <a:schemeClr val="accent3">
                    <a:lumMod val="50000"/>
                  </a:schemeClr>
                </a:solidFill>
                <a:effectLst/>
                <a:latin typeface="+mj-lt"/>
                <a:cs typeface="Times New Roman" pitchFamily="18" charset="0"/>
              </a:rPr>
              <a:t> </a:t>
            </a:r>
            <a:r>
              <a:rPr lang="en-US" sz="7200" b="0" dirty="0" err="1" smtClean="0">
                <a:solidFill>
                  <a:schemeClr val="accent3">
                    <a:lumMod val="50000"/>
                  </a:schemeClr>
                </a:solidFill>
                <a:effectLst/>
                <a:latin typeface="+mj-lt"/>
                <a:cs typeface="Times New Roman" pitchFamily="18" charset="0"/>
              </a:rPr>
              <a:t>tội</a:t>
            </a:r>
            <a:r>
              <a:rPr lang="en-US" sz="7200" b="0" dirty="0" smtClean="0">
                <a:solidFill>
                  <a:schemeClr val="accent3">
                    <a:lumMod val="50000"/>
                  </a:schemeClr>
                </a:solidFill>
                <a:effectLst/>
                <a:latin typeface="+mj-lt"/>
                <a:cs typeface="Times New Roman" pitchFamily="18" charset="0"/>
              </a:rPr>
              <a:t> </a:t>
            </a:r>
            <a:r>
              <a:rPr lang="en-US" sz="7200" b="0" dirty="0" err="1" smtClean="0">
                <a:solidFill>
                  <a:schemeClr val="accent3">
                    <a:lumMod val="50000"/>
                  </a:schemeClr>
                </a:solidFill>
                <a:effectLst/>
                <a:latin typeface="+mj-lt"/>
                <a:cs typeface="Times New Roman" pitchFamily="18" charset="0"/>
              </a:rPr>
              <a:t>với</a:t>
            </a:r>
            <a:r>
              <a:rPr lang="en-US" sz="7200" b="0" dirty="0" smtClean="0">
                <a:solidFill>
                  <a:schemeClr val="accent3">
                    <a:lumMod val="50000"/>
                  </a:schemeClr>
                </a:solidFill>
                <a:effectLst/>
                <a:latin typeface="+mj-lt"/>
                <a:cs typeface="Times New Roman" pitchFamily="18" charset="0"/>
              </a:rPr>
              <a:t> </a:t>
            </a:r>
            <a:r>
              <a:rPr lang="en-US" sz="7200" b="0" dirty="0" err="1" smtClean="0">
                <a:solidFill>
                  <a:schemeClr val="accent3">
                    <a:lumMod val="50000"/>
                  </a:schemeClr>
                </a:solidFill>
                <a:effectLst/>
                <a:latin typeface="+mj-lt"/>
                <a:cs typeface="Times New Roman" pitchFamily="18" charset="0"/>
              </a:rPr>
              <a:t>Ngài</a:t>
            </a:r>
            <a:r>
              <a:rPr lang="en-US" sz="7200" b="0" dirty="0" smtClean="0">
                <a:solidFill>
                  <a:schemeClr val="accent3">
                    <a:lumMod val="50000"/>
                  </a:schemeClr>
                </a:solidFill>
                <a:effectLst/>
                <a:latin typeface="+mj-lt"/>
                <a:cs typeface="Times New Roman" pitchFamily="18" charset="0"/>
              </a:rPr>
              <a:t>.</a:t>
            </a:r>
            <a:endParaRPr lang="en-US" sz="7200" b="0" dirty="0">
              <a:solidFill>
                <a:schemeClr val="accent3">
                  <a:lumMod val="50000"/>
                </a:schemeClr>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C000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80632826"/>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0" dirty="0">
                <a:solidFill>
                  <a:schemeClr val="accent3">
                    <a:lumMod val="50000"/>
                  </a:schemeClr>
                </a:solidFill>
                <a:effectLst/>
                <a:latin typeface="+mj-lt"/>
                <a:cs typeface="Times New Roman" pitchFamily="18" charset="0"/>
              </a:rPr>
              <a:t>Thưa Thầy, chính Thầy là Con Thiên Chúa, chính Thầy là Vua Ít-ra-en.</a:t>
            </a:r>
            <a:endParaRPr lang="en-US" sz="6600" b="0" dirty="0">
              <a:solidFill>
                <a:schemeClr val="accent3">
                  <a:lumMod val="50000"/>
                </a:schemeClr>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70140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9550"/>
            <a:ext cx="9144000" cy="4933950"/>
          </a:xfrm>
        </p:spPr>
        <p:txBody>
          <a:bodyPr>
            <a:normAutofit/>
          </a:bodyPr>
          <a:lstStyle/>
          <a:p>
            <a:pPr lvl="1"/>
            <a:endParaRPr lang="en-US" sz="6800" b="1" dirty="0" smtClean="0">
              <a:solidFill>
                <a:srgbClr val="C00000"/>
              </a:solidFill>
              <a:effectLst>
                <a:outerShdw blurRad="38100" dist="38100" dir="2700000" algn="tl">
                  <a:srgbClr val="000000">
                    <a:alpha val="43137"/>
                  </a:srgbClr>
                </a:outerShdw>
              </a:effectLst>
              <a:latin typeface="+mj-lt"/>
              <a:cs typeface="Times New Roman" pitchFamily="18" charset="0"/>
            </a:endParaRPr>
          </a:p>
          <a:p>
            <a:pPr lvl="1"/>
            <a:r>
              <a:rPr lang="en-US" sz="6800" b="1" dirty="0" err="1" smtClean="0">
                <a:solidFill>
                  <a:srgbClr val="C00000"/>
                </a:solidFill>
                <a:effectLst>
                  <a:outerShdw blurRad="38100" dist="38100" dir="2700000" algn="tl">
                    <a:srgbClr val="000000">
                      <a:alpha val="43137"/>
                    </a:srgbClr>
                  </a:outerShdw>
                </a:effectLst>
                <a:latin typeface="+mj-lt"/>
                <a:cs typeface="Times New Roman" pitchFamily="18" charset="0"/>
              </a:rPr>
              <a:t>Chúng</a:t>
            </a:r>
            <a:r>
              <a:rPr lang="en-US" sz="6800" b="1" dirty="0" smtClean="0">
                <a:solidFill>
                  <a:srgbClr val="C00000"/>
                </a:solidFill>
                <a:effectLst>
                  <a:outerShdw blurRad="38100" dist="38100" dir="2700000" algn="tl">
                    <a:srgbClr val="000000">
                      <a:alpha val="43137"/>
                    </a:srgbClr>
                  </a:outerShdw>
                </a:effectLst>
                <a:latin typeface="+mj-lt"/>
                <a:cs typeface="Times New Roman" pitchFamily="18" charset="0"/>
              </a:rPr>
              <a:t> Con </a:t>
            </a:r>
            <a:r>
              <a:rPr lang="en-US" sz="6800" b="1" dirty="0" err="1" smtClean="0">
                <a:solidFill>
                  <a:srgbClr val="C00000"/>
                </a:solidFill>
                <a:effectLst>
                  <a:outerShdw blurRad="38100" dist="38100" dir="2700000" algn="tl">
                    <a:srgbClr val="000000">
                      <a:alpha val="43137"/>
                    </a:srgbClr>
                  </a:outerShdw>
                </a:effectLst>
                <a:latin typeface="+mj-lt"/>
                <a:cs typeface="Times New Roman" pitchFamily="18" charset="0"/>
              </a:rPr>
              <a:t>dâng</a:t>
            </a:r>
            <a:endParaRPr lang="en-US" sz="6800" b="1" dirty="0" smtClean="0">
              <a:solidFill>
                <a:srgbClr val="C00000"/>
              </a:solidFill>
              <a:effectLst>
                <a:outerShdw blurRad="38100" dist="38100" dir="2700000" algn="tl">
                  <a:srgbClr val="000000">
                    <a:alpha val="43137"/>
                  </a:srgbClr>
                </a:outerShdw>
              </a:effectLst>
              <a:latin typeface="+mj-lt"/>
              <a:cs typeface="Times New Roman" pitchFamily="18" charset="0"/>
            </a:endParaRPr>
          </a:p>
          <a:p>
            <a:r>
              <a:rPr lang="en-US" sz="5400" b="1" i="1" dirty="0" smtClean="0">
                <a:solidFill>
                  <a:srgbClr val="006600"/>
                </a:solidFill>
                <a:effectLst>
                  <a:outerShdw blurRad="38100" dist="38100" dir="2700000" algn="tl">
                    <a:srgbClr val="000000">
                      <a:alpha val="43137"/>
                    </a:srgbClr>
                  </a:outerShdw>
                </a:effectLst>
                <a:latin typeface="+mj-lt"/>
                <a:cs typeface="Times New Roman" pitchFamily="18" charset="0"/>
              </a:rPr>
              <a:t>Kim </a:t>
            </a:r>
            <a:r>
              <a:rPr lang="en-US" sz="5400" b="1" i="1" dirty="0" smtClean="0">
                <a:solidFill>
                  <a:srgbClr val="006600"/>
                </a:solidFill>
                <a:effectLst>
                  <a:outerShdw blurRad="38100" dist="38100" dir="2700000" algn="tl">
                    <a:srgbClr val="000000">
                      <a:alpha val="43137"/>
                    </a:srgbClr>
                  </a:outerShdw>
                </a:effectLst>
                <a:latin typeface="+mj-lt"/>
                <a:cs typeface="Times New Roman" pitchFamily="18" charset="0"/>
              </a:rPr>
              <a:t>Long</a:t>
            </a:r>
            <a:endParaRPr lang="en-US" sz="5400" b="1" i="1" dirty="0">
              <a:solidFill>
                <a:srgbClr val="006600"/>
              </a:solidFill>
              <a:effectLst>
                <a:outerShdw blurRad="38100" dist="38100" dir="2700000" algn="tl">
                  <a:srgbClr val="000000">
                    <a:alpha val="43137"/>
                  </a:srgbClr>
                </a:outerShdw>
              </a:effectLst>
              <a:latin typeface="+mj-lt"/>
              <a:cs typeface="Times New Roman" pitchFamily="18" charset="0"/>
            </a:endParaRPr>
          </a:p>
          <a:p>
            <a:pPr algn="just"/>
            <a:endParaRPr lang="en-US" sz="7200" b="0" dirty="0">
              <a:solidFill>
                <a:schemeClr val="accent3">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159909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4800" dirty="0">
                <a:solidFill>
                  <a:srgbClr val="C00000"/>
                </a:solidFill>
              </a:rPr>
              <a:t>Đk:</a:t>
            </a:r>
            <a:r>
              <a:rPr lang="vi-VN" sz="4800" dirty="0">
                <a:solidFill>
                  <a:srgbClr val="006600"/>
                </a:solidFill>
              </a:rPr>
              <a:t> Chúng con dâng về ngai uy linh. Này bánh miến trắng tinh và rượu nho thơm ngát. Bao niềm yêu mến dâng dạt dào như hương khói triền miên. Nguyện Chúa thương nhận của lễ vẹn tuyền. </a:t>
            </a:r>
            <a:endParaRPr lang="en-US" sz="4800" dirty="0">
              <a:solidFill>
                <a:srgbClr val="006600"/>
              </a:solidFill>
            </a:endParaRPr>
          </a:p>
        </p:txBody>
      </p:sp>
    </p:spTree>
    <p:extLst>
      <p:ext uri="{BB962C8B-B14F-4D97-AF65-F5344CB8AC3E}">
        <p14:creationId xmlns:p14="http://schemas.microsoft.com/office/powerpoint/2010/main" val="3240778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5400" dirty="0">
                <a:solidFill>
                  <a:srgbClr val="C00000"/>
                </a:solidFill>
              </a:rPr>
              <a:t>Tk1:</a:t>
            </a:r>
            <a:r>
              <a:rPr lang="vi-VN" sz="5400" dirty="0">
                <a:solidFill>
                  <a:srgbClr val="006600"/>
                </a:solidFill>
              </a:rPr>
              <a:t> Đây tâm hồn ước nguyện luôn mến yêu, luôn mến yêu một Chúa. Và tấm thân này yếu hèn hiêp dâng, hiệp dâng Chúa Thiên tòa. </a:t>
            </a:r>
            <a:endParaRPr lang="en-US" sz="5400" dirty="0">
              <a:solidFill>
                <a:srgbClr val="006600"/>
              </a:solidFill>
            </a:endParaRPr>
          </a:p>
        </p:txBody>
      </p:sp>
    </p:spTree>
    <p:extLst>
      <p:ext uri="{BB962C8B-B14F-4D97-AF65-F5344CB8AC3E}">
        <p14:creationId xmlns:p14="http://schemas.microsoft.com/office/powerpoint/2010/main" val="3605686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4800" dirty="0">
                <a:solidFill>
                  <a:srgbClr val="C00000"/>
                </a:solidFill>
              </a:rPr>
              <a:t>Đk:</a:t>
            </a:r>
            <a:r>
              <a:rPr lang="vi-VN" sz="4800" dirty="0">
                <a:solidFill>
                  <a:srgbClr val="006600"/>
                </a:solidFill>
              </a:rPr>
              <a:t> Chúng con dâng về ngai uy linh. Này bánh miến trắng tinh và rượu nho thơm ngát. Bao niềm yêu mến dâng dạt dào như hương khói triền miên. Nguyện Chúa thương nhận của lễ vẹn tuyền. </a:t>
            </a:r>
            <a:endParaRPr lang="en-US" sz="4800" dirty="0">
              <a:solidFill>
                <a:srgbClr val="006600"/>
              </a:solidFill>
            </a:endParaRPr>
          </a:p>
        </p:txBody>
      </p:sp>
    </p:spTree>
    <p:extLst>
      <p:ext uri="{BB962C8B-B14F-4D97-AF65-F5344CB8AC3E}">
        <p14:creationId xmlns:p14="http://schemas.microsoft.com/office/powerpoint/2010/main" val="1850578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5400" dirty="0">
                <a:solidFill>
                  <a:srgbClr val="C00000"/>
                </a:solidFill>
              </a:rPr>
              <a:t>Tk2:</a:t>
            </a:r>
            <a:r>
              <a:rPr lang="vi-VN" sz="5400" dirty="0">
                <a:solidFill>
                  <a:srgbClr val="006600"/>
                </a:solidFill>
              </a:rPr>
              <a:t> Muôn tâm hồn kết hiệp trong lễ dâng, trong lễ dâng thành kính. Nguyện Chúa thương tình đoái nhìn. Rủ thương, rộng ban phúc thiên đình. </a:t>
            </a:r>
            <a:endParaRPr lang="en-US" sz="5400" dirty="0">
              <a:solidFill>
                <a:srgbClr val="006600"/>
              </a:solidFill>
            </a:endParaRPr>
          </a:p>
        </p:txBody>
      </p:sp>
    </p:spTree>
    <p:extLst>
      <p:ext uri="{BB962C8B-B14F-4D97-AF65-F5344CB8AC3E}">
        <p14:creationId xmlns:p14="http://schemas.microsoft.com/office/powerpoint/2010/main" val="3942620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4800" dirty="0">
                <a:solidFill>
                  <a:srgbClr val="C00000"/>
                </a:solidFill>
              </a:rPr>
              <a:t>Đk:</a:t>
            </a:r>
            <a:r>
              <a:rPr lang="vi-VN" sz="4800" dirty="0">
                <a:solidFill>
                  <a:srgbClr val="006600"/>
                </a:solidFill>
              </a:rPr>
              <a:t> Chúng con dâng về ngai uy linh. Này bánh miến trắng tinh và rượu nho thơm ngát. Bao niềm yêu mến dâng dạt dào như hương khói triền miên. Nguyện Chúa thương nhận của lễ vẹn tuyền. </a:t>
            </a:r>
            <a:endParaRPr lang="en-US" sz="4800" dirty="0">
              <a:solidFill>
                <a:srgbClr val="006600"/>
              </a:solidFill>
            </a:endParaRPr>
          </a:p>
        </p:txBody>
      </p:sp>
    </p:spTree>
    <p:extLst>
      <p:ext uri="{BB962C8B-B14F-4D97-AF65-F5344CB8AC3E}">
        <p14:creationId xmlns:p14="http://schemas.microsoft.com/office/powerpoint/2010/main" val="309770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rPr>
              <a:t>Lạy Chúa Thánh Thần là Ánh sáng Chân lý vẹn toàn,</a:t>
            </a:r>
            <a:br>
              <a:rPr lang="vi-VN" sz="5400" b="0" dirty="0">
                <a:solidFill>
                  <a:srgbClr val="006600"/>
                </a:solidFill>
                <a:effectLst/>
                <a:latin typeface="+mj-lt"/>
              </a:rPr>
            </a:br>
            <a:r>
              <a:rPr lang="vi-VN" sz="5400" b="0" dirty="0">
                <a:solidFill>
                  <a:srgbClr val="006600"/>
                </a:solidFill>
                <a:effectLst/>
                <a:latin typeface="+mj-lt"/>
              </a:rPr>
              <a:t>Chúa ban những ân huệ thích hợp cho từng thời đại, và dùng nhiều cách thế kỳ diệu để hướng dẫn Hội Thánh,</a:t>
            </a:r>
            <a:endParaRPr lang="en-US" sz="5400" b="0" dirty="0">
              <a:solidFill>
                <a:srgbClr val="006600"/>
              </a:solidFill>
              <a:effectLst/>
              <a:latin typeface="+mj-lt"/>
            </a:endParaRPr>
          </a:p>
        </p:txBody>
      </p:sp>
    </p:spTree>
    <p:extLst>
      <p:ext uri="{BB962C8B-B14F-4D97-AF65-F5344CB8AC3E}">
        <p14:creationId xmlns:p14="http://schemas.microsoft.com/office/powerpoint/2010/main" val="384506146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3180647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248150"/>
          </a:xfrm>
        </p:spPr>
        <p:txBody>
          <a:bodyPr>
            <a:normAutofit/>
          </a:bodyPr>
          <a:lstStyle/>
          <a:p>
            <a:r>
              <a:rPr lang="en-US" sz="7200" b="1" dirty="0" err="1" smtClean="0">
                <a:solidFill>
                  <a:srgbClr val="C00000"/>
                </a:solidFill>
                <a:latin typeface="+mj-lt"/>
                <a:cs typeface="Times New Roman" pitchFamily="18" charset="0"/>
              </a:rPr>
              <a:t>Ca</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Nguyện</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Hiệp</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Lễ</a:t>
            </a:r>
            <a:endParaRPr lang="en-US" sz="7200" b="1" dirty="0" smtClean="0">
              <a:solidFill>
                <a:srgbClr val="C00000"/>
              </a:solidFill>
              <a:latin typeface="+mj-lt"/>
              <a:cs typeface="Times New Roman" pitchFamily="18" charset="0"/>
            </a:endParaRPr>
          </a:p>
          <a:p>
            <a:r>
              <a:rPr lang="en-US" sz="7200" b="1" dirty="0" err="1" smtClean="0">
                <a:solidFill>
                  <a:srgbClr val="C00000"/>
                </a:solidFill>
                <a:latin typeface="+mj-lt"/>
                <a:cs typeface="Times New Roman" pitchFamily="18" charset="0"/>
              </a:rPr>
              <a:t>Tình</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Ca</a:t>
            </a:r>
            <a:r>
              <a:rPr lang="en-US" sz="7200" b="1" dirty="0" smtClean="0">
                <a:solidFill>
                  <a:srgbClr val="C00000"/>
                </a:solidFill>
                <a:latin typeface="+mj-lt"/>
                <a:cs typeface="Times New Roman" pitchFamily="18" charset="0"/>
              </a:rPr>
              <a:t> Tri </a:t>
            </a:r>
            <a:r>
              <a:rPr lang="en-US" sz="7200" b="1" dirty="0" err="1" smtClean="0">
                <a:solidFill>
                  <a:srgbClr val="C00000"/>
                </a:solidFill>
                <a:latin typeface="+mj-lt"/>
                <a:cs typeface="Times New Roman" pitchFamily="18" charset="0"/>
              </a:rPr>
              <a:t>Ân</a:t>
            </a:r>
            <a:endParaRPr lang="en-US" sz="7200" b="1" dirty="0" smtClean="0">
              <a:solidFill>
                <a:srgbClr val="C00000"/>
              </a:solidFill>
              <a:latin typeface="+mj-lt"/>
              <a:cs typeface="Times New Roman" pitchFamily="18" charset="0"/>
            </a:endParaRPr>
          </a:p>
          <a:p>
            <a:r>
              <a:rPr lang="en-US" sz="5400" b="1" i="1" dirty="0" err="1" smtClean="0">
                <a:solidFill>
                  <a:srgbClr val="006600"/>
                </a:solidFill>
                <a:latin typeface="+mj-lt"/>
                <a:cs typeface="Times New Roman" pitchFamily="18" charset="0"/>
              </a:rPr>
              <a:t>Thái</a:t>
            </a:r>
            <a:r>
              <a:rPr lang="en-US" sz="5400" b="1" i="1" dirty="0" smtClean="0">
                <a:solidFill>
                  <a:srgbClr val="006600"/>
                </a:solidFill>
                <a:latin typeface="+mj-lt"/>
                <a:cs typeface="Times New Roman" pitchFamily="18" charset="0"/>
              </a:rPr>
              <a:t> </a:t>
            </a:r>
            <a:r>
              <a:rPr lang="en-US" sz="5400" b="1" i="1" dirty="0" err="1" smtClean="0">
                <a:solidFill>
                  <a:srgbClr val="006600"/>
                </a:solidFill>
                <a:latin typeface="+mj-lt"/>
                <a:cs typeface="Times New Roman" pitchFamily="18" charset="0"/>
              </a:rPr>
              <a:t>Nguyên</a:t>
            </a:r>
            <a:endParaRPr lang="en-US" sz="5400" b="1" i="1" dirty="0">
              <a:solidFill>
                <a:srgbClr val="006600"/>
              </a:solidFill>
              <a:latin typeface="+mj-lt"/>
              <a:cs typeface="Times New Roman" pitchFamily="18" charset="0"/>
            </a:endParaRPr>
          </a:p>
          <a:p>
            <a:pPr algn="just"/>
            <a:endParaRPr lang="en-US" sz="7200" b="0" dirty="0">
              <a:solidFill>
                <a:schemeClr val="accent3">
                  <a:lumMod val="50000"/>
                </a:schemeClr>
              </a:solidFill>
              <a:latin typeface="+mj-lt"/>
              <a:cs typeface="Times New Roman" pitchFamily="18" charset="0"/>
            </a:endParaRPr>
          </a:p>
        </p:txBody>
      </p:sp>
    </p:spTree>
    <p:extLst>
      <p:ext uri="{BB962C8B-B14F-4D97-AF65-F5344CB8AC3E}">
        <p14:creationId xmlns:p14="http://schemas.microsoft.com/office/powerpoint/2010/main" val="2095525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4200" dirty="0">
                <a:solidFill>
                  <a:srgbClr val="C00000"/>
                </a:solidFill>
              </a:rPr>
              <a:t>Tk1:</a:t>
            </a:r>
            <a:r>
              <a:rPr lang="vi-VN" sz="4200" dirty="0">
                <a:solidFill>
                  <a:srgbClr val="006600"/>
                </a:solidFill>
              </a:rPr>
              <a:t> Con hát bài tình ca muôn đời tri ân Chúa cả. Qua bao nỗi gian nan ân ban Chúa vẫn tuôn tràn. Đời con như hạt sương rơi mây vương tơ trời xa xăm dịu vợi. Nhưng Chúa đã đổi đời cho con nên lời ngợi ca ân phúc. Này con hát bài tình ca đến muôn đời xin tạ ơn Cha. </a:t>
            </a:r>
            <a:endParaRPr lang="en-US" sz="4200" dirty="0">
              <a:solidFill>
                <a:srgbClr val="006600"/>
              </a:solidFill>
            </a:endParaRPr>
          </a:p>
        </p:txBody>
      </p:sp>
    </p:spTree>
    <p:extLst>
      <p:ext uri="{BB962C8B-B14F-4D97-AF65-F5344CB8AC3E}">
        <p14:creationId xmlns:p14="http://schemas.microsoft.com/office/powerpoint/2010/main" val="3354549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4600" dirty="0">
                <a:solidFill>
                  <a:srgbClr val="C00000"/>
                </a:solidFill>
              </a:rPr>
              <a:t>Đk:</a:t>
            </a:r>
            <a:r>
              <a:rPr lang="vi-VN" sz="4600" dirty="0">
                <a:solidFill>
                  <a:srgbClr val="006600"/>
                </a:solidFill>
              </a:rPr>
              <a:t> Tình thương Chúa vẫn muôn đời bao la, hồng ân Chúa cả một trời cao xa, lòng nhân Chúa ôi thiết tha hải hà. Này đời con kết nên bài tình ca, tạ ơn Chúa muôn lời hoan ca, tình yêu mến không hề phôi pha. </a:t>
            </a:r>
            <a:endParaRPr lang="en-US" sz="4600" dirty="0">
              <a:solidFill>
                <a:srgbClr val="006600"/>
              </a:solidFill>
            </a:endParaRPr>
          </a:p>
        </p:txBody>
      </p:sp>
    </p:spTree>
    <p:extLst>
      <p:ext uri="{BB962C8B-B14F-4D97-AF65-F5344CB8AC3E}">
        <p14:creationId xmlns:p14="http://schemas.microsoft.com/office/powerpoint/2010/main" val="742025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r>
              <a:rPr lang="vi-VN" dirty="0">
                <a:solidFill>
                  <a:srgbClr val="C00000"/>
                </a:solidFill>
              </a:rPr>
              <a:t>Tk2:</a:t>
            </a:r>
            <a:r>
              <a:rPr lang="vi-VN" dirty="0">
                <a:solidFill>
                  <a:srgbClr val="006600"/>
                </a:solidFill>
              </a:rPr>
              <a:t> Như nắng xuân bừng lên tươi hồng muôn hoa thắm nở. Tay Chúa đỡ nâng con đưa con tới ánh sáng ngời. Đời con như hạt mưa thugioong qua gió nhẹ xa đưa mmijt mù. Nhưng Chúa đã dủ tình cho con nên bạn tâm giao nghĩa phúc này con dâng lời ngợi ca tiếng cảm tạ suốt đời vang xa. </a:t>
            </a:r>
            <a:endParaRPr lang="en-US" dirty="0">
              <a:solidFill>
                <a:srgbClr val="006600"/>
              </a:solidFill>
            </a:endParaRPr>
          </a:p>
        </p:txBody>
      </p:sp>
    </p:spTree>
    <p:extLst>
      <p:ext uri="{BB962C8B-B14F-4D97-AF65-F5344CB8AC3E}">
        <p14:creationId xmlns:p14="http://schemas.microsoft.com/office/powerpoint/2010/main" val="2950562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4600" dirty="0" smtClean="0">
                <a:solidFill>
                  <a:srgbClr val="C00000"/>
                </a:solidFill>
              </a:rPr>
              <a:t>Đk:</a:t>
            </a:r>
            <a:r>
              <a:rPr lang="vi-VN" sz="4600" dirty="0" smtClean="0">
                <a:solidFill>
                  <a:srgbClr val="006600"/>
                </a:solidFill>
              </a:rPr>
              <a:t> Tình thương Chúa vẫn muôn đời bao la, hồng ân Chúa cả một trời cao xa, lòng nhân Chúa ôi thiết tha hải hà. Này đời con kết nên bài tình ca, tạ ơn Chúa muôn lời hoan ca, tình yêu mến không hề phôi pha.</a:t>
            </a:r>
            <a:endParaRPr lang="en-US" sz="4600" dirty="0">
              <a:solidFill>
                <a:srgbClr val="006600"/>
              </a:solidFill>
            </a:endParaRPr>
          </a:p>
        </p:txBody>
      </p:sp>
    </p:spTree>
    <p:extLst>
      <p:ext uri="{BB962C8B-B14F-4D97-AF65-F5344CB8AC3E}">
        <p14:creationId xmlns:p14="http://schemas.microsoft.com/office/powerpoint/2010/main" val="958610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7148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9442514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9550"/>
            <a:ext cx="9144000" cy="4933950"/>
          </a:xfrm>
        </p:spPr>
        <p:txBody>
          <a:bodyPr>
            <a:normAutofit/>
          </a:bodyPr>
          <a:lstStyle/>
          <a:p>
            <a:r>
              <a:rPr lang="en-US" sz="7200" b="1" dirty="0" err="1" smtClean="0">
                <a:solidFill>
                  <a:srgbClr val="C00000"/>
                </a:solidFill>
                <a:latin typeface="+mj-lt"/>
                <a:cs typeface="Times New Roman" pitchFamily="18" charset="0"/>
              </a:rPr>
              <a:t>Ca</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Kết</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Lễ</a:t>
            </a:r>
            <a:endParaRPr lang="en-US" sz="7200" b="1" dirty="0" smtClean="0">
              <a:solidFill>
                <a:srgbClr val="C00000"/>
              </a:solidFill>
              <a:latin typeface="+mj-lt"/>
              <a:cs typeface="Times New Roman" pitchFamily="18" charset="0"/>
            </a:endParaRPr>
          </a:p>
          <a:p>
            <a:r>
              <a:rPr lang="en-US" sz="7200" b="1" dirty="0" err="1" smtClean="0">
                <a:solidFill>
                  <a:srgbClr val="C00000"/>
                </a:solidFill>
                <a:latin typeface="+mj-lt"/>
                <a:cs typeface="Times New Roman" pitchFamily="18" charset="0"/>
              </a:rPr>
              <a:t>Đến</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Muôn</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Đời</a:t>
            </a:r>
            <a:endParaRPr lang="en-US" sz="7200" b="1" dirty="0" smtClean="0">
              <a:solidFill>
                <a:srgbClr val="C00000"/>
              </a:solidFill>
              <a:latin typeface="+mj-lt"/>
              <a:cs typeface="Times New Roman" pitchFamily="18" charset="0"/>
            </a:endParaRPr>
          </a:p>
          <a:p>
            <a:r>
              <a:rPr lang="en-US" sz="5400" b="1" i="1" dirty="0" err="1" smtClean="0">
                <a:solidFill>
                  <a:srgbClr val="006600"/>
                </a:solidFill>
                <a:latin typeface="+mj-lt"/>
                <a:cs typeface="Times New Roman" pitchFamily="18" charset="0"/>
              </a:rPr>
              <a:t>Đàm</a:t>
            </a:r>
            <a:r>
              <a:rPr lang="en-US" sz="5400" b="1" i="1" dirty="0" smtClean="0">
                <a:solidFill>
                  <a:srgbClr val="006600"/>
                </a:solidFill>
                <a:latin typeface="+mj-lt"/>
                <a:cs typeface="Times New Roman" pitchFamily="18" charset="0"/>
              </a:rPr>
              <a:t> </a:t>
            </a:r>
            <a:r>
              <a:rPr lang="en-US" sz="5400" b="1" i="1" dirty="0" err="1" smtClean="0">
                <a:solidFill>
                  <a:srgbClr val="006600"/>
                </a:solidFill>
                <a:latin typeface="+mj-lt"/>
                <a:cs typeface="Times New Roman" pitchFamily="18" charset="0"/>
              </a:rPr>
              <a:t>Ninh</a:t>
            </a:r>
            <a:r>
              <a:rPr lang="en-US" sz="5400" b="1" i="1" dirty="0" smtClean="0">
                <a:solidFill>
                  <a:srgbClr val="006600"/>
                </a:solidFill>
                <a:latin typeface="+mj-lt"/>
                <a:cs typeface="Times New Roman" pitchFamily="18" charset="0"/>
              </a:rPr>
              <a:t> </a:t>
            </a:r>
            <a:r>
              <a:rPr lang="en-US" sz="5400" b="1" i="1" dirty="0" err="1" smtClean="0">
                <a:solidFill>
                  <a:srgbClr val="006600"/>
                </a:solidFill>
                <a:latin typeface="+mj-lt"/>
                <a:cs typeface="Times New Roman" pitchFamily="18" charset="0"/>
              </a:rPr>
              <a:t>Hoa</a:t>
            </a:r>
            <a:endParaRPr lang="en-US" sz="5400" b="1" i="1" dirty="0">
              <a:solidFill>
                <a:srgbClr val="006600"/>
              </a:solidFill>
              <a:latin typeface="+mj-lt"/>
              <a:cs typeface="Times New Roman" pitchFamily="18" charset="0"/>
            </a:endParaRPr>
          </a:p>
          <a:p>
            <a:pPr algn="just"/>
            <a:endParaRPr lang="en-US" sz="7200" b="0" dirty="0">
              <a:solidFill>
                <a:schemeClr val="accent3">
                  <a:lumMod val="50000"/>
                </a:schemeClr>
              </a:solidFill>
              <a:latin typeface="+mj-lt"/>
              <a:cs typeface="Times New Roman" pitchFamily="18" charset="0"/>
            </a:endParaRPr>
          </a:p>
        </p:txBody>
      </p:sp>
    </p:spTree>
    <p:extLst>
      <p:ext uri="{BB962C8B-B14F-4D97-AF65-F5344CB8AC3E}">
        <p14:creationId xmlns:p14="http://schemas.microsoft.com/office/powerpoint/2010/main" val="2901810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006600"/>
                </a:solidFill>
                <a:effectLst/>
                <a:latin typeface="+mj-lt"/>
              </a:rPr>
              <a:t>này chúng con đang chung lời cầu nguyện cho các</a:t>
            </a:r>
            <a:br>
              <a:rPr lang="vi-VN" sz="5900" b="0" dirty="0">
                <a:solidFill>
                  <a:srgbClr val="006600"/>
                </a:solidFill>
                <a:effectLst/>
                <a:latin typeface="+mj-lt"/>
              </a:rPr>
            </a:br>
            <a:r>
              <a:rPr lang="vi-VN" sz="5900" b="0" dirty="0">
                <a:solidFill>
                  <a:srgbClr val="006600"/>
                </a:solidFill>
                <a:effectLst/>
                <a:latin typeface="+mj-lt"/>
              </a:rPr>
              <a:t>Giám mục, và những người tham dự Thượng Hội đồng Giám mục thế giới.</a:t>
            </a:r>
            <a:endParaRPr lang="en-US" sz="5900" b="0" dirty="0">
              <a:solidFill>
                <a:srgbClr val="006600"/>
              </a:solidFill>
              <a:effectLst/>
              <a:latin typeface="+mj-lt"/>
            </a:endParaRPr>
          </a:p>
        </p:txBody>
      </p:sp>
    </p:spTree>
    <p:extLst>
      <p:ext uri="{BB962C8B-B14F-4D97-AF65-F5344CB8AC3E}">
        <p14:creationId xmlns:p14="http://schemas.microsoft.com/office/powerpoint/2010/main" val="1759033323"/>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5143500"/>
          </a:xfrm>
        </p:spPr>
        <p:txBody>
          <a:bodyPr>
            <a:norm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solidFill>
                  <a:srgbClr val="006600"/>
                </a:solidFill>
              </a:rPr>
              <a:t> </a:t>
            </a:r>
            <a:r>
              <a:rPr lang="en-US" sz="5400" dirty="0" err="1" smtClean="0">
                <a:solidFill>
                  <a:srgbClr val="006600"/>
                </a:solidFill>
              </a:rPr>
              <a:t>Đến</a:t>
            </a:r>
            <a:r>
              <a:rPr lang="en-US" sz="5400" dirty="0" smtClean="0">
                <a:solidFill>
                  <a:srgbClr val="006600"/>
                </a:solidFill>
              </a:rPr>
              <a:t> </a:t>
            </a:r>
            <a:r>
              <a:rPr lang="en-US" sz="5400" dirty="0" err="1" smtClean="0">
                <a:solidFill>
                  <a:srgbClr val="006600"/>
                </a:solidFill>
              </a:rPr>
              <a:t>muôn</a:t>
            </a:r>
            <a:r>
              <a:rPr lang="en-US" sz="5400" dirty="0" smtClean="0">
                <a:solidFill>
                  <a:srgbClr val="006600"/>
                </a:solidFill>
              </a:rPr>
              <a:t> </a:t>
            </a:r>
            <a:r>
              <a:rPr lang="en-US" sz="5400" dirty="0" err="1" smtClean="0">
                <a:solidFill>
                  <a:srgbClr val="006600"/>
                </a:solidFill>
              </a:rPr>
              <a:t>đời</a:t>
            </a:r>
            <a:r>
              <a:rPr lang="en-US" sz="5400" dirty="0" smtClean="0">
                <a:solidFill>
                  <a:srgbClr val="006600"/>
                </a:solidFill>
              </a:rPr>
              <a:t> con </a:t>
            </a:r>
            <a:r>
              <a:rPr lang="en-US" sz="5400" dirty="0" err="1" smtClean="0">
                <a:solidFill>
                  <a:srgbClr val="006600"/>
                </a:solidFill>
              </a:rPr>
              <a:t>cảm</a:t>
            </a:r>
            <a:r>
              <a:rPr lang="en-US" sz="5400" dirty="0" smtClean="0">
                <a:solidFill>
                  <a:srgbClr val="006600"/>
                </a:solidFill>
              </a:rPr>
              <a:t> </a:t>
            </a:r>
            <a:r>
              <a:rPr lang="en-US" sz="5400" dirty="0" err="1" smtClean="0">
                <a:solidFill>
                  <a:srgbClr val="006600"/>
                </a:solidFill>
              </a:rPr>
              <a:t>tạ</a:t>
            </a:r>
            <a:r>
              <a:rPr lang="en-US" sz="5400" dirty="0" smtClean="0">
                <a:solidFill>
                  <a:srgbClr val="006600"/>
                </a:solidFill>
              </a:rPr>
              <a:t> </a:t>
            </a:r>
            <a:r>
              <a:rPr lang="en-US" sz="5400" dirty="0" err="1" smtClean="0">
                <a:solidFill>
                  <a:srgbClr val="006600"/>
                </a:solidFill>
              </a:rPr>
              <a:t>ơn</a:t>
            </a:r>
            <a:r>
              <a:rPr lang="en-US" sz="5400" dirty="0" smtClean="0">
                <a:solidFill>
                  <a:srgbClr val="006600"/>
                </a:solidFill>
              </a:rPr>
              <a:t> </a:t>
            </a:r>
            <a:r>
              <a:rPr lang="en-US" sz="5400" dirty="0" err="1" smtClean="0">
                <a:solidFill>
                  <a:srgbClr val="006600"/>
                </a:solidFill>
              </a:rPr>
              <a:t>Chúa</a:t>
            </a:r>
            <a:r>
              <a:rPr lang="en-US" sz="5400" dirty="0" smtClean="0">
                <a:solidFill>
                  <a:srgbClr val="006600"/>
                </a:solidFill>
              </a:rPr>
              <a:t>. </a:t>
            </a:r>
            <a:r>
              <a:rPr lang="en-US" sz="5400" dirty="0" err="1" smtClean="0">
                <a:solidFill>
                  <a:srgbClr val="006600"/>
                </a:solidFill>
              </a:rPr>
              <a:t>Đến</a:t>
            </a:r>
            <a:r>
              <a:rPr lang="en-US" sz="5400" dirty="0" smtClean="0">
                <a:solidFill>
                  <a:srgbClr val="006600"/>
                </a:solidFill>
              </a:rPr>
              <a:t> </a:t>
            </a:r>
            <a:r>
              <a:rPr lang="en-US" sz="5400" dirty="0" err="1" smtClean="0">
                <a:solidFill>
                  <a:srgbClr val="006600"/>
                </a:solidFill>
              </a:rPr>
              <a:t>muôn</a:t>
            </a:r>
            <a:r>
              <a:rPr lang="en-US" sz="5400" dirty="0" smtClean="0">
                <a:solidFill>
                  <a:srgbClr val="006600"/>
                </a:solidFill>
              </a:rPr>
              <a:t> </a:t>
            </a:r>
            <a:r>
              <a:rPr lang="en-US" sz="5400" dirty="0" err="1" smtClean="0">
                <a:solidFill>
                  <a:srgbClr val="006600"/>
                </a:solidFill>
              </a:rPr>
              <a:t>đời</a:t>
            </a:r>
            <a:r>
              <a:rPr lang="en-US" sz="5400" dirty="0" smtClean="0">
                <a:solidFill>
                  <a:srgbClr val="006600"/>
                </a:solidFill>
              </a:rPr>
              <a:t> con </a:t>
            </a:r>
            <a:r>
              <a:rPr lang="en-US" sz="5400" dirty="0" err="1" smtClean="0">
                <a:solidFill>
                  <a:srgbClr val="006600"/>
                </a:solidFill>
              </a:rPr>
              <a:t>ngợi</a:t>
            </a:r>
            <a:r>
              <a:rPr lang="en-US" sz="5400" dirty="0" smtClean="0">
                <a:solidFill>
                  <a:srgbClr val="006600"/>
                </a:solidFill>
              </a:rPr>
              <a:t> </a:t>
            </a:r>
            <a:r>
              <a:rPr lang="en-US" sz="5400" dirty="0" err="1" smtClean="0">
                <a:solidFill>
                  <a:srgbClr val="006600"/>
                </a:solidFill>
              </a:rPr>
              <a:t>khen</a:t>
            </a:r>
            <a:r>
              <a:rPr lang="en-US" sz="5400" dirty="0" smtClean="0">
                <a:solidFill>
                  <a:srgbClr val="006600"/>
                </a:solidFill>
              </a:rPr>
              <a:t> </a:t>
            </a:r>
            <a:r>
              <a:rPr lang="en-US" sz="5400" dirty="0" err="1" smtClean="0">
                <a:solidFill>
                  <a:srgbClr val="006600"/>
                </a:solidFill>
              </a:rPr>
              <a:t>Danh</a:t>
            </a:r>
            <a:r>
              <a:rPr lang="en-US" sz="5400" dirty="0" smtClean="0">
                <a:solidFill>
                  <a:srgbClr val="006600"/>
                </a:solidFill>
              </a:rPr>
              <a:t> </a:t>
            </a:r>
            <a:r>
              <a:rPr lang="en-US" sz="5400" dirty="0" err="1" smtClean="0">
                <a:solidFill>
                  <a:srgbClr val="006600"/>
                </a:solidFill>
              </a:rPr>
              <a:t>Chúa</a:t>
            </a:r>
            <a:r>
              <a:rPr lang="en-US" sz="5400" dirty="0" smtClean="0">
                <a:solidFill>
                  <a:srgbClr val="006600"/>
                </a:solidFill>
              </a:rPr>
              <a:t>. </a:t>
            </a:r>
            <a:r>
              <a:rPr lang="en-US" sz="5400" dirty="0" err="1" smtClean="0">
                <a:solidFill>
                  <a:srgbClr val="006600"/>
                </a:solidFill>
              </a:rPr>
              <a:t>Muôn</a:t>
            </a:r>
            <a:r>
              <a:rPr lang="en-US" sz="5400" dirty="0" smtClean="0">
                <a:solidFill>
                  <a:srgbClr val="006600"/>
                </a:solidFill>
              </a:rPr>
              <a:t> </a:t>
            </a:r>
            <a:r>
              <a:rPr lang="en-US" sz="5400" dirty="0" err="1" smtClean="0">
                <a:solidFill>
                  <a:srgbClr val="006600"/>
                </a:solidFill>
              </a:rPr>
              <a:t>muôn</a:t>
            </a:r>
            <a:r>
              <a:rPr lang="en-US" sz="5400" dirty="0" smtClean="0">
                <a:solidFill>
                  <a:srgbClr val="006600"/>
                </a:solidFill>
              </a:rPr>
              <a:t> </a:t>
            </a:r>
            <a:r>
              <a:rPr lang="en-US" sz="5400" dirty="0" err="1" smtClean="0">
                <a:solidFill>
                  <a:srgbClr val="006600"/>
                </a:solidFill>
              </a:rPr>
              <a:t>đời</a:t>
            </a:r>
            <a:r>
              <a:rPr lang="en-US" sz="5400" dirty="0" smtClean="0">
                <a:solidFill>
                  <a:srgbClr val="006600"/>
                </a:solidFill>
              </a:rPr>
              <a:t> con </a:t>
            </a:r>
            <a:r>
              <a:rPr lang="en-US" sz="5400" dirty="0" err="1" smtClean="0">
                <a:solidFill>
                  <a:srgbClr val="006600"/>
                </a:solidFill>
              </a:rPr>
              <a:t>ca</a:t>
            </a:r>
            <a:r>
              <a:rPr lang="en-US" sz="5400" dirty="0" smtClean="0">
                <a:solidFill>
                  <a:srgbClr val="006600"/>
                </a:solidFill>
              </a:rPr>
              <a:t> </a:t>
            </a:r>
            <a:r>
              <a:rPr lang="en-US" sz="5400" dirty="0" err="1" smtClean="0">
                <a:solidFill>
                  <a:srgbClr val="006600"/>
                </a:solidFill>
              </a:rPr>
              <a:t>vang</a:t>
            </a:r>
            <a:r>
              <a:rPr lang="en-US" sz="5400" dirty="0" smtClean="0">
                <a:solidFill>
                  <a:srgbClr val="006600"/>
                </a:solidFill>
              </a:rPr>
              <a:t> </a:t>
            </a:r>
            <a:r>
              <a:rPr lang="en-US" sz="5400" dirty="0" err="1" smtClean="0">
                <a:solidFill>
                  <a:srgbClr val="006600"/>
                </a:solidFill>
              </a:rPr>
              <a:t>tình</a:t>
            </a:r>
            <a:r>
              <a:rPr lang="en-US" sz="5400" dirty="0" smtClean="0">
                <a:solidFill>
                  <a:srgbClr val="006600"/>
                </a:solidFill>
              </a:rPr>
              <a:t> </a:t>
            </a:r>
            <a:r>
              <a:rPr lang="en-US" sz="5400" dirty="0" err="1" smtClean="0">
                <a:solidFill>
                  <a:srgbClr val="006600"/>
                </a:solidFill>
              </a:rPr>
              <a:t>thương</a:t>
            </a:r>
            <a:r>
              <a:rPr lang="en-US" sz="5400" dirty="0" smtClean="0">
                <a:solidFill>
                  <a:srgbClr val="006600"/>
                </a:solidFill>
              </a:rPr>
              <a:t> </a:t>
            </a:r>
            <a:r>
              <a:rPr lang="en-US" sz="5400" dirty="0" err="1" smtClean="0">
                <a:solidFill>
                  <a:srgbClr val="006600"/>
                </a:solidFill>
              </a:rPr>
              <a:t>Chúa</a:t>
            </a:r>
            <a:r>
              <a:rPr lang="en-US" sz="5400" dirty="0" smtClean="0">
                <a:solidFill>
                  <a:srgbClr val="006600"/>
                </a:solidFill>
              </a:rPr>
              <a:t> </a:t>
            </a:r>
            <a:r>
              <a:rPr lang="en-US" sz="5400" dirty="0" err="1" smtClean="0">
                <a:solidFill>
                  <a:srgbClr val="006600"/>
                </a:solidFill>
              </a:rPr>
              <a:t>và</a:t>
            </a:r>
            <a:r>
              <a:rPr lang="en-US" sz="5400" dirty="0" smtClean="0">
                <a:solidFill>
                  <a:srgbClr val="006600"/>
                </a:solidFill>
              </a:rPr>
              <a:t> </a:t>
            </a:r>
            <a:r>
              <a:rPr lang="en-US" sz="5400" dirty="0" err="1" smtClean="0">
                <a:solidFill>
                  <a:srgbClr val="006600"/>
                </a:solidFill>
              </a:rPr>
              <a:t>mãi</a:t>
            </a:r>
            <a:r>
              <a:rPr lang="en-US" sz="5400" dirty="0" smtClean="0">
                <a:solidFill>
                  <a:srgbClr val="006600"/>
                </a:solidFill>
              </a:rPr>
              <a:t> </a:t>
            </a:r>
            <a:r>
              <a:rPr lang="en-US" sz="5400" dirty="0" err="1" smtClean="0">
                <a:solidFill>
                  <a:srgbClr val="006600"/>
                </a:solidFill>
              </a:rPr>
              <a:t>mãi</a:t>
            </a:r>
            <a:r>
              <a:rPr lang="en-US" sz="5400" dirty="0" smtClean="0">
                <a:solidFill>
                  <a:srgbClr val="006600"/>
                </a:solidFill>
              </a:rPr>
              <a:t> con </a:t>
            </a:r>
            <a:r>
              <a:rPr lang="en-US" sz="5400" dirty="0" err="1" smtClean="0">
                <a:solidFill>
                  <a:srgbClr val="006600"/>
                </a:solidFill>
              </a:rPr>
              <a:t>nhớ</a:t>
            </a:r>
            <a:r>
              <a:rPr lang="en-US" sz="5400" dirty="0" smtClean="0">
                <a:solidFill>
                  <a:srgbClr val="006600"/>
                </a:solidFill>
              </a:rPr>
              <a:t> </a:t>
            </a:r>
            <a:r>
              <a:rPr lang="en-US" sz="5400" dirty="0" err="1" smtClean="0">
                <a:solidFill>
                  <a:srgbClr val="006600"/>
                </a:solidFill>
              </a:rPr>
              <a:t>công</a:t>
            </a:r>
            <a:r>
              <a:rPr lang="en-US" sz="5400" dirty="0" smtClean="0">
                <a:solidFill>
                  <a:srgbClr val="006600"/>
                </a:solidFill>
              </a:rPr>
              <a:t> </a:t>
            </a:r>
            <a:r>
              <a:rPr lang="en-US" sz="5400" dirty="0" err="1" smtClean="0">
                <a:solidFill>
                  <a:srgbClr val="006600"/>
                </a:solidFill>
              </a:rPr>
              <a:t>ơn</a:t>
            </a:r>
            <a:r>
              <a:rPr lang="en-US" sz="5400" dirty="0" smtClean="0">
                <a:solidFill>
                  <a:srgbClr val="006600"/>
                </a:solidFill>
              </a:rPr>
              <a:t> </a:t>
            </a:r>
            <a:r>
              <a:rPr lang="en-US" sz="5400" dirty="0" err="1" smtClean="0">
                <a:solidFill>
                  <a:srgbClr val="006600"/>
                </a:solidFill>
              </a:rPr>
              <a:t>Người</a:t>
            </a:r>
            <a:endParaRPr lang="en-US" sz="5400" dirty="0">
              <a:solidFill>
                <a:srgbClr val="006600"/>
              </a:solidFill>
            </a:endParaRPr>
          </a:p>
        </p:txBody>
      </p:sp>
    </p:spTree>
    <p:extLst>
      <p:ext uri="{BB962C8B-B14F-4D97-AF65-F5344CB8AC3E}">
        <p14:creationId xmlns:p14="http://schemas.microsoft.com/office/powerpoint/2010/main" val="73456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5500" dirty="0" smtClean="0">
                <a:solidFill>
                  <a:srgbClr val="C00000"/>
                </a:solidFill>
              </a:rPr>
              <a:t>Tk</a:t>
            </a:r>
            <a:r>
              <a:rPr lang="en-US" sz="5500" dirty="0" smtClean="0">
                <a:solidFill>
                  <a:srgbClr val="C00000"/>
                </a:solidFill>
              </a:rPr>
              <a:t>1</a:t>
            </a:r>
            <a:r>
              <a:rPr lang="vi-VN" sz="5500" dirty="0" smtClean="0">
                <a:solidFill>
                  <a:srgbClr val="C00000"/>
                </a:solidFill>
              </a:rPr>
              <a:t>:</a:t>
            </a:r>
            <a:r>
              <a:rPr lang="vi-VN" sz="5500" dirty="0" smtClean="0">
                <a:solidFill>
                  <a:srgbClr val="006600"/>
                </a:solidFill>
              </a:rPr>
              <a:t> </a:t>
            </a:r>
            <a:r>
              <a:rPr lang="vi-VN" sz="5500" dirty="0">
                <a:solidFill>
                  <a:srgbClr val="006600"/>
                </a:solidFill>
              </a:rPr>
              <a:t>Vì tình yêu bao la Chúa gìn giữ con qua bao hiểm nguy con vui sướng. Đôi mắt lệ rưng rưng tận hiến cho Ngài êm ái nào hơn. </a:t>
            </a:r>
            <a:endParaRPr lang="en-US" sz="5500" dirty="0">
              <a:solidFill>
                <a:srgbClr val="006600"/>
              </a:solidFill>
            </a:endParaRPr>
          </a:p>
        </p:txBody>
      </p:sp>
    </p:spTree>
    <p:extLst>
      <p:ext uri="{BB962C8B-B14F-4D97-AF65-F5344CB8AC3E}">
        <p14:creationId xmlns:p14="http://schemas.microsoft.com/office/powerpoint/2010/main" val="1226040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en-US" sz="5400" dirty="0" err="1" smtClean="0">
                <a:solidFill>
                  <a:srgbClr val="C00000"/>
                </a:solidFill>
              </a:rPr>
              <a:t>Đk</a:t>
            </a:r>
            <a:r>
              <a:rPr lang="vi-VN" sz="5400" dirty="0" smtClean="0">
                <a:solidFill>
                  <a:srgbClr val="C00000"/>
                </a:solidFill>
              </a:rPr>
              <a:t>:</a:t>
            </a:r>
            <a:r>
              <a:rPr lang="vi-VN" sz="5400" dirty="0" smtClean="0">
                <a:solidFill>
                  <a:srgbClr val="006600"/>
                </a:solidFill>
              </a:rPr>
              <a:t> </a:t>
            </a:r>
            <a:r>
              <a:rPr lang="vi-VN" sz="5400" dirty="0">
                <a:solidFill>
                  <a:srgbClr val="006600"/>
                </a:solidFill>
              </a:rPr>
              <a:t>Đến muôn đời con cảm tạ ơn Chúa. Đến muôn đời con ngợi khen Danh Chúa. Muôn muôn đời con ca vang tình thương Chúa và mãi mãi con nhớ công ơn </a:t>
            </a:r>
            <a:r>
              <a:rPr lang="vi-VN" sz="5400" dirty="0" smtClean="0">
                <a:solidFill>
                  <a:srgbClr val="006600"/>
                </a:solidFill>
              </a:rPr>
              <a:t>Người</a:t>
            </a:r>
            <a:endParaRPr lang="en-US" sz="5400" dirty="0">
              <a:solidFill>
                <a:srgbClr val="006600"/>
              </a:solidFill>
            </a:endParaRPr>
          </a:p>
        </p:txBody>
      </p:sp>
    </p:spTree>
    <p:extLst>
      <p:ext uri="{BB962C8B-B14F-4D97-AF65-F5344CB8AC3E}">
        <p14:creationId xmlns:p14="http://schemas.microsoft.com/office/powerpoint/2010/main" val="1226040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22803884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rgbClr val="006600"/>
                </a:solidFill>
                <a:effectLst/>
                <a:latin typeface="+mj-lt"/>
                <a:cs typeface="Times New Roman" pitchFamily="18" charset="0"/>
              </a:rPr>
              <a:t>Xin Chúa làm nên cuộc Hiện Xuống mới trong đời sống Hội</a:t>
            </a:r>
            <a:br>
              <a:rPr lang="vi-VN" sz="4800" b="0" dirty="0">
                <a:solidFill>
                  <a:srgbClr val="006600"/>
                </a:solidFill>
                <a:effectLst/>
                <a:latin typeface="+mj-lt"/>
                <a:cs typeface="Times New Roman" pitchFamily="18" charset="0"/>
              </a:rPr>
            </a:br>
            <a:r>
              <a:rPr lang="vi-VN" sz="4800" b="0" dirty="0">
                <a:solidFill>
                  <a:srgbClr val="0066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460572543"/>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rgbClr val="006600"/>
                </a:solidFill>
                <a:effectLst/>
                <a:latin typeface="+mj-lt"/>
              </a:rPr>
              <a:t>để các ngài cùng nhau tìm hiểu những điều đẹp ý</a:t>
            </a:r>
            <a:r>
              <a:rPr lang="en-US" sz="5400" b="0" dirty="0">
                <a:solidFill>
                  <a:srgbClr val="006600"/>
                </a:solidFill>
                <a:effectLst/>
                <a:latin typeface="+mj-lt"/>
              </a:rPr>
              <a:t> </a:t>
            </a:r>
            <a:r>
              <a:rPr lang="vi-VN" sz="5400" b="0" dirty="0">
                <a:solidFill>
                  <a:srgbClr val="006600"/>
                </a:solidFill>
                <a:effectLst/>
                <a:latin typeface="+mj-lt"/>
              </a:rPr>
              <a:t>Chúa, và hướng dẫn đoàn Dân Chúa thực thi những điều Chúa truyền dạy</a:t>
            </a:r>
            <a:r>
              <a:rPr lang="en-US" sz="5400" b="0" dirty="0">
                <a:solidFill>
                  <a:srgbClr val="006600"/>
                </a:solidFill>
                <a:effectLst/>
                <a:latin typeface="+mj-lt"/>
              </a:rPr>
              <a:t>.</a:t>
            </a:r>
          </a:p>
        </p:txBody>
      </p:sp>
    </p:spTree>
    <p:extLst>
      <p:ext uri="{BB962C8B-B14F-4D97-AF65-F5344CB8AC3E}">
        <p14:creationId xmlns:p14="http://schemas.microsoft.com/office/powerpoint/2010/main" val="1579922675"/>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dirty="0">
                <a:solidFill>
                  <a:srgbClr val="006600"/>
                </a:solidFill>
                <a:effectLst/>
                <a:latin typeface="+mj-lt"/>
              </a:rPr>
              <a:t>Các giáo phận Việt Nam chúng con, </a:t>
            </a:r>
            <a:br>
              <a:rPr lang="vi-VN" b="0" dirty="0">
                <a:solidFill>
                  <a:srgbClr val="006600"/>
                </a:solidFill>
                <a:effectLst/>
                <a:latin typeface="+mj-lt"/>
              </a:rPr>
            </a:br>
            <a:r>
              <a:rPr lang="vi-VN" b="0" dirty="0">
                <a:solidFill>
                  <a:srgbClr val="0066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dirty="0">
              <a:solidFill>
                <a:srgbClr val="006600"/>
              </a:solidFill>
              <a:effectLst/>
              <a:latin typeface="+mj-lt"/>
            </a:endParaRPr>
          </a:p>
        </p:txBody>
      </p:sp>
    </p:spTree>
    <p:extLst>
      <p:ext uri="{BB962C8B-B14F-4D97-AF65-F5344CB8AC3E}">
        <p14:creationId xmlns:p14="http://schemas.microsoft.com/office/powerpoint/2010/main" val="3120134080"/>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006600"/>
                </a:solidFill>
                <a:effectLst/>
                <a:latin typeface="+mj-lt"/>
              </a:rPr>
              <a:t>thái độ tham gia và lòng nhiệt thành trong sứ vụ của Hội</a:t>
            </a:r>
            <a:br>
              <a:rPr lang="vi-VN" sz="4900" b="0" dirty="0">
                <a:solidFill>
                  <a:srgbClr val="006600"/>
                </a:solidFill>
                <a:effectLst/>
                <a:latin typeface="+mj-lt"/>
              </a:rPr>
            </a:br>
            <a:r>
              <a:rPr lang="vi-VN" sz="4900" b="0" dirty="0">
                <a:solidFill>
                  <a:srgbClr val="006600"/>
                </a:solidFill>
                <a:effectLst/>
                <a:latin typeface="+mj-lt"/>
              </a:rPr>
              <a:t>Thánh, Nhờ lời chuyển cầu của Đức Trinh Nữ Maria, Nữ Vương các Tông đồ và là Mẹ của Hội Thánh,</a:t>
            </a:r>
            <a:endParaRPr lang="en-US" sz="4900" b="0" dirty="0">
              <a:solidFill>
                <a:srgbClr val="006600"/>
              </a:solidFill>
              <a:effectLst/>
              <a:latin typeface="+mj-lt"/>
            </a:endParaRPr>
          </a:p>
        </p:txBody>
      </p:sp>
    </p:spTree>
    <p:extLst>
      <p:ext uri="{BB962C8B-B14F-4D97-AF65-F5344CB8AC3E}">
        <p14:creationId xmlns:p14="http://schemas.microsoft.com/office/powerpoint/2010/main" val="2517259802"/>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dirty="0">
                <a:solidFill>
                  <a:srgbClr val="C00000"/>
                </a:solidFill>
                <a:effectLst/>
                <a:latin typeface="+mj-lt"/>
                <a:cs typeface="Times New Roman" pitchFamily="18" charset="0"/>
              </a:rPr>
              <a:t>Amen.</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99563320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960</Words>
  <Application>Microsoft Office PowerPoint</Application>
  <PresentationFormat>On-screen Show (16:9)</PresentationFormat>
  <Paragraphs>48</Paragraphs>
  <Slides>44</Slides>
  <Notes>0</Notes>
  <HiddenSlides>0</HiddenSlides>
  <MMClips>0</MMClips>
  <ScaleCrop>false</ScaleCrop>
  <HeadingPairs>
    <vt:vector size="4" baseType="variant">
      <vt:variant>
        <vt:lpstr>Theme</vt:lpstr>
      </vt:variant>
      <vt:variant>
        <vt:i4>23</vt:i4>
      </vt:variant>
      <vt:variant>
        <vt:lpstr>Slide Titles</vt:lpstr>
      </vt:variant>
      <vt:variant>
        <vt:i4>44</vt:i4>
      </vt:variant>
    </vt:vector>
  </HeadingPairs>
  <TitlesOfParts>
    <vt:vector size="67" baseType="lpstr">
      <vt:lpstr>Office Theme</vt:lpstr>
      <vt:lpstr>3_Office Theme</vt:lpstr>
      <vt:lpstr>4_Office Theme</vt:lpstr>
      <vt:lpstr>10_Office Theme</vt:lpstr>
      <vt:lpstr>12_Office Theme</vt:lpstr>
      <vt:lpstr>13_Office Theme</vt:lpstr>
      <vt:lpstr>11_Office Theme</vt:lpstr>
      <vt:lpstr>14_Office Theme</vt:lpstr>
      <vt:lpstr>15_Office Theme</vt:lpstr>
      <vt:lpstr>16_Office Theme</vt:lpstr>
      <vt:lpstr>17_Office Theme</vt:lpstr>
      <vt:lpstr>1_Office Theme</vt:lpstr>
      <vt:lpstr>2_Office Theme</vt:lpstr>
      <vt:lpstr>5_Office Theme</vt:lpstr>
      <vt:lpstr>6_Office Theme</vt:lpstr>
      <vt:lpstr>7_Office Theme</vt:lpstr>
      <vt:lpstr>8_Office Theme</vt:lpstr>
      <vt:lpstr>9_Office Theme</vt:lpstr>
      <vt:lpstr>18_Office Theme</vt:lpstr>
      <vt:lpstr>19_Office Theme</vt:lpstr>
      <vt:lpstr>20_Office Theme</vt:lpstr>
      <vt:lpstr>21_Office Theme</vt:lpstr>
      <vt:lpstr>22_Office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Đk: Gia tài là chiếc bị Người mang trên vai. Hành trang đi vào đời là tập Kinh Thánh. Chỗ đất đứng là nhà và tấm đá thô gối đầu. Người lữ khách phong trần bình an bước đi.</vt:lpstr>
      <vt:lpstr>**: Gia tài Người trối lại cho anh em. Hành trang đi vào đời là đôi tay trắng. Sống bác ái hiền hòa và hãy giữ lấy khiêm nhường. Để trở nên nhưng người nghèo khó Tin Mừng. </vt:lpstr>
      <vt:lpstr>Tk1: Tình yêu thiêu đốt Đa minh hiện thân một đời nghèo khó. Sống chứng nhân không vương bụi trần. Vì nhiệt tâm niềm tin thắp sáng. </vt:lpstr>
      <vt:lpstr>Đk: Gia tài là chiếc bị Người mang trên vai. Hành trang đi vào đời là tập Kinh Thánh. Chỗ đất đứng là nhà và tấm đá thô gối đầu. Người lữ khách phong trần bình an bước đi.</vt:lpstr>
      <vt:lpstr>**: Gia tài Người trối lại cho anh em. Hành trang đi vào đời là đôi tay trắng. Sống bác ái hiền hòa và hãy giữ lấy khiêm nhường. Để trở nên nhưng người nghèo khó Tin Mừng.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Chúng con dâng về ngai uy linh. Này bánh miến trắng tinh và rượu nho thơm ngát. Bao niềm yêu mến dâng dạt dào như hương khói triền miên. Nguyện Chúa thương nhận của lễ vẹn tuyền. </vt:lpstr>
      <vt:lpstr>Tk1: Đây tâm hồn ước nguyện luôn mến yêu, luôn mến yêu một Chúa. Và tấm thân này yếu hèn hiêp dâng, hiệp dâng Chúa Thiên tòa. </vt:lpstr>
      <vt:lpstr>Đk: Chúng con dâng về ngai uy linh. Này bánh miến trắng tinh và rượu nho thơm ngát. Bao niềm yêu mến dâng dạt dào như hương khói triền miên. Nguyện Chúa thương nhận của lễ vẹn tuyền. </vt:lpstr>
      <vt:lpstr>Tk2: Muôn tâm hồn kết hiệp trong lễ dâng, trong lễ dâng thành kính. Nguyện Chúa thương tình đoái nhìn. Rủ thương, rộng ban phúc thiên đình. </vt:lpstr>
      <vt:lpstr>Đk: Chúng con dâng về ngai uy linh. Này bánh miến trắng tinh và rượu nho thơm ngát. Bao niềm yêu mến dâng dạt dào như hương khói triền miên. Nguyện Chúa thương nhận của lễ vẹn tuyền. </vt:lpstr>
      <vt:lpstr>PowerPoint Presentation</vt:lpstr>
      <vt:lpstr>PowerPoint Presentation</vt:lpstr>
      <vt:lpstr>PowerPoint Presentation</vt:lpstr>
      <vt:lpstr>Tk1: Con hát bài tình ca muôn đời tri ân Chúa cả. Qua bao nỗi gian nan ân ban Chúa vẫn tuôn tràn. Đời con như hạt sương rơi mây vương tơ trời xa xăm dịu vợi. Nhưng Chúa đã đổi đời cho con nên lời ngợi ca ân phúc. Này con hát bài tình ca đến muôn đời xin tạ ơn Cha. </vt:lpstr>
      <vt:lpstr>Đk: Tình thương Chúa vẫn muôn đời bao la, hồng ân Chúa cả một trời cao xa, lòng nhân Chúa ôi thiết tha hải hà. Này đời con kết nên bài tình ca, tạ ơn Chúa muôn lời hoan ca, tình yêu mến không hề phôi pha. </vt:lpstr>
      <vt:lpstr>Tk2: Như nắng xuân bừng lên tươi hồng muôn hoa thắm nở. Tay Chúa đỡ nâng con đưa con tới ánh sáng ngời. Đời con như hạt mưa thugioong qua gió nhẹ xa đưa mmijt mù. Nhưng Chúa đã dủ tình cho con nên bạn tâm giao nghĩa phúc này con dâng lời ngợi ca tiếng cảm tạ suốt đời vang xa. </vt:lpstr>
      <vt:lpstr>Đk: Tình thương Chúa vẫn muôn đời bao la, hồng ân Chúa cả một trời cao xa, lòng nhân Chúa ôi thiết tha hải hà. Này đời con kết nên bài tình ca, tạ ơn Chúa muôn lời hoan ca, tình yêu mến không hề phôi pha.</vt:lpstr>
      <vt:lpstr>PowerPoint Presentation</vt:lpstr>
      <vt:lpstr>PowerPoint Presentation</vt:lpstr>
      <vt:lpstr>PowerPoint Presentation</vt:lpstr>
      <vt:lpstr>PowerPoint Presentation</vt:lpstr>
      <vt:lpstr>Tk1: Vì tình yêu bao la Chúa gìn giữ con qua bao hiểm nguy con vui sướng. Đôi mắt lệ rưng rưng tận hiến cho Ngài êm ái nào hơn. </vt:lpstr>
      <vt:lpstr>Đk: Đến muôn đời con cảm tạ ơn Chúa. Đến muôn đời con ngợi khen Danh Chúa. Muôn muôn đời con ca vang tình thương Chúa và mãi mãi con nhớ công ơn Người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68</cp:revision>
  <dcterms:created xsi:type="dcterms:W3CDTF">2022-10-30T00:36:35Z</dcterms:created>
  <dcterms:modified xsi:type="dcterms:W3CDTF">2023-08-07T01:24:43Z</dcterms:modified>
</cp:coreProperties>
</file>