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2" r:id="rId2"/>
    <p:sldMasterId id="2147483674" r:id="rId3"/>
    <p:sldMasterId id="2147483686" r:id="rId4"/>
    <p:sldMasterId id="2147483694" r:id="rId5"/>
    <p:sldMasterId id="2147483706" r:id="rId6"/>
  </p:sldMasterIdLst>
  <p:sldIdLst>
    <p:sldId id="512" r:id="rId7"/>
    <p:sldId id="507" r:id="rId8"/>
    <p:sldId id="376" r:id="rId9"/>
    <p:sldId id="495" r:id="rId10"/>
    <p:sldId id="537" r:id="rId11"/>
    <p:sldId id="367" r:id="rId12"/>
    <p:sldId id="368" r:id="rId13"/>
    <p:sldId id="369" r:id="rId14"/>
    <p:sldId id="370" r:id="rId15"/>
    <p:sldId id="371" r:id="rId16"/>
    <p:sldId id="372" r:id="rId17"/>
    <p:sldId id="373" r:id="rId18"/>
    <p:sldId id="374" r:id="rId19"/>
    <p:sldId id="506" r:id="rId20"/>
    <p:sldId id="256" r:id="rId21"/>
    <p:sldId id="513" r:id="rId22"/>
    <p:sldId id="514" r:id="rId23"/>
    <p:sldId id="515" r:id="rId24"/>
    <p:sldId id="516" r:id="rId25"/>
    <p:sldId id="517" r:id="rId26"/>
    <p:sldId id="505" r:id="rId27"/>
    <p:sldId id="392" r:id="rId28"/>
    <p:sldId id="393" r:id="rId29"/>
    <p:sldId id="394" r:id="rId30"/>
    <p:sldId id="395" r:id="rId31"/>
    <p:sldId id="396" r:id="rId32"/>
    <p:sldId id="397" r:id="rId33"/>
    <p:sldId id="398" r:id="rId34"/>
    <p:sldId id="399" r:id="rId35"/>
    <p:sldId id="508" r:id="rId36"/>
    <p:sldId id="415" r:id="rId37"/>
    <p:sldId id="483" r:id="rId38"/>
    <p:sldId id="484" r:id="rId39"/>
    <p:sldId id="485" r:id="rId40"/>
    <p:sldId id="533" r:id="rId41"/>
    <p:sldId id="486" r:id="rId42"/>
    <p:sldId id="534" r:id="rId43"/>
    <p:sldId id="487" r:id="rId44"/>
    <p:sldId id="535" r:id="rId45"/>
    <p:sldId id="488" r:id="rId46"/>
    <p:sldId id="536" r:id="rId47"/>
    <p:sldId id="417" r:id="rId48"/>
    <p:sldId id="494" r:id="rId49"/>
    <p:sldId id="475" r:id="rId50"/>
    <p:sldId id="474" r:id="rId51"/>
    <p:sldId id="400" r:id="rId52"/>
    <p:sldId id="401" r:id="rId53"/>
    <p:sldId id="402" r:id="rId54"/>
    <p:sldId id="403" r:id="rId55"/>
    <p:sldId id="404" r:id="rId56"/>
    <p:sldId id="405" r:id="rId57"/>
    <p:sldId id="406" r:id="rId58"/>
    <p:sldId id="407" r:id="rId59"/>
    <p:sldId id="408" r:id="rId60"/>
    <p:sldId id="409" r:id="rId61"/>
    <p:sldId id="410" r:id="rId62"/>
    <p:sldId id="411" r:id="rId63"/>
    <p:sldId id="412" r:id="rId64"/>
    <p:sldId id="413" r:id="rId65"/>
    <p:sldId id="414" r:id="rId66"/>
    <p:sldId id="518" r:id="rId67"/>
    <p:sldId id="540" r:id="rId68"/>
    <p:sldId id="519" r:id="rId69"/>
    <p:sldId id="539" r:id="rId70"/>
    <p:sldId id="541" r:id="rId71"/>
    <p:sldId id="542" r:id="rId72"/>
    <p:sldId id="520" r:id="rId73"/>
    <p:sldId id="538" r:id="rId74"/>
    <p:sldId id="543" r:id="rId75"/>
    <p:sldId id="544" r:id="rId76"/>
    <p:sldId id="521" r:id="rId77"/>
    <p:sldId id="522" r:id="rId78"/>
    <p:sldId id="545" r:id="rId79"/>
    <p:sldId id="546" r:id="rId80"/>
    <p:sldId id="276" r:id="rId81"/>
    <p:sldId id="509" r:id="rId82"/>
    <p:sldId id="277" r:id="rId83"/>
    <p:sldId id="523" r:id="rId84"/>
    <p:sldId id="549" r:id="rId85"/>
    <p:sldId id="552" r:id="rId86"/>
    <p:sldId id="553" r:id="rId87"/>
    <p:sldId id="524" r:id="rId88"/>
    <p:sldId id="548" r:id="rId89"/>
    <p:sldId id="550" r:id="rId90"/>
    <p:sldId id="551" r:id="rId91"/>
    <p:sldId id="525" r:id="rId92"/>
    <p:sldId id="547" r:id="rId93"/>
    <p:sldId id="526" r:id="rId94"/>
    <p:sldId id="527" r:id="rId95"/>
    <p:sldId id="292" r:id="rId96"/>
    <p:sldId id="510" r:id="rId97"/>
    <p:sldId id="293" r:id="rId98"/>
    <p:sldId id="528" r:id="rId99"/>
    <p:sldId id="529" r:id="rId100"/>
    <p:sldId id="554" r:id="rId101"/>
    <p:sldId id="530" r:id="rId102"/>
    <p:sldId id="556" r:id="rId103"/>
    <p:sldId id="531" r:id="rId104"/>
    <p:sldId id="555" r:id="rId105"/>
    <p:sldId id="532" r:id="rId106"/>
    <p:sldId id="511"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0" autoAdjust="0"/>
  </p:normalViewPr>
  <p:slideViewPr>
    <p:cSldViewPr snapToGrid="0">
      <p:cViewPr varScale="1">
        <p:scale>
          <a:sx n="108" d="100"/>
          <a:sy n="108" d="100"/>
        </p:scale>
        <p:origin x="1704" y="108"/>
      </p:cViewPr>
      <p:guideLst/>
    </p:cSldViewPr>
  </p:slideViewPr>
  <p:outlineViewPr>
    <p:cViewPr>
      <p:scale>
        <a:sx n="33" d="100"/>
        <a:sy n="33" d="100"/>
      </p:scale>
      <p:origin x="0" y="-227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microsoft.com/office/2016/11/relationships/changesInfo" Target="changesInfos/changesInfo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0B1808A2-E9F3-4F5C-ACD3-5A77F918B33A}"/>
    <pc:docChg chg="addSld delSld">
      <pc:chgData name="trungbo2001@gmail.com" userId="8ce29e2eda34f706" providerId="LiveId" clId="{0B1808A2-E9F3-4F5C-ACD3-5A77F918B33A}" dt="2023-07-01T15:31:47.105" v="1" actId="47"/>
      <pc:docMkLst>
        <pc:docMk/>
      </pc:docMkLst>
      <pc:sldChg chg="new del">
        <pc:chgData name="trungbo2001@gmail.com" userId="8ce29e2eda34f706" providerId="LiveId" clId="{0B1808A2-E9F3-4F5C-ACD3-5A77F918B33A}" dt="2023-07-01T15:31:47.105" v="1" actId="47"/>
        <pc:sldMkLst>
          <pc:docMk/>
          <pc:sldMk cId="2477319055" sldId="256"/>
        </pc:sldMkLst>
      </pc:sldChg>
      <pc:sldMasterChg chg="addSldLayout">
        <pc:chgData name="trungbo2001@gmail.com" userId="8ce29e2eda34f706" providerId="LiveId" clId="{0B1808A2-E9F3-4F5C-ACD3-5A77F918B33A}" dt="2023-07-01T15:31:41.019" v="0" actId="680"/>
        <pc:sldMasterMkLst>
          <pc:docMk/>
          <pc:sldMasterMk cId="4236796065" sldId="2147483648"/>
        </pc:sldMasterMkLst>
        <pc:sldLayoutChg chg="add">
          <pc:chgData name="trungbo2001@gmail.com" userId="8ce29e2eda34f706" providerId="LiveId" clId="{0B1808A2-E9F3-4F5C-ACD3-5A77F918B33A}" dt="2023-07-01T15:31:41.019" v="0" actId="680"/>
          <pc:sldLayoutMkLst>
            <pc:docMk/>
            <pc:sldMasterMk cId="4236796065" sldId="2147483648"/>
            <pc:sldLayoutMk cId="4098152304" sldId="2147483649"/>
          </pc:sldLayoutMkLst>
        </pc:sldLayoutChg>
      </pc:sldMasterChg>
    </pc:docChg>
  </pc:docChgLst>
  <pc:docChgLst>
    <pc:chgData name="trungbo2001@gmail.com" userId="8ce29e2eda34f706" providerId="LiveId" clId="{5A36F1DC-5D06-4FF0-A448-F4B1A562B24E}"/>
    <pc:docChg chg="modSld">
      <pc:chgData name="trungbo2001@gmail.com" userId="8ce29e2eda34f706" providerId="LiveId" clId="{5A36F1DC-5D06-4FF0-A448-F4B1A562B24E}" dt="2023-07-03T11:10:35.033" v="3" actId="115"/>
      <pc:docMkLst>
        <pc:docMk/>
      </pc:docMkLst>
      <pc:sldChg chg="modSp mod">
        <pc:chgData name="trungbo2001@gmail.com" userId="8ce29e2eda34f706" providerId="LiveId" clId="{5A36F1DC-5D06-4FF0-A448-F4B1A562B24E}" dt="2023-07-03T11:10:35.033" v="3" actId="115"/>
        <pc:sldMkLst>
          <pc:docMk/>
          <pc:sldMk cId="1355294681" sldId="512"/>
        </pc:sldMkLst>
        <pc:spChg chg="mod">
          <ac:chgData name="trungbo2001@gmail.com" userId="8ce29e2eda34f706" providerId="LiveId" clId="{5A36F1DC-5D06-4FF0-A448-F4B1A562B24E}" dt="2023-07-03T11:10:35.033" v="3" actId="115"/>
          <ac:spMkLst>
            <pc:docMk/>
            <pc:sldMk cId="1355294681" sldId="512"/>
            <ac:spMk id="2" creationId="{54B2AF15-81BB-B434-ECF6-17503575E491}"/>
          </ac:spMkLst>
        </pc:spChg>
      </pc:sldChg>
    </pc:docChg>
  </pc:docChgLst>
  <pc:docChgLst>
    <pc:chgData name="trungbo2001@gmail.com" userId="8ce29e2eda34f706" providerId="LiveId" clId="{72A3DD1C-5E9A-41ED-8CF7-F6B6A46D1EBD}"/>
    <pc:docChg chg="undo custSel addSld delSld modSld delMainMaster">
      <pc:chgData name="trungbo2001@gmail.com" userId="8ce29e2eda34f706" providerId="LiveId" clId="{72A3DD1C-5E9A-41ED-8CF7-F6B6A46D1EBD}" dt="2023-07-02T17:30:35.293" v="1594" actId="403"/>
      <pc:docMkLst>
        <pc:docMk/>
      </pc:docMkLst>
      <pc:sldChg chg="modSp mod">
        <pc:chgData name="trungbo2001@gmail.com" userId="8ce29e2eda34f706" providerId="LiveId" clId="{72A3DD1C-5E9A-41ED-8CF7-F6B6A46D1EBD}" dt="2023-07-02T16:38:22.660" v="803"/>
        <pc:sldMkLst>
          <pc:docMk/>
          <pc:sldMk cId="460824224" sldId="256"/>
        </pc:sldMkLst>
        <pc:spChg chg="mod">
          <ac:chgData name="trungbo2001@gmail.com" userId="8ce29e2eda34f706" providerId="LiveId" clId="{72A3DD1C-5E9A-41ED-8CF7-F6B6A46D1EBD}" dt="2023-07-02T16:38:22.660" v="803"/>
          <ac:spMkLst>
            <pc:docMk/>
            <pc:sldMk cId="460824224" sldId="256"/>
            <ac:spMk id="2" creationId="{00000000-0000-0000-0000-000000000000}"/>
          </ac:spMkLst>
        </pc:spChg>
      </pc:sldChg>
      <pc:sldChg chg="addSp modSp">
        <pc:chgData name="trungbo2001@gmail.com" userId="8ce29e2eda34f706" providerId="LiveId" clId="{72A3DD1C-5E9A-41ED-8CF7-F6B6A46D1EBD}" dt="2023-07-02T16:54:48.186" v="1124" actId="931"/>
        <pc:sldMkLst>
          <pc:docMk/>
          <pc:sldMk cId="2281482052" sldId="276"/>
        </pc:sldMkLst>
        <pc:picChg chg="add mod">
          <ac:chgData name="trungbo2001@gmail.com" userId="8ce29e2eda34f706" providerId="LiveId" clId="{72A3DD1C-5E9A-41ED-8CF7-F6B6A46D1EBD}" dt="2023-07-02T16:54:48.186" v="1124" actId="931"/>
          <ac:picMkLst>
            <pc:docMk/>
            <pc:sldMk cId="2281482052" sldId="276"/>
            <ac:picMk id="3" creationId="{E2882B13-FAED-A901-6100-E9C77F24CAD3}"/>
          </ac:picMkLst>
        </pc:picChg>
      </pc:sldChg>
      <pc:sldChg chg="modSp mod">
        <pc:chgData name="trungbo2001@gmail.com" userId="8ce29e2eda34f706" providerId="LiveId" clId="{72A3DD1C-5E9A-41ED-8CF7-F6B6A46D1EBD}" dt="2023-07-02T16:56:16.133" v="1248" actId="404"/>
        <pc:sldMkLst>
          <pc:docMk/>
          <pc:sldMk cId="3538784278" sldId="277"/>
        </pc:sldMkLst>
        <pc:spChg chg="mod">
          <ac:chgData name="trungbo2001@gmail.com" userId="8ce29e2eda34f706" providerId="LiveId" clId="{72A3DD1C-5E9A-41ED-8CF7-F6B6A46D1EBD}" dt="2023-07-02T16:56:16.133" v="1248" actId="404"/>
          <ac:spMkLst>
            <pc:docMk/>
            <pc:sldMk cId="3538784278" sldId="277"/>
            <ac:spMk id="2" creationId="{00000000-0000-0000-0000-000000000000}"/>
          </ac:spMkLst>
        </pc:spChg>
      </pc:sldChg>
      <pc:sldChg chg="modSp mod">
        <pc:chgData name="trungbo2001@gmail.com" userId="8ce29e2eda34f706" providerId="LiveId" clId="{72A3DD1C-5E9A-41ED-8CF7-F6B6A46D1EBD}" dt="2023-07-02T16:38:22.660" v="803"/>
        <pc:sldMkLst>
          <pc:docMk/>
          <pc:sldMk cId="2426266137" sldId="292"/>
        </pc:sldMkLst>
        <pc:spChg chg="mod">
          <ac:chgData name="trungbo2001@gmail.com" userId="8ce29e2eda34f706" providerId="LiveId" clId="{72A3DD1C-5E9A-41ED-8CF7-F6B6A46D1EBD}" dt="2023-07-02T16:38:22.660" v="803"/>
          <ac:spMkLst>
            <pc:docMk/>
            <pc:sldMk cId="2426266137" sldId="292"/>
            <ac:spMk id="2" creationId="{00000000-0000-0000-0000-000000000000}"/>
          </ac:spMkLst>
        </pc:spChg>
        <pc:picChg chg="mod">
          <ac:chgData name="trungbo2001@gmail.com" userId="8ce29e2eda34f706" providerId="LiveId" clId="{72A3DD1C-5E9A-41ED-8CF7-F6B6A46D1EBD}" dt="2023-07-01T15:45:30.539" v="13" actId="14100"/>
          <ac:picMkLst>
            <pc:docMk/>
            <pc:sldMk cId="2426266137" sldId="292"/>
            <ac:picMk id="5" creationId="{00000000-0000-0000-0000-000000000000}"/>
          </ac:picMkLst>
        </pc:picChg>
      </pc:sldChg>
      <pc:sldChg chg="modSp mod">
        <pc:chgData name="trungbo2001@gmail.com" userId="8ce29e2eda34f706" providerId="LiveId" clId="{72A3DD1C-5E9A-41ED-8CF7-F6B6A46D1EBD}" dt="2023-07-02T17:28:15.062" v="1561" actId="403"/>
        <pc:sldMkLst>
          <pc:docMk/>
          <pc:sldMk cId="380862043" sldId="293"/>
        </pc:sldMkLst>
        <pc:spChg chg="mod">
          <ac:chgData name="trungbo2001@gmail.com" userId="8ce29e2eda34f706" providerId="LiveId" clId="{72A3DD1C-5E9A-41ED-8CF7-F6B6A46D1EBD}" dt="2023-07-02T17:28:15.062" v="1561" actId="403"/>
          <ac:spMkLst>
            <pc:docMk/>
            <pc:sldMk cId="380862043" sldId="293"/>
            <ac:spMk id="2" creationId="{00000000-0000-0000-0000-000000000000}"/>
          </ac:spMkLst>
        </pc:spChg>
      </pc:sldChg>
      <pc:sldChg chg="modSp mod">
        <pc:chgData name="trungbo2001@gmail.com" userId="8ce29e2eda34f706" providerId="LiveId" clId="{72A3DD1C-5E9A-41ED-8CF7-F6B6A46D1EBD}" dt="2023-07-01T15:44:26.412" v="3" actId="14100"/>
        <pc:sldMkLst>
          <pc:docMk/>
          <pc:sldMk cId="2960784044" sldId="367"/>
        </pc:sldMkLst>
        <pc:picChg chg="mod">
          <ac:chgData name="trungbo2001@gmail.com" userId="8ce29e2eda34f706" providerId="LiveId" clId="{72A3DD1C-5E9A-41ED-8CF7-F6B6A46D1EBD}" dt="2023-07-01T15:44:26.412" v="3" actId="14100"/>
          <ac:picMkLst>
            <pc:docMk/>
            <pc:sldMk cId="2960784044" sldId="367"/>
            <ac:picMk id="5" creationId="{00000000-0000-0000-0000-000000000000}"/>
          </ac:picMkLst>
        </pc:picChg>
      </pc:sldChg>
      <pc:sldChg chg="modSp mod">
        <pc:chgData name="trungbo2001@gmail.com" userId="8ce29e2eda34f706" providerId="LiveId" clId="{72A3DD1C-5E9A-41ED-8CF7-F6B6A46D1EBD}" dt="2023-07-02T16:42:44.603" v="873" actId="27636"/>
        <pc:sldMkLst>
          <pc:docMk/>
          <pc:sldMk cId="397113529" sldId="368"/>
        </pc:sldMkLst>
        <pc:spChg chg="mod">
          <ac:chgData name="trungbo2001@gmail.com" userId="8ce29e2eda34f706" providerId="LiveId" clId="{72A3DD1C-5E9A-41ED-8CF7-F6B6A46D1EBD}" dt="2023-07-02T16:42:44.603" v="873" actId="27636"/>
          <ac:spMkLst>
            <pc:docMk/>
            <pc:sldMk cId="397113529" sldId="368"/>
            <ac:spMk id="2" creationId="{00000000-0000-0000-0000-000000000000}"/>
          </ac:spMkLst>
        </pc:spChg>
      </pc:sldChg>
      <pc:sldChg chg="modSp mod">
        <pc:chgData name="trungbo2001@gmail.com" userId="8ce29e2eda34f706" providerId="LiveId" clId="{72A3DD1C-5E9A-41ED-8CF7-F6B6A46D1EBD}" dt="2023-07-02T16:41:17.877" v="840" actId="403"/>
        <pc:sldMkLst>
          <pc:docMk/>
          <pc:sldMk cId="1079944784" sldId="369"/>
        </pc:sldMkLst>
        <pc:spChg chg="mod">
          <ac:chgData name="trungbo2001@gmail.com" userId="8ce29e2eda34f706" providerId="LiveId" clId="{72A3DD1C-5E9A-41ED-8CF7-F6B6A46D1EBD}" dt="2023-07-02T16:41:17.877" v="840" actId="403"/>
          <ac:spMkLst>
            <pc:docMk/>
            <pc:sldMk cId="1079944784" sldId="369"/>
            <ac:spMk id="2" creationId="{00000000-0000-0000-0000-000000000000}"/>
          </ac:spMkLst>
        </pc:spChg>
      </pc:sldChg>
      <pc:sldChg chg="modSp mod">
        <pc:chgData name="trungbo2001@gmail.com" userId="8ce29e2eda34f706" providerId="LiveId" clId="{72A3DD1C-5E9A-41ED-8CF7-F6B6A46D1EBD}" dt="2023-07-02T16:42:59.548" v="879" actId="20577"/>
        <pc:sldMkLst>
          <pc:docMk/>
          <pc:sldMk cId="2122863253" sldId="370"/>
        </pc:sldMkLst>
        <pc:spChg chg="mod">
          <ac:chgData name="trungbo2001@gmail.com" userId="8ce29e2eda34f706" providerId="LiveId" clId="{72A3DD1C-5E9A-41ED-8CF7-F6B6A46D1EBD}" dt="2023-07-02T16:42:59.548" v="879" actId="20577"/>
          <ac:spMkLst>
            <pc:docMk/>
            <pc:sldMk cId="2122863253" sldId="370"/>
            <ac:spMk id="2" creationId="{00000000-0000-0000-0000-000000000000}"/>
          </ac:spMkLst>
        </pc:spChg>
      </pc:sldChg>
      <pc:sldChg chg="modSp mod">
        <pc:chgData name="trungbo2001@gmail.com" userId="8ce29e2eda34f706" providerId="LiveId" clId="{72A3DD1C-5E9A-41ED-8CF7-F6B6A46D1EBD}" dt="2023-07-02T16:43:14.718" v="884" actId="403"/>
        <pc:sldMkLst>
          <pc:docMk/>
          <pc:sldMk cId="3173521748" sldId="371"/>
        </pc:sldMkLst>
        <pc:spChg chg="mod">
          <ac:chgData name="trungbo2001@gmail.com" userId="8ce29e2eda34f706" providerId="LiveId" clId="{72A3DD1C-5E9A-41ED-8CF7-F6B6A46D1EBD}" dt="2023-07-02T16:43:14.718" v="884" actId="403"/>
          <ac:spMkLst>
            <pc:docMk/>
            <pc:sldMk cId="3173521748" sldId="371"/>
            <ac:spMk id="2" creationId="{00000000-0000-0000-0000-000000000000}"/>
          </ac:spMkLst>
        </pc:spChg>
      </pc:sldChg>
      <pc:sldChg chg="modSp mod">
        <pc:chgData name="trungbo2001@gmail.com" userId="8ce29e2eda34f706" providerId="LiveId" clId="{72A3DD1C-5E9A-41ED-8CF7-F6B6A46D1EBD}" dt="2023-07-02T16:43:33.839" v="889" actId="403"/>
        <pc:sldMkLst>
          <pc:docMk/>
          <pc:sldMk cId="87441073" sldId="372"/>
        </pc:sldMkLst>
        <pc:spChg chg="mod">
          <ac:chgData name="trungbo2001@gmail.com" userId="8ce29e2eda34f706" providerId="LiveId" clId="{72A3DD1C-5E9A-41ED-8CF7-F6B6A46D1EBD}" dt="2023-07-02T16:43:33.839" v="889" actId="403"/>
          <ac:spMkLst>
            <pc:docMk/>
            <pc:sldMk cId="87441073" sldId="372"/>
            <ac:spMk id="2" creationId="{00000000-0000-0000-0000-000000000000}"/>
          </ac:spMkLst>
        </pc:spChg>
      </pc:sldChg>
      <pc:sldChg chg="modSp mod">
        <pc:chgData name="trungbo2001@gmail.com" userId="8ce29e2eda34f706" providerId="LiveId" clId="{72A3DD1C-5E9A-41ED-8CF7-F6B6A46D1EBD}" dt="2023-07-02T16:43:55.670" v="897" actId="404"/>
        <pc:sldMkLst>
          <pc:docMk/>
          <pc:sldMk cId="595797344" sldId="373"/>
        </pc:sldMkLst>
        <pc:spChg chg="mod">
          <ac:chgData name="trungbo2001@gmail.com" userId="8ce29e2eda34f706" providerId="LiveId" clId="{72A3DD1C-5E9A-41ED-8CF7-F6B6A46D1EBD}" dt="2023-07-02T16:43:55.670" v="897" actId="404"/>
          <ac:spMkLst>
            <pc:docMk/>
            <pc:sldMk cId="595797344" sldId="373"/>
            <ac:spMk id="2" creationId="{00000000-0000-0000-0000-000000000000}"/>
          </ac:spMkLst>
        </pc:spChg>
      </pc:sldChg>
      <pc:sldChg chg="modSp mod">
        <pc:chgData name="trungbo2001@gmail.com" userId="8ce29e2eda34f706" providerId="LiveId" clId="{72A3DD1C-5E9A-41ED-8CF7-F6B6A46D1EBD}" dt="2023-07-02T16:44:10.328" v="900" actId="403"/>
        <pc:sldMkLst>
          <pc:docMk/>
          <pc:sldMk cId="1316580595" sldId="374"/>
        </pc:sldMkLst>
        <pc:spChg chg="mod">
          <ac:chgData name="trungbo2001@gmail.com" userId="8ce29e2eda34f706" providerId="LiveId" clId="{72A3DD1C-5E9A-41ED-8CF7-F6B6A46D1EBD}" dt="2023-07-02T16:44:10.328" v="900" actId="403"/>
          <ac:spMkLst>
            <pc:docMk/>
            <pc:sldMk cId="1316580595" sldId="374"/>
            <ac:spMk id="2" creationId="{00000000-0000-0000-0000-000000000000}"/>
          </ac:spMkLst>
        </pc:spChg>
      </pc:sldChg>
      <pc:sldChg chg="modSp">
        <pc:chgData name="trungbo2001@gmail.com" userId="8ce29e2eda34f706" providerId="LiveId" clId="{72A3DD1C-5E9A-41ED-8CF7-F6B6A46D1EBD}" dt="2023-07-02T16:38:22.660" v="803"/>
        <pc:sldMkLst>
          <pc:docMk/>
          <pc:sldMk cId="602412595" sldId="376"/>
        </pc:sldMkLst>
        <pc:spChg chg="mod">
          <ac:chgData name="trungbo2001@gmail.com" userId="8ce29e2eda34f706" providerId="LiveId" clId="{72A3DD1C-5E9A-41ED-8CF7-F6B6A46D1EBD}" dt="2023-07-02T16:38:22.660" v="803"/>
          <ac:spMkLst>
            <pc:docMk/>
            <pc:sldMk cId="602412595" sldId="376"/>
            <ac:spMk id="2" creationId="{00000000-0000-0000-0000-000000000000}"/>
          </ac:spMkLst>
        </pc:spChg>
      </pc:sldChg>
      <pc:sldChg chg="modSp">
        <pc:chgData name="trungbo2001@gmail.com" userId="8ce29e2eda34f706" providerId="LiveId" clId="{72A3DD1C-5E9A-41ED-8CF7-F6B6A46D1EBD}" dt="2023-07-02T16:38:22.660" v="803"/>
        <pc:sldMkLst>
          <pc:docMk/>
          <pc:sldMk cId="3779838964" sldId="392"/>
        </pc:sldMkLst>
        <pc:spChg chg="mod">
          <ac:chgData name="trungbo2001@gmail.com" userId="8ce29e2eda34f706" providerId="LiveId" clId="{72A3DD1C-5E9A-41ED-8CF7-F6B6A46D1EBD}" dt="2023-07-02T16:38:22.660" v="803"/>
          <ac:spMkLst>
            <pc:docMk/>
            <pc:sldMk cId="3779838964" sldId="392"/>
            <ac:spMk id="78850" creationId="{00000000-0000-0000-0000-000000000000}"/>
          </ac:spMkLst>
        </pc:spChg>
        <pc:spChg chg="mod">
          <ac:chgData name="trungbo2001@gmail.com" userId="8ce29e2eda34f706" providerId="LiveId" clId="{72A3DD1C-5E9A-41ED-8CF7-F6B6A46D1EBD}" dt="2023-07-02T16:38:22.660" v="803"/>
          <ac:spMkLst>
            <pc:docMk/>
            <pc:sldMk cId="3779838964" sldId="392"/>
            <ac:spMk id="78851" creationId="{00000000-0000-0000-0000-000000000000}"/>
          </ac:spMkLst>
        </pc:spChg>
      </pc:sldChg>
      <pc:sldChg chg="modSp">
        <pc:chgData name="trungbo2001@gmail.com" userId="8ce29e2eda34f706" providerId="LiveId" clId="{72A3DD1C-5E9A-41ED-8CF7-F6B6A46D1EBD}" dt="2023-07-02T16:38:22.660" v="803"/>
        <pc:sldMkLst>
          <pc:docMk/>
          <pc:sldMk cId="3900652937" sldId="393"/>
        </pc:sldMkLst>
        <pc:spChg chg="mod">
          <ac:chgData name="trungbo2001@gmail.com" userId="8ce29e2eda34f706" providerId="LiveId" clId="{72A3DD1C-5E9A-41ED-8CF7-F6B6A46D1EBD}" dt="2023-07-02T16:38:22.660" v="803"/>
          <ac:spMkLst>
            <pc:docMk/>
            <pc:sldMk cId="3900652937" sldId="393"/>
            <ac:spMk id="78850" creationId="{00000000-0000-0000-0000-000000000000}"/>
          </ac:spMkLst>
        </pc:spChg>
        <pc:spChg chg="mod">
          <ac:chgData name="trungbo2001@gmail.com" userId="8ce29e2eda34f706" providerId="LiveId" clId="{72A3DD1C-5E9A-41ED-8CF7-F6B6A46D1EBD}" dt="2023-07-02T16:38:22.660" v="803"/>
          <ac:spMkLst>
            <pc:docMk/>
            <pc:sldMk cId="3900652937" sldId="393"/>
            <ac:spMk id="78851" creationId="{00000000-0000-0000-0000-000000000000}"/>
          </ac:spMkLst>
        </pc:spChg>
      </pc:sldChg>
      <pc:sldChg chg="modSp">
        <pc:chgData name="trungbo2001@gmail.com" userId="8ce29e2eda34f706" providerId="LiveId" clId="{72A3DD1C-5E9A-41ED-8CF7-F6B6A46D1EBD}" dt="2023-07-02T16:38:22.660" v="803"/>
        <pc:sldMkLst>
          <pc:docMk/>
          <pc:sldMk cId="1105532227" sldId="394"/>
        </pc:sldMkLst>
        <pc:spChg chg="mod">
          <ac:chgData name="trungbo2001@gmail.com" userId="8ce29e2eda34f706" providerId="LiveId" clId="{72A3DD1C-5E9A-41ED-8CF7-F6B6A46D1EBD}" dt="2023-07-02T16:38:22.660" v="803"/>
          <ac:spMkLst>
            <pc:docMk/>
            <pc:sldMk cId="1105532227" sldId="394"/>
            <ac:spMk id="80898" creationId="{00000000-0000-0000-0000-000000000000}"/>
          </ac:spMkLst>
        </pc:spChg>
        <pc:spChg chg="mod">
          <ac:chgData name="trungbo2001@gmail.com" userId="8ce29e2eda34f706" providerId="LiveId" clId="{72A3DD1C-5E9A-41ED-8CF7-F6B6A46D1EBD}" dt="2023-07-02T16:38:22.660" v="803"/>
          <ac:spMkLst>
            <pc:docMk/>
            <pc:sldMk cId="1105532227" sldId="394"/>
            <ac:spMk id="80899" creationId="{00000000-0000-0000-0000-000000000000}"/>
          </ac:spMkLst>
        </pc:spChg>
      </pc:sldChg>
      <pc:sldChg chg="modSp">
        <pc:chgData name="trungbo2001@gmail.com" userId="8ce29e2eda34f706" providerId="LiveId" clId="{72A3DD1C-5E9A-41ED-8CF7-F6B6A46D1EBD}" dt="2023-07-02T16:38:22.660" v="803"/>
        <pc:sldMkLst>
          <pc:docMk/>
          <pc:sldMk cId="2052993974" sldId="395"/>
        </pc:sldMkLst>
        <pc:spChg chg="mod">
          <ac:chgData name="trungbo2001@gmail.com" userId="8ce29e2eda34f706" providerId="LiveId" clId="{72A3DD1C-5E9A-41ED-8CF7-F6B6A46D1EBD}" dt="2023-07-02T16:38:22.660" v="803"/>
          <ac:spMkLst>
            <pc:docMk/>
            <pc:sldMk cId="2052993974" sldId="395"/>
            <ac:spMk id="82946" creationId="{00000000-0000-0000-0000-000000000000}"/>
          </ac:spMkLst>
        </pc:spChg>
        <pc:spChg chg="mod">
          <ac:chgData name="trungbo2001@gmail.com" userId="8ce29e2eda34f706" providerId="LiveId" clId="{72A3DD1C-5E9A-41ED-8CF7-F6B6A46D1EBD}" dt="2023-07-02T16:38:22.660" v="803"/>
          <ac:spMkLst>
            <pc:docMk/>
            <pc:sldMk cId="2052993974" sldId="395"/>
            <ac:spMk id="82947" creationId="{00000000-0000-0000-0000-000000000000}"/>
          </ac:spMkLst>
        </pc:spChg>
      </pc:sldChg>
      <pc:sldChg chg="modSp mod">
        <pc:chgData name="trungbo2001@gmail.com" userId="8ce29e2eda34f706" providerId="LiveId" clId="{72A3DD1C-5E9A-41ED-8CF7-F6B6A46D1EBD}" dt="2023-07-02T16:38:22.660" v="803"/>
        <pc:sldMkLst>
          <pc:docMk/>
          <pc:sldMk cId="4261666997" sldId="396"/>
        </pc:sldMkLst>
        <pc:spChg chg="mod">
          <ac:chgData name="trungbo2001@gmail.com" userId="8ce29e2eda34f706" providerId="LiveId" clId="{72A3DD1C-5E9A-41ED-8CF7-F6B6A46D1EBD}" dt="2023-07-02T16:38:22.660" v="803"/>
          <ac:spMkLst>
            <pc:docMk/>
            <pc:sldMk cId="4261666997" sldId="396"/>
            <ac:spMk id="84994" creationId="{00000000-0000-0000-0000-000000000000}"/>
          </ac:spMkLst>
        </pc:spChg>
        <pc:spChg chg="mod">
          <ac:chgData name="trungbo2001@gmail.com" userId="8ce29e2eda34f706" providerId="LiveId" clId="{72A3DD1C-5E9A-41ED-8CF7-F6B6A46D1EBD}" dt="2023-07-02T16:38:22.660" v="803"/>
          <ac:spMkLst>
            <pc:docMk/>
            <pc:sldMk cId="4261666997" sldId="396"/>
            <ac:spMk id="84995" creationId="{00000000-0000-0000-0000-000000000000}"/>
          </ac:spMkLst>
        </pc:spChg>
      </pc:sldChg>
      <pc:sldChg chg="modSp">
        <pc:chgData name="trungbo2001@gmail.com" userId="8ce29e2eda34f706" providerId="LiveId" clId="{72A3DD1C-5E9A-41ED-8CF7-F6B6A46D1EBD}" dt="2023-07-02T16:38:22.660" v="803"/>
        <pc:sldMkLst>
          <pc:docMk/>
          <pc:sldMk cId="36343776" sldId="397"/>
        </pc:sldMkLst>
        <pc:spChg chg="mod">
          <ac:chgData name="trungbo2001@gmail.com" userId="8ce29e2eda34f706" providerId="LiveId" clId="{72A3DD1C-5E9A-41ED-8CF7-F6B6A46D1EBD}" dt="2023-07-02T16:38:22.660" v="803"/>
          <ac:spMkLst>
            <pc:docMk/>
            <pc:sldMk cId="36343776" sldId="397"/>
            <ac:spMk id="87042" creationId="{00000000-0000-0000-0000-000000000000}"/>
          </ac:spMkLst>
        </pc:spChg>
        <pc:spChg chg="mod">
          <ac:chgData name="trungbo2001@gmail.com" userId="8ce29e2eda34f706" providerId="LiveId" clId="{72A3DD1C-5E9A-41ED-8CF7-F6B6A46D1EBD}" dt="2023-07-02T16:38:22.660" v="803"/>
          <ac:spMkLst>
            <pc:docMk/>
            <pc:sldMk cId="36343776" sldId="397"/>
            <ac:spMk id="87043" creationId="{00000000-0000-0000-0000-000000000000}"/>
          </ac:spMkLst>
        </pc:spChg>
      </pc:sldChg>
      <pc:sldChg chg="modSp">
        <pc:chgData name="trungbo2001@gmail.com" userId="8ce29e2eda34f706" providerId="LiveId" clId="{72A3DD1C-5E9A-41ED-8CF7-F6B6A46D1EBD}" dt="2023-07-02T16:38:22.660" v="803"/>
        <pc:sldMkLst>
          <pc:docMk/>
          <pc:sldMk cId="1177331147" sldId="398"/>
        </pc:sldMkLst>
        <pc:spChg chg="mod">
          <ac:chgData name="trungbo2001@gmail.com" userId="8ce29e2eda34f706" providerId="LiveId" clId="{72A3DD1C-5E9A-41ED-8CF7-F6B6A46D1EBD}" dt="2023-07-02T16:38:22.660" v="803"/>
          <ac:spMkLst>
            <pc:docMk/>
            <pc:sldMk cId="1177331147" sldId="398"/>
            <ac:spMk id="89090" creationId="{00000000-0000-0000-0000-000000000000}"/>
          </ac:spMkLst>
        </pc:spChg>
        <pc:spChg chg="mod">
          <ac:chgData name="trungbo2001@gmail.com" userId="8ce29e2eda34f706" providerId="LiveId" clId="{72A3DD1C-5E9A-41ED-8CF7-F6B6A46D1EBD}" dt="2023-07-02T16:38:22.660" v="803"/>
          <ac:spMkLst>
            <pc:docMk/>
            <pc:sldMk cId="1177331147" sldId="398"/>
            <ac:spMk id="89091" creationId="{00000000-0000-0000-0000-000000000000}"/>
          </ac:spMkLst>
        </pc:spChg>
      </pc:sldChg>
      <pc:sldChg chg="modSp">
        <pc:chgData name="trungbo2001@gmail.com" userId="8ce29e2eda34f706" providerId="LiveId" clId="{72A3DD1C-5E9A-41ED-8CF7-F6B6A46D1EBD}" dt="2023-07-02T16:38:22.660" v="803"/>
        <pc:sldMkLst>
          <pc:docMk/>
          <pc:sldMk cId="2741070660" sldId="399"/>
        </pc:sldMkLst>
        <pc:spChg chg="mod">
          <ac:chgData name="trungbo2001@gmail.com" userId="8ce29e2eda34f706" providerId="LiveId" clId="{72A3DD1C-5E9A-41ED-8CF7-F6B6A46D1EBD}" dt="2023-07-02T16:38:22.660" v="803"/>
          <ac:spMkLst>
            <pc:docMk/>
            <pc:sldMk cId="2741070660" sldId="399"/>
            <ac:spMk id="91138" creationId="{00000000-0000-0000-0000-000000000000}"/>
          </ac:spMkLst>
        </pc:spChg>
        <pc:spChg chg="mod">
          <ac:chgData name="trungbo2001@gmail.com" userId="8ce29e2eda34f706" providerId="LiveId" clId="{72A3DD1C-5E9A-41ED-8CF7-F6B6A46D1EBD}" dt="2023-07-02T16:38:22.660" v="803"/>
          <ac:spMkLst>
            <pc:docMk/>
            <pc:sldMk cId="2741070660" sldId="399"/>
            <ac:spMk id="91139" creationId="{00000000-0000-0000-0000-000000000000}"/>
          </ac:spMkLst>
        </pc:spChg>
      </pc:sldChg>
      <pc:sldChg chg="modSp mod">
        <pc:chgData name="trungbo2001@gmail.com" userId="8ce29e2eda34f706" providerId="LiveId" clId="{72A3DD1C-5E9A-41ED-8CF7-F6B6A46D1EBD}" dt="2023-07-02T17:30:35.293" v="1594" actId="403"/>
        <pc:sldMkLst>
          <pc:docMk/>
          <pc:sldMk cId="1622106959" sldId="400"/>
        </pc:sldMkLst>
        <pc:spChg chg="mod">
          <ac:chgData name="trungbo2001@gmail.com" userId="8ce29e2eda34f706" providerId="LiveId" clId="{72A3DD1C-5E9A-41ED-8CF7-F6B6A46D1EBD}" dt="2023-07-02T17:30:35.293" v="1594" actId="403"/>
          <ac:spMkLst>
            <pc:docMk/>
            <pc:sldMk cId="1622106959" sldId="400"/>
            <ac:spMk id="2" creationId="{00000000-0000-0000-0000-000000000000}"/>
          </ac:spMkLst>
        </pc:spChg>
      </pc:sldChg>
      <pc:sldChg chg="modSp mod">
        <pc:chgData name="trungbo2001@gmail.com" userId="8ce29e2eda34f706" providerId="LiveId" clId="{72A3DD1C-5E9A-41ED-8CF7-F6B6A46D1EBD}" dt="2023-07-02T16:44:49.015" v="907" actId="403"/>
        <pc:sldMkLst>
          <pc:docMk/>
          <pc:sldMk cId="1376345762" sldId="401"/>
        </pc:sldMkLst>
        <pc:spChg chg="mod">
          <ac:chgData name="trungbo2001@gmail.com" userId="8ce29e2eda34f706" providerId="LiveId" clId="{72A3DD1C-5E9A-41ED-8CF7-F6B6A46D1EBD}" dt="2023-07-02T16:44:49.015" v="907" actId="403"/>
          <ac:spMkLst>
            <pc:docMk/>
            <pc:sldMk cId="1376345762" sldId="401"/>
            <ac:spMk id="2" creationId="{00000000-0000-0000-0000-000000000000}"/>
          </ac:spMkLst>
        </pc:spChg>
      </pc:sldChg>
      <pc:sldChg chg="modSp mod">
        <pc:chgData name="trungbo2001@gmail.com" userId="8ce29e2eda34f706" providerId="LiveId" clId="{72A3DD1C-5E9A-41ED-8CF7-F6B6A46D1EBD}" dt="2023-07-02T16:45:00.474" v="912" actId="27636"/>
        <pc:sldMkLst>
          <pc:docMk/>
          <pc:sldMk cId="4279830488" sldId="402"/>
        </pc:sldMkLst>
        <pc:spChg chg="mod">
          <ac:chgData name="trungbo2001@gmail.com" userId="8ce29e2eda34f706" providerId="LiveId" clId="{72A3DD1C-5E9A-41ED-8CF7-F6B6A46D1EBD}" dt="2023-07-02T16:45:00.474" v="912" actId="27636"/>
          <ac:spMkLst>
            <pc:docMk/>
            <pc:sldMk cId="4279830488" sldId="402"/>
            <ac:spMk id="2" creationId="{00000000-0000-0000-0000-000000000000}"/>
          </ac:spMkLst>
        </pc:spChg>
      </pc:sldChg>
      <pc:sldChg chg="modSp mod">
        <pc:chgData name="trungbo2001@gmail.com" userId="8ce29e2eda34f706" providerId="LiveId" clId="{72A3DD1C-5E9A-41ED-8CF7-F6B6A46D1EBD}" dt="2023-07-02T16:45:11.487" v="916" actId="403"/>
        <pc:sldMkLst>
          <pc:docMk/>
          <pc:sldMk cId="2216442165" sldId="403"/>
        </pc:sldMkLst>
        <pc:spChg chg="mod">
          <ac:chgData name="trungbo2001@gmail.com" userId="8ce29e2eda34f706" providerId="LiveId" clId="{72A3DD1C-5E9A-41ED-8CF7-F6B6A46D1EBD}" dt="2023-07-02T16:45:11.487" v="916" actId="403"/>
          <ac:spMkLst>
            <pc:docMk/>
            <pc:sldMk cId="2216442165" sldId="403"/>
            <ac:spMk id="2" creationId="{00000000-0000-0000-0000-000000000000}"/>
          </ac:spMkLst>
        </pc:spChg>
      </pc:sldChg>
      <pc:sldChg chg="modSp mod">
        <pc:chgData name="trungbo2001@gmail.com" userId="8ce29e2eda34f706" providerId="LiveId" clId="{72A3DD1C-5E9A-41ED-8CF7-F6B6A46D1EBD}" dt="2023-07-02T16:45:20.881" v="920" actId="403"/>
        <pc:sldMkLst>
          <pc:docMk/>
          <pc:sldMk cId="276350603" sldId="404"/>
        </pc:sldMkLst>
        <pc:spChg chg="mod">
          <ac:chgData name="trungbo2001@gmail.com" userId="8ce29e2eda34f706" providerId="LiveId" clId="{72A3DD1C-5E9A-41ED-8CF7-F6B6A46D1EBD}" dt="2023-07-02T16:45:20.881" v="920" actId="403"/>
          <ac:spMkLst>
            <pc:docMk/>
            <pc:sldMk cId="276350603" sldId="404"/>
            <ac:spMk id="2" creationId="{00000000-0000-0000-0000-000000000000}"/>
          </ac:spMkLst>
        </pc:spChg>
      </pc:sldChg>
      <pc:sldChg chg="modSp mod">
        <pc:chgData name="trungbo2001@gmail.com" userId="8ce29e2eda34f706" providerId="LiveId" clId="{72A3DD1C-5E9A-41ED-8CF7-F6B6A46D1EBD}" dt="2023-07-02T16:45:32.982" v="925" actId="404"/>
        <pc:sldMkLst>
          <pc:docMk/>
          <pc:sldMk cId="2264921110" sldId="405"/>
        </pc:sldMkLst>
        <pc:spChg chg="mod">
          <ac:chgData name="trungbo2001@gmail.com" userId="8ce29e2eda34f706" providerId="LiveId" clId="{72A3DD1C-5E9A-41ED-8CF7-F6B6A46D1EBD}" dt="2023-07-02T16:45:32.982" v="925" actId="404"/>
          <ac:spMkLst>
            <pc:docMk/>
            <pc:sldMk cId="2264921110" sldId="405"/>
            <ac:spMk id="2" creationId="{00000000-0000-0000-0000-000000000000}"/>
          </ac:spMkLst>
        </pc:spChg>
      </pc:sldChg>
      <pc:sldChg chg="modSp mod">
        <pc:chgData name="trungbo2001@gmail.com" userId="8ce29e2eda34f706" providerId="LiveId" clId="{72A3DD1C-5E9A-41ED-8CF7-F6B6A46D1EBD}" dt="2023-07-02T16:45:43.327" v="929" actId="403"/>
        <pc:sldMkLst>
          <pc:docMk/>
          <pc:sldMk cId="1274055146" sldId="406"/>
        </pc:sldMkLst>
        <pc:spChg chg="mod">
          <ac:chgData name="trungbo2001@gmail.com" userId="8ce29e2eda34f706" providerId="LiveId" clId="{72A3DD1C-5E9A-41ED-8CF7-F6B6A46D1EBD}" dt="2023-07-02T16:45:43.327" v="929" actId="403"/>
          <ac:spMkLst>
            <pc:docMk/>
            <pc:sldMk cId="1274055146" sldId="406"/>
            <ac:spMk id="2" creationId="{00000000-0000-0000-0000-000000000000}"/>
          </ac:spMkLst>
        </pc:spChg>
      </pc:sldChg>
      <pc:sldChg chg="modSp">
        <pc:chgData name="trungbo2001@gmail.com" userId="8ce29e2eda34f706" providerId="LiveId" clId="{72A3DD1C-5E9A-41ED-8CF7-F6B6A46D1EBD}" dt="2023-07-02T16:46:19.244" v="934" actId="404"/>
        <pc:sldMkLst>
          <pc:docMk/>
          <pc:sldMk cId="3368205545" sldId="407"/>
        </pc:sldMkLst>
        <pc:spChg chg="mod">
          <ac:chgData name="trungbo2001@gmail.com" userId="8ce29e2eda34f706" providerId="LiveId" clId="{72A3DD1C-5E9A-41ED-8CF7-F6B6A46D1EBD}" dt="2023-07-02T16:46:19.244" v="934" actId="404"/>
          <ac:spMkLst>
            <pc:docMk/>
            <pc:sldMk cId="3368205545" sldId="407"/>
            <ac:spMk id="2" creationId="{00000000-0000-0000-0000-000000000000}"/>
          </ac:spMkLst>
        </pc:spChg>
      </pc:sldChg>
      <pc:sldChg chg="modSp mod">
        <pc:chgData name="trungbo2001@gmail.com" userId="8ce29e2eda34f706" providerId="LiveId" clId="{72A3DD1C-5E9A-41ED-8CF7-F6B6A46D1EBD}" dt="2023-07-02T16:46:31.917" v="942" actId="27636"/>
        <pc:sldMkLst>
          <pc:docMk/>
          <pc:sldMk cId="3361242241" sldId="408"/>
        </pc:sldMkLst>
        <pc:spChg chg="mod">
          <ac:chgData name="trungbo2001@gmail.com" userId="8ce29e2eda34f706" providerId="LiveId" clId="{72A3DD1C-5E9A-41ED-8CF7-F6B6A46D1EBD}" dt="2023-07-02T16:46:31.917" v="942" actId="27636"/>
          <ac:spMkLst>
            <pc:docMk/>
            <pc:sldMk cId="3361242241" sldId="408"/>
            <ac:spMk id="2" creationId="{00000000-0000-0000-0000-000000000000}"/>
          </ac:spMkLst>
        </pc:spChg>
      </pc:sldChg>
      <pc:sldChg chg="modSp mod">
        <pc:chgData name="trungbo2001@gmail.com" userId="8ce29e2eda34f706" providerId="LiveId" clId="{72A3DD1C-5E9A-41ED-8CF7-F6B6A46D1EBD}" dt="2023-07-02T16:46:40.975" v="945" actId="403"/>
        <pc:sldMkLst>
          <pc:docMk/>
          <pc:sldMk cId="3981787614" sldId="409"/>
        </pc:sldMkLst>
        <pc:spChg chg="mod">
          <ac:chgData name="trungbo2001@gmail.com" userId="8ce29e2eda34f706" providerId="LiveId" clId="{72A3DD1C-5E9A-41ED-8CF7-F6B6A46D1EBD}" dt="2023-07-02T16:46:40.975" v="945" actId="403"/>
          <ac:spMkLst>
            <pc:docMk/>
            <pc:sldMk cId="3981787614" sldId="409"/>
            <ac:spMk id="2" creationId="{00000000-0000-0000-0000-000000000000}"/>
          </ac:spMkLst>
        </pc:spChg>
      </pc:sldChg>
      <pc:sldChg chg="modSp mod">
        <pc:chgData name="trungbo2001@gmail.com" userId="8ce29e2eda34f706" providerId="LiveId" clId="{72A3DD1C-5E9A-41ED-8CF7-F6B6A46D1EBD}" dt="2023-07-02T16:46:50.750" v="949" actId="403"/>
        <pc:sldMkLst>
          <pc:docMk/>
          <pc:sldMk cId="1714898345" sldId="410"/>
        </pc:sldMkLst>
        <pc:spChg chg="mod">
          <ac:chgData name="trungbo2001@gmail.com" userId="8ce29e2eda34f706" providerId="LiveId" clId="{72A3DD1C-5E9A-41ED-8CF7-F6B6A46D1EBD}" dt="2023-07-02T16:46:50.750" v="949" actId="403"/>
          <ac:spMkLst>
            <pc:docMk/>
            <pc:sldMk cId="1714898345" sldId="410"/>
            <ac:spMk id="2" creationId="{00000000-0000-0000-0000-000000000000}"/>
          </ac:spMkLst>
        </pc:spChg>
      </pc:sldChg>
      <pc:sldChg chg="modSp mod">
        <pc:chgData name="trungbo2001@gmail.com" userId="8ce29e2eda34f706" providerId="LiveId" clId="{72A3DD1C-5E9A-41ED-8CF7-F6B6A46D1EBD}" dt="2023-07-02T16:46:59.950" v="952" actId="403"/>
        <pc:sldMkLst>
          <pc:docMk/>
          <pc:sldMk cId="1747424406" sldId="411"/>
        </pc:sldMkLst>
        <pc:spChg chg="mod">
          <ac:chgData name="trungbo2001@gmail.com" userId="8ce29e2eda34f706" providerId="LiveId" clId="{72A3DD1C-5E9A-41ED-8CF7-F6B6A46D1EBD}" dt="2023-07-02T16:46:59.950" v="952" actId="403"/>
          <ac:spMkLst>
            <pc:docMk/>
            <pc:sldMk cId="1747424406" sldId="411"/>
            <ac:spMk id="2" creationId="{00000000-0000-0000-0000-000000000000}"/>
          </ac:spMkLst>
        </pc:spChg>
      </pc:sldChg>
      <pc:sldChg chg="modSp mod">
        <pc:chgData name="trungbo2001@gmail.com" userId="8ce29e2eda34f706" providerId="LiveId" clId="{72A3DD1C-5E9A-41ED-8CF7-F6B6A46D1EBD}" dt="2023-07-02T16:47:17.839" v="959" actId="115"/>
        <pc:sldMkLst>
          <pc:docMk/>
          <pc:sldMk cId="4054117204" sldId="412"/>
        </pc:sldMkLst>
        <pc:spChg chg="mod">
          <ac:chgData name="trungbo2001@gmail.com" userId="8ce29e2eda34f706" providerId="LiveId" clId="{72A3DD1C-5E9A-41ED-8CF7-F6B6A46D1EBD}" dt="2023-07-02T16:47:17.839" v="959" actId="115"/>
          <ac:spMkLst>
            <pc:docMk/>
            <pc:sldMk cId="4054117204" sldId="412"/>
            <ac:spMk id="2" creationId="{00000000-0000-0000-0000-000000000000}"/>
          </ac:spMkLst>
        </pc:spChg>
      </pc:sldChg>
      <pc:sldChg chg="modSp mod">
        <pc:chgData name="trungbo2001@gmail.com" userId="8ce29e2eda34f706" providerId="LiveId" clId="{72A3DD1C-5E9A-41ED-8CF7-F6B6A46D1EBD}" dt="2023-07-02T16:38:22.660" v="803"/>
        <pc:sldMkLst>
          <pc:docMk/>
          <pc:sldMk cId="390501087" sldId="413"/>
        </pc:sldMkLst>
        <pc:spChg chg="mod">
          <ac:chgData name="trungbo2001@gmail.com" userId="8ce29e2eda34f706" providerId="LiveId" clId="{72A3DD1C-5E9A-41ED-8CF7-F6B6A46D1EBD}" dt="2023-07-02T16:38:22.660" v="803"/>
          <ac:spMkLst>
            <pc:docMk/>
            <pc:sldMk cId="390501087" sldId="413"/>
            <ac:spMk id="2" creationId="{00000000-0000-0000-0000-000000000000}"/>
          </ac:spMkLst>
        </pc:spChg>
        <pc:picChg chg="mod">
          <ac:chgData name="trungbo2001@gmail.com" userId="8ce29e2eda34f706" providerId="LiveId" clId="{72A3DD1C-5E9A-41ED-8CF7-F6B6A46D1EBD}" dt="2023-07-01T15:45:55.356" v="17" actId="14100"/>
          <ac:picMkLst>
            <pc:docMk/>
            <pc:sldMk cId="390501087" sldId="413"/>
            <ac:picMk id="4" creationId="{00000000-0000-0000-0000-000000000000}"/>
          </ac:picMkLst>
        </pc:picChg>
      </pc:sldChg>
      <pc:sldChg chg="modSp mod">
        <pc:chgData name="trungbo2001@gmail.com" userId="8ce29e2eda34f706" providerId="LiveId" clId="{72A3DD1C-5E9A-41ED-8CF7-F6B6A46D1EBD}" dt="2023-07-02T16:48:35.398" v="1043" actId="403"/>
        <pc:sldMkLst>
          <pc:docMk/>
          <pc:sldMk cId="2967635070" sldId="414"/>
        </pc:sldMkLst>
        <pc:spChg chg="mod">
          <ac:chgData name="trungbo2001@gmail.com" userId="8ce29e2eda34f706" providerId="LiveId" clId="{72A3DD1C-5E9A-41ED-8CF7-F6B6A46D1EBD}" dt="2023-07-02T16:38:22.660" v="803"/>
          <ac:spMkLst>
            <pc:docMk/>
            <pc:sldMk cId="2967635070" sldId="414"/>
            <ac:spMk id="2" creationId="{00000000-0000-0000-0000-000000000000}"/>
          </ac:spMkLst>
        </pc:spChg>
        <pc:spChg chg="mod">
          <ac:chgData name="trungbo2001@gmail.com" userId="8ce29e2eda34f706" providerId="LiveId" clId="{72A3DD1C-5E9A-41ED-8CF7-F6B6A46D1EBD}" dt="2023-07-02T16:48:35.398" v="1043" actId="403"/>
          <ac:spMkLst>
            <pc:docMk/>
            <pc:sldMk cId="2967635070" sldId="414"/>
            <ac:spMk id="4" creationId="{00000000-0000-0000-0000-000000000000}"/>
          </ac:spMkLst>
        </pc:spChg>
        <pc:picChg chg="mod">
          <ac:chgData name="trungbo2001@gmail.com" userId="8ce29e2eda34f706" providerId="LiveId" clId="{72A3DD1C-5E9A-41ED-8CF7-F6B6A46D1EBD}" dt="2023-07-01T15:45:43.252" v="15" actId="14100"/>
          <ac:picMkLst>
            <pc:docMk/>
            <pc:sldMk cId="2967635070" sldId="414"/>
            <ac:picMk id="3" creationId="{00000000-0000-0000-0000-000000000000}"/>
          </ac:picMkLst>
        </pc:picChg>
      </pc:sldChg>
      <pc:sldChg chg="modSp mod">
        <pc:chgData name="trungbo2001@gmail.com" userId="8ce29e2eda34f706" providerId="LiveId" clId="{72A3DD1C-5E9A-41ED-8CF7-F6B6A46D1EBD}" dt="2023-07-02T16:34:02.646" v="717" actId="115"/>
        <pc:sldMkLst>
          <pc:docMk/>
          <pc:sldMk cId="2982275113" sldId="415"/>
        </pc:sldMkLst>
        <pc:spChg chg="mod">
          <ac:chgData name="trungbo2001@gmail.com" userId="8ce29e2eda34f706" providerId="LiveId" clId="{72A3DD1C-5E9A-41ED-8CF7-F6B6A46D1EBD}" dt="2023-07-02T16:34:02.646" v="717" actId="115"/>
          <ac:spMkLst>
            <pc:docMk/>
            <pc:sldMk cId="2982275113" sldId="415"/>
            <ac:spMk id="6" creationId="{00000000-0000-0000-0000-000000000000}"/>
          </ac:spMkLst>
        </pc:spChg>
        <pc:spChg chg="mod">
          <ac:chgData name="trungbo2001@gmail.com" userId="8ce29e2eda34f706" providerId="LiveId" clId="{72A3DD1C-5E9A-41ED-8CF7-F6B6A46D1EBD}" dt="2023-07-02T16:33:59.099" v="716" actId="1076"/>
          <ac:spMkLst>
            <pc:docMk/>
            <pc:sldMk cId="2982275113" sldId="415"/>
            <ac:spMk id="7" creationId="{00000000-0000-0000-0000-000000000000}"/>
          </ac:spMkLst>
        </pc:spChg>
        <pc:picChg chg="mod">
          <ac:chgData name="trungbo2001@gmail.com" userId="8ce29e2eda34f706" providerId="LiveId" clId="{72A3DD1C-5E9A-41ED-8CF7-F6B6A46D1EBD}" dt="2023-07-01T15:47:08.852" v="28" actId="14100"/>
          <ac:picMkLst>
            <pc:docMk/>
            <pc:sldMk cId="2982275113" sldId="415"/>
            <ac:picMk id="5" creationId="{00000000-0000-0000-0000-000000000000}"/>
          </ac:picMkLst>
        </pc:picChg>
      </pc:sldChg>
      <pc:sldChg chg="modSp mod">
        <pc:chgData name="trungbo2001@gmail.com" userId="8ce29e2eda34f706" providerId="LiveId" clId="{72A3DD1C-5E9A-41ED-8CF7-F6B6A46D1EBD}" dt="2023-07-02T17:30:09.407" v="1589" actId="115"/>
        <pc:sldMkLst>
          <pc:docMk/>
          <pc:sldMk cId="3493787736" sldId="417"/>
        </pc:sldMkLst>
        <pc:spChg chg="mod">
          <ac:chgData name="trungbo2001@gmail.com" userId="8ce29e2eda34f706" providerId="LiveId" clId="{72A3DD1C-5E9A-41ED-8CF7-F6B6A46D1EBD}" dt="2023-07-02T17:30:09.407" v="1589" actId="115"/>
          <ac:spMkLst>
            <pc:docMk/>
            <pc:sldMk cId="3493787736" sldId="417"/>
            <ac:spMk id="6" creationId="{00000000-0000-0000-0000-000000000000}"/>
          </ac:spMkLst>
        </pc:spChg>
        <pc:spChg chg="mod">
          <ac:chgData name="trungbo2001@gmail.com" userId="8ce29e2eda34f706" providerId="LiveId" clId="{72A3DD1C-5E9A-41ED-8CF7-F6B6A46D1EBD}" dt="2023-07-01T15:46:43.764" v="24" actId="1076"/>
          <ac:spMkLst>
            <pc:docMk/>
            <pc:sldMk cId="3493787736" sldId="417"/>
            <ac:spMk id="7" creationId="{00000000-0000-0000-0000-000000000000}"/>
          </ac:spMkLst>
        </pc:spChg>
        <pc:picChg chg="mod">
          <ac:chgData name="trungbo2001@gmail.com" userId="8ce29e2eda34f706" providerId="LiveId" clId="{72A3DD1C-5E9A-41ED-8CF7-F6B6A46D1EBD}" dt="2023-07-01T15:46:39.573" v="23" actId="14100"/>
          <ac:picMkLst>
            <pc:docMk/>
            <pc:sldMk cId="3493787736" sldId="417"/>
            <ac:picMk id="5" creationId="{00000000-0000-0000-0000-000000000000}"/>
          </ac:picMkLst>
        </pc:picChg>
      </pc:sldChg>
      <pc:sldChg chg="del">
        <pc:chgData name="trungbo2001@gmail.com" userId="8ce29e2eda34f706" providerId="LiveId" clId="{72A3DD1C-5E9A-41ED-8CF7-F6B6A46D1EBD}" dt="2023-07-01T15:45:22.506" v="11" actId="47"/>
        <pc:sldMkLst>
          <pc:docMk/>
          <pc:sldMk cId="629861869" sldId="473"/>
        </pc:sldMkLst>
      </pc:sldChg>
      <pc:sldChg chg="modSp mod">
        <pc:chgData name="trungbo2001@gmail.com" userId="8ce29e2eda34f706" providerId="LiveId" clId="{72A3DD1C-5E9A-41ED-8CF7-F6B6A46D1EBD}" dt="2023-07-02T16:38:22.660" v="803"/>
        <pc:sldMkLst>
          <pc:docMk/>
          <pc:sldMk cId="1428853304" sldId="474"/>
        </pc:sldMkLst>
        <pc:spChg chg="mod">
          <ac:chgData name="trungbo2001@gmail.com" userId="8ce29e2eda34f706" providerId="LiveId" clId="{72A3DD1C-5E9A-41ED-8CF7-F6B6A46D1EBD}" dt="2023-07-02T16:38:22.660" v="803"/>
          <ac:spMkLst>
            <pc:docMk/>
            <pc:sldMk cId="1428853304" sldId="474"/>
            <ac:spMk id="2" creationId="{00000000-0000-0000-0000-000000000000}"/>
          </ac:spMkLst>
        </pc:spChg>
        <pc:picChg chg="mod">
          <ac:chgData name="trungbo2001@gmail.com" userId="8ce29e2eda34f706" providerId="LiveId" clId="{72A3DD1C-5E9A-41ED-8CF7-F6B6A46D1EBD}" dt="2023-07-01T15:46:09.403" v="19" actId="14100"/>
          <ac:picMkLst>
            <pc:docMk/>
            <pc:sldMk cId="1428853304" sldId="474"/>
            <ac:picMk id="5" creationId="{00000000-0000-0000-0000-000000000000}"/>
          </ac:picMkLst>
        </pc:picChg>
      </pc:sldChg>
      <pc:sldChg chg="modSp mod">
        <pc:chgData name="trungbo2001@gmail.com" userId="8ce29e2eda34f706" providerId="LiveId" clId="{72A3DD1C-5E9A-41ED-8CF7-F6B6A46D1EBD}" dt="2023-07-02T16:38:22.660" v="803"/>
        <pc:sldMkLst>
          <pc:docMk/>
          <pc:sldMk cId="2311733615" sldId="475"/>
        </pc:sldMkLst>
        <pc:spChg chg="mod">
          <ac:chgData name="trungbo2001@gmail.com" userId="8ce29e2eda34f706" providerId="LiveId" clId="{72A3DD1C-5E9A-41ED-8CF7-F6B6A46D1EBD}" dt="2023-07-02T16:38:22.660" v="803"/>
          <ac:spMkLst>
            <pc:docMk/>
            <pc:sldMk cId="2311733615" sldId="475"/>
            <ac:spMk id="2" creationId="{00000000-0000-0000-0000-000000000000}"/>
          </ac:spMkLst>
        </pc:spChg>
        <pc:picChg chg="mod">
          <ac:chgData name="trungbo2001@gmail.com" userId="8ce29e2eda34f706" providerId="LiveId" clId="{72A3DD1C-5E9A-41ED-8CF7-F6B6A46D1EBD}" dt="2023-07-01T15:46:17.171" v="21" actId="14100"/>
          <ac:picMkLst>
            <pc:docMk/>
            <pc:sldMk cId="2311733615" sldId="475"/>
            <ac:picMk id="3" creationId="{00000000-0000-0000-0000-000000000000}"/>
          </ac:picMkLst>
        </pc:picChg>
      </pc:sldChg>
      <pc:sldChg chg="modSp mod">
        <pc:chgData name="trungbo2001@gmail.com" userId="8ce29e2eda34f706" providerId="LiveId" clId="{72A3DD1C-5E9A-41ED-8CF7-F6B6A46D1EBD}" dt="2023-07-02T16:38:22.660" v="803"/>
        <pc:sldMkLst>
          <pc:docMk/>
          <pc:sldMk cId="746128285" sldId="483"/>
        </pc:sldMkLst>
        <pc:spChg chg="mod">
          <ac:chgData name="trungbo2001@gmail.com" userId="8ce29e2eda34f706" providerId="LiveId" clId="{72A3DD1C-5E9A-41ED-8CF7-F6B6A46D1EBD}" dt="2023-07-02T16:38:22.660" v="803"/>
          <ac:spMkLst>
            <pc:docMk/>
            <pc:sldMk cId="746128285" sldId="483"/>
            <ac:spMk id="2" creationId="{00000000-0000-0000-0000-000000000000}"/>
          </ac:spMkLst>
        </pc:spChg>
      </pc:sldChg>
      <pc:sldChg chg="modSp mod">
        <pc:chgData name="trungbo2001@gmail.com" userId="8ce29e2eda34f706" providerId="LiveId" clId="{72A3DD1C-5E9A-41ED-8CF7-F6B6A46D1EBD}" dt="2023-07-02T16:38:22.660" v="803"/>
        <pc:sldMkLst>
          <pc:docMk/>
          <pc:sldMk cId="291114576" sldId="484"/>
        </pc:sldMkLst>
        <pc:spChg chg="mod">
          <ac:chgData name="trungbo2001@gmail.com" userId="8ce29e2eda34f706" providerId="LiveId" clId="{72A3DD1C-5E9A-41ED-8CF7-F6B6A46D1EBD}" dt="2023-07-02T16:38:22.660" v="803"/>
          <ac:spMkLst>
            <pc:docMk/>
            <pc:sldMk cId="291114576" sldId="484"/>
            <ac:spMk id="2" creationId="{00000000-0000-0000-0000-000000000000}"/>
          </ac:spMkLst>
        </pc:spChg>
      </pc:sldChg>
      <pc:sldChg chg="modSp mod">
        <pc:chgData name="trungbo2001@gmail.com" userId="8ce29e2eda34f706" providerId="LiveId" clId="{72A3DD1C-5E9A-41ED-8CF7-F6B6A46D1EBD}" dt="2023-07-02T16:38:22.660" v="803"/>
        <pc:sldMkLst>
          <pc:docMk/>
          <pc:sldMk cId="4153514983" sldId="485"/>
        </pc:sldMkLst>
        <pc:spChg chg="mod">
          <ac:chgData name="trungbo2001@gmail.com" userId="8ce29e2eda34f706" providerId="LiveId" clId="{72A3DD1C-5E9A-41ED-8CF7-F6B6A46D1EBD}" dt="2023-07-02T16:38:22.660" v="803"/>
          <ac:spMkLst>
            <pc:docMk/>
            <pc:sldMk cId="4153514983" sldId="485"/>
            <ac:spMk id="2" creationId="{00000000-0000-0000-0000-000000000000}"/>
          </ac:spMkLst>
        </pc:spChg>
      </pc:sldChg>
      <pc:sldChg chg="modSp mod">
        <pc:chgData name="trungbo2001@gmail.com" userId="8ce29e2eda34f706" providerId="LiveId" clId="{72A3DD1C-5E9A-41ED-8CF7-F6B6A46D1EBD}" dt="2023-07-02T16:44:28.279" v="904" actId="403"/>
        <pc:sldMkLst>
          <pc:docMk/>
          <pc:sldMk cId="402639338" sldId="486"/>
        </pc:sldMkLst>
        <pc:spChg chg="mod">
          <ac:chgData name="trungbo2001@gmail.com" userId="8ce29e2eda34f706" providerId="LiveId" clId="{72A3DD1C-5E9A-41ED-8CF7-F6B6A46D1EBD}" dt="2023-07-02T16:44:28.279" v="904" actId="403"/>
          <ac:spMkLst>
            <pc:docMk/>
            <pc:sldMk cId="402639338" sldId="486"/>
            <ac:spMk id="2" creationId="{00000000-0000-0000-0000-000000000000}"/>
          </ac:spMkLst>
        </pc:spChg>
      </pc:sldChg>
      <pc:sldChg chg="modSp mod">
        <pc:chgData name="trungbo2001@gmail.com" userId="8ce29e2eda34f706" providerId="LiveId" clId="{72A3DD1C-5E9A-41ED-8CF7-F6B6A46D1EBD}" dt="2023-07-02T16:38:22.660" v="803"/>
        <pc:sldMkLst>
          <pc:docMk/>
          <pc:sldMk cId="509720883" sldId="487"/>
        </pc:sldMkLst>
        <pc:spChg chg="mod">
          <ac:chgData name="trungbo2001@gmail.com" userId="8ce29e2eda34f706" providerId="LiveId" clId="{72A3DD1C-5E9A-41ED-8CF7-F6B6A46D1EBD}" dt="2023-07-02T16:38:22.660" v="803"/>
          <ac:spMkLst>
            <pc:docMk/>
            <pc:sldMk cId="509720883" sldId="487"/>
            <ac:spMk id="2" creationId="{00000000-0000-0000-0000-000000000000}"/>
          </ac:spMkLst>
        </pc:spChg>
      </pc:sldChg>
      <pc:sldChg chg="modSp mod">
        <pc:chgData name="trungbo2001@gmail.com" userId="8ce29e2eda34f706" providerId="LiveId" clId="{72A3DD1C-5E9A-41ED-8CF7-F6B6A46D1EBD}" dt="2023-07-02T16:38:22.660" v="803"/>
        <pc:sldMkLst>
          <pc:docMk/>
          <pc:sldMk cId="1815894809" sldId="488"/>
        </pc:sldMkLst>
        <pc:spChg chg="mod">
          <ac:chgData name="trungbo2001@gmail.com" userId="8ce29e2eda34f706" providerId="LiveId" clId="{72A3DD1C-5E9A-41ED-8CF7-F6B6A46D1EBD}" dt="2023-07-02T16:38:22.660" v="803"/>
          <ac:spMkLst>
            <pc:docMk/>
            <pc:sldMk cId="1815894809" sldId="488"/>
            <ac:spMk id="2" creationId="{00000000-0000-0000-0000-000000000000}"/>
          </ac:spMkLst>
        </pc:spChg>
      </pc:sldChg>
      <pc:sldChg chg="del">
        <pc:chgData name="trungbo2001@gmail.com" userId="8ce29e2eda34f706" providerId="LiveId" clId="{72A3DD1C-5E9A-41ED-8CF7-F6B6A46D1EBD}" dt="2023-07-02T16:37:12.995" v="784" actId="47"/>
        <pc:sldMkLst>
          <pc:docMk/>
          <pc:sldMk cId="2951880027" sldId="490"/>
        </pc:sldMkLst>
      </pc:sldChg>
      <pc:sldChg chg="del">
        <pc:chgData name="trungbo2001@gmail.com" userId="8ce29e2eda34f706" providerId="LiveId" clId="{72A3DD1C-5E9A-41ED-8CF7-F6B6A46D1EBD}" dt="2023-07-02T16:37:18.601" v="785" actId="47"/>
        <pc:sldMkLst>
          <pc:docMk/>
          <pc:sldMk cId="3329480947" sldId="491"/>
        </pc:sldMkLst>
      </pc:sldChg>
      <pc:sldChg chg="del">
        <pc:chgData name="trungbo2001@gmail.com" userId="8ce29e2eda34f706" providerId="LiveId" clId="{72A3DD1C-5E9A-41ED-8CF7-F6B6A46D1EBD}" dt="2023-07-02T16:37:24.001" v="786" actId="47"/>
        <pc:sldMkLst>
          <pc:docMk/>
          <pc:sldMk cId="2446741551" sldId="492"/>
        </pc:sldMkLst>
      </pc:sldChg>
      <pc:sldChg chg="del">
        <pc:chgData name="trungbo2001@gmail.com" userId="8ce29e2eda34f706" providerId="LiveId" clId="{72A3DD1C-5E9A-41ED-8CF7-F6B6A46D1EBD}" dt="2023-07-02T16:37:26.852" v="787" actId="47"/>
        <pc:sldMkLst>
          <pc:docMk/>
          <pc:sldMk cId="623524317" sldId="493"/>
        </pc:sldMkLst>
      </pc:sldChg>
      <pc:sldChg chg="modSp mod">
        <pc:chgData name="trungbo2001@gmail.com" userId="8ce29e2eda34f706" providerId="LiveId" clId="{72A3DD1C-5E9A-41ED-8CF7-F6B6A46D1EBD}" dt="2023-07-02T16:40:12.149" v="824" actId="115"/>
        <pc:sldMkLst>
          <pc:docMk/>
          <pc:sldMk cId="578399854" sldId="494"/>
        </pc:sldMkLst>
        <pc:spChg chg="mod">
          <ac:chgData name="trungbo2001@gmail.com" userId="8ce29e2eda34f706" providerId="LiveId" clId="{72A3DD1C-5E9A-41ED-8CF7-F6B6A46D1EBD}" dt="2023-07-02T16:39:47.013" v="819" actId="403"/>
          <ac:spMkLst>
            <pc:docMk/>
            <pc:sldMk cId="578399854" sldId="494"/>
            <ac:spMk id="2" creationId="{00000000-0000-0000-0000-000000000000}"/>
          </ac:spMkLst>
        </pc:spChg>
        <pc:spChg chg="mod">
          <ac:chgData name="trungbo2001@gmail.com" userId="8ce29e2eda34f706" providerId="LiveId" clId="{72A3DD1C-5E9A-41ED-8CF7-F6B6A46D1EBD}" dt="2023-07-02T16:40:12.149" v="824" actId="115"/>
          <ac:spMkLst>
            <pc:docMk/>
            <pc:sldMk cId="578399854" sldId="494"/>
            <ac:spMk id="3" creationId="{00000000-0000-0000-0000-000000000000}"/>
          </ac:spMkLst>
        </pc:spChg>
        <pc:spChg chg="mod">
          <ac:chgData name="trungbo2001@gmail.com" userId="8ce29e2eda34f706" providerId="LiveId" clId="{72A3DD1C-5E9A-41ED-8CF7-F6B6A46D1EBD}" dt="2023-07-02T16:40:04.654" v="822" actId="115"/>
          <ac:spMkLst>
            <pc:docMk/>
            <pc:sldMk cId="578399854" sldId="494"/>
            <ac:spMk id="4" creationId="{00000000-0000-0000-0000-000000000000}"/>
          </ac:spMkLst>
        </pc:spChg>
      </pc:sldChg>
      <pc:sldChg chg="modSp mod">
        <pc:chgData name="trungbo2001@gmail.com" userId="8ce29e2eda34f706" providerId="LiveId" clId="{72A3DD1C-5E9A-41ED-8CF7-F6B6A46D1EBD}" dt="2023-07-02T16:40:45.143" v="830" actId="403"/>
        <pc:sldMkLst>
          <pc:docMk/>
          <pc:sldMk cId="414890722" sldId="495"/>
        </pc:sldMkLst>
        <pc:spChg chg="mod">
          <ac:chgData name="trungbo2001@gmail.com" userId="8ce29e2eda34f706" providerId="LiveId" clId="{72A3DD1C-5E9A-41ED-8CF7-F6B6A46D1EBD}" dt="2023-07-02T16:40:45.143" v="830" actId="403"/>
          <ac:spMkLst>
            <pc:docMk/>
            <pc:sldMk cId="414890722" sldId="495"/>
            <ac:spMk id="2" creationId="{00000000-0000-0000-0000-000000000000}"/>
          </ac:spMkLst>
        </pc:spChg>
      </pc:sldChg>
      <pc:sldChg chg="modSp del">
        <pc:chgData name="trungbo2001@gmail.com" userId="8ce29e2eda34f706" providerId="LiveId" clId="{72A3DD1C-5E9A-41ED-8CF7-F6B6A46D1EBD}" dt="2023-07-02T16:40:33.489" v="825" actId="47"/>
        <pc:sldMkLst>
          <pc:docMk/>
          <pc:sldMk cId="1149060231" sldId="497"/>
        </pc:sldMkLst>
        <pc:spChg chg="mod">
          <ac:chgData name="trungbo2001@gmail.com" userId="8ce29e2eda34f706" providerId="LiveId" clId="{72A3DD1C-5E9A-41ED-8CF7-F6B6A46D1EBD}" dt="2023-07-02T16:38:22.660" v="803"/>
          <ac:spMkLst>
            <pc:docMk/>
            <pc:sldMk cId="1149060231" sldId="497"/>
            <ac:spMk id="2" creationId="{00000000-0000-0000-0000-000000000000}"/>
          </ac:spMkLst>
        </pc:spChg>
      </pc:sldChg>
      <pc:sldChg chg="del">
        <pc:chgData name="trungbo2001@gmail.com" userId="8ce29e2eda34f706" providerId="LiveId" clId="{72A3DD1C-5E9A-41ED-8CF7-F6B6A46D1EBD}" dt="2023-07-01T15:45:14.259" v="10" actId="47"/>
        <pc:sldMkLst>
          <pc:docMk/>
          <pc:sldMk cId="4291628016" sldId="502"/>
        </pc:sldMkLst>
      </pc:sldChg>
      <pc:sldChg chg="del">
        <pc:chgData name="trungbo2001@gmail.com" userId="8ce29e2eda34f706" providerId="LiveId" clId="{72A3DD1C-5E9A-41ED-8CF7-F6B6A46D1EBD}" dt="2023-07-01T15:45:09.546" v="9" actId="47"/>
        <pc:sldMkLst>
          <pc:docMk/>
          <pc:sldMk cId="2236451056" sldId="503"/>
        </pc:sldMkLst>
      </pc:sldChg>
      <pc:sldChg chg="del">
        <pc:chgData name="trungbo2001@gmail.com" userId="8ce29e2eda34f706" providerId="LiveId" clId="{72A3DD1C-5E9A-41ED-8CF7-F6B6A46D1EBD}" dt="2023-07-01T15:44:59.301" v="8" actId="47"/>
        <pc:sldMkLst>
          <pc:docMk/>
          <pc:sldMk cId="3317430893" sldId="504"/>
        </pc:sldMkLst>
      </pc:sldChg>
      <pc:sldChg chg="modSp mod">
        <pc:chgData name="trungbo2001@gmail.com" userId="8ce29e2eda34f706" providerId="LiveId" clId="{72A3DD1C-5E9A-41ED-8CF7-F6B6A46D1EBD}" dt="2023-07-02T16:38:22.660" v="803"/>
        <pc:sldMkLst>
          <pc:docMk/>
          <pc:sldMk cId="2984369969" sldId="505"/>
        </pc:sldMkLst>
        <pc:spChg chg="mod">
          <ac:chgData name="trungbo2001@gmail.com" userId="8ce29e2eda34f706" providerId="LiveId" clId="{72A3DD1C-5E9A-41ED-8CF7-F6B6A46D1EBD}" dt="2023-07-02T16:38:22.660" v="803"/>
          <ac:spMkLst>
            <pc:docMk/>
            <pc:sldMk cId="2984369969" sldId="505"/>
            <ac:spMk id="2" creationId="{00000000-0000-0000-0000-000000000000}"/>
          </ac:spMkLst>
        </pc:spChg>
        <pc:picChg chg="mod">
          <ac:chgData name="trungbo2001@gmail.com" userId="8ce29e2eda34f706" providerId="LiveId" clId="{72A3DD1C-5E9A-41ED-8CF7-F6B6A46D1EBD}" dt="2023-07-01T15:44:44.748" v="7" actId="14100"/>
          <ac:picMkLst>
            <pc:docMk/>
            <pc:sldMk cId="2984369969" sldId="505"/>
            <ac:picMk id="5" creationId="{00000000-0000-0000-0000-000000000000}"/>
          </ac:picMkLst>
        </pc:picChg>
      </pc:sldChg>
      <pc:sldChg chg="modSp mod">
        <pc:chgData name="trungbo2001@gmail.com" userId="8ce29e2eda34f706" providerId="LiveId" clId="{72A3DD1C-5E9A-41ED-8CF7-F6B6A46D1EBD}" dt="2023-07-02T16:38:22.660" v="803"/>
        <pc:sldMkLst>
          <pc:docMk/>
          <pc:sldMk cId="3098782369" sldId="506"/>
        </pc:sldMkLst>
        <pc:spChg chg="mod">
          <ac:chgData name="trungbo2001@gmail.com" userId="8ce29e2eda34f706" providerId="LiveId" clId="{72A3DD1C-5E9A-41ED-8CF7-F6B6A46D1EBD}" dt="2023-07-02T16:38:22.660" v="803"/>
          <ac:spMkLst>
            <pc:docMk/>
            <pc:sldMk cId="3098782369" sldId="506"/>
            <ac:spMk id="2" creationId="{00000000-0000-0000-0000-000000000000}"/>
          </ac:spMkLst>
        </pc:spChg>
        <pc:picChg chg="mod">
          <ac:chgData name="trungbo2001@gmail.com" userId="8ce29e2eda34f706" providerId="LiveId" clId="{72A3DD1C-5E9A-41ED-8CF7-F6B6A46D1EBD}" dt="2023-07-01T15:44:35.571" v="5" actId="14100"/>
          <ac:picMkLst>
            <pc:docMk/>
            <pc:sldMk cId="3098782369" sldId="506"/>
            <ac:picMk id="5" creationId="{00000000-0000-0000-0000-000000000000}"/>
          </ac:picMkLst>
        </pc:picChg>
      </pc:sldChg>
      <pc:sldChg chg="modSp mod">
        <pc:chgData name="trungbo2001@gmail.com" userId="8ce29e2eda34f706" providerId="LiveId" clId="{72A3DD1C-5E9A-41ED-8CF7-F6B6A46D1EBD}" dt="2023-07-02T16:38:22.660" v="803"/>
        <pc:sldMkLst>
          <pc:docMk/>
          <pc:sldMk cId="1186081937" sldId="507"/>
        </pc:sldMkLst>
        <pc:spChg chg="mod">
          <ac:chgData name="trungbo2001@gmail.com" userId="8ce29e2eda34f706" providerId="LiveId" clId="{72A3DD1C-5E9A-41ED-8CF7-F6B6A46D1EBD}" dt="2023-07-02T16:38:22.660" v="803"/>
          <ac:spMkLst>
            <pc:docMk/>
            <pc:sldMk cId="1186081937" sldId="507"/>
            <ac:spMk id="2" creationId="{00000000-0000-0000-0000-000000000000}"/>
          </ac:spMkLst>
        </pc:spChg>
        <pc:picChg chg="mod">
          <ac:chgData name="trungbo2001@gmail.com" userId="8ce29e2eda34f706" providerId="LiveId" clId="{72A3DD1C-5E9A-41ED-8CF7-F6B6A46D1EBD}" dt="2023-07-01T15:43:54.220" v="1" actId="14100"/>
          <ac:picMkLst>
            <pc:docMk/>
            <pc:sldMk cId="1186081937" sldId="507"/>
            <ac:picMk id="5" creationId="{00000000-0000-0000-0000-000000000000}"/>
          </ac:picMkLst>
        </pc:picChg>
      </pc:sldChg>
      <pc:sldChg chg="modSp">
        <pc:chgData name="trungbo2001@gmail.com" userId="8ce29e2eda34f706" providerId="LiveId" clId="{72A3DD1C-5E9A-41ED-8CF7-F6B6A46D1EBD}" dt="2023-07-02T16:38:22.660" v="803"/>
        <pc:sldMkLst>
          <pc:docMk/>
          <pc:sldMk cId="1510523278" sldId="508"/>
        </pc:sldMkLst>
        <pc:spChg chg="mod">
          <ac:chgData name="trungbo2001@gmail.com" userId="8ce29e2eda34f706" providerId="LiveId" clId="{72A3DD1C-5E9A-41ED-8CF7-F6B6A46D1EBD}" dt="2023-07-02T16:38:22.660" v="803"/>
          <ac:spMkLst>
            <pc:docMk/>
            <pc:sldMk cId="1510523278" sldId="508"/>
            <ac:spMk id="2" creationId="{00000000-0000-0000-0000-000000000000}"/>
          </ac:spMkLst>
        </pc:spChg>
      </pc:sldChg>
      <pc:sldChg chg="modSp">
        <pc:chgData name="trungbo2001@gmail.com" userId="8ce29e2eda34f706" providerId="LiveId" clId="{72A3DD1C-5E9A-41ED-8CF7-F6B6A46D1EBD}" dt="2023-07-02T16:38:22.660" v="803"/>
        <pc:sldMkLst>
          <pc:docMk/>
          <pc:sldMk cId="3013229382" sldId="509"/>
        </pc:sldMkLst>
        <pc:spChg chg="mod">
          <ac:chgData name="trungbo2001@gmail.com" userId="8ce29e2eda34f706" providerId="LiveId" clId="{72A3DD1C-5E9A-41ED-8CF7-F6B6A46D1EBD}" dt="2023-07-02T16:38:22.660" v="803"/>
          <ac:spMkLst>
            <pc:docMk/>
            <pc:sldMk cId="3013229382" sldId="509"/>
            <ac:spMk id="2" creationId="{00000000-0000-0000-0000-000000000000}"/>
          </ac:spMkLst>
        </pc:spChg>
      </pc:sldChg>
      <pc:sldChg chg="modSp">
        <pc:chgData name="trungbo2001@gmail.com" userId="8ce29e2eda34f706" providerId="LiveId" clId="{72A3DD1C-5E9A-41ED-8CF7-F6B6A46D1EBD}" dt="2023-07-02T16:38:22.660" v="803"/>
        <pc:sldMkLst>
          <pc:docMk/>
          <pc:sldMk cId="2747841207" sldId="510"/>
        </pc:sldMkLst>
        <pc:spChg chg="mod">
          <ac:chgData name="trungbo2001@gmail.com" userId="8ce29e2eda34f706" providerId="LiveId" clId="{72A3DD1C-5E9A-41ED-8CF7-F6B6A46D1EBD}" dt="2023-07-02T16:38:22.660" v="803"/>
          <ac:spMkLst>
            <pc:docMk/>
            <pc:sldMk cId="2747841207" sldId="510"/>
            <ac:spMk id="2" creationId="{00000000-0000-0000-0000-000000000000}"/>
          </ac:spMkLst>
        </pc:spChg>
      </pc:sldChg>
      <pc:sldChg chg="modSp">
        <pc:chgData name="trungbo2001@gmail.com" userId="8ce29e2eda34f706" providerId="LiveId" clId="{72A3DD1C-5E9A-41ED-8CF7-F6B6A46D1EBD}" dt="2023-07-02T16:38:22.660" v="803"/>
        <pc:sldMkLst>
          <pc:docMk/>
          <pc:sldMk cId="3323095586" sldId="511"/>
        </pc:sldMkLst>
        <pc:spChg chg="mod">
          <ac:chgData name="trungbo2001@gmail.com" userId="8ce29e2eda34f706" providerId="LiveId" clId="{72A3DD1C-5E9A-41ED-8CF7-F6B6A46D1EBD}" dt="2023-07-02T16:38:22.660" v="803"/>
          <ac:spMkLst>
            <pc:docMk/>
            <pc:sldMk cId="3323095586" sldId="511"/>
            <ac:spMk id="2" creationId="{00000000-0000-0000-0000-000000000000}"/>
          </ac:spMkLst>
        </pc:spChg>
      </pc:sldChg>
      <pc:sldChg chg="modSp new mod">
        <pc:chgData name="trungbo2001@gmail.com" userId="8ce29e2eda34f706" providerId="LiveId" clId="{72A3DD1C-5E9A-41ED-8CF7-F6B6A46D1EBD}" dt="2023-07-02T17:29:29.496" v="1588" actId="114"/>
        <pc:sldMkLst>
          <pc:docMk/>
          <pc:sldMk cId="1355294681" sldId="512"/>
        </pc:sldMkLst>
        <pc:spChg chg="mod">
          <ac:chgData name="trungbo2001@gmail.com" userId="8ce29e2eda34f706" providerId="LiveId" clId="{72A3DD1C-5E9A-41ED-8CF7-F6B6A46D1EBD}" dt="2023-07-02T17:29:29.496" v="1588" actId="114"/>
          <ac:spMkLst>
            <pc:docMk/>
            <pc:sldMk cId="1355294681" sldId="512"/>
            <ac:spMk id="2" creationId="{54B2AF15-81BB-B434-ECF6-17503575E491}"/>
          </ac:spMkLst>
        </pc:spChg>
      </pc:sldChg>
      <pc:sldChg chg="new del">
        <pc:chgData name="trungbo2001@gmail.com" userId="8ce29e2eda34f706" providerId="LiveId" clId="{72A3DD1C-5E9A-41ED-8CF7-F6B6A46D1EBD}" dt="2023-07-01T15:47:43.343" v="31" actId="47"/>
        <pc:sldMkLst>
          <pc:docMk/>
          <pc:sldMk cId="3528699891" sldId="512"/>
        </pc:sldMkLst>
      </pc:sldChg>
      <pc:sldChg chg="modSp new mod">
        <pc:chgData name="trungbo2001@gmail.com" userId="8ce29e2eda34f706" providerId="LiveId" clId="{72A3DD1C-5E9A-41ED-8CF7-F6B6A46D1EBD}" dt="2023-07-02T16:38:22.660" v="803"/>
        <pc:sldMkLst>
          <pc:docMk/>
          <pc:sldMk cId="2406227074" sldId="513"/>
        </pc:sldMkLst>
        <pc:spChg chg="mod">
          <ac:chgData name="trungbo2001@gmail.com" userId="8ce29e2eda34f706" providerId="LiveId" clId="{72A3DD1C-5E9A-41ED-8CF7-F6B6A46D1EBD}" dt="2023-07-02T16:38:22.660" v="803"/>
          <ac:spMkLst>
            <pc:docMk/>
            <pc:sldMk cId="2406227074" sldId="513"/>
            <ac:spMk id="2" creationId="{1235130A-ADCD-AF26-C7C4-0827E437F23F}"/>
          </ac:spMkLst>
        </pc:spChg>
      </pc:sldChg>
      <pc:sldChg chg="addSp delSp modSp del mod">
        <pc:chgData name="trungbo2001@gmail.com" userId="8ce29e2eda34f706" providerId="LiveId" clId="{72A3DD1C-5E9A-41ED-8CF7-F6B6A46D1EBD}" dt="2023-07-01T15:47:55.747" v="33" actId="47"/>
        <pc:sldMkLst>
          <pc:docMk/>
          <pc:sldMk cId="4159511882" sldId="513"/>
        </pc:sldMkLst>
        <pc:spChg chg="del">
          <ac:chgData name="trungbo2001@gmail.com" userId="8ce29e2eda34f706" providerId="LiveId" clId="{72A3DD1C-5E9A-41ED-8CF7-F6B6A46D1EBD}" dt="2023-07-01T15:47:47.240" v="32" actId="478"/>
          <ac:spMkLst>
            <pc:docMk/>
            <pc:sldMk cId="4159511882" sldId="513"/>
            <ac:spMk id="2" creationId="{00000000-0000-0000-0000-000000000000}"/>
          </ac:spMkLst>
        </pc:spChg>
        <pc:spChg chg="add mod">
          <ac:chgData name="trungbo2001@gmail.com" userId="8ce29e2eda34f706" providerId="LiveId" clId="{72A3DD1C-5E9A-41ED-8CF7-F6B6A46D1EBD}" dt="2023-07-01T15:47:47.240" v="32" actId="478"/>
          <ac:spMkLst>
            <pc:docMk/>
            <pc:sldMk cId="4159511882" sldId="513"/>
            <ac:spMk id="4" creationId="{0667A6D2-FF03-C96D-2523-869E22A4ABB1}"/>
          </ac:spMkLst>
        </pc:spChg>
      </pc:sldChg>
      <pc:sldChg chg="modSp add mod">
        <pc:chgData name="trungbo2001@gmail.com" userId="8ce29e2eda34f706" providerId="LiveId" clId="{72A3DD1C-5E9A-41ED-8CF7-F6B6A46D1EBD}" dt="2023-07-02T16:38:22.660" v="803"/>
        <pc:sldMkLst>
          <pc:docMk/>
          <pc:sldMk cId="637660538" sldId="514"/>
        </pc:sldMkLst>
        <pc:spChg chg="mod">
          <ac:chgData name="trungbo2001@gmail.com" userId="8ce29e2eda34f706" providerId="LiveId" clId="{72A3DD1C-5E9A-41ED-8CF7-F6B6A46D1EBD}" dt="2023-07-02T16:38:22.660" v="803"/>
          <ac:spMkLst>
            <pc:docMk/>
            <pc:sldMk cId="637660538" sldId="514"/>
            <ac:spMk id="2" creationId="{1235130A-ADCD-AF26-C7C4-0827E437F23F}"/>
          </ac:spMkLst>
        </pc:spChg>
      </pc:sldChg>
      <pc:sldChg chg="modSp add mod">
        <pc:chgData name="trungbo2001@gmail.com" userId="8ce29e2eda34f706" providerId="LiveId" clId="{72A3DD1C-5E9A-41ED-8CF7-F6B6A46D1EBD}" dt="2023-07-02T16:38:22.660" v="803"/>
        <pc:sldMkLst>
          <pc:docMk/>
          <pc:sldMk cId="3072186752" sldId="515"/>
        </pc:sldMkLst>
        <pc:spChg chg="mod">
          <ac:chgData name="trungbo2001@gmail.com" userId="8ce29e2eda34f706" providerId="LiveId" clId="{72A3DD1C-5E9A-41ED-8CF7-F6B6A46D1EBD}" dt="2023-07-02T16:38:22.660" v="803"/>
          <ac:spMkLst>
            <pc:docMk/>
            <pc:sldMk cId="3072186752" sldId="515"/>
            <ac:spMk id="2" creationId="{1235130A-ADCD-AF26-C7C4-0827E437F23F}"/>
          </ac:spMkLst>
        </pc:spChg>
      </pc:sldChg>
      <pc:sldChg chg="modSp add mod">
        <pc:chgData name="trungbo2001@gmail.com" userId="8ce29e2eda34f706" providerId="LiveId" clId="{72A3DD1C-5E9A-41ED-8CF7-F6B6A46D1EBD}" dt="2023-07-02T16:38:22.660" v="803"/>
        <pc:sldMkLst>
          <pc:docMk/>
          <pc:sldMk cId="1188247342" sldId="516"/>
        </pc:sldMkLst>
        <pc:spChg chg="mod">
          <ac:chgData name="trungbo2001@gmail.com" userId="8ce29e2eda34f706" providerId="LiveId" clId="{72A3DD1C-5E9A-41ED-8CF7-F6B6A46D1EBD}" dt="2023-07-02T16:38:22.660" v="803"/>
          <ac:spMkLst>
            <pc:docMk/>
            <pc:sldMk cId="1188247342" sldId="516"/>
            <ac:spMk id="2" creationId="{1235130A-ADCD-AF26-C7C4-0827E437F23F}"/>
          </ac:spMkLst>
        </pc:spChg>
      </pc:sldChg>
      <pc:sldChg chg="modSp add mod">
        <pc:chgData name="trungbo2001@gmail.com" userId="8ce29e2eda34f706" providerId="LiveId" clId="{72A3DD1C-5E9A-41ED-8CF7-F6B6A46D1EBD}" dt="2023-07-02T16:38:22.660" v="803"/>
        <pc:sldMkLst>
          <pc:docMk/>
          <pc:sldMk cId="961109653" sldId="517"/>
        </pc:sldMkLst>
        <pc:spChg chg="mod">
          <ac:chgData name="trungbo2001@gmail.com" userId="8ce29e2eda34f706" providerId="LiveId" clId="{72A3DD1C-5E9A-41ED-8CF7-F6B6A46D1EBD}" dt="2023-07-02T16:38:22.660" v="803"/>
          <ac:spMkLst>
            <pc:docMk/>
            <pc:sldMk cId="961109653" sldId="517"/>
            <ac:spMk id="2" creationId="{1235130A-ADCD-AF26-C7C4-0827E437F23F}"/>
          </ac:spMkLst>
        </pc:spChg>
      </pc:sldChg>
      <pc:sldChg chg="modSp add mod">
        <pc:chgData name="trungbo2001@gmail.com" userId="8ce29e2eda34f706" providerId="LiveId" clId="{72A3DD1C-5E9A-41ED-8CF7-F6B6A46D1EBD}" dt="2023-07-02T16:52:54.247" v="1097" actId="115"/>
        <pc:sldMkLst>
          <pc:docMk/>
          <pc:sldMk cId="4279546438" sldId="518"/>
        </pc:sldMkLst>
        <pc:spChg chg="mod">
          <ac:chgData name="trungbo2001@gmail.com" userId="8ce29e2eda34f706" providerId="LiveId" clId="{72A3DD1C-5E9A-41ED-8CF7-F6B6A46D1EBD}" dt="2023-07-02T16:52:54.247" v="1097" actId="115"/>
          <ac:spMkLst>
            <pc:docMk/>
            <pc:sldMk cId="4279546438" sldId="518"/>
            <ac:spMk id="2" creationId="{1235130A-ADCD-AF26-C7C4-0827E437F23F}"/>
          </ac:spMkLst>
        </pc:spChg>
      </pc:sldChg>
      <pc:sldChg chg="modSp add mod">
        <pc:chgData name="trungbo2001@gmail.com" userId="8ce29e2eda34f706" providerId="LiveId" clId="{72A3DD1C-5E9A-41ED-8CF7-F6B6A46D1EBD}" dt="2023-07-02T16:53:15.470" v="1106" actId="115"/>
        <pc:sldMkLst>
          <pc:docMk/>
          <pc:sldMk cId="3318824533" sldId="519"/>
        </pc:sldMkLst>
        <pc:spChg chg="mod">
          <ac:chgData name="trungbo2001@gmail.com" userId="8ce29e2eda34f706" providerId="LiveId" clId="{72A3DD1C-5E9A-41ED-8CF7-F6B6A46D1EBD}" dt="2023-07-02T16:53:15.470" v="1106" actId="115"/>
          <ac:spMkLst>
            <pc:docMk/>
            <pc:sldMk cId="3318824533" sldId="519"/>
            <ac:spMk id="2" creationId="{1235130A-ADCD-AF26-C7C4-0827E437F23F}"/>
          </ac:spMkLst>
        </pc:spChg>
      </pc:sldChg>
      <pc:sldChg chg="modSp add mod">
        <pc:chgData name="trungbo2001@gmail.com" userId="8ce29e2eda34f706" providerId="LiveId" clId="{72A3DD1C-5E9A-41ED-8CF7-F6B6A46D1EBD}" dt="2023-07-02T16:53:33.455" v="1113" actId="115"/>
        <pc:sldMkLst>
          <pc:docMk/>
          <pc:sldMk cId="399382752" sldId="520"/>
        </pc:sldMkLst>
        <pc:spChg chg="mod">
          <ac:chgData name="trungbo2001@gmail.com" userId="8ce29e2eda34f706" providerId="LiveId" clId="{72A3DD1C-5E9A-41ED-8CF7-F6B6A46D1EBD}" dt="2023-07-02T16:53:33.455" v="1113" actId="115"/>
          <ac:spMkLst>
            <pc:docMk/>
            <pc:sldMk cId="399382752" sldId="520"/>
            <ac:spMk id="2" creationId="{1235130A-ADCD-AF26-C7C4-0827E437F23F}"/>
          </ac:spMkLst>
        </pc:spChg>
      </pc:sldChg>
      <pc:sldChg chg="modSp add mod">
        <pc:chgData name="trungbo2001@gmail.com" userId="8ce29e2eda34f706" providerId="LiveId" clId="{72A3DD1C-5E9A-41ED-8CF7-F6B6A46D1EBD}" dt="2023-07-02T16:53:50.606" v="1120" actId="115"/>
        <pc:sldMkLst>
          <pc:docMk/>
          <pc:sldMk cId="4139395611" sldId="521"/>
        </pc:sldMkLst>
        <pc:spChg chg="mod">
          <ac:chgData name="trungbo2001@gmail.com" userId="8ce29e2eda34f706" providerId="LiveId" clId="{72A3DD1C-5E9A-41ED-8CF7-F6B6A46D1EBD}" dt="2023-07-02T16:53:50.606" v="1120" actId="115"/>
          <ac:spMkLst>
            <pc:docMk/>
            <pc:sldMk cId="4139395611" sldId="521"/>
            <ac:spMk id="2" creationId="{1235130A-ADCD-AF26-C7C4-0827E437F23F}"/>
          </ac:spMkLst>
        </pc:spChg>
      </pc:sldChg>
      <pc:sldChg chg="modSp add mod">
        <pc:chgData name="trungbo2001@gmail.com" userId="8ce29e2eda34f706" providerId="LiveId" clId="{72A3DD1C-5E9A-41ED-8CF7-F6B6A46D1EBD}" dt="2023-07-02T16:54:00.980" v="1123" actId="207"/>
        <pc:sldMkLst>
          <pc:docMk/>
          <pc:sldMk cId="1247039468" sldId="522"/>
        </pc:sldMkLst>
        <pc:spChg chg="mod">
          <ac:chgData name="trungbo2001@gmail.com" userId="8ce29e2eda34f706" providerId="LiveId" clId="{72A3DD1C-5E9A-41ED-8CF7-F6B6A46D1EBD}" dt="2023-07-02T16:54:00.980" v="1123" actId="207"/>
          <ac:spMkLst>
            <pc:docMk/>
            <pc:sldMk cId="1247039468" sldId="522"/>
            <ac:spMk id="2" creationId="{1235130A-ADCD-AF26-C7C4-0827E437F23F}"/>
          </ac:spMkLst>
        </pc:spChg>
      </pc:sldChg>
      <pc:sldChg chg="modSp add mod">
        <pc:chgData name="trungbo2001@gmail.com" userId="8ce29e2eda34f706" providerId="LiveId" clId="{72A3DD1C-5E9A-41ED-8CF7-F6B6A46D1EBD}" dt="2023-07-02T17:20:49.855" v="1474" actId="115"/>
        <pc:sldMkLst>
          <pc:docMk/>
          <pc:sldMk cId="4229199920" sldId="523"/>
        </pc:sldMkLst>
        <pc:spChg chg="mod">
          <ac:chgData name="trungbo2001@gmail.com" userId="8ce29e2eda34f706" providerId="LiveId" clId="{72A3DD1C-5E9A-41ED-8CF7-F6B6A46D1EBD}" dt="2023-07-02T17:20:49.855" v="1474" actId="115"/>
          <ac:spMkLst>
            <pc:docMk/>
            <pc:sldMk cId="4229199920" sldId="523"/>
            <ac:spMk id="2" creationId="{1235130A-ADCD-AF26-C7C4-0827E437F23F}"/>
          </ac:spMkLst>
        </pc:spChg>
      </pc:sldChg>
      <pc:sldChg chg="modSp add mod">
        <pc:chgData name="trungbo2001@gmail.com" userId="8ce29e2eda34f706" providerId="LiveId" clId="{72A3DD1C-5E9A-41ED-8CF7-F6B6A46D1EBD}" dt="2023-07-02T17:20:28.471" v="1467" actId="115"/>
        <pc:sldMkLst>
          <pc:docMk/>
          <pc:sldMk cId="4105503489" sldId="524"/>
        </pc:sldMkLst>
        <pc:spChg chg="mod">
          <ac:chgData name="trungbo2001@gmail.com" userId="8ce29e2eda34f706" providerId="LiveId" clId="{72A3DD1C-5E9A-41ED-8CF7-F6B6A46D1EBD}" dt="2023-07-02T17:20:28.471" v="1467" actId="115"/>
          <ac:spMkLst>
            <pc:docMk/>
            <pc:sldMk cId="4105503489" sldId="524"/>
            <ac:spMk id="2" creationId="{1235130A-ADCD-AF26-C7C4-0827E437F23F}"/>
          </ac:spMkLst>
        </pc:spChg>
      </pc:sldChg>
      <pc:sldChg chg="modSp add mod">
        <pc:chgData name="trungbo2001@gmail.com" userId="8ce29e2eda34f706" providerId="LiveId" clId="{72A3DD1C-5E9A-41ED-8CF7-F6B6A46D1EBD}" dt="2023-07-02T17:20:06.623" v="1459" actId="115"/>
        <pc:sldMkLst>
          <pc:docMk/>
          <pc:sldMk cId="1413280853" sldId="525"/>
        </pc:sldMkLst>
        <pc:spChg chg="mod">
          <ac:chgData name="trungbo2001@gmail.com" userId="8ce29e2eda34f706" providerId="LiveId" clId="{72A3DD1C-5E9A-41ED-8CF7-F6B6A46D1EBD}" dt="2023-07-02T17:20:06.623" v="1459" actId="115"/>
          <ac:spMkLst>
            <pc:docMk/>
            <pc:sldMk cId="1413280853" sldId="525"/>
            <ac:spMk id="2" creationId="{1235130A-ADCD-AF26-C7C4-0827E437F23F}"/>
          </ac:spMkLst>
        </pc:spChg>
      </pc:sldChg>
      <pc:sldChg chg="modSp add mod">
        <pc:chgData name="trungbo2001@gmail.com" userId="8ce29e2eda34f706" providerId="LiveId" clId="{72A3DD1C-5E9A-41ED-8CF7-F6B6A46D1EBD}" dt="2023-07-02T17:19:41.886" v="1451" actId="115"/>
        <pc:sldMkLst>
          <pc:docMk/>
          <pc:sldMk cId="2315023295" sldId="526"/>
        </pc:sldMkLst>
        <pc:spChg chg="mod">
          <ac:chgData name="trungbo2001@gmail.com" userId="8ce29e2eda34f706" providerId="LiveId" clId="{72A3DD1C-5E9A-41ED-8CF7-F6B6A46D1EBD}" dt="2023-07-02T17:19:41.886" v="1451" actId="115"/>
          <ac:spMkLst>
            <pc:docMk/>
            <pc:sldMk cId="2315023295" sldId="526"/>
            <ac:spMk id="2" creationId="{1235130A-ADCD-AF26-C7C4-0827E437F23F}"/>
          </ac:spMkLst>
        </pc:spChg>
      </pc:sldChg>
      <pc:sldChg chg="modSp add mod">
        <pc:chgData name="trungbo2001@gmail.com" userId="8ce29e2eda34f706" providerId="LiveId" clId="{72A3DD1C-5E9A-41ED-8CF7-F6B6A46D1EBD}" dt="2023-07-02T17:19:35.997" v="1449" actId="207"/>
        <pc:sldMkLst>
          <pc:docMk/>
          <pc:sldMk cId="728943470" sldId="527"/>
        </pc:sldMkLst>
        <pc:spChg chg="mod">
          <ac:chgData name="trungbo2001@gmail.com" userId="8ce29e2eda34f706" providerId="LiveId" clId="{72A3DD1C-5E9A-41ED-8CF7-F6B6A46D1EBD}" dt="2023-07-02T17:19:35.997" v="1449" actId="207"/>
          <ac:spMkLst>
            <pc:docMk/>
            <pc:sldMk cId="728943470" sldId="527"/>
            <ac:spMk id="2" creationId="{1235130A-ADCD-AF26-C7C4-0827E437F23F}"/>
          </ac:spMkLst>
        </pc:spChg>
      </pc:sldChg>
      <pc:sldChg chg="modSp add mod">
        <pc:chgData name="trungbo2001@gmail.com" userId="8ce29e2eda34f706" providerId="LiveId" clId="{72A3DD1C-5E9A-41ED-8CF7-F6B6A46D1EBD}" dt="2023-07-02T17:26:46.013" v="1543" actId="20577"/>
        <pc:sldMkLst>
          <pc:docMk/>
          <pc:sldMk cId="2283651389" sldId="528"/>
        </pc:sldMkLst>
        <pc:spChg chg="mod">
          <ac:chgData name="trungbo2001@gmail.com" userId="8ce29e2eda34f706" providerId="LiveId" clId="{72A3DD1C-5E9A-41ED-8CF7-F6B6A46D1EBD}" dt="2023-07-02T17:26:46.013" v="1543" actId="20577"/>
          <ac:spMkLst>
            <pc:docMk/>
            <pc:sldMk cId="2283651389" sldId="528"/>
            <ac:spMk id="2" creationId="{1235130A-ADCD-AF26-C7C4-0827E437F23F}"/>
          </ac:spMkLst>
        </pc:spChg>
      </pc:sldChg>
      <pc:sldChg chg="modSp add mod">
        <pc:chgData name="trungbo2001@gmail.com" userId="8ce29e2eda34f706" providerId="LiveId" clId="{72A3DD1C-5E9A-41ED-8CF7-F6B6A46D1EBD}" dt="2023-07-02T17:26:58.967" v="1547" actId="115"/>
        <pc:sldMkLst>
          <pc:docMk/>
          <pc:sldMk cId="2716711532" sldId="529"/>
        </pc:sldMkLst>
        <pc:spChg chg="mod">
          <ac:chgData name="trungbo2001@gmail.com" userId="8ce29e2eda34f706" providerId="LiveId" clId="{72A3DD1C-5E9A-41ED-8CF7-F6B6A46D1EBD}" dt="2023-07-02T17:26:58.967" v="1547" actId="115"/>
          <ac:spMkLst>
            <pc:docMk/>
            <pc:sldMk cId="2716711532" sldId="529"/>
            <ac:spMk id="2" creationId="{1235130A-ADCD-AF26-C7C4-0827E437F23F}"/>
          </ac:spMkLst>
        </pc:spChg>
      </pc:sldChg>
      <pc:sldChg chg="modSp add mod">
        <pc:chgData name="trungbo2001@gmail.com" userId="8ce29e2eda34f706" providerId="LiveId" clId="{72A3DD1C-5E9A-41ED-8CF7-F6B6A46D1EBD}" dt="2023-07-02T17:27:08.704" v="1551" actId="115"/>
        <pc:sldMkLst>
          <pc:docMk/>
          <pc:sldMk cId="2932232994" sldId="530"/>
        </pc:sldMkLst>
        <pc:spChg chg="mod">
          <ac:chgData name="trungbo2001@gmail.com" userId="8ce29e2eda34f706" providerId="LiveId" clId="{72A3DD1C-5E9A-41ED-8CF7-F6B6A46D1EBD}" dt="2023-07-02T17:27:08.704" v="1551" actId="115"/>
          <ac:spMkLst>
            <pc:docMk/>
            <pc:sldMk cId="2932232994" sldId="530"/>
            <ac:spMk id="2" creationId="{1235130A-ADCD-AF26-C7C4-0827E437F23F}"/>
          </ac:spMkLst>
        </pc:spChg>
      </pc:sldChg>
      <pc:sldChg chg="modSp add mod">
        <pc:chgData name="trungbo2001@gmail.com" userId="8ce29e2eda34f706" providerId="LiveId" clId="{72A3DD1C-5E9A-41ED-8CF7-F6B6A46D1EBD}" dt="2023-07-02T17:27:15.935" v="1555" actId="115"/>
        <pc:sldMkLst>
          <pc:docMk/>
          <pc:sldMk cId="997842912" sldId="531"/>
        </pc:sldMkLst>
        <pc:spChg chg="mod">
          <ac:chgData name="trungbo2001@gmail.com" userId="8ce29e2eda34f706" providerId="LiveId" clId="{72A3DD1C-5E9A-41ED-8CF7-F6B6A46D1EBD}" dt="2023-07-02T17:27:15.935" v="1555" actId="115"/>
          <ac:spMkLst>
            <pc:docMk/>
            <pc:sldMk cId="997842912" sldId="531"/>
            <ac:spMk id="2" creationId="{1235130A-ADCD-AF26-C7C4-0827E437F23F}"/>
          </ac:spMkLst>
        </pc:spChg>
      </pc:sldChg>
      <pc:sldChg chg="modSp add mod">
        <pc:chgData name="trungbo2001@gmail.com" userId="8ce29e2eda34f706" providerId="LiveId" clId="{72A3DD1C-5E9A-41ED-8CF7-F6B6A46D1EBD}" dt="2023-07-02T17:27:25.016" v="1559" actId="115"/>
        <pc:sldMkLst>
          <pc:docMk/>
          <pc:sldMk cId="930997578" sldId="532"/>
        </pc:sldMkLst>
        <pc:spChg chg="mod">
          <ac:chgData name="trungbo2001@gmail.com" userId="8ce29e2eda34f706" providerId="LiveId" clId="{72A3DD1C-5E9A-41ED-8CF7-F6B6A46D1EBD}" dt="2023-07-02T17:27:25.016" v="1559" actId="115"/>
          <ac:spMkLst>
            <pc:docMk/>
            <pc:sldMk cId="930997578" sldId="532"/>
            <ac:spMk id="2" creationId="{1235130A-ADCD-AF26-C7C4-0827E437F23F}"/>
          </ac:spMkLst>
        </pc:spChg>
      </pc:sldChg>
      <pc:sldChg chg="modSp">
        <pc:chgData name="trungbo2001@gmail.com" userId="8ce29e2eda34f706" providerId="LiveId" clId="{72A3DD1C-5E9A-41ED-8CF7-F6B6A46D1EBD}" dt="2023-07-02T16:38:22.660" v="803"/>
        <pc:sldMkLst>
          <pc:docMk/>
          <pc:sldMk cId="1259759155" sldId="533"/>
        </pc:sldMkLst>
        <pc:spChg chg="mod">
          <ac:chgData name="trungbo2001@gmail.com" userId="8ce29e2eda34f706" providerId="LiveId" clId="{72A3DD1C-5E9A-41ED-8CF7-F6B6A46D1EBD}" dt="2023-07-02T16:38:22.660" v="803"/>
          <ac:spMkLst>
            <pc:docMk/>
            <pc:sldMk cId="1259759155" sldId="533"/>
            <ac:spMk id="2" creationId="{00000000-0000-0000-0000-000000000000}"/>
          </ac:spMkLst>
        </pc:spChg>
      </pc:sldChg>
      <pc:sldChg chg="modSp">
        <pc:chgData name="trungbo2001@gmail.com" userId="8ce29e2eda34f706" providerId="LiveId" clId="{72A3DD1C-5E9A-41ED-8CF7-F6B6A46D1EBD}" dt="2023-07-02T16:38:22.660" v="803"/>
        <pc:sldMkLst>
          <pc:docMk/>
          <pc:sldMk cId="1843540912" sldId="534"/>
        </pc:sldMkLst>
        <pc:spChg chg="mod">
          <ac:chgData name="trungbo2001@gmail.com" userId="8ce29e2eda34f706" providerId="LiveId" clId="{72A3DD1C-5E9A-41ED-8CF7-F6B6A46D1EBD}" dt="2023-07-02T16:38:22.660" v="803"/>
          <ac:spMkLst>
            <pc:docMk/>
            <pc:sldMk cId="1843540912" sldId="534"/>
            <ac:spMk id="2" creationId="{00000000-0000-0000-0000-000000000000}"/>
          </ac:spMkLst>
        </pc:spChg>
      </pc:sldChg>
      <pc:sldChg chg="modSp">
        <pc:chgData name="trungbo2001@gmail.com" userId="8ce29e2eda34f706" providerId="LiveId" clId="{72A3DD1C-5E9A-41ED-8CF7-F6B6A46D1EBD}" dt="2023-07-02T16:38:22.660" v="803"/>
        <pc:sldMkLst>
          <pc:docMk/>
          <pc:sldMk cId="785438434" sldId="535"/>
        </pc:sldMkLst>
        <pc:spChg chg="mod">
          <ac:chgData name="trungbo2001@gmail.com" userId="8ce29e2eda34f706" providerId="LiveId" clId="{72A3DD1C-5E9A-41ED-8CF7-F6B6A46D1EBD}" dt="2023-07-02T16:38:22.660" v="803"/>
          <ac:spMkLst>
            <pc:docMk/>
            <pc:sldMk cId="785438434" sldId="535"/>
            <ac:spMk id="2" creationId="{00000000-0000-0000-0000-000000000000}"/>
          </ac:spMkLst>
        </pc:spChg>
      </pc:sldChg>
      <pc:sldChg chg="modSp">
        <pc:chgData name="trungbo2001@gmail.com" userId="8ce29e2eda34f706" providerId="LiveId" clId="{72A3DD1C-5E9A-41ED-8CF7-F6B6A46D1EBD}" dt="2023-07-02T16:38:22.660" v="803"/>
        <pc:sldMkLst>
          <pc:docMk/>
          <pc:sldMk cId="1367944384" sldId="536"/>
        </pc:sldMkLst>
        <pc:spChg chg="mod">
          <ac:chgData name="trungbo2001@gmail.com" userId="8ce29e2eda34f706" providerId="LiveId" clId="{72A3DD1C-5E9A-41ED-8CF7-F6B6A46D1EBD}" dt="2023-07-02T16:38:22.660" v="803"/>
          <ac:spMkLst>
            <pc:docMk/>
            <pc:sldMk cId="1367944384" sldId="536"/>
            <ac:spMk id="2" creationId="{00000000-0000-0000-0000-000000000000}"/>
          </ac:spMkLst>
        </pc:spChg>
      </pc:sldChg>
      <pc:sldChg chg="modSp mod">
        <pc:chgData name="trungbo2001@gmail.com" userId="8ce29e2eda34f706" providerId="LiveId" clId="{72A3DD1C-5E9A-41ED-8CF7-F6B6A46D1EBD}" dt="2023-07-02T16:53:41.245" v="1116" actId="207"/>
        <pc:sldMkLst>
          <pc:docMk/>
          <pc:sldMk cId="2454139904" sldId="538"/>
        </pc:sldMkLst>
        <pc:spChg chg="mod">
          <ac:chgData name="trungbo2001@gmail.com" userId="8ce29e2eda34f706" providerId="LiveId" clId="{72A3DD1C-5E9A-41ED-8CF7-F6B6A46D1EBD}" dt="2023-07-02T16:53:41.245" v="1116" actId="207"/>
          <ac:spMkLst>
            <pc:docMk/>
            <pc:sldMk cId="2454139904" sldId="538"/>
            <ac:spMk id="2" creationId="{1235130A-ADCD-AF26-C7C4-0827E437F23F}"/>
          </ac:spMkLst>
        </pc:spChg>
      </pc:sldChg>
      <pc:sldChg chg="modSp mod">
        <pc:chgData name="trungbo2001@gmail.com" userId="8ce29e2eda34f706" providerId="LiveId" clId="{72A3DD1C-5E9A-41ED-8CF7-F6B6A46D1EBD}" dt="2023-07-02T16:53:23.797" v="1109" actId="207"/>
        <pc:sldMkLst>
          <pc:docMk/>
          <pc:sldMk cId="1725479395" sldId="539"/>
        </pc:sldMkLst>
        <pc:spChg chg="mod">
          <ac:chgData name="trungbo2001@gmail.com" userId="8ce29e2eda34f706" providerId="LiveId" clId="{72A3DD1C-5E9A-41ED-8CF7-F6B6A46D1EBD}" dt="2023-07-02T16:53:23.797" v="1109" actId="207"/>
          <ac:spMkLst>
            <pc:docMk/>
            <pc:sldMk cId="1725479395" sldId="539"/>
            <ac:spMk id="2" creationId="{1235130A-ADCD-AF26-C7C4-0827E437F23F}"/>
          </ac:spMkLst>
        </pc:spChg>
      </pc:sldChg>
      <pc:sldChg chg="modSp mod">
        <pc:chgData name="trungbo2001@gmail.com" userId="8ce29e2eda34f706" providerId="LiveId" clId="{72A3DD1C-5E9A-41ED-8CF7-F6B6A46D1EBD}" dt="2023-07-02T16:53:04.084" v="1101" actId="207"/>
        <pc:sldMkLst>
          <pc:docMk/>
          <pc:sldMk cId="1600927588" sldId="540"/>
        </pc:sldMkLst>
        <pc:spChg chg="mod">
          <ac:chgData name="trungbo2001@gmail.com" userId="8ce29e2eda34f706" providerId="LiveId" clId="{72A3DD1C-5E9A-41ED-8CF7-F6B6A46D1EBD}" dt="2023-07-02T16:53:04.084" v="1101" actId="207"/>
          <ac:spMkLst>
            <pc:docMk/>
            <pc:sldMk cId="1600927588" sldId="540"/>
            <ac:spMk id="2" creationId="{1235130A-ADCD-AF26-C7C4-0827E437F23F}"/>
          </ac:spMkLst>
        </pc:spChg>
      </pc:sldChg>
      <pc:sldChg chg="modSp mod">
        <pc:chgData name="trungbo2001@gmail.com" userId="8ce29e2eda34f706" providerId="LiveId" clId="{72A3DD1C-5E9A-41ED-8CF7-F6B6A46D1EBD}" dt="2023-07-02T17:19:56.805" v="1454" actId="207"/>
        <pc:sldMkLst>
          <pc:docMk/>
          <pc:sldMk cId="291494207" sldId="547"/>
        </pc:sldMkLst>
        <pc:spChg chg="mod">
          <ac:chgData name="trungbo2001@gmail.com" userId="8ce29e2eda34f706" providerId="LiveId" clId="{72A3DD1C-5E9A-41ED-8CF7-F6B6A46D1EBD}" dt="2023-07-02T17:19:56.805" v="1454" actId="207"/>
          <ac:spMkLst>
            <pc:docMk/>
            <pc:sldMk cId="291494207" sldId="547"/>
            <ac:spMk id="2" creationId="{1235130A-ADCD-AF26-C7C4-0827E437F23F}"/>
          </ac:spMkLst>
        </pc:spChg>
      </pc:sldChg>
      <pc:sldChg chg="modSp mod">
        <pc:chgData name="trungbo2001@gmail.com" userId="8ce29e2eda34f706" providerId="LiveId" clId="{72A3DD1C-5E9A-41ED-8CF7-F6B6A46D1EBD}" dt="2023-07-02T17:20:19.173" v="1462" actId="207"/>
        <pc:sldMkLst>
          <pc:docMk/>
          <pc:sldMk cId="1951870758" sldId="548"/>
        </pc:sldMkLst>
        <pc:spChg chg="mod">
          <ac:chgData name="trungbo2001@gmail.com" userId="8ce29e2eda34f706" providerId="LiveId" clId="{72A3DD1C-5E9A-41ED-8CF7-F6B6A46D1EBD}" dt="2023-07-02T17:20:19.173" v="1462" actId="207"/>
          <ac:spMkLst>
            <pc:docMk/>
            <pc:sldMk cId="1951870758" sldId="548"/>
            <ac:spMk id="2" creationId="{1235130A-ADCD-AF26-C7C4-0827E437F23F}"/>
          </ac:spMkLst>
        </pc:spChg>
      </pc:sldChg>
      <pc:sldChg chg="modSp mod">
        <pc:chgData name="trungbo2001@gmail.com" userId="8ce29e2eda34f706" providerId="LiveId" clId="{72A3DD1C-5E9A-41ED-8CF7-F6B6A46D1EBD}" dt="2023-07-02T17:20:41.301" v="1470" actId="207"/>
        <pc:sldMkLst>
          <pc:docMk/>
          <pc:sldMk cId="3377138834" sldId="549"/>
        </pc:sldMkLst>
        <pc:spChg chg="mod">
          <ac:chgData name="trungbo2001@gmail.com" userId="8ce29e2eda34f706" providerId="LiveId" clId="{72A3DD1C-5E9A-41ED-8CF7-F6B6A46D1EBD}" dt="2023-07-02T17:20:41.301" v="1470" actId="207"/>
          <ac:spMkLst>
            <pc:docMk/>
            <pc:sldMk cId="3377138834" sldId="549"/>
            <ac:spMk id="2" creationId="{1235130A-ADCD-AF26-C7C4-0827E437F23F}"/>
          </ac:spMkLst>
        </pc:spChg>
      </pc:sldChg>
      <pc:sldMasterChg chg="del delSldLayout">
        <pc:chgData name="trungbo2001@gmail.com" userId="8ce29e2eda34f706" providerId="LiveId" clId="{72A3DD1C-5E9A-41ED-8CF7-F6B6A46D1EBD}" dt="2023-07-01T15:47:43.343" v="31" actId="47"/>
        <pc:sldMasterMkLst>
          <pc:docMk/>
          <pc:sldMasterMk cId="4236796065" sldId="2147483648"/>
        </pc:sldMasterMkLst>
        <pc:sldLayoutChg chg="del">
          <pc:chgData name="trungbo2001@gmail.com" userId="8ce29e2eda34f706" providerId="LiveId" clId="{72A3DD1C-5E9A-41ED-8CF7-F6B6A46D1EBD}" dt="2023-07-01T15:47:43.343" v="31" actId="47"/>
          <pc:sldLayoutMkLst>
            <pc:docMk/>
            <pc:sldMasterMk cId="4236796065" sldId="2147483648"/>
            <pc:sldLayoutMk cId="4098152304" sldId="214748364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863986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460389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9190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081994"/>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4277"/>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147648"/>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762884"/>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378276"/>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737289"/>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235895"/>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326850"/>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23777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11350"/>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824506"/>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087921"/>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95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95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193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57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66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790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09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943134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625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531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519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070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893044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069384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740596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620098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4715240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441319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88585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859821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747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538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221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21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8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97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69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96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195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71312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840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219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051358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715189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585037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960836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336695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78698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53204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94972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717364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94448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32550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7/3/2023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49523464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003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7199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0078958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75400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345597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AF15-81BB-B434-ECF6-17503575E491}"/>
              </a:ext>
            </a:extLst>
          </p:cNvPr>
          <p:cNvSpPr>
            <a:spLocks noGrp="1"/>
          </p:cNvSpPr>
          <p:nvPr>
            <p:ph type="title"/>
          </p:nvPr>
        </p:nvSpPr>
        <p:spPr>
          <a:xfrm>
            <a:off x="0" y="8308"/>
            <a:ext cx="9144000" cy="6849691"/>
          </a:xfrm>
        </p:spPr>
        <p:txBody>
          <a:bodyPr>
            <a:normAutofit/>
          </a:bodyPr>
          <a:lstStyle/>
          <a:p>
            <a:r>
              <a:rPr lang="en-US" sz="3200" u="sng" dirty="0">
                <a:solidFill>
                  <a:schemeClr val="bg1"/>
                </a:solidFill>
                <a:effectLst>
                  <a:outerShdw blurRad="38100" dist="38100" dir="2700000" algn="tl">
                    <a:srgbClr val="000000">
                      <a:alpha val="43137"/>
                    </a:srgbClr>
                  </a:outerShdw>
                </a:effectLst>
              </a:rPr>
              <a:t>CHÚA NHẬT XIV THƯỜNG NIÊN NĂM A</a:t>
            </a:r>
            <a:br>
              <a:rPr lang="en-US" sz="3200" u="sng"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CA ĐOÀN THÁNH GIA</a:t>
            </a:r>
            <a:br>
              <a:rPr lang="en-US" sz="3200" dirty="0">
                <a:solidFill>
                  <a:schemeClr val="bg1"/>
                </a:solidFill>
                <a:effectLst>
                  <a:outerShdw blurRad="38100" dist="38100" dir="2700000" algn="tl">
                    <a:srgbClr val="000000">
                      <a:alpha val="43137"/>
                    </a:srgbClr>
                  </a:outerShdw>
                </a:effectLst>
              </a:rPr>
            </a:b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NL: </a:t>
            </a:r>
            <a:r>
              <a:rPr lang="en-US" sz="3200" dirty="0" err="1">
                <a:solidFill>
                  <a:schemeClr val="bg1"/>
                </a:solidFill>
                <a:effectLst>
                  <a:outerShdw blurRad="38100" dist="38100" dir="2700000" algn="tl">
                    <a:srgbClr val="000000">
                      <a:alpha val="43137"/>
                    </a:srgbClr>
                  </a:outerShdw>
                </a:effectLst>
              </a:rPr>
              <a:t>Tôi</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chỉ</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ước</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trông</a:t>
            </a:r>
            <a:r>
              <a:rPr lang="en-US" sz="3200" dirty="0">
                <a:solidFill>
                  <a:schemeClr val="bg1"/>
                </a:solidFill>
                <a:effectLst>
                  <a:outerShdw blurRad="38100" dist="38100" dir="2700000" algn="tl">
                    <a:srgbClr val="000000">
                      <a:alpha val="43137"/>
                    </a:srgbClr>
                  </a:outerShdw>
                </a:effectLst>
              </a:rPr>
              <a:t> </a:t>
            </a:r>
            <a:r>
              <a:rPr lang="en-US" sz="3200" i="1" dirty="0">
                <a:solidFill>
                  <a:schemeClr val="bg1"/>
                </a:solidFill>
                <a:effectLst>
                  <a:outerShdw blurRad="38100" dist="38100" dir="2700000" algn="tl">
                    <a:srgbClr val="000000">
                      <a:alpha val="43137"/>
                    </a:srgbClr>
                  </a:outerShdw>
                </a:effectLst>
              </a:rPr>
              <a:t>– Kim Long</a:t>
            </a:r>
            <a:br>
              <a:rPr lang="en-US" sz="3200" dirty="0">
                <a:solidFill>
                  <a:schemeClr val="bg1"/>
                </a:solidFill>
                <a:effectLst>
                  <a:outerShdw blurRad="38100" dist="38100" dir="2700000" algn="tl">
                    <a:srgbClr val="000000">
                      <a:alpha val="43137"/>
                    </a:srgbClr>
                  </a:outerShdw>
                </a:effectLst>
              </a:rPr>
            </a:br>
            <a:br>
              <a:rPr lang="en-US" sz="3200" dirty="0">
                <a:solidFill>
                  <a:schemeClr val="bg1"/>
                </a:solidFill>
                <a:effectLst>
                  <a:outerShdw blurRad="38100" dist="38100" dir="2700000" algn="tl">
                    <a:srgbClr val="000000">
                      <a:alpha val="43137"/>
                    </a:srgbClr>
                  </a:outerShdw>
                </a:effectLst>
              </a:rPr>
            </a:br>
            <a:r>
              <a:rPr lang="en-US" sz="3200" dirty="0" err="1">
                <a:solidFill>
                  <a:schemeClr val="bg1"/>
                </a:solidFill>
                <a:effectLst>
                  <a:outerShdw blurRad="38100" dist="38100" dir="2700000" algn="tl">
                    <a:srgbClr val="000000">
                      <a:alpha val="43137"/>
                    </a:srgbClr>
                  </a:outerShdw>
                </a:effectLst>
              </a:rPr>
              <a:t>Đc</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Thánh</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vịnh</a:t>
            </a:r>
            <a:r>
              <a:rPr lang="en-US" sz="3200" dirty="0">
                <a:solidFill>
                  <a:schemeClr val="bg1"/>
                </a:solidFill>
                <a:effectLst>
                  <a:outerShdw blurRad="38100" dist="38100" dir="2700000" algn="tl">
                    <a:srgbClr val="000000">
                      <a:alpha val="43137"/>
                    </a:srgbClr>
                  </a:outerShdw>
                </a:effectLst>
              </a:rPr>
              <a:t> 144 – </a:t>
            </a:r>
            <a:r>
              <a:rPr lang="en-US" sz="3200" i="1" dirty="0">
                <a:solidFill>
                  <a:schemeClr val="bg1"/>
                </a:solidFill>
                <a:effectLst>
                  <a:outerShdw blurRad="38100" dist="38100" dir="2700000" algn="tl">
                    <a:srgbClr val="000000">
                      <a:alpha val="43137"/>
                    </a:srgbClr>
                  </a:outerShdw>
                </a:effectLst>
              </a:rPr>
              <a:t>Kim Long</a:t>
            </a:r>
            <a:br>
              <a:rPr lang="en-US" sz="3200" dirty="0">
                <a:solidFill>
                  <a:schemeClr val="bg1"/>
                </a:solidFill>
                <a:effectLst>
                  <a:outerShdw blurRad="38100" dist="38100" dir="2700000" algn="tl">
                    <a:srgbClr val="000000">
                      <a:alpha val="43137"/>
                    </a:srgbClr>
                  </a:outerShdw>
                </a:effectLst>
              </a:rPr>
            </a:b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Dl: </a:t>
            </a:r>
            <a:r>
              <a:rPr lang="en-US" sz="3200" dirty="0" err="1">
                <a:solidFill>
                  <a:schemeClr val="bg1"/>
                </a:solidFill>
                <a:effectLst>
                  <a:outerShdw blurRad="38100" dist="38100" dir="2700000" algn="tl">
                    <a:srgbClr val="000000">
                      <a:alpha val="43137"/>
                    </a:srgbClr>
                  </a:outerShdw>
                </a:effectLst>
              </a:rPr>
              <a:t>Tặng</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vật</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dâng</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Ngài</a:t>
            </a:r>
            <a:r>
              <a:rPr lang="en-US" sz="3200" dirty="0">
                <a:solidFill>
                  <a:schemeClr val="bg1"/>
                </a:solidFill>
                <a:effectLst>
                  <a:outerShdw blurRad="38100" dist="38100" dir="2700000" algn="tl">
                    <a:srgbClr val="000000">
                      <a:alpha val="43137"/>
                    </a:srgbClr>
                  </a:outerShdw>
                </a:effectLst>
              </a:rPr>
              <a:t> – </a:t>
            </a:r>
            <a:r>
              <a:rPr lang="en-US" sz="3200" i="1" dirty="0" err="1">
                <a:solidFill>
                  <a:schemeClr val="bg1"/>
                </a:solidFill>
                <a:effectLst>
                  <a:outerShdw blurRad="38100" dist="38100" dir="2700000" algn="tl">
                    <a:srgbClr val="000000">
                      <a:alpha val="43137"/>
                    </a:srgbClr>
                  </a:outerShdw>
                </a:effectLst>
              </a:rPr>
              <a:t>Nguyễn</a:t>
            </a:r>
            <a:r>
              <a:rPr lang="en-US" sz="3200" i="1" dirty="0">
                <a:solidFill>
                  <a:schemeClr val="bg1"/>
                </a:solidFill>
                <a:effectLst>
                  <a:outerShdw blurRad="38100" dist="38100" dir="2700000" algn="tl">
                    <a:srgbClr val="000000">
                      <a:alpha val="43137"/>
                    </a:srgbClr>
                  </a:outerShdw>
                </a:effectLst>
              </a:rPr>
              <a:t> Duy</a:t>
            </a:r>
            <a:br>
              <a:rPr lang="en-US" sz="3200" dirty="0">
                <a:solidFill>
                  <a:schemeClr val="bg1"/>
                </a:solidFill>
                <a:effectLst>
                  <a:outerShdw blurRad="38100" dist="38100" dir="2700000" algn="tl">
                    <a:srgbClr val="000000">
                      <a:alpha val="43137"/>
                    </a:srgbClr>
                  </a:outerShdw>
                </a:effectLst>
              </a:rPr>
            </a:b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Hl: </a:t>
            </a:r>
            <a:r>
              <a:rPr lang="en-US" sz="3200" dirty="0" err="1">
                <a:solidFill>
                  <a:schemeClr val="bg1"/>
                </a:solidFill>
                <a:effectLst>
                  <a:outerShdw blurRad="38100" dist="38100" dir="2700000" algn="tl">
                    <a:srgbClr val="000000">
                      <a:alpha val="43137"/>
                    </a:srgbClr>
                  </a:outerShdw>
                </a:effectLst>
              </a:rPr>
              <a:t>Nhân</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chứng</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giữa</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đời</a:t>
            </a:r>
            <a:r>
              <a:rPr lang="en-US" sz="3200" dirty="0">
                <a:solidFill>
                  <a:schemeClr val="bg1"/>
                </a:solidFill>
                <a:effectLst>
                  <a:outerShdw blurRad="38100" dist="38100" dir="2700000" algn="tl">
                    <a:srgbClr val="000000">
                      <a:alpha val="43137"/>
                    </a:srgbClr>
                  </a:outerShdw>
                </a:effectLst>
              </a:rPr>
              <a:t> – </a:t>
            </a:r>
            <a:r>
              <a:rPr lang="en-US" sz="3200" i="1" dirty="0" err="1">
                <a:solidFill>
                  <a:schemeClr val="bg1"/>
                </a:solidFill>
                <a:effectLst>
                  <a:outerShdw blurRad="38100" dist="38100" dir="2700000" algn="tl">
                    <a:srgbClr val="000000">
                      <a:alpha val="43137"/>
                    </a:srgbClr>
                  </a:outerShdw>
                </a:effectLst>
              </a:rPr>
              <a:t>Tuấn</a:t>
            </a:r>
            <a:r>
              <a:rPr lang="en-US" sz="3200" i="1" dirty="0">
                <a:solidFill>
                  <a:schemeClr val="bg1"/>
                </a:solidFill>
                <a:effectLst>
                  <a:outerShdw blurRad="38100" dist="38100" dir="2700000" algn="tl">
                    <a:srgbClr val="000000">
                      <a:alpha val="43137"/>
                    </a:srgbClr>
                  </a:outerShdw>
                </a:effectLst>
              </a:rPr>
              <a:t> </a:t>
            </a:r>
            <a:r>
              <a:rPr lang="en-US" sz="3200" i="1" dirty="0" err="1">
                <a:solidFill>
                  <a:schemeClr val="bg1"/>
                </a:solidFill>
                <a:effectLst>
                  <a:outerShdw blurRad="38100" dist="38100" dir="2700000" algn="tl">
                    <a:srgbClr val="000000">
                      <a:alpha val="43137"/>
                    </a:srgbClr>
                  </a:outerShdw>
                </a:effectLst>
              </a:rPr>
              <a:t>Cường</a:t>
            </a:r>
            <a:r>
              <a:rPr lang="en-US" sz="3200" i="1" dirty="0">
                <a:solidFill>
                  <a:schemeClr val="bg1"/>
                </a:solidFill>
                <a:effectLst>
                  <a:outerShdw blurRad="38100" dist="38100" dir="2700000" algn="tl">
                    <a:srgbClr val="000000">
                      <a:alpha val="43137"/>
                    </a:srgbClr>
                  </a:outerShdw>
                </a:effectLst>
              </a:rPr>
              <a:t> + </a:t>
            </a:r>
            <a:r>
              <a:rPr lang="en-US" sz="3200" i="1" dirty="0" err="1">
                <a:solidFill>
                  <a:schemeClr val="bg1"/>
                </a:solidFill>
                <a:effectLst>
                  <a:outerShdw blurRad="38100" dist="38100" dir="2700000" algn="tl">
                    <a:srgbClr val="000000">
                      <a:alpha val="43137"/>
                    </a:srgbClr>
                  </a:outerShdw>
                </a:effectLst>
              </a:rPr>
              <a:t>Đức</a:t>
            </a:r>
            <a:r>
              <a:rPr lang="en-US" sz="3200" i="1" dirty="0">
                <a:solidFill>
                  <a:schemeClr val="bg1"/>
                </a:solidFill>
                <a:effectLst>
                  <a:outerShdw blurRad="38100" dist="38100" dir="2700000" algn="tl">
                    <a:srgbClr val="000000">
                      <a:alpha val="43137"/>
                    </a:srgbClr>
                  </a:outerShdw>
                </a:effectLst>
              </a:rPr>
              <a:t> Hoài</a:t>
            </a:r>
            <a:br>
              <a:rPr lang="en-US" sz="3200" dirty="0">
                <a:solidFill>
                  <a:schemeClr val="bg1"/>
                </a:solidFill>
                <a:effectLst>
                  <a:outerShdw blurRad="38100" dist="38100" dir="2700000" algn="tl">
                    <a:srgbClr val="000000">
                      <a:alpha val="43137"/>
                    </a:srgbClr>
                  </a:outerShdw>
                </a:effectLst>
              </a:rPr>
            </a:b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Kl: </a:t>
            </a:r>
            <a:r>
              <a:rPr lang="en-US" sz="3200" dirty="0" err="1">
                <a:solidFill>
                  <a:schemeClr val="bg1"/>
                </a:solidFill>
                <a:effectLst>
                  <a:outerShdw blurRad="38100" dist="38100" dir="2700000" algn="tl">
                    <a:srgbClr val="000000">
                      <a:alpha val="43137"/>
                    </a:srgbClr>
                  </a:outerShdw>
                </a:effectLst>
              </a:rPr>
              <a:t>Từ</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bây</a:t>
            </a:r>
            <a:r>
              <a:rPr lang="en-US" sz="3200" dirty="0">
                <a:solidFill>
                  <a:schemeClr val="bg1"/>
                </a:solidFill>
                <a:effectLst>
                  <a:outerShdw blurRad="38100" dist="38100" dir="2700000" algn="tl">
                    <a:srgbClr val="000000">
                      <a:alpha val="43137"/>
                    </a:srgbClr>
                  </a:outerShdw>
                </a:effectLst>
              </a:rPr>
              <a:t> </a:t>
            </a:r>
            <a:r>
              <a:rPr lang="en-US" sz="3200" dirty="0" err="1">
                <a:solidFill>
                  <a:schemeClr val="bg1"/>
                </a:solidFill>
                <a:effectLst>
                  <a:outerShdw blurRad="38100" dist="38100" dir="2700000" algn="tl">
                    <a:srgbClr val="000000">
                      <a:alpha val="43137"/>
                    </a:srgbClr>
                  </a:outerShdw>
                </a:effectLst>
              </a:rPr>
              <a:t>giờ</a:t>
            </a:r>
            <a:r>
              <a:rPr lang="en-US" sz="3200" dirty="0">
                <a:solidFill>
                  <a:schemeClr val="bg1"/>
                </a:solidFill>
                <a:effectLst>
                  <a:outerShdw blurRad="38100" dist="38100" dir="2700000" algn="tl">
                    <a:srgbClr val="000000">
                      <a:alpha val="43137"/>
                    </a:srgbClr>
                  </a:outerShdw>
                </a:effectLst>
              </a:rPr>
              <a:t> - </a:t>
            </a:r>
            <a:r>
              <a:rPr lang="en-US" sz="3200" i="1" dirty="0">
                <a:solidFill>
                  <a:schemeClr val="bg1"/>
                </a:solidFill>
                <a:effectLst>
                  <a:outerShdw blurRad="38100" dist="38100" dir="2700000" algn="tl">
                    <a:srgbClr val="000000">
                      <a:alpha val="43137"/>
                    </a:srgbClr>
                  </a:outerShdw>
                </a:effectLst>
              </a:rPr>
              <a:t>Oanh </a:t>
            </a:r>
            <a:r>
              <a:rPr lang="en-US" sz="3200" i="1" dirty="0" err="1">
                <a:solidFill>
                  <a:schemeClr val="bg1"/>
                </a:solidFill>
                <a:effectLst>
                  <a:outerShdw blurRad="38100" dist="38100" dir="2700000" algn="tl">
                    <a:srgbClr val="000000">
                      <a:alpha val="43137"/>
                    </a:srgbClr>
                  </a:outerShdw>
                </a:effectLst>
              </a:rPr>
              <a:t>Sông</a:t>
            </a:r>
            <a:r>
              <a:rPr lang="en-US" sz="3200" i="1" dirty="0">
                <a:solidFill>
                  <a:schemeClr val="bg1"/>
                </a:solidFill>
                <a:effectLst>
                  <a:outerShdw blurRad="38100" dist="38100" dir="2700000" algn="tl">
                    <a:srgbClr val="000000">
                      <a:alpha val="43137"/>
                    </a:srgbClr>
                  </a:outerShdw>
                </a:effectLst>
              </a:rPr>
              <a:t> Lam</a:t>
            </a:r>
          </a:p>
        </p:txBody>
      </p:sp>
    </p:spTree>
    <p:extLst>
      <p:ext uri="{BB962C8B-B14F-4D97-AF65-F5344CB8AC3E}">
        <p14:creationId xmlns:p14="http://schemas.microsoft.com/office/powerpoint/2010/main" val="1355294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để các ngài cùng nhau tìm hiểu những điều đẹp ý</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Chúa, và hướng dẫn đoàn Dân Chúa thực thi những điều Chúa truyền dạy</a:t>
            </a:r>
            <a:r>
              <a:rPr lang="en-US" sz="72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73521748"/>
      </p:ext>
    </p:extLst>
  </p:cSld>
  <p:clrMapOvr>
    <a:masterClrMapping/>
  </p:clrMapOvr>
  <p:transition spd="slow" advClick="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en-US" sz="6000" u="sng" dirty="0">
                <a:solidFill>
                  <a:srgbClr val="FFFF00"/>
                </a:solidFill>
                <a:effectLst>
                  <a:outerShdw blurRad="38100" dist="38100" dir="2700000" algn="tl">
                    <a:srgbClr val="000000">
                      <a:alpha val="43137"/>
                    </a:srgbClr>
                  </a:outerShdw>
                </a:effectLst>
              </a:rPr>
              <a:t>Tk</a:t>
            </a:r>
            <a:r>
              <a:rPr lang="vi-VN" sz="6000" u="sng" dirty="0">
                <a:solidFill>
                  <a:srgbClr val="FFFF00"/>
                </a:solidFill>
                <a:effectLst>
                  <a:outerShdw blurRad="38100" dist="38100" dir="2700000" algn="tl">
                    <a:srgbClr val="000000">
                      <a:alpha val="43137"/>
                    </a:srgbClr>
                  </a:outerShdw>
                </a:effectLst>
              </a:rPr>
              <a:t>4.</a:t>
            </a:r>
            <a:r>
              <a:rPr lang="vi-VN" sz="6000" dirty="0">
                <a:solidFill>
                  <a:schemeClr val="bg1"/>
                </a:solidFill>
                <a:effectLst>
                  <a:outerShdw blurRad="38100" dist="38100" dir="2700000" algn="tl">
                    <a:srgbClr val="000000">
                      <a:alpha val="43137"/>
                    </a:srgbClr>
                  </a:outerShdw>
                </a:effectLst>
              </a:rPr>
              <a:t> Được Chúa ban ân tình thánh diệu vời, được sống vui trong tình thương đắm đuối. Xin Chúa dắt con đến nguồn suối lành và xin Chúa dẫn con đi đến cùng.</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09975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1951" cy="6858000"/>
          </a:xfrm>
          <a:prstGeom prst="rect">
            <a:avLst/>
          </a:prstGeom>
        </p:spPr>
      </p:pic>
    </p:spTree>
    <p:extLst>
      <p:ext uri="{BB962C8B-B14F-4D97-AF65-F5344CB8AC3E}">
        <p14:creationId xmlns:p14="http://schemas.microsoft.com/office/powerpoint/2010/main" val="3323095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5400" b="0" dirty="0">
                <a:solidFill>
                  <a:schemeClr val="bg1"/>
                </a:solidFill>
                <a:effectLst>
                  <a:outerShdw blurRad="38100" dist="38100" dir="2700000" algn="tl">
                    <a:srgbClr val="000000">
                      <a:alpha val="43137"/>
                    </a:srgbClr>
                  </a:outerShdw>
                </a:effectLst>
                <a:latin typeface="+mj-lt"/>
              </a:rPr>
              <a:t>Các giáo phận Việt Nam chúng con, luôn muốn cùng chung nhịp bước với Hội Thánh hoàn vũ, xin cho chúng con biết đồng cảm với nỗi thao thức của các Mục tử trên toàn thế giới, ngày càng ý thức hơn về tình hiệp thông,</a:t>
            </a:r>
            <a:endParaRPr lang="en-US" sz="5400" b="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6000" dirty="0">
                <a:solidFill>
                  <a:schemeClr val="bg1"/>
                </a:solidFill>
                <a:effectLst>
                  <a:outerShdw blurRad="38100" dist="38100" dir="2700000" algn="tl">
                    <a:srgbClr val="000000">
                      <a:alpha val="43137"/>
                    </a:srgbClr>
                  </a:outerShdw>
                </a:effectLst>
              </a:rPr>
              <a:t>thái độ tham gia và lòng nhiệt thành trong sứ vụ của Hội</a:t>
            </a:r>
            <a:r>
              <a:rPr lang="en-US" sz="6000" dirty="0">
                <a:solidFill>
                  <a:schemeClr val="bg1"/>
                </a:solidFill>
                <a:effectLst>
                  <a:outerShdw blurRad="38100" dist="38100" dir="2700000" algn="tl">
                    <a:srgbClr val="000000">
                      <a:alpha val="43137"/>
                    </a:srgbClr>
                  </a:outerShdw>
                </a:effectLst>
              </a:rPr>
              <a:t> </a:t>
            </a:r>
            <a:r>
              <a:rPr lang="vi-VN" sz="6000" dirty="0">
                <a:solidFill>
                  <a:schemeClr val="bg1"/>
                </a:solidFill>
                <a:effectLst>
                  <a:outerShdw blurRad="38100" dist="38100" dir="2700000" algn="tl">
                    <a:srgbClr val="000000">
                      <a:alpha val="43137"/>
                    </a:srgbClr>
                  </a:outerShdw>
                </a:effectLst>
              </a:rPr>
              <a:t>Thánh, Nhờ lời chuyển cầu của Đức Trinh Nữ Maria, Nữ Vương các Tông đồ và là Mẹ của Hội Thánh,</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5797344"/>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000" dirty="0">
                <a:solidFill>
                  <a:schemeClr val="bg1"/>
                </a:solidFill>
                <a:effectLst>
                  <a:outerShdw blurRad="38100" dist="38100" dir="2700000" algn="tl">
                    <a:srgbClr val="000000">
                      <a:alpha val="43137"/>
                    </a:srgbClr>
                  </a:outerShdw>
                </a:effectLst>
                <a:cs typeface="Times New Roman" pitchFamily="18" charset="0"/>
              </a:rPr>
              <a:t>Chúng con dâng lời khẩn cầu lên Chúa, là đấng hoạt động mọi nơi mọi thời, trong sự hiệp thông với Chúa Cha và Chúa Con, luôn mãi mãi đến muôn đời. </a:t>
            </a:r>
            <a:r>
              <a:rPr lang="vi-VN" sz="6000" dirty="0">
                <a:solidFill>
                  <a:srgbClr val="FFFF00"/>
                </a:solidFill>
                <a:effectLst>
                  <a:outerShdw blurRad="38100" dist="38100" dir="2700000" algn="tl">
                    <a:srgbClr val="000000">
                      <a:alpha val="43137"/>
                    </a:srgbClr>
                  </a:outerShdw>
                </a:effectLst>
                <a:cs typeface="Times New Roman" pitchFamily="18" charset="0"/>
              </a:rPr>
              <a:t>Amen.</a:t>
            </a:r>
            <a:endParaRPr lang="en-US" sz="60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1" y="0"/>
            <a:ext cx="9151951" cy="6858000"/>
          </a:xfrm>
          <a:prstGeom prst="rect">
            <a:avLst/>
          </a:prstGeom>
        </p:spPr>
      </p:pic>
    </p:spTree>
    <p:extLst>
      <p:ext uri="{BB962C8B-B14F-4D97-AF65-F5344CB8AC3E}">
        <p14:creationId xmlns:p14="http://schemas.microsoft.com/office/powerpoint/2010/main" val="309878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7200" u="sng" dirty="0">
                <a:solidFill>
                  <a:srgbClr val="FFFF00"/>
                </a:solidFill>
                <a:effectLst>
                  <a:outerShdw blurRad="38100" dist="38100" dir="2700000" algn="tl">
                    <a:srgbClr val="000000">
                      <a:alpha val="43137"/>
                    </a:srgbClr>
                  </a:outerShdw>
                </a:effectLst>
              </a:rPr>
              <a:t>Ca </a:t>
            </a:r>
            <a:r>
              <a:rPr lang="en-US" sz="7200" u="sng" dirty="0" err="1">
                <a:solidFill>
                  <a:srgbClr val="FFFF00"/>
                </a:solidFill>
                <a:effectLst>
                  <a:outerShdw blurRad="38100" dist="38100" dir="2700000" algn="tl">
                    <a:srgbClr val="000000">
                      <a:alpha val="43137"/>
                    </a:srgbClr>
                  </a:outerShdw>
                </a:effectLst>
              </a:rPr>
              <a:t>Nhập</a:t>
            </a:r>
            <a:r>
              <a:rPr lang="en-US" sz="7200" u="sng" dirty="0">
                <a:solidFill>
                  <a:srgbClr val="FFFF00"/>
                </a:solidFill>
                <a:effectLst>
                  <a:outerShdw blurRad="38100" dist="38100" dir="2700000" algn="tl">
                    <a:srgbClr val="000000">
                      <a:alpha val="43137"/>
                    </a:srgbClr>
                  </a:outerShdw>
                </a:effectLst>
              </a:rPr>
              <a:t> </a:t>
            </a:r>
            <a:r>
              <a:rPr lang="en-US" sz="7200" u="sng" dirty="0" err="1">
                <a:solidFill>
                  <a:srgbClr val="FFFF00"/>
                </a:solidFill>
                <a:effectLst>
                  <a:outerShdw blurRad="38100" dist="38100" dir="2700000" algn="tl">
                    <a:srgbClr val="000000">
                      <a:alpha val="43137"/>
                    </a:srgbClr>
                  </a:outerShdw>
                </a:effectLst>
              </a:rPr>
              <a:t>Lễ</a:t>
            </a:r>
            <a:br>
              <a:rPr lang="en-US" sz="7200" dirty="0">
                <a:solidFill>
                  <a:srgbClr val="FFFF00"/>
                </a:solidFill>
                <a:effectLst>
                  <a:outerShdw blurRad="38100" dist="38100" dir="2700000" algn="tl">
                    <a:srgbClr val="000000">
                      <a:alpha val="43137"/>
                    </a:srgbClr>
                  </a:outerShdw>
                </a:effectLst>
              </a:rPr>
            </a:br>
            <a:br>
              <a:rPr lang="en-US" sz="7200" dirty="0">
                <a:solidFill>
                  <a:srgbClr val="FFFF00"/>
                </a:solidFill>
                <a:effectLst>
                  <a:outerShdw blurRad="38100" dist="38100" dir="2700000" algn="tl">
                    <a:srgbClr val="000000">
                      <a:alpha val="43137"/>
                    </a:srgbClr>
                  </a:outerShdw>
                </a:effectLst>
              </a:rPr>
            </a:br>
            <a:r>
              <a:rPr lang="en-US" sz="7200" dirty="0">
                <a:solidFill>
                  <a:srgbClr val="FFFF00"/>
                </a:solidFill>
                <a:effectLst>
                  <a:outerShdw blurRad="38100" dist="38100" dir="2700000" algn="tl">
                    <a:srgbClr val="000000">
                      <a:alpha val="43137"/>
                    </a:srgbClr>
                  </a:outerShdw>
                </a:effectLst>
              </a:rPr>
              <a:t>TÔI CHỈ ƯỚC TRÔNG</a:t>
            </a:r>
            <a:br>
              <a:rPr lang="en-US" sz="7200" dirty="0">
                <a:solidFill>
                  <a:srgbClr val="FFFF00"/>
                </a:solidFill>
                <a:effectLst>
                  <a:outerShdw blurRad="38100" dist="38100" dir="2700000" algn="tl">
                    <a:srgbClr val="000000">
                      <a:alpha val="43137"/>
                    </a:srgbClr>
                  </a:outerShdw>
                </a:effectLst>
              </a:rPr>
            </a:br>
            <a:r>
              <a:rPr lang="en-US" sz="3600" i="1" dirty="0">
                <a:solidFill>
                  <a:schemeClr val="bg1"/>
                </a:solidFill>
                <a:effectLst>
                  <a:outerShdw blurRad="38100" dist="38100" dir="2700000" algn="tl">
                    <a:srgbClr val="000000">
                      <a:alpha val="43137"/>
                    </a:srgbClr>
                  </a:outerShdw>
                </a:effectLst>
              </a:rPr>
              <a:t>ST: LM. KIM LONG</a:t>
            </a:r>
            <a:endParaRPr lang="en-US" sz="72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08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vi-VN" sz="7200" u="sng" dirty="0">
                <a:solidFill>
                  <a:srgbClr val="FFFF00"/>
                </a:solidFill>
                <a:effectLst>
                  <a:outerShdw blurRad="38100" dist="38100" dir="2700000" algn="tl">
                    <a:srgbClr val="000000">
                      <a:alpha val="43137"/>
                    </a:srgbClr>
                  </a:outerShdw>
                </a:effectLst>
              </a:rPr>
              <a:t>ĐK.</a:t>
            </a:r>
            <a:r>
              <a:rPr lang="vi-VN" sz="7200" dirty="0">
                <a:solidFill>
                  <a:schemeClr val="bg1"/>
                </a:solidFill>
                <a:effectLst>
                  <a:outerShdw blurRad="38100" dist="38100" dir="2700000" algn="tl">
                    <a:srgbClr val="000000">
                      <a:alpha val="43137"/>
                    </a:srgbClr>
                  </a:outerShdw>
                </a:effectLst>
              </a:rPr>
              <a:t> Tôi chỉ ước trông một điều đêm ngày tôi khấn xin là cho tôi được vui sống trong nhà Chúa trọn đời.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6227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fontScale="90000"/>
          </a:bodyPr>
          <a:lstStyle/>
          <a:p>
            <a:pPr algn="just"/>
            <a:r>
              <a:rPr lang="en-US" sz="8000" u="sng" dirty="0">
                <a:solidFill>
                  <a:srgbClr val="FFFF00"/>
                </a:solidFill>
                <a:effectLst>
                  <a:outerShdw blurRad="38100" dist="38100" dir="2700000" algn="tl">
                    <a:srgbClr val="000000">
                      <a:alpha val="43137"/>
                    </a:srgbClr>
                  </a:outerShdw>
                </a:effectLst>
              </a:rPr>
              <a:t>Tk</a:t>
            </a:r>
            <a:r>
              <a:rPr lang="vi-VN" sz="8000" u="sng" dirty="0">
                <a:solidFill>
                  <a:srgbClr val="FFFF00"/>
                </a:solidFill>
                <a:effectLst>
                  <a:outerShdw blurRad="38100" dist="38100" dir="2700000" algn="tl">
                    <a:srgbClr val="000000">
                      <a:alpha val="43137"/>
                    </a:srgbClr>
                  </a:outerShdw>
                </a:effectLst>
              </a:rPr>
              <a:t>1.</a:t>
            </a:r>
            <a:r>
              <a:rPr lang="vi-VN" sz="8000" dirty="0">
                <a:solidFill>
                  <a:schemeClr val="bg1"/>
                </a:solidFill>
                <a:effectLst>
                  <a:outerShdw blurRad="38100" dist="38100" dir="2700000" algn="tl">
                    <a:srgbClr val="000000">
                      <a:alpha val="43137"/>
                    </a:srgbClr>
                  </a:outerShdw>
                </a:effectLst>
              </a:rPr>
              <a:t> Gia-vê là ánh sáng, và là nguồn ơn cứu thoát tôi, Ngài là thành lũy che chở tôi, tôi còn phải sợ ai?</a:t>
            </a:r>
            <a:endParaRPr lang="en-US"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766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u="sng" dirty="0">
                <a:solidFill>
                  <a:srgbClr val="FFFF00"/>
                </a:solidFill>
                <a:effectLst>
                  <a:outerShdw blurRad="38100" dist="38100" dir="2700000" algn="tl">
                    <a:srgbClr val="000000">
                      <a:alpha val="43137"/>
                    </a:srgbClr>
                  </a:outerShdw>
                </a:effectLst>
              </a:rPr>
              <a:t>Tk</a:t>
            </a:r>
            <a:r>
              <a:rPr lang="vi-VN" sz="7200" u="sng" dirty="0">
                <a:solidFill>
                  <a:srgbClr val="FFFF00"/>
                </a:solidFill>
                <a:effectLst>
                  <a:outerShdw blurRad="38100" dist="38100" dir="2700000" algn="tl">
                    <a:srgbClr val="000000">
                      <a:alpha val="43137"/>
                    </a:srgbClr>
                  </a:outerShdw>
                </a:effectLst>
              </a:rPr>
              <a:t>2.</a:t>
            </a:r>
            <a:r>
              <a:rPr lang="vi-VN" sz="7200" dirty="0">
                <a:solidFill>
                  <a:schemeClr val="bg1"/>
                </a:solidFill>
                <a:effectLst>
                  <a:outerShdw blurRad="38100" dist="38100" dir="2700000" algn="tl">
                    <a:srgbClr val="000000">
                      <a:alpha val="43137"/>
                    </a:srgbClr>
                  </a:outerShdw>
                </a:effectLst>
              </a:rPr>
              <a:t> Khi quân thù xông tới, từng vạn người vây kín quanh tôi, tựa vào nguồn sức thiêng của Chúa, tôi nào có sợ chi?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2186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u="sng" dirty="0">
                <a:solidFill>
                  <a:srgbClr val="FFFF00"/>
                </a:solidFill>
                <a:effectLst>
                  <a:outerShdw blurRad="38100" dist="38100" dir="2700000" algn="tl">
                    <a:srgbClr val="000000">
                      <a:alpha val="43137"/>
                    </a:srgbClr>
                  </a:outerShdw>
                </a:effectLst>
              </a:rPr>
              <a:t>Tk</a:t>
            </a:r>
            <a:r>
              <a:rPr lang="vi-VN" sz="7200" u="sng" dirty="0">
                <a:solidFill>
                  <a:srgbClr val="FFFF00"/>
                </a:solidFill>
                <a:effectLst>
                  <a:outerShdw blurRad="38100" dist="38100" dir="2700000" algn="tl">
                    <a:srgbClr val="000000">
                      <a:alpha val="43137"/>
                    </a:srgbClr>
                  </a:outerShdw>
                </a:effectLst>
              </a:rPr>
              <a:t>3.</a:t>
            </a:r>
            <a:r>
              <a:rPr lang="vi-VN" sz="7200" dirty="0">
                <a:solidFill>
                  <a:schemeClr val="bg1"/>
                </a:solidFill>
                <a:effectLst>
                  <a:outerShdw blurRad="38100" dist="38100" dir="2700000" algn="tl">
                    <a:srgbClr val="000000">
                      <a:alpha val="43137"/>
                    </a:srgbClr>
                  </a:outerShdw>
                </a:effectLst>
              </a:rPr>
              <a:t> Tai nghe Lời Chúa nói là mạch nguồn nuôi dưỡng tâm tôi, tình Ngài tựa sức thiêng hùng vĩ, tôi nào có sợ chi?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8247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51951" cy="6858000"/>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u="sng" dirty="0">
                <a:solidFill>
                  <a:srgbClr val="FFFF00"/>
                </a:solidFill>
                <a:effectLst>
                  <a:outerShdw blurRad="38100" dist="38100" dir="2700000" algn="tl">
                    <a:srgbClr val="000000">
                      <a:alpha val="43137"/>
                    </a:srgbClr>
                  </a:outerShdw>
                </a:effectLst>
              </a:rPr>
              <a:t>Tk</a:t>
            </a:r>
            <a:r>
              <a:rPr lang="vi-VN" sz="7200" u="sng" dirty="0">
                <a:solidFill>
                  <a:srgbClr val="FFFF00"/>
                </a:solidFill>
                <a:effectLst>
                  <a:outerShdw blurRad="38100" dist="38100" dir="2700000" algn="tl">
                    <a:srgbClr val="000000">
                      <a:alpha val="43137"/>
                    </a:srgbClr>
                  </a:outerShdw>
                </a:effectLst>
              </a:rPr>
              <a:t>4.</a:t>
            </a:r>
            <a:r>
              <a:rPr lang="vi-VN" sz="7200" dirty="0">
                <a:solidFill>
                  <a:schemeClr val="bg1"/>
                </a:solidFill>
                <a:effectLst>
                  <a:outerShdw blurRad="38100" dist="38100" dir="2700000" algn="tl">
                    <a:srgbClr val="000000">
                      <a:alpha val="43137"/>
                    </a:srgbClr>
                  </a:outerShdw>
                </a:effectLst>
              </a:rPr>
              <a:t> Dương gian đầy tăm tối, đường về trời gai góc xa xôi, Ngài là nguồn ánh thiêng chỉ lối, tôi nào có sợ chi?ó sợ chi?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1109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1951" cy="6858000"/>
          </a:xfrm>
          <a:prstGeom prst="rect">
            <a:avLst/>
          </a:prstGeom>
        </p:spPr>
      </p:pic>
    </p:spTree>
    <p:extLst>
      <p:ext uri="{BB962C8B-B14F-4D97-AF65-F5344CB8AC3E}">
        <p14:creationId xmlns:p14="http://schemas.microsoft.com/office/powerpoint/2010/main" val="2984369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857250"/>
            <a:ext cx="9144000" cy="5143500"/>
          </a:xfrm>
        </p:spPr>
        <p:txBody>
          <a:bodyPr/>
          <a:lstStyle/>
          <a:p>
            <a:pPr eaLnBrk="1" hangingPunct="1">
              <a:lnSpc>
                <a:spcPct val="150000"/>
              </a:lnSpc>
            </a:pPr>
            <a:endParaRPr lang="en-US" sz="3600" dirty="0">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6858000"/>
          </a:xfrm>
        </p:spPr>
        <p:txBody>
          <a:bodyPr/>
          <a:lstStyle/>
          <a:p>
            <a:pPr algn="l" eaLnBrk="1" hangingPunct="1">
              <a:lnSpc>
                <a:spcPct val="150000"/>
              </a:lnSpc>
            </a:pPr>
            <a:r>
              <a:rPr lang="en-US" sz="4800" u="sng"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a:t>
            </a:r>
            <a:r>
              <a:rPr lang="en-US" sz="48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4800" u="sng"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tế</a:t>
            </a:r>
            <a:r>
              <a:rPr lang="en-US" sz="48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en-US" sz="48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a:t>
            </a:r>
            <a:r>
              <a:rPr lang="en-US" sz="66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danh</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6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Thiên</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6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6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trên</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6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các</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6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tầng</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6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trời</a:t>
            </a:r>
            <a: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br>
              <a:rPr lang="en-US" sz="66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66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750626"/>
            <a:ext cx="9144000" cy="6107373"/>
          </a:xfrm>
        </p:spPr>
        <p:txBody>
          <a:bodyPr/>
          <a:lstStyle/>
          <a:p>
            <a:pPr algn="l" eaLnBrk="1" hangingPunct="1">
              <a:lnSpc>
                <a:spcPct val="140000"/>
              </a:lnSpc>
            </a:pPr>
            <a:r>
              <a:rPr lang="en-US" sz="5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ca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ngợi</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chúc</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tụng</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b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thờ</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tôn</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cảm</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tạ</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vì</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quang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6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72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một</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Thiên</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Giêsu</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Kitô</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p>
          <a:p>
            <a:pPr marL="0" indent="0" algn="just" eaLnBrk="1" hangingPunct="1">
              <a:buNone/>
            </a:pPr>
            <a:r>
              <a:rPr lang="vi-VN"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en-US"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nhậm</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lời</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cầu</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khẩn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ngự</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bên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hữu</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Đức</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Cha,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vi-VN"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đấng</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tối</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66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buNone/>
            </a:pPr>
            <a:r>
              <a:rPr lang="vi-VN" sz="66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6000" dirty="0">
                <a:solidFill>
                  <a:srgbClr val="FFFF00"/>
                </a:solidFill>
                <a:effectLst>
                  <a:outerShdw blurRad="38100" dist="38100" dir="2700000" algn="tl">
                    <a:srgbClr val="000000">
                      <a:alpha val="43137"/>
                    </a:srgbClr>
                  </a:outerShdw>
                </a:effectLst>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1951" cy="6858000"/>
          </a:xfrm>
          <a:prstGeom prst="rect">
            <a:avLst/>
          </a:prstGeom>
        </p:spPr>
      </p:pic>
    </p:spTree>
    <p:extLst>
      <p:ext uri="{BB962C8B-B14F-4D97-AF65-F5344CB8AC3E}">
        <p14:creationId xmlns:p14="http://schemas.microsoft.com/office/powerpoint/2010/main" val="1510523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641445" y="511207"/>
            <a:ext cx="8011236" cy="1569660"/>
          </a:xfrm>
          <a:prstGeom prst="rect">
            <a:avLst/>
          </a:prstGeom>
          <a:noFill/>
        </p:spPr>
        <p:txBody>
          <a:bodyPr wrap="square" rtlCol="0">
            <a:spAutoFit/>
          </a:bodyPr>
          <a:lstStyle/>
          <a:p>
            <a:r>
              <a:rPr lang="en-US" sz="4800" u="sng" dirty="0" err="1">
                <a:solidFill>
                  <a:srgbClr val="FFFF00"/>
                </a:solidFill>
                <a:latin typeface="UTM American Sans"/>
              </a:rPr>
              <a:t>Bài</a:t>
            </a:r>
            <a:r>
              <a:rPr lang="en-US" sz="4800" u="sng" dirty="0">
                <a:solidFill>
                  <a:srgbClr val="FFFF00"/>
                </a:solidFill>
                <a:latin typeface="UTM American Sans"/>
              </a:rPr>
              <a:t> </a:t>
            </a:r>
            <a:r>
              <a:rPr lang="en-US" sz="4800" u="sng" dirty="0" err="1">
                <a:solidFill>
                  <a:srgbClr val="FFFF00"/>
                </a:solidFill>
                <a:latin typeface="UTM American Sans"/>
              </a:rPr>
              <a:t>đọc</a:t>
            </a:r>
            <a:r>
              <a:rPr lang="en-US" sz="4800" u="sng" dirty="0">
                <a:solidFill>
                  <a:srgbClr val="FFFF00"/>
                </a:solidFill>
                <a:latin typeface="UTM American Sans"/>
              </a:rPr>
              <a:t> 1</a:t>
            </a:r>
          </a:p>
          <a:p>
            <a:r>
              <a:rPr lang="en-US" sz="4800" dirty="0" err="1">
                <a:solidFill>
                  <a:srgbClr val="FFFF00"/>
                </a:solidFill>
                <a:latin typeface="UTM American Sans"/>
              </a:rPr>
              <a:t>Bài</a:t>
            </a:r>
            <a:r>
              <a:rPr lang="en-US" sz="4800" dirty="0">
                <a:solidFill>
                  <a:srgbClr val="FFFF00"/>
                </a:solidFill>
                <a:latin typeface="UTM American Sans"/>
              </a:rPr>
              <a:t> </a:t>
            </a:r>
            <a:r>
              <a:rPr lang="en-US" sz="4800" dirty="0" err="1">
                <a:solidFill>
                  <a:srgbClr val="FFFF00"/>
                </a:solidFill>
                <a:latin typeface="UTM American Sans"/>
              </a:rPr>
              <a:t>trích</a:t>
            </a:r>
            <a:r>
              <a:rPr lang="en-US" sz="4800" dirty="0">
                <a:solidFill>
                  <a:srgbClr val="FFFF00"/>
                </a:solidFill>
                <a:latin typeface="UTM American Sans"/>
              </a:rPr>
              <a:t> </a:t>
            </a:r>
            <a:r>
              <a:rPr lang="en-US" sz="4800" dirty="0" err="1">
                <a:solidFill>
                  <a:srgbClr val="FFFF00"/>
                </a:solidFill>
                <a:latin typeface="UTM American Sans"/>
              </a:rPr>
              <a:t>sách</a:t>
            </a:r>
            <a:r>
              <a:rPr lang="en-US" sz="4800" dirty="0">
                <a:solidFill>
                  <a:srgbClr val="FFFF00"/>
                </a:solidFill>
                <a:latin typeface="UTM American Sans"/>
              </a:rPr>
              <a:t> </a:t>
            </a:r>
            <a:r>
              <a:rPr lang="en-US" sz="4800" dirty="0" err="1">
                <a:solidFill>
                  <a:srgbClr val="FFFF00"/>
                </a:solidFill>
                <a:latin typeface="UTM American Sans"/>
              </a:rPr>
              <a:t>ngôn</a:t>
            </a:r>
            <a:r>
              <a:rPr lang="en-US" sz="4800" dirty="0">
                <a:solidFill>
                  <a:srgbClr val="FFFF00"/>
                </a:solidFill>
                <a:latin typeface="UTM American Sans"/>
              </a:rPr>
              <a:t> </a:t>
            </a:r>
            <a:r>
              <a:rPr lang="en-US" sz="4800" dirty="0" err="1">
                <a:solidFill>
                  <a:srgbClr val="FFFF00"/>
                </a:solidFill>
                <a:latin typeface="UTM American Sans"/>
              </a:rPr>
              <a:t>sứ</a:t>
            </a:r>
            <a:r>
              <a:rPr lang="en-US" sz="4800" dirty="0">
                <a:solidFill>
                  <a:srgbClr val="FFFF00"/>
                </a:solidFill>
                <a:latin typeface="UTM American Sans"/>
              </a:rPr>
              <a:t> </a:t>
            </a:r>
            <a:r>
              <a:rPr lang="en-US" sz="4800" dirty="0" err="1">
                <a:solidFill>
                  <a:srgbClr val="FFFF00"/>
                </a:solidFill>
                <a:latin typeface="UTM American Sans"/>
              </a:rPr>
              <a:t>Dacaria</a:t>
            </a:r>
            <a:endParaRPr lang="en-US" sz="4800" dirty="0">
              <a:solidFill>
                <a:srgbClr val="FFFF00"/>
              </a:solidFill>
              <a:latin typeface="UTM American Sans"/>
            </a:endParaRPr>
          </a:p>
        </p:txBody>
      </p:sp>
      <p:sp>
        <p:nvSpPr>
          <p:cNvPr id="7" name="TextBox 6"/>
          <p:cNvSpPr txBox="1"/>
          <p:nvPr/>
        </p:nvSpPr>
        <p:spPr>
          <a:xfrm>
            <a:off x="641445" y="4777134"/>
            <a:ext cx="8381722" cy="1754326"/>
          </a:xfrm>
          <a:prstGeom prst="rect">
            <a:avLst/>
          </a:prstGeom>
          <a:noFill/>
        </p:spPr>
        <p:txBody>
          <a:bodyPr wrap="square" rtlCol="0">
            <a:spAutoFit/>
          </a:bodyPr>
          <a:lstStyle/>
          <a:p>
            <a:r>
              <a:rPr lang="en-US" sz="3600" dirty="0" err="1">
                <a:solidFill>
                  <a:srgbClr val="FFFF00"/>
                </a:solidFill>
                <a:latin typeface="UTM American Sans"/>
              </a:rPr>
              <a:t>Thánh</a:t>
            </a:r>
            <a:r>
              <a:rPr lang="en-US" sz="3600" dirty="0">
                <a:solidFill>
                  <a:srgbClr val="FFFF00"/>
                </a:solidFill>
                <a:latin typeface="UTM American Sans"/>
              </a:rPr>
              <a:t> </a:t>
            </a:r>
            <a:r>
              <a:rPr lang="en-US" sz="3600" dirty="0" err="1">
                <a:solidFill>
                  <a:srgbClr val="FFFF00"/>
                </a:solidFill>
                <a:latin typeface="UTM American Sans"/>
              </a:rPr>
              <a:t>Vịnh</a:t>
            </a:r>
            <a:r>
              <a:rPr lang="en-US" sz="3600" dirty="0">
                <a:solidFill>
                  <a:srgbClr val="FFFF00"/>
                </a:solidFill>
                <a:latin typeface="UTM American Sans"/>
              </a:rPr>
              <a:t> 144</a:t>
            </a:r>
          </a:p>
          <a:p>
            <a:r>
              <a:rPr lang="vi-VN" sz="3600" dirty="0">
                <a:solidFill>
                  <a:srgbClr val="FFFF00"/>
                </a:solidFill>
              </a:rPr>
              <a:t>Lạy Chúa con thờ, là vua của con,</a:t>
            </a:r>
            <a:endParaRPr lang="en-US" sz="3600" dirty="0">
              <a:solidFill>
                <a:srgbClr val="FFFF00"/>
              </a:solidFill>
              <a:latin typeface="UTM American Sans"/>
            </a:endParaRPr>
          </a:p>
          <a:p>
            <a:r>
              <a:rPr lang="vi-VN" sz="3600" dirty="0">
                <a:solidFill>
                  <a:srgbClr val="FFFF00"/>
                </a:solidFill>
              </a:rPr>
              <a:t>con chúc tụng Danh Chúa đến muôn đời.</a:t>
            </a:r>
            <a:endParaRPr lang="en-US" sz="3600" dirty="0">
              <a:solidFill>
                <a:srgbClr val="FFFF00"/>
              </a:solidFill>
              <a:latin typeface="UTM American Sans"/>
            </a:endParaRPr>
          </a:p>
        </p:txBody>
      </p:sp>
    </p:spTree>
    <p:extLst>
      <p:ext uri="{BB962C8B-B14F-4D97-AF65-F5344CB8AC3E}">
        <p14:creationId xmlns:p14="http://schemas.microsoft.com/office/powerpoint/2010/main" val="2982275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kumimoji="0" lang="en-US" sz="40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American Sans"/>
                <a:ea typeface="+mj-ea"/>
                <a:cs typeface="+mj-cs"/>
              </a:rPr>
              <a:t>Chúa</a:t>
            </a: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t> </a:t>
            </a:r>
            <a:r>
              <a:rPr kumimoji="0" lang="en-US" sz="40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American Sans"/>
                <a:ea typeface="+mj-ea"/>
                <a:cs typeface="+mj-cs"/>
              </a:rPr>
              <a:t>Nhật</a:t>
            </a: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t> XIV </a:t>
            </a:r>
            <a:r>
              <a:rPr kumimoji="0" lang="en-US" sz="40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American Sans"/>
                <a:ea typeface="+mj-ea"/>
                <a:cs typeface="+mj-cs"/>
              </a:rPr>
              <a:t>Thường</a:t>
            </a: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t> </a:t>
            </a:r>
            <a:r>
              <a:rPr kumimoji="0" lang="en-US" sz="40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American Sans"/>
                <a:ea typeface="+mj-ea"/>
                <a:cs typeface="+mj-cs"/>
              </a:rPr>
              <a:t>Niên</a:t>
            </a: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t> </a:t>
            </a:r>
            <a:r>
              <a:rPr kumimoji="0" lang="en-US" sz="40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American Sans"/>
                <a:ea typeface="+mj-ea"/>
                <a:cs typeface="+mj-cs"/>
              </a:rPr>
              <a:t>Năm</a:t>
            </a: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t> A</a:t>
            </a:r>
            <a:b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br>
            <a:b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br>
            <a:r>
              <a:rPr kumimoji="0" lang="en-US" sz="6000" b="0"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American Sans"/>
                <a:ea typeface="+mj-ea"/>
                <a:cs typeface="+mj-cs"/>
              </a:rPr>
              <a:t>Đáp</a:t>
            </a:r>
            <a:r>
              <a:rPr kumimoji="0" lang="en-US" sz="60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t> Ca</a:t>
            </a:r>
            <a:br>
              <a:rPr kumimoji="0" lang="en-US" sz="60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br>
            <a:br>
              <a:rPr lang="en-US" sz="5400" dirty="0">
                <a:solidFill>
                  <a:srgbClr val="FFFF00"/>
                </a:solidFill>
                <a:effectLst>
                  <a:outerShdw blurRad="38100" dist="38100" dir="2700000" algn="tl">
                    <a:srgbClr val="000000">
                      <a:alpha val="43137"/>
                    </a:srgbClr>
                  </a:outerShdw>
                </a:effectLst>
              </a:rPr>
            </a:br>
            <a:r>
              <a:rPr lang="en-US" sz="8800" dirty="0" err="1">
                <a:solidFill>
                  <a:srgbClr val="FFFF00"/>
                </a:solidFill>
                <a:effectLst>
                  <a:outerShdw blurRad="38100" dist="38100" dir="2700000" algn="tl">
                    <a:srgbClr val="000000">
                      <a:alpha val="43137"/>
                    </a:srgbClr>
                  </a:outerShdw>
                </a:effectLst>
              </a:rPr>
              <a:t>Thánh</a:t>
            </a:r>
            <a:r>
              <a:rPr lang="en-US" sz="8800" dirty="0">
                <a:solidFill>
                  <a:srgbClr val="FFFF00"/>
                </a:solidFill>
                <a:effectLst>
                  <a:outerShdw blurRad="38100" dist="38100" dir="2700000" algn="tl">
                    <a:srgbClr val="000000">
                      <a:alpha val="43137"/>
                    </a:srgbClr>
                  </a:outerShdw>
                </a:effectLst>
              </a:rPr>
              <a:t> </a:t>
            </a:r>
            <a:r>
              <a:rPr lang="en-US" sz="8800" dirty="0" err="1">
                <a:solidFill>
                  <a:srgbClr val="FFFF00"/>
                </a:solidFill>
                <a:effectLst>
                  <a:outerShdw blurRad="38100" dist="38100" dir="2700000" algn="tl">
                    <a:srgbClr val="000000">
                      <a:alpha val="43137"/>
                    </a:srgbClr>
                  </a:outerShdw>
                </a:effectLst>
              </a:rPr>
              <a:t>Vịnh</a:t>
            </a:r>
            <a:r>
              <a:rPr lang="en-US" sz="8800" dirty="0">
                <a:solidFill>
                  <a:srgbClr val="FFFF00"/>
                </a:solidFill>
                <a:effectLst>
                  <a:outerShdw blurRad="38100" dist="38100" dir="2700000" algn="tl">
                    <a:srgbClr val="000000">
                      <a:alpha val="43137"/>
                    </a:srgbClr>
                  </a:outerShdw>
                </a:effectLst>
              </a:rPr>
              <a:t> 144</a:t>
            </a:r>
            <a:br>
              <a:rPr lang="en-US" sz="5400" dirty="0">
                <a:solidFill>
                  <a:srgbClr val="FFFF00"/>
                </a:solidFill>
                <a:effectLst>
                  <a:outerShdw blurRad="38100" dist="38100" dir="2700000" algn="tl">
                    <a:srgbClr val="000000">
                      <a:alpha val="43137"/>
                    </a:srgbClr>
                  </a:outerShdw>
                </a:effectLst>
              </a:rPr>
            </a:br>
            <a:r>
              <a:rPr lang="en-US" sz="4800" i="1" dirty="0">
                <a:solidFill>
                  <a:schemeClr val="bg1"/>
                </a:solidFill>
                <a:effectLst>
                  <a:outerShdw blurRad="38100" dist="38100" dir="2700000" algn="tl">
                    <a:srgbClr val="000000">
                      <a:alpha val="43137"/>
                    </a:srgbClr>
                  </a:outerShdw>
                </a:effectLst>
              </a:rPr>
              <a:t>St: </a:t>
            </a:r>
            <a:r>
              <a:rPr lang="en-US" sz="3600" i="1" dirty="0" err="1">
                <a:solidFill>
                  <a:schemeClr val="bg1"/>
                </a:solidFill>
                <a:effectLst>
                  <a:outerShdw blurRad="38100" dist="38100" dir="2700000" algn="tl">
                    <a:srgbClr val="000000">
                      <a:alpha val="43137"/>
                    </a:srgbClr>
                  </a:outerShdw>
                </a:effectLst>
              </a:rPr>
              <a:t>Lm</a:t>
            </a:r>
            <a:r>
              <a:rPr lang="en-US" sz="3600" i="1" dirty="0">
                <a:solidFill>
                  <a:schemeClr val="bg1"/>
                </a:solidFill>
                <a:effectLst>
                  <a:outerShdw blurRad="38100" dist="38100" dir="2700000" algn="tl">
                    <a:srgbClr val="000000">
                      <a:alpha val="43137"/>
                    </a:srgbClr>
                  </a:outerShdw>
                </a:effectLst>
              </a:rPr>
              <a:t> Kim Long </a:t>
            </a:r>
            <a:br>
              <a:rPr lang="en-US" sz="4000" dirty="0">
                <a:solidFill>
                  <a:schemeClr val="bg1"/>
                </a:solidFill>
                <a:effectLst>
                  <a:outerShdw blurRad="38100" dist="38100" dir="2700000" algn="tl">
                    <a:srgbClr val="000000">
                      <a:alpha val="43137"/>
                    </a:srgbClr>
                  </a:outerShdw>
                </a:effectLst>
              </a:rPr>
            </a:br>
            <a:r>
              <a:rPr lang="en-US" sz="6600" dirty="0">
                <a:solidFill>
                  <a:schemeClr val="bg1"/>
                </a:solidFill>
                <a:effectLst>
                  <a:outerShdw blurRad="38100" dist="38100" dir="2700000" algn="tl">
                    <a:srgbClr val="000000">
                      <a:alpha val="43137"/>
                    </a:srgbClr>
                  </a:outerShdw>
                </a:effectLst>
              </a:rPr>
              <a:t>04 </a:t>
            </a:r>
            <a:r>
              <a:rPr lang="en-US" sz="6600" dirty="0" err="1">
                <a:solidFill>
                  <a:schemeClr val="bg1"/>
                </a:solidFill>
                <a:effectLst>
                  <a:outerShdw blurRad="38100" dist="38100" dir="2700000" algn="tl">
                    <a:srgbClr val="000000">
                      <a:alpha val="43137"/>
                    </a:srgbClr>
                  </a:outerShdw>
                </a:effectLst>
              </a:rPr>
              <a:t>Câu</a:t>
            </a:r>
            <a:endParaRPr lang="en-US" sz="5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6128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effectLst>
                  <a:outerShdw blurRad="38100" dist="38100" dir="2700000" algn="tl">
                    <a:srgbClr val="000000">
                      <a:alpha val="43137"/>
                    </a:srgbClr>
                  </a:outerShdw>
                </a:effectLst>
              </a:rPr>
              <a:t>Đk</a:t>
            </a:r>
            <a:r>
              <a:rPr lang="en-US" sz="8800" u="sng" dirty="0">
                <a:solidFill>
                  <a:srgbClr val="FFFF00"/>
                </a:solidFill>
                <a:effectLst>
                  <a:outerShdw blurRad="38100" dist="38100" dir="2700000" algn="tl">
                    <a:srgbClr val="000000">
                      <a:alpha val="43137"/>
                    </a:srgbClr>
                  </a:outerShdw>
                </a:effectLst>
              </a:rPr>
              <a:t>:</a:t>
            </a:r>
            <a:r>
              <a:rPr lang="en-US" sz="8800" dirty="0">
                <a:solidFill>
                  <a:schemeClr val="bg1"/>
                </a:solidFill>
                <a:effectLst>
                  <a:outerShdw blurRad="38100" dist="38100" dir="2700000" algn="tl">
                    <a:srgbClr val="000000">
                      <a:alpha val="43137"/>
                    </a:srgbClr>
                  </a:outerShdw>
                </a:effectLst>
              </a:rPr>
              <a:t> </a:t>
            </a:r>
            <a:r>
              <a:rPr lang="vi-VN" sz="8800" dirty="0">
                <a:solidFill>
                  <a:schemeClr val="bg1"/>
                </a:solidFill>
                <a:effectLst>
                  <a:outerShdw blurRad="38100" dist="38100" dir="2700000" algn="tl">
                    <a:srgbClr val="000000">
                      <a:alpha val="43137"/>
                    </a:srgbClr>
                  </a:outerShdw>
                </a:effectLst>
              </a:rPr>
              <a:t>Lạy Chúa con thờ, là vua của con, con chúc tụng Danh Chúa đến muôn đời.</a:t>
            </a:r>
            <a:endParaRPr lang="en-US" sz="8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114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000" u="sng" dirty="0">
                <a:solidFill>
                  <a:srgbClr val="FFFF00"/>
                </a:solidFill>
                <a:effectLst>
                  <a:outerShdw blurRad="38100" dist="38100" dir="2700000" algn="tl">
                    <a:srgbClr val="000000">
                      <a:alpha val="43137"/>
                    </a:srgbClr>
                  </a:outerShdw>
                </a:effectLst>
              </a:rPr>
              <a:t>Tk1:</a:t>
            </a:r>
            <a:r>
              <a:rPr lang="en-US" sz="6000" dirty="0">
                <a:solidFill>
                  <a:schemeClr val="bg1"/>
                </a:solidFill>
                <a:effectLst>
                  <a:outerShdw blurRad="38100" dist="38100" dir="2700000" algn="tl">
                    <a:srgbClr val="000000">
                      <a:alpha val="43137"/>
                    </a:srgbClr>
                  </a:outerShdw>
                </a:effectLst>
              </a:rPr>
              <a:t> </a:t>
            </a:r>
            <a:r>
              <a:rPr lang="vi-VN" sz="6000" dirty="0">
                <a:solidFill>
                  <a:schemeClr val="bg1"/>
                </a:solidFill>
                <a:effectLst>
                  <a:outerShdw blurRad="38100" dist="38100" dir="2700000" algn="tl">
                    <a:srgbClr val="000000">
                      <a:alpha val="43137"/>
                    </a:srgbClr>
                  </a:outerShdw>
                </a:effectLst>
              </a:rPr>
              <a:t>Lạy Chúa con thờ, là Vua của con. Con ca tụng Danh Chúa muôn đời. Tán dương Ngài tới hết mọi ngày, chúc tụng tôn vinh Thánh Danh Ngài vạn kiếp ngàn thu.</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3514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effectLst>
                  <a:outerShdw blurRad="38100" dist="38100" dir="2700000" algn="tl">
                    <a:srgbClr val="000000">
                      <a:alpha val="43137"/>
                    </a:srgbClr>
                  </a:outerShdw>
                </a:effectLst>
              </a:rPr>
              <a:t>Đk</a:t>
            </a:r>
            <a:r>
              <a:rPr lang="en-US" sz="8800" u="sng" dirty="0">
                <a:solidFill>
                  <a:srgbClr val="FFFF00"/>
                </a:solidFill>
                <a:effectLst>
                  <a:outerShdw blurRad="38100" dist="38100" dir="2700000" algn="tl">
                    <a:srgbClr val="000000">
                      <a:alpha val="43137"/>
                    </a:srgbClr>
                  </a:outerShdw>
                </a:effectLst>
              </a:rPr>
              <a:t>:</a:t>
            </a:r>
            <a:r>
              <a:rPr lang="en-US" sz="8800" dirty="0">
                <a:solidFill>
                  <a:schemeClr val="bg1"/>
                </a:solidFill>
                <a:effectLst>
                  <a:outerShdw blurRad="38100" dist="38100" dir="2700000" algn="tl">
                    <a:srgbClr val="000000">
                      <a:alpha val="43137"/>
                    </a:srgbClr>
                  </a:outerShdw>
                </a:effectLst>
              </a:rPr>
              <a:t> </a:t>
            </a:r>
            <a:r>
              <a:rPr lang="vi-VN" sz="8800" dirty="0">
                <a:solidFill>
                  <a:schemeClr val="bg1"/>
                </a:solidFill>
                <a:effectLst>
                  <a:outerShdw blurRad="38100" dist="38100" dir="2700000" algn="tl">
                    <a:srgbClr val="000000">
                      <a:alpha val="43137"/>
                    </a:srgbClr>
                  </a:outerShdw>
                </a:effectLst>
              </a:rPr>
              <a:t>Lạy Chúa con thờ, là vua của con, con chúc tụng Danh Chúa đến muôn đời.</a:t>
            </a:r>
            <a:endParaRPr lang="en-US" sz="8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9759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000" u="sng" dirty="0">
                <a:solidFill>
                  <a:srgbClr val="FFFF00"/>
                </a:solidFill>
                <a:effectLst>
                  <a:outerShdw blurRad="38100" dist="38100" dir="2700000" algn="tl">
                    <a:srgbClr val="000000">
                      <a:alpha val="43137"/>
                    </a:srgbClr>
                  </a:outerShdw>
                </a:effectLst>
              </a:rPr>
              <a:t>Tk2:</a:t>
            </a:r>
            <a:r>
              <a:rPr lang="en-US" sz="6000" dirty="0">
                <a:solidFill>
                  <a:schemeClr val="bg1"/>
                </a:solidFill>
                <a:effectLst>
                  <a:outerShdw blurRad="38100" dist="38100" dir="2700000" algn="tl">
                    <a:srgbClr val="000000">
                      <a:alpha val="43137"/>
                    </a:srgbClr>
                  </a:outerShdw>
                </a:effectLst>
              </a:rPr>
              <a:t> </a:t>
            </a:r>
            <a:r>
              <a:rPr lang="vi-VN" sz="6000" dirty="0">
                <a:solidFill>
                  <a:schemeClr val="bg1"/>
                </a:solidFill>
                <a:effectLst>
                  <a:outerShdw blurRad="38100" dist="38100" dir="2700000" algn="tl">
                    <a:srgbClr val="000000">
                      <a:alpha val="43137"/>
                    </a:srgbClr>
                  </a:outerShdw>
                </a:effectLst>
              </a:rPr>
              <a:t>Thật Chúa nhân hậu và hay xót thương, không mau giận nhưng sẵn ân tình. Chúa nhân hậu với hết mọi người, tỏ lòng khoan dung với muôn loài Ngài đã dựng nên.</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63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effectLst>
                  <a:outerShdw blurRad="38100" dist="38100" dir="2700000" algn="tl">
                    <a:srgbClr val="000000">
                      <a:alpha val="43137"/>
                    </a:srgbClr>
                  </a:outerShdw>
                </a:effectLst>
              </a:rPr>
              <a:t>Đk</a:t>
            </a:r>
            <a:r>
              <a:rPr lang="en-US" sz="8800" u="sng" dirty="0">
                <a:solidFill>
                  <a:srgbClr val="FFFF00"/>
                </a:solidFill>
                <a:effectLst>
                  <a:outerShdw blurRad="38100" dist="38100" dir="2700000" algn="tl">
                    <a:srgbClr val="000000">
                      <a:alpha val="43137"/>
                    </a:srgbClr>
                  </a:outerShdw>
                </a:effectLst>
              </a:rPr>
              <a:t>:</a:t>
            </a:r>
            <a:r>
              <a:rPr lang="en-US" sz="8800" dirty="0">
                <a:solidFill>
                  <a:schemeClr val="bg1"/>
                </a:solidFill>
                <a:effectLst>
                  <a:outerShdw blurRad="38100" dist="38100" dir="2700000" algn="tl">
                    <a:srgbClr val="000000">
                      <a:alpha val="43137"/>
                    </a:srgbClr>
                  </a:outerShdw>
                </a:effectLst>
              </a:rPr>
              <a:t> </a:t>
            </a:r>
            <a:r>
              <a:rPr lang="vi-VN" sz="8800" dirty="0">
                <a:solidFill>
                  <a:schemeClr val="bg1"/>
                </a:solidFill>
                <a:effectLst>
                  <a:outerShdw blurRad="38100" dist="38100" dir="2700000" algn="tl">
                    <a:srgbClr val="000000">
                      <a:alpha val="43137"/>
                    </a:srgbClr>
                  </a:outerShdw>
                </a:effectLst>
              </a:rPr>
              <a:t>Lạy Chúa con thờ, là vua của con, con chúc tụng Danh Chúa đến muôn đời.</a:t>
            </a:r>
            <a:endParaRPr lang="en-US" sz="8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3540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000" u="sng" dirty="0">
                <a:solidFill>
                  <a:srgbClr val="FFFF00"/>
                </a:solidFill>
                <a:effectLst>
                  <a:outerShdw blurRad="38100" dist="38100" dir="2700000" algn="tl">
                    <a:srgbClr val="000000">
                      <a:alpha val="43137"/>
                    </a:srgbClr>
                  </a:outerShdw>
                </a:effectLst>
              </a:rPr>
              <a:t>Tk3:</a:t>
            </a:r>
            <a:r>
              <a:rPr lang="en-US" sz="6000" dirty="0">
                <a:solidFill>
                  <a:schemeClr val="bg1"/>
                </a:solidFill>
                <a:effectLst>
                  <a:outerShdw blurRad="38100" dist="38100" dir="2700000" algn="tl">
                    <a:srgbClr val="000000">
                      <a:alpha val="43137"/>
                    </a:srgbClr>
                  </a:outerShdw>
                </a:effectLst>
              </a:rPr>
              <a:t> </a:t>
            </a:r>
            <a:r>
              <a:rPr lang="vi-VN" sz="6000" dirty="0">
                <a:solidFill>
                  <a:schemeClr val="bg1"/>
                </a:solidFill>
                <a:effectLst>
                  <a:outerShdw blurRad="38100" dist="38100" dir="2700000" algn="tl">
                    <a:srgbClr val="000000">
                      <a:alpha val="43137"/>
                    </a:srgbClr>
                  </a:outerShdw>
                </a:effectLst>
              </a:rPr>
              <a:t>Việc Chúa đã làm đều phải tán dương. Tôi trung phải lên tiếng ca tụng, nói lên rằng: Nước Chúa vinh hiển. Hãy cùng tuyên xưng: Chúa ra thờ thực rất quyền uy.</a:t>
            </a:r>
          </a:p>
        </p:txBody>
      </p:sp>
    </p:spTree>
    <p:extLst>
      <p:ext uri="{BB962C8B-B14F-4D97-AF65-F5344CB8AC3E}">
        <p14:creationId xmlns:p14="http://schemas.microsoft.com/office/powerpoint/2010/main" val="509720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effectLst>
                  <a:outerShdw blurRad="38100" dist="38100" dir="2700000" algn="tl">
                    <a:srgbClr val="000000">
                      <a:alpha val="43137"/>
                    </a:srgbClr>
                  </a:outerShdw>
                </a:effectLst>
              </a:rPr>
              <a:t>Đk</a:t>
            </a:r>
            <a:r>
              <a:rPr lang="en-US" sz="8800" u="sng" dirty="0">
                <a:solidFill>
                  <a:srgbClr val="FFFF00"/>
                </a:solidFill>
                <a:effectLst>
                  <a:outerShdw blurRad="38100" dist="38100" dir="2700000" algn="tl">
                    <a:srgbClr val="000000">
                      <a:alpha val="43137"/>
                    </a:srgbClr>
                  </a:outerShdw>
                </a:effectLst>
              </a:rPr>
              <a:t>:</a:t>
            </a:r>
            <a:r>
              <a:rPr lang="en-US" sz="8800" dirty="0">
                <a:solidFill>
                  <a:schemeClr val="bg1"/>
                </a:solidFill>
                <a:effectLst>
                  <a:outerShdw blurRad="38100" dist="38100" dir="2700000" algn="tl">
                    <a:srgbClr val="000000">
                      <a:alpha val="43137"/>
                    </a:srgbClr>
                  </a:outerShdw>
                </a:effectLst>
              </a:rPr>
              <a:t> </a:t>
            </a:r>
            <a:r>
              <a:rPr lang="vi-VN" sz="8800" dirty="0">
                <a:solidFill>
                  <a:schemeClr val="bg1"/>
                </a:solidFill>
                <a:effectLst>
                  <a:outerShdw blurRad="38100" dist="38100" dir="2700000" algn="tl">
                    <a:srgbClr val="000000">
                      <a:alpha val="43137"/>
                    </a:srgbClr>
                  </a:outerShdw>
                </a:effectLst>
              </a:rPr>
              <a:t>Lạy Chúa con thờ, là vua của con, con chúc tụng Danh Chúa đến muôn đời.</a:t>
            </a:r>
            <a:endParaRPr lang="en-US" sz="8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5438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effectLst>
                  <a:outerShdw blurRad="38100" dist="38100" dir="2700000" algn="tl">
                    <a:srgbClr val="000000">
                      <a:alpha val="43137"/>
                    </a:srgbClr>
                  </a:outerShdw>
                </a:effectLst>
              </a:rPr>
              <a:t>Đk</a:t>
            </a:r>
            <a:r>
              <a:rPr lang="en-US" sz="8800" u="sng" dirty="0">
                <a:solidFill>
                  <a:srgbClr val="FFFF00"/>
                </a:solidFill>
                <a:effectLst>
                  <a:outerShdw blurRad="38100" dist="38100" dir="2700000" algn="tl">
                    <a:srgbClr val="000000">
                      <a:alpha val="43137"/>
                    </a:srgbClr>
                  </a:outerShdw>
                </a:effectLst>
              </a:rPr>
              <a:t>:</a:t>
            </a:r>
            <a:r>
              <a:rPr lang="en-US" sz="8800" dirty="0">
                <a:solidFill>
                  <a:schemeClr val="bg1"/>
                </a:solidFill>
                <a:effectLst>
                  <a:outerShdw blurRad="38100" dist="38100" dir="2700000" algn="tl">
                    <a:srgbClr val="000000">
                      <a:alpha val="43137"/>
                    </a:srgbClr>
                  </a:outerShdw>
                </a:effectLst>
              </a:rPr>
              <a:t> </a:t>
            </a:r>
            <a:r>
              <a:rPr lang="vi-VN" sz="8800" dirty="0">
                <a:solidFill>
                  <a:schemeClr val="bg1"/>
                </a:solidFill>
                <a:effectLst>
                  <a:outerShdw blurRad="38100" dist="38100" dir="2700000" algn="tl">
                    <a:srgbClr val="000000">
                      <a:alpha val="43137"/>
                    </a:srgbClr>
                  </a:outerShdw>
                </a:effectLst>
              </a:rPr>
              <a:t>Lạy Chúa con thờ, là vua của con, con chúc tụng Danh Chúa đến muôn đời.</a:t>
            </a:r>
            <a:endParaRPr lang="en-US" sz="8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890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000" u="sng" dirty="0">
                <a:solidFill>
                  <a:srgbClr val="FFFF00"/>
                </a:solidFill>
                <a:effectLst>
                  <a:outerShdw blurRad="38100" dist="38100" dir="2700000" algn="tl">
                    <a:srgbClr val="000000">
                      <a:alpha val="43137"/>
                    </a:srgbClr>
                  </a:outerShdw>
                </a:effectLst>
              </a:rPr>
              <a:t>Tk4:</a:t>
            </a:r>
            <a:r>
              <a:rPr lang="en-US" sz="6000" dirty="0">
                <a:solidFill>
                  <a:schemeClr val="bg1"/>
                </a:solidFill>
                <a:effectLst>
                  <a:outerShdw blurRad="38100" dist="38100" dir="2700000" algn="tl">
                    <a:srgbClr val="000000">
                      <a:alpha val="43137"/>
                    </a:srgbClr>
                  </a:outerShdw>
                </a:effectLst>
              </a:rPr>
              <a:t> </a:t>
            </a:r>
            <a:r>
              <a:rPr lang="vi-VN" sz="6000" dirty="0">
                <a:solidFill>
                  <a:schemeClr val="bg1"/>
                </a:solidFill>
                <a:effectLst>
                  <a:outerShdw blurRad="38100" dist="38100" dir="2700000" algn="tl">
                    <a:srgbClr val="000000">
                      <a:alpha val="43137"/>
                    </a:srgbClr>
                  </a:outerShdw>
                </a:effectLst>
              </a:rPr>
              <a:t>Ngài phán bao lời đều thật tín trung. Bao công việc chan chứa ân tình. Kẻ ngã quỵ Chúa đã nâng dậy, những người khom lưng cũng tay Ngài dìu đứng thẳng lên.</a:t>
            </a:r>
          </a:p>
        </p:txBody>
      </p:sp>
    </p:spTree>
    <p:extLst>
      <p:ext uri="{BB962C8B-B14F-4D97-AF65-F5344CB8AC3E}">
        <p14:creationId xmlns:p14="http://schemas.microsoft.com/office/powerpoint/2010/main" val="1815894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effectLst>
                  <a:outerShdw blurRad="38100" dist="38100" dir="2700000" algn="tl">
                    <a:srgbClr val="000000">
                      <a:alpha val="43137"/>
                    </a:srgbClr>
                  </a:outerShdw>
                </a:effectLst>
              </a:rPr>
              <a:t>Đk</a:t>
            </a:r>
            <a:r>
              <a:rPr lang="en-US" sz="8800" u="sng" dirty="0">
                <a:solidFill>
                  <a:srgbClr val="FFFF00"/>
                </a:solidFill>
                <a:effectLst>
                  <a:outerShdw blurRad="38100" dist="38100" dir="2700000" algn="tl">
                    <a:srgbClr val="000000">
                      <a:alpha val="43137"/>
                    </a:srgbClr>
                  </a:outerShdw>
                </a:effectLst>
              </a:rPr>
              <a:t>:</a:t>
            </a:r>
            <a:r>
              <a:rPr lang="en-US" sz="8800" dirty="0">
                <a:solidFill>
                  <a:schemeClr val="bg1"/>
                </a:solidFill>
                <a:effectLst>
                  <a:outerShdw blurRad="38100" dist="38100" dir="2700000" algn="tl">
                    <a:srgbClr val="000000">
                      <a:alpha val="43137"/>
                    </a:srgbClr>
                  </a:outerShdw>
                </a:effectLst>
              </a:rPr>
              <a:t> </a:t>
            </a:r>
            <a:r>
              <a:rPr lang="vi-VN" sz="8800" dirty="0">
                <a:solidFill>
                  <a:schemeClr val="bg1"/>
                </a:solidFill>
                <a:effectLst>
                  <a:outerShdw blurRad="38100" dist="38100" dir="2700000" algn="tl">
                    <a:srgbClr val="000000">
                      <a:alpha val="43137"/>
                    </a:srgbClr>
                  </a:outerShdw>
                </a:effectLst>
              </a:rPr>
              <a:t>Lạy Chúa con thờ, là vua của con, con chúc tụng Danh Chúa đến muôn đời.</a:t>
            </a:r>
            <a:endParaRPr lang="en-US" sz="8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7944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605161" y="582227"/>
            <a:ext cx="7744428" cy="1754326"/>
          </a:xfrm>
          <a:prstGeom prst="rect">
            <a:avLst/>
          </a:prstGeom>
          <a:noFill/>
        </p:spPr>
        <p:txBody>
          <a:bodyPr wrap="none" rtlCol="0">
            <a:spAutoFit/>
          </a:bodyPr>
          <a:lstStyle/>
          <a:p>
            <a:r>
              <a:rPr lang="en-US" sz="3600" u="sng" dirty="0" err="1">
                <a:solidFill>
                  <a:srgbClr val="FFFF00"/>
                </a:solidFill>
                <a:latin typeface="UTM American Sans"/>
              </a:rPr>
              <a:t>Bài</a:t>
            </a:r>
            <a:r>
              <a:rPr lang="en-US" sz="3600" u="sng" dirty="0">
                <a:solidFill>
                  <a:srgbClr val="FFFF00"/>
                </a:solidFill>
                <a:latin typeface="UTM American Sans"/>
              </a:rPr>
              <a:t> </a:t>
            </a:r>
            <a:r>
              <a:rPr lang="en-US" sz="3600" u="sng" dirty="0" err="1">
                <a:solidFill>
                  <a:srgbClr val="FFFF00"/>
                </a:solidFill>
                <a:latin typeface="UTM American Sans"/>
              </a:rPr>
              <a:t>đọc</a:t>
            </a:r>
            <a:r>
              <a:rPr lang="en-US" sz="3600" u="sng" dirty="0">
                <a:solidFill>
                  <a:srgbClr val="FFFF00"/>
                </a:solidFill>
                <a:latin typeface="UTM American Sans"/>
              </a:rPr>
              <a:t> 2</a:t>
            </a:r>
          </a:p>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trích</a:t>
            </a:r>
            <a:r>
              <a:rPr lang="en-US" sz="3600" dirty="0">
                <a:solidFill>
                  <a:srgbClr val="FFFF00"/>
                </a:solidFill>
                <a:latin typeface="UTM American Sans"/>
              </a:rPr>
              <a:t> </a:t>
            </a:r>
            <a:r>
              <a:rPr lang="en-US" sz="3600" dirty="0" err="1">
                <a:solidFill>
                  <a:srgbClr val="FFFF00"/>
                </a:solidFill>
                <a:latin typeface="UTM American Sans"/>
              </a:rPr>
              <a:t>thư</a:t>
            </a:r>
            <a:r>
              <a:rPr lang="en-US" sz="3600" dirty="0">
                <a:solidFill>
                  <a:srgbClr val="FFFF00"/>
                </a:solidFill>
                <a:latin typeface="UTM American Sans"/>
              </a:rPr>
              <a:t> </a:t>
            </a:r>
            <a:r>
              <a:rPr lang="en-US" sz="3600" dirty="0" err="1">
                <a:solidFill>
                  <a:srgbClr val="FFFF00"/>
                </a:solidFill>
                <a:latin typeface="UTM American Sans"/>
              </a:rPr>
              <a:t>của</a:t>
            </a:r>
            <a:r>
              <a:rPr lang="en-US" sz="3600" dirty="0">
                <a:solidFill>
                  <a:srgbClr val="FFFF00"/>
                </a:solidFill>
                <a:latin typeface="UTM American Sans"/>
              </a:rPr>
              <a:t> </a:t>
            </a:r>
            <a:r>
              <a:rPr lang="en-US" sz="3600" dirty="0" err="1">
                <a:solidFill>
                  <a:srgbClr val="FFFF00"/>
                </a:solidFill>
                <a:latin typeface="UTM American Sans"/>
              </a:rPr>
              <a:t>thánh</a:t>
            </a:r>
            <a:r>
              <a:rPr lang="en-US" sz="3600" dirty="0">
                <a:solidFill>
                  <a:srgbClr val="FFFF00"/>
                </a:solidFill>
                <a:latin typeface="UTM American Sans"/>
              </a:rPr>
              <a:t> </a:t>
            </a:r>
            <a:r>
              <a:rPr lang="en-US" sz="3600" dirty="0" err="1">
                <a:solidFill>
                  <a:srgbClr val="FFFF00"/>
                </a:solidFill>
                <a:latin typeface="UTM American Sans"/>
              </a:rPr>
              <a:t>Phaôlô</a:t>
            </a:r>
            <a:r>
              <a:rPr lang="en-US" sz="3600" dirty="0">
                <a:solidFill>
                  <a:srgbClr val="FFFF00"/>
                </a:solidFill>
                <a:latin typeface="UTM American Sans"/>
              </a:rPr>
              <a:t> </a:t>
            </a:r>
            <a:r>
              <a:rPr lang="en-US" sz="3600" dirty="0" err="1">
                <a:solidFill>
                  <a:srgbClr val="FFFF00"/>
                </a:solidFill>
                <a:latin typeface="UTM American Sans"/>
              </a:rPr>
              <a:t>tông</a:t>
            </a:r>
            <a:r>
              <a:rPr lang="en-US" sz="3600" dirty="0">
                <a:solidFill>
                  <a:srgbClr val="FFFF00"/>
                </a:solidFill>
                <a:latin typeface="UTM American Sans"/>
              </a:rPr>
              <a:t> </a:t>
            </a:r>
            <a:r>
              <a:rPr lang="en-US" sz="3600" dirty="0" err="1">
                <a:solidFill>
                  <a:srgbClr val="FFFF00"/>
                </a:solidFill>
                <a:latin typeface="UTM American Sans"/>
              </a:rPr>
              <a:t>đồ</a:t>
            </a:r>
            <a:endParaRPr lang="en-US" sz="3600" dirty="0">
              <a:solidFill>
                <a:srgbClr val="FFFF00"/>
              </a:solidFill>
              <a:latin typeface="UTM American Sans"/>
            </a:endParaRPr>
          </a:p>
          <a:p>
            <a:r>
              <a:rPr lang="en-US" sz="3600" dirty="0" err="1">
                <a:solidFill>
                  <a:srgbClr val="FFFF00"/>
                </a:solidFill>
                <a:latin typeface="UTM American Sans"/>
              </a:rPr>
              <a:t>Gửi</a:t>
            </a:r>
            <a:r>
              <a:rPr lang="en-US" sz="3600" dirty="0">
                <a:solidFill>
                  <a:srgbClr val="FFFF00"/>
                </a:solidFill>
                <a:latin typeface="UTM American Sans"/>
              </a:rPr>
              <a:t> </a:t>
            </a:r>
            <a:r>
              <a:rPr lang="en-US" sz="3600" dirty="0" err="1">
                <a:solidFill>
                  <a:srgbClr val="FFFF00"/>
                </a:solidFill>
                <a:latin typeface="UTM American Sans"/>
              </a:rPr>
              <a:t>tín</a:t>
            </a:r>
            <a:r>
              <a:rPr lang="en-US" sz="3600" dirty="0">
                <a:solidFill>
                  <a:srgbClr val="FFFF00"/>
                </a:solidFill>
                <a:latin typeface="UTM American Sans"/>
              </a:rPr>
              <a:t> </a:t>
            </a:r>
            <a:r>
              <a:rPr lang="en-US" sz="3600" dirty="0" err="1">
                <a:solidFill>
                  <a:srgbClr val="FFFF00"/>
                </a:solidFill>
                <a:latin typeface="UTM American Sans"/>
              </a:rPr>
              <a:t>hữu</a:t>
            </a:r>
            <a:r>
              <a:rPr lang="en-US" sz="3600" dirty="0">
                <a:solidFill>
                  <a:srgbClr val="FFFF00"/>
                </a:solidFill>
                <a:latin typeface="UTM American Sans"/>
              </a:rPr>
              <a:t> </a:t>
            </a:r>
            <a:r>
              <a:rPr lang="en-US" sz="3600" dirty="0" err="1">
                <a:solidFill>
                  <a:srgbClr val="FFFF00"/>
                </a:solidFill>
                <a:latin typeface="UTM American Sans"/>
              </a:rPr>
              <a:t>Rôma</a:t>
            </a:r>
            <a:r>
              <a:rPr lang="en-US" sz="3600" dirty="0">
                <a:solidFill>
                  <a:srgbClr val="FFFF00"/>
                </a:solidFill>
                <a:latin typeface="UTM American Sans"/>
              </a:rPr>
              <a:t>.</a:t>
            </a:r>
          </a:p>
        </p:txBody>
      </p:sp>
      <p:sp>
        <p:nvSpPr>
          <p:cNvPr id="7" name="TextBox 6"/>
          <p:cNvSpPr txBox="1"/>
          <p:nvPr/>
        </p:nvSpPr>
        <p:spPr>
          <a:xfrm>
            <a:off x="445710" y="4990237"/>
            <a:ext cx="8252580" cy="1754326"/>
          </a:xfrm>
          <a:prstGeom prst="rect">
            <a:avLst/>
          </a:prstGeom>
          <a:noFill/>
        </p:spPr>
        <p:txBody>
          <a:bodyPr wrap="none" rtlCol="0">
            <a:spAutoFit/>
          </a:bodyPr>
          <a:lstStyle/>
          <a:p>
            <a:r>
              <a:rPr lang="en-US" sz="3600" dirty="0" err="1">
                <a:solidFill>
                  <a:srgbClr val="FFFF00"/>
                </a:solidFill>
                <a:latin typeface="UTM American Sans"/>
              </a:rPr>
              <a:t>Nếu</a:t>
            </a:r>
            <a:r>
              <a:rPr lang="en-US" sz="3600" dirty="0">
                <a:solidFill>
                  <a:srgbClr val="FFFF00"/>
                </a:solidFill>
                <a:latin typeface="UTM American Sans"/>
              </a:rPr>
              <a:t> </a:t>
            </a:r>
            <a:r>
              <a:rPr lang="en-US" sz="3600" dirty="0" err="1">
                <a:solidFill>
                  <a:srgbClr val="FFFF00"/>
                </a:solidFill>
                <a:latin typeface="UTM American Sans"/>
              </a:rPr>
              <a:t>nhờ</a:t>
            </a:r>
            <a:r>
              <a:rPr lang="en-US" sz="3600" dirty="0">
                <a:solidFill>
                  <a:srgbClr val="FFFF00"/>
                </a:solidFill>
                <a:latin typeface="UTM American Sans"/>
              </a:rPr>
              <a:t> </a:t>
            </a:r>
            <a:r>
              <a:rPr lang="en-US" sz="3600" dirty="0" err="1">
                <a:solidFill>
                  <a:srgbClr val="FFFF00"/>
                </a:solidFill>
                <a:latin typeface="UTM American Sans"/>
              </a:rPr>
              <a:t>Thần</a:t>
            </a:r>
            <a:r>
              <a:rPr lang="en-US" sz="3600" dirty="0">
                <a:solidFill>
                  <a:srgbClr val="FFFF00"/>
                </a:solidFill>
                <a:latin typeface="UTM American Sans"/>
              </a:rPr>
              <a:t> </a:t>
            </a:r>
            <a:r>
              <a:rPr lang="en-US" sz="3600" dirty="0" err="1">
                <a:solidFill>
                  <a:srgbClr val="FFFF00"/>
                </a:solidFill>
                <a:latin typeface="UTM American Sans"/>
              </a:rPr>
              <a:t>Khí</a:t>
            </a:r>
            <a:r>
              <a:rPr lang="en-US" sz="3600" dirty="0">
                <a:solidFill>
                  <a:srgbClr val="FFFF00"/>
                </a:solidFill>
                <a:latin typeface="UTM American Sans"/>
              </a:rPr>
              <a:t>, </a:t>
            </a:r>
            <a:r>
              <a:rPr lang="en-US" sz="3600" dirty="0" err="1">
                <a:solidFill>
                  <a:srgbClr val="FFFF00"/>
                </a:solidFill>
                <a:latin typeface="UTM American Sans"/>
              </a:rPr>
              <a:t>anh</a:t>
            </a:r>
            <a:r>
              <a:rPr lang="en-US" sz="3600" dirty="0">
                <a:solidFill>
                  <a:srgbClr val="FFFF00"/>
                </a:solidFill>
                <a:latin typeface="UTM American Sans"/>
              </a:rPr>
              <a:t> </a:t>
            </a:r>
            <a:r>
              <a:rPr lang="en-US" sz="3600" dirty="0" err="1">
                <a:solidFill>
                  <a:srgbClr val="FFFF00"/>
                </a:solidFill>
                <a:latin typeface="UTM American Sans"/>
              </a:rPr>
              <a:t>em</a:t>
            </a:r>
            <a:r>
              <a:rPr lang="en-US" sz="3600" dirty="0">
                <a:solidFill>
                  <a:srgbClr val="FFFF00"/>
                </a:solidFill>
                <a:latin typeface="UTM American Sans"/>
              </a:rPr>
              <a:t> </a:t>
            </a:r>
            <a:r>
              <a:rPr lang="en-US" sz="3600" dirty="0" err="1">
                <a:solidFill>
                  <a:srgbClr val="FFFF00"/>
                </a:solidFill>
                <a:latin typeface="UTM American Sans"/>
              </a:rPr>
              <a:t>diệt</a:t>
            </a:r>
            <a:r>
              <a:rPr lang="en-US" sz="3600" dirty="0">
                <a:solidFill>
                  <a:srgbClr val="FFFF00"/>
                </a:solidFill>
                <a:latin typeface="UTM American Sans"/>
              </a:rPr>
              <a:t> </a:t>
            </a:r>
            <a:r>
              <a:rPr lang="en-US" sz="3600" dirty="0" err="1">
                <a:solidFill>
                  <a:srgbClr val="FFFF00"/>
                </a:solidFill>
                <a:latin typeface="UTM American Sans"/>
              </a:rPr>
              <a:t>trừ</a:t>
            </a:r>
            <a:r>
              <a:rPr lang="en-US" sz="3600" dirty="0">
                <a:solidFill>
                  <a:srgbClr val="FFFF00"/>
                </a:solidFill>
                <a:latin typeface="UTM American Sans"/>
              </a:rPr>
              <a:t> </a:t>
            </a:r>
            <a:r>
              <a:rPr lang="en-US" sz="3600" dirty="0" err="1">
                <a:solidFill>
                  <a:srgbClr val="FFFF00"/>
                </a:solidFill>
                <a:latin typeface="UTM American Sans"/>
              </a:rPr>
              <a:t>những</a:t>
            </a:r>
            <a:br>
              <a:rPr lang="en-US" sz="3600" dirty="0">
                <a:solidFill>
                  <a:srgbClr val="FFFF00"/>
                </a:solidFill>
                <a:latin typeface="UTM American Sans"/>
              </a:rPr>
            </a:br>
            <a:r>
              <a:rPr lang="en-US" sz="3600" dirty="0" err="1">
                <a:solidFill>
                  <a:srgbClr val="FFFF00"/>
                </a:solidFill>
                <a:latin typeface="UTM American Sans"/>
              </a:rPr>
              <a:t>hành</a:t>
            </a:r>
            <a:r>
              <a:rPr lang="en-US" sz="3600" dirty="0">
                <a:solidFill>
                  <a:srgbClr val="FFFF00"/>
                </a:solidFill>
                <a:latin typeface="UTM American Sans"/>
              </a:rPr>
              <a:t> vi </a:t>
            </a:r>
            <a:r>
              <a:rPr lang="en-US" sz="3600" dirty="0" err="1">
                <a:solidFill>
                  <a:srgbClr val="FFFF00"/>
                </a:solidFill>
                <a:latin typeface="UTM American Sans"/>
              </a:rPr>
              <a:t>của</a:t>
            </a:r>
            <a:r>
              <a:rPr lang="en-US" sz="3600" dirty="0">
                <a:solidFill>
                  <a:srgbClr val="FFFF00"/>
                </a:solidFill>
                <a:latin typeface="UTM American Sans"/>
              </a:rPr>
              <a:t> con </a:t>
            </a:r>
            <a:r>
              <a:rPr lang="en-US" sz="3600" dirty="0" err="1">
                <a:solidFill>
                  <a:srgbClr val="FFFF00"/>
                </a:solidFill>
                <a:latin typeface="UTM American Sans"/>
              </a:rPr>
              <a:t>người</a:t>
            </a:r>
            <a:r>
              <a:rPr lang="en-US" sz="3600" dirty="0">
                <a:solidFill>
                  <a:srgbClr val="FFFF00"/>
                </a:solidFill>
                <a:latin typeface="UTM American Sans"/>
              </a:rPr>
              <a:t> </a:t>
            </a:r>
            <a:r>
              <a:rPr lang="en-US" sz="3600" dirty="0" err="1">
                <a:solidFill>
                  <a:srgbClr val="FFFF00"/>
                </a:solidFill>
                <a:latin typeface="UTM American Sans"/>
              </a:rPr>
              <a:t>ích</a:t>
            </a:r>
            <a:r>
              <a:rPr lang="en-US" sz="3600" dirty="0">
                <a:solidFill>
                  <a:srgbClr val="FFFF00"/>
                </a:solidFill>
                <a:latin typeface="UTM American Sans"/>
              </a:rPr>
              <a:t> </a:t>
            </a:r>
            <a:r>
              <a:rPr lang="en-US" sz="3600" dirty="0" err="1">
                <a:solidFill>
                  <a:srgbClr val="FFFF00"/>
                </a:solidFill>
                <a:latin typeface="UTM American Sans"/>
              </a:rPr>
              <a:t>kỷ</a:t>
            </a:r>
            <a:r>
              <a:rPr lang="en-US" sz="3600" dirty="0">
                <a:solidFill>
                  <a:srgbClr val="FFFF00"/>
                </a:solidFill>
                <a:latin typeface="UTM American Sans"/>
              </a:rPr>
              <a:t> </a:t>
            </a:r>
            <a:r>
              <a:rPr lang="en-US" sz="3600" dirty="0" err="1">
                <a:solidFill>
                  <a:srgbClr val="FFFF00"/>
                </a:solidFill>
                <a:latin typeface="UTM American Sans"/>
              </a:rPr>
              <a:t>nơi</a:t>
            </a:r>
            <a:r>
              <a:rPr lang="en-US" sz="3600" dirty="0">
                <a:solidFill>
                  <a:srgbClr val="FFFF00"/>
                </a:solidFill>
                <a:latin typeface="UTM American Sans"/>
              </a:rPr>
              <a:t> </a:t>
            </a:r>
            <a:r>
              <a:rPr lang="en-US" sz="3600" dirty="0" err="1">
                <a:solidFill>
                  <a:srgbClr val="FFFF00"/>
                </a:solidFill>
                <a:latin typeface="UTM American Sans"/>
              </a:rPr>
              <a:t>anh</a:t>
            </a:r>
            <a:r>
              <a:rPr lang="en-US" sz="3600" dirty="0">
                <a:solidFill>
                  <a:srgbClr val="FFFF00"/>
                </a:solidFill>
                <a:latin typeface="UTM American Sans"/>
              </a:rPr>
              <a:t> </a:t>
            </a:r>
            <a:r>
              <a:rPr lang="en-US" sz="3600" dirty="0" err="1">
                <a:solidFill>
                  <a:srgbClr val="FFFF00"/>
                </a:solidFill>
                <a:latin typeface="UTM American Sans"/>
              </a:rPr>
              <a:t>em</a:t>
            </a:r>
            <a:r>
              <a:rPr lang="en-US" sz="3600" dirty="0">
                <a:solidFill>
                  <a:srgbClr val="FFFF00"/>
                </a:solidFill>
                <a:latin typeface="UTM American Sans"/>
              </a:rPr>
              <a:t>,</a:t>
            </a:r>
          </a:p>
          <a:p>
            <a:r>
              <a:rPr lang="en-US" sz="3600" dirty="0" err="1">
                <a:solidFill>
                  <a:srgbClr val="FFFF00"/>
                </a:solidFill>
                <a:latin typeface="UTM American Sans"/>
              </a:rPr>
              <a:t>thì</a:t>
            </a:r>
            <a:r>
              <a:rPr lang="en-US" sz="3600" dirty="0">
                <a:solidFill>
                  <a:srgbClr val="FFFF00"/>
                </a:solidFill>
                <a:latin typeface="UTM American Sans"/>
              </a:rPr>
              <a:t> </a:t>
            </a:r>
            <a:r>
              <a:rPr lang="en-US" sz="3600" dirty="0" err="1">
                <a:solidFill>
                  <a:srgbClr val="FFFF00"/>
                </a:solidFill>
                <a:latin typeface="UTM American Sans"/>
              </a:rPr>
              <a:t>anh</a:t>
            </a:r>
            <a:r>
              <a:rPr lang="en-US" sz="3600" dirty="0">
                <a:solidFill>
                  <a:srgbClr val="FFFF00"/>
                </a:solidFill>
                <a:latin typeface="UTM American Sans"/>
              </a:rPr>
              <a:t> </a:t>
            </a:r>
            <a:r>
              <a:rPr lang="en-US" sz="3600" dirty="0" err="1">
                <a:solidFill>
                  <a:srgbClr val="FFFF00"/>
                </a:solidFill>
                <a:latin typeface="UTM American Sans"/>
              </a:rPr>
              <a:t>em</a:t>
            </a:r>
            <a:r>
              <a:rPr lang="en-US" sz="3600" dirty="0">
                <a:solidFill>
                  <a:srgbClr val="FFFF00"/>
                </a:solidFill>
                <a:latin typeface="UTM American Sans"/>
              </a:rPr>
              <a:t> </a:t>
            </a:r>
            <a:r>
              <a:rPr lang="en-US" sz="3600" dirty="0" err="1">
                <a:solidFill>
                  <a:srgbClr val="FFFF00"/>
                </a:solidFill>
                <a:latin typeface="UTM American Sans"/>
              </a:rPr>
              <a:t>sẽ</a:t>
            </a:r>
            <a:r>
              <a:rPr lang="en-US" sz="3600" dirty="0">
                <a:solidFill>
                  <a:srgbClr val="FFFF00"/>
                </a:solidFill>
                <a:latin typeface="UTM American Sans"/>
              </a:rPr>
              <a:t> </a:t>
            </a:r>
            <a:r>
              <a:rPr lang="en-US" sz="3600" dirty="0" err="1">
                <a:solidFill>
                  <a:srgbClr val="FFFF00"/>
                </a:solidFill>
                <a:latin typeface="UTM American Sans"/>
              </a:rPr>
              <a:t>được</a:t>
            </a:r>
            <a:r>
              <a:rPr lang="en-US" sz="3600" dirty="0">
                <a:solidFill>
                  <a:srgbClr val="FFFF00"/>
                </a:solidFill>
                <a:latin typeface="UTM American Sans"/>
              </a:rPr>
              <a:t> </a:t>
            </a:r>
            <a:r>
              <a:rPr lang="en-US" sz="3600" dirty="0" err="1">
                <a:solidFill>
                  <a:srgbClr val="FFFF00"/>
                </a:solidFill>
                <a:latin typeface="UTM American Sans"/>
              </a:rPr>
              <a:t>sống</a:t>
            </a:r>
            <a:r>
              <a:rPr lang="en-US" sz="3600" dirty="0">
                <a:solidFill>
                  <a:srgbClr val="FFFF00"/>
                </a:solidFill>
                <a:latin typeface="UTM American Sans"/>
              </a:rPr>
              <a:t>.</a:t>
            </a:r>
          </a:p>
        </p:txBody>
      </p:sp>
    </p:spTree>
    <p:extLst>
      <p:ext uri="{BB962C8B-B14F-4D97-AF65-F5344CB8AC3E}">
        <p14:creationId xmlns:p14="http://schemas.microsoft.com/office/powerpoint/2010/main" val="3493787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36979"/>
            <a:ext cx="9144000" cy="5336275"/>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Lạy Cha là Chúa Cả trời đất, chúc tụng Cha, vì Cha đã mạc khải nước trời cho những người bé mọn.</a:t>
            </a:r>
            <a:endParaRPr lang="en-US" sz="7200"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382136" y="0"/>
            <a:ext cx="7751929" cy="830997"/>
          </a:xfrm>
          <a:prstGeom prst="rect">
            <a:avLst/>
          </a:prstGeom>
          <a:noFill/>
        </p:spPr>
        <p:txBody>
          <a:bodyPr wrap="square" rtlCol="0">
            <a:spAutoFit/>
          </a:bodyPr>
          <a:lstStyle/>
          <a:p>
            <a:r>
              <a:rPr lang="en-US" sz="4800" u="sng" dirty="0">
                <a:solidFill>
                  <a:srgbClr val="FFFF00"/>
                </a:solidFill>
                <a:latin typeface="UTM American Sans"/>
              </a:rPr>
              <a:t>Alleluia - Alleluia:</a:t>
            </a:r>
          </a:p>
        </p:txBody>
      </p:sp>
      <p:sp>
        <p:nvSpPr>
          <p:cNvPr id="4" name="Rectangle 3"/>
          <p:cNvSpPr/>
          <p:nvPr/>
        </p:nvSpPr>
        <p:spPr>
          <a:xfrm>
            <a:off x="6100551" y="5290024"/>
            <a:ext cx="2756847" cy="830997"/>
          </a:xfrm>
          <a:prstGeom prst="rect">
            <a:avLst/>
          </a:prstGeom>
        </p:spPr>
        <p:txBody>
          <a:bodyPr wrap="square">
            <a:spAutoFit/>
          </a:bodyPr>
          <a:lstStyle/>
          <a:p>
            <a:r>
              <a:rPr lang="en-US" sz="4800" u="sng" dirty="0">
                <a:solidFill>
                  <a:srgbClr val="FFFF00"/>
                </a:solidFill>
                <a:latin typeface="UTM American Sans"/>
              </a:rPr>
              <a:t>Alleluia …</a:t>
            </a:r>
          </a:p>
        </p:txBody>
      </p:sp>
    </p:spTree>
    <p:extLst>
      <p:ext uri="{BB962C8B-B14F-4D97-AF65-F5344CB8AC3E}">
        <p14:creationId xmlns:p14="http://schemas.microsoft.com/office/powerpoint/2010/main" val="578399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4" y="0"/>
            <a:ext cx="9152474" cy="6858000"/>
          </a:xfrm>
          <a:prstGeom prst="rect">
            <a:avLst/>
          </a:prstGeom>
        </p:spPr>
      </p:pic>
    </p:spTree>
    <p:extLst>
      <p:ext uri="{BB962C8B-B14F-4D97-AF65-F5344CB8AC3E}">
        <p14:creationId xmlns:p14="http://schemas.microsoft.com/office/powerpoint/2010/main" val="2311733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8853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rmAutofit/>
          </a:bodyPr>
          <a:lstStyle/>
          <a:p>
            <a:r>
              <a:rPr lang="en-US" sz="9600" dirty="0">
                <a:solidFill>
                  <a:srgbClr val="FFFF00"/>
                </a:solidFill>
                <a:effectLst>
                  <a:outerShdw blurRad="38100" dist="38100" dir="2700000" algn="tl">
                    <a:srgbClr val="000000">
                      <a:alpha val="43137"/>
                    </a:srgbClr>
                  </a:outerShdw>
                </a:effectLs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7200" dirty="0">
                <a:solidFill>
                  <a:srgbClr val="FFFF00"/>
                </a:solidFill>
                <a:effectLst>
                  <a:outerShdw blurRad="38100" dist="38100" dir="2700000" algn="tl">
                    <a:srgbClr val="000000">
                      <a:alpha val="43137"/>
                    </a:srgbClr>
                  </a:outerShdw>
                </a:effectLst>
                <a:cs typeface="Times New Roman" pitchFamily="18" charset="0"/>
              </a:rPr>
              <a:t>Tôi tin kính một Thiên Chúa là Cha toàn năng, </a:t>
            </a:r>
            <a:r>
              <a:rPr lang="vi-VN" sz="7200" dirty="0">
                <a:solidFill>
                  <a:schemeClr val="bg1"/>
                </a:solidFill>
                <a:effectLst>
                  <a:outerShdw blurRad="38100" dist="38100" dir="2700000" algn="tl">
                    <a:srgbClr val="000000">
                      <a:alpha val="43137"/>
                    </a:srgbClr>
                  </a:outerShdw>
                </a:effectLst>
                <a:cs typeface="Times New Roman" pitchFamily="18" charset="0"/>
              </a:rPr>
              <a:t>Đấng tạo thành trời đất, muôn vật hữu hình và vô hình.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fontScale="90000"/>
          </a:bodyPr>
          <a:lstStyle/>
          <a:p>
            <a:pPr algn="just"/>
            <a:r>
              <a:rPr lang="en-US" sz="8000" dirty="0" err="1">
                <a:solidFill>
                  <a:schemeClr val="bg1"/>
                </a:solidFill>
                <a:effectLst>
                  <a:outerShdw blurRad="38100" dist="38100" dir="2700000" algn="tl">
                    <a:srgbClr val="000000">
                      <a:alpha val="43137"/>
                    </a:srgbClr>
                  </a:outerShdw>
                </a:effectLst>
                <a:cs typeface="Times New Roman" pitchFamily="18" charset="0"/>
              </a:rPr>
              <a:t>Tôi</a:t>
            </a:r>
            <a:r>
              <a:rPr lang="en-US" sz="8000" dirty="0">
                <a:solidFill>
                  <a:schemeClr val="bg1"/>
                </a:solidFill>
                <a:effectLst>
                  <a:outerShdw blurRad="38100" dist="38100" dir="2700000" algn="tl">
                    <a:srgbClr val="000000">
                      <a:alpha val="43137"/>
                    </a:srgbClr>
                  </a:outerShdw>
                </a:effectLst>
                <a:cs typeface="Times New Roman" pitchFamily="18" charset="0"/>
              </a:rPr>
              <a:t> tin </a:t>
            </a:r>
            <a:r>
              <a:rPr lang="en-US" sz="8000" dirty="0" err="1">
                <a:solidFill>
                  <a:schemeClr val="bg1"/>
                </a:solidFill>
                <a:effectLst>
                  <a:outerShdw blurRad="38100" dist="38100" dir="2700000" algn="tl">
                    <a:srgbClr val="000000">
                      <a:alpha val="43137"/>
                    </a:srgbClr>
                  </a:outerShdw>
                </a:effectLst>
                <a:cs typeface="Times New Roman" pitchFamily="18" charset="0"/>
              </a:rPr>
              <a:t>kính</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Giêsu</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Kitô</a:t>
            </a:r>
            <a:r>
              <a:rPr lang="en-US" sz="8000" dirty="0">
                <a:solidFill>
                  <a:schemeClr val="bg1"/>
                </a:solidFill>
                <a:effectLst>
                  <a:outerShdw blurRad="38100" dist="38100" dir="2700000" algn="tl">
                    <a:srgbClr val="000000">
                      <a:alpha val="43137"/>
                    </a:srgbClr>
                  </a:outerShdw>
                </a:effectLst>
                <a:cs typeface="Times New Roman" pitchFamily="18" charset="0"/>
              </a:rPr>
              <a:t>, Con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Thiên</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Sinh bởi Đức Chúa Cha từ trước muôn đời.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8000" dirty="0">
                <a:solidFill>
                  <a:schemeClr val="bg1"/>
                </a:solidFill>
                <a:effectLst>
                  <a:outerShdw blurRad="38100" dist="38100" dir="2700000" algn="tl">
                    <a:srgbClr val="000000">
                      <a:alpha val="43137"/>
                    </a:srgbClr>
                  </a:outerShdw>
                </a:effectLst>
                <a:cs typeface="Times New Roman" pitchFamily="18" charset="0"/>
              </a:rPr>
              <a:t>Người là Thiên Chúa bởi Thiên Chúa, Ánh Sáng bởi Ánh Sáng,</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Thiên</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thật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bởi</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Thiên</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thật</a:t>
            </a:r>
            <a:r>
              <a:rPr lang="en-US" sz="8000" dirty="0">
                <a:solidFill>
                  <a:schemeClr val="bg1"/>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36979"/>
            <a:ext cx="9144000" cy="5336275"/>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Lạy Cha là Chúa Cả trời đất, chúc tụng Cha, vì Cha đã mạc khải nước trời cho những người bé mọn.</a:t>
            </a:r>
            <a:endParaRPr lang="en-US" sz="7200"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382136" y="0"/>
            <a:ext cx="77519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FFFF00"/>
                </a:solidFill>
                <a:effectLst/>
                <a:uLnTx/>
                <a:uFillTx/>
                <a:latin typeface="UTM American Sans"/>
                <a:ea typeface="+mn-ea"/>
                <a:cs typeface="+mn-cs"/>
              </a:rPr>
              <a:t>Alleluia - Alleluia:</a:t>
            </a:r>
          </a:p>
        </p:txBody>
      </p:sp>
      <p:sp>
        <p:nvSpPr>
          <p:cNvPr id="4" name="Rectangle 3"/>
          <p:cNvSpPr/>
          <p:nvPr/>
        </p:nvSpPr>
        <p:spPr>
          <a:xfrm>
            <a:off x="6100551" y="5290024"/>
            <a:ext cx="275684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FFFF00"/>
                </a:solidFill>
                <a:effectLst/>
                <a:uLnTx/>
                <a:uFillTx/>
                <a:latin typeface="UTM American Sans"/>
                <a:ea typeface="+mn-ea"/>
                <a:cs typeface="+mn-cs"/>
              </a:rPr>
              <a:t>Alleluia …</a:t>
            </a:r>
          </a:p>
        </p:txBody>
      </p:sp>
    </p:spTree>
    <p:extLst>
      <p:ext uri="{BB962C8B-B14F-4D97-AF65-F5344CB8AC3E}">
        <p14:creationId xmlns:p14="http://schemas.microsoft.com/office/powerpoint/2010/main" val="2481553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7200" dirty="0">
                <a:solidFill>
                  <a:schemeClr val="bg1"/>
                </a:solidFill>
                <a:effectLst>
                  <a:outerShdw blurRad="38100" dist="38100" dir="2700000" algn="tl">
                    <a:srgbClr val="000000">
                      <a:alpha val="43137"/>
                    </a:srgbClr>
                  </a:outerShdw>
                </a:effectLst>
              </a:rPr>
              <a:t>được sinh ra mà không phải được tạo thành, đồng bản thể với Đức Chúa Cha: nhờ Người mà muôn vật được tạo thành.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8000" dirty="0">
                <a:solidFill>
                  <a:schemeClr val="bg1"/>
                </a:solidFill>
                <a:effectLst>
                  <a:outerShdw blurRad="38100" dist="38100" dir="2700000" algn="tl">
                    <a:srgbClr val="000000">
                      <a:alpha val="43137"/>
                    </a:srgbClr>
                  </a:outerShdw>
                </a:effectLst>
              </a:rPr>
              <a:t>Vì loài người chúng ta và để cứu độ chúng ta,</a:t>
            </a:r>
            <a:r>
              <a:rPr lang="en-US" sz="8000" dirty="0">
                <a:solidFill>
                  <a:schemeClr val="bg1"/>
                </a:solidFill>
                <a:effectLst>
                  <a:outerShdw blurRad="38100" dist="38100" dir="2700000" algn="tl">
                    <a:srgbClr val="000000">
                      <a:alpha val="43137"/>
                    </a:srgbClr>
                  </a:outerShdw>
                </a:effectLst>
              </a:rPr>
              <a:t> </a:t>
            </a:r>
            <a:r>
              <a:rPr lang="vi-VN" sz="8000" dirty="0">
                <a:solidFill>
                  <a:schemeClr val="bg1"/>
                </a:solidFill>
                <a:effectLst>
                  <a:outerShdw blurRad="38100" dist="38100" dir="2700000" algn="tl">
                    <a:srgbClr val="000000">
                      <a:alpha val="43137"/>
                    </a:srgbClr>
                  </a:outerShdw>
                </a:effectLst>
                <a:cs typeface="Times New Roman" pitchFamily="18" charset="0"/>
              </a:rPr>
              <a:t>Người đã từ trời xuống thế.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8000" dirty="0">
                <a:solidFill>
                  <a:srgbClr val="FFFF00"/>
                </a:solidFill>
                <a:effectLst>
                  <a:outerShdw blurRad="38100" dist="38100" dir="2700000" algn="tl">
                    <a:srgbClr val="000000">
                      <a:alpha val="43137"/>
                    </a:srgbClr>
                  </a:outerShdw>
                </a:effectLst>
                <a:cs typeface="Times New Roman" pitchFamily="18" charset="0"/>
              </a:rPr>
              <a:t>Bởi phép Đức Chúa Thánh Thần, Người đã nhập thể trong lòng Trinh Nữ Maria, và đã làm người.</a:t>
            </a:r>
            <a:endParaRPr lang="en-US" sz="80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000" dirty="0">
                <a:solidFill>
                  <a:schemeClr val="bg1"/>
                </a:solidFill>
                <a:effectLst>
                  <a:outerShdw blurRad="38100" dist="38100" dir="2700000" algn="tl">
                    <a:srgbClr val="000000">
                      <a:alpha val="43137"/>
                    </a:srgbClr>
                  </a:outerShdw>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dirty="0">
              <a:solidFill>
                <a:schemeClr val="bg1"/>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000" dirty="0">
                <a:solidFill>
                  <a:schemeClr val="bg1"/>
                </a:solidFill>
                <a:effectLst>
                  <a:outerShdw blurRad="38100" dist="38100" dir="2700000" algn="tl">
                    <a:srgbClr val="000000">
                      <a:alpha val="43137"/>
                    </a:srgbClr>
                  </a:outerShdw>
                </a:effectLst>
              </a:rPr>
              <a:t>Người lên trời, ngự bên hữu Đức Chúa Cha, và Người sẽ lại đến trong vinh quang để phán xét kẻ sống và kẻ chết, Nước Người sẽ không bao giờ cùng.</a:t>
            </a:r>
            <a:endParaRPr lang="en-US" sz="6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600" dirty="0">
                <a:solidFill>
                  <a:schemeClr val="bg1"/>
                </a:solidFill>
                <a:effectLst>
                  <a:outerShdw blurRad="38100" dist="38100" dir="2700000" algn="tl">
                    <a:srgbClr val="000000">
                      <a:alpha val="43137"/>
                    </a:srgbClr>
                  </a:outerShdw>
                </a:effectLst>
                <a:cs typeface="Times New Roman" pitchFamily="18" charset="0"/>
              </a:rPr>
              <a:t>Tôi tin kính Đức Chúa Thánh Thần là Thiên Chúa và là Đấng ban sự sống, Người bởi Đức Chúa Cha và Đức Chúa Con mà ra,</a:t>
            </a:r>
            <a:endParaRPr lang="en-US" sz="66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Người được phụng thờ và tôn vinh cùng với Đức Chúa Cha và Đức Chúa Con: Người đã dùng các tiên tri mà phán dạy.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8800" dirty="0">
                <a:solidFill>
                  <a:schemeClr val="bg1"/>
                </a:solidFill>
                <a:effectLst>
                  <a:outerShdw blurRad="38100" dist="38100" dir="2700000" algn="tl">
                    <a:srgbClr val="000000">
                      <a:alpha val="43137"/>
                    </a:srgbClr>
                  </a:outerShdw>
                </a:effectLst>
              </a:rPr>
              <a:t>Tôi tin Hội Thánh duy nhất thánh thiện công giáo và tông truyền.</a:t>
            </a:r>
            <a:endParaRPr lang="en-US" sz="88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fontScale="90000"/>
          </a:bodyPr>
          <a:lstStyle/>
          <a:p>
            <a:pPr algn="just"/>
            <a:r>
              <a:rPr lang="vi-VN" sz="8000" dirty="0">
                <a:solidFill>
                  <a:schemeClr val="bg1"/>
                </a:solidFill>
                <a:effectLst>
                  <a:outerShdw blurRad="38100" dist="38100" dir="2700000" algn="tl">
                    <a:srgbClr val="000000">
                      <a:alpha val="43137"/>
                    </a:srgbClr>
                  </a:outerShdw>
                </a:effectLst>
                <a:cs typeface="Times New Roman" pitchFamily="18" charset="0"/>
              </a:rPr>
              <a:t>Tôi tuyên xưng có một Phép Rửa để tha tội. Tôi trông đợi kẻ chết sống lại và sự</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sống đời sau. </a:t>
            </a:r>
            <a:r>
              <a:rPr lang="vi-VN" sz="8000" u="sng" dirty="0">
                <a:solidFill>
                  <a:srgbClr val="FFFF00"/>
                </a:solidFill>
                <a:effectLst>
                  <a:outerShdw blurRad="38100" dist="38100" dir="2700000" algn="tl">
                    <a:srgbClr val="000000">
                      <a:alpha val="43137"/>
                    </a:srgbClr>
                  </a:outerShdw>
                </a:effectLst>
                <a:cs typeface="Times New Roman" pitchFamily="18" charset="0"/>
              </a:rPr>
              <a:t>Amen.</a:t>
            </a:r>
            <a:endParaRPr lang="en-US" sz="8000" u="sng"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501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507475" y="4369857"/>
            <a:ext cx="5636525" cy="1261884"/>
          </a:xfrm>
          <a:prstGeom prst="rect">
            <a:avLst/>
          </a:prstGeom>
        </p:spPr>
        <p:txBody>
          <a:bodyPr wrap="square">
            <a:spAutoFit/>
          </a:bodyPr>
          <a:lstStyle/>
          <a:p>
            <a:pPr algn="ctr"/>
            <a:r>
              <a:rPr lang="en-US" sz="4400" dirty="0">
                <a:solidFill>
                  <a:srgbClr val="FFFF00"/>
                </a:solidFill>
                <a:latin typeface="UTM American Sans"/>
              </a:rPr>
              <a:t>TẶNG VẬT DÂNG NGÀI</a:t>
            </a:r>
          </a:p>
          <a:p>
            <a:pPr algn="ctr"/>
            <a:r>
              <a:rPr lang="en-US" sz="3200" i="1" dirty="0">
                <a:solidFill>
                  <a:srgbClr val="FFFF00"/>
                </a:solidFill>
                <a:latin typeface="UTM American Sans"/>
              </a:rPr>
              <a:t>St: </a:t>
            </a:r>
            <a:r>
              <a:rPr lang="en-US" sz="3200" i="1" dirty="0" err="1">
                <a:solidFill>
                  <a:srgbClr val="FFFF00"/>
                </a:solidFill>
                <a:latin typeface="UTM American Sans"/>
              </a:rPr>
              <a:t>Lm</a:t>
            </a:r>
            <a:r>
              <a:rPr lang="en-US" sz="3200" i="1" dirty="0">
                <a:solidFill>
                  <a:srgbClr val="FFFF00"/>
                </a:solidFill>
                <a:latin typeface="UTM American Sans"/>
              </a:rPr>
              <a:t>. </a:t>
            </a:r>
            <a:r>
              <a:rPr lang="en-US" sz="3200" i="1" dirty="0" err="1">
                <a:solidFill>
                  <a:prstClr val="white"/>
                </a:solidFill>
                <a:latin typeface="UTM American Sans"/>
              </a:rPr>
              <a:t>Nguyễn</a:t>
            </a:r>
            <a:r>
              <a:rPr lang="en-US" sz="3200" i="1" dirty="0">
                <a:solidFill>
                  <a:prstClr val="white"/>
                </a:solidFill>
                <a:latin typeface="UTM American Sans"/>
              </a:rPr>
              <a:t> Duy</a:t>
            </a:r>
          </a:p>
        </p:txBody>
      </p:sp>
    </p:spTree>
    <p:extLst>
      <p:ext uri="{BB962C8B-B14F-4D97-AF65-F5344CB8AC3E}">
        <p14:creationId xmlns:p14="http://schemas.microsoft.com/office/powerpoint/2010/main" val="2967635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vi-VN" sz="7200" u="sng" dirty="0">
                <a:solidFill>
                  <a:srgbClr val="FFFF00"/>
                </a:solidFill>
                <a:effectLst>
                  <a:outerShdw blurRad="38100" dist="38100" dir="2700000" algn="tl">
                    <a:srgbClr val="000000">
                      <a:alpha val="43137"/>
                    </a:srgbClr>
                  </a:outerShdw>
                </a:effectLst>
              </a:rPr>
              <a:t>ĐK.</a:t>
            </a:r>
            <a:r>
              <a:rPr lang="vi-VN" sz="7200" dirty="0">
                <a:solidFill>
                  <a:schemeClr val="bg1"/>
                </a:solidFill>
                <a:effectLst>
                  <a:outerShdw blurRad="38100" dist="38100" dir="2700000" algn="tl">
                    <a:srgbClr val="000000">
                      <a:alpha val="43137"/>
                    </a:srgbClr>
                  </a:outerShdw>
                </a:effectLst>
              </a:rPr>
              <a:t> Này con dâng Chúa đây bánh rượu hương hoa ngày mới. Của lễ dâng tiến không thêm gì cho Chúa, Chúa ơi. </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9546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Bàn tay nhỏ bé con lấy gì đền ơn Chúa đây, bao tháng ngày mơ ước vơi đầy, dâng tiến Ngài trọn khối tình say.</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0927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fontScale="90000"/>
          </a:bodyPr>
          <a:lstStyle/>
          <a:p>
            <a:pPr algn="just"/>
            <a:r>
              <a:rPr lang="en-US" sz="8000" u="sng" dirty="0">
                <a:solidFill>
                  <a:srgbClr val="FFFF00"/>
                </a:solidFill>
                <a:effectLst>
                  <a:outerShdw blurRad="38100" dist="38100" dir="2700000" algn="tl">
                    <a:srgbClr val="000000">
                      <a:alpha val="43137"/>
                    </a:srgbClr>
                  </a:outerShdw>
                </a:effectLst>
              </a:rPr>
              <a:t>Tk</a:t>
            </a:r>
            <a:r>
              <a:rPr lang="vi-VN" sz="8000" u="sng" dirty="0">
                <a:solidFill>
                  <a:srgbClr val="FFFF00"/>
                </a:solidFill>
                <a:effectLst>
                  <a:outerShdw blurRad="38100" dist="38100" dir="2700000" algn="tl">
                    <a:srgbClr val="000000">
                      <a:alpha val="43137"/>
                    </a:srgbClr>
                  </a:outerShdw>
                </a:effectLst>
              </a:rPr>
              <a:t>1.</a:t>
            </a:r>
            <a:r>
              <a:rPr lang="vi-VN" sz="8000" dirty="0">
                <a:solidFill>
                  <a:schemeClr val="bg1"/>
                </a:solidFill>
                <a:effectLst>
                  <a:outerShdw blurRad="38100" dist="38100" dir="2700000" algn="tl">
                    <a:srgbClr val="000000">
                      <a:alpha val="43137"/>
                    </a:srgbClr>
                  </a:outerShdw>
                </a:effectLst>
              </a:rPr>
              <a:t> Bước đi theo Ngài từng bước đi mọi nơi, rừng xanh lá xanh hay thác ngàn vượt qua sông núi. </a:t>
            </a:r>
            <a:endParaRPr lang="en-US"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8824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Chính Ngài chở che âu yếm gọi con cất cao lời, còn sung sướng nào xin hiến dâng tim hồng mãi thôi.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5479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vi-VN" sz="7200" u="sng" dirty="0">
                <a:solidFill>
                  <a:srgbClr val="FFFF00"/>
                </a:solidFill>
                <a:effectLst>
                  <a:outerShdw blurRad="38100" dist="38100" dir="2700000" algn="tl">
                    <a:srgbClr val="000000">
                      <a:alpha val="43137"/>
                    </a:srgbClr>
                  </a:outerShdw>
                </a:effectLst>
              </a:rPr>
              <a:t>ĐK.</a:t>
            </a:r>
            <a:r>
              <a:rPr lang="vi-VN" sz="7200" dirty="0">
                <a:solidFill>
                  <a:schemeClr val="bg1"/>
                </a:solidFill>
                <a:effectLst>
                  <a:outerShdw blurRad="38100" dist="38100" dir="2700000" algn="tl">
                    <a:srgbClr val="000000">
                      <a:alpha val="43137"/>
                    </a:srgbClr>
                  </a:outerShdw>
                </a:effectLst>
              </a:rPr>
              <a:t> Này con dâng Chúa đây bánh rượu hương hoa ngày mới. Của lễ dâng tiến không thêm gì cho Chúa, Chúa ơi. </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6078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Bàn tay nhỏ bé con lấy gì đền ơn Chúa đây, bao tháng ngày mơ ước vơi đầy, dâng tiến Ngài trọn khối tình say.</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5807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8000" u="sng" dirty="0">
                <a:solidFill>
                  <a:srgbClr val="FFFF00"/>
                </a:solidFill>
                <a:effectLst>
                  <a:outerShdw blurRad="38100" dist="38100" dir="2700000" algn="tl">
                    <a:srgbClr val="000000">
                      <a:alpha val="43137"/>
                    </a:srgbClr>
                  </a:outerShdw>
                </a:effectLst>
              </a:rPr>
              <a:t>Tk</a:t>
            </a:r>
            <a:r>
              <a:rPr lang="vi-VN" sz="8000" u="sng" dirty="0">
                <a:solidFill>
                  <a:srgbClr val="FFFF00"/>
                </a:solidFill>
                <a:effectLst>
                  <a:outerShdw blurRad="38100" dist="38100" dir="2700000" algn="tl">
                    <a:srgbClr val="000000">
                      <a:alpha val="43137"/>
                    </a:srgbClr>
                  </a:outerShdw>
                </a:effectLst>
              </a:rPr>
              <a:t>2.</a:t>
            </a:r>
            <a:r>
              <a:rPr lang="vi-VN" sz="8000" dirty="0">
                <a:solidFill>
                  <a:schemeClr val="bg1"/>
                </a:solidFill>
                <a:effectLst>
                  <a:outerShdw blurRad="38100" dist="38100" dir="2700000" algn="tl">
                    <a:srgbClr val="000000">
                      <a:alpha val="43137"/>
                    </a:srgbClr>
                  </a:outerShdw>
                </a:effectLst>
              </a:rPr>
              <a:t> Đón xin ơn Ngài chỉ có đôi bàn tay, mà ơn Chúa ban ôi bất tận thời gian lớp lớp. </a:t>
            </a:r>
            <a:endParaRPr lang="en-US"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382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Dẫu rằng thời gian trôi lướt hoài bao tháng bao ngày, Ngài luôn rót đầy nhưng chính con vẫn còn lắng vơi.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4139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vi-VN" sz="7200" u="sng" dirty="0">
                <a:solidFill>
                  <a:srgbClr val="FFFF00"/>
                </a:solidFill>
                <a:effectLst>
                  <a:outerShdw blurRad="38100" dist="38100" dir="2700000" algn="tl">
                    <a:srgbClr val="000000">
                      <a:alpha val="43137"/>
                    </a:srgbClr>
                  </a:outerShdw>
                </a:effectLst>
              </a:rPr>
              <a:t>ĐK.</a:t>
            </a:r>
            <a:r>
              <a:rPr lang="vi-VN" sz="7200" dirty="0">
                <a:solidFill>
                  <a:schemeClr val="bg1"/>
                </a:solidFill>
                <a:effectLst>
                  <a:outerShdw blurRad="38100" dist="38100" dir="2700000" algn="tl">
                    <a:srgbClr val="000000">
                      <a:alpha val="43137"/>
                    </a:srgbClr>
                  </a:outerShdw>
                </a:effectLst>
              </a:rPr>
              <a:t> Này con dâng Chúa đây bánh rượu hương hoa ngày mới. Của lễ dâng tiến không thêm gì cho Chúa, Chúa ơi. </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14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fontScale="90000"/>
          </a:bodyPr>
          <a:lstStyle/>
          <a:p>
            <a:pPr algn="just"/>
            <a:r>
              <a:rPr lang="vi-VN" sz="6600" dirty="0">
                <a:solidFill>
                  <a:schemeClr val="bg1"/>
                </a:solidFill>
                <a:effectLst>
                  <a:outerShdw blurRad="38100" dist="38100" dir="2700000" algn="tl">
                    <a:srgbClr val="000000">
                      <a:alpha val="43137"/>
                    </a:srgbClr>
                  </a:outerShdw>
                </a:effectLst>
              </a:rPr>
              <a:t>Lạy Chúa Thánh Thần là Ánh sáng Chân lý vẹn toàn,</a:t>
            </a:r>
            <a:r>
              <a:rPr lang="en-US" sz="6600" dirty="0">
                <a:solidFill>
                  <a:schemeClr val="bg1"/>
                </a:solidFill>
                <a:effectLst>
                  <a:outerShdw blurRad="38100" dist="38100" dir="2700000" algn="tl">
                    <a:srgbClr val="000000">
                      <a:alpha val="43137"/>
                    </a:srgbClr>
                  </a:outerShdw>
                </a:effectLst>
              </a:rPr>
              <a:t> </a:t>
            </a:r>
            <a:r>
              <a:rPr lang="vi-VN" sz="6600" dirty="0">
                <a:solidFill>
                  <a:schemeClr val="bg1"/>
                </a:solidFill>
                <a:effectLst>
                  <a:outerShdw blurRad="38100" dist="38100" dir="2700000" algn="tl">
                    <a:srgbClr val="000000">
                      <a:alpha val="43137"/>
                    </a:srgbClr>
                  </a:outerShdw>
                </a:effectLst>
              </a:rPr>
              <a:t>Chúa ban những ân huệ thích hợp cho từng thời đại, và dùng nhiều cách thế kỳ diệu để hướng dẫn Hội Thánh,</a:t>
            </a:r>
            <a:endParaRPr lang="en-US" sz="6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113529"/>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Bàn tay nhỏ bé con lấy gì đền ơn Chúa đây, bao tháng ngày mơ ước vơi đầy, dâng tiến Ngài trọn khối tình say.</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7777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en-US" sz="7200" u="sng" dirty="0">
                <a:solidFill>
                  <a:srgbClr val="FFFF00"/>
                </a:solidFill>
                <a:effectLst>
                  <a:outerShdw blurRad="38100" dist="38100" dir="2700000" algn="tl">
                    <a:srgbClr val="000000">
                      <a:alpha val="43137"/>
                    </a:srgbClr>
                  </a:outerShdw>
                </a:effectLst>
              </a:rPr>
              <a:t>Tk</a:t>
            </a:r>
            <a:r>
              <a:rPr lang="vi-VN" sz="7200" u="sng" dirty="0">
                <a:solidFill>
                  <a:srgbClr val="FFFF00"/>
                </a:solidFill>
                <a:effectLst>
                  <a:outerShdw blurRad="38100" dist="38100" dir="2700000" algn="tl">
                    <a:srgbClr val="000000">
                      <a:alpha val="43137"/>
                    </a:srgbClr>
                  </a:outerShdw>
                </a:effectLst>
              </a:rPr>
              <a:t>3.</a:t>
            </a:r>
            <a:r>
              <a:rPr lang="vi-VN" sz="7200" dirty="0">
                <a:solidFill>
                  <a:schemeClr val="bg1"/>
                </a:solidFill>
                <a:effectLst>
                  <a:outerShdw blurRad="38100" dist="38100" dir="2700000" algn="tl">
                    <a:srgbClr val="000000">
                      <a:alpha val="43137"/>
                    </a:srgbClr>
                  </a:outerShdw>
                </a:effectLst>
              </a:rPr>
              <a:t> Bánh thơm rượu nồng là chút tấm lòng son, nguyện dâng tiến lên đây chính tặng vật con yêu mến. </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9395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Ước gì đời con cánh hồng thơm ngát hương trời, nguyện xin chấp nhận cho lễ dâng chân thành Chúa ơi.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7039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vi-VN" sz="7200" u="sng" dirty="0">
                <a:solidFill>
                  <a:srgbClr val="FFFF00"/>
                </a:solidFill>
                <a:effectLst>
                  <a:outerShdw blurRad="38100" dist="38100" dir="2700000" algn="tl">
                    <a:srgbClr val="000000">
                      <a:alpha val="43137"/>
                    </a:srgbClr>
                  </a:outerShdw>
                </a:effectLst>
              </a:rPr>
              <a:t>ĐK.</a:t>
            </a:r>
            <a:r>
              <a:rPr lang="vi-VN" sz="7200" dirty="0">
                <a:solidFill>
                  <a:schemeClr val="bg1"/>
                </a:solidFill>
                <a:effectLst>
                  <a:outerShdw blurRad="38100" dist="38100" dir="2700000" algn="tl">
                    <a:srgbClr val="000000">
                      <a:alpha val="43137"/>
                    </a:srgbClr>
                  </a:outerShdw>
                </a:effectLst>
              </a:rPr>
              <a:t> Này con dâng Chúa đây bánh rượu hương hoa ngày mới. Của lễ dâng tiến không thêm gì cho Chúa, Chúa ơi. </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1724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Bàn tay nhỏ bé con lấy gì đền ơn Chúa đây, bao tháng ngày mơ ước vơi đầy, dâng tiến Ngài trọn khối tình say.</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4640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82B13-FAED-A901-6100-E9C77F24C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Tree>
    <p:extLst>
      <p:ext uri="{BB962C8B-B14F-4D97-AF65-F5344CB8AC3E}">
        <p14:creationId xmlns:p14="http://schemas.microsoft.com/office/powerpoint/2010/main" val="22814820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1951" cy="6858000"/>
          </a:xfrm>
          <a:prstGeom prst="rect">
            <a:avLst/>
          </a:prstGeom>
        </p:spPr>
      </p:pic>
    </p:spTree>
    <p:extLst>
      <p:ext uri="{BB962C8B-B14F-4D97-AF65-F5344CB8AC3E}">
        <p14:creationId xmlns:p14="http://schemas.microsoft.com/office/powerpoint/2010/main" val="3013229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5400" u="sng" dirty="0">
                <a:solidFill>
                  <a:srgbClr val="FFFF00"/>
                </a:solidFill>
                <a:effectLst>
                  <a:outerShdw blurRad="38100" dist="38100" dir="2700000" algn="tl">
                    <a:srgbClr val="000000">
                      <a:alpha val="43137"/>
                    </a:srgbClr>
                  </a:outerShdw>
                </a:effectLst>
              </a:rPr>
              <a:t>Ca </a:t>
            </a:r>
            <a:r>
              <a:rPr lang="en-US" sz="5400" u="sng" dirty="0" err="1">
                <a:solidFill>
                  <a:srgbClr val="FFFF00"/>
                </a:solidFill>
                <a:effectLst>
                  <a:outerShdw blurRad="38100" dist="38100" dir="2700000" algn="tl">
                    <a:srgbClr val="000000">
                      <a:alpha val="43137"/>
                    </a:srgbClr>
                  </a:outerShdw>
                </a:effectLst>
              </a:rPr>
              <a:t>Nguyện</a:t>
            </a:r>
            <a:r>
              <a:rPr lang="en-US" sz="5400" u="sng" dirty="0">
                <a:solidFill>
                  <a:srgbClr val="FFFF00"/>
                </a:solidFill>
                <a:effectLst>
                  <a:outerShdw blurRad="38100" dist="38100" dir="2700000" algn="tl">
                    <a:srgbClr val="000000">
                      <a:alpha val="43137"/>
                    </a:srgbClr>
                  </a:outerShdw>
                </a:effectLst>
              </a:rPr>
              <a:t> </a:t>
            </a:r>
            <a:r>
              <a:rPr lang="en-US" sz="5400" u="sng" dirty="0" err="1">
                <a:solidFill>
                  <a:srgbClr val="FFFF00"/>
                </a:solidFill>
                <a:effectLst>
                  <a:outerShdw blurRad="38100" dist="38100" dir="2700000" algn="tl">
                    <a:srgbClr val="000000">
                      <a:alpha val="43137"/>
                    </a:srgbClr>
                  </a:outerShdw>
                </a:effectLst>
              </a:rPr>
              <a:t>Hiệp</a:t>
            </a:r>
            <a:r>
              <a:rPr lang="en-US" sz="5400" u="sng" dirty="0">
                <a:solidFill>
                  <a:srgbClr val="FFFF00"/>
                </a:solidFill>
                <a:effectLst>
                  <a:outerShdw blurRad="38100" dist="38100" dir="2700000" algn="tl">
                    <a:srgbClr val="000000">
                      <a:alpha val="43137"/>
                    </a:srgbClr>
                  </a:outerShdw>
                </a:effectLst>
              </a:rPr>
              <a:t> </a:t>
            </a:r>
            <a:r>
              <a:rPr lang="en-US" sz="5400" u="sng" dirty="0" err="1">
                <a:solidFill>
                  <a:srgbClr val="FFFF00"/>
                </a:solidFill>
                <a:effectLst>
                  <a:outerShdw blurRad="38100" dist="38100" dir="2700000" algn="tl">
                    <a:srgbClr val="000000">
                      <a:alpha val="43137"/>
                    </a:srgbClr>
                  </a:outerShdw>
                </a:effectLst>
              </a:rPr>
              <a:t>Lễ</a:t>
            </a:r>
            <a:br>
              <a:rPr lang="en-US" sz="6600" dirty="0">
                <a:solidFill>
                  <a:srgbClr val="FFFF00"/>
                </a:solidFill>
                <a:effectLst>
                  <a:outerShdw blurRad="38100" dist="38100" dir="2700000" algn="tl">
                    <a:srgbClr val="000000">
                      <a:alpha val="43137"/>
                    </a:srgbClr>
                  </a:outerShdw>
                </a:effectLst>
              </a:rPr>
            </a:br>
            <a:br>
              <a:rPr lang="en-US" sz="6600" dirty="0">
                <a:solidFill>
                  <a:srgbClr val="FFFF00"/>
                </a:solidFill>
                <a:effectLst>
                  <a:outerShdw blurRad="38100" dist="38100" dir="2700000" algn="tl">
                    <a:srgbClr val="000000">
                      <a:alpha val="43137"/>
                    </a:srgbClr>
                  </a:outerShdw>
                </a:effectLst>
              </a:rPr>
            </a:br>
            <a:r>
              <a:rPr lang="en-US" sz="6600" dirty="0">
                <a:solidFill>
                  <a:srgbClr val="FFFF00"/>
                </a:solidFill>
                <a:effectLst>
                  <a:outerShdw blurRad="38100" dist="38100" dir="2700000" algn="tl">
                    <a:srgbClr val="000000">
                      <a:alpha val="43137"/>
                    </a:srgbClr>
                  </a:outerShdw>
                </a:effectLst>
              </a:rPr>
              <a:t>NHÂN CHỨNG GIỮA ĐỜI</a:t>
            </a:r>
            <a:br>
              <a:rPr lang="en-US" sz="6600" dirty="0">
                <a:solidFill>
                  <a:srgbClr val="FFFF00"/>
                </a:solidFill>
                <a:effectLst>
                  <a:outerShdw blurRad="38100" dist="38100" dir="2700000" algn="tl">
                    <a:srgbClr val="000000">
                      <a:alpha val="43137"/>
                    </a:srgbClr>
                  </a:outerShdw>
                </a:effectLst>
              </a:rPr>
            </a:br>
            <a:r>
              <a:rPr lang="en-US" sz="4000" i="1" dirty="0" err="1">
                <a:solidFill>
                  <a:schemeClr val="bg1"/>
                </a:solidFill>
                <a:effectLst>
                  <a:outerShdw blurRad="38100" dist="38100" dir="2700000" algn="tl">
                    <a:srgbClr val="000000">
                      <a:alpha val="43137"/>
                    </a:srgbClr>
                  </a:outerShdw>
                </a:effectLst>
              </a:rPr>
              <a:t>Tuấn</a:t>
            </a:r>
            <a:r>
              <a:rPr lang="en-US" sz="4000" i="1" dirty="0">
                <a:solidFill>
                  <a:schemeClr val="bg1"/>
                </a:solidFill>
                <a:effectLst>
                  <a:outerShdw blurRad="38100" dist="38100" dir="2700000" algn="tl">
                    <a:srgbClr val="000000">
                      <a:alpha val="43137"/>
                    </a:srgbClr>
                  </a:outerShdw>
                </a:effectLst>
              </a:rPr>
              <a:t> </a:t>
            </a:r>
            <a:r>
              <a:rPr lang="en-US" sz="4000" i="1" dirty="0" err="1">
                <a:solidFill>
                  <a:schemeClr val="bg1"/>
                </a:solidFill>
                <a:effectLst>
                  <a:outerShdw blurRad="38100" dist="38100" dir="2700000" algn="tl">
                    <a:srgbClr val="000000">
                      <a:alpha val="43137"/>
                    </a:srgbClr>
                  </a:outerShdw>
                </a:effectLst>
              </a:rPr>
              <a:t>Cường</a:t>
            </a:r>
            <a:r>
              <a:rPr lang="en-US" sz="4000" i="1" dirty="0">
                <a:solidFill>
                  <a:schemeClr val="bg1"/>
                </a:solidFill>
                <a:effectLst>
                  <a:outerShdw blurRad="38100" dist="38100" dir="2700000" algn="tl">
                    <a:srgbClr val="000000">
                      <a:alpha val="43137"/>
                    </a:srgbClr>
                  </a:outerShdw>
                </a:effectLst>
              </a:rPr>
              <a:t> – </a:t>
            </a:r>
            <a:r>
              <a:rPr lang="en-US" sz="4000" i="1" dirty="0" err="1">
                <a:solidFill>
                  <a:schemeClr val="bg1"/>
                </a:solidFill>
                <a:effectLst>
                  <a:outerShdw blurRad="38100" dist="38100" dir="2700000" algn="tl">
                    <a:srgbClr val="000000">
                      <a:alpha val="43137"/>
                    </a:srgbClr>
                  </a:outerShdw>
                </a:effectLst>
              </a:rPr>
              <a:t>Đức</a:t>
            </a:r>
            <a:r>
              <a:rPr lang="en-US" sz="4000" i="1" dirty="0">
                <a:solidFill>
                  <a:schemeClr val="bg1"/>
                </a:solidFill>
                <a:effectLst>
                  <a:outerShdw blurRad="38100" dist="38100" dir="2700000" algn="tl">
                    <a:srgbClr val="000000">
                      <a:alpha val="43137"/>
                    </a:srgbClr>
                  </a:outerShdw>
                </a:effectLst>
              </a:rPr>
              <a:t> Hoài</a:t>
            </a:r>
            <a:endParaRPr lang="en-US" sz="66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8784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lstStyle/>
          <a:p>
            <a:pPr algn="just"/>
            <a:r>
              <a:rPr lang="en-US" sz="7200" u="sng" dirty="0">
                <a:solidFill>
                  <a:srgbClr val="FFFF00"/>
                </a:solidFill>
                <a:effectLst>
                  <a:outerShdw blurRad="38100" dist="38100" dir="2700000" algn="tl">
                    <a:srgbClr val="000000">
                      <a:alpha val="43137"/>
                    </a:srgbClr>
                  </a:outerShdw>
                </a:effectLst>
              </a:rPr>
              <a:t>Tk</a:t>
            </a:r>
            <a:r>
              <a:rPr lang="vi-VN" sz="7200" u="sng" dirty="0">
                <a:solidFill>
                  <a:srgbClr val="FFFF00"/>
                </a:solidFill>
                <a:effectLst>
                  <a:outerShdw blurRad="38100" dist="38100" dir="2700000" algn="tl">
                    <a:srgbClr val="000000">
                      <a:alpha val="43137"/>
                    </a:srgbClr>
                  </a:outerShdw>
                </a:effectLst>
              </a:rPr>
              <a:t>1.</a:t>
            </a:r>
            <a:r>
              <a:rPr lang="vi-VN" sz="7200" dirty="0">
                <a:solidFill>
                  <a:schemeClr val="bg1"/>
                </a:solidFill>
                <a:effectLst>
                  <a:outerShdw blurRad="38100" dist="38100" dir="2700000" algn="tl">
                    <a:srgbClr val="000000">
                      <a:alpha val="43137"/>
                    </a:srgbClr>
                  </a:outerShdw>
                </a:effectLst>
              </a:rPr>
              <a:t> Đời con theo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bước chân luôn vững một niềm tin</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dù cho sóng xô</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giữ</a:t>
            </a:r>
            <a:r>
              <a:rPr lang="en-US" sz="7200" dirty="0">
                <a:solidFill>
                  <a:schemeClr val="bg1"/>
                </a:solidFill>
                <a:effectLst>
                  <a:outerShdw blurRad="38100" dist="38100" dir="2700000" algn="tl">
                    <a:srgbClr val="000000">
                      <a:alpha val="43137"/>
                    </a:srgbClr>
                  </a:outerShdw>
                </a:effectLst>
              </a:rPr>
              <a:t>a</a:t>
            </a:r>
            <a:r>
              <a:rPr lang="vi-VN"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biển</a:t>
            </a:r>
            <a:r>
              <a:rPr lang="vi-VN" sz="7200" dirty="0">
                <a:solidFill>
                  <a:schemeClr val="bg1"/>
                </a:solidFill>
                <a:effectLst>
                  <a:outerShdw blurRad="38100" dist="38100" dir="2700000" algn="tl">
                    <a:srgbClr val="000000">
                      <a:alpha val="43137"/>
                    </a:srgbClr>
                  </a:outerShdw>
                </a:effectLst>
              </a:rPr>
              <a:t>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vẫn cậy trông</a:t>
            </a:r>
            <a:r>
              <a:rPr lang="en-US" sz="7200" dirty="0">
                <a:solidFill>
                  <a:schemeClr val="bg1"/>
                </a:solidFill>
                <a:effectLst>
                  <a:outerShdw blurRad="38100" dist="38100" dir="2700000" algn="tl">
                    <a:srgbClr val="000000">
                      <a:alpha val="43137"/>
                    </a:srgbClr>
                  </a:outerShdw>
                </a:effectLst>
              </a:rPr>
              <a:t>,</a:t>
            </a:r>
            <a:br>
              <a:rPr lang="vi-VN" sz="7200" dirty="0">
                <a:solidFill>
                  <a:schemeClr val="bg1"/>
                </a:solidFill>
                <a:effectLst>
                  <a:outerShdw blurRad="38100" dist="38100" dir="2700000" algn="tl">
                    <a:srgbClr val="000000">
                      <a:alpha val="43137"/>
                    </a:srgbClr>
                  </a:outerShdw>
                </a:effectLst>
              </a:rPr>
            </a:b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91999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vì Chúa vẫn ở bên con</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cùng con đi giữa </a:t>
            </a:r>
            <a:r>
              <a:rPr lang="en-US" sz="7200" dirty="0" err="1">
                <a:solidFill>
                  <a:schemeClr val="bg1"/>
                </a:solidFill>
                <a:effectLst>
                  <a:outerShdw blurRad="38100" dist="38100" dir="2700000" algn="tl">
                    <a:srgbClr val="000000">
                      <a:alpha val="43137"/>
                    </a:srgbClr>
                  </a:outerShdw>
                </a:effectLst>
              </a:rPr>
              <a:t>biển</a:t>
            </a:r>
            <a:r>
              <a:rPr lang="vi-VN" sz="7200" dirty="0">
                <a:solidFill>
                  <a:schemeClr val="bg1"/>
                </a:solidFill>
                <a:effectLst>
                  <a:outerShdw blurRad="38100" dist="38100" dir="2700000" algn="tl">
                    <a:srgbClr val="000000">
                      <a:alpha val="43137"/>
                    </a:srgbClr>
                  </a:outerShdw>
                </a:effectLst>
              </a:rPr>
              <a:t>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Những tâm tình </a:t>
            </a:r>
            <a:r>
              <a:rPr lang="en-US" sz="7200" dirty="0" err="1">
                <a:solidFill>
                  <a:schemeClr val="bg1"/>
                </a:solidFill>
                <a:effectLst>
                  <a:outerShdw blurRad="38100" dist="38100" dir="2700000" algn="tl">
                    <a:srgbClr val="000000">
                      <a:alpha val="43137"/>
                    </a:srgbClr>
                  </a:outerShdw>
                </a:effectLst>
              </a:rPr>
              <a:t>và</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những</a:t>
            </a:r>
            <a:r>
              <a:rPr lang="en-US" sz="7200" dirty="0">
                <a:solidFill>
                  <a:schemeClr val="bg1"/>
                </a:solidFill>
                <a:effectLst>
                  <a:outerShdw blurRad="38100" dist="38100" dir="2700000" algn="tl">
                    <a:srgbClr val="000000">
                      <a:alpha val="43137"/>
                    </a:srgbClr>
                  </a:outerShdw>
                </a:effectLst>
              </a:rPr>
              <a:t> </a:t>
            </a:r>
            <a:r>
              <a:rPr lang="en-US" sz="7200" dirty="0" err="1">
                <a:solidFill>
                  <a:schemeClr val="bg1"/>
                </a:solidFill>
                <a:effectLst>
                  <a:outerShdw blurRad="38100" dist="38100" dir="2700000" algn="tl">
                    <a:srgbClr val="000000">
                      <a:alpha val="43137"/>
                    </a:srgbClr>
                  </a:outerShdw>
                </a:effectLst>
              </a:rPr>
              <a:t>lời</a:t>
            </a:r>
            <a:r>
              <a:rPr lang="en-US" sz="7200" dirty="0">
                <a:solidFill>
                  <a:schemeClr val="bg1"/>
                </a:solidFill>
                <a:effectLst>
                  <a:outerShdw blurRad="38100" dist="38100" dir="2700000" algn="tl">
                    <a:srgbClr val="000000">
                      <a:alpha val="43137"/>
                    </a:srgbClr>
                  </a:outerShdw>
                </a:effectLst>
              </a:rPr>
              <a:t> ca, </a:t>
            </a:r>
            <a:r>
              <a:rPr lang="vi-VN" sz="7200" dirty="0">
                <a:solidFill>
                  <a:schemeClr val="bg1"/>
                </a:solidFill>
                <a:effectLst>
                  <a:outerShdw blurRad="38100" dist="38100" dir="2700000" algn="tl">
                    <a:srgbClr val="000000">
                      <a:alpha val="43137"/>
                    </a:srgbClr>
                  </a:outerShdw>
                </a:effectLst>
              </a:rPr>
              <a:t>tri ân tình Chúa mến thương con hải hà</a:t>
            </a:r>
            <a:r>
              <a:rPr lang="en-US" sz="72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77138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này chúng con đang chung lời cầu nguyện cho các</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Giám mục, và những người tham dự Thượng Hội đồng Giám mục thế giới.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994478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vi-VN" sz="7200" u="sng" dirty="0">
                <a:solidFill>
                  <a:srgbClr val="FFFF00"/>
                </a:solidFill>
                <a:effectLst>
                  <a:outerShdw blurRad="38100" dist="38100" dir="2700000" algn="tl">
                    <a:srgbClr val="000000">
                      <a:alpha val="43137"/>
                    </a:srgbClr>
                  </a:outerShdw>
                </a:effectLst>
              </a:rPr>
              <a:t>ĐK:</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Ôi lòng nhân hậu của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sẽ mãi ủ ấp trong tim</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Tháng năm trên dòng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tình yêu Chúa luôn mãi chẳng vơi</a:t>
            </a:r>
            <a:r>
              <a:rPr lang="en-US" sz="72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38686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fontScale="90000"/>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nguyện cùng theo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xin mãi được vững bước trung kiên</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luôn sống cho Nước Trời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là nhân chứng của Chúa giữa đời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9112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fontScale="90000"/>
          </a:bodyPr>
          <a:lstStyle/>
          <a:p>
            <a:pPr algn="just"/>
            <a:r>
              <a:rPr lang="en-US" sz="7200" u="sng" dirty="0">
                <a:solidFill>
                  <a:srgbClr val="FFFF00"/>
                </a:solidFill>
                <a:effectLst>
                  <a:outerShdw blurRad="38100" dist="38100" dir="2700000" algn="tl">
                    <a:srgbClr val="000000">
                      <a:alpha val="43137"/>
                    </a:srgbClr>
                  </a:outerShdw>
                </a:effectLst>
              </a:rPr>
              <a:t>Tk</a:t>
            </a:r>
            <a:r>
              <a:rPr lang="vi-VN" sz="7200" u="sng" dirty="0">
                <a:solidFill>
                  <a:srgbClr val="FFFF00"/>
                </a:solidFill>
                <a:effectLst>
                  <a:outerShdw blurRad="38100" dist="38100" dir="2700000" algn="tl">
                    <a:srgbClr val="000000">
                      <a:alpha val="43137"/>
                    </a:srgbClr>
                  </a:outerShdw>
                </a:effectLst>
              </a:rPr>
              <a:t>2.</a:t>
            </a:r>
            <a:r>
              <a:rPr lang="vi-VN" sz="7200" dirty="0">
                <a:solidFill>
                  <a:schemeClr val="bg1"/>
                </a:solidFill>
                <a:effectLst>
                  <a:outerShdw blurRad="38100" dist="38100" dir="2700000" algn="tl">
                    <a:srgbClr val="000000">
                      <a:alpha val="43137"/>
                    </a:srgbClr>
                  </a:outerShdw>
                </a:effectLst>
              </a:rPr>
              <a:t> Đời con theo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bước qua bao tháng ngày buồn vui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dù cho trái ngang</a:t>
            </a:r>
            <a:r>
              <a:rPr lang="en-US" sz="7200" dirty="0">
                <a:solidFill>
                  <a:schemeClr val="bg1"/>
                </a:solidFill>
                <a:effectLst>
                  <a:outerShdw blurRad="38100" dist="38100" dir="2700000" algn="tl">
                    <a:srgbClr val="000000">
                      <a:alpha val="43137"/>
                    </a:srgbClr>
                  </a:outerShdw>
                </a:effectLst>
              </a:rPr>
              <a:t>,</a:t>
            </a:r>
            <a:r>
              <a:rPr lang="vi-VN" sz="7200" dirty="0">
                <a:solidFill>
                  <a:schemeClr val="bg1"/>
                </a:solidFill>
                <a:effectLst>
                  <a:outerShdw blurRad="38100" dist="38100" dir="2700000" algn="tl">
                    <a:srgbClr val="000000">
                      <a:alpha val="43137"/>
                    </a:srgbClr>
                  </a:outerShdw>
                </a:effectLst>
              </a:rPr>
              <a:t> giữ</a:t>
            </a:r>
            <a:r>
              <a:rPr lang="en-US" sz="7200" dirty="0">
                <a:solidFill>
                  <a:schemeClr val="bg1"/>
                </a:solidFill>
                <a:effectLst>
                  <a:outerShdw blurRad="38100" dist="38100" dir="2700000" algn="tl">
                    <a:srgbClr val="000000">
                      <a:alpha val="43137"/>
                    </a:srgbClr>
                  </a:outerShdw>
                </a:effectLst>
              </a:rPr>
              <a:t>a</a:t>
            </a:r>
            <a:r>
              <a:rPr lang="vi-VN" sz="7200" dirty="0">
                <a:solidFill>
                  <a:schemeClr val="bg1"/>
                </a:solidFill>
                <a:effectLst>
                  <a:outerShdw blurRad="38100" dist="38100" dir="2700000" algn="tl">
                    <a:srgbClr val="000000">
                      <a:alpha val="43137"/>
                    </a:srgbClr>
                  </a:outerShdw>
                </a:effectLst>
              </a:rPr>
              <a:t> cuộc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vẫn cậy trông</a:t>
            </a:r>
            <a:br>
              <a:rPr lang="vi-VN" sz="7200" dirty="0">
                <a:solidFill>
                  <a:schemeClr val="bg1"/>
                </a:solidFill>
                <a:effectLst>
                  <a:outerShdw blurRad="38100" dist="38100" dir="2700000" algn="tl">
                    <a:srgbClr val="000000">
                      <a:alpha val="43137"/>
                    </a:srgbClr>
                  </a:outerShdw>
                </a:effectLst>
              </a:rPr>
            </a:b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5503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vì Chúa vẫn ở bên con</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cùng con đi giữa cuộc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Những tâm tình còn mãi đầy vơi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tri ân tình Chúa mến thương con chẳng rời</a:t>
            </a:r>
            <a:r>
              <a:rPr lang="en-US" sz="72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9518707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vi-VN" sz="7200" u="sng" dirty="0">
                <a:solidFill>
                  <a:srgbClr val="FFFF00"/>
                </a:solidFill>
                <a:effectLst>
                  <a:outerShdw blurRad="38100" dist="38100" dir="2700000" algn="tl">
                    <a:srgbClr val="000000">
                      <a:alpha val="43137"/>
                    </a:srgbClr>
                  </a:outerShdw>
                </a:effectLst>
              </a:rPr>
              <a:t>ĐK:</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Ôi lòng nhân hậu của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sẽ mãi ủ ấp trong tim</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Tháng năm trên dòng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tình yêu Chúa luôn mãi chẳng vơi</a:t>
            </a:r>
            <a:r>
              <a:rPr lang="en-US" sz="72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130535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fontScale="90000"/>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nguyện cùng theo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xin mãi được vững bước trung kiên</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luôn sống cho Nước Trời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là nhân chứng của Chúa giữa đời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993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fontScale="90000"/>
          </a:bodyPr>
          <a:lstStyle/>
          <a:p>
            <a:pPr algn="just"/>
            <a:r>
              <a:rPr lang="en-US" sz="7200" u="sng" dirty="0">
                <a:solidFill>
                  <a:srgbClr val="FFFF00"/>
                </a:solidFill>
                <a:effectLst>
                  <a:outerShdw blurRad="38100" dist="38100" dir="2700000" algn="tl">
                    <a:srgbClr val="000000">
                      <a:alpha val="43137"/>
                    </a:srgbClr>
                  </a:outerShdw>
                </a:effectLst>
              </a:rPr>
              <a:t>Tk</a:t>
            </a:r>
            <a:r>
              <a:rPr lang="vi-VN" sz="7200" u="sng" dirty="0">
                <a:solidFill>
                  <a:srgbClr val="FFFF00"/>
                </a:solidFill>
                <a:effectLst>
                  <a:outerShdw blurRad="38100" dist="38100" dir="2700000" algn="tl">
                    <a:srgbClr val="000000">
                      <a:alpha val="43137"/>
                    </a:srgbClr>
                  </a:outerShdw>
                </a:effectLst>
              </a:rPr>
              <a:t>3.</a:t>
            </a:r>
            <a:r>
              <a:rPr lang="vi-VN" sz="7200" dirty="0">
                <a:solidFill>
                  <a:schemeClr val="bg1"/>
                </a:solidFill>
                <a:effectLst>
                  <a:outerShdw blurRad="38100" dist="38100" dir="2700000" algn="tl">
                    <a:srgbClr val="000000">
                      <a:alpha val="43137"/>
                    </a:srgbClr>
                  </a:outerShdw>
                </a:effectLst>
              </a:rPr>
              <a:t> Đời con theo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bước qua bao nắng vàng chiều thu</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Dù cho gió mưa giữa đường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vẫn cậy trông</a:t>
            </a:r>
            <a:br>
              <a:rPr lang="vi-VN" sz="7200" dirty="0">
                <a:solidFill>
                  <a:schemeClr val="bg1"/>
                </a:solidFill>
                <a:effectLst>
                  <a:outerShdw blurRad="38100" dist="38100" dir="2700000" algn="tl">
                    <a:srgbClr val="000000">
                      <a:alpha val="43137"/>
                    </a:srgbClr>
                  </a:outerShdw>
                </a:effectLst>
              </a:rPr>
            </a:b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3280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Vì Chúa vẫn ở bên con</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cùng con đi giữ</a:t>
            </a:r>
            <a:r>
              <a:rPr lang="en-US" sz="7200" dirty="0">
                <a:solidFill>
                  <a:schemeClr val="bg1"/>
                </a:solidFill>
                <a:effectLst>
                  <a:outerShdw blurRad="38100" dist="38100" dir="2700000" algn="tl">
                    <a:srgbClr val="000000">
                      <a:alpha val="43137"/>
                    </a:srgbClr>
                  </a:outerShdw>
                </a:effectLst>
              </a:rPr>
              <a:t>a</a:t>
            </a:r>
            <a:r>
              <a:rPr lang="vi-VN" sz="7200" dirty="0">
                <a:solidFill>
                  <a:schemeClr val="bg1"/>
                </a:solidFill>
                <a:effectLst>
                  <a:outerShdw blurRad="38100" dist="38100" dir="2700000" algn="tl">
                    <a:srgbClr val="000000">
                      <a:alpha val="43137"/>
                    </a:srgbClr>
                  </a:outerShdw>
                </a:effectLst>
              </a:rPr>
              <a:t> đường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Những tâm tình và những lời thơ</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tri ân tình Chúa mến thương con vô bờ</a:t>
            </a:r>
            <a:r>
              <a:rPr lang="en-US" sz="72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1494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vi-VN" sz="7200" u="sng" dirty="0">
                <a:solidFill>
                  <a:srgbClr val="FFFF00"/>
                </a:solidFill>
                <a:effectLst>
                  <a:outerShdw blurRad="38100" dist="38100" dir="2700000" algn="tl">
                    <a:srgbClr val="000000">
                      <a:alpha val="43137"/>
                    </a:srgbClr>
                  </a:outerShdw>
                </a:effectLst>
              </a:rPr>
              <a:t>ĐK:</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Ôi lòng nhân hậu của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sẽ mãi ủ ấp trong tim</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Tháng năm trên dòng đời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tình yêu Chúa luôn mãi chẳng vơi</a:t>
            </a:r>
            <a:r>
              <a:rPr lang="en-US" sz="72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3150232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fontScale="90000"/>
          </a:bodyPr>
          <a:lstStyle/>
          <a:p>
            <a:pPr algn="just"/>
            <a:r>
              <a:rPr lang="en-US" sz="7200" dirty="0">
                <a:solidFill>
                  <a:srgbClr val="FFFF00"/>
                </a:solidFill>
                <a:effectLst>
                  <a:outerShdw blurRad="38100" dist="38100" dir="2700000" algn="tl">
                    <a:srgbClr val="000000">
                      <a:alpha val="43137"/>
                    </a:srgbClr>
                  </a:outerShdw>
                </a:effectLst>
              </a:rPr>
              <a:t>**</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Con nguyện cùng theo Chúa</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xin mãi được vững bước trung kiên</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luôn sống cho Nước Trời</a:t>
            </a:r>
            <a:r>
              <a:rPr lang="en-US" sz="7200" dirty="0">
                <a:solidFill>
                  <a:schemeClr val="bg1"/>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là nhân chứng của Chúa giữa đời</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8943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6000" dirty="0">
                <a:solidFill>
                  <a:schemeClr val="bg1"/>
                </a:solidFill>
                <a:effectLst>
                  <a:outerShdw blurRad="38100" dist="38100" dir="2700000" algn="tl">
                    <a:srgbClr val="000000">
                      <a:alpha val="43137"/>
                    </a:srgbClr>
                  </a:outerShdw>
                </a:effectLst>
                <a:cs typeface="Times New Roman" pitchFamily="18" charset="0"/>
              </a:rPr>
              <a:t>Xin Chúa làm nên cuộc Hiện Xuống mới trong đời sống Hội</a:t>
            </a:r>
            <a:r>
              <a:rPr lang="en-US" sz="6000" dirty="0">
                <a:solidFill>
                  <a:schemeClr val="bg1"/>
                </a:solidFill>
                <a:effectLst>
                  <a:outerShdw blurRad="38100" dist="38100" dir="2700000" algn="tl">
                    <a:srgbClr val="000000">
                      <a:alpha val="43137"/>
                    </a:srgbClr>
                  </a:outerShdw>
                </a:effectLst>
                <a:cs typeface="Times New Roman" pitchFamily="18" charset="0"/>
              </a:rPr>
              <a:t> </a:t>
            </a:r>
            <a:r>
              <a:rPr lang="vi-VN" sz="6000" dirty="0">
                <a:solidFill>
                  <a:schemeClr val="bg1"/>
                </a:solidFill>
                <a:effectLst>
                  <a:outerShdw blurRad="38100" dist="38100" dir="2700000" algn="tl">
                    <a:srgbClr val="000000">
                      <a:alpha val="43137"/>
                    </a:srgbClr>
                  </a:outerShdw>
                </a:effectLst>
                <a:cs typeface="Times New Roman" pitchFamily="18" charset="0"/>
              </a:rPr>
              <a:t>Thánh, xin tuôn tràn trên các Mục tử ơn khôn ngoan và thông hiểu, gìn giữ các ngài luôn hiệp thông với nhau trong Chúa,</a:t>
            </a:r>
            <a:endParaRPr lang="en-US" sz="6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1951" cy="6858000"/>
          </a:xfrm>
          <a:prstGeom prst="rect">
            <a:avLst/>
          </a:prstGeom>
        </p:spPr>
      </p:pic>
    </p:spTree>
    <p:extLst>
      <p:ext uri="{BB962C8B-B14F-4D97-AF65-F5344CB8AC3E}">
        <p14:creationId xmlns:p14="http://schemas.microsoft.com/office/powerpoint/2010/main" val="27478412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7200" u="sng" dirty="0">
                <a:solidFill>
                  <a:srgbClr val="FFFF00"/>
                </a:solidFill>
                <a:effectLst>
                  <a:outerShdw blurRad="38100" dist="38100" dir="2700000" algn="tl">
                    <a:srgbClr val="000000">
                      <a:alpha val="43137"/>
                    </a:srgbClr>
                  </a:outerShdw>
                </a:effectLst>
              </a:rPr>
              <a:t>Ca </a:t>
            </a:r>
            <a:r>
              <a:rPr lang="en-US" sz="7200" u="sng" dirty="0" err="1">
                <a:solidFill>
                  <a:srgbClr val="FFFF00"/>
                </a:solidFill>
                <a:effectLst>
                  <a:outerShdw blurRad="38100" dist="38100" dir="2700000" algn="tl">
                    <a:srgbClr val="000000">
                      <a:alpha val="43137"/>
                    </a:srgbClr>
                  </a:outerShdw>
                </a:effectLst>
              </a:rPr>
              <a:t>Kết</a:t>
            </a:r>
            <a:r>
              <a:rPr lang="en-US" sz="7200" u="sng" dirty="0">
                <a:solidFill>
                  <a:srgbClr val="FFFF00"/>
                </a:solidFill>
                <a:effectLst>
                  <a:outerShdw blurRad="38100" dist="38100" dir="2700000" algn="tl">
                    <a:srgbClr val="000000">
                      <a:alpha val="43137"/>
                    </a:srgbClr>
                  </a:outerShdw>
                </a:effectLst>
              </a:rPr>
              <a:t> </a:t>
            </a:r>
            <a:r>
              <a:rPr lang="en-US" sz="7200" u="sng" dirty="0" err="1">
                <a:solidFill>
                  <a:srgbClr val="FFFF00"/>
                </a:solidFill>
                <a:effectLst>
                  <a:outerShdw blurRad="38100" dist="38100" dir="2700000" algn="tl">
                    <a:srgbClr val="000000">
                      <a:alpha val="43137"/>
                    </a:srgbClr>
                  </a:outerShdw>
                </a:effectLst>
              </a:rPr>
              <a:t>Lễ</a:t>
            </a:r>
            <a:br>
              <a:rPr lang="en-US" sz="7200" u="sng" dirty="0">
                <a:solidFill>
                  <a:srgbClr val="FFFF00"/>
                </a:solidFill>
                <a:effectLst>
                  <a:outerShdw blurRad="38100" dist="38100" dir="2700000" algn="tl">
                    <a:srgbClr val="000000">
                      <a:alpha val="43137"/>
                    </a:srgbClr>
                  </a:outerShdw>
                </a:effectLst>
              </a:rPr>
            </a:br>
            <a:br>
              <a:rPr lang="en-US" sz="7200" dirty="0">
                <a:solidFill>
                  <a:srgbClr val="FFFF00"/>
                </a:solidFill>
                <a:effectLst>
                  <a:outerShdw blurRad="38100" dist="38100" dir="2700000" algn="tl">
                    <a:srgbClr val="000000">
                      <a:alpha val="43137"/>
                    </a:srgbClr>
                  </a:outerShdw>
                </a:effectLst>
              </a:rPr>
            </a:br>
            <a:r>
              <a:rPr lang="en-US" sz="12800" dirty="0" err="1">
                <a:solidFill>
                  <a:srgbClr val="FFFF00"/>
                </a:solidFill>
                <a:effectLst>
                  <a:outerShdw blurRad="38100" dist="38100" dir="2700000" algn="tl">
                    <a:srgbClr val="000000">
                      <a:alpha val="43137"/>
                    </a:srgbClr>
                  </a:outerShdw>
                </a:effectLst>
              </a:rPr>
              <a:t>Từ</a:t>
            </a:r>
            <a:r>
              <a:rPr lang="en-US" sz="12800" dirty="0">
                <a:solidFill>
                  <a:srgbClr val="FFFF00"/>
                </a:solidFill>
                <a:effectLst>
                  <a:outerShdw blurRad="38100" dist="38100" dir="2700000" algn="tl">
                    <a:srgbClr val="000000">
                      <a:alpha val="43137"/>
                    </a:srgbClr>
                  </a:outerShdw>
                </a:effectLst>
              </a:rPr>
              <a:t> </a:t>
            </a:r>
            <a:r>
              <a:rPr lang="en-US" sz="12800" dirty="0" err="1">
                <a:solidFill>
                  <a:srgbClr val="FFFF00"/>
                </a:solidFill>
                <a:effectLst>
                  <a:outerShdw blurRad="38100" dist="38100" dir="2700000" algn="tl">
                    <a:srgbClr val="000000">
                      <a:alpha val="43137"/>
                    </a:srgbClr>
                  </a:outerShdw>
                </a:effectLst>
              </a:rPr>
              <a:t>Bây</a:t>
            </a:r>
            <a:r>
              <a:rPr lang="en-US" sz="12800" dirty="0">
                <a:solidFill>
                  <a:srgbClr val="FFFF00"/>
                </a:solidFill>
                <a:effectLst>
                  <a:outerShdw blurRad="38100" dist="38100" dir="2700000" algn="tl">
                    <a:srgbClr val="000000">
                      <a:alpha val="43137"/>
                    </a:srgbClr>
                  </a:outerShdw>
                </a:effectLst>
              </a:rPr>
              <a:t> </a:t>
            </a:r>
            <a:r>
              <a:rPr lang="en-US" sz="12800" dirty="0" err="1">
                <a:solidFill>
                  <a:srgbClr val="FFFF00"/>
                </a:solidFill>
                <a:effectLst>
                  <a:outerShdw blurRad="38100" dist="38100" dir="2700000" algn="tl">
                    <a:srgbClr val="000000">
                      <a:alpha val="43137"/>
                    </a:srgbClr>
                  </a:outerShdw>
                </a:effectLst>
              </a:rPr>
              <a:t>Giờ</a:t>
            </a:r>
            <a:br>
              <a:rPr lang="en-US" sz="7200" dirty="0">
                <a:solidFill>
                  <a:srgbClr val="FFFF00"/>
                </a:solidFill>
                <a:effectLst>
                  <a:outerShdw blurRad="38100" dist="38100" dir="2700000" algn="tl">
                    <a:srgbClr val="000000">
                      <a:alpha val="43137"/>
                    </a:srgbClr>
                  </a:outerShdw>
                </a:effectLst>
              </a:rPr>
            </a:br>
            <a:r>
              <a:rPr lang="en-US" i="1" dirty="0">
                <a:solidFill>
                  <a:schemeClr val="bg1"/>
                </a:solidFill>
                <a:effectLst>
                  <a:outerShdw blurRad="38100" dist="38100" dir="2700000" algn="tl">
                    <a:srgbClr val="000000">
                      <a:alpha val="43137"/>
                    </a:srgbClr>
                  </a:outerShdw>
                </a:effectLst>
              </a:rPr>
              <a:t>St: </a:t>
            </a:r>
            <a:r>
              <a:rPr lang="en-US" i="1" dirty="0" err="1">
                <a:solidFill>
                  <a:schemeClr val="bg1"/>
                </a:solidFill>
                <a:effectLst>
                  <a:outerShdw blurRad="38100" dist="38100" dir="2700000" algn="tl">
                    <a:srgbClr val="000000">
                      <a:alpha val="43137"/>
                    </a:srgbClr>
                  </a:outerShdw>
                </a:effectLst>
              </a:rPr>
              <a:t>Lm</a:t>
            </a:r>
            <a:r>
              <a:rPr lang="en-US" i="1" dirty="0">
                <a:solidFill>
                  <a:schemeClr val="bg1"/>
                </a:solidFill>
                <a:effectLst>
                  <a:outerShdw blurRad="38100" dist="38100" dir="2700000" algn="tl">
                    <a:srgbClr val="000000">
                      <a:alpha val="43137"/>
                    </a:srgbClr>
                  </a:outerShdw>
                </a:effectLst>
              </a:rPr>
              <a:t>. Oanh </a:t>
            </a:r>
            <a:r>
              <a:rPr lang="en-US" i="1" dirty="0" err="1">
                <a:solidFill>
                  <a:schemeClr val="bg1"/>
                </a:solidFill>
                <a:effectLst>
                  <a:outerShdw blurRad="38100" dist="38100" dir="2700000" algn="tl">
                    <a:srgbClr val="000000">
                      <a:alpha val="43137"/>
                    </a:srgbClr>
                  </a:outerShdw>
                </a:effectLst>
              </a:rPr>
              <a:t>Sông</a:t>
            </a:r>
            <a:r>
              <a:rPr lang="en-US" i="1" dirty="0">
                <a:solidFill>
                  <a:schemeClr val="bg1"/>
                </a:solidFill>
                <a:effectLst>
                  <a:outerShdw blurRad="38100" dist="38100" dir="2700000" algn="tl">
                    <a:srgbClr val="000000">
                      <a:alpha val="43137"/>
                    </a:srgbClr>
                  </a:outerShdw>
                </a:effectLst>
              </a:rPr>
              <a:t> Lam</a:t>
            </a:r>
            <a:endParaRPr lang="en-US" sz="40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8620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vi-VN" sz="7200" u="sng" dirty="0">
                <a:solidFill>
                  <a:srgbClr val="FFFF00"/>
                </a:solidFill>
                <a:effectLst>
                  <a:outerShdw blurRad="38100" dist="38100" dir="2700000" algn="tl">
                    <a:srgbClr val="000000">
                      <a:alpha val="43137"/>
                    </a:srgbClr>
                  </a:outerShdw>
                </a:effectLst>
              </a:rPr>
              <a:t>ĐK:</a:t>
            </a:r>
            <a:r>
              <a:rPr lang="en-US" sz="7200" u="sng" dirty="0">
                <a:solidFill>
                  <a:srgbClr val="FFFF00"/>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Từ bây giờ cho đến ngàn thu. Con hát ca và tán dương, tình Chúa thương như đại dương bao la,</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36513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6000" u="sng" dirty="0">
                <a:solidFill>
                  <a:srgbClr val="FFFF00"/>
                </a:solidFill>
                <a:effectLst>
                  <a:outerShdw blurRad="38100" dist="38100" dir="2700000" algn="tl">
                    <a:srgbClr val="000000">
                      <a:alpha val="43137"/>
                    </a:srgbClr>
                  </a:outerShdw>
                </a:effectLst>
              </a:rPr>
              <a:t>Tk</a:t>
            </a:r>
            <a:r>
              <a:rPr lang="vi-VN" sz="6000" u="sng" dirty="0">
                <a:solidFill>
                  <a:srgbClr val="FFFF00"/>
                </a:solidFill>
                <a:effectLst>
                  <a:outerShdw blurRad="38100" dist="38100" dir="2700000" algn="tl">
                    <a:srgbClr val="000000">
                      <a:alpha val="43137"/>
                    </a:srgbClr>
                  </a:outerShdw>
                </a:effectLst>
              </a:rPr>
              <a:t>1.</a:t>
            </a:r>
            <a:r>
              <a:rPr lang="vi-VN" sz="6000" dirty="0">
                <a:solidFill>
                  <a:schemeClr val="bg1"/>
                </a:solidFill>
                <a:effectLst>
                  <a:outerShdw blurRad="38100" dist="38100" dir="2700000" algn="tl">
                    <a:srgbClr val="000000">
                      <a:alpha val="43137"/>
                    </a:srgbClr>
                  </a:outerShdw>
                </a:effectLst>
              </a:rPr>
              <a:t> Tình Chúa thương cho lòng tôi dạt dào, tình Chúa thương như đại dương bát ngát, như nắng ấm, như ánh lửa bếp hồng, làm cho tôi sẽ ngất ngây trong lòng.</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6711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vi-VN" sz="7200" u="sng" dirty="0">
                <a:solidFill>
                  <a:srgbClr val="FFFF00"/>
                </a:solidFill>
                <a:effectLst>
                  <a:outerShdw blurRad="38100" dist="38100" dir="2700000" algn="tl">
                    <a:srgbClr val="000000">
                      <a:alpha val="43137"/>
                    </a:srgbClr>
                  </a:outerShdw>
                </a:effectLst>
              </a:rPr>
              <a:t>ĐK:</a:t>
            </a:r>
            <a:r>
              <a:rPr lang="en-US" sz="7200" u="sng" dirty="0">
                <a:solidFill>
                  <a:srgbClr val="FFFF00"/>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Từ bây giờ cho đến ngàn thu. Con hát ca và tán dương, tình Chúa thương như đại dương bao la,</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0255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rmAutofit/>
          </a:bodyPr>
          <a:lstStyle/>
          <a:p>
            <a:pPr algn="just"/>
            <a:r>
              <a:rPr lang="en-US" sz="6000" u="sng" dirty="0">
                <a:solidFill>
                  <a:srgbClr val="FFFF00"/>
                </a:solidFill>
                <a:effectLst>
                  <a:outerShdw blurRad="38100" dist="38100" dir="2700000" algn="tl">
                    <a:srgbClr val="000000">
                      <a:alpha val="43137"/>
                    </a:srgbClr>
                  </a:outerShdw>
                </a:effectLst>
              </a:rPr>
              <a:t>Tk</a:t>
            </a:r>
            <a:r>
              <a:rPr lang="vi-VN" sz="6000" u="sng" dirty="0">
                <a:solidFill>
                  <a:srgbClr val="FFFF00"/>
                </a:solidFill>
                <a:effectLst>
                  <a:outerShdw blurRad="38100" dist="38100" dir="2700000" algn="tl">
                    <a:srgbClr val="000000">
                      <a:alpha val="43137"/>
                    </a:srgbClr>
                  </a:outerShdw>
                </a:effectLst>
              </a:rPr>
              <a:t>2.</a:t>
            </a:r>
            <a:r>
              <a:rPr lang="vi-VN" sz="6000" dirty="0">
                <a:solidFill>
                  <a:schemeClr val="bg1"/>
                </a:solidFill>
                <a:effectLst>
                  <a:outerShdw blurRad="38100" dist="38100" dir="2700000" algn="tl">
                    <a:srgbClr val="000000">
                      <a:alpha val="43137"/>
                    </a:srgbClr>
                  </a:outerShdw>
                </a:effectLst>
              </a:rPr>
              <a:t> Ngày tháng năm tôi hằng mơ một điều. Ngày với đêm tôi cầu xin thắm thiết. là xứng đáng vui sống nhà Chúa Trời, phụng sự Chúa phúc cho tôi suốt đời.</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22329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vi-VN" sz="7200" u="sng" dirty="0">
                <a:solidFill>
                  <a:srgbClr val="FFFF00"/>
                </a:solidFill>
                <a:effectLst>
                  <a:outerShdw blurRad="38100" dist="38100" dir="2700000" algn="tl">
                    <a:srgbClr val="000000">
                      <a:alpha val="43137"/>
                    </a:srgbClr>
                  </a:outerShdw>
                </a:effectLst>
              </a:rPr>
              <a:t>ĐK:</a:t>
            </a:r>
            <a:r>
              <a:rPr lang="en-US" sz="7200" u="sng" dirty="0">
                <a:solidFill>
                  <a:srgbClr val="FFFF00"/>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Từ bây giờ cho đến ngàn thu. Con hát ca và tán dương, tình Chúa thương như đại dương bao la,</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12360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en-US" sz="6000" u="sng" dirty="0">
                <a:solidFill>
                  <a:srgbClr val="FFFF00"/>
                </a:solidFill>
                <a:effectLst>
                  <a:outerShdw blurRad="38100" dist="38100" dir="2700000" algn="tl">
                    <a:srgbClr val="000000">
                      <a:alpha val="43137"/>
                    </a:srgbClr>
                  </a:outerShdw>
                </a:effectLst>
              </a:rPr>
              <a:t>Tk</a:t>
            </a:r>
            <a:r>
              <a:rPr lang="vi-VN" sz="6000" u="sng" dirty="0">
                <a:solidFill>
                  <a:srgbClr val="FFFF00"/>
                </a:solidFill>
                <a:effectLst>
                  <a:outerShdw blurRad="38100" dist="38100" dir="2700000" algn="tl">
                    <a:srgbClr val="000000">
                      <a:alpha val="43137"/>
                    </a:srgbClr>
                  </a:outerShdw>
                </a:effectLst>
              </a:rPr>
              <a:t>3.</a:t>
            </a:r>
            <a:r>
              <a:rPr lang="vi-VN" sz="6000" dirty="0">
                <a:solidFill>
                  <a:schemeClr val="bg1"/>
                </a:solidFill>
                <a:effectLst>
                  <a:outerShdw blurRad="38100" dist="38100" dir="2700000" algn="tl">
                    <a:srgbClr val="000000">
                      <a:alpha val="43137"/>
                    </a:srgbClr>
                  </a:outerShdw>
                </a:effectLst>
              </a:rPr>
              <a:t> Được sống vui trong nhà Chúa một ngày. Còn phúc hơn ở trấn gian mãi mãi. Nơi Chúa có muôn ánh lửa sáng ngời. Ngàn ân phúc xuống cho tôi suốt đời</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78429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30A-ADCD-AF26-C7C4-0827E437F23F}"/>
              </a:ext>
            </a:extLst>
          </p:cNvPr>
          <p:cNvSpPr>
            <a:spLocks noGrp="1"/>
          </p:cNvSpPr>
          <p:nvPr>
            <p:ph type="title"/>
          </p:nvPr>
        </p:nvSpPr>
        <p:spPr>
          <a:xfrm>
            <a:off x="0" y="0"/>
            <a:ext cx="9144000" cy="6858000"/>
          </a:xfrm>
        </p:spPr>
        <p:txBody>
          <a:bodyPr>
            <a:noAutofit/>
          </a:bodyPr>
          <a:lstStyle/>
          <a:p>
            <a:pPr algn="just"/>
            <a:r>
              <a:rPr lang="vi-VN" sz="7200" u="sng" dirty="0">
                <a:solidFill>
                  <a:srgbClr val="FFFF00"/>
                </a:solidFill>
                <a:effectLst>
                  <a:outerShdw blurRad="38100" dist="38100" dir="2700000" algn="tl">
                    <a:srgbClr val="000000">
                      <a:alpha val="43137"/>
                    </a:srgbClr>
                  </a:outerShdw>
                </a:effectLst>
              </a:rPr>
              <a:t>ĐK:</a:t>
            </a:r>
            <a:r>
              <a:rPr lang="en-US" sz="7200" u="sng" dirty="0">
                <a:solidFill>
                  <a:srgbClr val="FFFF00"/>
                </a:solidFill>
                <a:effectLst>
                  <a:outerShdw blurRad="38100" dist="38100" dir="2700000" algn="tl">
                    <a:srgbClr val="000000">
                      <a:alpha val="43137"/>
                    </a:srgbClr>
                  </a:outerShdw>
                </a:effectLst>
              </a:rPr>
              <a:t> </a:t>
            </a:r>
            <a:r>
              <a:rPr lang="vi-VN" sz="7200" dirty="0">
                <a:solidFill>
                  <a:schemeClr val="bg1"/>
                </a:solidFill>
                <a:effectLst>
                  <a:outerShdw blurRad="38100" dist="38100" dir="2700000" algn="tl">
                    <a:srgbClr val="000000">
                      <a:alpha val="43137"/>
                    </a:srgbClr>
                  </a:outerShdw>
                </a:effectLst>
              </a:rPr>
              <a:t>Từ bây giờ cho đến ngàn thu. Con hát ca và tán dương, tình Chúa thương như đại dương bao la,</a:t>
            </a:r>
            <a:endParaRPr lang="en-US"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54254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TotalTime>
  <Words>2517</Words>
  <Application>Microsoft Office PowerPoint</Application>
  <PresentationFormat>On-screen Show (4:3)</PresentationFormat>
  <Paragraphs>118</Paragraphs>
  <Slides>101</Slides>
  <Notes>0</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101</vt:i4>
      </vt:variant>
    </vt:vector>
  </HeadingPairs>
  <TitlesOfParts>
    <vt:vector size="109" baseType="lpstr">
      <vt:lpstr>Arial</vt:lpstr>
      <vt:lpstr>UTM American Sans</vt:lpstr>
      <vt:lpstr>1_Office Theme</vt:lpstr>
      <vt:lpstr>12_Office Theme</vt:lpstr>
      <vt:lpstr>5_Office Theme</vt:lpstr>
      <vt:lpstr>36_Default Design</vt:lpstr>
      <vt:lpstr>10_Office Theme</vt:lpstr>
      <vt:lpstr>37_Default Design</vt:lpstr>
      <vt:lpstr>CHÚA NHẬT XIV THƯỜNG NIÊN NĂM A CA ĐOÀN THÁNH GIA  NL: Tôi chỉ ước trông – Kim Long  Đc: Thánh vịnh 144 – Kim Long  Dl: Tặng vật dâng Ngài – Nguyễn Duy  Hl: Nhân chứng giữa đời – Tuấn Cường + Đức Hoài  Kl: Từ bây giờ - Oanh Sông Lam</vt:lpstr>
      <vt:lpstr>PowerPoint Presentation</vt:lpstr>
      <vt:lpstr>TẬP HÁT CỘNG ĐOÀN</vt:lpstr>
      <vt:lpstr>Đk: Lạy Chúa con thờ, là vua của con, con chúc tụng Danh Chúa đến muôn đời.</vt:lpstr>
      <vt:lpstr>Lạy Cha là Chúa Cả trời đất, chúc tụng Cha, vì Cha đã mạc khải nước trời cho những người bé mọn.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TÔI CHỈ ƯỚC TRÔNG ST: LM. KIM LONG</vt:lpstr>
      <vt:lpstr>ĐK. Tôi chỉ ước trông một điều đêm ngày tôi khấn xin là cho tôi được vui sống trong nhà Chúa trọn đời.</vt:lpstr>
      <vt:lpstr>Tk1. Gia-vê là ánh sáng, và là nguồn ơn cứu thoát tôi, Ngài là thành lũy che chở tôi, tôi còn phải sợ ai?</vt:lpstr>
      <vt:lpstr>Tk2. Khi quân thù xông tới, từng vạn người vây kín quanh tôi, tựa vào nguồn sức thiêng của Chúa, tôi nào có sợ chi?</vt:lpstr>
      <vt:lpstr>Tk3. Tai nghe Lời Chúa nói là mạch nguồn nuôi dưỡng tâm tôi, tình Ngài tựa sức thiêng hùng vĩ, tôi nào có sợ chi?</vt:lpstr>
      <vt:lpstr>Tk4. Dương gian đầy tăm tối, đường về trời gai góc xa xôi, Ngài là nguồn ánh thiêng chỉ lối, tôi nào có sợ chi?ó sợ chi?</vt:lpstr>
      <vt:lpstr>PowerPoint Presentation</vt:lpstr>
      <vt:lpstr> </vt:lpstr>
      <vt:lpstr> </vt:lpstr>
      <vt:lpstr> </vt:lpstr>
      <vt:lpstr> </vt:lpstr>
      <vt:lpstr> </vt:lpstr>
      <vt:lpstr> </vt:lpstr>
      <vt:lpstr> </vt:lpstr>
      <vt:lpstr> </vt:lpstr>
      <vt:lpstr>PowerPoint Presentation</vt:lpstr>
      <vt:lpstr>PowerPoint Presentation</vt:lpstr>
      <vt:lpstr>Chúa Nhật XIV Thường Niên Năm A  Đáp Ca  Thánh Vịnh 144 St: Lm Kim Long  04 Câu</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Tk2: Thật Chúa nhân hậu và hay xót thương, không mau giận nhưng sẵn ân tình. Chúa nhân hậu với hết mọi người, tỏ lòng khoan dung với muôn loài Ngài đã dựng nên.</vt:lpstr>
      <vt:lpstr>Đk: Lạy Chúa con thờ, là vua của con, con chúc tụng Danh Chúa đến muôn đời.</vt:lpstr>
      <vt:lpstr>Tk3: Việc Chúa đã làm đều phải tán dương. Tôi trung phải lên tiếng ca tụng, nói lên rằng: Nước Chúa vinh hiển. Hãy cùng tuyên xưng: Chúa ra thờ thực rất quyền uy.</vt:lpstr>
      <vt:lpstr>Đk: Lạy Chúa con thờ, là vua của con, con chúc tụng Danh Chúa đến muôn đời.</vt:lpstr>
      <vt:lpstr>Tk4: Ngài phán bao lời đều thật tín trung. Bao công việc chan chứa ân tình. Kẻ ngã quỵ Chúa đã nâng dậy, những người khom lưng cũng tay Ngài dìu đứng thẳng lên.</vt:lpstr>
      <vt:lpstr>Đk: Lạy Chúa con thờ, là vua của con, con chúc tụng Danh Chúa đến muôn đời.</vt:lpstr>
      <vt:lpstr>PowerPoint Presentation</vt:lpstr>
      <vt:lpstr>Lạy Cha là Chúa Cả trời đất, chúc tụng Cha, vì Cha đã mạc khải nước trời cho những người bé mọn.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Này con dâng Chúa đây bánh rượu hương hoa ngày mới. Của lễ dâng tiến không thêm gì cho Chúa, Chúa ơi. </vt:lpstr>
      <vt:lpstr>** Bàn tay nhỏ bé con lấy gì đền ơn Chúa đây, bao tháng ngày mơ ước vơi đầy, dâng tiến Ngài trọn khối tình say.</vt:lpstr>
      <vt:lpstr>Tk1. Bước đi theo Ngài từng bước đi mọi nơi, rừng xanh lá xanh hay thác ngàn vượt qua sông núi. </vt:lpstr>
      <vt:lpstr>* Chính Ngài chở che âu yếm gọi con cất cao lời, còn sung sướng nào xin hiến dâng tim hồng mãi thôi.</vt:lpstr>
      <vt:lpstr>ĐK. Này con dâng Chúa đây bánh rượu hương hoa ngày mới. Của lễ dâng tiến không thêm gì cho Chúa, Chúa ơi. </vt:lpstr>
      <vt:lpstr>** Bàn tay nhỏ bé con lấy gì đền ơn Chúa đây, bao tháng ngày mơ ước vơi đầy, dâng tiến Ngài trọn khối tình say.</vt:lpstr>
      <vt:lpstr>Tk2. Đón xin ơn Ngài chỉ có đôi bàn tay, mà ơn Chúa ban ôi bất tận thời gian lớp lớp. </vt:lpstr>
      <vt:lpstr>* Dẫu rằng thời gian trôi lướt hoài bao tháng bao ngày, Ngài luôn rót đầy nhưng chính con vẫn còn lắng vơi.</vt:lpstr>
      <vt:lpstr>ĐK. Này con dâng Chúa đây bánh rượu hương hoa ngày mới. Của lễ dâng tiến không thêm gì cho Chúa, Chúa ơi. </vt:lpstr>
      <vt:lpstr>** Bàn tay nhỏ bé con lấy gì đền ơn Chúa đây, bao tháng ngày mơ ước vơi đầy, dâng tiến Ngài trọn khối tình say.</vt:lpstr>
      <vt:lpstr>Tk3. Bánh thơm rượu nồng là chút tấm lòng son, nguyện dâng tiến lên đây chính tặng vật con yêu mến. </vt:lpstr>
      <vt:lpstr>* Ước gì đời con cánh hồng thơm ngát hương trời, nguyện xin chấp nhận cho lễ dâng chân thành Chúa ơi.</vt:lpstr>
      <vt:lpstr>ĐK. Này con dâng Chúa đây bánh rượu hương hoa ngày mới. Của lễ dâng tiến không thêm gì cho Chúa, Chúa ơi. </vt:lpstr>
      <vt:lpstr>** Bàn tay nhỏ bé con lấy gì đền ơn Chúa đây, bao tháng ngày mơ ước vơi đầy, dâng tiến Ngài trọn khối tình say.</vt:lpstr>
      <vt:lpstr>PowerPoint Presentation</vt:lpstr>
      <vt:lpstr>PowerPoint Presentation</vt:lpstr>
      <vt:lpstr>Ca Nguyện Hiệp Lễ  NHÂN CHỨNG GIỮA ĐỜI Tuấn Cường – Đức Hoài</vt:lpstr>
      <vt:lpstr>Tk1. Đời con theo Chúa, bước chân luôn vững một niềm tin, dù cho sóng xô giữa biển đời con vẫn cậy trông, </vt:lpstr>
      <vt:lpstr>* vì Chúa vẫn ở bên con, cùng con đi giữa biển đời. Những tâm tình và những lời ca, tri ân tình Chúa mến thương con hải hà.</vt:lpstr>
      <vt:lpstr>ĐK: Ôi lòng nhân hậu của Chúa, con sẽ mãi ủ ấp trong tim. Tháng năm trên dòng đời, tình yêu Chúa luôn mãi chẳng vơi.</vt:lpstr>
      <vt:lpstr>** Con nguyện cùng theo Chúa, xin mãi được vững bước trung kiên, luôn sống cho Nước Trời, là nhân chứng của Chúa giữa đời</vt:lpstr>
      <vt:lpstr>Tk2. Đời con theo Chúa, bước qua bao tháng ngày buồn vui, dù cho trái ngang, giữa cuộc đời con vẫn cậy trông </vt:lpstr>
      <vt:lpstr>* vì Chúa vẫn ở bên con, cùng con đi giữa cuộc đời. Những tâm tình còn mãi đầy vơi, tri ân tình Chúa mến thương con chẳng rời.</vt:lpstr>
      <vt:lpstr>ĐK: Ôi lòng nhân hậu của Chúa, con sẽ mãi ủ ấp trong tim. Tháng năm trên dòng đời, tình yêu Chúa luôn mãi chẳng vơi.</vt:lpstr>
      <vt:lpstr>** Con nguyện cùng theo Chúa, xin mãi được vững bước trung kiên, luôn sống cho Nước Trời, là nhân chứng của Chúa giữa đời</vt:lpstr>
      <vt:lpstr>Tk3. Đời con theo Chúa, bước qua bao nắng vàng chiều thu. Dù cho gió mưa giữa đường đời con vẫn cậy trông </vt:lpstr>
      <vt:lpstr>* Vì Chúa vẫn ở bên con, cùng con đi giữa đường đời. Những tâm tình và những lời thơ, tri ân tình Chúa mến thương con vô bờ.</vt:lpstr>
      <vt:lpstr>ĐK: Ôi lòng nhân hậu của Chúa, con sẽ mãi ủ ấp trong tim. Tháng năm trên dòng đời, tình yêu Chúa luôn mãi chẳng vơi.</vt:lpstr>
      <vt:lpstr>** Con nguyện cùng theo Chúa, xin mãi được vững bước trung kiên, luôn sống cho Nước Trời, là nhân chứng của Chúa giữa đời</vt:lpstr>
      <vt:lpstr>PowerPoint Presentation</vt:lpstr>
      <vt:lpstr>PowerPoint Presentation</vt:lpstr>
      <vt:lpstr>Ca Kết Lễ  Từ Bây Giờ St: Lm. Oanh Sông Lam</vt:lpstr>
      <vt:lpstr>ĐK: Từ bây giờ cho đến ngàn thu. Con hát ca và tán dương, tình Chúa thương như đại dương bao la,</vt:lpstr>
      <vt:lpstr>Tk1. Tình Chúa thương cho lòng tôi dạt dào, tình Chúa thương như đại dương bát ngát, như nắng ấm, như ánh lửa bếp hồng, làm cho tôi sẽ ngất ngây trong lòng.</vt:lpstr>
      <vt:lpstr>ĐK: Từ bây giờ cho đến ngàn thu. Con hát ca và tán dương, tình Chúa thương như đại dương bao la,</vt:lpstr>
      <vt:lpstr>Tk2. Ngày tháng năm tôi hằng mơ một điều. Ngày với đêm tôi cầu xin thắm thiết. là xứng đáng vui sống nhà Chúa Trời, phụng sự Chúa phúc cho tôi suốt đời.</vt:lpstr>
      <vt:lpstr>ĐK: Từ bây giờ cho đến ngàn thu. Con hát ca và tán dương, tình Chúa thương như đại dương bao la,</vt:lpstr>
      <vt:lpstr>Tk3. Được sống vui trong nhà Chúa một ngày. Còn phúc hơn ở trấn gian mãi mãi. Nơi Chúa có muôn ánh lửa sáng ngời. Ngàn ân phúc xuống cho tôi suốt đời</vt:lpstr>
      <vt:lpstr>ĐK: Từ bây giờ cho đến ngàn thu. Con hát ca và tán dương, tình Chúa thương như đại dương bao la,</vt:lpstr>
      <vt:lpstr>Tk4. Được Chúa ban ân tình thánh diệu vời, được sống vui trong tình thương đắm đuối. Xin Chúa dắt con đến nguồn suối lành và xin Chúa dẫn con đi đến cùng.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XIV THƯỜNG NIÊN NĂM A CA ĐOÀN THÁNH GIA</dc:title>
  <dc:creator>trungbo2001@gmail.com</dc:creator>
  <cp:lastModifiedBy>trungbo2001@gmail.com</cp:lastModifiedBy>
  <cp:revision>1</cp:revision>
  <dcterms:created xsi:type="dcterms:W3CDTF">2023-07-01T15:31:22Z</dcterms:created>
  <dcterms:modified xsi:type="dcterms:W3CDTF">2023-07-03T11:11:34Z</dcterms:modified>
</cp:coreProperties>
</file>