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2" r:id="rId3"/>
    <p:sldMasterId id="2147483674" r:id="rId4"/>
    <p:sldMasterId id="2147483714" r:id="rId5"/>
    <p:sldMasterId id="2147483726" r:id="rId6"/>
    <p:sldMasterId id="2147483734" r:id="rId7"/>
    <p:sldMasterId id="2147483746" r:id="rId8"/>
    <p:sldMasterId id="2147483754" r:id="rId9"/>
  </p:sldMasterIdLst>
  <p:sldIdLst>
    <p:sldId id="536" r:id="rId10"/>
    <p:sldId id="507" r:id="rId11"/>
    <p:sldId id="376" r:id="rId12"/>
    <p:sldId id="519" r:id="rId13"/>
    <p:sldId id="521" r:id="rId14"/>
    <p:sldId id="537" r:id="rId15"/>
    <p:sldId id="538" r:id="rId16"/>
    <p:sldId id="539" r:id="rId17"/>
    <p:sldId id="540" r:id="rId18"/>
    <p:sldId id="541" r:id="rId19"/>
    <p:sldId id="542" r:id="rId20"/>
    <p:sldId id="543" r:id="rId21"/>
    <p:sldId id="544" r:id="rId22"/>
    <p:sldId id="530" r:id="rId23"/>
    <p:sldId id="256" r:id="rId24"/>
    <p:sldId id="444" r:id="rId25"/>
    <p:sldId id="480" r:id="rId26"/>
    <p:sldId id="446" r:id="rId27"/>
    <p:sldId id="481" r:id="rId28"/>
    <p:sldId id="479" r:id="rId29"/>
    <p:sldId id="482" r:id="rId30"/>
    <p:sldId id="531" r:id="rId31"/>
    <p:sldId id="545" r:id="rId32"/>
    <p:sldId id="546" r:id="rId33"/>
    <p:sldId id="547" r:id="rId34"/>
    <p:sldId id="548" r:id="rId35"/>
    <p:sldId id="549" r:id="rId36"/>
    <p:sldId id="550" r:id="rId37"/>
    <p:sldId id="551" r:id="rId38"/>
    <p:sldId id="552" r:id="rId39"/>
    <p:sldId id="504" r:id="rId40"/>
    <p:sldId id="415" r:id="rId41"/>
    <p:sldId id="508" r:id="rId42"/>
    <p:sldId id="553" r:id="rId43"/>
    <p:sldId id="510" r:id="rId44"/>
    <p:sldId id="554" r:id="rId45"/>
    <p:sldId id="511" r:id="rId46"/>
    <p:sldId id="555" r:id="rId47"/>
    <p:sldId id="512" r:id="rId48"/>
    <p:sldId id="556" r:id="rId49"/>
    <p:sldId id="513" r:id="rId50"/>
    <p:sldId id="557" r:id="rId51"/>
    <p:sldId id="417" r:id="rId52"/>
    <p:sldId id="558" r:id="rId53"/>
    <p:sldId id="532" r:id="rId54"/>
    <p:sldId id="474" r:id="rId55"/>
    <p:sldId id="559" r:id="rId56"/>
    <p:sldId id="560" r:id="rId57"/>
    <p:sldId id="561" r:id="rId58"/>
    <p:sldId id="562" r:id="rId59"/>
    <p:sldId id="563" r:id="rId60"/>
    <p:sldId id="564" r:id="rId61"/>
    <p:sldId id="565" r:id="rId62"/>
    <p:sldId id="566" r:id="rId63"/>
    <p:sldId id="567" r:id="rId64"/>
    <p:sldId id="568" r:id="rId65"/>
    <p:sldId id="569" r:id="rId66"/>
    <p:sldId id="570" r:id="rId67"/>
    <p:sldId id="571" r:id="rId68"/>
    <p:sldId id="533" r:id="rId69"/>
    <p:sldId id="414" r:id="rId70"/>
    <p:sldId id="572" r:id="rId71"/>
    <p:sldId id="573" r:id="rId72"/>
    <p:sldId id="574" r:id="rId73"/>
    <p:sldId id="575" r:id="rId74"/>
    <p:sldId id="276" r:id="rId75"/>
    <p:sldId id="503" r:id="rId76"/>
    <p:sldId id="277" r:id="rId77"/>
    <p:sldId id="576" r:id="rId78"/>
    <p:sldId id="577" r:id="rId79"/>
    <p:sldId id="578" r:id="rId80"/>
    <p:sldId id="586" r:id="rId81"/>
    <p:sldId id="579" r:id="rId82"/>
    <p:sldId id="587" r:id="rId83"/>
    <p:sldId id="580" r:id="rId84"/>
    <p:sldId id="588" r:id="rId85"/>
    <p:sldId id="292" r:id="rId86"/>
    <p:sldId id="534" r:id="rId87"/>
    <p:sldId id="502" r:id="rId88"/>
    <p:sldId id="581" r:id="rId89"/>
    <p:sldId id="582" r:id="rId90"/>
    <p:sldId id="585" r:id="rId91"/>
    <p:sldId id="583" r:id="rId92"/>
    <p:sldId id="584" r:id="rId93"/>
    <p:sldId id="535"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6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94620" autoAdjust="0"/>
  </p:normalViewPr>
  <p:slideViewPr>
    <p:cSldViewPr snapToGrid="0">
      <p:cViewPr>
        <p:scale>
          <a:sx n="70" d="100"/>
          <a:sy n="70" d="100"/>
        </p:scale>
        <p:origin x="2430" y="918"/>
      </p:cViewPr>
      <p:guideLst/>
    </p:cSldViewPr>
  </p:slideViewPr>
  <p:outlineViewPr>
    <p:cViewPr>
      <p:scale>
        <a:sx n="33" d="100"/>
        <a:sy n="33" d="100"/>
      </p:scale>
      <p:origin x="0" y="-196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0B1808A2-E9F3-4F5C-ACD3-5A77F918B33A}"/>
    <pc:docChg chg="addSld delSld">
      <pc:chgData name="trungbo2001@gmail.com" userId="8ce29e2eda34f706" providerId="LiveId" clId="{0B1808A2-E9F3-4F5C-ACD3-5A77F918B33A}" dt="2023-07-01T15:31:47.105" v="1" actId="47"/>
      <pc:docMkLst>
        <pc:docMk/>
      </pc:docMkLst>
      <pc:sldChg chg="new del">
        <pc:chgData name="trungbo2001@gmail.com" userId="8ce29e2eda34f706" providerId="LiveId" clId="{0B1808A2-E9F3-4F5C-ACD3-5A77F918B33A}" dt="2023-07-01T15:31:47.105" v="1" actId="47"/>
        <pc:sldMkLst>
          <pc:docMk/>
          <pc:sldMk cId="2477319055" sldId="256"/>
        </pc:sldMkLst>
      </pc:sldChg>
      <pc:sldMasterChg chg="addSldLayout">
        <pc:chgData name="trungbo2001@gmail.com" userId="8ce29e2eda34f706" providerId="LiveId" clId="{0B1808A2-E9F3-4F5C-ACD3-5A77F918B33A}" dt="2023-07-01T15:31:41.019" v="0" actId="680"/>
        <pc:sldMasterMkLst>
          <pc:docMk/>
          <pc:sldMasterMk cId="4236796065" sldId="2147483648"/>
        </pc:sldMasterMkLst>
        <pc:sldLayoutChg chg="add">
          <pc:chgData name="trungbo2001@gmail.com" userId="8ce29e2eda34f706" providerId="LiveId" clId="{0B1808A2-E9F3-4F5C-ACD3-5A77F918B33A}" dt="2023-07-01T15:31:41.019" v="0" actId="680"/>
          <pc:sldLayoutMkLst>
            <pc:docMk/>
            <pc:sldMasterMk cId="4236796065" sldId="2147483648"/>
            <pc:sldLayoutMk cId="4098152304" sldId="2147483649"/>
          </pc:sldLayoutMkLst>
        </pc:sldLayoutChg>
      </pc:sldMasterChg>
    </pc:docChg>
  </pc:docChgLst>
  <pc:docChgLst>
    <pc:chgData name="trungbo2001@gmail.com" userId="8ce29e2eda34f706" providerId="LiveId" clId="{7C5BB815-76D6-4BE2-AD36-13ACCACD30C3}"/>
    <pc:docChg chg="undo custSel addSld delSld modSld delMainMaster">
      <pc:chgData name="trungbo2001@gmail.com" userId="8ce29e2eda34f706" providerId="LiveId" clId="{7C5BB815-76D6-4BE2-AD36-13ACCACD30C3}" dt="2023-07-11T07:08:39.605" v="1002" actId="207"/>
      <pc:docMkLst>
        <pc:docMk/>
      </pc:docMkLst>
      <pc:sldChg chg="modSp mod">
        <pc:chgData name="trungbo2001@gmail.com" userId="8ce29e2eda34f706" providerId="LiveId" clId="{7C5BB815-76D6-4BE2-AD36-13ACCACD30C3}" dt="2023-07-11T06:34:32.742" v="619" actId="403"/>
        <pc:sldMkLst>
          <pc:docMk/>
          <pc:sldMk cId="460824224" sldId="256"/>
        </pc:sldMkLst>
        <pc:spChg chg="mod">
          <ac:chgData name="trungbo2001@gmail.com" userId="8ce29e2eda34f706" providerId="LiveId" clId="{7C5BB815-76D6-4BE2-AD36-13ACCACD30C3}" dt="2023-07-11T06:34:32.742" v="619" actId="403"/>
          <ac:spMkLst>
            <pc:docMk/>
            <pc:sldMk cId="460824224" sldId="256"/>
            <ac:spMk id="2" creationId="{00000000-0000-0000-0000-000000000000}"/>
          </ac:spMkLst>
        </pc:spChg>
      </pc:sldChg>
      <pc:sldChg chg="addSp modSp">
        <pc:chgData name="trungbo2001@gmail.com" userId="8ce29e2eda34f706" providerId="LiveId" clId="{7C5BB815-76D6-4BE2-AD36-13ACCACD30C3}" dt="2023-07-08T17:54:47.376" v="304" actId="931"/>
        <pc:sldMkLst>
          <pc:docMk/>
          <pc:sldMk cId="2281482052" sldId="276"/>
        </pc:sldMkLst>
        <pc:picChg chg="add mod">
          <ac:chgData name="trungbo2001@gmail.com" userId="8ce29e2eda34f706" providerId="LiveId" clId="{7C5BB815-76D6-4BE2-AD36-13ACCACD30C3}" dt="2023-07-08T17:54:47.376" v="304" actId="931"/>
          <ac:picMkLst>
            <pc:docMk/>
            <pc:sldMk cId="2281482052" sldId="276"/>
            <ac:picMk id="3" creationId="{17045D74-1AD7-2AAA-5823-0B33FE36C71E}"/>
          </ac:picMkLst>
        </pc:picChg>
      </pc:sldChg>
      <pc:sldChg chg="modSp mod">
        <pc:chgData name="trungbo2001@gmail.com" userId="8ce29e2eda34f706" providerId="LiveId" clId="{7C5BB815-76D6-4BE2-AD36-13ACCACD30C3}" dt="2023-07-11T06:45:29.412" v="816" actId="403"/>
        <pc:sldMkLst>
          <pc:docMk/>
          <pc:sldMk cId="3538784278" sldId="277"/>
        </pc:sldMkLst>
        <pc:spChg chg="mod">
          <ac:chgData name="trungbo2001@gmail.com" userId="8ce29e2eda34f706" providerId="LiveId" clId="{7C5BB815-76D6-4BE2-AD36-13ACCACD30C3}" dt="2023-07-11T06:45:29.412" v="816" actId="403"/>
          <ac:spMkLst>
            <pc:docMk/>
            <pc:sldMk cId="3538784278" sldId="277"/>
            <ac:spMk id="2" creationId="{00000000-0000-0000-0000-000000000000}"/>
          </ac:spMkLst>
        </pc:spChg>
      </pc:sldChg>
      <pc:sldChg chg="modSp mod">
        <pc:chgData name="trungbo2001@gmail.com" userId="8ce29e2eda34f706" providerId="LiveId" clId="{7C5BB815-76D6-4BE2-AD36-13ACCACD30C3}" dt="2023-07-01T15:38:16.379" v="26" actId="14100"/>
        <pc:sldMkLst>
          <pc:docMk/>
          <pc:sldMk cId="2426266137" sldId="292"/>
        </pc:sldMkLst>
        <pc:picChg chg="mod">
          <ac:chgData name="trungbo2001@gmail.com" userId="8ce29e2eda34f706" providerId="LiveId" clId="{7C5BB815-76D6-4BE2-AD36-13ACCACD30C3}" dt="2023-07-01T15:38:16.379" v="26" actId="14100"/>
          <ac:picMkLst>
            <pc:docMk/>
            <pc:sldMk cId="2426266137" sldId="292"/>
            <ac:picMk id="5" creationId="{00000000-0000-0000-0000-000000000000}"/>
          </ac:picMkLst>
        </pc:picChg>
      </pc:sldChg>
      <pc:sldChg chg="modSp del mod">
        <pc:chgData name="trungbo2001@gmail.com" userId="8ce29e2eda34f706" providerId="LiveId" clId="{7C5BB815-76D6-4BE2-AD36-13ACCACD30C3}" dt="2023-07-08T17:46:16.281" v="185" actId="47"/>
        <pc:sldMkLst>
          <pc:docMk/>
          <pc:sldMk cId="2960784044" sldId="367"/>
        </pc:sldMkLst>
        <pc:picChg chg="mod">
          <ac:chgData name="trungbo2001@gmail.com" userId="8ce29e2eda34f706" providerId="LiveId" clId="{7C5BB815-76D6-4BE2-AD36-13ACCACD30C3}" dt="2023-07-01T15:36:20.836" v="3" actId="14100"/>
          <ac:picMkLst>
            <pc:docMk/>
            <pc:sldMk cId="2960784044" sldId="367"/>
            <ac:picMk id="5" creationId="{00000000-0000-0000-0000-000000000000}"/>
          </ac:picMkLst>
        </pc:picChg>
      </pc:sldChg>
      <pc:sldChg chg="modSp del mod">
        <pc:chgData name="trungbo2001@gmail.com" userId="8ce29e2eda34f706" providerId="LiveId" clId="{7C5BB815-76D6-4BE2-AD36-13ACCACD30C3}" dt="2023-07-08T17:46:16.281" v="185" actId="47"/>
        <pc:sldMkLst>
          <pc:docMk/>
          <pc:sldMk cId="397113529" sldId="368"/>
        </pc:sldMkLst>
        <pc:spChg chg="mod">
          <ac:chgData name="trungbo2001@gmail.com" userId="8ce29e2eda34f706" providerId="LiveId" clId="{7C5BB815-76D6-4BE2-AD36-13ACCACD30C3}" dt="2023-07-08T17:45:36.435" v="184" actId="14100"/>
          <ac:spMkLst>
            <pc:docMk/>
            <pc:sldMk cId="397113529" sldId="368"/>
            <ac:spMk id="2" creationId="{00000000-0000-0000-0000-000000000000}"/>
          </ac:spMkLst>
        </pc:spChg>
      </pc:sldChg>
      <pc:sldChg chg="del">
        <pc:chgData name="trungbo2001@gmail.com" userId="8ce29e2eda34f706" providerId="LiveId" clId="{7C5BB815-76D6-4BE2-AD36-13ACCACD30C3}" dt="2023-07-08T17:46:16.281" v="185" actId="47"/>
        <pc:sldMkLst>
          <pc:docMk/>
          <pc:sldMk cId="1079944784" sldId="369"/>
        </pc:sldMkLst>
      </pc:sldChg>
      <pc:sldChg chg="del">
        <pc:chgData name="trungbo2001@gmail.com" userId="8ce29e2eda34f706" providerId="LiveId" clId="{7C5BB815-76D6-4BE2-AD36-13ACCACD30C3}" dt="2023-07-08T17:46:16.281" v="185" actId="47"/>
        <pc:sldMkLst>
          <pc:docMk/>
          <pc:sldMk cId="2122863253" sldId="370"/>
        </pc:sldMkLst>
      </pc:sldChg>
      <pc:sldChg chg="del">
        <pc:chgData name="trungbo2001@gmail.com" userId="8ce29e2eda34f706" providerId="LiveId" clId="{7C5BB815-76D6-4BE2-AD36-13ACCACD30C3}" dt="2023-07-08T17:46:16.281" v="185" actId="47"/>
        <pc:sldMkLst>
          <pc:docMk/>
          <pc:sldMk cId="3173521748" sldId="371"/>
        </pc:sldMkLst>
      </pc:sldChg>
      <pc:sldChg chg="del">
        <pc:chgData name="trungbo2001@gmail.com" userId="8ce29e2eda34f706" providerId="LiveId" clId="{7C5BB815-76D6-4BE2-AD36-13ACCACD30C3}" dt="2023-07-08T17:46:16.281" v="185" actId="47"/>
        <pc:sldMkLst>
          <pc:docMk/>
          <pc:sldMk cId="87441073" sldId="372"/>
        </pc:sldMkLst>
      </pc:sldChg>
      <pc:sldChg chg="del">
        <pc:chgData name="trungbo2001@gmail.com" userId="8ce29e2eda34f706" providerId="LiveId" clId="{7C5BB815-76D6-4BE2-AD36-13ACCACD30C3}" dt="2023-07-08T17:46:16.281" v="185" actId="47"/>
        <pc:sldMkLst>
          <pc:docMk/>
          <pc:sldMk cId="595797344" sldId="373"/>
        </pc:sldMkLst>
      </pc:sldChg>
      <pc:sldChg chg="del">
        <pc:chgData name="trungbo2001@gmail.com" userId="8ce29e2eda34f706" providerId="LiveId" clId="{7C5BB815-76D6-4BE2-AD36-13ACCACD30C3}" dt="2023-07-08T17:46:16.281" v="185" actId="47"/>
        <pc:sldMkLst>
          <pc:docMk/>
          <pc:sldMk cId="1316580595" sldId="374"/>
        </pc:sldMkLst>
      </pc:sldChg>
      <pc:sldChg chg="del">
        <pc:chgData name="trungbo2001@gmail.com" userId="8ce29e2eda34f706" providerId="LiveId" clId="{7C5BB815-76D6-4BE2-AD36-13ACCACD30C3}" dt="2023-07-08T17:47:37.922" v="203" actId="47"/>
        <pc:sldMkLst>
          <pc:docMk/>
          <pc:sldMk cId="3779838964" sldId="392"/>
        </pc:sldMkLst>
      </pc:sldChg>
      <pc:sldChg chg="del">
        <pc:chgData name="trungbo2001@gmail.com" userId="8ce29e2eda34f706" providerId="LiveId" clId="{7C5BB815-76D6-4BE2-AD36-13ACCACD30C3}" dt="2023-07-08T17:47:37.922" v="203" actId="47"/>
        <pc:sldMkLst>
          <pc:docMk/>
          <pc:sldMk cId="3900652937" sldId="393"/>
        </pc:sldMkLst>
      </pc:sldChg>
      <pc:sldChg chg="del">
        <pc:chgData name="trungbo2001@gmail.com" userId="8ce29e2eda34f706" providerId="LiveId" clId="{7C5BB815-76D6-4BE2-AD36-13ACCACD30C3}" dt="2023-07-08T17:47:37.922" v="203" actId="47"/>
        <pc:sldMkLst>
          <pc:docMk/>
          <pc:sldMk cId="1105532227" sldId="394"/>
        </pc:sldMkLst>
      </pc:sldChg>
      <pc:sldChg chg="del">
        <pc:chgData name="trungbo2001@gmail.com" userId="8ce29e2eda34f706" providerId="LiveId" clId="{7C5BB815-76D6-4BE2-AD36-13ACCACD30C3}" dt="2023-07-08T17:47:37.922" v="203" actId="47"/>
        <pc:sldMkLst>
          <pc:docMk/>
          <pc:sldMk cId="2052993974" sldId="395"/>
        </pc:sldMkLst>
      </pc:sldChg>
      <pc:sldChg chg="del">
        <pc:chgData name="trungbo2001@gmail.com" userId="8ce29e2eda34f706" providerId="LiveId" clId="{7C5BB815-76D6-4BE2-AD36-13ACCACD30C3}" dt="2023-07-08T17:47:37.922" v="203" actId="47"/>
        <pc:sldMkLst>
          <pc:docMk/>
          <pc:sldMk cId="4261666997" sldId="396"/>
        </pc:sldMkLst>
      </pc:sldChg>
      <pc:sldChg chg="del">
        <pc:chgData name="trungbo2001@gmail.com" userId="8ce29e2eda34f706" providerId="LiveId" clId="{7C5BB815-76D6-4BE2-AD36-13ACCACD30C3}" dt="2023-07-08T17:47:37.922" v="203" actId="47"/>
        <pc:sldMkLst>
          <pc:docMk/>
          <pc:sldMk cId="36343776" sldId="397"/>
        </pc:sldMkLst>
      </pc:sldChg>
      <pc:sldChg chg="del">
        <pc:chgData name="trungbo2001@gmail.com" userId="8ce29e2eda34f706" providerId="LiveId" clId="{7C5BB815-76D6-4BE2-AD36-13ACCACD30C3}" dt="2023-07-08T17:47:37.922" v="203" actId="47"/>
        <pc:sldMkLst>
          <pc:docMk/>
          <pc:sldMk cId="1177331147" sldId="398"/>
        </pc:sldMkLst>
      </pc:sldChg>
      <pc:sldChg chg="del">
        <pc:chgData name="trungbo2001@gmail.com" userId="8ce29e2eda34f706" providerId="LiveId" clId="{7C5BB815-76D6-4BE2-AD36-13ACCACD30C3}" dt="2023-07-08T17:47:37.922" v="203" actId="47"/>
        <pc:sldMkLst>
          <pc:docMk/>
          <pc:sldMk cId="2741070660" sldId="399"/>
        </pc:sldMkLst>
      </pc:sldChg>
      <pc:sldChg chg="modSp del mod">
        <pc:chgData name="trungbo2001@gmail.com" userId="8ce29e2eda34f706" providerId="LiveId" clId="{7C5BB815-76D6-4BE2-AD36-13ACCACD30C3}" dt="2023-07-08T17:54:19.808" v="303" actId="47"/>
        <pc:sldMkLst>
          <pc:docMk/>
          <pc:sldMk cId="1622106959" sldId="400"/>
        </pc:sldMkLst>
        <pc:spChg chg="mod">
          <ac:chgData name="trungbo2001@gmail.com" userId="8ce29e2eda34f706" providerId="LiveId" clId="{7C5BB815-76D6-4BE2-AD36-13ACCACD30C3}" dt="2023-07-08T17:53:21.365" v="302" actId="403"/>
          <ac:spMkLst>
            <pc:docMk/>
            <pc:sldMk cId="1622106959" sldId="400"/>
            <ac:spMk id="2" creationId="{00000000-0000-0000-0000-000000000000}"/>
          </ac:spMkLst>
        </pc:spChg>
      </pc:sldChg>
      <pc:sldChg chg="del">
        <pc:chgData name="trungbo2001@gmail.com" userId="8ce29e2eda34f706" providerId="LiveId" clId="{7C5BB815-76D6-4BE2-AD36-13ACCACD30C3}" dt="2023-07-08T17:54:19.808" v="303" actId="47"/>
        <pc:sldMkLst>
          <pc:docMk/>
          <pc:sldMk cId="1376345762" sldId="401"/>
        </pc:sldMkLst>
      </pc:sldChg>
      <pc:sldChg chg="del">
        <pc:chgData name="trungbo2001@gmail.com" userId="8ce29e2eda34f706" providerId="LiveId" clId="{7C5BB815-76D6-4BE2-AD36-13ACCACD30C3}" dt="2023-07-08T17:54:19.808" v="303" actId="47"/>
        <pc:sldMkLst>
          <pc:docMk/>
          <pc:sldMk cId="4279830488" sldId="402"/>
        </pc:sldMkLst>
      </pc:sldChg>
      <pc:sldChg chg="del">
        <pc:chgData name="trungbo2001@gmail.com" userId="8ce29e2eda34f706" providerId="LiveId" clId="{7C5BB815-76D6-4BE2-AD36-13ACCACD30C3}" dt="2023-07-08T17:54:19.808" v="303" actId="47"/>
        <pc:sldMkLst>
          <pc:docMk/>
          <pc:sldMk cId="2216442165" sldId="403"/>
        </pc:sldMkLst>
      </pc:sldChg>
      <pc:sldChg chg="del">
        <pc:chgData name="trungbo2001@gmail.com" userId="8ce29e2eda34f706" providerId="LiveId" clId="{7C5BB815-76D6-4BE2-AD36-13ACCACD30C3}" dt="2023-07-08T17:54:19.808" v="303" actId="47"/>
        <pc:sldMkLst>
          <pc:docMk/>
          <pc:sldMk cId="276350603" sldId="404"/>
        </pc:sldMkLst>
      </pc:sldChg>
      <pc:sldChg chg="del">
        <pc:chgData name="trungbo2001@gmail.com" userId="8ce29e2eda34f706" providerId="LiveId" clId="{7C5BB815-76D6-4BE2-AD36-13ACCACD30C3}" dt="2023-07-08T17:54:19.808" v="303" actId="47"/>
        <pc:sldMkLst>
          <pc:docMk/>
          <pc:sldMk cId="2264921110" sldId="405"/>
        </pc:sldMkLst>
      </pc:sldChg>
      <pc:sldChg chg="del">
        <pc:chgData name="trungbo2001@gmail.com" userId="8ce29e2eda34f706" providerId="LiveId" clId="{7C5BB815-76D6-4BE2-AD36-13ACCACD30C3}" dt="2023-07-08T17:54:19.808" v="303" actId="47"/>
        <pc:sldMkLst>
          <pc:docMk/>
          <pc:sldMk cId="1274055146" sldId="406"/>
        </pc:sldMkLst>
      </pc:sldChg>
      <pc:sldChg chg="del">
        <pc:chgData name="trungbo2001@gmail.com" userId="8ce29e2eda34f706" providerId="LiveId" clId="{7C5BB815-76D6-4BE2-AD36-13ACCACD30C3}" dt="2023-07-08T17:54:19.808" v="303" actId="47"/>
        <pc:sldMkLst>
          <pc:docMk/>
          <pc:sldMk cId="3368205545" sldId="407"/>
        </pc:sldMkLst>
      </pc:sldChg>
      <pc:sldChg chg="del">
        <pc:chgData name="trungbo2001@gmail.com" userId="8ce29e2eda34f706" providerId="LiveId" clId="{7C5BB815-76D6-4BE2-AD36-13ACCACD30C3}" dt="2023-07-08T17:54:19.808" v="303" actId="47"/>
        <pc:sldMkLst>
          <pc:docMk/>
          <pc:sldMk cId="3361242241" sldId="408"/>
        </pc:sldMkLst>
      </pc:sldChg>
      <pc:sldChg chg="del">
        <pc:chgData name="trungbo2001@gmail.com" userId="8ce29e2eda34f706" providerId="LiveId" clId="{7C5BB815-76D6-4BE2-AD36-13ACCACD30C3}" dt="2023-07-08T17:54:19.808" v="303" actId="47"/>
        <pc:sldMkLst>
          <pc:docMk/>
          <pc:sldMk cId="3981787614" sldId="409"/>
        </pc:sldMkLst>
      </pc:sldChg>
      <pc:sldChg chg="del">
        <pc:chgData name="trungbo2001@gmail.com" userId="8ce29e2eda34f706" providerId="LiveId" clId="{7C5BB815-76D6-4BE2-AD36-13ACCACD30C3}" dt="2023-07-08T17:54:19.808" v="303" actId="47"/>
        <pc:sldMkLst>
          <pc:docMk/>
          <pc:sldMk cId="1714898345" sldId="410"/>
        </pc:sldMkLst>
      </pc:sldChg>
      <pc:sldChg chg="del">
        <pc:chgData name="trungbo2001@gmail.com" userId="8ce29e2eda34f706" providerId="LiveId" clId="{7C5BB815-76D6-4BE2-AD36-13ACCACD30C3}" dt="2023-07-08T17:54:19.808" v="303" actId="47"/>
        <pc:sldMkLst>
          <pc:docMk/>
          <pc:sldMk cId="1747424406" sldId="411"/>
        </pc:sldMkLst>
      </pc:sldChg>
      <pc:sldChg chg="del">
        <pc:chgData name="trungbo2001@gmail.com" userId="8ce29e2eda34f706" providerId="LiveId" clId="{7C5BB815-76D6-4BE2-AD36-13ACCACD30C3}" dt="2023-07-08T17:54:19.808" v="303" actId="47"/>
        <pc:sldMkLst>
          <pc:docMk/>
          <pc:sldMk cId="4054117204" sldId="412"/>
        </pc:sldMkLst>
      </pc:sldChg>
      <pc:sldChg chg="modSp mod">
        <pc:chgData name="trungbo2001@gmail.com" userId="8ce29e2eda34f706" providerId="LiveId" clId="{7C5BB815-76D6-4BE2-AD36-13ACCACD30C3}" dt="2023-07-11T06:39:52.843" v="747" actId="1076"/>
        <pc:sldMkLst>
          <pc:docMk/>
          <pc:sldMk cId="390501087" sldId="414"/>
        </pc:sldMkLst>
        <pc:spChg chg="mod">
          <ac:chgData name="trungbo2001@gmail.com" userId="8ce29e2eda34f706" providerId="LiveId" clId="{7C5BB815-76D6-4BE2-AD36-13ACCACD30C3}" dt="2023-07-11T06:39:52.843" v="747" actId="1076"/>
          <ac:spMkLst>
            <pc:docMk/>
            <pc:sldMk cId="390501087" sldId="414"/>
            <ac:spMk id="4" creationId="{00000000-0000-0000-0000-000000000000}"/>
          </ac:spMkLst>
        </pc:spChg>
        <pc:picChg chg="mod">
          <ac:chgData name="trungbo2001@gmail.com" userId="8ce29e2eda34f706" providerId="LiveId" clId="{7C5BB815-76D6-4BE2-AD36-13ACCACD30C3}" dt="2023-07-01T15:38:00.189" v="22" actId="14100"/>
          <ac:picMkLst>
            <pc:docMk/>
            <pc:sldMk cId="390501087" sldId="414"/>
            <ac:picMk id="3" creationId="{00000000-0000-0000-0000-000000000000}"/>
          </ac:picMkLst>
        </pc:picChg>
      </pc:sldChg>
      <pc:sldChg chg="modSp mod">
        <pc:chgData name="trungbo2001@gmail.com" userId="8ce29e2eda34f706" providerId="LiveId" clId="{7C5BB815-76D6-4BE2-AD36-13ACCACD30C3}" dt="2023-07-08T17:48:02.004" v="206" actId="14100"/>
        <pc:sldMkLst>
          <pc:docMk/>
          <pc:sldMk cId="2982275113" sldId="415"/>
        </pc:sldMkLst>
        <pc:spChg chg="mod">
          <ac:chgData name="trungbo2001@gmail.com" userId="8ce29e2eda34f706" providerId="LiveId" clId="{7C5BB815-76D6-4BE2-AD36-13ACCACD30C3}" dt="2023-07-08T17:48:02.004" v="206" actId="14100"/>
          <ac:spMkLst>
            <pc:docMk/>
            <pc:sldMk cId="2982275113" sldId="415"/>
            <ac:spMk id="6" creationId="{00000000-0000-0000-0000-000000000000}"/>
          </ac:spMkLst>
        </pc:spChg>
        <pc:spChg chg="mod">
          <ac:chgData name="trungbo2001@gmail.com" userId="8ce29e2eda34f706" providerId="LiveId" clId="{7C5BB815-76D6-4BE2-AD36-13ACCACD30C3}" dt="2023-07-01T15:36:53.756" v="10" actId="1076"/>
          <ac:spMkLst>
            <pc:docMk/>
            <pc:sldMk cId="2982275113" sldId="415"/>
            <ac:spMk id="7" creationId="{00000000-0000-0000-0000-000000000000}"/>
          </ac:spMkLst>
        </pc:spChg>
        <pc:picChg chg="mod">
          <ac:chgData name="trungbo2001@gmail.com" userId="8ce29e2eda34f706" providerId="LiveId" clId="{7C5BB815-76D6-4BE2-AD36-13ACCACD30C3}" dt="2023-07-01T15:36:48.931" v="9" actId="14100"/>
          <ac:picMkLst>
            <pc:docMk/>
            <pc:sldMk cId="2982275113" sldId="415"/>
            <ac:picMk id="5" creationId="{00000000-0000-0000-0000-000000000000}"/>
          </ac:picMkLst>
        </pc:picChg>
      </pc:sldChg>
      <pc:sldChg chg="modSp mod">
        <pc:chgData name="trungbo2001@gmail.com" userId="8ce29e2eda34f706" providerId="LiveId" clId="{7C5BB815-76D6-4BE2-AD36-13ACCACD30C3}" dt="2023-07-01T15:37:20.323" v="14" actId="1076"/>
        <pc:sldMkLst>
          <pc:docMk/>
          <pc:sldMk cId="3493787736" sldId="417"/>
        </pc:sldMkLst>
        <pc:spChg chg="mod">
          <ac:chgData name="trungbo2001@gmail.com" userId="8ce29e2eda34f706" providerId="LiveId" clId="{7C5BB815-76D6-4BE2-AD36-13ACCACD30C3}" dt="2023-07-01T15:37:20.323" v="14" actId="1076"/>
          <ac:spMkLst>
            <pc:docMk/>
            <pc:sldMk cId="3493787736" sldId="417"/>
            <ac:spMk id="6" creationId="{00000000-0000-0000-0000-000000000000}"/>
          </ac:spMkLst>
        </pc:spChg>
        <pc:spChg chg="mod">
          <ac:chgData name="trungbo2001@gmail.com" userId="8ce29e2eda34f706" providerId="LiveId" clId="{7C5BB815-76D6-4BE2-AD36-13ACCACD30C3}" dt="2023-07-01T15:37:14.707" v="13" actId="1076"/>
          <ac:spMkLst>
            <pc:docMk/>
            <pc:sldMk cId="3493787736" sldId="417"/>
            <ac:spMk id="7" creationId="{00000000-0000-0000-0000-000000000000}"/>
          </ac:spMkLst>
        </pc:spChg>
        <pc:picChg chg="mod">
          <ac:chgData name="trungbo2001@gmail.com" userId="8ce29e2eda34f706" providerId="LiveId" clId="{7C5BB815-76D6-4BE2-AD36-13ACCACD30C3}" dt="2023-07-01T15:37:10.349" v="12" actId="14100"/>
          <ac:picMkLst>
            <pc:docMk/>
            <pc:sldMk cId="3493787736" sldId="417"/>
            <ac:picMk id="5" creationId="{00000000-0000-0000-0000-000000000000}"/>
          </ac:picMkLst>
        </pc:picChg>
      </pc:sldChg>
      <pc:sldChg chg="modSp mod">
        <pc:chgData name="trungbo2001@gmail.com" userId="8ce29e2eda34f706" providerId="LiveId" clId="{7C5BB815-76D6-4BE2-AD36-13ACCACD30C3}" dt="2023-07-11T06:35:14.181" v="641" actId="403"/>
        <pc:sldMkLst>
          <pc:docMk/>
          <pc:sldMk cId="382611482" sldId="444"/>
        </pc:sldMkLst>
        <pc:spChg chg="mod">
          <ac:chgData name="trungbo2001@gmail.com" userId="8ce29e2eda34f706" providerId="LiveId" clId="{7C5BB815-76D6-4BE2-AD36-13ACCACD30C3}" dt="2023-07-11T06:35:14.181" v="641" actId="403"/>
          <ac:spMkLst>
            <pc:docMk/>
            <pc:sldMk cId="382611482" sldId="444"/>
            <ac:spMk id="3" creationId="{00000000-0000-0000-0000-000000000000}"/>
          </ac:spMkLst>
        </pc:spChg>
      </pc:sldChg>
      <pc:sldChg chg="modSp mod">
        <pc:chgData name="trungbo2001@gmail.com" userId="8ce29e2eda34f706" providerId="LiveId" clId="{7C5BB815-76D6-4BE2-AD36-13ACCACD30C3}" dt="2023-07-11T06:35:48.973" v="653" actId="404"/>
        <pc:sldMkLst>
          <pc:docMk/>
          <pc:sldMk cId="2081392268" sldId="446"/>
        </pc:sldMkLst>
        <pc:spChg chg="mod">
          <ac:chgData name="trungbo2001@gmail.com" userId="8ce29e2eda34f706" providerId="LiveId" clId="{7C5BB815-76D6-4BE2-AD36-13ACCACD30C3}" dt="2023-07-11T06:35:48.973" v="653" actId="404"/>
          <ac:spMkLst>
            <pc:docMk/>
            <pc:sldMk cId="2081392268" sldId="446"/>
            <ac:spMk id="3" creationId="{00000000-0000-0000-0000-000000000000}"/>
          </ac:spMkLst>
        </pc:spChg>
      </pc:sldChg>
      <pc:sldChg chg="modSp mod">
        <pc:chgData name="trungbo2001@gmail.com" userId="8ce29e2eda34f706" providerId="LiveId" clId="{7C5BB815-76D6-4BE2-AD36-13ACCACD30C3}" dt="2023-07-01T15:37:41.652" v="18" actId="14100"/>
        <pc:sldMkLst>
          <pc:docMk/>
          <pc:sldMk cId="1428853304" sldId="474"/>
        </pc:sldMkLst>
        <pc:picChg chg="mod">
          <ac:chgData name="trungbo2001@gmail.com" userId="8ce29e2eda34f706" providerId="LiveId" clId="{7C5BB815-76D6-4BE2-AD36-13ACCACD30C3}" dt="2023-07-01T15:37:41.652" v="18" actId="14100"/>
          <ac:picMkLst>
            <pc:docMk/>
            <pc:sldMk cId="1428853304" sldId="474"/>
            <ac:picMk id="5" creationId="{00000000-0000-0000-0000-000000000000}"/>
          </ac:picMkLst>
        </pc:picChg>
      </pc:sldChg>
      <pc:sldChg chg="modSp mod">
        <pc:chgData name="trungbo2001@gmail.com" userId="8ce29e2eda34f706" providerId="LiveId" clId="{7C5BB815-76D6-4BE2-AD36-13ACCACD30C3}" dt="2023-07-11T06:36:16.836" v="658" actId="2710"/>
        <pc:sldMkLst>
          <pc:docMk/>
          <pc:sldMk cId="2604160798" sldId="479"/>
        </pc:sldMkLst>
        <pc:spChg chg="mod">
          <ac:chgData name="trungbo2001@gmail.com" userId="8ce29e2eda34f706" providerId="LiveId" clId="{7C5BB815-76D6-4BE2-AD36-13ACCACD30C3}" dt="2023-07-11T06:36:16.836" v="658" actId="2710"/>
          <ac:spMkLst>
            <pc:docMk/>
            <pc:sldMk cId="2604160798" sldId="479"/>
            <ac:spMk id="3" creationId="{00000000-0000-0000-0000-000000000000}"/>
          </ac:spMkLst>
        </pc:spChg>
      </pc:sldChg>
      <pc:sldChg chg="modSp mod">
        <pc:chgData name="trungbo2001@gmail.com" userId="8ce29e2eda34f706" providerId="LiveId" clId="{7C5BB815-76D6-4BE2-AD36-13ACCACD30C3}" dt="2023-07-11T06:35:31.429" v="647" actId="404"/>
        <pc:sldMkLst>
          <pc:docMk/>
          <pc:sldMk cId="1139325788" sldId="480"/>
        </pc:sldMkLst>
        <pc:spChg chg="mod">
          <ac:chgData name="trungbo2001@gmail.com" userId="8ce29e2eda34f706" providerId="LiveId" clId="{7C5BB815-76D6-4BE2-AD36-13ACCACD30C3}" dt="2023-07-11T06:35:31.429" v="647" actId="404"/>
          <ac:spMkLst>
            <pc:docMk/>
            <pc:sldMk cId="1139325788" sldId="480"/>
            <ac:spMk id="3" creationId="{00000000-0000-0000-0000-000000000000}"/>
          </ac:spMkLst>
        </pc:spChg>
      </pc:sldChg>
      <pc:sldChg chg="modSp mod">
        <pc:chgData name="trungbo2001@gmail.com" userId="8ce29e2eda34f706" providerId="LiveId" clId="{7C5BB815-76D6-4BE2-AD36-13ACCACD30C3}" dt="2023-07-11T06:36:29.758" v="664" actId="404"/>
        <pc:sldMkLst>
          <pc:docMk/>
          <pc:sldMk cId="19255034" sldId="482"/>
        </pc:sldMkLst>
        <pc:spChg chg="mod">
          <ac:chgData name="trungbo2001@gmail.com" userId="8ce29e2eda34f706" providerId="LiveId" clId="{7C5BB815-76D6-4BE2-AD36-13ACCACD30C3}" dt="2023-07-11T06:36:29.758" v="664" actId="404"/>
          <ac:spMkLst>
            <pc:docMk/>
            <pc:sldMk cId="19255034" sldId="482"/>
            <ac:spMk id="3" creationId="{00000000-0000-0000-0000-000000000000}"/>
          </ac:spMkLst>
        </pc:spChg>
      </pc:sldChg>
      <pc:sldChg chg="modSp mod">
        <pc:chgData name="trungbo2001@gmail.com" userId="8ce29e2eda34f706" providerId="LiveId" clId="{7C5BB815-76D6-4BE2-AD36-13ACCACD30C3}" dt="2023-07-11T06:54:07.980" v="877" actId="404"/>
        <pc:sldMkLst>
          <pc:docMk/>
          <pc:sldMk cId="603813812" sldId="502"/>
        </pc:sldMkLst>
        <pc:spChg chg="mod">
          <ac:chgData name="trungbo2001@gmail.com" userId="8ce29e2eda34f706" providerId="LiveId" clId="{7C5BB815-76D6-4BE2-AD36-13ACCACD30C3}" dt="2023-07-11T06:54:07.980" v="877" actId="404"/>
          <ac:spMkLst>
            <pc:docMk/>
            <pc:sldMk cId="603813812" sldId="502"/>
            <ac:spMk id="2" creationId="{00000000-0000-0000-0000-000000000000}"/>
          </ac:spMkLst>
        </pc:spChg>
        <pc:picChg chg="mod">
          <ac:chgData name="trungbo2001@gmail.com" userId="8ce29e2eda34f706" providerId="LiveId" clId="{7C5BB815-76D6-4BE2-AD36-13ACCACD30C3}" dt="2023-07-01T15:38:33.115" v="29" actId="1076"/>
          <ac:picMkLst>
            <pc:docMk/>
            <pc:sldMk cId="603813812" sldId="502"/>
            <ac:picMk id="4" creationId="{00000000-0000-0000-0000-000000000000}"/>
          </ac:picMkLst>
        </pc:picChg>
      </pc:sldChg>
      <pc:sldChg chg="modSp mod">
        <pc:chgData name="trungbo2001@gmail.com" userId="8ce29e2eda34f706" providerId="LiveId" clId="{7C5BB815-76D6-4BE2-AD36-13ACCACD30C3}" dt="2023-07-01T15:38:08.363" v="24" actId="14100"/>
        <pc:sldMkLst>
          <pc:docMk/>
          <pc:sldMk cId="2236451056" sldId="503"/>
        </pc:sldMkLst>
        <pc:picChg chg="mod">
          <ac:chgData name="trungbo2001@gmail.com" userId="8ce29e2eda34f706" providerId="LiveId" clId="{7C5BB815-76D6-4BE2-AD36-13ACCACD30C3}" dt="2023-07-01T15:38:08.363" v="24" actId="14100"/>
          <ac:picMkLst>
            <pc:docMk/>
            <pc:sldMk cId="2236451056" sldId="503"/>
            <ac:picMk id="4" creationId="{00000000-0000-0000-0000-000000000000}"/>
          </ac:picMkLst>
        </pc:picChg>
      </pc:sldChg>
      <pc:sldChg chg="modSp mod">
        <pc:chgData name="trungbo2001@gmail.com" userId="8ce29e2eda34f706" providerId="LiveId" clId="{7C5BB815-76D6-4BE2-AD36-13ACCACD30C3}" dt="2023-07-01T15:36:41.908" v="7" actId="14100"/>
        <pc:sldMkLst>
          <pc:docMk/>
          <pc:sldMk cId="3961561124" sldId="504"/>
        </pc:sldMkLst>
        <pc:picChg chg="mod">
          <ac:chgData name="trungbo2001@gmail.com" userId="8ce29e2eda34f706" providerId="LiveId" clId="{7C5BB815-76D6-4BE2-AD36-13ACCACD30C3}" dt="2023-07-01T15:36:41.908" v="7" actId="14100"/>
          <ac:picMkLst>
            <pc:docMk/>
            <pc:sldMk cId="3961561124" sldId="504"/>
            <ac:picMk id="4" creationId="{00000000-0000-0000-0000-000000000000}"/>
          </ac:picMkLst>
        </pc:picChg>
      </pc:sldChg>
      <pc:sldChg chg="modSp mod">
        <pc:chgData name="trungbo2001@gmail.com" userId="8ce29e2eda34f706" providerId="LiveId" clId="{7C5BB815-76D6-4BE2-AD36-13ACCACD30C3}" dt="2023-07-01T15:36:11.443" v="1" actId="14100"/>
        <pc:sldMkLst>
          <pc:docMk/>
          <pc:sldMk cId="1186081937" sldId="507"/>
        </pc:sldMkLst>
        <pc:picChg chg="mod">
          <ac:chgData name="trungbo2001@gmail.com" userId="8ce29e2eda34f706" providerId="LiveId" clId="{7C5BB815-76D6-4BE2-AD36-13ACCACD30C3}" dt="2023-07-01T15:36:11.443" v="1" actId="14100"/>
          <ac:picMkLst>
            <pc:docMk/>
            <pc:sldMk cId="1186081937" sldId="507"/>
            <ac:picMk id="4" creationId="{00000000-0000-0000-0000-000000000000}"/>
          </ac:picMkLst>
        </pc:picChg>
      </pc:sldChg>
      <pc:sldChg chg="modSp mod">
        <pc:chgData name="trungbo2001@gmail.com" userId="8ce29e2eda34f706" providerId="LiveId" clId="{7C5BB815-76D6-4BE2-AD36-13ACCACD30C3}" dt="2023-07-08T17:50:53.917" v="276" actId="403"/>
        <pc:sldMkLst>
          <pc:docMk/>
          <pc:sldMk cId="1058255872" sldId="508"/>
        </pc:sldMkLst>
        <pc:spChg chg="mod">
          <ac:chgData name="trungbo2001@gmail.com" userId="8ce29e2eda34f706" providerId="LiveId" clId="{7C5BB815-76D6-4BE2-AD36-13ACCACD30C3}" dt="2023-07-08T17:50:53.917" v="276" actId="403"/>
          <ac:spMkLst>
            <pc:docMk/>
            <pc:sldMk cId="1058255872" sldId="508"/>
            <ac:spMk id="2" creationId="{00000000-0000-0000-0000-000000000000}"/>
          </ac:spMkLst>
        </pc:spChg>
      </pc:sldChg>
      <pc:sldChg chg="del">
        <pc:chgData name="trungbo2001@gmail.com" userId="8ce29e2eda34f706" providerId="LiveId" clId="{7C5BB815-76D6-4BE2-AD36-13ACCACD30C3}" dt="2023-07-08T17:51:22.262" v="277" actId="47"/>
        <pc:sldMkLst>
          <pc:docMk/>
          <pc:sldMk cId="3833987562" sldId="509"/>
        </pc:sldMkLst>
      </pc:sldChg>
      <pc:sldChg chg="modSp mod">
        <pc:chgData name="trungbo2001@gmail.com" userId="8ce29e2eda34f706" providerId="LiveId" clId="{7C5BB815-76D6-4BE2-AD36-13ACCACD30C3}" dt="2023-07-08T17:52:03.662" v="286" actId="404"/>
        <pc:sldMkLst>
          <pc:docMk/>
          <pc:sldMk cId="2086075078" sldId="510"/>
        </pc:sldMkLst>
        <pc:spChg chg="mod">
          <ac:chgData name="trungbo2001@gmail.com" userId="8ce29e2eda34f706" providerId="LiveId" clId="{7C5BB815-76D6-4BE2-AD36-13ACCACD30C3}" dt="2023-07-08T17:52:03.662" v="286" actId="404"/>
          <ac:spMkLst>
            <pc:docMk/>
            <pc:sldMk cId="2086075078" sldId="510"/>
            <ac:spMk id="2" creationId="{00000000-0000-0000-0000-000000000000}"/>
          </ac:spMkLst>
        </pc:spChg>
      </pc:sldChg>
      <pc:sldChg chg="modSp mod">
        <pc:chgData name="trungbo2001@gmail.com" userId="8ce29e2eda34f706" providerId="LiveId" clId="{7C5BB815-76D6-4BE2-AD36-13ACCACD30C3}" dt="2023-07-08T17:52:15.518" v="290" actId="403"/>
        <pc:sldMkLst>
          <pc:docMk/>
          <pc:sldMk cId="1012609222" sldId="511"/>
        </pc:sldMkLst>
        <pc:spChg chg="mod">
          <ac:chgData name="trungbo2001@gmail.com" userId="8ce29e2eda34f706" providerId="LiveId" clId="{7C5BB815-76D6-4BE2-AD36-13ACCACD30C3}" dt="2023-07-08T17:52:15.518" v="290" actId="403"/>
          <ac:spMkLst>
            <pc:docMk/>
            <pc:sldMk cId="1012609222" sldId="511"/>
            <ac:spMk id="2" creationId="{00000000-0000-0000-0000-000000000000}"/>
          </ac:spMkLst>
        </pc:spChg>
      </pc:sldChg>
      <pc:sldChg chg="modSp mod">
        <pc:chgData name="trungbo2001@gmail.com" userId="8ce29e2eda34f706" providerId="LiveId" clId="{7C5BB815-76D6-4BE2-AD36-13ACCACD30C3}" dt="2023-07-08T17:52:26.048" v="294" actId="403"/>
        <pc:sldMkLst>
          <pc:docMk/>
          <pc:sldMk cId="3862897383" sldId="512"/>
        </pc:sldMkLst>
        <pc:spChg chg="mod">
          <ac:chgData name="trungbo2001@gmail.com" userId="8ce29e2eda34f706" providerId="LiveId" clId="{7C5BB815-76D6-4BE2-AD36-13ACCACD30C3}" dt="2023-07-08T17:52:26.048" v="294" actId="403"/>
          <ac:spMkLst>
            <pc:docMk/>
            <pc:sldMk cId="3862897383" sldId="512"/>
            <ac:spMk id="2" creationId="{00000000-0000-0000-0000-000000000000}"/>
          </ac:spMkLst>
        </pc:spChg>
      </pc:sldChg>
      <pc:sldChg chg="modSp mod">
        <pc:chgData name="trungbo2001@gmail.com" userId="8ce29e2eda34f706" providerId="LiveId" clId="{7C5BB815-76D6-4BE2-AD36-13ACCACD30C3}" dt="2023-07-08T17:52:35.830" v="298" actId="403"/>
        <pc:sldMkLst>
          <pc:docMk/>
          <pc:sldMk cId="375580711" sldId="513"/>
        </pc:sldMkLst>
        <pc:spChg chg="mod">
          <ac:chgData name="trungbo2001@gmail.com" userId="8ce29e2eda34f706" providerId="LiveId" clId="{7C5BB815-76D6-4BE2-AD36-13ACCACD30C3}" dt="2023-07-08T17:52:35.830" v="298" actId="403"/>
          <ac:spMkLst>
            <pc:docMk/>
            <pc:sldMk cId="375580711" sldId="513"/>
            <ac:spMk id="2" creationId="{00000000-0000-0000-0000-000000000000}"/>
          </ac:spMkLst>
        </pc:spChg>
      </pc:sldChg>
      <pc:sldChg chg="del">
        <pc:chgData name="trungbo2001@gmail.com" userId="8ce29e2eda34f706" providerId="LiveId" clId="{7C5BB815-76D6-4BE2-AD36-13ACCACD30C3}" dt="2023-07-08T17:53:08.906" v="299" actId="47"/>
        <pc:sldMkLst>
          <pc:docMk/>
          <pc:sldMk cId="1420809321" sldId="514"/>
        </pc:sldMkLst>
      </pc:sldChg>
      <pc:sldChg chg="del">
        <pc:chgData name="trungbo2001@gmail.com" userId="8ce29e2eda34f706" providerId="LiveId" clId="{7C5BB815-76D6-4BE2-AD36-13ACCACD30C3}" dt="2023-07-08T17:51:29.535" v="278" actId="47"/>
        <pc:sldMkLst>
          <pc:docMk/>
          <pc:sldMk cId="3749559786" sldId="515"/>
        </pc:sldMkLst>
      </pc:sldChg>
      <pc:sldChg chg="del">
        <pc:chgData name="trungbo2001@gmail.com" userId="8ce29e2eda34f706" providerId="LiveId" clId="{7C5BB815-76D6-4BE2-AD36-13ACCACD30C3}" dt="2023-07-08T17:51:36.319" v="279" actId="47"/>
        <pc:sldMkLst>
          <pc:docMk/>
          <pc:sldMk cId="561029928" sldId="516"/>
        </pc:sldMkLst>
      </pc:sldChg>
      <pc:sldChg chg="del">
        <pc:chgData name="trungbo2001@gmail.com" userId="8ce29e2eda34f706" providerId="LiveId" clId="{7C5BB815-76D6-4BE2-AD36-13ACCACD30C3}" dt="2023-07-08T17:51:41.668" v="280" actId="47"/>
        <pc:sldMkLst>
          <pc:docMk/>
          <pc:sldMk cId="2430950923" sldId="517"/>
        </pc:sldMkLst>
      </pc:sldChg>
      <pc:sldChg chg="del">
        <pc:chgData name="trungbo2001@gmail.com" userId="8ce29e2eda34f706" providerId="LiveId" clId="{7C5BB815-76D6-4BE2-AD36-13ACCACD30C3}" dt="2023-07-08T17:51:47.179" v="281" actId="47"/>
        <pc:sldMkLst>
          <pc:docMk/>
          <pc:sldMk cId="789279474" sldId="518"/>
        </pc:sldMkLst>
      </pc:sldChg>
      <pc:sldChg chg="modSp mod">
        <pc:chgData name="trungbo2001@gmail.com" userId="8ce29e2eda34f706" providerId="LiveId" clId="{7C5BB815-76D6-4BE2-AD36-13ACCACD30C3}" dt="2023-07-08T17:43:25.613" v="155" actId="403"/>
        <pc:sldMkLst>
          <pc:docMk/>
          <pc:sldMk cId="3102224241" sldId="519"/>
        </pc:sldMkLst>
        <pc:spChg chg="mod">
          <ac:chgData name="trungbo2001@gmail.com" userId="8ce29e2eda34f706" providerId="LiveId" clId="{7C5BB815-76D6-4BE2-AD36-13ACCACD30C3}" dt="2023-07-08T17:43:25.613" v="155" actId="403"/>
          <ac:spMkLst>
            <pc:docMk/>
            <pc:sldMk cId="3102224241" sldId="519"/>
            <ac:spMk id="2" creationId="{00000000-0000-0000-0000-000000000000}"/>
          </ac:spMkLst>
        </pc:spChg>
      </pc:sldChg>
      <pc:sldChg chg="del">
        <pc:chgData name="trungbo2001@gmail.com" userId="8ce29e2eda34f706" providerId="LiveId" clId="{7C5BB815-76D6-4BE2-AD36-13ACCACD30C3}" dt="2023-07-08T17:43:33.826" v="156" actId="47"/>
        <pc:sldMkLst>
          <pc:docMk/>
          <pc:sldMk cId="108812858" sldId="520"/>
        </pc:sldMkLst>
      </pc:sldChg>
      <pc:sldChg chg="modSp mod">
        <pc:chgData name="trungbo2001@gmail.com" userId="8ce29e2eda34f706" providerId="LiveId" clId="{7C5BB815-76D6-4BE2-AD36-13ACCACD30C3}" dt="2023-07-08T17:45:17.058" v="181" actId="1076"/>
        <pc:sldMkLst>
          <pc:docMk/>
          <pc:sldMk cId="1317606447" sldId="521"/>
        </pc:sldMkLst>
        <pc:spChg chg="mod">
          <ac:chgData name="trungbo2001@gmail.com" userId="8ce29e2eda34f706" providerId="LiveId" clId="{7C5BB815-76D6-4BE2-AD36-13ACCACD30C3}" dt="2023-07-08T17:44:09.403" v="163" actId="14100"/>
          <ac:spMkLst>
            <pc:docMk/>
            <pc:sldMk cId="1317606447" sldId="521"/>
            <ac:spMk id="2" creationId="{00000000-0000-0000-0000-000000000000}"/>
          </ac:spMkLst>
        </pc:spChg>
        <pc:spChg chg="mod">
          <ac:chgData name="trungbo2001@gmail.com" userId="8ce29e2eda34f706" providerId="LiveId" clId="{7C5BB815-76D6-4BE2-AD36-13ACCACD30C3}" dt="2023-07-08T17:44:34.731" v="171" actId="1076"/>
          <ac:spMkLst>
            <pc:docMk/>
            <pc:sldMk cId="1317606447" sldId="521"/>
            <ac:spMk id="3" creationId="{00000000-0000-0000-0000-000000000000}"/>
          </ac:spMkLst>
        </pc:spChg>
        <pc:spChg chg="mod">
          <ac:chgData name="trungbo2001@gmail.com" userId="8ce29e2eda34f706" providerId="LiveId" clId="{7C5BB815-76D6-4BE2-AD36-13ACCACD30C3}" dt="2023-07-08T17:45:17.058" v="181" actId="1076"/>
          <ac:spMkLst>
            <pc:docMk/>
            <pc:sldMk cId="1317606447" sldId="521"/>
            <ac:spMk id="4" creationId="{00000000-0000-0000-0000-000000000000}"/>
          </ac:spMkLst>
        </pc:spChg>
      </pc:sldChg>
      <pc:sldChg chg="modSp mod">
        <pc:chgData name="trungbo2001@gmail.com" userId="8ce29e2eda34f706" providerId="LiveId" clId="{7C5BB815-76D6-4BE2-AD36-13ACCACD30C3}" dt="2023-07-08T17:46:26.899" v="187" actId="14100"/>
        <pc:sldMkLst>
          <pc:docMk/>
          <pc:sldMk cId="1594682669" sldId="530"/>
        </pc:sldMkLst>
        <pc:picChg chg="mod">
          <ac:chgData name="trungbo2001@gmail.com" userId="8ce29e2eda34f706" providerId="LiveId" clId="{7C5BB815-76D6-4BE2-AD36-13ACCACD30C3}" dt="2023-07-08T17:46:26.899" v="187" actId="14100"/>
          <ac:picMkLst>
            <pc:docMk/>
            <pc:sldMk cId="1594682669" sldId="530"/>
            <ac:picMk id="4" creationId="{00000000-0000-0000-0000-000000000000}"/>
          </ac:picMkLst>
        </pc:picChg>
      </pc:sldChg>
      <pc:sldChg chg="modSp mod">
        <pc:chgData name="trungbo2001@gmail.com" userId="8ce29e2eda34f706" providerId="LiveId" clId="{7C5BB815-76D6-4BE2-AD36-13ACCACD30C3}" dt="2023-07-01T15:36:31.701" v="5" actId="14100"/>
        <pc:sldMkLst>
          <pc:docMk/>
          <pc:sldMk cId="4229310787" sldId="531"/>
        </pc:sldMkLst>
        <pc:picChg chg="mod">
          <ac:chgData name="trungbo2001@gmail.com" userId="8ce29e2eda34f706" providerId="LiveId" clId="{7C5BB815-76D6-4BE2-AD36-13ACCACD30C3}" dt="2023-07-01T15:36:31.701" v="5" actId="14100"/>
          <ac:picMkLst>
            <pc:docMk/>
            <pc:sldMk cId="4229310787" sldId="531"/>
            <ac:picMk id="4" creationId="{00000000-0000-0000-0000-000000000000}"/>
          </ac:picMkLst>
        </pc:picChg>
      </pc:sldChg>
      <pc:sldChg chg="modSp mod">
        <pc:chgData name="trungbo2001@gmail.com" userId="8ce29e2eda34f706" providerId="LiveId" clId="{7C5BB815-76D6-4BE2-AD36-13ACCACD30C3}" dt="2023-07-01T15:37:33.980" v="16" actId="14100"/>
        <pc:sldMkLst>
          <pc:docMk/>
          <pc:sldMk cId="2808985224" sldId="532"/>
        </pc:sldMkLst>
        <pc:picChg chg="mod">
          <ac:chgData name="trungbo2001@gmail.com" userId="8ce29e2eda34f706" providerId="LiveId" clId="{7C5BB815-76D6-4BE2-AD36-13ACCACD30C3}" dt="2023-07-01T15:37:33.980" v="16" actId="14100"/>
          <ac:picMkLst>
            <pc:docMk/>
            <pc:sldMk cId="2808985224" sldId="532"/>
            <ac:picMk id="4" creationId="{00000000-0000-0000-0000-000000000000}"/>
          </ac:picMkLst>
        </pc:picChg>
      </pc:sldChg>
      <pc:sldChg chg="modSp mod">
        <pc:chgData name="trungbo2001@gmail.com" userId="8ce29e2eda34f706" providerId="LiveId" clId="{7C5BB815-76D6-4BE2-AD36-13ACCACD30C3}" dt="2023-07-01T15:37:52.651" v="20" actId="14100"/>
        <pc:sldMkLst>
          <pc:docMk/>
          <pc:sldMk cId="107547561" sldId="533"/>
        </pc:sldMkLst>
        <pc:picChg chg="mod">
          <ac:chgData name="trungbo2001@gmail.com" userId="8ce29e2eda34f706" providerId="LiveId" clId="{7C5BB815-76D6-4BE2-AD36-13ACCACD30C3}" dt="2023-07-01T15:37:52.651" v="20" actId="14100"/>
          <ac:picMkLst>
            <pc:docMk/>
            <pc:sldMk cId="107547561" sldId="533"/>
            <ac:picMk id="4" creationId="{00000000-0000-0000-0000-000000000000}"/>
          </ac:picMkLst>
        </pc:picChg>
      </pc:sldChg>
      <pc:sldChg chg="modSp mod">
        <pc:chgData name="trungbo2001@gmail.com" userId="8ce29e2eda34f706" providerId="LiveId" clId="{7C5BB815-76D6-4BE2-AD36-13ACCACD30C3}" dt="2023-07-01T15:38:24.499" v="28" actId="14100"/>
        <pc:sldMkLst>
          <pc:docMk/>
          <pc:sldMk cId="1249828459" sldId="534"/>
        </pc:sldMkLst>
        <pc:picChg chg="mod">
          <ac:chgData name="trungbo2001@gmail.com" userId="8ce29e2eda34f706" providerId="LiveId" clId="{7C5BB815-76D6-4BE2-AD36-13ACCACD30C3}" dt="2023-07-01T15:38:24.499" v="28" actId="14100"/>
          <ac:picMkLst>
            <pc:docMk/>
            <pc:sldMk cId="1249828459" sldId="534"/>
            <ac:picMk id="4" creationId="{00000000-0000-0000-0000-000000000000}"/>
          </ac:picMkLst>
        </pc:picChg>
      </pc:sldChg>
      <pc:sldChg chg="modSp mod">
        <pc:chgData name="trungbo2001@gmail.com" userId="8ce29e2eda34f706" providerId="LiveId" clId="{7C5BB815-76D6-4BE2-AD36-13ACCACD30C3}" dt="2023-07-01T15:38:41.556" v="31" actId="14100"/>
        <pc:sldMkLst>
          <pc:docMk/>
          <pc:sldMk cId="3440517740" sldId="535"/>
        </pc:sldMkLst>
        <pc:picChg chg="mod">
          <ac:chgData name="trungbo2001@gmail.com" userId="8ce29e2eda34f706" providerId="LiveId" clId="{7C5BB815-76D6-4BE2-AD36-13ACCACD30C3}" dt="2023-07-01T15:38:41.556" v="31" actId="14100"/>
          <ac:picMkLst>
            <pc:docMk/>
            <pc:sldMk cId="3440517740" sldId="535"/>
            <ac:picMk id="4" creationId="{00000000-0000-0000-0000-000000000000}"/>
          </ac:picMkLst>
        </pc:picChg>
      </pc:sldChg>
      <pc:sldChg chg="modSp new mod setBg">
        <pc:chgData name="trungbo2001@gmail.com" userId="8ce29e2eda34f706" providerId="LiveId" clId="{7C5BB815-76D6-4BE2-AD36-13ACCACD30C3}" dt="2023-07-11T07:08:39.605" v="1002" actId="207"/>
        <pc:sldMkLst>
          <pc:docMk/>
          <pc:sldMk cId="1832300364" sldId="536"/>
        </pc:sldMkLst>
        <pc:spChg chg="mod">
          <ac:chgData name="trungbo2001@gmail.com" userId="8ce29e2eda34f706" providerId="LiveId" clId="{7C5BB815-76D6-4BE2-AD36-13ACCACD30C3}" dt="2023-07-11T07:08:39.605" v="1002" actId="207"/>
          <ac:spMkLst>
            <pc:docMk/>
            <pc:sldMk cId="1832300364" sldId="536"/>
            <ac:spMk id="2" creationId="{E984F16E-CEF8-C350-35A5-F9C650472520}"/>
          </ac:spMkLst>
        </pc:spChg>
      </pc:sldChg>
      <pc:sldChg chg="modSp new mod">
        <pc:chgData name="trungbo2001@gmail.com" userId="8ce29e2eda34f706" providerId="LiveId" clId="{7C5BB815-76D6-4BE2-AD36-13ACCACD30C3}" dt="2023-07-11T06:41:55.093" v="772" actId="207"/>
        <pc:sldMkLst>
          <pc:docMk/>
          <pc:sldMk cId="319048372" sldId="572"/>
        </pc:sldMkLst>
        <pc:spChg chg="mod">
          <ac:chgData name="trungbo2001@gmail.com" userId="8ce29e2eda34f706" providerId="LiveId" clId="{7C5BB815-76D6-4BE2-AD36-13ACCACD30C3}" dt="2023-07-11T06:41:55.093" v="772" actId="207"/>
          <ac:spMkLst>
            <pc:docMk/>
            <pc:sldMk cId="319048372" sldId="572"/>
            <ac:spMk id="2" creationId="{8441AB6C-B6C3-34B3-90BA-2169862C0959}"/>
          </ac:spMkLst>
        </pc:spChg>
      </pc:sldChg>
      <pc:sldChg chg="modSp add mod">
        <pc:chgData name="trungbo2001@gmail.com" userId="8ce29e2eda34f706" providerId="LiveId" clId="{7C5BB815-76D6-4BE2-AD36-13ACCACD30C3}" dt="2023-07-11T06:42:00.239" v="774" actId="115"/>
        <pc:sldMkLst>
          <pc:docMk/>
          <pc:sldMk cId="1786418669" sldId="573"/>
        </pc:sldMkLst>
        <pc:spChg chg="mod">
          <ac:chgData name="trungbo2001@gmail.com" userId="8ce29e2eda34f706" providerId="LiveId" clId="{7C5BB815-76D6-4BE2-AD36-13ACCACD30C3}" dt="2023-07-11T06:42:00.239" v="774" actId="115"/>
          <ac:spMkLst>
            <pc:docMk/>
            <pc:sldMk cId="1786418669" sldId="573"/>
            <ac:spMk id="2" creationId="{8441AB6C-B6C3-34B3-90BA-2169862C0959}"/>
          </ac:spMkLst>
        </pc:spChg>
      </pc:sldChg>
      <pc:sldChg chg="modSp add mod">
        <pc:chgData name="trungbo2001@gmail.com" userId="8ce29e2eda34f706" providerId="LiveId" clId="{7C5BB815-76D6-4BE2-AD36-13ACCACD30C3}" dt="2023-07-11T06:42:12.269" v="778" actId="20577"/>
        <pc:sldMkLst>
          <pc:docMk/>
          <pc:sldMk cId="3496453822" sldId="574"/>
        </pc:sldMkLst>
        <pc:spChg chg="mod">
          <ac:chgData name="trungbo2001@gmail.com" userId="8ce29e2eda34f706" providerId="LiveId" clId="{7C5BB815-76D6-4BE2-AD36-13ACCACD30C3}" dt="2023-07-11T06:42:12.269" v="778" actId="20577"/>
          <ac:spMkLst>
            <pc:docMk/>
            <pc:sldMk cId="3496453822" sldId="574"/>
            <ac:spMk id="2" creationId="{8441AB6C-B6C3-34B3-90BA-2169862C0959}"/>
          </ac:spMkLst>
        </pc:spChg>
      </pc:sldChg>
      <pc:sldChg chg="modSp new mod">
        <pc:chgData name="trungbo2001@gmail.com" userId="8ce29e2eda34f706" providerId="LiveId" clId="{7C5BB815-76D6-4BE2-AD36-13ACCACD30C3}" dt="2023-07-11T06:59:01.543" v="952" actId="207"/>
        <pc:sldMkLst>
          <pc:docMk/>
          <pc:sldMk cId="3020825956" sldId="576"/>
        </pc:sldMkLst>
        <pc:spChg chg="mod">
          <ac:chgData name="trungbo2001@gmail.com" userId="8ce29e2eda34f706" providerId="LiveId" clId="{7C5BB815-76D6-4BE2-AD36-13ACCACD30C3}" dt="2023-07-11T06:59:01.543" v="952" actId="207"/>
          <ac:spMkLst>
            <pc:docMk/>
            <pc:sldMk cId="3020825956" sldId="576"/>
            <ac:spMk id="2" creationId="{A2BC4E9E-9721-65DB-77DD-5731154F2856}"/>
          </ac:spMkLst>
        </pc:spChg>
      </pc:sldChg>
      <pc:sldChg chg="modSp add mod">
        <pc:chgData name="trungbo2001@gmail.com" userId="8ce29e2eda34f706" providerId="LiveId" clId="{7C5BB815-76D6-4BE2-AD36-13ACCACD30C3}" dt="2023-07-11T06:59:15.064" v="962" actId="115"/>
        <pc:sldMkLst>
          <pc:docMk/>
          <pc:sldMk cId="918997991" sldId="577"/>
        </pc:sldMkLst>
        <pc:spChg chg="mod">
          <ac:chgData name="trungbo2001@gmail.com" userId="8ce29e2eda34f706" providerId="LiveId" clId="{7C5BB815-76D6-4BE2-AD36-13ACCACD30C3}" dt="2023-07-11T06:59:15.064" v="962" actId="115"/>
          <ac:spMkLst>
            <pc:docMk/>
            <pc:sldMk cId="918997991" sldId="577"/>
            <ac:spMk id="2" creationId="{A2BC4E9E-9721-65DB-77DD-5731154F2856}"/>
          </ac:spMkLst>
        </pc:spChg>
      </pc:sldChg>
      <pc:sldChg chg="modSp add mod">
        <pc:chgData name="trungbo2001@gmail.com" userId="8ce29e2eda34f706" providerId="LiveId" clId="{7C5BB815-76D6-4BE2-AD36-13ACCACD30C3}" dt="2023-07-11T06:59:30.215" v="967" actId="115"/>
        <pc:sldMkLst>
          <pc:docMk/>
          <pc:sldMk cId="3052922552" sldId="578"/>
        </pc:sldMkLst>
        <pc:spChg chg="mod">
          <ac:chgData name="trungbo2001@gmail.com" userId="8ce29e2eda34f706" providerId="LiveId" clId="{7C5BB815-76D6-4BE2-AD36-13ACCACD30C3}" dt="2023-07-11T06:59:30.215" v="967" actId="115"/>
          <ac:spMkLst>
            <pc:docMk/>
            <pc:sldMk cId="3052922552" sldId="578"/>
            <ac:spMk id="2" creationId="{A2BC4E9E-9721-65DB-77DD-5731154F2856}"/>
          </ac:spMkLst>
        </pc:spChg>
      </pc:sldChg>
      <pc:sldChg chg="modSp add mod">
        <pc:chgData name="trungbo2001@gmail.com" userId="8ce29e2eda34f706" providerId="LiveId" clId="{7C5BB815-76D6-4BE2-AD36-13ACCACD30C3}" dt="2023-07-11T06:59:39.904" v="971" actId="115"/>
        <pc:sldMkLst>
          <pc:docMk/>
          <pc:sldMk cId="1979398389" sldId="579"/>
        </pc:sldMkLst>
        <pc:spChg chg="mod">
          <ac:chgData name="trungbo2001@gmail.com" userId="8ce29e2eda34f706" providerId="LiveId" clId="{7C5BB815-76D6-4BE2-AD36-13ACCACD30C3}" dt="2023-07-11T06:59:39.904" v="971" actId="115"/>
          <ac:spMkLst>
            <pc:docMk/>
            <pc:sldMk cId="1979398389" sldId="579"/>
            <ac:spMk id="2" creationId="{A2BC4E9E-9721-65DB-77DD-5731154F2856}"/>
          </ac:spMkLst>
        </pc:spChg>
      </pc:sldChg>
      <pc:sldChg chg="modSp add mod">
        <pc:chgData name="trungbo2001@gmail.com" userId="8ce29e2eda34f706" providerId="LiveId" clId="{7C5BB815-76D6-4BE2-AD36-13ACCACD30C3}" dt="2023-07-11T06:59:48.417" v="975" actId="115"/>
        <pc:sldMkLst>
          <pc:docMk/>
          <pc:sldMk cId="4205749501" sldId="580"/>
        </pc:sldMkLst>
        <pc:spChg chg="mod">
          <ac:chgData name="trungbo2001@gmail.com" userId="8ce29e2eda34f706" providerId="LiveId" clId="{7C5BB815-76D6-4BE2-AD36-13ACCACD30C3}" dt="2023-07-11T06:59:48.417" v="975" actId="115"/>
          <ac:spMkLst>
            <pc:docMk/>
            <pc:sldMk cId="4205749501" sldId="580"/>
            <ac:spMk id="2" creationId="{A2BC4E9E-9721-65DB-77DD-5731154F2856}"/>
          </ac:spMkLst>
        </pc:spChg>
      </pc:sldChg>
      <pc:sldChg chg="modSp new mod">
        <pc:chgData name="trungbo2001@gmail.com" userId="8ce29e2eda34f706" providerId="LiveId" clId="{7C5BB815-76D6-4BE2-AD36-13ACCACD30C3}" dt="2023-07-11T07:00:02.167" v="980" actId="115"/>
        <pc:sldMkLst>
          <pc:docMk/>
          <pc:sldMk cId="2575187419" sldId="581"/>
        </pc:sldMkLst>
        <pc:spChg chg="mod">
          <ac:chgData name="trungbo2001@gmail.com" userId="8ce29e2eda34f706" providerId="LiveId" clId="{7C5BB815-76D6-4BE2-AD36-13ACCACD30C3}" dt="2023-07-11T07:00:02.167" v="980" actId="115"/>
          <ac:spMkLst>
            <pc:docMk/>
            <pc:sldMk cId="2575187419" sldId="581"/>
            <ac:spMk id="2" creationId="{F8FB5544-4A3B-6C90-99E7-26CFF0451B3D}"/>
          </ac:spMkLst>
        </pc:spChg>
      </pc:sldChg>
      <pc:sldChg chg="modSp add mod">
        <pc:chgData name="trungbo2001@gmail.com" userId="8ce29e2eda34f706" providerId="LiveId" clId="{7C5BB815-76D6-4BE2-AD36-13ACCACD30C3}" dt="2023-07-11T07:00:15.485" v="985" actId="207"/>
        <pc:sldMkLst>
          <pc:docMk/>
          <pc:sldMk cId="455244958" sldId="582"/>
        </pc:sldMkLst>
        <pc:spChg chg="mod">
          <ac:chgData name="trungbo2001@gmail.com" userId="8ce29e2eda34f706" providerId="LiveId" clId="{7C5BB815-76D6-4BE2-AD36-13ACCACD30C3}" dt="2023-07-11T07:00:15.485" v="985" actId="207"/>
          <ac:spMkLst>
            <pc:docMk/>
            <pc:sldMk cId="455244958" sldId="582"/>
            <ac:spMk id="2" creationId="{F8FB5544-4A3B-6C90-99E7-26CFF0451B3D}"/>
          </ac:spMkLst>
        </pc:spChg>
      </pc:sldChg>
      <pc:sldChg chg="modSp add mod">
        <pc:chgData name="trungbo2001@gmail.com" userId="8ce29e2eda34f706" providerId="LiveId" clId="{7C5BB815-76D6-4BE2-AD36-13ACCACD30C3}" dt="2023-07-11T07:00:28.439" v="990" actId="115"/>
        <pc:sldMkLst>
          <pc:docMk/>
          <pc:sldMk cId="944955480" sldId="583"/>
        </pc:sldMkLst>
        <pc:spChg chg="mod">
          <ac:chgData name="trungbo2001@gmail.com" userId="8ce29e2eda34f706" providerId="LiveId" clId="{7C5BB815-76D6-4BE2-AD36-13ACCACD30C3}" dt="2023-07-11T07:00:28.439" v="990" actId="115"/>
          <ac:spMkLst>
            <pc:docMk/>
            <pc:sldMk cId="944955480" sldId="583"/>
            <ac:spMk id="2" creationId="{F8FB5544-4A3B-6C90-99E7-26CFF0451B3D}"/>
          </ac:spMkLst>
        </pc:spChg>
      </pc:sldChg>
      <pc:sldChg chg="modSp add mod">
        <pc:chgData name="trungbo2001@gmail.com" userId="8ce29e2eda34f706" providerId="LiveId" clId="{7C5BB815-76D6-4BE2-AD36-13ACCACD30C3}" dt="2023-07-11T07:02:12.516" v="995" actId="20577"/>
        <pc:sldMkLst>
          <pc:docMk/>
          <pc:sldMk cId="2082264393" sldId="584"/>
        </pc:sldMkLst>
        <pc:spChg chg="mod">
          <ac:chgData name="trungbo2001@gmail.com" userId="8ce29e2eda34f706" providerId="LiveId" clId="{7C5BB815-76D6-4BE2-AD36-13ACCACD30C3}" dt="2023-07-11T07:02:12.516" v="995" actId="20577"/>
          <ac:spMkLst>
            <pc:docMk/>
            <pc:sldMk cId="2082264393" sldId="584"/>
            <ac:spMk id="2" creationId="{F8FB5544-4A3B-6C90-99E7-26CFF0451B3D}"/>
          </ac:spMkLst>
        </pc:spChg>
      </pc:sldChg>
      <pc:sldMasterChg chg="del delSldLayout">
        <pc:chgData name="trungbo2001@gmail.com" userId="8ce29e2eda34f706" providerId="LiveId" clId="{7C5BB815-76D6-4BE2-AD36-13ACCACD30C3}" dt="2023-07-08T17:47:37.922" v="203" actId="47"/>
        <pc:sldMasterMkLst>
          <pc:docMk/>
          <pc:sldMasterMk cId="2569832801" sldId="2147483686"/>
        </pc:sldMasterMkLst>
        <pc:sldLayoutChg chg="del">
          <pc:chgData name="trungbo2001@gmail.com" userId="8ce29e2eda34f706" providerId="LiveId" clId="{7C5BB815-76D6-4BE2-AD36-13ACCACD30C3}" dt="2023-07-08T17:47:37.922" v="203" actId="47"/>
          <pc:sldLayoutMkLst>
            <pc:docMk/>
            <pc:sldMasterMk cId="2569832801" sldId="2147483686"/>
            <pc:sldLayoutMk cId="3514081062" sldId="2147483687"/>
          </pc:sldLayoutMkLst>
        </pc:sldLayoutChg>
        <pc:sldLayoutChg chg="del">
          <pc:chgData name="trungbo2001@gmail.com" userId="8ce29e2eda34f706" providerId="LiveId" clId="{7C5BB815-76D6-4BE2-AD36-13ACCACD30C3}" dt="2023-07-08T17:47:37.922" v="203" actId="47"/>
          <pc:sldLayoutMkLst>
            <pc:docMk/>
            <pc:sldMasterMk cId="2569832801" sldId="2147483686"/>
            <pc:sldLayoutMk cId="2087701887" sldId="2147483688"/>
          </pc:sldLayoutMkLst>
        </pc:sldLayoutChg>
        <pc:sldLayoutChg chg="del">
          <pc:chgData name="trungbo2001@gmail.com" userId="8ce29e2eda34f706" providerId="LiveId" clId="{7C5BB815-76D6-4BE2-AD36-13ACCACD30C3}" dt="2023-07-08T17:47:37.922" v="203" actId="47"/>
          <pc:sldLayoutMkLst>
            <pc:docMk/>
            <pc:sldMasterMk cId="2569832801" sldId="2147483686"/>
            <pc:sldLayoutMk cId="2934449107" sldId="2147483689"/>
          </pc:sldLayoutMkLst>
        </pc:sldLayoutChg>
        <pc:sldLayoutChg chg="del">
          <pc:chgData name="trungbo2001@gmail.com" userId="8ce29e2eda34f706" providerId="LiveId" clId="{7C5BB815-76D6-4BE2-AD36-13ACCACD30C3}" dt="2023-07-08T17:47:37.922" v="203" actId="47"/>
          <pc:sldLayoutMkLst>
            <pc:docMk/>
            <pc:sldMasterMk cId="2569832801" sldId="2147483686"/>
            <pc:sldLayoutMk cId="2222449976" sldId="2147483690"/>
          </pc:sldLayoutMkLst>
        </pc:sldLayoutChg>
        <pc:sldLayoutChg chg="del">
          <pc:chgData name="trungbo2001@gmail.com" userId="8ce29e2eda34f706" providerId="LiveId" clId="{7C5BB815-76D6-4BE2-AD36-13ACCACD30C3}" dt="2023-07-08T17:47:37.922" v="203" actId="47"/>
          <pc:sldLayoutMkLst>
            <pc:docMk/>
            <pc:sldMasterMk cId="2569832801" sldId="2147483686"/>
            <pc:sldLayoutMk cId="1574515871" sldId="2147483691"/>
          </pc:sldLayoutMkLst>
        </pc:sldLayoutChg>
        <pc:sldLayoutChg chg="del">
          <pc:chgData name="trungbo2001@gmail.com" userId="8ce29e2eda34f706" providerId="LiveId" clId="{7C5BB815-76D6-4BE2-AD36-13ACCACD30C3}" dt="2023-07-08T17:47:37.922" v="203" actId="47"/>
          <pc:sldLayoutMkLst>
            <pc:docMk/>
            <pc:sldMasterMk cId="2569832801" sldId="2147483686"/>
            <pc:sldLayoutMk cId="3047835694" sldId="2147483692"/>
          </pc:sldLayoutMkLst>
        </pc:sldLayoutChg>
        <pc:sldLayoutChg chg="del">
          <pc:chgData name="trungbo2001@gmail.com" userId="8ce29e2eda34f706" providerId="LiveId" clId="{7C5BB815-76D6-4BE2-AD36-13ACCACD30C3}" dt="2023-07-08T17:47:37.922" v="203" actId="47"/>
          <pc:sldLayoutMkLst>
            <pc:docMk/>
            <pc:sldMasterMk cId="2569832801" sldId="2147483686"/>
            <pc:sldLayoutMk cId="3585654680" sldId="2147483693"/>
          </pc:sldLayoutMkLst>
        </pc:sldLayoutChg>
      </pc:sldMasterChg>
      <pc:sldMasterChg chg="del delSldLayout">
        <pc:chgData name="trungbo2001@gmail.com" userId="8ce29e2eda34f706" providerId="LiveId" clId="{7C5BB815-76D6-4BE2-AD36-13ACCACD30C3}" dt="2023-07-08T17:54:19.808" v="303" actId="47"/>
        <pc:sldMasterMkLst>
          <pc:docMk/>
          <pc:sldMasterMk cId="2353800454" sldId="2147483694"/>
        </pc:sldMasterMkLst>
        <pc:sldLayoutChg chg="del">
          <pc:chgData name="trungbo2001@gmail.com" userId="8ce29e2eda34f706" providerId="LiveId" clId="{7C5BB815-76D6-4BE2-AD36-13ACCACD30C3}" dt="2023-07-08T17:54:19.808" v="303" actId="47"/>
          <pc:sldLayoutMkLst>
            <pc:docMk/>
            <pc:sldMasterMk cId="2353800454" sldId="2147483694"/>
            <pc:sldLayoutMk cId="3212558869" sldId="2147483695"/>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3401116519" sldId="2147483696"/>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1667813863" sldId="2147483697"/>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512290088" sldId="2147483698"/>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233444463" sldId="2147483699"/>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2511774772" sldId="2147483700"/>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3563079361" sldId="2147483701"/>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3786945971" sldId="2147483702"/>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3875537578" sldId="2147483703"/>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1494320195" sldId="2147483704"/>
          </pc:sldLayoutMkLst>
        </pc:sldLayoutChg>
        <pc:sldLayoutChg chg="del">
          <pc:chgData name="trungbo2001@gmail.com" userId="8ce29e2eda34f706" providerId="LiveId" clId="{7C5BB815-76D6-4BE2-AD36-13ACCACD30C3}" dt="2023-07-08T17:54:19.808" v="303" actId="47"/>
          <pc:sldLayoutMkLst>
            <pc:docMk/>
            <pc:sldMasterMk cId="2353800454" sldId="2147483694"/>
            <pc:sldLayoutMk cId="2143532375" sldId="2147483705"/>
          </pc:sldLayoutMkLst>
        </pc:sldLayoutChg>
      </pc:sldMasterChg>
      <pc:sldMasterChg chg="del delSldLayout">
        <pc:chgData name="trungbo2001@gmail.com" userId="8ce29e2eda34f706" providerId="LiveId" clId="{7C5BB815-76D6-4BE2-AD36-13ACCACD30C3}" dt="2023-07-08T17:54:19.808" v="303" actId="47"/>
        <pc:sldMasterMkLst>
          <pc:docMk/>
          <pc:sldMasterMk cId="3659710899" sldId="2147483706"/>
        </pc:sldMasterMkLst>
        <pc:sldLayoutChg chg="del">
          <pc:chgData name="trungbo2001@gmail.com" userId="8ce29e2eda34f706" providerId="LiveId" clId="{7C5BB815-76D6-4BE2-AD36-13ACCACD30C3}" dt="2023-07-08T17:54:19.808" v="303" actId="47"/>
          <pc:sldLayoutMkLst>
            <pc:docMk/>
            <pc:sldMasterMk cId="3659710899" sldId="2147483706"/>
            <pc:sldLayoutMk cId="1721445883" sldId="2147483707"/>
          </pc:sldLayoutMkLst>
        </pc:sldLayoutChg>
        <pc:sldLayoutChg chg="del">
          <pc:chgData name="trungbo2001@gmail.com" userId="8ce29e2eda34f706" providerId="LiveId" clId="{7C5BB815-76D6-4BE2-AD36-13ACCACD30C3}" dt="2023-07-08T17:54:19.808" v="303" actId="47"/>
          <pc:sldLayoutMkLst>
            <pc:docMk/>
            <pc:sldMasterMk cId="3659710899" sldId="2147483706"/>
            <pc:sldLayoutMk cId="1549192443" sldId="2147483708"/>
          </pc:sldLayoutMkLst>
        </pc:sldLayoutChg>
        <pc:sldLayoutChg chg="del">
          <pc:chgData name="trungbo2001@gmail.com" userId="8ce29e2eda34f706" providerId="LiveId" clId="{7C5BB815-76D6-4BE2-AD36-13ACCACD30C3}" dt="2023-07-08T17:54:19.808" v="303" actId="47"/>
          <pc:sldLayoutMkLst>
            <pc:docMk/>
            <pc:sldMasterMk cId="3659710899" sldId="2147483706"/>
            <pc:sldLayoutMk cId="3083292904" sldId="2147483709"/>
          </pc:sldLayoutMkLst>
        </pc:sldLayoutChg>
        <pc:sldLayoutChg chg="del">
          <pc:chgData name="trungbo2001@gmail.com" userId="8ce29e2eda34f706" providerId="LiveId" clId="{7C5BB815-76D6-4BE2-AD36-13ACCACD30C3}" dt="2023-07-08T17:54:19.808" v="303" actId="47"/>
          <pc:sldLayoutMkLst>
            <pc:docMk/>
            <pc:sldMasterMk cId="3659710899" sldId="2147483706"/>
            <pc:sldLayoutMk cId="1550125046" sldId="2147483710"/>
          </pc:sldLayoutMkLst>
        </pc:sldLayoutChg>
        <pc:sldLayoutChg chg="del">
          <pc:chgData name="trungbo2001@gmail.com" userId="8ce29e2eda34f706" providerId="LiveId" clId="{7C5BB815-76D6-4BE2-AD36-13ACCACD30C3}" dt="2023-07-08T17:54:19.808" v="303" actId="47"/>
          <pc:sldLayoutMkLst>
            <pc:docMk/>
            <pc:sldMasterMk cId="3659710899" sldId="2147483706"/>
            <pc:sldLayoutMk cId="1871504706" sldId="2147483711"/>
          </pc:sldLayoutMkLst>
        </pc:sldLayoutChg>
        <pc:sldLayoutChg chg="del">
          <pc:chgData name="trungbo2001@gmail.com" userId="8ce29e2eda34f706" providerId="LiveId" clId="{7C5BB815-76D6-4BE2-AD36-13ACCACD30C3}" dt="2023-07-08T17:54:19.808" v="303" actId="47"/>
          <pc:sldLayoutMkLst>
            <pc:docMk/>
            <pc:sldMasterMk cId="3659710899" sldId="2147483706"/>
            <pc:sldLayoutMk cId="3980665393" sldId="2147483712"/>
          </pc:sldLayoutMkLst>
        </pc:sldLayoutChg>
        <pc:sldLayoutChg chg="del">
          <pc:chgData name="trungbo2001@gmail.com" userId="8ce29e2eda34f706" providerId="LiveId" clId="{7C5BB815-76D6-4BE2-AD36-13ACCACD30C3}" dt="2023-07-08T17:54:19.808" v="303" actId="47"/>
          <pc:sldLayoutMkLst>
            <pc:docMk/>
            <pc:sldMasterMk cId="3659710899" sldId="2147483706"/>
            <pc:sldLayoutMk cId="2793345133" sldId="214748371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0C7D-0891-9985-B4F2-25F187C1329D}"/>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3E8150-8B78-D514-8987-2FEBE1DF00D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9815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7583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13599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891921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60067"/>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65494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586333"/>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439864"/>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91873"/>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698883"/>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132478"/>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14360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722507"/>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446760"/>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20277"/>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307681"/>
      </p:ext>
    </p:extLst>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703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41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494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72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435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43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34762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596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770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70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874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007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9" indent="0" algn="ctr">
              <a:buNone/>
              <a:defRPr>
                <a:solidFill>
                  <a:schemeClr val="tx1">
                    <a:tint val="75000"/>
                  </a:schemeClr>
                </a:solidFill>
              </a:defRPr>
            </a:lvl2pPr>
            <a:lvl3pPr marL="914357" indent="0" algn="ctr">
              <a:buNone/>
              <a:defRPr>
                <a:solidFill>
                  <a:schemeClr val="tx1">
                    <a:tint val="75000"/>
                  </a:schemeClr>
                </a:solidFill>
              </a:defRPr>
            </a:lvl3pPr>
            <a:lvl4pPr marL="1371537" indent="0" algn="ctr">
              <a:buNone/>
              <a:defRPr>
                <a:solidFill>
                  <a:schemeClr val="tx1">
                    <a:tint val="75000"/>
                  </a:schemeClr>
                </a:solidFill>
              </a:defRPr>
            </a:lvl4pPr>
            <a:lvl5pPr marL="1828716" indent="0" algn="ctr">
              <a:buNone/>
              <a:defRPr>
                <a:solidFill>
                  <a:schemeClr val="tx1">
                    <a:tint val="75000"/>
                  </a:schemeClr>
                </a:solidFill>
              </a:defRPr>
            </a:lvl5pPr>
            <a:lvl6pPr marL="2285895" indent="0" algn="ctr">
              <a:buNone/>
              <a:defRPr>
                <a:solidFill>
                  <a:schemeClr val="tx1">
                    <a:tint val="75000"/>
                  </a:schemeClr>
                </a:solidFill>
              </a:defRPr>
            </a:lvl6pPr>
            <a:lvl7pPr marL="2743073" indent="0" algn="ctr">
              <a:buNone/>
              <a:defRPr>
                <a:solidFill>
                  <a:schemeClr val="tx1">
                    <a:tint val="75000"/>
                  </a:schemeClr>
                </a:solidFill>
              </a:defRPr>
            </a:lvl7pPr>
            <a:lvl8pPr marL="3200252" indent="0" algn="ctr">
              <a:buNone/>
              <a:defRPr>
                <a:solidFill>
                  <a:schemeClr val="tx1">
                    <a:tint val="75000"/>
                  </a:schemeClr>
                </a:solidFill>
              </a:defRPr>
            </a:lvl8pPr>
            <a:lvl9pPr marL="36574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091289"/>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158651"/>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9" indent="0">
              <a:buNone/>
              <a:defRPr sz="1800">
                <a:solidFill>
                  <a:schemeClr val="tx1">
                    <a:tint val="75000"/>
                  </a:schemeClr>
                </a:solidFill>
              </a:defRPr>
            </a:lvl2pPr>
            <a:lvl3pPr marL="914357" indent="0">
              <a:buNone/>
              <a:defRPr sz="1600">
                <a:solidFill>
                  <a:schemeClr val="tx1">
                    <a:tint val="75000"/>
                  </a:schemeClr>
                </a:solidFill>
              </a:defRPr>
            </a:lvl3pPr>
            <a:lvl4pPr marL="1371537" indent="0">
              <a:buNone/>
              <a:defRPr sz="1400">
                <a:solidFill>
                  <a:schemeClr val="tx1">
                    <a:tint val="75000"/>
                  </a:schemeClr>
                </a:solidFill>
              </a:defRPr>
            </a:lvl4pPr>
            <a:lvl5pPr marL="1828716" indent="0">
              <a:buNone/>
              <a:defRPr sz="1400">
                <a:solidFill>
                  <a:schemeClr val="tx1">
                    <a:tint val="75000"/>
                  </a:schemeClr>
                </a:solidFill>
              </a:defRPr>
            </a:lvl5pPr>
            <a:lvl6pPr marL="2285895" indent="0">
              <a:buNone/>
              <a:defRPr sz="1400">
                <a:solidFill>
                  <a:schemeClr val="tx1">
                    <a:tint val="75000"/>
                  </a:schemeClr>
                </a:solidFill>
              </a:defRPr>
            </a:lvl6pPr>
            <a:lvl7pPr marL="2743073" indent="0">
              <a:buNone/>
              <a:defRPr sz="1400">
                <a:solidFill>
                  <a:schemeClr val="tx1">
                    <a:tint val="75000"/>
                  </a:schemeClr>
                </a:solidFill>
              </a:defRPr>
            </a:lvl7pPr>
            <a:lvl8pPr marL="3200252" indent="0">
              <a:buNone/>
              <a:defRPr sz="1400">
                <a:solidFill>
                  <a:schemeClr val="tx1">
                    <a:tint val="75000"/>
                  </a:schemeClr>
                </a:solidFill>
              </a:defRPr>
            </a:lvl8pPr>
            <a:lvl9pPr marL="36574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423453"/>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797163"/>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179" indent="0">
              <a:buNone/>
              <a:defRPr sz="2000" b="1"/>
            </a:lvl2pPr>
            <a:lvl3pPr marL="914357" indent="0">
              <a:buNone/>
              <a:defRPr sz="1800" b="1"/>
            </a:lvl3pPr>
            <a:lvl4pPr marL="1371537" indent="0">
              <a:buNone/>
              <a:defRPr sz="1600" b="1"/>
            </a:lvl4pPr>
            <a:lvl5pPr marL="1828716" indent="0">
              <a:buNone/>
              <a:defRPr sz="1600" b="1"/>
            </a:lvl5pPr>
            <a:lvl6pPr marL="2285895" indent="0">
              <a:buNone/>
              <a:defRPr sz="1600" b="1"/>
            </a:lvl6pPr>
            <a:lvl7pPr marL="2743073" indent="0">
              <a:buNone/>
              <a:defRPr sz="1600" b="1"/>
            </a:lvl7pPr>
            <a:lvl8pPr marL="3200252" indent="0">
              <a:buNone/>
              <a:defRPr sz="1600" b="1"/>
            </a:lvl8pPr>
            <a:lvl9pPr marL="36574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4"/>
            <a:ext cx="4041775" cy="639763"/>
          </a:xfrm>
        </p:spPr>
        <p:txBody>
          <a:bodyPr anchor="b"/>
          <a:lstStyle>
            <a:lvl1pPr marL="0" indent="0">
              <a:buNone/>
              <a:defRPr sz="2400" b="1"/>
            </a:lvl1pPr>
            <a:lvl2pPr marL="457179" indent="0">
              <a:buNone/>
              <a:defRPr sz="2000" b="1"/>
            </a:lvl2pPr>
            <a:lvl3pPr marL="914357" indent="0">
              <a:buNone/>
              <a:defRPr sz="1800" b="1"/>
            </a:lvl3pPr>
            <a:lvl4pPr marL="1371537" indent="0">
              <a:buNone/>
              <a:defRPr sz="1600" b="1"/>
            </a:lvl4pPr>
            <a:lvl5pPr marL="1828716" indent="0">
              <a:buNone/>
              <a:defRPr sz="1600" b="1"/>
            </a:lvl5pPr>
            <a:lvl6pPr marL="2285895" indent="0">
              <a:buNone/>
              <a:defRPr sz="1600" b="1"/>
            </a:lvl6pPr>
            <a:lvl7pPr marL="2743073" indent="0">
              <a:buNone/>
              <a:defRPr sz="1600" b="1"/>
            </a:lvl7pPr>
            <a:lvl8pPr marL="3200252" indent="0">
              <a:buNone/>
              <a:defRPr sz="1600" b="1"/>
            </a:lvl8pPr>
            <a:lvl9pPr marL="36574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584678"/>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80359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839369"/>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402140"/>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5"/>
            <a:ext cx="3008314" cy="4691062"/>
          </a:xfrm>
        </p:spPr>
        <p:txBody>
          <a:bodyPr/>
          <a:lstStyle>
            <a:lvl1pPr marL="0" indent="0">
              <a:buNone/>
              <a:defRPr sz="1400"/>
            </a:lvl1pPr>
            <a:lvl2pPr marL="457179" indent="0">
              <a:buNone/>
              <a:defRPr sz="1200"/>
            </a:lvl2pPr>
            <a:lvl3pPr marL="914357" indent="0">
              <a:buNone/>
              <a:defRPr sz="1000"/>
            </a:lvl3pPr>
            <a:lvl4pPr marL="1371537" indent="0">
              <a:buNone/>
              <a:defRPr sz="900"/>
            </a:lvl4pPr>
            <a:lvl5pPr marL="1828716" indent="0">
              <a:buNone/>
              <a:defRPr sz="900"/>
            </a:lvl5pPr>
            <a:lvl6pPr marL="2285895" indent="0">
              <a:buNone/>
              <a:defRPr sz="900"/>
            </a:lvl6pPr>
            <a:lvl7pPr marL="2743073" indent="0">
              <a:buNone/>
              <a:defRPr sz="900"/>
            </a:lvl7pPr>
            <a:lvl8pPr marL="3200252" indent="0">
              <a:buNone/>
              <a:defRPr sz="900"/>
            </a:lvl8pPr>
            <a:lvl9pPr marL="36574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6189"/>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4"/>
            <a:ext cx="5486400" cy="4114800"/>
          </a:xfrm>
        </p:spPr>
        <p:txBody>
          <a:bodyPr/>
          <a:lstStyle>
            <a:lvl1pPr marL="0" indent="0">
              <a:buNone/>
              <a:defRPr sz="3200"/>
            </a:lvl1pPr>
            <a:lvl2pPr marL="457179" indent="0">
              <a:buNone/>
              <a:defRPr sz="2800"/>
            </a:lvl2pPr>
            <a:lvl3pPr marL="914357" indent="0">
              <a:buNone/>
              <a:defRPr sz="2400"/>
            </a:lvl3pPr>
            <a:lvl4pPr marL="1371537" indent="0">
              <a:buNone/>
              <a:defRPr sz="2000"/>
            </a:lvl4pPr>
            <a:lvl5pPr marL="1828716" indent="0">
              <a:buNone/>
              <a:defRPr sz="2000"/>
            </a:lvl5pPr>
            <a:lvl6pPr marL="2285895" indent="0">
              <a:buNone/>
              <a:defRPr sz="2000"/>
            </a:lvl6pPr>
            <a:lvl7pPr marL="2743073" indent="0">
              <a:buNone/>
              <a:defRPr sz="2000"/>
            </a:lvl7pPr>
            <a:lvl8pPr marL="3200252" indent="0">
              <a:buNone/>
              <a:defRPr sz="2000"/>
            </a:lvl8pPr>
            <a:lvl9pPr marL="3657432" indent="0">
              <a:buNone/>
              <a:defRPr sz="2000"/>
            </a:lvl9pPr>
          </a:lstStyle>
          <a:p>
            <a:endParaRPr lang="en-US"/>
          </a:p>
        </p:txBody>
      </p:sp>
      <p:sp>
        <p:nvSpPr>
          <p:cNvPr id="4" name="Text Placeholder 3"/>
          <p:cNvSpPr>
            <a:spLocks noGrp="1"/>
          </p:cNvSpPr>
          <p:nvPr>
            <p:ph type="body" sz="half" idx="2"/>
          </p:nvPr>
        </p:nvSpPr>
        <p:spPr>
          <a:xfrm>
            <a:off x="1792289" y="5367341"/>
            <a:ext cx="5486400" cy="804863"/>
          </a:xfrm>
        </p:spPr>
        <p:txBody>
          <a:bodyPr/>
          <a:lstStyle>
            <a:lvl1pPr marL="0" indent="0">
              <a:buNone/>
              <a:defRPr sz="1400"/>
            </a:lvl1pPr>
            <a:lvl2pPr marL="457179" indent="0">
              <a:buNone/>
              <a:defRPr sz="1200"/>
            </a:lvl2pPr>
            <a:lvl3pPr marL="914357" indent="0">
              <a:buNone/>
              <a:defRPr sz="1000"/>
            </a:lvl3pPr>
            <a:lvl4pPr marL="1371537" indent="0">
              <a:buNone/>
              <a:defRPr sz="900"/>
            </a:lvl4pPr>
            <a:lvl5pPr marL="1828716" indent="0">
              <a:buNone/>
              <a:defRPr sz="900"/>
            </a:lvl5pPr>
            <a:lvl6pPr marL="2285895" indent="0">
              <a:buNone/>
              <a:defRPr sz="900"/>
            </a:lvl6pPr>
            <a:lvl7pPr marL="2743073" indent="0">
              <a:buNone/>
              <a:defRPr sz="900"/>
            </a:lvl7pPr>
            <a:lvl8pPr marL="3200252" indent="0">
              <a:buNone/>
              <a:defRPr sz="900"/>
            </a:lvl8pPr>
            <a:lvl9pPr marL="36574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857320"/>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027325"/>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499286"/>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6674151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02881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6740672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007489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856839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040372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5278992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48715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727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950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14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850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0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553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204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272990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4"/>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13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067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112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77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55213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181124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423232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783912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91767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82715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483122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8827638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9"/>
            <a:ext cx="7772400" cy="146896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11/07/2023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353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11/07/2023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22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11/07/2023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2840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11/07/2023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304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4584"/>
            <a:ext cx="4041775" cy="641349"/>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11/07/2023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8836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11/07/2023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55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11/07/2023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7115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6"/>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0533"/>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11/07/2023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51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11/07/2023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03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8707892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11/07/2023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00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11/07/2023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782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02680404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4.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4.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9606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7/11/2023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65323793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7141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1602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5856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p:txStyles>
    <p:titleStyle>
      <a:lvl1pPr algn="ctr" defTabSz="914357"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6" indent="-285737" algn="l" defTabSz="91435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7" indent="-228590" algn="l" defTabSz="91435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6"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05"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84"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63"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42"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1"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7" rtl="0" eaLnBrk="1" latinLnBrk="0" hangingPunct="1">
        <a:defRPr sz="1800" kern="1200">
          <a:solidFill>
            <a:schemeClr val="tx1"/>
          </a:solidFill>
          <a:latin typeface="+mn-lt"/>
          <a:ea typeface="+mn-ea"/>
          <a:cs typeface="+mn-cs"/>
        </a:defRPr>
      </a:lvl1pPr>
      <a:lvl2pPr marL="457179"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7" algn="l" defTabSz="914357" rtl="0" eaLnBrk="1" latinLnBrk="0" hangingPunct="1">
        <a:defRPr sz="1800" kern="1200">
          <a:solidFill>
            <a:schemeClr val="tx1"/>
          </a:solidFill>
          <a:latin typeface="+mn-lt"/>
          <a:ea typeface="+mn-ea"/>
          <a:cs typeface="+mn-cs"/>
        </a:defRPr>
      </a:lvl4pPr>
      <a:lvl5pPr marL="1828716" algn="l" defTabSz="914357" rtl="0" eaLnBrk="1" latinLnBrk="0" hangingPunct="1">
        <a:defRPr sz="1800" kern="1200">
          <a:solidFill>
            <a:schemeClr val="tx1"/>
          </a:solidFill>
          <a:latin typeface="+mn-lt"/>
          <a:ea typeface="+mn-ea"/>
          <a:cs typeface="+mn-cs"/>
        </a:defRPr>
      </a:lvl5pPr>
      <a:lvl6pPr marL="2285895" algn="l" defTabSz="914357" rtl="0" eaLnBrk="1" latinLnBrk="0" hangingPunct="1">
        <a:defRPr sz="1800" kern="1200">
          <a:solidFill>
            <a:schemeClr val="tx1"/>
          </a:solidFill>
          <a:latin typeface="+mn-lt"/>
          <a:ea typeface="+mn-ea"/>
          <a:cs typeface="+mn-cs"/>
        </a:defRPr>
      </a:lvl6pPr>
      <a:lvl7pPr marL="2743073" algn="l" defTabSz="914357" rtl="0" eaLnBrk="1" latinLnBrk="0" hangingPunct="1">
        <a:defRPr sz="1800" kern="1200">
          <a:solidFill>
            <a:schemeClr val="tx1"/>
          </a:solidFill>
          <a:latin typeface="+mn-lt"/>
          <a:ea typeface="+mn-ea"/>
          <a:cs typeface="+mn-cs"/>
        </a:defRPr>
      </a:lvl7pPr>
      <a:lvl8pPr marL="3200252" algn="l" defTabSz="914357" rtl="0" eaLnBrk="1" latinLnBrk="0" hangingPunct="1">
        <a:defRPr sz="1800" kern="1200">
          <a:solidFill>
            <a:schemeClr val="tx1"/>
          </a:solidFill>
          <a:latin typeface="+mn-lt"/>
          <a:ea typeface="+mn-ea"/>
          <a:cs typeface="+mn-cs"/>
        </a:defRPr>
      </a:lvl8pPr>
      <a:lvl9pPr marL="3657432" algn="l" defTabSz="91435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842748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28731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85876310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167"/>
            <a:ext cx="8229600" cy="114300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5"/>
            <a:ext cx="8229600" cy="452543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6246289"/>
            <a:ext cx="2133600" cy="476249"/>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11/07/2023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6246289"/>
            <a:ext cx="2895600" cy="476249"/>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6246289"/>
            <a:ext cx="2133600" cy="476249"/>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240618223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F16E-CEF8-C350-35A5-F9C650472520}"/>
              </a:ext>
            </a:extLst>
          </p:cNvPr>
          <p:cNvSpPr>
            <a:spLocks noGrp="1"/>
          </p:cNvSpPr>
          <p:nvPr>
            <p:ph type="title"/>
          </p:nvPr>
        </p:nvSpPr>
        <p:spPr>
          <a:xfrm>
            <a:off x="0" y="0"/>
            <a:ext cx="9144000" cy="6858000"/>
          </a:xfrm>
        </p:spPr>
        <p:txBody>
          <a:bodyPr>
            <a:normAutofit/>
          </a:bodyPr>
          <a:lstStyle/>
          <a:p>
            <a:r>
              <a:rPr lang="en-US" sz="4000" u="sng" dirty="0">
                <a:solidFill>
                  <a:srgbClr val="FFFF00"/>
                </a:solidFill>
                <a:latin typeface="UTM American Sans" panose="02040603050506020204" pitchFamily="18" charset="0"/>
              </a:rPr>
              <a:t>CHÚA NHẬT XV THƯỜNG NIÊN NĂM A</a:t>
            </a:r>
            <a:br>
              <a:rPr lang="en-US" sz="4000" u="sng" dirty="0">
                <a:solidFill>
                  <a:srgbClr val="FFFF00"/>
                </a:solidFill>
                <a:latin typeface="UTM American Sans" panose="02040603050506020204" pitchFamily="18" charset="0"/>
              </a:rPr>
            </a:br>
            <a:br>
              <a:rPr lang="en-US" sz="4000" u="sng" dirty="0">
                <a:solidFill>
                  <a:srgbClr val="FFFF00"/>
                </a:solidFill>
                <a:latin typeface="UTM American Sans" panose="02040603050506020204" pitchFamily="18" charset="0"/>
              </a:rPr>
            </a:br>
            <a:r>
              <a:rPr lang="en-US" sz="2400" dirty="0">
                <a:solidFill>
                  <a:srgbClr val="FFFF00"/>
                </a:solidFill>
                <a:latin typeface="UTM Aristote" panose="02040603050506020204" pitchFamily="18" charset="0"/>
              </a:rPr>
              <a:t>CA ĐOÀN THÁNH GIA</a:t>
            </a:r>
            <a:br>
              <a:rPr lang="en-US" sz="2400" dirty="0">
                <a:solidFill>
                  <a:schemeClr val="bg1"/>
                </a:solidFill>
                <a:latin typeface="UTM Aristote" panose="02040603050506020204" pitchFamily="18" charset="0"/>
              </a:rPr>
            </a:br>
            <a:br>
              <a:rPr lang="en-US" sz="2400" dirty="0">
                <a:solidFill>
                  <a:schemeClr val="bg1"/>
                </a:solidFill>
                <a:latin typeface="UTM Aristote" panose="02040603050506020204" pitchFamily="18" charset="0"/>
              </a:rPr>
            </a:br>
            <a:r>
              <a:rPr lang="en-US" sz="3200" dirty="0">
                <a:solidFill>
                  <a:schemeClr val="bg1"/>
                </a:solidFill>
                <a:latin typeface="UTM American Sans" panose="02040603050506020204" pitchFamily="18" charset="0"/>
              </a:rPr>
              <a:t>NL: LỜI CHÚA 4 – </a:t>
            </a:r>
            <a:r>
              <a:rPr lang="en-US" sz="2000" i="1" dirty="0">
                <a:solidFill>
                  <a:schemeClr val="bg1"/>
                </a:solidFill>
                <a:latin typeface="UTM American Sans" panose="02040603050506020204" pitchFamily="18" charset="0"/>
              </a:rPr>
              <a:t>THẾ THÔNG</a:t>
            </a:r>
            <a:br>
              <a:rPr lang="en-US" sz="3200" dirty="0">
                <a:solidFill>
                  <a:schemeClr val="bg1"/>
                </a:solidFill>
                <a:latin typeface="UTM American Sans" panose="02040603050506020204" pitchFamily="18" charset="0"/>
              </a:rPr>
            </a:br>
            <a:br>
              <a:rPr lang="en-US" sz="3200" dirty="0">
                <a:solidFill>
                  <a:schemeClr val="bg1"/>
                </a:solidFill>
                <a:latin typeface="UTM American Sans" panose="02040603050506020204" pitchFamily="18" charset="0"/>
              </a:rPr>
            </a:br>
            <a:r>
              <a:rPr lang="en-US" sz="3200" dirty="0">
                <a:solidFill>
                  <a:schemeClr val="bg1"/>
                </a:solidFill>
                <a:latin typeface="UTM American Sans" panose="02040603050506020204" pitchFamily="18" charset="0"/>
              </a:rPr>
              <a:t>ĐC: THÁNH VỊNH 64 – </a:t>
            </a:r>
            <a:r>
              <a:rPr lang="en-US" sz="2000" i="1" dirty="0">
                <a:solidFill>
                  <a:schemeClr val="bg1"/>
                </a:solidFill>
                <a:latin typeface="UTM American Sans" panose="02040603050506020204" pitchFamily="18" charset="0"/>
              </a:rPr>
              <a:t>KIM LONG</a:t>
            </a:r>
            <a:br>
              <a:rPr lang="en-US" sz="2000" i="1" dirty="0">
                <a:solidFill>
                  <a:schemeClr val="bg1"/>
                </a:solidFill>
                <a:latin typeface="UTM American Sans" panose="02040603050506020204" pitchFamily="18" charset="0"/>
              </a:rPr>
            </a:br>
            <a:br>
              <a:rPr lang="en-US" sz="2000" i="1" dirty="0">
                <a:solidFill>
                  <a:schemeClr val="bg1"/>
                </a:solidFill>
                <a:latin typeface="UTM American Sans" panose="02040603050506020204" pitchFamily="18" charset="0"/>
              </a:rPr>
            </a:br>
            <a:r>
              <a:rPr lang="en-US" sz="3200" dirty="0">
                <a:solidFill>
                  <a:schemeClr val="bg1"/>
                </a:solidFill>
                <a:latin typeface="UTM American Sans" panose="02040603050506020204" pitchFamily="18" charset="0"/>
              </a:rPr>
              <a:t>DL: HIỆP DÂNG – </a:t>
            </a:r>
            <a:r>
              <a:rPr lang="en-US" sz="2000" i="1" dirty="0">
                <a:solidFill>
                  <a:schemeClr val="bg1"/>
                </a:solidFill>
                <a:latin typeface="UTM American Sans" panose="02040603050506020204" pitchFamily="18" charset="0"/>
              </a:rPr>
              <a:t>ANH TUẤN</a:t>
            </a:r>
            <a:br>
              <a:rPr lang="en-US" sz="3200" dirty="0">
                <a:solidFill>
                  <a:schemeClr val="bg1"/>
                </a:solidFill>
                <a:latin typeface="UTM American Sans" panose="02040603050506020204" pitchFamily="18" charset="0"/>
              </a:rPr>
            </a:br>
            <a:br>
              <a:rPr lang="en-US" sz="3200" dirty="0">
                <a:solidFill>
                  <a:schemeClr val="bg1"/>
                </a:solidFill>
                <a:latin typeface="UTM American Sans" panose="02040603050506020204" pitchFamily="18" charset="0"/>
              </a:rPr>
            </a:br>
            <a:r>
              <a:rPr lang="en-US" sz="3200" dirty="0">
                <a:solidFill>
                  <a:schemeClr val="bg1"/>
                </a:solidFill>
                <a:latin typeface="UTM American Sans" panose="02040603050506020204" pitchFamily="18" charset="0"/>
              </a:rPr>
              <a:t>HL: LẮNG NGHE LỜI CHÚA – </a:t>
            </a:r>
            <a:r>
              <a:rPr lang="en-US" sz="2000" i="1" dirty="0">
                <a:solidFill>
                  <a:schemeClr val="bg1"/>
                </a:solidFill>
                <a:latin typeface="UTM American Sans" panose="02040603050506020204" pitchFamily="18" charset="0"/>
              </a:rPr>
              <a:t>NGUYỄN DUY</a:t>
            </a:r>
            <a:br>
              <a:rPr lang="en-US" sz="3200" dirty="0">
                <a:solidFill>
                  <a:schemeClr val="bg1"/>
                </a:solidFill>
                <a:latin typeface="UTM American Sans" panose="02040603050506020204" pitchFamily="18" charset="0"/>
              </a:rPr>
            </a:br>
            <a:br>
              <a:rPr lang="en-US" sz="3200" dirty="0">
                <a:solidFill>
                  <a:schemeClr val="bg1"/>
                </a:solidFill>
                <a:latin typeface="UTM American Sans" panose="02040603050506020204" pitchFamily="18" charset="0"/>
              </a:rPr>
            </a:br>
            <a:r>
              <a:rPr lang="en-US" sz="3200" dirty="0">
                <a:solidFill>
                  <a:schemeClr val="bg1"/>
                </a:solidFill>
                <a:latin typeface="UTM American Sans" panose="02040603050506020204" pitchFamily="18" charset="0"/>
              </a:rPr>
              <a:t>KL: LỜI CHA – </a:t>
            </a:r>
            <a:r>
              <a:rPr lang="en-US" sz="2000" i="1" dirty="0">
                <a:solidFill>
                  <a:schemeClr val="bg1"/>
                </a:solidFill>
                <a:latin typeface="UTM American Sans" panose="02040603050506020204" pitchFamily="18" charset="0"/>
              </a:rPr>
              <a:t>SƠN LINH CA</a:t>
            </a:r>
            <a:endParaRPr lang="en-US" i="1" dirty="0">
              <a:solidFill>
                <a:schemeClr val="bg1"/>
              </a:solidFill>
              <a:latin typeface="UTM American Sans" panose="02040603050506020204" pitchFamily="18" charset="0"/>
            </a:endParaRPr>
          </a:p>
        </p:txBody>
      </p:sp>
    </p:spTree>
    <p:extLst>
      <p:ext uri="{BB962C8B-B14F-4D97-AF65-F5344CB8AC3E}">
        <p14:creationId xmlns:p14="http://schemas.microsoft.com/office/powerpoint/2010/main" val="1832300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7199" dirty="0">
                <a:solidFill>
                  <a:schemeClr val="bg1"/>
                </a:solidFill>
                <a:effectLst>
                  <a:outerShdw blurRad="38100" dist="38100" dir="2700000" algn="tl">
                    <a:srgbClr val="000000">
                      <a:alpha val="43137"/>
                    </a:srgbClr>
                  </a:outerShdw>
                </a:effectLst>
              </a:rPr>
              <a:t>để các ngài cùng nhau tìm hiểu những điều đẹp ý</a:t>
            </a:r>
            <a:r>
              <a:rPr lang="en-US" sz="7199" dirty="0">
                <a:solidFill>
                  <a:schemeClr val="bg1"/>
                </a:solidFill>
                <a:effectLst>
                  <a:outerShdw blurRad="38100" dist="38100" dir="2700000" algn="tl">
                    <a:srgbClr val="000000">
                      <a:alpha val="43137"/>
                    </a:srgbClr>
                  </a:outerShdw>
                </a:effectLst>
              </a:rPr>
              <a:t> </a:t>
            </a:r>
            <a:r>
              <a:rPr lang="vi-VN" sz="7199" dirty="0">
                <a:solidFill>
                  <a:schemeClr val="bg1"/>
                </a:solidFill>
                <a:effectLst>
                  <a:outerShdw blurRad="38100" dist="38100" dir="2700000" algn="tl">
                    <a:srgbClr val="000000">
                      <a:alpha val="43137"/>
                    </a:srgbClr>
                  </a:outerShdw>
                </a:effectLst>
              </a:rPr>
              <a:t>Chúa, và hướng dẫn đoàn Dân Chúa thực thi những điều Chúa truyền dạy</a:t>
            </a:r>
            <a:r>
              <a:rPr lang="en-US" sz="7199"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34025097"/>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5334" dirty="0">
                <a:solidFill>
                  <a:schemeClr val="bg1"/>
                </a:solidFill>
                <a:effectLst>
                  <a:outerShdw blurRad="38100" dist="38100" dir="2700000" algn="tl">
                    <a:srgbClr val="000000">
                      <a:alpha val="43137"/>
                    </a:srgbClr>
                  </a:outerShdw>
                </a:effectLst>
              </a:rPr>
              <a:t>Các giáo phận Việt Nam chúng con, luôn muốn cùng chung nhịp bước với Hội Thánh hoàn vũ, xin cho chúng con biết đồng cảm với nỗi thao thức của các Mục tử trên toàn thế giới, ngày càng ý thức hơn về tình hiệp thông,</a:t>
            </a:r>
            <a:endParaRPr lang="en-US" sz="5334"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1736758"/>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6400" dirty="0">
                <a:solidFill>
                  <a:schemeClr val="bg1"/>
                </a:solidFill>
                <a:effectLst>
                  <a:outerShdw blurRad="38100" dist="38100" dir="2700000" algn="tl">
                    <a:srgbClr val="000000">
                      <a:alpha val="43137"/>
                    </a:srgbClr>
                  </a:outerShdw>
                </a:effectLst>
              </a:rPr>
              <a:t>thái độ tham gia và lòng nhiệt thành trong sứ vụ của Hội</a:t>
            </a:r>
            <a:r>
              <a:rPr lang="en-US" sz="6400" dirty="0">
                <a:solidFill>
                  <a:schemeClr val="bg1"/>
                </a:solidFill>
                <a:effectLst>
                  <a:outerShdw blurRad="38100" dist="38100" dir="2700000" algn="tl">
                    <a:srgbClr val="000000">
                      <a:alpha val="43137"/>
                    </a:srgbClr>
                  </a:outerShdw>
                </a:effectLst>
              </a:rPr>
              <a:t> </a:t>
            </a:r>
            <a:r>
              <a:rPr lang="vi-VN" sz="6400" dirty="0">
                <a:solidFill>
                  <a:schemeClr val="bg1"/>
                </a:solidFill>
                <a:effectLst>
                  <a:outerShdw blurRad="38100" dist="38100" dir="2700000" algn="tl">
                    <a:srgbClr val="000000">
                      <a:alpha val="43137"/>
                    </a:srgbClr>
                  </a:outerShdw>
                </a:effectLst>
              </a:rPr>
              <a:t>Thánh, Nhờ lời chuyển cầu của Đức Trinh Nữ Maria, Nữ Vương các Tông đồ và là Mẹ của Hội Thánh,</a:t>
            </a:r>
            <a:endParaRPr lang="en-US" sz="6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78731"/>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rmAutofit/>
          </a:bodyPr>
          <a:lstStyle/>
          <a:p>
            <a:pPr algn="just"/>
            <a:r>
              <a:rPr lang="vi-VN" sz="5867" dirty="0">
                <a:solidFill>
                  <a:schemeClr val="bg1"/>
                </a:solidFill>
                <a:effectLst>
                  <a:outerShdw blurRad="38100" dist="38100" dir="2700000" algn="tl">
                    <a:srgbClr val="000000">
                      <a:alpha val="43137"/>
                    </a:srgbClr>
                  </a:outerShdw>
                </a:effectLst>
                <a:cs typeface="Times New Roman" pitchFamily="18" charset="0"/>
              </a:rPr>
              <a:t>Chúng con dâng lời khẩn cầu lên Chúa, là đấng hoạt động mọi nơi mọi thời, trong sự hiệp thông với Chúa Cha và Chúa Con, luôn mãi mãi đến muôn đời. </a:t>
            </a:r>
            <a:r>
              <a:rPr lang="vi-VN" sz="5867" dirty="0">
                <a:solidFill>
                  <a:srgbClr val="FFFF00"/>
                </a:solidFill>
                <a:effectLst>
                  <a:outerShdw blurRad="38100" dist="38100" dir="2700000" algn="tl">
                    <a:srgbClr val="000000">
                      <a:alpha val="43137"/>
                    </a:srgbClr>
                  </a:outerShdw>
                </a:effectLst>
                <a:cs typeface="Times New Roman" pitchFamily="18" charset="0"/>
              </a:rPr>
              <a:t>Amen.</a:t>
            </a:r>
            <a:endParaRPr lang="en-US" sz="5867"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556285898"/>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468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7200" u="sng" dirty="0">
                <a:solidFill>
                  <a:srgbClr val="FFFF00"/>
                </a:solidFill>
              </a:rPr>
              <a:t>Ca </a:t>
            </a:r>
            <a:r>
              <a:rPr lang="en-US" sz="7200" u="sng" dirty="0" err="1">
                <a:solidFill>
                  <a:srgbClr val="FFFF00"/>
                </a:solidFill>
              </a:rPr>
              <a:t>Nhập</a:t>
            </a:r>
            <a:r>
              <a:rPr lang="en-US" sz="7200" u="sng" dirty="0">
                <a:solidFill>
                  <a:srgbClr val="FFFF00"/>
                </a:solidFill>
              </a:rPr>
              <a:t> </a:t>
            </a:r>
            <a:r>
              <a:rPr lang="en-US" sz="7200" u="sng" dirty="0" err="1">
                <a:solidFill>
                  <a:srgbClr val="FFFF00"/>
                </a:solidFill>
              </a:rPr>
              <a:t>Lễ</a:t>
            </a:r>
            <a:br>
              <a:rPr lang="en-US" sz="7200" u="sng" dirty="0">
                <a:solidFill>
                  <a:srgbClr val="FFFF00"/>
                </a:solidFill>
              </a:rPr>
            </a:br>
            <a:br>
              <a:rPr lang="en-US" sz="7200" u="sng" dirty="0">
                <a:solidFill>
                  <a:srgbClr val="FFFF00"/>
                </a:solidFill>
              </a:rPr>
            </a:br>
            <a:r>
              <a:rPr lang="en-US" sz="11500" dirty="0" err="1">
                <a:solidFill>
                  <a:srgbClr val="FFFF00"/>
                </a:solidFill>
              </a:rPr>
              <a:t>Lời</a:t>
            </a:r>
            <a:r>
              <a:rPr lang="en-US" sz="11500" dirty="0">
                <a:solidFill>
                  <a:srgbClr val="FFFF00"/>
                </a:solidFill>
              </a:rPr>
              <a:t> </a:t>
            </a:r>
            <a:r>
              <a:rPr lang="en-US" sz="11500" dirty="0" err="1">
                <a:solidFill>
                  <a:srgbClr val="FFFF00"/>
                </a:solidFill>
              </a:rPr>
              <a:t>Chúa</a:t>
            </a:r>
            <a:r>
              <a:rPr lang="en-US" sz="11500" dirty="0">
                <a:solidFill>
                  <a:srgbClr val="FFFF00"/>
                </a:solidFill>
              </a:rPr>
              <a:t> 4 </a:t>
            </a:r>
            <a:br>
              <a:rPr lang="en-US" sz="11500" dirty="0">
                <a:solidFill>
                  <a:srgbClr val="FFFF00"/>
                </a:solidFill>
              </a:rPr>
            </a:br>
            <a:r>
              <a:rPr lang="en-US" sz="4800" dirty="0">
                <a:solidFill>
                  <a:schemeClr val="bg1"/>
                </a:solidFill>
              </a:rPr>
              <a:t>St: </a:t>
            </a:r>
            <a:r>
              <a:rPr lang="en-US" sz="4800" dirty="0" err="1">
                <a:solidFill>
                  <a:schemeClr val="bg1"/>
                </a:solidFill>
              </a:rPr>
              <a:t>Thế</a:t>
            </a:r>
            <a:r>
              <a:rPr lang="en-US" sz="4800" dirty="0">
                <a:solidFill>
                  <a:schemeClr val="bg1"/>
                </a:solidFill>
              </a:rPr>
              <a:t> Thông</a:t>
            </a:r>
            <a:endParaRPr lang="en-US" sz="11500" i="1" dirty="0">
              <a:solidFill>
                <a:schemeClr val="bg1"/>
              </a:solidFill>
            </a:endParaRPr>
          </a:p>
        </p:txBody>
      </p:sp>
    </p:spTree>
    <p:extLst>
      <p:ext uri="{BB962C8B-B14F-4D97-AF65-F5344CB8AC3E}">
        <p14:creationId xmlns:p14="http://schemas.microsoft.com/office/powerpoint/2010/main" val="4608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en-US" sz="7200" u="sng" dirty="0">
                <a:solidFill>
                  <a:srgbClr val="FFFF00"/>
                </a:solidFill>
                <a:latin typeface="+mj-lt"/>
              </a:rPr>
              <a:t>Tk</a:t>
            </a:r>
            <a:r>
              <a:rPr lang="vi-VN" sz="7200" u="sng" dirty="0">
                <a:solidFill>
                  <a:srgbClr val="FFFF00"/>
                </a:solidFill>
                <a:latin typeface="+mj-lt"/>
              </a:rPr>
              <a:t>1.</a:t>
            </a:r>
            <a:r>
              <a:rPr lang="vi-VN" sz="7200" dirty="0">
                <a:solidFill>
                  <a:schemeClr val="bg1"/>
                </a:solidFill>
                <a:latin typeface="+mj-lt"/>
              </a:rPr>
              <a:t> Lời Chúa đã đến trong t</a:t>
            </a:r>
            <a:r>
              <a:rPr lang="en-US" sz="7200" dirty="0" err="1">
                <a:solidFill>
                  <a:schemeClr val="bg1"/>
                </a:solidFill>
                <a:latin typeface="+mj-lt"/>
              </a:rPr>
              <a:t>i</a:t>
            </a:r>
            <a:r>
              <a:rPr lang="vi-VN" sz="7200" dirty="0">
                <a:solidFill>
                  <a:schemeClr val="bg1"/>
                </a:solidFill>
                <a:latin typeface="+mj-lt"/>
              </a:rPr>
              <a:t>m </a:t>
            </a:r>
            <a:r>
              <a:rPr lang="en-US" sz="7200" dirty="0" err="1">
                <a:solidFill>
                  <a:schemeClr val="bg1"/>
                </a:solidFill>
                <a:latin typeface="+mj-lt"/>
              </a:rPr>
              <a:t>người</a:t>
            </a:r>
            <a:r>
              <a:rPr lang="vi-VN" sz="7200" dirty="0">
                <a:solidFill>
                  <a:schemeClr val="bg1"/>
                </a:solidFill>
                <a:latin typeface="+mj-lt"/>
              </a:rPr>
              <a:t>. Lời Chúa đã trổ sinh tốt tươi. Ai ơi mở lòng ra đón nhận. Lời Người sẽ soi sáng trí lòng.</a:t>
            </a:r>
          </a:p>
        </p:txBody>
      </p:sp>
      <p:sp>
        <p:nvSpPr>
          <p:cNvPr id="4" name="Subtitle 2">
            <a:hlinkClick r:id="" action="ppaction://noaction"/>
          </p:cNvPr>
          <p:cNvSpPr txBox="1">
            <a:spLocks/>
          </p:cNvSpPr>
          <p:nvPr/>
        </p:nvSpPr>
        <p:spPr bwMode="auto">
          <a:xfrm>
            <a:off x="5076056" y="530120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vi-VN" sz="6600" u="sng" dirty="0">
                <a:solidFill>
                  <a:srgbClr val="FFFF00"/>
                </a:solidFill>
                <a:latin typeface="+mj-lt"/>
              </a:rPr>
              <a:t>ĐK:</a:t>
            </a:r>
            <a:r>
              <a:rPr lang="vi-VN" sz="6600" dirty="0">
                <a:solidFill>
                  <a:schemeClr val="bg1"/>
                </a:solidFill>
                <a:latin typeface="+mj-lt"/>
              </a:rPr>
              <a:t> Chúa cúi xuống đến bên con nguời cho ta nghe nhịp vỗ yêu thương, cho ta nghe tình yêu thôi thúc đây chân lý vẫy gọi người ơi</a:t>
            </a:r>
            <a:r>
              <a:rPr lang="en-US" sz="6600" dirty="0">
                <a:solidFill>
                  <a:schemeClr val="bg1"/>
                </a:solidFill>
                <a:latin typeface="+mj-lt"/>
              </a:rPr>
              <a:t>.</a:t>
            </a:r>
            <a:endParaRPr lang="vi-VN" sz="6600" dirty="0">
              <a:solidFill>
                <a:schemeClr val="bg1"/>
              </a:solidFill>
              <a:latin typeface="+mj-lt"/>
            </a:endParaRPr>
          </a:p>
        </p:txBody>
      </p:sp>
    </p:spTree>
    <p:extLst>
      <p:ext uri="{BB962C8B-B14F-4D97-AF65-F5344CB8AC3E}">
        <p14:creationId xmlns:p14="http://schemas.microsoft.com/office/powerpoint/2010/main" val="11393257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6600" u="sng" dirty="0">
                <a:solidFill>
                  <a:srgbClr val="FFFF00"/>
                </a:solidFill>
                <a:latin typeface="+mj-lt"/>
              </a:rPr>
              <a:t>Tk2</a:t>
            </a:r>
            <a:r>
              <a:rPr lang="vi-VN" sz="6600" u="sng" dirty="0">
                <a:solidFill>
                  <a:srgbClr val="FFFF00"/>
                </a:solidFill>
                <a:latin typeface="+mj-lt"/>
              </a:rPr>
              <a:t>.</a:t>
            </a:r>
            <a:r>
              <a:rPr lang="vi-VN" sz="6600" dirty="0">
                <a:solidFill>
                  <a:schemeClr val="bg1"/>
                </a:solidFill>
                <a:latin typeface="+mj-lt"/>
              </a:rPr>
              <a:t> Lời Chúa ấm áp bao ân tình. Lời Chúa tràn đầy muôn phúc vinh cho ta được huởng ơn thái bình. Lời Người ngàn năm mãi vững bền.</a:t>
            </a:r>
          </a:p>
        </p:txBody>
      </p:sp>
      <p:sp>
        <p:nvSpPr>
          <p:cNvPr id="4" name="Subtitle 2">
            <a:hlinkClick r:id="" action="ppaction://noaction"/>
          </p:cNvPr>
          <p:cNvSpPr txBox="1">
            <a:spLocks/>
          </p:cNvSpPr>
          <p:nvPr/>
        </p:nvSpPr>
        <p:spPr bwMode="auto">
          <a:xfrm>
            <a:off x="5076056" y="530120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57250"/>
            <a:ext cx="9144000" cy="5143500"/>
          </a:xfrm>
        </p:spPr>
        <p:txBody>
          <a:bodyPr anchor="ctr">
            <a:noAutofit/>
          </a:bodyPr>
          <a:lstStyle/>
          <a:p>
            <a:pPr algn="just">
              <a:lnSpc>
                <a:spcPct val="90000"/>
              </a:lnSpc>
              <a:spcBef>
                <a:spcPts val="0"/>
              </a:spcBef>
            </a:pPr>
            <a:r>
              <a:rPr lang="vi-VN" sz="6000" u="sng">
                <a:solidFill>
                  <a:srgbClr val="FFFF00"/>
                </a:solidFill>
                <a:latin typeface="+mj-lt"/>
              </a:rPr>
              <a:t>ĐK:</a:t>
            </a:r>
            <a:r>
              <a:rPr lang="vi-VN" sz="6000">
                <a:solidFill>
                  <a:schemeClr val="bg1"/>
                </a:solidFill>
                <a:latin typeface="+mj-lt"/>
              </a:rPr>
              <a:t> Chúa cúi xuống đến bên con nguời cho ta nghe nhịp vỗ yêu thương, cho ta nghe tình yêu thôi thúc đây chân lý vẫy gọi người ơi</a:t>
            </a:r>
          </a:p>
        </p:txBody>
      </p:sp>
    </p:spTree>
    <p:extLst>
      <p:ext uri="{BB962C8B-B14F-4D97-AF65-F5344CB8AC3E}">
        <p14:creationId xmlns:p14="http://schemas.microsoft.com/office/powerpoint/2010/main" val="27032838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7200" u="sng" dirty="0">
                <a:solidFill>
                  <a:srgbClr val="FFFF00"/>
                </a:solidFill>
                <a:latin typeface="+mj-lt"/>
              </a:rPr>
              <a:t>Tk3</a:t>
            </a:r>
            <a:r>
              <a:rPr lang="vi-VN" sz="7200" u="sng" dirty="0">
                <a:solidFill>
                  <a:srgbClr val="FFFF00"/>
                </a:solidFill>
                <a:latin typeface="+mj-lt"/>
              </a:rPr>
              <a:t>.</a:t>
            </a:r>
            <a:r>
              <a:rPr lang="vi-VN" sz="7200" dirty="0">
                <a:solidFill>
                  <a:schemeClr val="bg1"/>
                </a:solidFill>
                <a:latin typeface="+mj-lt"/>
              </a:rPr>
              <a:t> Lời Chúa sức sống bao tâm hồn. Lời Chúa là nguồn ơn tái sinh. cho ta tìm được ơn cứu độ. Lời Người ngàn năm với đất trời.</a:t>
            </a:r>
          </a:p>
        </p:txBody>
      </p:sp>
      <p:sp>
        <p:nvSpPr>
          <p:cNvPr id="4" name="Subtitle 2">
            <a:hlinkClick r:id="" action="ppaction://noaction"/>
          </p:cNvPr>
          <p:cNvSpPr txBox="1">
            <a:spLocks/>
          </p:cNvSpPr>
          <p:nvPr/>
        </p:nvSpPr>
        <p:spPr bwMode="auto">
          <a:xfrm>
            <a:off x="5076056" y="530120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60416079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vi-VN" sz="6600" u="sng" dirty="0">
                <a:solidFill>
                  <a:srgbClr val="FFFF00"/>
                </a:solidFill>
                <a:latin typeface="+mj-lt"/>
              </a:rPr>
              <a:t>ĐK:</a:t>
            </a:r>
            <a:r>
              <a:rPr lang="vi-VN" sz="6600" dirty="0">
                <a:solidFill>
                  <a:schemeClr val="bg1"/>
                </a:solidFill>
                <a:latin typeface="+mj-lt"/>
              </a:rPr>
              <a:t> Chúa cúi xuống đến bên con nguời cho ta nghe nhịp vỗ yêu thương, cho ta nghe tình yêu thôi thúc đây chân lý vẫy gọi người ơi</a:t>
            </a:r>
            <a:r>
              <a:rPr lang="en-US" sz="6600" dirty="0">
                <a:solidFill>
                  <a:schemeClr val="bg1"/>
                </a:solidFill>
                <a:latin typeface="+mj-lt"/>
              </a:rPr>
              <a:t>.</a:t>
            </a:r>
            <a:endParaRPr lang="vi-VN" sz="6600" dirty="0">
              <a:solidFill>
                <a:schemeClr val="bg1"/>
              </a:solidFill>
              <a:latin typeface="+mj-lt"/>
            </a:endParaRPr>
          </a:p>
        </p:txBody>
      </p:sp>
    </p:spTree>
    <p:extLst>
      <p:ext uri="{BB962C8B-B14F-4D97-AF65-F5344CB8AC3E}">
        <p14:creationId xmlns:p14="http://schemas.microsoft.com/office/powerpoint/2010/main" val="192550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229310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857251"/>
            <a:ext cx="9144000" cy="5143500"/>
          </a:xfrm>
        </p:spPr>
        <p:txBody>
          <a:bodyPr/>
          <a:lstStyle/>
          <a:p>
            <a:pPr eaLnBrk="1" hangingPunct="1">
              <a:lnSpc>
                <a:spcPct val="150000"/>
              </a:lnSpc>
            </a:pPr>
            <a:endParaRPr lang="en-US" sz="3600" dirty="0">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30754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6858000"/>
          </a:xfrm>
        </p:spPr>
        <p:txBody>
          <a:bodyPr/>
          <a:lstStyle/>
          <a:p>
            <a:pPr algn="l" eaLnBrk="1" hangingPunct="1">
              <a:lnSpc>
                <a:spcPct val="150000"/>
              </a:lnSpc>
            </a:pPr>
            <a:r>
              <a:rPr lang="en-US" sz="4800" u="sng"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a:t>
            </a:r>
            <a:r>
              <a:rPr lang="en-US" sz="48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4800" u="sng"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tế</a:t>
            </a:r>
            <a:r>
              <a:rPr lang="en-US" sz="48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en-US" sz="48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danh</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Thiên</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trên</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các</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tầng</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trời</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b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723859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816333"/>
            <a:ext cx="9144000" cy="6041667"/>
          </a:xfrm>
        </p:spPr>
        <p:txBody>
          <a:bodyPr/>
          <a:lstStyle/>
          <a:p>
            <a:pPr algn="l" eaLnBrk="1" hangingPunct="1">
              <a:lnSpc>
                <a:spcPct val="140000"/>
              </a:lnSpc>
            </a:pPr>
            <a:r>
              <a:rPr lang="en-US" sz="5333"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ca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ngợi</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333"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chúc</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tụng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b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333"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thờ</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333"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tôn</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456190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tạ</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vì</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quang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4142971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72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một</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Thiên</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Giêsu</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Kitô</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p>
          <a:p>
            <a:pPr marL="0" indent="0" algn="just" eaLnBrk="1" hangingPunct="1">
              <a:buNone/>
            </a:pPr>
            <a:r>
              <a:rPr lang="vi-VN"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8269259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90830"/>
            <a:ext cx="9144000" cy="6667169"/>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nhậm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lời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cầu</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khẩn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12886539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402867"/>
            <a:ext cx="9144000" cy="6455133"/>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ngự</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bên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hữu</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Đức</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Cha,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2867861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6000">
                <a:solidFill>
                  <a:srgbClr val="FFFF00"/>
                </a:solidFill>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đấng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tối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2221166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56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503809" y="475697"/>
            <a:ext cx="8054266" cy="1200329"/>
          </a:xfrm>
          <a:prstGeom prst="rect">
            <a:avLst/>
          </a:prstGeom>
          <a:noFill/>
        </p:spPr>
        <p:txBody>
          <a:bodyPr wrap="square" rtlCol="0">
            <a:spAutoFit/>
          </a:bodyPr>
          <a:lstStyle/>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đọc</a:t>
            </a:r>
            <a:r>
              <a:rPr lang="en-US" sz="3600" dirty="0">
                <a:solidFill>
                  <a:srgbClr val="FFFF00"/>
                </a:solidFill>
                <a:latin typeface="UTM American Sans"/>
              </a:rPr>
              <a:t> 1</a:t>
            </a:r>
          </a:p>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trích</a:t>
            </a:r>
            <a:r>
              <a:rPr lang="en-US" sz="3600" dirty="0">
                <a:solidFill>
                  <a:srgbClr val="FFFF00"/>
                </a:solidFill>
                <a:latin typeface="UTM American Sans"/>
              </a:rPr>
              <a:t> </a:t>
            </a:r>
            <a:r>
              <a:rPr lang="en-US" sz="3600" dirty="0" err="1">
                <a:solidFill>
                  <a:srgbClr val="FFFF00"/>
                </a:solidFill>
                <a:latin typeface="UTM American Sans"/>
              </a:rPr>
              <a:t>sách</a:t>
            </a:r>
            <a:r>
              <a:rPr lang="en-US" sz="3600" dirty="0">
                <a:solidFill>
                  <a:srgbClr val="FFFF00"/>
                </a:solidFill>
                <a:latin typeface="UTM American Sans"/>
              </a:rPr>
              <a:t> </a:t>
            </a:r>
            <a:r>
              <a:rPr lang="en-US" sz="3600" dirty="0" err="1">
                <a:solidFill>
                  <a:srgbClr val="FFFF00"/>
                </a:solidFill>
                <a:latin typeface="UTM American Sans"/>
              </a:rPr>
              <a:t>ngôn</a:t>
            </a:r>
            <a:r>
              <a:rPr lang="en-US" sz="3600" dirty="0">
                <a:solidFill>
                  <a:srgbClr val="FFFF00"/>
                </a:solidFill>
                <a:latin typeface="UTM American Sans"/>
              </a:rPr>
              <a:t> </a:t>
            </a:r>
            <a:r>
              <a:rPr lang="en-US" sz="3600" dirty="0" err="1">
                <a:solidFill>
                  <a:srgbClr val="FFFF00"/>
                </a:solidFill>
                <a:latin typeface="UTM American Sans"/>
              </a:rPr>
              <a:t>sứ</a:t>
            </a:r>
            <a:r>
              <a:rPr lang="en-US" sz="3600" dirty="0">
                <a:solidFill>
                  <a:srgbClr val="FFFF00"/>
                </a:solidFill>
                <a:latin typeface="UTM American Sans"/>
              </a:rPr>
              <a:t> </a:t>
            </a:r>
            <a:r>
              <a:rPr lang="en-US" sz="3600" dirty="0" err="1">
                <a:solidFill>
                  <a:srgbClr val="FFFF00"/>
                </a:solidFill>
                <a:latin typeface="UTM American Sans"/>
              </a:rPr>
              <a:t>Dacaria</a:t>
            </a:r>
            <a:endParaRPr lang="en-US" sz="3600" dirty="0">
              <a:solidFill>
                <a:srgbClr val="FFFF00"/>
              </a:solidFill>
              <a:latin typeface="UTM American Sans"/>
            </a:endParaRPr>
          </a:p>
        </p:txBody>
      </p:sp>
      <p:sp>
        <p:nvSpPr>
          <p:cNvPr id="7" name="TextBox 6"/>
          <p:cNvSpPr txBox="1"/>
          <p:nvPr/>
        </p:nvSpPr>
        <p:spPr>
          <a:xfrm>
            <a:off x="503808" y="5082569"/>
            <a:ext cx="7207422" cy="1569660"/>
          </a:xfrm>
          <a:prstGeom prst="rect">
            <a:avLst/>
          </a:prstGeom>
          <a:noFill/>
        </p:spPr>
        <p:txBody>
          <a:bodyPr wrap="none" rtlCol="0">
            <a:spAutoFit/>
          </a:bodyPr>
          <a:lstStyle/>
          <a:p>
            <a:r>
              <a:rPr lang="en-US" sz="3200" dirty="0" err="1">
                <a:solidFill>
                  <a:srgbClr val="FFFF00"/>
                </a:solidFill>
                <a:latin typeface="UTM American Sans"/>
              </a:rPr>
              <a:t>Thánh</a:t>
            </a:r>
            <a:r>
              <a:rPr lang="en-US" sz="3200" dirty="0">
                <a:solidFill>
                  <a:srgbClr val="FFFF00"/>
                </a:solidFill>
                <a:latin typeface="UTM American Sans"/>
              </a:rPr>
              <a:t> </a:t>
            </a:r>
            <a:r>
              <a:rPr lang="en-US" sz="3200" dirty="0" err="1">
                <a:solidFill>
                  <a:srgbClr val="FFFF00"/>
                </a:solidFill>
                <a:latin typeface="UTM American Sans"/>
              </a:rPr>
              <a:t>Vịnh</a:t>
            </a:r>
            <a:r>
              <a:rPr lang="en-US" sz="3200" dirty="0">
                <a:solidFill>
                  <a:srgbClr val="FFFF00"/>
                </a:solidFill>
                <a:latin typeface="UTM American Sans"/>
              </a:rPr>
              <a:t> 144</a:t>
            </a:r>
          </a:p>
          <a:p>
            <a:r>
              <a:rPr lang="vi-VN" sz="3200" dirty="0">
                <a:solidFill>
                  <a:srgbClr val="FFFF00"/>
                </a:solidFill>
              </a:rPr>
              <a:t>Lạy Chúa con thờ, là vua của con,</a:t>
            </a:r>
            <a:endParaRPr lang="en-US" sz="3200" dirty="0">
              <a:solidFill>
                <a:srgbClr val="FFFF00"/>
              </a:solidFill>
              <a:latin typeface="UTM American Sans"/>
            </a:endParaRPr>
          </a:p>
          <a:p>
            <a:r>
              <a:rPr lang="vi-VN" sz="3200" dirty="0">
                <a:solidFill>
                  <a:srgbClr val="FFFF00"/>
                </a:solidFill>
              </a:rPr>
              <a:t>con chúc tụng Danh Chúa đến muôn đời.</a:t>
            </a:r>
            <a:endParaRPr lang="en-US" sz="3200" dirty="0">
              <a:solidFill>
                <a:srgbClr val="FFFF00"/>
              </a:solidFill>
              <a:latin typeface="UTM American Sans"/>
            </a:endParaRPr>
          </a:p>
        </p:txBody>
      </p:sp>
    </p:spTree>
    <p:extLst>
      <p:ext uri="{BB962C8B-B14F-4D97-AF65-F5344CB8AC3E}">
        <p14:creationId xmlns:p14="http://schemas.microsoft.com/office/powerpoint/2010/main" val="2982275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lstStyle/>
          <a:p>
            <a:r>
              <a:rPr kumimoji="0" lang="en-US" sz="4400" b="0" i="0" u="none" strike="noStrike" kern="1200" cap="none" spc="0" normalizeH="0" baseline="0" noProof="0" dirty="0" err="1">
                <a:ln>
                  <a:noFill/>
                </a:ln>
                <a:solidFill>
                  <a:schemeClr val="bg1"/>
                </a:solidFill>
                <a:effectLst/>
                <a:uLnTx/>
                <a:uFillTx/>
                <a:latin typeface="UTM American Sans"/>
                <a:ea typeface="+mj-ea"/>
                <a:cs typeface="+mj-cs"/>
              </a:rPr>
              <a:t>Chúa</a:t>
            </a:r>
            <a:r>
              <a:rPr kumimoji="0" lang="en-US" sz="4400" b="0" i="0" u="none" strike="noStrike" kern="1200" cap="none" spc="0" normalizeH="0" baseline="0" noProof="0" dirty="0">
                <a:ln>
                  <a:noFill/>
                </a:ln>
                <a:solidFill>
                  <a:schemeClr val="bg1"/>
                </a:solidFill>
                <a:effectLst/>
                <a:uLnTx/>
                <a:uFillTx/>
                <a:latin typeface="UTM American Sans"/>
                <a:ea typeface="+mj-ea"/>
                <a:cs typeface="+mj-cs"/>
              </a:rPr>
              <a:t> </a:t>
            </a:r>
            <a:r>
              <a:rPr kumimoji="0" lang="en-US" sz="4400" b="0" i="0" u="none" strike="noStrike" kern="1200" cap="none" spc="0" normalizeH="0" baseline="0" noProof="0" dirty="0" err="1">
                <a:ln>
                  <a:noFill/>
                </a:ln>
                <a:solidFill>
                  <a:schemeClr val="bg1"/>
                </a:solidFill>
                <a:effectLst/>
                <a:uLnTx/>
                <a:uFillTx/>
                <a:latin typeface="UTM American Sans"/>
                <a:ea typeface="+mj-ea"/>
                <a:cs typeface="+mj-cs"/>
              </a:rPr>
              <a:t>Nhật</a:t>
            </a:r>
            <a:r>
              <a:rPr kumimoji="0" lang="en-US" sz="4400" b="0" i="0" u="none" strike="noStrike" kern="1200" cap="none" spc="0" normalizeH="0" baseline="0" noProof="0" dirty="0">
                <a:ln>
                  <a:noFill/>
                </a:ln>
                <a:solidFill>
                  <a:schemeClr val="bg1"/>
                </a:solidFill>
                <a:effectLst/>
                <a:uLnTx/>
                <a:uFillTx/>
                <a:latin typeface="UTM American Sans"/>
                <a:ea typeface="+mj-ea"/>
                <a:cs typeface="+mj-cs"/>
              </a:rPr>
              <a:t> XV </a:t>
            </a:r>
            <a:r>
              <a:rPr kumimoji="0" lang="en-US" sz="4400" b="0" i="0" u="none" strike="noStrike" kern="1200" cap="none" spc="0" normalizeH="0" baseline="0" noProof="0" dirty="0" err="1">
                <a:ln>
                  <a:noFill/>
                </a:ln>
                <a:solidFill>
                  <a:schemeClr val="bg1"/>
                </a:solidFill>
                <a:effectLst/>
                <a:uLnTx/>
                <a:uFillTx/>
                <a:latin typeface="UTM American Sans"/>
                <a:ea typeface="+mj-ea"/>
                <a:cs typeface="+mj-cs"/>
              </a:rPr>
              <a:t>Thường</a:t>
            </a:r>
            <a:r>
              <a:rPr kumimoji="0" lang="en-US" sz="4400" b="0" i="0" u="none" strike="noStrike" kern="1200" cap="none" spc="0" normalizeH="0" baseline="0" noProof="0" dirty="0">
                <a:ln>
                  <a:noFill/>
                </a:ln>
                <a:solidFill>
                  <a:schemeClr val="bg1"/>
                </a:solidFill>
                <a:effectLst/>
                <a:uLnTx/>
                <a:uFillTx/>
                <a:latin typeface="UTM American Sans"/>
                <a:ea typeface="+mj-ea"/>
                <a:cs typeface="+mj-cs"/>
              </a:rPr>
              <a:t> </a:t>
            </a:r>
            <a:r>
              <a:rPr kumimoji="0" lang="en-US" sz="4400" b="0" i="0" u="none" strike="noStrike" kern="1200" cap="none" spc="0" normalizeH="0" baseline="0" noProof="0" dirty="0" err="1">
                <a:ln>
                  <a:noFill/>
                </a:ln>
                <a:solidFill>
                  <a:schemeClr val="bg1"/>
                </a:solidFill>
                <a:effectLst/>
                <a:uLnTx/>
                <a:uFillTx/>
                <a:latin typeface="UTM American Sans"/>
                <a:ea typeface="+mj-ea"/>
                <a:cs typeface="+mj-cs"/>
              </a:rPr>
              <a:t>Niên</a:t>
            </a:r>
            <a:r>
              <a:rPr lang="en-US" dirty="0">
                <a:solidFill>
                  <a:schemeClr val="bg1"/>
                </a:solidFill>
                <a:latin typeface="UTM American Sans"/>
              </a:rPr>
              <a:t>-</a:t>
            </a:r>
            <a:r>
              <a:rPr kumimoji="0" lang="en-US" sz="4400" b="0" i="0" u="none" strike="noStrike" kern="1200" cap="none" spc="0" normalizeH="0" baseline="0" noProof="0" dirty="0" err="1">
                <a:ln>
                  <a:noFill/>
                </a:ln>
                <a:solidFill>
                  <a:schemeClr val="bg1"/>
                </a:solidFill>
                <a:effectLst/>
                <a:uLnTx/>
                <a:uFillTx/>
                <a:latin typeface="UTM American Sans"/>
                <a:ea typeface="+mj-ea"/>
                <a:cs typeface="+mj-cs"/>
              </a:rPr>
              <a:t>Năm</a:t>
            </a:r>
            <a:r>
              <a:rPr kumimoji="0" lang="en-US" sz="4400" b="0" i="0" u="none" strike="noStrike" kern="1200" cap="none" spc="0" normalizeH="0" baseline="0" noProof="0" dirty="0">
                <a:ln>
                  <a:noFill/>
                </a:ln>
                <a:solidFill>
                  <a:schemeClr val="bg1"/>
                </a:solidFill>
                <a:effectLst/>
                <a:uLnTx/>
                <a:uFillTx/>
                <a:latin typeface="UTM American Sans"/>
                <a:ea typeface="+mj-ea"/>
                <a:cs typeface="+mj-cs"/>
              </a:rPr>
              <a:t> A</a:t>
            </a:r>
            <a:br>
              <a:rPr kumimoji="0" lang="en-US" sz="4400" b="0" i="0" u="none" strike="noStrike" kern="1200" cap="none" spc="0" normalizeH="0" baseline="0" noProof="0" dirty="0">
                <a:ln>
                  <a:noFill/>
                </a:ln>
                <a:solidFill>
                  <a:schemeClr val="bg1"/>
                </a:solidFill>
                <a:effectLst/>
                <a:uLnTx/>
                <a:uFillTx/>
                <a:latin typeface="UTM American Sans"/>
                <a:ea typeface="+mj-ea"/>
                <a:cs typeface="+mj-cs"/>
              </a:rPr>
            </a:br>
            <a:br>
              <a:rPr lang="en-US" u="sng" dirty="0">
                <a:solidFill>
                  <a:schemeClr val="bg1"/>
                </a:solidFill>
              </a:rPr>
            </a:br>
            <a:r>
              <a:rPr lang="en-US" sz="6000" u="sng" dirty="0" err="1">
                <a:solidFill>
                  <a:srgbClr val="FFFF00"/>
                </a:solidFill>
              </a:rPr>
              <a:t>Đáp</a:t>
            </a:r>
            <a:r>
              <a:rPr lang="en-US" sz="6000" u="sng" dirty="0">
                <a:solidFill>
                  <a:srgbClr val="FFFF00"/>
                </a:solidFill>
              </a:rPr>
              <a:t> Ca</a:t>
            </a:r>
            <a:br>
              <a:rPr lang="en-US" u="sng" dirty="0">
                <a:solidFill>
                  <a:srgbClr val="FFFF00"/>
                </a:solidFill>
              </a:rPr>
            </a:br>
            <a:br>
              <a:rPr lang="en-US" dirty="0">
                <a:solidFill>
                  <a:srgbClr val="FFFF00"/>
                </a:solidFill>
              </a:rPr>
            </a:br>
            <a:r>
              <a:rPr lang="en-US" sz="8800" dirty="0" err="1">
                <a:solidFill>
                  <a:srgbClr val="FFFF00"/>
                </a:solidFill>
              </a:rPr>
              <a:t>Thánh</a:t>
            </a:r>
            <a:r>
              <a:rPr lang="en-US" sz="8800" dirty="0">
                <a:solidFill>
                  <a:srgbClr val="FFFF00"/>
                </a:solidFill>
              </a:rPr>
              <a:t> </a:t>
            </a:r>
            <a:r>
              <a:rPr lang="en-US" sz="8800" dirty="0" err="1">
                <a:solidFill>
                  <a:srgbClr val="FFFF00"/>
                </a:solidFill>
              </a:rPr>
              <a:t>Vịnh</a:t>
            </a:r>
            <a:r>
              <a:rPr lang="en-US" sz="8800" dirty="0">
                <a:solidFill>
                  <a:srgbClr val="FFFF00"/>
                </a:solidFill>
              </a:rPr>
              <a:t> 64</a:t>
            </a:r>
            <a:br>
              <a:rPr lang="en-US" dirty="0">
                <a:solidFill>
                  <a:srgbClr val="FFFF00"/>
                </a:solidFill>
              </a:rPr>
            </a:br>
            <a:r>
              <a:rPr lang="en-US" sz="3600" i="1" dirty="0">
                <a:solidFill>
                  <a:schemeClr val="bg1"/>
                </a:solidFill>
              </a:rPr>
              <a:t>St: </a:t>
            </a:r>
            <a:r>
              <a:rPr lang="en-US" sz="3600" i="1" dirty="0" err="1">
                <a:solidFill>
                  <a:schemeClr val="bg1"/>
                </a:solidFill>
              </a:rPr>
              <a:t>Lm</a:t>
            </a:r>
            <a:r>
              <a:rPr lang="en-US" sz="3600" i="1" dirty="0">
                <a:solidFill>
                  <a:schemeClr val="bg1"/>
                </a:solidFill>
              </a:rPr>
              <a:t>. Kim Long</a:t>
            </a:r>
            <a:br>
              <a:rPr lang="en-US" dirty="0">
                <a:solidFill>
                  <a:schemeClr val="bg1"/>
                </a:solidFill>
              </a:rPr>
            </a:br>
            <a:r>
              <a:rPr lang="en-US" dirty="0">
                <a:solidFill>
                  <a:schemeClr val="bg1"/>
                </a:solidFill>
              </a:rPr>
              <a:t>4 </a:t>
            </a:r>
            <a:r>
              <a:rPr lang="en-US" dirty="0" err="1">
                <a:solidFill>
                  <a:schemeClr val="bg1"/>
                </a:solidFill>
              </a:rPr>
              <a:t>câu</a:t>
            </a:r>
            <a:endParaRPr lang="en-US" dirty="0">
              <a:solidFill>
                <a:schemeClr val="bg1"/>
              </a:solidFill>
            </a:endParaRPr>
          </a:p>
        </p:txBody>
      </p:sp>
    </p:spTree>
    <p:extLst>
      <p:ext uri="{BB962C8B-B14F-4D97-AF65-F5344CB8AC3E}">
        <p14:creationId xmlns:p14="http://schemas.microsoft.com/office/powerpoint/2010/main" val="1058255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Lời Chúa rơi vào đất tốt sẽ khai hoa kết trái nhiều.</a:t>
            </a:r>
            <a:endParaRPr lang="en-US" sz="8800" dirty="0">
              <a:solidFill>
                <a:schemeClr val="bg1"/>
              </a:solidFill>
            </a:endParaRPr>
          </a:p>
        </p:txBody>
      </p:sp>
    </p:spTree>
    <p:extLst>
      <p:ext uri="{BB962C8B-B14F-4D97-AF65-F5344CB8AC3E}">
        <p14:creationId xmlns:p14="http://schemas.microsoft.com/office/powerpoint/2010/main" val="3413947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000" u="sng" dirty="0">
                <a:solidFill>
                  <a:srgbClr val="FFFF00"/>
                </a:solidFill>
              </a:rPr>
              <a:t>Tk1:</a:t>
            </a:r>
            <a:r>
              <a:rPr lang="en-US" sz="6000" dirty="0">
                <a:solidFill>
                  <a:schemeClr val="bg1"/>
                </a:solidFill>
              </a:rPr>
              <a:t> </a:t>
            </a:r>
            <a:r>
              <a:rPr lang="vi-VN" sz="6000" dirty="0">
                <a:solidFill>
                  <a:schemeClr val="bg1"/>
                </a:solidFill>
              </a:rPr>
              <a:t>Chúa thăm đất cho mưa gội nhuần, cho ngập tràn phú túc giàu sang. Cho sông ngòi trào nước mênh mông, dọn sẵn sàng đợi lúa trổ bông.</a:t>
            </a:r>
            <a:endParaRPr lang="en-US" sz="6000" dirty="0">
              <a:solidFill>
                <a:schemeClr val="bg1"/>
              </a:solidFill>
            </a:endParaRPr>
          </a:p>
        </p:txBody>
      </p:sp>
    </p:spTree>
    <p:extLst>
      <p:ext uri="{BB962C8B-B14F-4D97-AF65-F5344CB8AC3E}">
        <p14:creationId xmlns:p14="http://schemas.microsoft.com/office/powerpoint/2010/main" val="2086075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Lời Chúa rơi vào đất tốt sẽ khai hoa kết trái nhiều.</a:t>
            </a:r>
            <a:endParaRPr lang="en-US" sz="8800" dirty="0">
              <a:solidFill>
                <a:schemeClr val="bg1"/>
              </a:solidFill>
            </a:endParaRPr>
          </a:p>
        </p:txBody>
      </p:sp>
    </p:spTree>
    <p:extLst>
      <p:ext uri="{BB962C8B-B14F-4D97-AF65-F5344CB8AC3E}">
        <p14:creationId xmlns:p14="http://schemas.microsoft.com/office/powerpoint/2010/main" val="67113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u="sng" dirty="0">
                <a:solidFill>
                  <a:srgbClr val="FFFF00"/>
                </a:solidFill>
              </a:rPr>
              <a:t>Tk2:</a:t>
            </a:r>
            <a:r>
              <a:rPr lang="en-US" sz="6600" dirty="0">
                <a:solidFill>
                  <a:schemeClr val="bg1"/>
                </a:solidFill>
              </a:rPr>
              <a:t> </a:t>
            </a:r>
            <a:r>
              <a:rPr lang="vi-VN" sz="6600" dirty="0">
                <a:solidFill>
                  <a:schemeClr val="bg1"/>
                </a:solidFill>
              </a:rPr>
              <a:t>Đất đai Chúa lo thu dọn sạch, cho đường cày ứ nước bậm sâu. San cho bằng từng chút mô cao, hạt nảy mầm nhờ Chúa đổ mưa.</a:t>
            </a:r>
            <a:endParaRPr lang="en-US" sz="6600" dirty="0">
              <a:solidFill>
                <a:schemeClr val="bg1"/>
              </a:solidFill>
            </a:endParaRPr>
          </a:p>
        </p:txBody>
      </p:sp>
    </p:spTree>
    <p:extLst>
      <p:ext uri="{BB962C8B-B14F-4D97-AF65-F5344CB8AC3E}">
        <p14:creationId xmlns:p14="http://schemas.microsoft.com/office/powerpoint/2010/main" val="1012609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Lời Chúa rơi vào đất tốt sẽ khai hoa kết trái nhiều.</a:t>
            </a:r>
            <a:endParaRPr lang="en-US" sz="8800" dirty="0">
              <a:solidFill>
                <a:schemeClr val="bg1"/>
              </a:solidFill>
            </a:endParaRPr>
          </a:p>
        </p:txBody>
      </p:sp>
    </p:spTree>
    <p:extLst>
      <p:ext uri="{BB962C8B-B14F-4D97-AF65-F5344CB8AC3E}">
        <p14:creationId xmlns:p14="http://schemas.microsoft.com/office/powerpoint/2010/main" val="200465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600" u="sng" dirty="0">
                <a:solidFill>
                  <a:srgbClr val="FFFF00"/>
                </a:solidFill>
              </a:rPr>
              <a:t>Tk3:</a:t>
            </a:r>
            <a:r>
              <a:rPr lang="en-US" sz="6600" dirty="0">
                <a:solidFill>
                  <a:schemeClr val="bg1"/>
                </a:solidFill>
              </a:rPr>
              <a:t> </a:t>
            </a:r>
            <a:r>
              <a:rPr lang="vi-VN" sz="6600" dirty="0">
                <a:solidFill>
                  <a:schemeClr val="bg1"/>
                </a:solidFill>
              </a:rPr>
              <a:t>Phúc ân Chúa quanh năm dư đầy, hoa màu ngợp lối bước Ngài đi. Nơi hoang địa tràn nước trong xanh, và núi đồi phục sức đẹp xinh.</a:t>
            </a:r>
          </a:p>
        </p:txBody>
      </p:sp>
    </p:spTree>
    <p:extLst>
      <p:ext uri="{BB962C8B-B14F-4D97-AF65-F5344CB8AC3E}">
        <p14:creationId xmlns:p14="http://schemas.microsoft.com/office/powerpoint/2010/main" val="386289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Lời Chúa rơi vào đất tốt sẽ khai hoa kết trái nhiều.</a:t>
            </a:r>
            <a:endParaRPr lang="en-US" sz="8800" dirty="0">
              <a:solidFill>
                <a:schemeClr val="bg1"/>
              </a:solidFill>
            </a:endParaRPr>
          </a:p>
        </p:txBody>
      </p:sp>
    </p:spTree>
    <p:extLst>
      <p:ext uri="{BB962C8B-B14F-4D97-AF65-F5344CB8AC3E}">
        <p14:creationId xmlns:p14="http://schemas.microsoft.com/office/powerpoint/2010/main" val="3102224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Lời Chúa rơi vào đất tốt sẽ khai hoa kết trái nhiều.</a:t>
            </a:r>
            <a:endParaRPr lang="en-US" sz="8800" dirty="0">
              <a:solidFill>
                <a:schemeClr val="bg1"/>
              </a:solidFill>
            </a:endParaRPr>
          </a:p>
        </p:txBody>
      </p:sp>
    </p:spTree>
    <p:extLst>
      <p:ext uri="{BB962C8B-B14F-4D97-AF65-F5344CB8AC3E}">
        <p14:creationId xmlns:p14="http://schemas.microsoft.com/office/powerpoint/2010/main" val="2042792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u="sng" dirty="0">
                <a:solidFill>
                  <a:srgbClr val="FFFF00"/>
                </a:solidFill>
              </a:rPr>
              <a:t>Tk4:</a:t>
            </a:r>
            <a:r>
              <a:rPr lang="en-US" sz="6600" dirty="0">
                <a:solidFill>
                  <a:schemeClr val="bg1"/>
                </a:solidFill>
              </a:rPr>
              <a:t> </a:t>
            </a:r>
            <a:r>
              <a:rPr lang="vi-VN" sz="6600" dirty="0">
                <a:solidFill>
                  <a:schemeClr val="bg1"/>
                </a:solidFill>
              </a:rPr>
              <a:t>Lúa tươi tốt rung rinh dạt dào, chiên cừu phủ trắng xóa đồng xanh. Muôn muôn loài hợp tiếng hoan ca, lời hát hò cùng lúc trổi cao.</a:t>
            </a:r>
          </a:p>
        </p:txBody>
      </p:sp>
    </p:spTree>
    <p:extLst>
      <p:ext uri="{BB962C8B-B14F-4D97-AF65-F5344CB8AC3E}">
        <p14:creationId xmlns:p14="http://schemas.microsoft.com/office/powerpoint/2010/main" val="375580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Lời Chúa rơi vào đất tốt sẽ khai hoa kết trái nhiều.</a:t>
            </a:r>
            <a:endParaRPr lang="en-US" sz="8800" dirty="0">
              <a:solidFill>
                <a:schemeClr val="bg1"/>
              </a:solidFill>
            </a:endParaRPr>
          </a:p>
        </p:txBody>
      </p:sp>
    </p:spTree>
    <p:extLst>
      <p:ext uri="{BB962C8B-B14F-4D97-AF65-F5344CB8AC3E}">
        <p14:creationId xmlns:p14="http://schemas.microsoft.com/office/powerpoint/2010/main" val="970396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614039" y="981723"/>
            <a:ext cx="7744428" cy="1754326"/>
          </a:xfrm>
          <a:prstGeom prst="rect">
            <a:avLst/>
          </a:prstGeom>
          <a:noFill/>
        </p:spPr>
        <p:txBody>
          <a:bodyPr wrap="none" rtlCol="0">
            <a:spAutoFit/>
          </a:bodyPr>
          <a:lstStyle/>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đọc</a:t>
            </a:r>
            <a:r>
              <a:rPr lang="en-US" sz="3600" dirty="0">
                <a:solidFill>
                  <a:srgbClr val="FFFF00"/>
                </a:solidFill>
                <a:latin typeface="UTM American Sans"/>
              </a:rPr>
              <a:t> 2</a:t>
            </a:r>
          </a:p>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trích</a:t>
            </a:r>
            <a:r>
              <a:rPr lang="en-US" sz="3600" dirty="0">
                <a:solidFill>
                  <a:srgbClr val="FFFF00"/>
                </a:solidFill>
                <a:latin typeface="UTM American Sans"/>
              </a:rPr>
              <a:t> </a:t>
            </a:r>
            <a:r>
              <a:rPr lang="en-US" sz="3600" dirty="0" err="1">
                <a:solidFill>
                  <a:srgbClr val="FFFF00"/>
                </a:solidFill>
                <a:latin typeface="UTM American Sans"/>
              </a:rPr>
              <a:t>thư</a:t>
            </a:r>
            <a:r>
              <a:rPr lang="en-US" sz="3600" dirty="0">
                <a:solidFill>
                  <a:srgbClr val="FFFF00"/>
                </a:solidFill>
                <a:latin typeface="UTM American Sans"/>
              </a:rPr>
              <a:t> </a:t>
            </a:r>
            <a:r>
              <a:rPr lang="en-US" sz="3600" dirty="0" err="1">
                <a:solidFill>
                  <a:srgbClr val="FFFF00"/>
                </a:solidFill>
                <a:latin typeface="UTM American Sans"/>
              </a:rPr>
              <a:t>của</a:t>
            </a:r>
            <a:r>
              <a:rPr lang="en-US" sz="3600" dirty="0">
                <a:solidFill>
                  <a:srgbClr val="FFFF00"/>
                </a:solidFill>
                <a:latin typeface="UTM American Sans"/>
              </a:rPr>
              <a:t> </a:t>
            </a:r>
            <a:r>
              <a:rPr lang="en-US" sz="3600" dirty="0" err="1">
                <a:solidFill>
                  <a:srgbClr val="FFFF00"/>
                </a:solidFill>
                <a:latin typeface="UTM American Sans"/>
              </a:rPr>
              <a:t>thánh</a:t>
            </a:r>
            <a:r>
              <a:rPr lang="en-US" sz="3600" dirty="0">
                <a:solidFill>
                  <a:srgbClr val="FFFF00"/>
                </a:solidFill>
                <a:latin typeface="UTM American Sans"/>
              </a:rPr>
              <a:t> </a:t>
            </a:r>
            <a:r>
              <a:rPr lang="en-US" sz="3600" dirty="0" err="1">
                <a:solidFill>
                  <a:srgbClr val="FFFF00"/>
                </a:solidFill>
                <a:latin typeface="UTM American Sans"/>
              </a:rPr>
              <a:t>Phaôlô</a:t>
            </a:r>
            <a:r>
              <a:rPr lang="en-US" sz="3600" dirty="0">
                <a:solidFill>
                  <a:srgbClr val="FFFF00"/>
                </a:solidFill>
                <a:latin typeface="UTM American Sans"/>
              </a:rPr>
              <a:t> </a:t>
            </a:r>
            <a:r>
              <a:rPr lang="en-US" sz="3600" dirty="0" err="1">
                <a:solidFill>
                  <a:srgbClr val="FFFF00"/>
                </a:solidFill>
                <a:latin typeface="UTM American Sans"/>
              </a:rPr>
              <a:t>tông</a:t>
            </a:r>
            <a:r>
              <a:rPr lang="en-US" sz="3600" dirty="0">
                <a:solidFill>
                  <a:srgbClr val="FFFF00"/>
                </a:solidFill>
                <a:latin typeface="UTM American Sans"/>
              </a:rPr>
              <a:t> </a:t>
            </a:r>
            <a:r>
              <a:rPr lang="en-US" sz="3600" dirty="0" err="1">
                <a:solidFill>
                  <a:srgbClr val="FFFF00"/>
                </a:solidFill>
                <a:latin typeface="UTM American Sans"/>
              </a:rPr>
              <a:t>đồ</a:t>
            </a:r>
            <a:endParaRPr lang="en-US" sz="3600" dirty="0">
              <a:solidFill>
                <a:srgbClr val="FFFF00"/>
              </a:solidFill>
              <a:latin typeface="UTM American Sans"/>
            </a:endParaRPr>
          </a:p>
          <a:p>
            <a:r>
              <a:rPr lang="en-US" sz="3600" dirty="0" err="1">
                <a:solidFill>
                  <a:srgbClr val="FFFF00"/>
                </a:solidFill>
                <a:latin typeface="UTM American Sans"/>
              </a:rPr>
              <a:t>Gửi</a:t>
            </a:r>
            <a:r>
              <a:rPr lang="en-US" sz="3600" dirty="0">
                <a:solidFill>
                  <a:srgbClr val="FFFF00"/>
                </a:solidFill>
                <a:latin typeface="UTM American Sans"/>
              </a:rPr>
              <a:t> </a:t>
            </a:r>
            <a:r>
              <a:rPr lang="en-US" sz="3600" dirty="0" err="1">
                <a:solidFill>
                  <a:srgbClr val="FFFF00"/>
                </a:solidFill>
                <a:latin typeface="UTM American Sans"/>
              </a:rPr>
              <a:t>tín</a:t>
            </a:r>
            <a:r>
              <a:rPr lang="en-US" sz="3600" dirty="0">
                <a:solidFill>
                  <a:srgbClr val="FFFF00"/>
                </a:solidFill>
                <a:latin typeface="UTM American Sans"/>
              </a:rPr>
              <a:t> </a:t>
            </a:r>
            <a:r>
              <a:rPr lang="en-US" sz="3600" dirty="0" err="1">
                <a:solidFill>
                  <a:srgbClr val="FFFF00"/>
                </a:solidFill>
                <a:latin typeface="UTM American Sans"/>
              </a:rPr>
              <a:t>hữu</a:t>
            </a:r>
            <a:r>
              <a:rPr lang="en-US" sz="3600" dirty="0">
                <a:solidFill>
                  <a:srgbClr val="FFFF00"/>
                </a:solidFill>
                <a:latin typeface="UTM American Sans"/>
              </a:rPr>
              <a:t> </a:t>
            </a:r>
            <a:r>
              <a:rPr lang="en-US" sz="3600" dirty="0" err="1">
                <a:solidFill>
                  <a:srgbClr val="FFFF00"/>
                </a:solidFill>
                <a:latin typeface="UTM American Sans"/>
              </a:rPr>
              <a:t>Rôma</a:t>
            </a:r>
            <a:r>
              <a:rPr lang="en-US" sz="3600" dirty="0">
                <a:solidFill>
                  <a:srgbClr val="FFFF00"/>
                </a:solidFill>
                <a:latin typeface="UTM American Sans"/>
              </a:rPr>
              <a:t>.</a:t>
            </a:r>
          </a:p>
        </p:txBody>
      </p:sp>
      <p:sp>
        <p:nvSpPr>
          <p:cNvPr id="7" name="TextBox 6"/>
          <p:cNvSpPr txBox="1"/>
          <p:nvPr/>
        </p:nvSpPr>
        <p:spPr>
          <a:xfrm>
            <a:off x="445710" y="4833891"/>
            <a:ext cx="8252580" cy="1754326"/>
          </a:xfrm>
          <a:prstGeom prst="rect">
            <a:avLst/>
          </a:prstGeom>
          <a:noFill/>
        </p:spPr>
        <p:txBody>
          <a:bodyPr wrap="none" rtlCol="0">
            <a:spAutoFit/>
          </a:bodyPr>
          <a:lstStyle/>
          <a:p>
            <a:r>
              <a:rPr lang="en-US" sz="3600" dirty="0" err="1">
                <a:solidFill>
                  <a:srgbClr val="FFFF00"/>
                </a:solidFill>
                <a:latin typeface="UTM American Sans"/>
              </a:rPr>
              <a:t>Nếu</a:t>
            </a:r>
            <a:r>
              <a:rPr lang="en-US" sz="3600" dirty="0">
                <a:solidFill>
                  <a:srgbClr val="FFFF00"/>
                </a:solidFill>
                <a:latin typeface="UTM American Sans"/>
              </a:rPr>
              <a:t> </a:t>
            </a:r>
            <a:r>
              <a:rPr lang="en-US" sz="3600" dirty="0" err="1">
                <a:solidFill>
                  <a:srgbClr val="FFFF00"/>
                </a:solidFill>
                <a:latin typeface="UTM American Sans"/>
              </a:rPr>
              <a:t>nhờ</a:t>
            </a:r>
            <a:r>
              <a:rPr lang="en-US" sz="3600" dirty="0">
                <a:solidFill>
                  <a:srgbClr val="FFFF00"/>
                </a:solidFill>
                <a:latin typeface="UTM American Sans"/>
              </a:rPr>
              <a:t> </a:t>
            </a:r>
            <a:r>
              <a:rPr lang="en-US" sz="3600" dirty="0" err="1">
                <a:solidFill>
                  <a:srgbClr val="FFFF00"/>
                </a:solidFill>
                <a:latin typeface="UTM American Sans"/>
              </a:rPr>
              <a:t>Thần</a:t>
            </a:r>
            <a:r>
              <a:rPr lang="en-US" sz="3600" dirty="0">
                <a:solidFill>
                  <a:srgbClr val="FFFF00"/>
                </a:solidFill>
                <a:latin typeface="UTM American Sans"/>
              </a:rPr>
              <a:t> </a:t>
            </a:r>
            <a:r>
              <a:rPr lang="en-US" sz="3600" dirty="0" err="1">
                <a:solidFill>
                  <a:srgbClr val="FFFF00"/>
                </a:solidFill>
                <a:latin typeface="UTM American Sans"/>
              </a:rPr>
              <a:t>Khí</a:t>
            </a:r>
            <a:r>
              <a:rPr lang="en-US" sz="3600" dirty="0">
                <a:solidFill>
                  <a:srgbClr val="FFFF00"/>
                </a:solidFill>
                <a:latin typeface="UTM American Sans"/>
              </a:rPr>
              <a:t>, </a:t>
            </a:r>
            <a:r>
              <a:rPr lang="en-US" sz="3600" dirty="0" err="1">
                <a:solidFill>
                  <a:srgbClr val="FFFF00"/>
                </a:solidFill>
                <a:latin typeface="UTM American Sans"/>
              </a:rPr>
              <a:t>anh</a:t>
            </a:r>
            <a:r>
              <a:rPr lang="en-US" sz="3600" dirty="0">
                <a:solidFill>
                  <a:srgbClr val="FFFF00"/>
                </a:solidFill>
                <a:latin typeface="UTM American Sans"/>
              </a:rPr>
              <a:t> </a:t>
            </a:r>
            <a:r>
              <a:rPr lang="en-US" sz="3600" dirty="0" err="1">
                <a:solidFill>
                  <a:srgbClr val="FFFF00"/>
                </a:solidFill>
                <a:latin typeface="UTM American Sans"/>
              </a:rPr>
              <a:t>em</a:t>
            </a:r>
            <a:r>
              <a:rPr lang="en-US" sz="3600" dirty="0">
                <a:solidFill>
                  <a:srgbClr val="FFFF00"/>
                </a:solidFill>
                <a:latin typeface="UTM American Sans"/>
              </a:rPr>
              <a:t> </a:t>
            </a:r>
            <a:r>
              <a:rPr lang="en-US" sz="3600" dirty="0" err="1">
                <a:solidFill>
                  <a:srgbClr val="FFFF00"/>
                </a:solidFill>
                <a:latin typeface="UTM American Sans"/>
              </a:rPr>
              <a:t>diệt</a:t>
            </a:r>
            <a:r>
              <a:rPr lang="en-US" sz="3600" dirty="0">
                <a:solidFill>
                  <a:srgbClr val="FFFF00"/>
                </a:solidFill>
                <a:latin typeface="UTM American Sans"/>
              </a:rPr>
              <a:t> </a:t>
            </a:r>
            <a:r>
              <a:rPr lang="en-US" sz="3600" dirty="0" err="1">
                <a:solidFill>
                  <a:srgbClr val="FFFF00"/>
                </a:solidFill>
                <a:latin typeface="UTM American Sans"/>
              </a:rPr>
              <a:t>trừ</a:t>
            </a:r>
            <a:r>
              <a:rPr lang="en-US" sz="3600" dirty="0">
                <a:solidFill>
                  <a:srgbClr val="FFFF00"/>
                </a:solidFill>
                <a:latin typeface="UTM American Sans"/>
              </a:rPr>
              <a:t> </a:t>
            </a:r>
            <a:r>
              <a:rPr lang="en-US" sz="3600" dirty="0" err="1">
                <a:solidFill>
                  <a:srgbClr val="FFFF00"/>
                </a:solidFill>
                <a:latin typeface="UTM American Sans"/>
              </a:rPr>
              <a:t>những</a:t>
            </a:r>
            <a:br>
              <a:rPr lang="en-US" sz="3600" dirty="0">
                <a:solidFill>
                  <a:srgbClr val="FFFF00"/>
                </a:solidFill>
                <a:latin typeface="UTM American Sans"/>
              </a:rPr>
            </a:br>
            <a:r>
              <a:rPr lang="en-US" sz="3600" dirty="0" err="1">
                <a:solidFill>
                  <a:srgbClr val="FFFF00"/>
                </a:solidFill>
                <a:latin typeface="UTM American Sans"/>
              </a:rPr>
              <a:t>hành</a:t>
            </a:r>
            <a:r>
              <a:rPr lang="en-US" sz="3600" dirty="0">
                <a:solidFill>
                  <a:srgbClr val="FFFF00"/>
                </a:solidFill>
                <a:latin typeface="UTM American Sans"/>
              </a:rPr>
              <a:t> vi </a:t>
            </a:r>
            <a:r>
              <a:rPr lang="en-US" sz="3600" dirty="0" err="1">
                <a:solidFill>
                  <a:srgbClr val="FFFF00"/>
                </a:solidFill>
                <a:latin typeface="UTM American Sans"/>
              </a:rPr>
              <a:t>của</a:t>
            </a:r>
            <a:r>
              <a:rPr lang="en-US" sz="3600" dirty="0">
                <a:solidFill>
                  <a:srgbClr val="FFFF00"/>
                </a:solidFill>
                <a:latin typeface="UTM American Sans"/>
              </a:rPr>
              <a:t> con </a:t>
            </a:r>
            <a:r>
              <a:rPr lang="en-US" sz="3600" dirty="0" err="1">
                <a:solidFill>
                  <a:srgbClr val="FFFF00"/>
                </a:solidFill>
                <a:latin typeface="UTM American Sans"/>
              </a:rPr>
              <a:t>người</a:t>
            </a:r>
            <a:r>
              <a:rPr lang="en-US" sz="3600" dirty="0">
                <a:solidFill>
                  <a:srgbClr val="FFFF00"/>
                </a:solidFill>
                <a:latin typeface="UTM American Sans"/>
              </a:rPr>
              <a:t> </a:t>
            </a:r>
            <a:r>
              <a:rPr lang="en-US" sz="3600" dirty="0" err="1">
                <a:solidFill>
                  <a:srgbClr val="FFFF00"/>
                </a:solidFill>
                <a:latin typeface="UTM American Sans"/>
              </a:rPr>
              <a:t>ích</a:t>
            </a:r>
            <a:r>
              <a:rPr lang="en-US" sz="3600" dirty="0">
                <a:solidFill>
                  <a:srgbClr val="FFFF00"/>
                </a:solidFill>
                <a:latin typeface="UTM American Sans"/>
              </a:rPr>
              <a:t> </a:t>
            </a:r>
            <a:r>
              <a:rPr lang="en-US" sz="3600" dirty="0" err="1">
                <a:solidFill>
                  <a:srgbClr val="FFFF00"/>
                </a:solidFill>
                <a:latin typeface="UTM American Sans"/>
              </a:rPr>
              <a:t>kỷ</a:t>
            </a:r>
            <a:r>
              <a:rPr lang="en-US" sz="3600" dirty="0">
                <a:solidFill>
                  <a:srgbClr val="FFFF00"/>
                </a:solidFill>
                <a:latin typeface="UTM American Sans"/>
              </a:rPr>
              <a:t> </a:t>
            </a:r>
            <a:r>
              <a:rPr lang="en-US" sz="3600" dirty="0" err="1">
                <a:solidFill>
                  <a:srgbClr val="FFFF00"/>
                </a:solidFill>
                <a:latin typeface="UTM American Sans"/>
              </a:rPr>
              <a:t>nơi</a:t>
            </a:r>
            <a:r>
              <a:rPr lang="en-US" sz="3600" dirty="0">
                <a:solidFill>
                  <a:srgbClr val="FFFF00"/>
                </a:solidFill>
                <a:latin typeface="UTM American Sans"/>
              </a:rPr>
              <a:t> </a:t>
            </a:r>
            <a:r>
              <a:rPr lang="en-US" sz="3600" dirty="0" err="1">
                <a:solidFill>
                  <a:srgbClr val="FFFF00"/>
                </a:solidFill>
                <a:latin typeface="UTM American Sans"/>
              </a:rPr>
              <a:t>anh</a:t>
            </a:r>
            <a:r>
              <a:rPr lang="en-US" sz="3600" dirty="0">
                <a:solidFill>
                  <a:srgbClr val="FFFF00"/>
                </a:solidFill>
                <a:latin typeface="UTM American Sans"/>
              </a:rPr>
              <a:t> </a:t>
            </a:r>
            <a:r>
              <a:rPr lang="en-US" sz="3600" dirty="0" err="1">
                <a:solidFill>
                  <a:srgbClr val="FFFF00"/>
                </a:solidFill>
                <a:latin typeface="UTM American Sans"/>
              </a:rPr>
              <a:t>em</a:t>
            </a:r>
            <a:r>
              <a:rPr lang="en-US" sz="3600" dirty="0">
                <a:solidFill>
                  <a:srgbClr val="FFFF00"/>
                </a:solidFill>
                <a:latin typeface="UTM American Sans"/>
              </a:rPr>
              <a:t>,</a:t>
            </a:r>
          </a:p>
          <a:p>
            <a:r>
              <a:rPr lang="en-US" sz="3600" dirty="0" err="1">
                <a:solidFill>
                  <a:srgbClr val="FFFF00"/>
                </a:solidFill>
                <a:latin typeface="UTM American Sans"/>
              </a:rPr>
              <a:t>thì</a:t>
            </a:r>
            <a:r>
              <a:rPr lang="en-US" sz="3600" dirty="0">
                <a:solidFill>
                  <a:srgbClr val="FFFF00"/>
                </a:solidFill>
                <a:latin typeface="UTM American Sans"/>
              </a:rPr>
              <a:t> </a:t>
            </a:r>
            <a:r>
              <a:rPr lang="en-US" sz="3600" dirty="0" err="1">
                <a:solidFill>
                  <a:srgbClr val="FFFF00"/>
                </a:solidFill>
                <a:latin typeface="UTM American Sans"/>
              </a:rPr>
              <a:t>anh</a:t>
            </a:r>
            <a:r>
              <a:rPr lang="en-US" sz="3600" dirty="0">
                <a:solidFill>
                  <a:srgbClr val="FFFF00"/>
                </a:solidFill>
                <a:latin typeface="UTM American Sans"/>
              </a:rPr>
              <a:t> </a:t>
            </a:r>
            <a:r>
              <a:rPr lang="en-US" sz="3600" dirty="0" err="1">
                <a:solidFill>
                  <a:srgbClr val="FFFF00"/>
                </a:solidFill>
                <a:latin typeface="UTM American Sans"/>
              </a:rPr>
              <a:t>em</a:t>
            </a:r>
            <a:r>
              <a:rPr lang="en-US" sz="3600" dirty="0">
                <a:solidFill>
                  <a:srgbClr val="FFFF00"/>
                </a:solidFill>
                <a:latin typeface="UTM American Sans"/>
              </a:rPr>
              <a:t> </a:t>
            </a:r>
            <a:r>
              <a:rPr lang="en-US" sz="3600" dirty="0" err="1">
                <a:solidFill>
                  <a:srgbClr val="FFFF00"/>
                </a:solidFill>
                <a:latin typeface="UTM American Sans"/>
              </a:rPr>
              <a:t>sẽ</a:t>
            </a:r>
            <a:r>
              <a:rPr lang="en-US" sz="3600" dirty="0">
                <a:solidFill>
                  <a:srgbClr val="FFFF00"/>
                </a:solidFill>
                <a:latin typeface="UTM American Sans"/>
              </a:rPr>
              <a:t> </a:t>
            </a:r>
            <a:r>
              <a:rPr lang="en-US" sz="3600" dirty="0" err="1">
                <a:solidFill>
                  <a:srgbClr val="FFFF00"/>
                </a:solidFill>
                <a:latin typeface="UTM American Sans"/>
              </a:rPr>
              <a:t>được</a:t>
            </a:r>
            <a:r>
              <a:rPr lang="en-US" sz="3600" dirty="0">
                <a:solidFill>
                  <a:srgbClr val="FFFF00"/>
                </a:solidFill>
                <a:latin typeface="UTM American Sans"/>
              </a:rPr>
              <a:t> </a:t>
            </a:r>
            <a:r>
              <a:rPr lang="en-US" sz="3600" dirty="0" err="1">
                <a:solidFill>
                  <a:srgbClr val="FFFF00"/>
                </a:solidFill>
                <a:latin typeface="UTM American Sans"/>
              </a:rPr>
              <a:t>sống</a:t>
            </a:r>
            <a:r>
              <a:rPr lang="en-US" sz="3600" dirty="0">
                <a:solidFill>
                  <a:srgbClr val="FFFF00"/>
                </a:solidFill>
                <a:latin typeface="UTM American Sans"/>
              </a:rPr>
              <a:t>.</a:t>
            </a:r>
          </a:p>
        </p:txBody>
      </p:sp>
    </p:spTree>
    <p:extLst>
      <p:ext uri="{BB962C8B-B14F-4D97-AF65-F5344CB8AC3E}">
        <p14:creationId xmlns:p14="http://schemas.microsoft.com/office/powerpoint/2010/main" val="3493787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600" dirty="0">
                <a:solidFill>
                  <a:schemeClr val="bg1"/>
                </a:solidFill>
              </a:rPr>
              <a:t>Hạt giống là Lời Thiên Chúa, Người gieo giống là Đức Ki-tô, những ai tuân giữ Lời Người sẽ tồn tại muôn đời.</a:t>
            </a:r>
            <a:endParaRPr lang="en-US" sz="6600" dirty="0">
              <a:solidFill>
                <a:schemeClr val="bg1"/>
              </a:solidFill>
            </a:endParaRPr>
          </a:p>
        </p:txBody>
      </p:sp>
      <p:sp>
        <p:nvSpPr>
          <p:cNvPr id="3" name="TextBox 2"/>
          <p:cNvSpPr txBox="1"/>
          <p:nvPr/>
        </p:nvSpPr>
        <p:spPr>
          <a:xfrm>
            <a:off x="363985" y="0"/>
            <a:ext cx="7466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FFFF00"/>
                </a:solidFill>
                <a:effectLst/>
                <a:uLnTx/>
                <a:uFillTx/>
                <a:latin typeface="UTM American Sans"/>
                <a:ea typeface="+mn-ea"/>
                <a:cs typeface="+mn-cs"/>
              </a:rPr>
              <a:t>Alleluia - Alleluia:</a:t>
            </a:r>
          </a:p>
        </p:txBody>
      </p:sp>
      <p:sp>
        <p:nvSpPr>
          <p:cNvPr id="4" name="Rectangle 3"/>
          <p:cNvSpPr/>
          <p:nvPr/>
        </p:nvSpPr>
        <p:spPr>
          <a:xfrm>
            <a:off x="6303147" y="5050460"/>
            <a:ext cx="268105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FFFF00"/>
                </a:solidFill>
                <a:effectLst/>
                <a:uLnTx/>
                <a:uFillTx/>
                <a:latin typeface="UTM American Sans"/>
                <a:ea typeface="+mn-ea"/>
                <a:cs typeface="+mn-cs"/>
              </a:rPr>
              <a:t>Alleluia …</a:t>
            </a:r>
          </a:p>
        </p:txBody>
      </p:sp>
    </p:spTree>
    <p:extLst>
      <p:ext uri="{BB962C8B-B14F-4D97-AF65-F5344CB8AC3E}">
        <p14:creationId xmlns:p14="http://schemas.microsoft.com/office/powerpoint/2010/main" val="1578685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8985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8853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rmAutofit/>
          </a:bodyPr>
          <a:lstStyle/>
          <a:p>
            <a:r>
              <a:rPr lang="en-US" sz="9600" dirty="0">
                <a:solidFill>
                  <a:srgbClr val="FFFF00"/>
                </a:solidFill>
                <a:effectLst>
                  <a:outerShdw blurRad="38100" dist="38100" dir="2700000" algn="tl">
                    <a:srgbClr val="000000">
                      <a:alpha val="43137"/>
                    </a:srgbClr>
                  </a:outerShdw>
                </a:effectLst>
                <a:cs typeface="Times New Roman" pitchFamily="18" charset="0"/>
              </a:rPr>
              <a:t>KINH TIN KÍNH</a:t>
            </a:r>
          </a:p>
        </p:txBody>
      </p:sp>
    </p:spTree>
    <p:extLst>
      <p:ext uri="{BB962C8B-B14F-4D97-AF65-F5344CB8AC3E}">
        <p14:creationId xmlns:p14="http://schemas.microsoft.com/office/powerpoint/2010/main" val="822241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rgbClr val="FFFF00"/>
                </a:solidFill>
                <a:effectLst>
                  <a:outerShdw blurRad="38100" dist="38100" dir="2700000" algn="tl">
                    <a:srgbClr val="000000">
                      <a:alpha val="43137"/>
                    </a:srgbClr>
                  </a:outerShdw>
                </a:effectLst>
                <a:cs typeface="Times New Roman" pitchFamily="18" charset="0"/>
              </a:rPr>
              <a:t>Tôi tin kính một Thiên Chúa là Cha toàn năng, </a:t>
            </a:r>
            <a:r>
              <a:rPr lang="vi-VN" sz="7200" dirty="0">
                <a:solidFill>
                  <a:schemeClr val="bg1"/>
                </a:solidFill>
                <a:effectLst>
                  <a:outerShdw blurRad="38100" dist="38100" dir="2700000" algn="tl">
                    <a:srgbClr val="000000">
                      <a:alpha val="43137"/>
                    </a:srgbClr>
                  </a:outerShdw>
                </a:effectLst>
                <a:cs typeface="Times New Roman" pitchFamily="18" charset="0"/>
              </a:rPr>
              <a:t>Đấng tạo thành trời đất, muôn vật hữu hình và vô hình.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5438438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fontScale="90000"/>
          </a:bodyPr>
          <a:lstStyle/>
          <a:p>
            <a:pPr algn="just"/>
            <a:r>
              <a:rPr lang="en-US" sz="8000" dirty="0" err="1">
                <a:solidFill>
                  <a:schemeClr val="bg1"/>
                </a:solidFill>
                <a:effectLst>
                  <a:outerShdw blurRad="38100" dist="38100" dir="2700000" algn="tl">
                    <a:srgbClr val="000000">
                      <a:alpha val="43137"/>
                    </a:srgbClr>
                  </a:outerShdw>
                </a:effectLst>
                <a:cs typeface="Times New Roman" pitchFamily="18" charset="0"/>
              </a:rPr>
              <a:t>Tôi</a:t>
            </a:r>
            <a:r>
              <a:rPr lang="en-US" sz="8000" dirty="0">
                <a:solidFill>
                  <a:schemeClr val="bg1"/>
                </a:solidFill>
                <a:effectLst>
                  <a:outerShdw blurRad="38100" dist="38100" dir="2700000" algn="tl">
                    <a:srgbClr val="000000">
                      <a:alpha val="43137"/>
                    </a:srgbClr>
                  </a:outerShdw>
                </a:effectLst>
                <a:cs typeface="Times New Roman" pitchFamily="18" charset="0"/>
              </a:rPr>
              <a:t> tin </a:t>
            </a:r>
            <a:r>
              <a:rPr lang="en-US" sz="8000" dirty="0" err="1">
                <a:solidFill>
                  <a:schemeClr val="bg1"/>
                </a:solidFill>
                <a:effectLst>
                  <a:outerShdw blurRad="38100" dist="38100" dir="2700000" algn="tl">
                    <a:srgbClr val="000000">
                      <a:alpha val="43137"/>
                    </a:srgbClr>
                  </a:outerShdw>
                </a:effectLst>
                <a:cs typeface="Times New Roman" pitchFamily="18" charset="0"/>
              </a:rPr>
              <a:t>kính</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Giêsu</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Kitô</a:t>
            </a:r>
            <a:r>
              <a:rPr lang="en-US" sz="8000" dirty="0">
                <a:solidFill>
                  <a:schemeClr val="bg1"/>
                </a:solidFill>
                <a:effectLst>
                  <a:outerShdw blurRad="38100" dist="38100" dir="2700000" algn="tl">
                    <a:srgbClr val="000000">
                      <a:alpha val="43137"/>
                    </a:srgbClr>
                  </a:outerShdw>
                </a:effectLst>
                <a:cs typeface="Times New Roman" pitchFamily="18" charset="0"/>
              </a:rPr>
              <a:t>, Con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Thiên</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Sinh bởi Đức Chúa Cha từ trước muôn đời.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427235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600" dirty="0">
                <a:solidFill>
                  <a:schemeClr val="bg1"/>
                </a:solidFill>
              </a:rPr>
              <a:t>Hạt giống là Lời Thiên Chúa, Người gieo giống là Đức Ki-tô, những ai tuân giữ Lời Người sẽ tồn tại muôn đời.</a:t>
            </a:r>
            <a:endParaRPr lang="en-US" sz="6600" dirty="0">
              <a:solidFill>
                <a:schemeClr val="bg1"/>
              </a:solidFill>
            </a:endParaRPr>
          </a:p>
        </p:txBody>
      </p:sp>
      <p:sp>
        <p:nvSpPr>
          <p:cNvPr id="3" name="TextBox 2"/>
          <p:cNvSpPr txBox="1"/>
          <p:nvPr/>
        </p:nvSpPr>
        <p:spPr>
          <a:xfrm>
            <a:off x="363985" y="0"/>
            <a:ext cx="7466120" cy="830997"/>
          </a:xfrm>
          <a:prstGeom prst="rect">
            <a:avLst/>
          </a:prstGeom>
          <a:noFill/>
        </p:spPr>
        <p:txBody>
          <a:bodyPr wrap="square" rtlCol="0">
            <a:spAutoFit/>
          </a:bodyPr>
          <a:lstStyle/>
          <a:p>
            <a:r>
              <a:rPr lang="en-US" sz="4800" u="sng" dirty="0">
                <a:solidFill>
                  <a:srgbClr val="FFFF00"/>
                </a:solidFill>
                <a:latin typeface="UTM American Sans"/>
              </a:rPr>
              <a:t>Alleluia - Alleluia:</a:t>
            </a:r>
          </a:p>
        </p:txBody>
      </p:sp>
      <p:sp>
        <p:nvSpPr>
          <p:cNvPr id="4" name="Rectangle 3"/>
          <p:cNvSpPr/>
          <p:nvPr/>
        </p:nvSpPr>
        <p:spPr>
          <a:xfrm>
            <a:off x="6303147" y="5050460"/>
            <a:ext cx="2681056" cy="830997"/>
          </a:xfrm>
          <a:prstGeom prst="rect">
            <a:avLst/>
          </a:prstGeom>
        </p:spPr>
        <p:txBody>
          <a:bodyPr wrap="square">
            <a:spAutoFit/>
          </a:bodyPr>
          <a:lstStyle/>
          <a:p>
            <a:r>
              <a:rPr lang="en-US" sz="4800" u="sng" dirty="0">
                <a:solidFill>
                  <a:srgbClr val="FFFF00"/>
                </a:solidFill>
                <a:latin typeface="UTM American Sans"/>
              </a:rPr>
              <a:t>Alleluia …</a:t>
            </a:r>
          </a:p>
        </p:txBody>
      </p:sp>
    </p:spTree>
    <p:extLst>
      <p:ext uri="{BB962C8B-B14F-4D97-AF65-F5344CB8AC3E}">
        <p14:creationId xmlns:p14="http://schemas.microsoft.com/office/powerpoint/2010/main" val="1317606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cs typeface="Times New Roman" pitchFamily="18" charset="0"/>
              </a:rPr>
              <a:t>Người là Thiên Chúa bởi Thiên Chúa, Ánh Sáng bởi Ánh Sáng,</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Thiên</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Chúa</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thật</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bởi</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Thiên</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Chúa</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thật</a:t>
            </a:r>
            <a:r>
              <a:rPr lang="en-US" sz="7200" dirty="0">
                <a:solidFill>
                  <a:schemeClr val="bg1"/>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1178415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rPr>
              <a:t>được sinh ra mà không phải được tạo thành, đồng bản thể với Đức Chúa Cha: nhờ Người mà muôn vật được tạo thành.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591941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8000" dirty="0">
                <a:solidFill>
                  <a:schemeClr val="bg1"/>
                </a:solidFill>
                <a:effectLst>
                  <a:outerShdw blurRad="38100" dist="38100" dir="2700000" algn="tl">
                    <a:srgbClr val="000000">
                      <a:alpha val="43137"/>
                    </a:srgbClr>
                  </a:outerShdw>
                </a:effectLst>
              </a:rPr>
              <a:t>Vì loài người chúng ta và để cứu độ chúng ta,</a:t>
            </a:r>
            <a:r>
              <a:rPr lang="en-US" sz="8000" dirty="0">
                <a:solidFill>
                  <a:schemeClr val="bg1"/>
                </a:solidFill>
                <a:effectLst>
                  <a:outerShdw blurRad="38100" dist="38100" dir="2700000" algn="tl">
                    <a:srgbClr val="000000">
                      <a:alpha val="43137"/>
                    </a:srgbClr>
                  </a:outerShdw>
                </a:effectLst>
              </a:rPr>
              <a:t> </a:t>
            </a:r>
            <a:r>
              <a:rPr lang="vi-VN" sz="8000" dirty="0">
                <a:solidFill>
                  <a:schemeClr val="bg1"/>
                </a:solidFill>
                <a:effectLst>
                  <a:outerShdw blurRad="38100" dist="38100" dir="2700000" algn="tl">
                    <a:srgbClr val="000000">
                      <a:alpha val="43137"/>
                    </a:srgbClr>
                  </a:outerShdw>
                </a:effectLst>
                <a:cs typeface="Times New Roman" pitchFamily="18" charset="0"/>
              </a:rPr>
              <a:t>Người đã từ trời xuống thế.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8158497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rgbClr val="FFFF00"/>
                </a:solidFill>
                <a:effectLst>
                  <a:outerShdw blurRad="38100" dist="38100" dir="2700000" algn="tl">
                    <a:srgbClr val="000000">
                      <a:alpha val="43137"/>
                    </a:srgbClr>
                  </a:outerShdw>
                </a:effectLst>
                <a:cs typeface="Times New Roman" pitchFamily="18" charset="0"/>
              </a:rPr>
              <a:t>Bởi phép Đức Chúa Thánh Thần, Người đã nhập thể trong lòng Trinh Nữ Maria, và đã làm người.</a:t>
            </a:r>
            <a:endParaRPr lang="en-US" sz="72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643571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400" dirty="0">
                <a:solidFill>
                  <a:schemeClr val="bg1"/>
                </a:solidFill>
                <a:effectLst>
                  <a:outerShdw blurRad="38100" dist="38100" dir="2700000" algn="tl">
                    <a:srgbClr val="000000">
                      <a:alpha val="43137"/>
                    </a:srgbClr>
                  </a:outerShdw>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400" dirty="0">
              <a:solidFill>
                <a:schemeClr val="bg1"/>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470093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400" dirty="0">
                <a:solidFill>
                  <a:schemeClr val="bg1"/>
                </a:solidFill>
                <a:effectLst>
                  <a:outerShdw blurRad="38100" dist="38100" dir="2700000" algn="tl">
                    <a:srgbClr val="000000">
                      <a:alpha val="43137"/>
                    </a:srgbClr>
                  </a:outerShdw>
                </a:effectLst>
              </a:rPr>
              <a:t>Người lên trời, ngự bên hữu Đức Chúa Cha, và Người sẽ lại đến trong vinh quang để phán xét kẻ sống và kẻ chết, Nước Người sẽ không bao giờ cùng.</a:t>
            </a:r>
            <a:endParaRPr lang="en-US" sz="64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2566634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cs typeface="Times New Roman" pitchFamily="18" charset="0"/>
              </a:rPr>
              <a:t>Tôi tin kính Đức Chúa Thánh Thần là Thiên Chúa và là Đấng ban sự sống, Người bởi Đức Chúa Cha và Đức Chúa Con mà ra,</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9086119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Người được phụng thờ và tôn vinh cùng với Đức Chúa Cha và Đức Chúa Con: Người đã dùng các tiên tri mà phán dạy.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858052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Autofit/>
          </a:bodyPr>
          <a:lstStyle/>
          <a:p>
            <a:pPr algn="just"/>
            <a:r>
              <a:rPr lang="vi-VN" sz="8000" dirty="0">
                <a:solidFill>
                  <a:schemeClr val="bg1"/>
                </a:solidFill>
                <a:effectLst>
                  <a:outerShdw blurRad="38100" dist="38100" dir="2700000" algn="tl">
                    <a:srgbClr val="000000">
                      <a:alpha val="43137"/>
                    </a:srgbClr>
                  </a:outerShdw>
                </a:effectLst>
              </a:rPr>
              <a:t>Tôi tin Hội Thánh duy nhất thánh thiện công giáo và tông truyền.</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013865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fontScale="90000"/>
          </a:bodyPr>
          <a:lstStyle/>
          <a:p>
            <a:pPr algn="just"/>
            <a:r>
              <a:rPr lang="vi-VN" sz="8000" dirty="0">
                <a:solidFill>
                  <a:schemeClr val="bg1"/>
                </a:solidFill>
                <a:effectLst>
                  <a:outerShdw blurRad="38100" dist="38100" dir="2700000" algn="tl">
                    <a:srgbClr val="000000">
                      <a:alpha val="43137"/>
                    </a:srgbClr>
                  </a:outerShdw>
                </a:effectLst>
                <a:cs typeface="Times New Roman" pitchFamily="18" charset="0"/>
              </a:rPr>
              <a:t>Tôi tuyên xưng có một Phép Rửa để tha tội. Tôi trông đợi kẻ chết sống lại và sự</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sống đời sau. </a:t>
            </a:r>
            <a:r>
              <a:rPr lang="vi-VN" sz="8000" dirty="0">
                <a:solidFill>
                  <a:srgbClr val="FFFF00"/>
                </a:solidFill>
                <a:effectLst>
                  <a:outerShdw blurRad="38100" dist="38100" dir="2700000" algn="tl">
                    <a:srgbClr val="000000">
                      <a:alpha val="43137"/>
                    </a:srgbClr>
                  </a:outerShdw>
                </a:effectLst>
                <a:cs typeface="Times New Roman" pitchFamily="18" charset="0"/>
              </a:rPr>
              <a:t>Amen.</a:t>
            </a:r>
            <a:endParaRPr lang="en-US" sz="80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789822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 y="207"/>
            <a:ext cx="9143449" cy="6857587"/>
          </a:xfrm>
          <a:prstGeom prst="rect">
            <a:avLst/>
          </a:prstGeom>
        </p:spPr>
      </p:pic>
    </p:spTree>
    <p:extLst>
      <p:ext uri="{BB962C8B-B14F-4D97-AF65-F5344CB8AC3E}">
        <p14:creationId xmlns:p14="http://schemas.microsoft.com/office/powerpoint/2010/main" val="999020672"/>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547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903260" y="3864890"/>
            <a:ext cx="5240740" cy="2000548"/>
          </a:xfrm>
          <a:prstGeom prst="rect">
            <a:avLst/>
          </a:prstGeom>
        </p:spPr>
        <p:txBody>
          <a:bodyPr wrap="square">
            <a:spAutoFit/>
          </a:bodyPr>
          <a:lstStyle/>
          <a:p>
            <a:pPr algn="ctr"/>
            <a:r>
              <a:rPr lang="en-US" sz="8000" dirty="0">
                <a:solidFill>
                  <a:srgbClr val="FFFF00"/>
                </a:solidFill>
                <a:latin typeface="UTM American Sans"/>
              </a:rPr>
              <a:t>HIỆP DÂNG</a:t>
            </a:r>
          </a:p>
          <a:p>
            <a:pPr algn="ctr"/>
            <a:r>
              <a:rPr lang="en-US" sz="4400" dirty="0">
                <a:solidFill>
                  <a:schemeClr val="bg1"/>
                </a:solidFill>
                <a:latin typeface="UTM American Sans"/>
              </a:rPr>
              <a:t>St: Anh </a:t>
            </a:r>
            <a:r>
              <a:rPr lang="en-US" sz="4400" dirty="0" err="1">
                <a:solidFill>
                  <a:schemeClr val="bg1"/>
                </a:solidFill>
                <a:latin typeface="UTM American Sans"/>
              </a:rPr>
              <a:t>Tuấn</a:t>
            </a:r>
            <a:endParaRPr lang="en-US" sz="4400" dirty="0">
              <a:solidFill>
                <a:schemeClr val="bg1"/>
              </a:solidFill>
              <a:latin typeface="UTM American Sans"/>
            </a:endParaRPr>
          </a:p>
        </p:txBody>
      </p:sp>
    </p:spTree>
    <p:extLst>
      <p:ext uri="{BB962C8B-B14F-4D97-AF65-F5344CB8AC3E}">
        <p14:creationId xmlns:p14="http://schemas.microsoft.com/office/powerpoint/2010/main" val="390501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AB6C-B6C3-34B3-90BA-2169862C0959}"/>
              </a:ext>
            </a:extLst>
          </p:cNvPr>
          <p:cNvSpPr>
            <a:spLocks noGrp="1"/>
          </p:cNvSpPr>
          <p:nvPr>
            <p:ph type="title"/>
          </p:nvPr>
        </p:nvSpPr>
        <p:spPr>
          <a:xfrm>
            <a:off x="0" y="0"/>
            <a:ext cx="9144000" cy="6858000"/>
          </a:xfrm>
        </p:spPr>
        <p:txBody>
          <a:bodyPr>
            <a:normAutofit/>
          </a:bodyPr>
          <a:lstStyle/>
          <a:p>
            <a:pPr algn="just"/>
            <a:r>
              <a:rPr lang="en-US" sz="6000" u="sng" dirty="0">
                <a:solidFill>
                  <a:srgbClr val="FFFF00"/>
                </a:solidFill>
              </a:rPr>
              <a:t>Tk</a:t>
            </a:r>
            <a:r>
              <a:rPr lang="vi-VN" sz="6000" u="sng" dirty="0">
                <a:solidFill>
                  <a:srgbClr val="FFFF00"/>
                </a:solidFill>
              </a:rPr>
              <a:t>1.</a:t>
            </a:r>
            <a:r>
              <a:rPr lang="vi-VN" sz="6000" dirty="0">
                <a:solidFill>
                  <a:schemeClr val="bg1"/>
                </a:solidFill>
              </a:rPr>
              <a:t> Hiệp lòng xin tiến dâng lên, xin tiến dâng lên bàn thờ Chúa. Này đây ly rượu nồng ép từ muôn trái nho tươi. Và đây bánh tinh tuyền kết bởi ngàn hạt lúa vàng.</a:t>
            </a:r>
            <a:endParaRPr lang="en-US" sz="6000" dirty="0">
              <a:solidFill>
                <a:schemeClr val="bg1"/>
              </a:solidFill>
            </a:endParaRPr>
          </a:p>
        </p:txBody>
      </p:sp>
    </p:spTree>
    <p:extLst>
      <p:ext uri="{BB962C8B-B14F-4D97-AF65-F5344CB8AC3E}">
        <p14:creationId xmlns:p14="http://schemas.microsoft.com/office/powerpoint/2010/main" val="319048372"/>
      </p:ext>
    </p:extLst>
  </p:cSld>
  <p:clrMapOvr>
    <a:masterClrMapping/>
  </p:clrMapOvr>
  <p:transition spd="slow"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AB6C-B6C3-34B3-90BA-2169862C0959}"/>
              </a:ext>
            </a:extLst>
          </p:cNvPr>
          <p:cNvSpPr>
            <a:spLocks noGrp="1"/>
          </p:cNvSpPr>
          <p:nvPr>
            <p:ph type="title"/>
          </p:nvPr>
        </p:nvSpPr>
        <p:spPr>
          <a:xfrm>
            <a:off x="0" y="0"/>
            <a:ext cx="9144000" cy="6858000"/>
          </a:xfrm>
        </p:spPr>
        <p:txBody>
          <a:bodyPr>
            <a:normAutofit/>
          </a:bodyPr>
          <a:lstStyle/>
          <a:p>
            <a:pPr algn="just"/>
            <a:r>
              <a:rPr lang="vi-VN" sz="5400" u="sng" dirty="0">
                <a:solidFill>
                  <a:srgbClr val="FFFF00"/>
                </a:solidFill>
              </a:rPr>
              <a:t>ĐK.</a:t>
            </a:r>
            <a:r>
              <a:rPr lang="vi-VN" sz="5400" dirty="0">
                <a:solidFill>
                  <a:schemeClr val="bg1"/>
                </a:solidFill>
              </a:rPr>
              <a:t> Xin dâng lên, xin dâng lên trong niềm mến tin, trong hương kinh dâng niềm thờ kính. Nguyện xin ban ơn thiêng đổi mới lòng con nên trinh trong như bánh rượu này để xứng đáng tiến dâng lên Ngài.</a:t>
            </a:r>
            <a:endParaRPr lang="en-US" sz="5400" dirty="0">
              <a:solidFill>
                <a:schemeClr val="bg1"/>
              </a:solidFill>
            </a:endParaRPr>
          </a:p>
        </p:txBody>
      </p:sp>
    </p:spTree>
    <p:extLst>
      <p:ext uri="{BB962C8B-B14F-4D97-AF65-F5344CB8AC3E}">
        <p14:creationId xmlns:p14="http://schemas.microsoft.com/office/powerpoint/2010/main" val="1786418669"/>
      </p:ext>
    </p:extLst>
  </p:cSld>
  <p:clrMapOvr>
    <a:masterClrMapping/>
  </p:clrMapOvr>
  <p:transition spd="slow"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AB6C-B6C3-34B3-90BA-2169862C0959}"/>
              </a:ext>
            </a:extLst>
          </p:cNvPr>
          <p:cNvSpPr>
            <a:spLocks noGrp="1"/>
          </p:cNvSpPr>
          <p:nvPr>
            <p:ph type="title"/>
          </p:nvPr>
        </p:nvSpPr>
        <p:spPr>
          <a:xfrm>
            <a:off x="0" y="0"/>
            <a:ext cx="9144000" cy="6858000"/>
          </a:xfrm>
        </p:spPr>
        <p:txBody>
          <a:bodyPr>
            <a:noAutofit/>
          </a:bodyPr>
          <a:lstStyle/>
          <a:p>
            <a:pPr algn="just"/>
            <a:r>
              <a:rPr lang="en-US" sz="5400" u="sng" dirty="0">
                <a:solidFill>
                  <a:srgbClr val="FFFF00"/>
                </a:solidFill>
              </a:rPr>
              <a:t>Tk</a:t>
            </a:r>
            <a:r>
              <a:rPr lang="vi-VN" sz="5400" u="sng" dirty="0">
                <a:solidFill>
                  <a:srgbClr val="FFFF00"/>
                </a:solidFill>
              </a:rPr>
              <a:t>2.</a:t>
            </a:r>
            <a:r>
              <a:rPr lang="vi-VN" sz="5400" dirty="0">
                <a:solidFill>
                  <a:schemeClr val="bg1"/>
                </a:solidFill>
              </a:rPr>
              <a:t> Nguyện cầu Thiên Chúa khoan nhân thương đoái trông lễ vật dâng tiến. Đời con bao thăng trầm giữa dòng năm tháng miên man. Nguyện dâng lên thiên tòa kiếp người từng ngày chóng tàn.</a:t>
            </a:r>
            <a:endParaRPr lang="en-US" sz="5400" dirty="0">
              <a:solidFill>
                <a:schemeClr val="bg1"/>
              </a:solidFill>
            </a:endParaRPr>
          </a:p>
        </p:txBody>
      </p:sp>
    </p:spTree>
    <p:extLst>
      <p:ext uri="{BB962C8B-B14F-4D97-AF65-F5344CB8AC3E}">
        <p14:creationId xmlns:p14="http://schemas.microsoft.com/office/powerpoint/2010/main" val="3496453822"/>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AB6C-B6C3-34B3-90BA-2169862C0959}"/>
              </a:ext>
            </a:extLst>
          </p:cNvPr>
          <p:cNvSpPr>
            <a:spLocks noGrp="1"/>
          </p:cNvSpPr>
          <p:nvPr>
            <p:ph type="title"/>
          </p:nvPr>
        </p:nvSpPr>
        <p:spPr>
          <a:xfrm>
            <a:off x="0" y="0"/>
            <a:ext cx="9144000" cy="6858000"/>
          </a:xfrm>
        </p:spPr>
        <p:txBody>
          <a:bodyPr>
            <a:normAutofit/>
          </a:bodyPr>
          <a:lstStyle/>
          <a:p>
            <a:pPr algn="just"/>
            <a:r>
              <a:rPr lang="vi-VN" sz="5400" u="sng" dirty="0">
                <a:solidFill>
                  <a:srgbClr val="FFFF00"/>
                </a:solidFill>
              </a:rPr>
              <a:t>ĐK.</a:t>
            </a:r>
            <a:r>
              <a:rPr lang="vi-VN" sz="5400" dirty="0">
                <a:solidFill>
                  <a:schemeClr val="bg1"/>
                </a:solidFill>
              </a:rPr>
              <a:t> Xin dâng lên, xin dâng lên trong niềm mến tin, trong hương kinh dâng niềm thờ kính. Nguyện xin ban ơn thiêng đổi mới lòng con nên trinh trong như bánh rượu này để xứng đáng tiến dâng lên Ngài.</a:t>
            </a:r>
            <a:endParaRPr lang="en-US" sz="5400" dirty="0">
              <a:solidFill>
                <a:schemeClr val="bg1"/>
              </a:solidFill>
            </a:endParaRPr>
          </a:p>
        </p:txBody>
      </p:sp>
    </p:spTree>
    <p:extLst>
      <p:ext uri="{BB962C8B-B14F-4D97-AF65-F5344CB8AC3E}">
        <p14:creationId xmlns:p14="http://schemas.microsoft.com/office/powerpoint/2010/main" val="4204457040"/>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45D74-1AD7-2AAA-5823-0B33FE36C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Tree>
    <p:extLst>
      <p:ext uri="{BB962C8B-B14F-4D97-AF65-F5344CB8AC3E}">
        <p14:creationId xmlns:p14="http://schemas.microsoft.com/office/powerpoint/2010/main" val="22814820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64510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5400" u="sng" dirty="0">
                <a:solidFill>
                  <a:srgbClr val="FFFF00"/>
                </a:solidFill>
              </a:rPr>
              <a:t>Ca </a:t>
            </a:r>
            <a:r>
              <a:rPr lang="en-US" sz="5400" u="sng" dirty="0" err="1">
                <a:solidFill>
                  <a:srgbClr val="FFFF00"/>
                </a:solidFill>
              </a:rPr>
              <a:t>Nguyện</a:t>
            </a:r>
            <a:r>
              <a:rPr lang="en-US" sz="5400" u="sng" dirty="0">
                <a:solidFill>
                  <a:srgbClr val="FFFF00"/>
                </a:solidFill>
              </a:rPr>
              <a:t> </a:t>
            </a:r>
            <a:r>
              <a:rPr lang="en-US" sz="5400" u="sng" dirty="0" err="1">
                <a:solidFill>
                  <a:srgbClr val="FFFF00"/>
                </a:solidFill>
              </a:rPr>
              <a:t>Hiệp</a:t>
            </a:r>
            <a:r>
              <a:rPr lang="en-US" sz="5400" u="sng" dirty="0">
                <a:solidFill>
                  <a:srgbClr val="FFFF00"/>
                </a:solidFill>
              </a:rPr>
              <a:t> </a:t>
            </a:r>
            <a:r>
              <a:rPr lang="en-US" sz="5400" u="sng" dirty="0" err="1">
                <a:solidFill>
                  <a:srgbClr val="FFFF00"/>
                </a:solidFill>
              </a:rPr>
              <a:t>Lễ</a:t>
            </a:r>
            <a:br>
              <a:rPr lang="en-US" u="sng" dirty="0">
                <a:solidFill>
                  <a:srgbClr val="FFFF00"/>
                </a:solidFill>
              </a:rPr>
            </a:br>
            <a:br>
              <a:rPr lang="en-US" sz="6600" dirty="0">
                <a:solidFill>
                  <a:srgbClr val="FFFF00"/>
                </a:solidFill>
              </a:rPr>
            </a:br>
            <a:r>
              <a:rPr lang="en-US" sz="7200" dirty="0">
                <a:solidFill>
                  <a:srgbClr val="FFFF00"/>
                </a:solidFill>
              </a:rPr>
              <a:t>LẮNG NGHE LỜI CHÚA</a:t>
            </a:r>
            <a:br>
              <a:rPr lang="en-US" sz="6600" dirty="0">
                <a:solidFill>
                  <a:srgbClr val="FFFF00"/>
                </a:solidFill>
              </a:rPr>
            </a:br>
            <a:r>
              <a:rPr lang="en-US" sz="4800" i="1" dirty="0">
                <a:solidFill>
                  <a:schemeClr val="bg1"/>
                </a:solidFill>
              </a:rPr>
              <a:t>St: </a:t>
            </a:r>
            <a:r>
              <a:rPr lang="en-US" sz="4800" i="1" dirty="0" err="1">
                <a:solidFill>
                  <a:schemeClr val="bg1"/>
                </a:solidFill>
              </a:rPr>
              <a:t>Lm</a:t>
            </a:r>
            <a:r>
              <a:rPr lang="en-US" sz="4800" i="1" dirty="0">
                <a:solidFill>
                  <a:schemeClr val="bg1"/>
                </a:solidFill>
              </a:rPr>
              <a:t>. </a:t>
            </a:r>
            <a:r>
              <a:rPr lang="en-US" sz="4800" i="1" dirty="0" err="1">
                <a:solidFill>
                  <a:schemeClr val="bg1"/>
                </a:solidFill>
              </a:rPr>
              <a:t>Nguyễn</a:t>
            </a:r>
            <a:r>
              <a:rPr lang="en-US" sz="4800" i="1" dirty="0">
                <a:solidFill>
                  <a:schemeClr val="bg1"/>
                </a:solidFill>
              </a:rPr>
              <a:t> Duy</a:t>
            </a:r>
            <a:endParaRPr lang="en-US" sz="6600" i="1" dirty="0">
              <a:solidFill>
                <a:schemeClr val="bg1"/>
              </a:solidFill>
            </a:endParaRPr>
          </a:p>
        </p:txBody>
      </p:sp>
    </p:spTree>
    <p:extLst>
      <p:ext uri="{BB962C8B-B14F-4D97-AF65-F5344CB8AC3E}">
        <p14:creationId xmlns:p14="http://schemas.microsoft.com/office/powerpoint/2010/main" val="3538784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rmAutofit fontScale="90000"/>
          </a:bodyPr>
          <a:lstStyle/>
          <a:p>
            <a:pPr algn="just"/>
            <a:r>
              <a:rPr lang="en-US" sz="5400" u="sng" dirty="0">
                <a:solidFill>
                  <a:srgbClr val="FFFF00"/>
                </a:solidFill>
              </a:rPr>
              <a:t>Tk</a:t>
            </a:r>
            <a:r>
              <a:rPr lang="vi-VN" sz="5400" u="sng" dirty="0">
                <a:solidFill>
                  <a:srgbClr val="FFFF00"/>
                </a:solidFill>
              </a:rPr>
              <a:t>1.</a:t>
            </a:r>
            <a:r>
              <a:rPr lang="vi-VN" sz="5400" dirty="0">
                <a:solidFill>
                  <a:schemeClr val="bg1"/>
                </a:solidFill>
              </a:rPr>
              <a:t> Xin cho con biết lắng nghe Lời Ngài dạy con trong đêm tối. Xin cho con biết lắng nghe Lời Ngài dạy con lúc lẻ loi. Xin cho con cất tiếng lên trả lời và vâng theo ý Chúa. Xin cho con biết thân thưa: 'Lạy Ngài, Ngài muốn con làm chi ?'</a:t>
            </a:r>
            <a:endParaRPr lang="en-US" sz="5400" dirty="0">
              <a:solidFill>
                <a:schemeClr val="bg1"/>
              </a:solidFill>
            </a:endParaRPr>
          </a:p>
        </p:txBody>
      </p:sp>
    </p:spTree>
    <p:extLst>
      <p:ext uri="{BB962C8B-B14F-4D97-AF65-F5344CB8AC3E}">
        <p14:creationId xmlns:p14="http://schemas.microsoft.com/office/powerpoint/2010/main" val="302082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rmAutofit/>
          </a:bodyPr>
          <a:lstStyle/>
          <a:p>
            <a:pPr algn="just"/>
            <a:r>
              <a:rPr lang="vi-VN" sz="5867" dirty="0">
                <a:solidFill>
                  <a:schemeClr val="bg1"/>
                </a:solidFill>
                <a:effectLst>
                  <a:outerShdw blurRad="38100" dist="38100" dir="2700000" algn="tl">
                    <a:srgbClr val="000000">
                      <a:alpha val="43137"/>
                    </a:srgbClr>
                  </a:outerShdw>
                </a:effectLst>
              </a:rPr>
              <a:t>Lạy Chúa Thánh Thần là Ánh sáng Chân lý vẹn toàn,</a:t>
            </a:r>
            <a:br>
              <a:rPr lang="vi-VN" sz="5867" dirty="0">
                <a:solidFill>
                  <a:schemeClr val="bg1"/>
                </a:solidFill>
                <a:effectLst>
                  <a:outerShdw blurRad="38100" dist="38100" dir="2700000" algn="tl">
                    <a:srgbClr val="000000">
                      <a:alpha val="43137"/>
                    </a:srgbClr>
                  </a:outerShdw>
                </a:effectLst>
              </a:rPr>
            </a:br>
            <a:r>
              <a:rPr lang="vi-VN" sz="5867" dirty="0">
                <a:solidFill>
                  <a:schemeClr val="bg1"/>
                </a:solidFill>
                <a:effectLst>
                  <a:outerShdw blurRad="38100" dist="38100" dir="2700000" algn="tl">
                    <a:srgbClr val="000000">
                      <a:alpha val="43137"/>
                    </a:srgbClr>
                  </a:outerShdw>
                </a:effectLst>
              </a:rPr>
              <a:t>Chúa ban những ân huệ thích hợp cho từng thời đại, và dùng nhiều cách thế kỳ diệu để hướng dẫn Hội Thánh,</a:t>
            </a:r>
            <a:endParaRPr lang="en-US" sz="5867"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2297134"/>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rmAutofit/>
          </a:bodyPr>
          <a:lstStyle/>
          <a:p>
            <a:pPr algn="just"/>
            <a:r>
              <a:rPr lang="en-US" sz="4800" u="sng" dirty="0">
                <a:solidFill>
                  <a:srgbClr val="FFFF00"/>
                </a:solidFill>
              </a:rPr>
              <a:t>Đ</a:t>
            </a:r>
            <a:r>
              <a:rPr lang="vi-VN" sz="4800" u="sng" dirty="0">
                <a:solidFill>
                  <a:srgbClr val="FFFF00"/>
                </a:solidFill>
              </a:rPr>
              <a:t>K:</a:t>
            </a:r>
            <a:r>
              <a:rPr lang="vi-VN" sz="4800" dirty="0">
                <a:solidFill>
                  <a:schemeClr val="bg1"/>
                </a:solidFill>
              </a:rPr>
              <a:t>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a:t>
            </a:r>
            <a:endParaRPr lang="en-US" sz="4800" dirty="0">
              <a:solidFill>
                <a:schemeClr val="bg1"/>
              </a:solidFill>
            </a:endParaRPr>
          </a:p>
        </p:txBody>
      </p:sp>
    </p:spTree>
    <p:extLst>
      <p:ext uri="{BB962C8B-B14F-4D97-AF65-F5344CB8AC3E}">
        <p14:creationId xmlns:p14="http://schemas.microsoft.com/office/powerpoint/2010/main" val="918997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Autofit/>
          </a:bodyPr>
          <a:lstStyle/>
          <a:p>
            <a:pPr algn="just"/>
            <a:r>
              <a:rPr lang="en-US" sz="4800" u="sng" dirty="0">
                <a:solidFill>
                  <a:srgbClr val="FFFF00"/>
                </a:solidFill>
              </a:rPr>
              <a:t>Tk</a:t>
            </a:r>
            <a:r>
              <a:rPr lang="vi-VN" sz="4800" u="sng" dirty="0">
                <a:solidFill>
                  <a:srgbClr val="FFFF00"/>
                </a:solidFill>
              </a:rPr>
              <a:t>2.</a:t>
            </a:r>
            <a:r>
              <a:rPr lang="vi-VN" sz="4800" dirty="0">
                <a:solidFill>
                  <a:schemeClr val="bg1"/>
                </a:solidFill>
              </a:rPr>
              <a:t> Xin cho con biết lắng nghe Lời Ngài dạy con trong cuộc sống. Xin cho con biết lắng nghe Lời Ngài từng theo bước đời con. Xin cho con biết sẵn sàng chờ đợi và vâng nghe theo Chúa. Xin cho con biết sẵn sàng thực lành Lời Chúa đã truyền ban.</a:t>
            </a:r>
            <a:endParaRPr lang="en-US" sz="4800" dirty="0">
              <a:solidFill>
                <a:schemeClr val="bg1"/>
              </a:solidFill>
            </a:endParaRPr>
          </a:p>
        </p:txBody>
      </p:sp>
    </p:spTree>
    <p:extLst>
      <p:ext uri="{BB962C8B-B14F-4D97-AF65-F5344CB8AC3E}">
        <p14:creationId xmlns:p14="http://schemas.microsoft.com/office/powerpoint/2010/main" val="3052922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rmAutofit/>
          </a:bodyPr>
          <a:lstStyle/>
          <a:p>
            <a:pPr algn="just"/>
            <a:r>
              <a:rPr lang="en-US" sz="4800" u="sng" dirty="0">
                <a:solidFill>
                  <a:srgbClr val="FFFF00"/>
                </a:solidFill>
              </a:rPr>
              <a:t>Đ</a:t>
            </a:r>
            <a:r>
              <a:rPr lang="vi-VN" sz="4800" u="sng" dirty="0">
                <a:solidFill>
                  <a:srgbClr val="FFFF00"/>
                </a:solidFill>
              </a:rPr>
              <a:t>K:</a:t>
            </a:r>
            <a:r>
              <a:rPr lang="vi-VN" sz="4800" dirty="0">
                <a:solidFill>
                  <a:schemeClr val="bg1"/>
                </a:solidFill>
              </a:rPr>
              <a:t>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a:t>
            </a:r>
            <a:endParaRPr lang="en-US" sz="4800" dirty="0">
              <a:solidFill>
                <a:schemeClr val="bg1"/>
              </a:solidFill>
            </a:endParaRPr>
          </a:p>
        </p:txBody>
      </p:sp>
    </p:spTree>
    <p:extLst>
      <p:ext uri="{BB962C8B-B14F-4D97-AF65-F5344CB8AC3E}">
        <p14:creationId xmlns:p14="http://schemas.microsoft.com/office/powerpoint/2010/main" val="40285722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Autofit/>
          </a:bodyPr>
          <a:lstStyle/>
          <a:p>
            <a:pPr algn="just"/>
            <a:r>
              <a:rPr lang="en-US" sz="4800" u="sng" dirty="0">
                <a:solidFill>
                  <a:srgbClr val="FFFF00"/>
                </a:solidFill>
              </a:rPr>
              <a:t>Tk</a:t>
            </a:r>
            <a:r>
              <a:rPr lang="vi-VN" sz="4800" u="sng" dirty="0">
                <a:solidFill>
                  <a:srgbClr val="FFFF00"/>
                </a:solidFill>
              </a:rPr>
              <a:t>3.</a:t>
            </a:r>
            <a:r>
              <a:rPr lang="vi-VN" sz="4800" dirty="0">
                <a:solidFill>
                  <a:schemeClr val="bg1"/>
                </a:solidFill>
              </a:rPr>
              <a:t> Xin cho con vững bước đi vào đời truyền rao cho Chân Lý. Xin cho con biết say mê cuộc đời làm nhân chứng tình yêu. Cho môi con thắm nét cười, Lời Ngài được đem cho thế giới. Cho đôi tay sáng ơn trời, trọn vẹn hành lý cho ngày mai.</a:t>
            </a:r>
            <a:endParaRPr lang="en-US" sz="4800" dirty="0">
              <a:solidFill>
                <a:schemeClr val="bg1"/>
              </a:solidFill>
            </a:endParaRPr>
          </a:p>
        </p:txBody>
      </p:sp>
    </p:spTree>
    <p:extLst>
      <p:ext uri="{BB962C8B-B14F-4D97-AF65-F5344CB8AC3E}">
        <p14:creationId xmlns:p14="http://schemas.microsoft.com/office/powerpoint/2010/main" val="1979398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rmAutofit/>
          </a:bodyPr>
          <a:lstStyle/>
          <a:p>
            <a:pPr algn="just"/>
            <a:r>
              <a:rPr lang="en-US" sz="4800" u="sng" dirty="0">
                <a:solidFill>
                  <a:srgbClr val="FFFF00"/>
                </a:solidFill>
              </a:rPr>
              <a:t>Đ</a:t>
            </a:r>
            <a:r>
              <a:rPr lang="vi-VN" sz="4800" u="sng" dirty="0">
                <a:solidFill>
                  <a:srgbClr val="FFFF00"/>
                </a:solidFill>
              </a:rPr>
              <a:t>K:</a:t>
            </a:r>
            <a:r>
              <a:rPr lang="vi-VN" sz="4800" dirty="0">
                <a:solidFill>
                  <a:schemeClr val="bg1"/>
                </a:solidFill>
              </a:rPr>
              <a:t>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a:t>
            </a:r>
            <a:endParaRPr lang="en-US" sz="4800" dirty="0">
              <a:solidFill>
                <a:schemeClr val="bg1"/>
              </a:solidFill>
            </a:endParaRPr>
          </a:p>
        </p:txBody>
      </p:sp>
    </p:spTree>
    <p:extLst>
      <p:ext uri="{BB962C8B-B14F-4D97-AF65-F5344CB8AC3E}">
        <p14:creationId xmlns:p14="http://schemas.microsoft.com/office/powerpoint/2010/main" val="1727393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rmAutofit/>
          </a:bodyPr>
          <a:lstStyle/>
          <a:p>
            <a:pPr algn="just"/>
            <a:r>
              <a:rPr lang="en-US" sz="5400" u="sng" dirty="0">
                <a:solidFill>
                  <a:srgbClr val="FFFF00"/>
                </a:solidFill>
              </a:rPr>
              <a:t>Tk</a:t>
            </a:r>
            <a:r>
              <a:rPr lang="vi-VN" sz="5400" u="sng" dirty="0">
                <a:solidFill>
                  <a:srgbClr val="FFFF00"/>
                </a:solidFill>
              </a:rPr>
              <a:t>4.</a:t>
            </a:r>
            <a:r>
              <a:rPr lang="vi-VN" sz="5400" dirty="0">
                <a:solidFill>
                  <a:schemeClr val="bg1"/>
                </a:solidFill>
              </a:rPr>
              <a:t> Xin cho đến với Người bằng một tình yêu không giả dối. Xin cho con đến trong đời tìm lại nguồn hạnh phúc mà thôi. Cho con khi đã lắng nghe Lời Ngài dạy con ôi cao quý. Xin cho con trái tim si ngàn đời tình mến không nhạt phai.</a:t>
            </a:r>
            <a:endParaRPr lang="en-US" sz="5400" dirty="0">
              <a:solidFill>
                <a:schemeClr val="bg1"/>
              </a:solidFill>
            </a:endParaRPr>
          </a:p>
        </p:txBody>
      </p:sp>
    </p:spTree>
    <p:extLst>
      <p:ext uri="{BB962C8B-B14F-4D97-AF65-F5344CB8AC3E}">
        <p14:creationId xmlns:p14="http://schemas.microsoft.com/office/powerpoint/2010/main" val="4205749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4E9E-9721-65DB-77DD-5731154F2856}"/>
              </a:ext>
            </a:extLst>
          </p:cNvPr>
          <p:cNvSpPr>
            <a:spLocks noGrp="1"/>
          </p:cNvSpPr>
          <p:nvPr>
            <p:ph type="title"/>
          </p:nvPr>
        </p:nvSpPr>
        <p:spPr>
          <a:xfrm>
            <a:off x="0" y="0"/>
            <a:ext cx="9144000" cy="6858000"/>
          </a:xfrm>
        </p:spPr>
        <p:txBody>
          <a:bodyPr>
            <a:normAutofit/>
          </a:bodyPr>
          <a:lstStyle/>
          <a:p>
            <a:pPr algn="just"/>
            <a:r>
              <a:rPr lang="en-US" sz="4800" u="sng" dirty="0">
                <a:solidFill>
                  <a:srgbClr val="FFFF00"/>
                </a:solidFill>
              </a:rPr>
              <a:t>Đ</a:t>
            </a:r>
            <a:r>
              <a:rPr lang="vi-VN" sz="4800" u="sng" dirty="0">
                <a:solidFill>
                  <a:srgbClr val="FFFF00"/>
                </a:solidFill>
              </a:rPr>
              <a:t>K:</a:t>
            </a:r>
            <a:r>
              <a:rPr lang="vi-VN" sz="4800" dirty="0">
                <a:solidFill>
                  <a:schemeClr val="bg1"/>
                </a:solidFill>
              </a:rPr>
              <a:t>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a:t>
            </a:r>
            <a:endParaRPr lang="en-US" sz="4800" dirty="0">
              <a:solidFill>
                <a:schemeClr val="bg1"/>
              </a:solidFill>
            </a:endParaRPr>
          </a:p>
        </p:txBody>
      </p:sp>
    </p:spTree>
    <p:extLst>
      <p:ext uri="{BB962C8B-B14F-4D97-AF65-F5344CB8AC3E}">
        <p14:creationId xmlns:p14="http://schemas.microsoft.com/office/powerpoint/2010/main" val="793110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828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0"/>
            <a:ext cx="5029200" cy="6858000"/>
          </a:xfrm>
        </p:spPr>
        <p:txBody>
          <a:bodyPr>
            <a:normAutofit/>
          </a:bodyPr>
          <a:lstStyle/>
          <a:p>
            <a:r>
              <a:rPr lang="en-US" sz="5300" u="sng" dirty="0">
                <a:solidFill>
                  <a:srgbClr val="FFFF00"/>
                </a:solidFill>
              </a:rPr>
              <a:t>Ca </a:t>
            </a:r>
            <a:r>
              <a:rPr lang="en-US" sz="5300" u="sng" dirty="0" err="1">
                <a:solidFill>
                  <a:srgbClr val="FFFF00"/>
                </a:solidFill>
              </a:rPr>
              <a:t>Kết</a:t>
            </a:r>
            <a:r>
              <a:rPr lang="en-US" sz="5300" u="sng" dirty="0">
                <a:solidFill>
                  <a:srgbClr val="FFFF00"/>
                </a:solidFill>
              </a:rPr>
              <a:t> </a:t>
            </a:r>
            <a:r>
              <a:rPr lang="en-US" sz="5300" u="sng" dirty="0" err="1">
                <a:solidFill>
                  <a:srgbClr val="FFFF00"/>
                </a:solidFill>
              </a:rPr>
              <a:t>Lễ</a:t>
            </a:r>
            <a:br>
              <a:rPr lang="en-US" sz="5300" u="sng" dirty="0">
                <a:solidFill>
                  <a:srgbClr val="FFFF00"/>
                </a:solidFill>
              </a:rPr>
            </a:br>
            <a:br>
              <a:rPr lang="en-US" sz="5400" dirty="0">
                <a:solidFill>
                  <a:srgbClr val="FFFF00"/>
                </a:solidFill>
              </a:rPr>
            </a:br>
            <a:r>
              <a:rPr lang="en-US" sz="8900" dirty="0">
                <a:solidFill>
                  <a:srgbClr val="FFFF00"/>
                </a:solidFill>
              </a:rPr>
              <a:t>LỜI CHA</a:t>
            </a:r>
            <a:br>
              <a:rPr lang="en-US" sz="8900" dirty="0">
                <a:solidFill>
                  <a:srgbClr val="FFFF00"/>
                </a:solidFill>
              </a:rPr>
            </a:br>
            <a:r>
              <a:rPr lang="en-US" sz="3200" i="1" dirty="0">
                <a:solidFill>
                  <a:schemeClr val="bg1"/>
                </a:solidFill>
              </a:rPr>
              <a:t>St: </a:t>
            </a:r>
            <a:r>
              <a:rPr lang="en-US" sz="3200" i="1" dirty="0" err="1">
                <a:solidFill>
                  <a:schemeClr val="bg1"/>
                </a:solidFill>
              </a:rPr>
              <a:t>Sơn</a:t>
            </a:r>
            <a:r>
              <a:rPr lang="en-US" sz="3200" i="1" dirty="0">
                <a:solidFill>
                  <a:schemeClr val="bg1"/>
                </a:solidFill>
              </a:rPr>
              <a:t> Linh Ca</a:t>
            </a:r>
            <a:endParaRPr lang="en-US" sz="5400" i="1"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4500"/>
            <a:ext cx="3429726" cy="5143500"/>
          </a:xfrm>
          <a:prstGeom prst="rect">
            <a:avLst/>
          </a:prstGeom>
        </p:spPr>
      </p:pic>
    </p:spTree>
    <p:extLst>
      <p:ext uri="{BB962C8B-B14F-4D97-AF65-F5344CB8AC3E}">
        <p14:creationId xmlns:p14="http://schemas.microsoft.com/office/powerpoint/2010/main" val="603813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7199" dirty="0">
                <a:solidFill>
                  <a:schemeClr val="bg1"/>
                </a:solidFill>
                <a:effectLst>
                  <a:outerShdw blurRad="38100" dist="38100" dir="2700000" algn="tl">
                    <a:srgbClr val="000000">
                      <a:alpha val="43137"/>
                    </a:srgbClr>
                  </a:outerShdw>
                </a:effectLst>
              </a:rPr>
              <a:t>này chúng con đang chung lời cầu nguyện cho các</a:t>
            </a:r>
            <a:r>
              <a:rPr lang="en-US" sz="7199" dirty="0">
                <a:solidFill>
                  <a:schemeClr val="bg1"/>
                </a:solidFill>
                <a:effectLst>
                  <a:outerShdw blurRad="38100" dist="38100" dir="2700000" algn="tl">
                    <a:srgbClr val="000000">
                      <a:alpha val="43137"/>
                    </a:srgbClr>
                  </a:outerShdw>
                </a:effectLst>
              </a:rPr>
              <a:t> </a:t>
            </a:r>
            <a:r>
              <a:rPr lang="vi-VN" sz="7199" dirty="0">
                <a:solidFill>
                  <a:schemeClr val="bg1"/>
                </a:solidFill>
                <a:effectLst>
                  <a:outerShdw blurRad="38100" dist="38100" dir="2700000" algn="tl">
                    <a:srgbClr val="000000">
                      <a:alpha val="43137"/>
                    </a:srgbClr>
                  </a:outerShdw>
                </a:effectLst>
              </a:rPr>
              <a:t>Giám mục, và những người tham dự Thượng Hội đồng Giám mục thế giới.</a:t>
            </a:r>
            <a:endParaRPr lang="en-US" sz="7199"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5430692"/>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5544-4A3B-6C90-99E7-26CFF0451B3D}"/>
              </a:ext>
            </a:extLst>
          </p:cNvPr>
          <p:cNvSpPr>
            <a:spLocks noGrp="1"/>
          </p:cNvSpPr>
          <p:nvPr>
            <p:ph type="title"/>
          </p:nvPr>
        </p:nvSpPr>
        <p:spPr>
          <a:xfrm>
            <a:off x="0" y="0"/>
            <a:ext cx="9144000" cy="6858000"/>
          </a:xfrm>
        </p:spPr>
        <p:txBody>
          <a:bodyPr>
            <a:noAutofit/>
          </a:bodyPr>
          <a:lstStyle/>
          <a:p>
            <a:pPr algn="just"/>
            <a:r>
              <a:rPr lang="en-US" sz="6000" u="sng" dirty="0">
                <a:solidFill>
                  <a:srgbClr val="FFFF00"/>
                </a:solidFill>
              </a:rPr>
              <a:t>Tk1:</a:t>
            </a:r>
            <a:r>
              <a:rPr lang="en-US" sz="6000" dirty="0">
                <a:solidFill>
                  <a:schemeClr val="bg1"/>
                </a:solidFill>
              </a:rPr>
              <a:t> </a:t>
            </a:r>
            <a:r>
              <a:rPr lang="en-US" sz="6000" dirty="0" err="1">
                <a:solidFill>
                  <a:schemeClr val="bg1"/>
                </a:solidFill>
              </a:rPr>
              <a:t>Lời</a:t>
            </a:r>
            <a:r>
              <a:rPr lang="en-US" sz="6000" dirty="0">
                <a:solidFill>
                  <a:schemeClr val="bg1"/>
                </a:solidFill>
              </a:rPr>
              <a:t> Cha </a:t>
            </a:r>
            <a:r>
              <a:rPr lang="en-US" sz="6000" dirty="0" err="1">
                <a:solidFill>
                  <a:schemeClr val="bg1"/>
                </a:solidFill>
              </a:rPr>
              <a:t>đã</a:t>
            </a:r>
            <a:r>
              <a:rPr lang="en-US" sz="6000" dirty="0">
                <a:solidFill>
                  <a:schemeClr val="bg1"/>
                </a:solidFill>
              </a:rPr>
              <a:t> vang </a:t>
            </a:r>
            <a:r>
              <a:rPr lang="en-US" sz="6000" dirty="0" err="1">
                <a:solidFill>
                  <a:schemeClr val="bg1"/>
                </a:solidFill>
              </a:rPr>
              <a:t>lên</a:t>
            </a:r>
            <a:r>
              <a:rPr lang="en-US" sz="6000" dirty="0">
                <a:solidFill>
                  <a:schemeClr val="bg1"/>
                </a:solidFill>
              </a:rPr>
              <a:t> </a:t>
            </a:r>
            <a:r>
              <a:rPr lang="en-US" sz="6000" dirty="0" err="1">
                <a:solidFill>
                  <a:schemeClr val="bg1"/>
                </a:solidFill>
              </a:rPr>
              <a:t>trong</a:t>
            </a:r>
            <a:r>
              <a:rPr lang="en-US" sz="6000" dirty="0">
                <a:solidFill>
                  <a:schemeClr val="bg1"/>
                </a:solidFill>
              </a:rPr>
              <a:t> </a:t>
            </a:r>
            <a:r>
              <a:rPr lang="en-US" sz="6000" dirty="0" err="1">
                <a:solidFill>
                  <a:schemeClr val="bg1"/>
                </a:solidFill>
              </a:rPr>
              <a:t>cuộc</a:t>
            </a:r>
            <a:r>
              <a:rPr lang="en-US" sz="6000" dirty="0">
                <a:solidFill>
                  <a:schemeClr val="bg1"/>
                </a:solidFill>
              </a:rPr>
              <a:t> </a:t>
            </a:r>
            <a:r>
              <a:rPr lang="en-US" sz="6000" dirty="0" err="1">
                <a:solidFill>
                  <a:schemeClr val="bg1"/>
                </a:solidFill>
              </a:rPr>
              <a:t>đời</a:t>
            </a:r>
            <a:r>
              <a:rPr lang="en-US" sz="6000" dirty="0">
                <a:solidFill>
                  <a:schemeClr val="bg1"/>
                </a:solidFill>
              </a:rPr>
              <a:t>. </a:t>
            </a:r>
            <a:r>
              <a:rPr lang="en-US" sz="6000" dirty="0" err="1">
                <a:solidFill>
                  <a:schemeClr val="bg1"/>
                </a:solidFill>
              </a:rPr>
              <a:t>Lời</a:t>
            </a:r>
            <a:r>
              <a:rPr lang="en-US" sz="6000" dirty="0">
                <a:solidFill>
                  <a:schemeClr val="bg1"/>
                </a:solidFill>
              </a:rPr>
              <a:t> Cha </a:t>
            </a:r>
            <a:r>
              <a:rPr lang="en-US" sz="6000" dirty="0" err="1">
                <a:solidFill>
                  <a:schemeClr val="bg1"/>
                </a:solidFill>
              </a:rPr>
              <a:t>đã</a:t>
            </a:r>
            <a:r>
              <a:rPr lang="en-US" sz="6000" dirty="0">
                <a:solidFill>
                  <a:schemeClr val="bg1"/>
                </a:solidFill>
              </a:rPr>
              <a:t> vang </a:t>
            </a:r>
            <a:r>
              <a:rPr lang="en-US" sz="6000" dirty="0" err="1">
                <a:solidFill>
                  <a:schemeClr val="bg1"/>
                </a:solidFill>
              </a:rPr>
              <a:t>lên</a:t>
            </a:r>
            <a:r>
              <a:rPr lang="en-US" sz="6000" dirty="0">
                <a:solidFill>
                  <a:schemeClr val="bg1"/>
                </a:solidFill>
              </a:rPr>
              <a:t> </a:t>
            </a:r>
            <a:r>
              <a:rPr lang="en-US" sz="6000" dirty="0" err="1">
                <a:solidFill>
                  <a:schemeClr val="bg1"/>
                </a:solidFill>
              </a:rPr>
              <a:t>giữa</a:t>
            </a:r>
            <a:r>
              <a:rPr lang="en-US" sz="6000" dirty="0">
                <a:solidFill>
                  <a:schemeClr val="bg1"/>
                </a:solidFill>
              </a:rPr>
              <a:t> </a:t>
            </a:r>
            <a:r>
              <a:rPr lang="en-US" sz="6000" dirty="0" err="1">
                <a:solidFill>
                  <a:schemeClr val="bg1"/>
                </a:solidFill>
              </a:rPr>
              <a:t>trần</a:t>
            </a:r>
            <a:r>
              <a:rPr lang="en-US" sz="6000" dirty="0">
                <a:solidFill>
                  <a:schemeClr val="bg1"/>
                </a:solidFill>
              </a:rPr>
              <a:t> </a:t>
            </a:r>
            <a:r>
              <a:rPr lang="en-US" sz="6000" dirty="0" err="1">
                <a:solidFill>
                  <a:schemeClr val="bg1"/>
                </a:solidFill>
              </a:rPr>
              <a:t>thế</a:t>
            </a:r>
            <a:r>
              <a:rPr lang="en-US" sz="6000" dirty="0">
                <a:solidFill>
                  <a:schemeClr val="bg1"/>
                </a:solidFill>
              </a:rPr>
              <a:t>. </a:t>
            </a:r>
            <a:r>
              <a:rPr lang="en-US" sz="6000" dirty="0" err="1">
                <a:solidFill>
                  <a:schemeClr val="bg1"/>
                </a:solidFill>
              </a:rPr>
              <a:t>Lời</a:t>
            </a:r>
            <a:r>
              <a:rPr lang="en-US" sz="6000" dirty="0">
                <a:solidFill>
                  <a:schemeClr val="bg1"/>
                </a:solidFill>
              </a:rPr>
              <a:t> cha </a:t>
            </a:r>
            <a:r>
              <a:rPr lang="en-US" sz="6000" dirty="0" err="1">
                <a:solidFill>
                  <a:schemeClr val="bg1"/>
                </a:solidFill>
              </a:rPr>
              <a:t>đã</a:t>
            </a:r>
            <a:r>
              <a:rPr lang="en-US" sz="6000" dirty="0">
                <a:solidFill>
                  <a:schemeClr val="bg1"/>
                </a:solidFill>
              </a:rPr>
              <a:t> vang </a:t>
            </a:r>
            <a:r>
              <a:rPr lang="en-US" sz="6000" dirty="0" err="1">
                <a:solidFill>
                  <a:schemeClr val="bg1"/>
                </a:solidFill>
              </a:rPr>
              <a:t>lên</a:t>
            </a:r>
            <a:r>
              <a:rPr lang="en-US" sz="6000" dirty="0">
                <a:solidFill>
                  <a:schemeClr val="bg1"/>
                </a:solidFill>
              </a:rPr>
              <a:t> qua </a:t>
            </a:r>
            <a:r>
              <a:rPr lang="en-US" sz="6000" dirty="0" err="1">
                <a:solidFill>
                  <a:schemeClr val="bg1"/>
                </a:solidFill>
              </a:rPr>
              <a:t>muôn</a:t>
            </a:r>
            <a:r>
              <a:rPr lang="en-US" sz="6000" dirty="0">
                <a:solidFill>
                  <a:schemeClr val="bg1"/>
                </a:solidFill>
              </a:rPr>
              <a:t> </a:t>
            </a:r>
            <a:r>
              <a:rPr lang="en-US" sz="6000" dirty="0" err="1">
                <a:solidFill>
                  <a:schemeClr val="bg1"/>
                </a:solidFill>
              </a:rPr>
              <a:t>thế</a:t>
            </a:r>
            <a:r>
              <a:rPr lang="en-US" sz="6000" dirty="0">
                <a:solidFill>
                  <a:schemeClr val="bg1"/>
                </a:solidFill>
              </a:rPr>
              <a:t> </a:t>
            </a:r>
            <a:r>
              <a:rPr lang="en-US" sz="6000" dirty="0" err="1">
                <a:solidFill>
                  <a:schemeClr val="bg1"/>
                </a:solidFill>
              </a:rPr>
              <a:t>hệ</a:t>
            </a:r>
            <a:r>
              <a:rPr lang="en-US" sz="6000" dirty="0">
                <a:solidFill>
                  <a:schemeClr val="bg1"/>
                </a:solidFill>
              </a:rPr>
              <a:t>. </a:t>
            </a:r>
            <a:r>
              <a:rPr lang="en-US" sz="6000" dirty="0" err="1">
                <a:solidFill>
                  <a:schemeClr val="bg1"/>
                </a:solidFill>
              </a:rPr>
              <a:t>Lời</a:t>
            </a:r>
            <a:r>
              <a:rPr lang="en-US" sz="6000" dirty="0">
                <a:solidFill>
                  <a:schemeClr val="bg1"/>
                </a:solidFill>
              </a:rPr>
              <a:t> Cha </a:t>
            </a:r>
            <a:r>
              <a:rPr lang="en-US" sz="6000" dirty="0" err="1">
                <a:solidFill>
                  <a:schemeClr val="bg1"/>
                </a:solidFill>
              </a:rPr>
              <a:t>đã</a:t>
            </a:r>
            <a:r>
              <a:rPr lang="en-US" sz="6000" dirty="0">
                <a:solidFill>
                  <a:schemeClr val="bg1"/>
                </a:solidFill>
              </a:rPr>
              <a:t> vang </a:t>
            </a:r>
            <a:r>
              <a:rPr lang="en-US" sz="6000" dirty="0" err="1">
                <a:solidFill>
                  <a:schemeClr val="bg1"/>
                </a:solidFill>
              </a:rPr>
              <a:t>lên</a:t>
            </a:r>
            <a:r>
              <a:rPr lang="en-US" sz="6000" dirty="0">
                <a:solidFill>
                  <a:schemeClr val="bg1"/>
                </a:solidFill>
              </a:rPr>
              <a:t> </a:t>
            </a:r>
            <a:r>
              <a:rPr lang="en-US" sz="6000" dirty="0" err="1">
                <a:solidFill>
                  <a:schemeClr val="bg1"/>
                </a:solidFill>
              </a:rPr>
              <a:t>trong</a:t>
            </a:r>
            <a:r>
              <a:rPr lang="en-US" sz="6000" dirty="0">
                <a:solidFill>
                  <a:schemeClr val="bg1"/>
                </a:solidFill>
              </a:rPr>
              <a:t> </a:t>
            </a:r>
            <a:r>
              <a:rPr lang="en-US" sz="6000" dirty="0" err="1">
                <a:solidFill>
                  <a:schemeClr val="bg1"/>
                </a:solidFill>
              </a:rPr>
              <a:t>lòng</a:t>
            </a:r>
            <a:r>
              <a:rPr lang="en-US" sz="6000" dirty="0">
                <a:solidFill>
                  <a:schemeClr val="bg1"/>
                </a:solidFill>
              </a:rPr>
              <a:t> con.</a:t>
            </a:r>
          </a:p>
        </p:txBody>
      </p:sp>
    </p:spTree>
    <p:extLst>
      <p:ext uri="{BB962C8B-B14F-4D97-AF65-F5344CB8AC3E}">
        <p14:creationId xmlns:p14="http://schemas.microsoft.com/office/powerpoint/2010/main" val="25751874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5544-4A3B-6C90-99E7-26CFF0451B3D}"/>
              </a:ext>
            </a:extLst>
          </p:cNvPr>
          <p:cNvSpPr>
            <a:spLocks noGrp="1"/>
          </p:cNvSpPr>
          <p:nvPr>
            <p:ph type="title"/>
          </p:nvPr>
        </p:nvSpPr>
        <p:spPr>
          <a:xfrm>
            <a:off x="0" y="0"/>
            <a:ext cx="9144000" cy="6858000"/>
          </a:xfrm>
        </p:spPr>
        <p:txBody>
          <a:bodyPr>
            <a:normAutofit/>
          </a:bodyPr>
          <a:lstStyle/>
          <a:p>
            <a:pPr algn="just"/>
            <a:r>
              <a:rPr lang="en-US" sz="6000" u="sng" dirty="0">
                <a:solidFill>
                  <a:srgbClr val="FFFF00"/>
                </a:solidFill>
              </a:rPr>
              <a:t>Tk</a:t>
            </a:r>
            <a:r>
              <a:rPr lang="vi-VN" sz="6000" u="sng" dirty="0">
                <a:solidFill>
                  <a:srgbClr val="FFFF00"/>
                </a:solidFill>
              </a:rPr>
              <a:t>2:</a:t>
            </a:r>
            <a:r>
              <a:rPr lang="vi-VN" sz="6000" dirty="0">
                <a:solidFill>
                  <a:schemeClr val="bg1"/>
                </a:solidFill>
              </a:rPr>
              <a:t> Lời Cha ánh reo lên giữa đêm trường. Lời Cha tiếng chim ca trong cuộc sống. Lời Cha thắm tin yêu lương thực nuôi hồn. Lời Cha mãi ghi sâu trong lòng con.</a:t>
            </a:r>
            <a:endParaRPr lang="en-US" sz="6000" dirty="0">
              <a:solidFill>
                <a:schemeClr val="bg1"/>
              </a:solidFill>
            </a:endParaRPr>
          </a:p>
        </p:txBody>
      </p:sp>
    </p:spTree>
    <p:extLst>
      <p:ext uri="{BB962C8B-B14F-4D97-AF65-F5344CB8AC3E}">
        <p14:creationId xmlns:p14="http://schemas.microsoft.com/office/powerpoint/2010/main" val="4552449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5544-4A3B-6C90-99E7-26CFF0451B3D}"/>
              </a:ext>
            </a:extLst>
          </p:cNvPr>
          <p:cNvSpPr>
            <a:spLocks noGrp="1"/>
          </p:cNvSpPr>
          <p:nvPr>
            <p:ph type="title"/>
          </p:nvPr>
        </p:nvSpPr>
        <p:spPr>
          <a:xfrm>
            <a:off x="0" y="0"/>
            <a:ext cx="9144000" cy="6858000"/>
          </a:xfrm>
        </p:spPr>
        <p:txBody>
          <a:bodyPr>
            <a:normAutofit/>
          </a:bodyPr>
          <a:lstStyle/>
          <a:p>
            <a:pPr algn="just"/>
            <a:r>
              <a:rPr lang="en-US" sz="6600" u="sng" dirty="0">
                <a:solidFill>
                  <a:srgbClr val="FFFF00"/>
                </a:solidFill>
              </a:rPr>
              <a:t>ĐK:</a:t>
            </a:r>
            <a:r>
              <a:rPr lang="en-US" sz="6600" dirty="0">
                <a:solidFill>
                  <a:schemeClr val="bg1"/>
                </a:solidFill>
              </a:rPr>
              <a:t> </a:t>
            </a:r>
            <a:r>
              <a:rPr lang="en-US" sz="6600" dirty="0" err="1">
                <a:solidFill>
                  <a:schemeClr val="bg1"/>
                </a:solidFill>
              </a:rPr>
              <a:t>Đốt</a:t>
            </a:r>
            <a:r>
              <a:rPr lang="en-US" sz="6600" dirty="0">
                <a:solidFill>
                  <a:schemeClr val="bg1"/>
                </a:solidFill>
              </a:rPr>
              <a:t> </a:t>
            </a:r>
            <a:r>
              <a:rPr lang="en-US" sz="6600" dirty="0" err="1">
                <a:solidFill>
                  <a:schemeClr val="bg1"/>
                </a:solidFill>
              </a:rPr>
              <a:t>nóng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đốt</a:t>
            </a:r>
            <a:r>
              <a:rPr lang="en-US" sz="6600" dirty="0">
                <a:solidFill>
                  <a:schemeClr val="bg1"/>
                </a:solidFill>
              </a:rPr>
              <a:t> </a:t>
            </a:r>
            <a:r>
              <a:rPr lang="en-US" sz="6600" dirty="0" err="1">
                <a:solidFill>
                  <a:schemeClr val="bg1"/>
                </a:solidFill>
              </a:rPr>
              <a:t>nóng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cho</a:t>
            </a:r>
            <a:r>
              <a:rPr lang="en-US" sz="6600" dirty="0">
                <a:solidFill>
                  <a:schemeClr val="bg1"/>
                </a:solidFill>
              </a:rPr>
              <a:t> </a:t>
            </a:r>
            <a:r>
              <a:rPr lang="en-US" sz="6600" dirty="0" err="1">
                <a:solidFill>
                  <a:schemeClr val="bg1"/>
                </a:solidFill>
              </a:rPr>
              <a:t>tim</a:t>
            </a:r>
            <a:r>
              <a:rPr lang="en-US" sz="6600" dirty="0">
                <a:solidFill>
                  <a:schemeClr val="bg1"/>
                </a:solidFill>
              </a:rPr>
              <a:t> con </a:t>
            </a:r>
            <a:r>
              <a:rPr lang="en-US" sz="6600" dirty="0" err="1">
                <a:solidFill>
                  <a:schemeClr val="bg1"/>
                </a:solidFill>
              </a:rPr>
              <a:t>biết</a:t>
            </a:r>
            <a:r>
              <a:rPr lang="en-US" sz="6600" dirty="0">
                <a:solidFill>
                  <a:schemeClr val="bg1"/>
                </a:solidFill>
              </a:rPr>
              <a:t> </a:t>
            </a:r>
            <a:r>
              <a:rPr lang="en-US" sz="6600" dirty="0" err="1">
                <a:solidFill>
                  <a:schemeClr val="bg1"/>
                </a:solidFill>
              </a:rPr>
              <a:t>yêu</a:t>
            </a:r>
            <a:r>
              <a:rPr lang="en-US" sz="6600" dirty="0">
                <a:solidFill>
                  <a:schemeClr val="bg1"/>
                </a:solidFill>
              </a:rPr>
              <a:t> </a:t>
            </a:r>
            <a:r>
              <a:rPr lang="en-US" sz="6600" dirty="0" err="1">
                <a:solidFill>
                  <a:schemeClr val="bg1"/>
                </a:solidFill>
              </a:rPr>
              <a:t>lời</a:t>
            </a:r>
            <a:r>
              <a:rPr lang="en-US" sz="6600" dirty="0">
                <a:solidFill>
                  <a:schemeClr val="bg1"/>
                </a:solidFill>
              </a:rPr>
              <a:t>. </a:t>
            </a:r>
            <a:r>
              <a:rPr lang="en-US" sz="6600" dirty="0" err="1">
                <a:solidFill>
                  <a:schemeClr val="bg1"/>
                </a:solidFill>
              </a:rPr>
              <a:t>Thắp</a:t>
            </a:r>
            <a:r>
              <a:rPr lang="en-US" sz="6600" dirty="0">
                <a:solidFill>
                  <a:schemeClr val="bg1"/>
                </a:solidFill>
              </a:rPr>
              <a:t> </a:t>
            </a:r>
            <a:r>
              <a:rPr lang="en-US" sz="6600" dirty="0" err="1">
                <a:solidFill>
                  <a:schemeClr val="bg1"/>
                </a:solidFill>
              </a:rPr>
              <a:t>sáng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thắp</a:t>
            </a:r>
            <a:r>
              <a:rPr lang="en-US" sz="6600" dirty="0">
                <a:solidFill>
                  <a:schemeClr val="bg1"/>
                </a:solidFill>
              </a:rPr>
              <a:t> </a:t>
            </a:r>
            <a:r>
              <a:rPr lang="en-US" sz="6600" dirty="0" err="1">
                <a:solidFill>
                  <a:schemeClr val="bg1"/>
                </a:solidFill>
              </a:rPr>
              <a:t>sáng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cho</a:t>
            </a:r>
            <a:r>
              <a:rPr lang="en-US" sz="6600" dirty="0">
                <a:solidFill>
                  <a:schemeClr val="bg1"/>
                </a:solidFill>
              </a:rPr>
              <a:t> con </a:t>
            </a:r>
            <a:r>
              <a:rPr lang="en-US" sz="6600" dirty="0" err="1">
                <a:solidFill>
                  <a:schemeClr val="bg1"/>
                </a:solidFill>
              </a:rPr>
              <a:t>biết</a:t>
            </a:r>
            <a:r>
              <a:rPr lang="en-US" sz="6600" dirty="0">
                <a:solidFill>
                  <a:schemeClr val="bg1"/>
                </a:solidFill>
              </a:rPr>
              <a:t> </a:t>
            </a:r>
            <a:r>
              <a:rPr lang="en-US" sz="6600" dirty="0" err="1">
                <a:solidFill>
                  <a:schemeClr val="bg1"/>
                </a:solidFill>
              </a:rPr>
              <a:t>sống</a:t>
            </a:r>
            <a:r>
              <a:rPr lang="en-US" sz="6600" dirty="0">
                <a:solidFill>
                  <a:schemeClr val="bg1"/>
                </a:solidFill>
              </a:rPr>
              <a:t> </a:t>
            </a:r>
            <a:r>
              <a:rPr lang="en-US" sz="6600" dirty="0" err="1">
                <a:solidFill>
                  <a:schemeClr val="bg1"/>
                </a:solidFill>
              </a:rPr>
              <a:t>trong</a:t>
            </a:r>
            <a:r>
              <a:rPr lang="en-US" sz="6600" dirty="0">
                <a:solidFill>
                  <a:schemeClr val="bg1"/>
                </a:solidFill>
              </a:rPr>
              <a:t> </a:t>
            </a:r>
            <a:r>
              <a:rPr lang="en-US" sz="6600" dirty="0" err="1">
                <a:solidFill>
                  <a:schemeClr val="bg1"/>
                </a:solidFill>
              </a:rPr>
              <a:t>Lời</a:t>
            </a:r>
            <a:r>
              <a:rPr lang="en-US" sz="6600" dirty="0">
                <a:solidFill>
                  <a:schemeClr val="bg1"/>
                </a:solidFill>
              </a:rPr>
              <a:t> Cha.</a:t>
            </a:r>
          </a:p>
        </p:txBody>
      </p:sp>
    </p:spTree>
    <p:extLst>
      <p:ext uri="{BB962C8B-B14F-4D97-AF65-F5344CB8AC3E}">
        <p14:creationId xmlns:p14="http://schemas.microsoft.com/office/powerpoint/2010/main" val="5032092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5544-4A3B-6C90-99E7-26CFF0451B3D}"/>
              </a:ext>
            </a:extLst>
          </p:cNvPr>
          <p:cNvSpPr>
            <a:spLocks noGrp="1"/>
          </p:cNvSpPr>
          <p:nvPr>
            <p:ph type="title"/>
          </p:nvPr>
        </p:nvSpPr>
        <p:spPr>
          <a:xfrm>
            <a:off x="0" y="0"/>
            <a:ext cx="9144000" cy="6858000"/>
          </a:xfrm>
        </p:spPr>
        <p:txBody>
          <a:bodyPr>
            <a:normAutofit/>
          </a:bodyPr>
          <a:lstStyle/>
          <a:p>
            <a:pPr algn="just"/>
            <a:r>
              <a:rPr lang="en-US" sz="6000" u="sng" dirty="0">
                <a:solidFill>
                  <a:srgbClr val="FFFF00"/>
                </a:solidFill>
              </a:rPr>
              <a:t>Tk</a:t>
            </a:r>
            <a:r>
              <a:rPr lang="vi-VN" sz="6000" u="sng" dirty="0">
                <a:solidFill>
                  <a:srgbClr val="FFFF00"/>
                </a:solidFill>
              </a:rPr>
              <a:t>3:</a:t>
            </a:r>
            <a:r>
              <a:rPr lang="vi-VN" sz="6000" dirty="0">
                <a:solidFill>
                  <a:schemeClr val="bg1"/>
                </a:solidFill>
              </a:rPr>
              <a:t> Lời Cha suối yêu thương chảy ngọt ngào. Lời Cha nắng tin yêu hoa mùa xuân. Lời Cha ánh sao mai của niềm hy vọng. Lời Cha đuốc thiêng soi trên đường xa.</a:t>
            </a:r>
            <a:endParaRPr lang="en-US" sz="6000" dirty="0">
              <a:solidFill>
                <a:schemeClr val="bg1"/>
              </a:solidFill>
            </a:endParaRPr>
          </a:p>
        </p:txBody>
      </p:sp>
    </p:spTree>
    <p:extLst>
      <p:ext uri="{BB962C8B-B14F-4D97-AF65-F5344CB8AC3E}">
        <p14:creationId xmlns:p14="http://schemas.microsoft.com/office/powerpoint/2010/main" val="944955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5544-4A3B-6C90-99E7-26CFF0451B3D}"/>
              </a:ext>
            </a:extLst>
          </p:cNvPr>
          <p:cNvSpPr>
            <a:spLocks noGrp="1"/>
          </p:cNvSpPr>
          <p:nvPr>
            <p:ph type="title"/>
          </p:nvPr>
        </p:nvSpPr>
        <p:spPr>
          <a:xfrm>
            <a:off x="0" y="0"/>
            <a:ext cx="9144000" cy="6858000"/>
          </a:xfrm>
        </p:spPr>
        <p:txBody>
          <a:bodyPr>
            <a:normAutofit/>
          </a:bodyPr>
          <a:lstStyle/>
          <a:p>
            <a:pPr algn="just"/>
            <a:r>
              <a:rPr lang="en-US" sz="6600" u="sng" dirty="0">
                <a:solidFill>
                  <a:srgbClr val="FFFF00"/>
                </a:solidFill>
              </a:rPr>
              <a:t>ĐK:</a:t>
            </a:r>
            <a:r>
              <a:rPr lang="en-US" sz="6600" dirty="0">
                <a:solidFill>
                  <a:schemeClr val="bg1"/>
                </a:solidFill>
              </a:rPr>
              <a:t> </a:t>
            </a:r>
            <a:r>
              <a:rPr lang="en-US" sz="6600" dirty="0" err="1">
                <a:solidFill>
                  <a:schemeClr val="bg1"/>
                </a:solidFill>
              </a:rPr>
              <a:t>Đốt</a:t>
            </a:r>
            <a:r>
              <a:rPr lang="en-US" sz="6600" dirty="0">
                <a:solidFill>
                  <a:schemeClr val="bg1"/>
                </a:solidFill>
              </a:rPr>
              <a:t> </a:t>
            </a:r>
            <a:r>
              <a:rPr lang="en-US" sz="6600" dirty="0" err="1">
                <a:solidFill>
                  <a:schemeClr val="bg1"/>
                </a:solidFill>
              </a:rPr>
              <a:t>nóng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đốt</a:t>
            </a:r>
            <a:r>
              <a:rPr lang="en-US" sz="6600" dirty="0">
                <a:solidFill>
                  <a:schemeClr val="bg1"/>
                </a:solidFill>
              </a:rPr>
              <a:t> </a:t>
            </a:r>
            <a:r>
              <a:rPr lang="en-US" sz="6600" dirty="0" err="1">
                <a:solidFill>
                  <a:schemeClr val="bg1"/>
                </a:solidFill>
              </a:rPr>
              <a:t>nóng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cho</a:t>
            </a:r>
            <a:r>
              <a:rPr lang="en-US" sz="6600" dirty="0">
                <a:solidFill>
                  <a:schemeClr val="bg1"/>
                </a:solidFill>
              </a:rPr>
              <a:t> </a:t>
            </a:r>
            <a:r>
              <a:rPr lang="en-US" sz="6600" dirty="0" err="1">
                <a:solidFill>
                  <a:schemeClr val="bg1"/>
                </a:solidFill>
              </a:rPr>
              <a:t>tim</a:t>
            </a:r>
            <a:r>
              <a:rPr lang="en-US" sz="6600" dirty="0">
                <a:solidFill>
                  <a:schemeClr val="bg1"/>
                </a:solidFill>
              </a:rPr>
              <a:t> con </a:t>
            </a:r>
            <a:r>
              <a:rPr lang="en-US" sz="6600" dirty="0" err="1">
                <a:solidFill>
                  <a:schemeClr val="bg1"/>
                </a:solidFill>
              </a:rPr>
              <a:t>biết</a:t>
            </a:r>
            <a:r>
              <a:rPr lang="en-US" sz="6600" dirty="0">
                <a:solidFill>
                  <a:schemeClr val="bg1"/>
                </a:solidFill>
              </a:rPr>
              <a:t> </a:t>
            </a:r>
            <a:r>
              <a:rPr lang="en-US" sz="6600" dirty="0" err="1">
                <a:solidFill>
                  <a:schemeClr val="bg1"/>
                </a:solidFill>
              </a:rPr>
              <a:t>yêu</a:t>
            </a:r>
            <a:r>
              <a:rPr lang="en-US" sz="6600" dirty="0">
                <a:solidFill>
                  <a:schemeClr val="bg1"/>
                </a:solidFill>
              </a:rPr>
              <a:t> </a:t>
            </a:r>
            <a:r>
              <a:rPr lang="en-US" sz="6600" dirty="0" err="1">
                <a:solidFill>
                  <a:schemeClr val="bg1"/>
                </a:solidFill>
              </a:rPr>
              <a:t>lời</a:t>
            </a:r>
            <a:r>
              <a:rPr lang="en-US" sz="6600" dirty="0">
                <a:solidFill>
                  <a:schemeClr val="bg1"/>
                </a:solidFill>
              </a:rPr>
              <a:t>. </a:t>
            </a:r>
            <a:r>
              <a:rPr lang="en-US" sz="6600" dirty="0" err="1">
                <a:solidFill>
                  <a:schemeClr val="bg1"/>
                </a:solidFill>
              </a:rPr>
              <a:t>Thắp</a:t>
            </a:r>
            <a:r>
              <a:rPr lang="en-US" sz="6600" dirty="0">
                <a:solidFill>
                  <a:schemeClr val="bg1"/>
                </a:solidFill>
              </a:rPr>
              <a:t> </a:t>
            </a:r>
            <a:r>
              <a:rPr lang="en-US" sz="6600" dirty="0" err="1">
                <a:solidFill>
                  <a:schemeClr val="bg1"/>
                </a:solidFill>
              </a:rPr>
              <a:t>sáng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thắp</a:t>
            </a:r>
            <a:r>
              <a:rPr lang="en-US" sz="6600" dirty="0">
                <a:solidFill>
                  <a:schemeClr val="bg1"/>
                </a:solidFill>
              </a:rPr>
              <a:t> </a:t>
            </a:r>
            <a:r>
              <a:rPr lang="en-US" sz="6600" dirty="0" err="1">
                <a:solidFill>
                  <a:schemeClr val="bg1"/>
                </a:solidFill>
              </a:rPr>
              <a:t>sáng</a:t>
            </a:r>
            <a:r>
              <a:rPr lang="en-US" sz="6600" dirty="0">
                <a:solidFill>
                  <a:schemeClr val="bg1"/>
                </a:solidFill>
              </a:rPr>
              <a:t> </a:t>
            </a:r>
            <a:r>
              <a:rPr lang="en-US" sz="6600" dirty="0" err="1">
                <a:solidFill>
                  <a:schemeClr val="bg1"/>
                </a:solidFill>
              </a:rPr>
              <a:t>lên</a:t>
            </a:r>
            <a:r>
              <a:rPr lang="en-US" sz="6600" dirty="0">
                <a:solidFill>
                  <a:schemeClr val="bg1"/>
                </a:solidFill>
              </a:rPr>
              <a:t> </a:t>
            </a:r>
            <a:r>
              <a:rPr lang="en-US" sz="6600" dirty="0" err="1">
                <a:solidFill>
                  <a:schemeClr val="bg1"/>
                </a:solidFill>
              </a:rPr>
              <a:t>cho</a:t>
            </a:r>
            <a:r>
              <a:rPr lang="en-US" sz="6600" dirty="0">
                <a:solidFill>
                  <a:schemeClr val="bg1"/>
                </a:solidFill>
              </a:rPr>
              <a:t> con </a:t>
            </a:r>
            <a:r>
              <a:rPr lang="en-US" sz="6600" dirty="0" err="1">
                <a:solidFill>
                  <a:schemeClr val="bg1"/>
                </a:solidFill>
              </a:rPr>
              <a:t>biết</a:t>
            </a:r>
            <a:r>
              <a:rPr lang="en-US" sz="6600" dirty="0">
                <a:solidFill>
                  <a:schemeClr val="bg1"/>
                </a:solidFill>
              </a:rPr>
              <a:t> </a:t>
            </a:r>
            <a:r>
              <a:rPr lang="en-US" sz="6600" dirty="0" err="1">
                <a:solidFill>
                  <a:schemeClr val="bg1"/>
                </a:solidFill>
              </a:rPr>
              <a:t>sống</a:t>
            </a:r>
            <a:r>
              <a:rPr lang="en-US" sz="6600" dirty="0">
                <a:solidFill>
                  <a:schemeClr val="bg1"/>
                </a:solidFill>
              </a:rPr>
              <a:t> </a:t>
            </a:r>
            <a:r>
              <a:rPr lang="en-US" sz="6600" dirty="0" err="1">
                <a:solidFill>
                  <a:schemeClr val="bg1"/>
                </a:solidFill>
              </a:rPr>
              <a:t>trong</a:t>
            </a:r>
            <a:r>
              <a:rPr lang="en-US" sz="6600" dirty="0">
                <a:solidFill>
                  <a:schemeClr val="bg1"/>
                </a:solidFill>
              </a:rPr>
              <a:t> </a:t>
            </a:r>
            <a:r>
              <a:rPr lang="en-US" sz="6600" dirty="0" err="1">
                <a:solidFill>
                  <a:schemeClr val="bg1"/>
                </a:solidFill>
              </a:rPr>
              <a:t>Lời</a:t>
            </a:r>
            <a:r>
              <a:rPr lang="en-US" sz="6600" dirty="0">
                <a:solidFill>
                  <a:schemeClr val="bg1"/>
                </a:solidFill>
              </a:rPr>
              <a:t> Cha.</a:t>
            </a:r>
          </a:p>
        </p:txBody>
      </p:sp>
    </p:spTree>
    <p:extLst>
      <p:ext uri="{BB962C8B-B14F-4D97-AF65-F5344CB8AC3E}">
        <p14:creationId xmlns:p14="http://schemas.microsoft.com/office/powerpoint/2010/main" val="2082264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0517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5867" dirty="0">
                <a:solidFill>
                  <a:schemeClr val="bg1"/>
                </a:solidFill>
                <a:effectLst>
                  <a:outerShdw blurRad="38100" dist="38100" dir="2700000" algn="tl">
                    <a:srgbClr val="000000">
                      <a:alpha val="43137"/>
                    </a:srgbClr>
                  </a:outerShdw>
                </a:effectLst>
                <a:cs typeface="Times New Roman" pitchFamily="18" charset="0"/>
              </a:rPr>
              <a:t>Xin Chúa làm nên cuộc Hiện Xuống mới trong đời sống Hội</a:t>
            </a:r>
            <a:r>
              <a:rPr lang="en-US" sz="5867" dirty="0">
                <a:solidFill>
                  <a:schemeClr val="bg1"/>
                </a:solidFill>
                <a:effectLst>
                  <a:outerShdw blurRad="38100" dist="38100" dir="2700000" algn="tl">
                    <a:srgbClr val="000000">
                      <a:alpha val="43137"/>
                    </a:srgbClr>
                  </a:outerShdw>
                </a:effectLst>
                <a:cs typeface="Times New Roman" pitchFamily="18" charset="0"/>
              </a:rPr>
              <a:t> </a:t>
            </a:r>
            <a:r>
              <a:rPr lang="vi-VN" sz="5867" dirty="0">
                <a:solidFill>
                  <a:schemeClr val="bg1"/>
                </a:solidFill>
                <a:effectLst>
                  <a:outerShdw blurRad="38100" dist="38100" dir="2700000" algn="tl">
                    <a:srgbClr val="000000">
                      <a:alpha val="43137"/>
                    </a:srgbClr>
                  </a:outerShdw>
                </a:effectLst>
                <a:cs typeface="Times New Roman" pitchFamily="18" charset="0"/>
              </a:rPr>
              <a:t>Thánh, xin tuôn tràn trên các Mục tử ơn khôn ngoan và thông hiểu, gìn giữ các ngài luôn hiệp thông với nhau trong Chúa,</a:t>
            </a:r>
            <a:endParaRPr lang="en-US" sz="5867"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73290114"/>
      </p:ext>
    </p:extLst>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70</TotalTime>
  <Words>2361</Words>
  <Application>Microsoft Office PowerPoint</Application>
  <PresentationFormat>On-screen Show (4:3)</PresentationFormat>
  <Paragraphs>105</Paragraphs>
  <Slides>85</Slides>
  <Notes>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85</vt:i4>
      </vt:variant>
    </vt:vector>
  </HeadingPairs>
  <TitlesOfParts>
    <vt:vector size="99" baseType="lpstr">
      <vt:lpstr>Arial</vt:lpstr>
      <vt:lpstr>Calibri</vt:lpstr>
      <vt:lpstr>Calibri Light</vt:lpstr>
      <vt:lpstr>UTM American Sans</vt:lpstr>
      <vt:lpstr>UTM Aristote</vt:lpstr>
      <vt:lpstr>Office Theme</vt:lpstr>
      <vt:lpstr>1_Office Theme</vt:lpstr>
      <vt:lpstr>12_Office Theme</vt:lpstr>
      <vt:lpstr>5_Office Theme</vt:lpstr>
      <vt:lpstr>13_Office Theme</vt:lpstr>
      <vt:lpstr>38_Default Design</vt:lpstr>
      <vt:lpstr>11_Office Theme</vt:lpstr>
      <vt:lpstr>39_Default Design</vt:lpstr>
      <vt:lpstr>Default Design</vt:lpstr>
      <vt:lpstr>CHÚA NHẬT XV THƯỜNG NIÊN NĂM A  CA ĐOÀN THÁNH GIA  NL: LỜI CHÚA 4 – THẾ THÔNG  ĐC: THÁNH VỊNH 64 – KIM LONG  DL: HIỆP DÂNG – ANH TUẤN  HL: LẮNG NGHE LỜI CHÚA – NGUYỄN DUY  KL: LỜI CHA – SƠN LINH CA</vt:lpstr>
      <vt:lpstr>PowerPoint Presentation</vt:lpstr>
      <vt:lpstr>TẬP HÁT CỘNG ĐOÀN</vt:lpstr>
      <vt:lpstr>Đk: Lời Chúa rơi vào đất tốt sẽ khai hoa kết trái nhiều.</vt:lpstr>
      <vt:lpstr>Hạt giống là Lời Thiên Chúa, Người gieo giống là Đức Ki-tô, những ai tuân giữ Lời Người sẽ tồn tại muôn đời.</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Lời Chúa 4  St: Thế Thông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Chúa Nhật XV Thường Niên-Năm A  Đáp Ca  Thánh Vịnh 64 St: Lm. Kim Long 4 câu</vt:lpstr>
      <vt:lpstr>Đk: Lời Chúa rơi vào đất tốt sẽ khai hoa kết trái nhiều.</vt:lpstr>
      <vt:lpstr>Tk1: Chúa thăm đất cho mưa gội nhuần, cho ngập tràn phú túc giàu sang. Cho sông ngòi trào nước mênh mông, dọn sẵn sàng đợi lúa trổ bông.</vt:lpstr>
      <vt:lpstr>Đk: Lời Chúa rơi vào đất tốt sẽ khai hoa kết trái nhiều.</vt:lpstr>
      <vt:lpstr>Tk2: Đất đai Chúa lo thu dọn sạch, cho đường cày ứ nước bậm sâu. San cho bằng từng chút mô cao, hạt nảy mầm nhờ Chúa đổ mưa.</vt:lpstr>
      <vt:lpstr>Đk: Lời Chúa rơi vào đất tốt sẽ khai hoa kết trái nhiều.</vt:lpstr>
      <vt:lpstr>Tk3: Phúc ân Chúa quanh năm dư đầy, hoa màu ngợp lối bước Ngài đi. Nơi hoang địa tràn nước trong xanh, và núi đồi phục sức đẹp xinh.</vt:lpstr>
      <vt:lpstr>Đk: Lời Chúa rơi vào đất tốt sẽ khai hoa kết trái nhiều.</vt:lpstr>
      <vt:lpstr>Tk4: Lúa tươi tốt rung rinh dạt dào, chiên cừu phủ trắng xóa đồng xanh. Muôn muôn loài hợp tiếng hoan ca, lời hát hò cùng lúc trổi cao.</vt:lpstr>
      <vt:lpstr>Đk: Lời Chúa rơi vào đất tốt sẽ khai hoa kết trái nhiều.</vt:lpstr>
      <vt:lpstr>PowerPoint Presentation</vt:lpstr>
      <vt:lpstr>Hạt giống là Lời Thiên Chúa, Người gieo giống là Đức Ki-tô, những ai tuân giữ Lời Người sẽ tồn tại muôn đời.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Hiệp lòng xin tiến dâng lên, xin tiến dâng lên bàn thờ Chúa. Này đây ly rượu nồng ép từ muôn trái nho tươi. Và đây bánh tinh tuyền kết bởi ngàn hạt lúa vàng.</vt:lpstr>
      <vt:lpstr>ĐK. Xin dâng lên, xin dâng lên trong niềm mến tin, trong hương kinh dâng niềm thờ kính. Nguyện xin ban ơn thiêng đổi mới lòng con nên trinh trong như bánh rượu này để xứng đáng tiến dâng lên Ngài.</vt:lpstr>
      <vt:lpstr>Tk2. Nguyện cầu Thiên Chúa khoan nhân thương đoái trông lễ vật dâng tiến. Đời con bao thăng trầm giữa dòng năm tháng miên man. Nguyện dâng lên thiên tòa kiếp người từng ngày chóng tàn.</vt:lpstr>
      <vt:lpstr>ĐK. Xin dâng lên, xin dâng lên trong niềm mến tin, trong hương kinh dâng niềm thờ kính. Nguyện xin ban ơn thiêng đổi mới lòng con nên trinh trong như bánh rượu này để xứng đáng tiến dâng lên Ngài.</vt:lpstr>
      <vt:lpstr>PowerPoint Presentation</vt:lpstr>
      <vt:lpstr>PowerPoint Presentation</vt:lpstr>
      <vt:lpstr>Ca Nguyện Hiệp Lễ  LẮNG NGHE LỜI CHÚA St: Lm. Nguyễn Duy</vt:lpstr>
      <vt:lpstr>Tk1. Xin cho con biết lắng nghe Lời Ngài dạy con trong đêm tối. Xin cho con biết lắng nghe Lời Ngài dạy con lúc lẻ loi. Xin cho con cất tiếng lên trả lời và vâng theo ý Chúa. Xin cho con biết thân thưa: 'Lạy Ngài, Ngài muốn con làm chi ?'</vt:lpstr>
      <vt:lpstr>ĐK: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vt:lpstr>
      <vt:lpstr>Tk2. Xin cho con biết lắng nghe Lời Ngài dạy con trong cuộc sống. Xin cho con biết lắng nghe Lời Ngài từng theo bước đời con. Xin cho con biết sẵn sàng chờ đợi và vâng nghe theo Chúa. Xin cho con biết sẵn sàng thực lành Lời Chúa đã truyền ban.</vt:lpstr>
      <vt:lpstr>ĐK: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vt:lpstr>
      <vt:lpstr>Tk3. Xin cho con vững bước đi vào đời truyền rao cho Chân Lý. Xin cho con biết say mê cuộc đời làm nhân chứng tình yêu. Cho môi con thắm nét cười, Lời Ngài được đem cho thế giới. Cho đôi tay sáng ơn trời, trọn vẹn hành lý cho ngày mai.</vt:lpstr>
      <vt:lpstr>ĐK: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vt:lpstr>
      <vt:lpstr>Tk4. Xin cho đến với Người bằng một tình yêu không giả dối. Xin cho con đến trong đời tìm lại nguồn hạnh phúc mà thôi. Cho con khi đã lắng nghe Lời Ngài dạy con ôi cao quý. Xin cho con trái tim si ngàn đời tình mến không nhạt phai.</vt:lpstr>
      <vt:lpstr>ĐK: Lời Ngài là sức sống của con. Lời Ngài là ánh sáng đời con. Lời Ngài là chứa chan hy vọng, là đường để con hằng dõi bước. Lời Ngài đượm chất ngất niềm vui, trọn vẹn ngàn tiếng hát đầy vơi. Lời Ngài đổi mới cho cuộc đời. Lời Ngài hạnh phúc cho trần ai.</vt:lpstr>
      <vt:lpstr>PowerPoint Presentation</vt:lpstr>
      <vt:lpstr>PowerPoint Presentation</vt:lpstr>
      <vt:lpstr>Ca Kết Lễ  LỜI CHA St: Sơn Linh Ca</vt:lpstr>
      <vt:lpstr>Tk1: Lời Cha đã vang lên trong cuộc đời. Lời Cha đã vang lên giữa trần thế. Lời cha đã vang lên qua muôn thế hệ. Lời Cha đã vang lên trong lòng con.</vt:lpstr>
      <vt:lpstr>Tk2: Lời Cha ánh reo lên giữa đêm trường. Lời Cha tiếng chim ca trong cuộc sống. Lời Cha thắm tin yêu lương thực nuôi hồn. Lời Cha mãi ghi sâu trong lòng con.</vt:lpstr>
      <vt:lpstr>ĐK: Đốt nóng lên, đốt nóng lên cho tim con biết yêu lời. Thắp sáng lên thắp sáng lên cho con biết sống trong Lời Cha.</vt:lpstr>
      <vt:lpstr>Tk3: Lời Cha suối yêu thương chảy ngọt ngào. Lời Cha nắng tin yêu hoa mùa xuân. Lời Cha ánh sao mai của niềm hy vọng. Lời Cha đuốc thiêng soi trên đường xa.</vt:lpstr>
      <vt:lpstr>ĐK: Đốt nóng lên, đốt nóng lên cho tim con biết yêu lời. Thắp sáng lên thắp sáng lên cho con biết sống trong Lời Cha.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trungbo2001@gmail.com</dc:creator>
  <cp:lastModifiedBy>trungbo2001@gmail.com</cp:lastModifiedBy>
  <cp:revision>1</cp:revision>
  <dcterms:created xsi:type="dcterms:W3CDTF">2023-07-01T15:31:22Z</dcterms:created>
  <dcterms:modified xsi:type="dcterms:W3CDTF">2023-07-11T07:08:50Z</dcterms:modified>
</cp:coreProperties>
</file>