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 id="2147483716" r:id="rId6"/>
    <p:sldMasterId id="2147483728" r:id="rId7"/>
    <p:sldMasterId id="2147483740" r:id="rId8"/>
    <p:sldMasterId id="2147483752" r:id="rId9"/>
    <p:sldMasterId id="2147483776" r:id="rId10"/>
    <p:sldMasterId id="2147483788" r:id="rId11"/>
  </p:sldMasterIdLst>
  <p:notesMasterIdLst>
    <p:notesMasterId r:id="rId112"/>
  </p:notesMasterIdLst>
  <p:sldIdLst>
    <p:sldId id="259" r:id="rId12"/>
    <p:sldId id="260" r:id="rId13"/>
    <p:sldId id="9877" r:id="rId14"/>
    <p:sldId id="9935" r:id="rId15"/>
    <p:sldId id="9937" r:id="rId16"/>
    <p:sldId id="9944" r:id="rId17"/>
    <p:sldId id="9658" r:id="rId18"/>
    <p:sldId id="285" r:id="rId19"/>
    <p:sldId id="286" r:id="rId20"/>
    <p:sldId id="287" r:id="rId21"/>
    <p:sldId id="288" r:id="rId22"/>
    <p:sldId id="289" r:id="rId23"/>
    <p:sldId id="290" r:id="rId24"/>
    <p:sldId id="291" r:id="rId25"/>
    <p:sldId id="9945" r:id="rId26"/>
    <p:sldId id="2146" r:id="rId27"/>
    <p:sldId id="9520" r:id="rId28"/>
    <p:sldId id="9927" r:id="rId29"/>
    <p:sldId id="1982" r:id="rId30"/>
    <p:sldId id="9903" r:id="rId31"/>
    <p:sldId id="9928" r:id="rId32"/>
    <p:sldId id="9929" r:id="rId33"/>
    <p:sldId id="9946" r:id="rId34"/>
    <p:sldId id="9847" r:id="rId35"/>
    <p:sldId id="503" r:id="rId36"/>
    <p:sldId id="504" r:id="rId37"/>
    <p:sldId id="505" r:id="rId38"/>
    <p:sldId id="506" r:id="rId39"/>
    <p:sldId id="507" r:id="rId40"/>
    <p:sldId id="510" r:id="rId41"/>
    <p:sldId id="511" r:id="rId42"/>
    <p:sldId id="9883" r:id="rId43"/>
    <p:sldId id="9835" r:id="rId44"/>
    <p:sldId id="9863" r:id="rId45"/>
    <p:sldId id="9864" r:id="rId46"/>
    <p:sldId id="9931" r:id="rId47"/>
    <p:sldId id="9866" r:id="rId48"/>
    <p:sldId id="9932" r:id="rId49"/>
    <p:sldId id="9868" r:id="rId50"/>
    <p:sldId id="9933" r:id="rId51"/>
    <p:sldId id="9930" r:id="rId52"/>
    <p:sldId id="9934" r:id="rId53"/>
    <p:sldId id="9958" r:id="rId54"/>
    <p:sldId id="9884" r:id="rId55"/>
    <p:sldId id="9837" r:id="rId56"/>
    <p:sldId id="9756" r:id="rId57"/>
    <p:sldId id="9899" r:id="rId58"/>
    <p:sldId id="9676" r:id="rId59"/>
    <p:sldId id="9677" r:id="rId60"/>
    <p:sldId id="9678" r:id="rId61"/>
    <p:sldId id="9679" r:id="rId62"/>
    <p:sldId id="9680" r:id="rId63"/>
    <p:sldId id="9681" r:id="rId64"/>
    <p:sldId id="9682" r:id="rId65"/>
    <p:sldId id="9683" r:id="rId66"/>
    <p:sldId id="9684" r:id="rId67"/>
    <p:sldId id="9685" r:id="rId68"/>
    <p:sldId id="9686" r:id="rId69"/>
    <p:sldId id="9688" r:id="rId70"/>
    <p:sldId id="9898" r:id="rId71"/>
    <p:sldId id="9902" r:id="rId72"/>
    <p:sldId id="9947" r:id="rId73"/>
    <p:sldId id="9961" r:id="rId74"/>
    <p:sldId id="9952" r:id="rId75"/>
    <p:sldId id="9962" r:id="rId76"/>
    <p:sldId id="9963" r:id="rId77"/>
    <p:sldId id="9951" r:id="rId78"/>
    <p:sldId id="9964" r:id="rId79"/>
    <p:sldId id="9965" r:id="rId80"/>
    <p:sldId id="9950" r:id="rId81"/>
    <p:sldId id="9966" r:id="rId82"/>
    <p:sldId id="9967" r:id="rId83"/>
    <p:sldId id="9949" r:id="rId84"/>
    <p:sldId id="9968" r:id="rId85"/>
    <p:sldId id="9969" r:id="rId86"/>
    <p:sldId id="9669" r:id="rId87"/>
    <p:sldId id="9901" r:id="rId88"/>
    <p:sldId id="9384" r:id="rId89"/>
    <p:sldId id="9955" r:id="rId90"/>
    <p:sldId id="9974" r:id="rId91"/>
    <p:sldId id="9970" r:id="rId92"/>
    <p:sldId id="9973" r:id="rId93"/>
    <p:sldId id="9975" r:id="rId94"/>
    <p:sldId id="9976" r:id="rId95"/>
    <p:sldId id="9954" r:id="rId96"/>
    <p:sldId id="9972" r:id="rId97"/>
    <p:sldId id="9977" r:id="rId98"/>
    <p:sldId id="9978" r:id="rId99"/>
    <p:sldId id="9953" r:id="rId100"/>
    <p:sldId id="9971" r:id="rId101"/>
    <p:sldId id="9979" r:id="rId102"/>
    <p:sldId id="9980" r:id="rId103"/>
    <p:sldId id="9900" r:id="rId104"/>
    <p:sldId id="9514" r:id="rId105"/>
    <p:sldId id="9828" r:id="rId106"/>
    <p:sldId id="9956" r:id="rId107"/>
    <p:sldId id="257" r:id="rId108"/>
    <p:sldId id="9959" r:id="rId109"/>
    <p:sldId id="258" r:id="rId110"/>
    <p:sldId id="9960"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20" autoAdjust="0"/>
  </p:normalViewPr>
  <p:slideViewPr>
    <p:cSldViewPr snapToGrid="0">
      <p:cViewPr varScale="1">
        <p:scale>
          <a:sx n="108" d="100"/>
          <a:sy n="108" d="100"/>
        </p:scale>
        <p:origin x="918" y="108"/>
      </p:cViewPr>
      <p:guideLst/>
    </p:cSldViewPr>
  </p:slideViewPr>
  <p:outlineViewPr>
    <p:cViewPr>
      <p:scale>
        <a:sx n="33" d="100"/>
        <a:sy n="33" d="100"/>
      </p:scale>
      <p:origin x="0" y="-164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microsoft.com/office/2016/11/relationships/changesInfo" Target="changesInfos/changesInfo1.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notesMaster" Target="notesMasters/notesMaster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presProps" Target="presProps.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theme" Target="theme/theme1.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383FF813-9495-42FD-B238-7FDEB693A54C}"/>
    <pc:docChg chg="undo custSel addSld delSld modSld sldOrd addMainMaster delMainMaster modMainMaster">
      <pc:chgData name="trungbo2001@gmail.com" userId="8ce29e2eda34f706" providerId="LiveId" clId="{383FF813-9495-42FD-B238-7FDEB693A54C}" dt="2023-05-19T18:46:35.129" v="1338" actId="339"/>
      <pc:docMkLst>
        <pc:docMk/>
      </pc:docMkLst>
      <pc:sldChg chg="addSp delSp modSp new del">
        <pc:chgData name="trungbo2001@gmail.com" userId="8ce29e2eda34f706" providerId="LiveId" clId="{383FF813-9495-42FD-B238-7FDEB693A54C}" dt="2023-05-19T17:26:10.833" v="409" actId="2696"/>
        <pc:sldMkLst>
          <pc:docMk/>
          <pc:sldMk cId="35730879" sldId="256"/>
        </pc:sldMkLst>
        <pc:spChg chg="add del mod">
          <ac:chgData name="trungbo2001@gmail.com" userId="8ce29e2eda34f706" providerId="LiveId" clId="{383FF813-9495-42FD-B238-7FDEB693A54C}" dt="2023-05-19T17:04:05.014" v="5"/>
          <ac:spMkLst>
            <pc:docMk/>
            <pc:sldMk cId="35730879" sldId="256"/>
            <ac:spMk id="2" creationId="{4E2321C9-41D8-F384-7D02-9862AAA10E44}"/>
          </ac:spMkLst>
        </pc:spChg>
        <pc:spChg chg="add del mod">
          <ac:chgData name="trungbo2001@gmail.com" userId="8ce29e2eda34f706" providerId="LiveId" clId="{383FF813-9495-42FD-B238-7FDEB693A54C}" dt="2023-05-19T17:04:05.014" v="5"/>
          <ac:spMkLst>
            <pc:docMk/>
            <pc:sldMk cId="35730879" sldId="256"/>
            <ac:spMk id="3" creationId="{E55DE4E9-A9C4-DF6C-3A94-EEEDA41AB543}"/>
          </ac:spMkLst>
        </pc:spChg>
      </pc:sldChg>
      <pc:sldChg chg="addSp delSp modSp del ord setBg">
        <pc:chgData name="trungbo2001@gmail.com" userId="8ce29e2eda34f706" providerId="LiveId" clId="{383FF813-9495-42FD-B238-7FDEB693A54C}" dt="2023-05-19T18:13:41.575" v="616" actId="47"/>
        <pc:sldMkLst>
          <pc:docMk/>
          <pc:sldMk cId="1819400151" sldId="256"/>
        </pc:sldMkLst>
        <pc:spChg chg="add del mod">
          <ac:chgData name="trungbo2001@gmail.com" userId="8ce29e2eda34f706" providerId="LiveId" clId="{383FF813-9495-42FD-B238-7FDEB693A54C}" dt="2023-05-19T17:37:53.963" v="469"/>
          <ac:spMkLst>
            <pc:docMk/>
            <pc:sldMk cId="1819400151" sldId="256"/>
            <ac:spMk id="2" creationId="{4E2321C9-41D8-F384-7D02-9862AAA10E44}"/>
          </ac:spMkLst>
        </pc:spChg>
        <pc:spChg chg="add del mod">
          <ac:chgData name="trungbo2001@gmail.com" userId="8ce29e2eda34f706" providerId="LiveId" clId="{383FF813-9495-42FD-B238-7FDEB693A54C}" dt="2023-05-19T17:37:53.963" v="469"/>
          <ac:spMkLst>
            <pc:docMk/>
            <pc:sldMk cId="1819400151" sldId="256"/>
            <ac:spMk id="3" creationId="{0FD92ED1-BBBA-FD4A-AF06-89A11FCDC6BD}"/>
          </ac:spMkLst>
        </pc:spChg>
      </pc:sldChg>
      <pc:sldChg chg="addSp delSp modSp add ord setBg">
        <pc:chgData name="trungbo2001@gmail.com" userId="8ce29e2eda34f706" providerId="LiveId" clId="{383FF813-9495-42FD-B238-7FDEB693A54C}" dt="2023-05-19T18:39:40.336" v="1101"/>
        <pc:sldMkLst>
          <pc:docMk/>
          <pc:sldMk cId="188881748" sldId="257"/>
        </pc:sldMkLst>
        <pc:spChg chg="add del mod">
          <ac:chgData name="trungbo2001@gmail.com" userId="8ce29e2eda34f706" providerId="LiveId" clId="{383FF813-9495-42FD-B238-7FDEB693A54C}" dt="2023-05-19T17:37:53.963" v="469"/>
          <ac:spMkLst>
            <pc:docMk/>
            <pc:sldMk cId="188881748" sldId="257"/>
            <ac:spMk id="2" creationId="{4E2321C9-41D8-F384-7D02-9862AAA10E44}"/>
          </ac:spMkLst>
        </pc:spChg>
        <pc:spChg chg="add del mod">
          <ac:chgData name="trungbo2001@gmail.com" userId="8ce29e2eda34f706" providerId="LiveId" clId="{383FF813-9495-42FD-B238-7FDEB693A54C}" dt="2023-05-19T17:37:53.963" v="469"/>
          <ac:spMkLst>
            <pc:docMk/>
            <pc:sldMk cId="188881748" sldId="257"/>
            <ac:spMk id="3" creationId="{9AA77BCB-73D4-1A8D-5CEF-C1761AF02135}"/>
          </ac:spMkLst>
        </pc:spChg>
      </pc:sldChg>
      <pc:sldChg chg="addSp delSp modSp add ord setBg">
        <pc:chgData name="trungbo2001@gmail.com" userId="8ce29e2eda34f706" providerId="LiveId" clId="{383FF813-9495-42FD-B238-7FDEB693A54C}" dt="2023-05-19T17:37:53.963" v="469"/>
        <pc:sldMkLst>
          <pc:docMk/>
          <pc:sldMk cId="2882303486" sldId="258"/>
        </pc:sldMkLst>
        <pc:spChg chg="add del mod">
          <ac:chgData name="trungbo2001@gmail.com" userId="8ce29e2eda34f706" providerId="LiveId" clId="{383FF813-9495-42FD-B238-7FDEB693A54C}" dt="2023-05-19T17:37:53.963" v="469"/>
          <ac:spMkLst>
            <pc:docMk/>
            <pc:sldMk cId="2882303486" sldId="258"/>
            <ac:spMk id="2" creationId="{4E2321C9-41D8-F384-7D02-9862AAA10E44}"/>
          </ac:spMkLst>
        </pc:spChg>
        <pc:spChg chg="add del mod">
          <ac:chgData name="trungbo2001@gmail.com" userId="8ce29e2eda34f706" providerId="LiveId" clId="{383FF813-9495-42FD-B238-7FDEB693A54C}" dt="2023-05-19T17:37:53.963" v="469"/>
          <ac:spMkLst>
            <pc:docMk/>
            <pc:sldMk cId="2882303486" sldId="258"/>
            <ac:spMk id="3" creationId="{6806B88E-28D2-2098-0CDA-273F0720BF96}"/>
          </ac:spMkLst>
        </pc:spChg>
      </pc:sldChg>
      <pc:sldChg chg="addSp delSp modSp add mod ord setBg">
        <pc:chgData name="trungbo2001@gmail.com" userId="8ce29e2eda34f706" providerId="LiveId" clId="{383FF813-9495-42FD-B238-7FDEB693A54C}" dt="2023-05-19T18:41:10.658" v="1158" actId="115"/>
        <pc:sldMkLst>
          <pc:docMk/>
          <pc:sldMk cId="3259789572" sldId="259"/>
        </pc:sldMkLst>
        <pc:spChg chg="mod">
          <ac:chgData name="trungbo2001@gmail.com" userId="8ce29e2eda34f706" providerId="LiveId" clId="{383FF813-9495-42FD-B238-7FDEB693A54C}" dt="2023-05-19T18:41:10.658" v="1158" actId="115"/>
          <ac:spMkLst>
            <pc:docMk/>
            <pc:sldMk cId="3259789572" sldId="259"/>
            <ac:spMk id="2" creationId="{4E2321C9-41D8-F384-7D02-9862AAA10E44}"/>
          </ac:spMkLst>
        </pc:spChg>
        <pc:spChg chg="add del mod">
          <ac:chgData name="trungbo2001@gmail.com" userId="8ce29e2eda34f706" providerId="LiveId" clId="{383FF813-9495-42FD-B238-7FDEB693A54C}" dt="2023-05-19T17:37:53.963" v="469"/>
          <ac:spMkLst>
            <pc:docMk/>
            <pc:sldMk cId="3259789572" sldId="259"/>
            <ac:spMk id="3" creationId="{F64ABDAD-43F9-A271-885B-187A74834CBB}"/>
          </ac:spMkLst>
        </pc:spChg>
      </pc:sldChg>
      <pc:sldChg chg="addSp delSp modSp mod ord setBg">
        <pc:chgData name="trungbo2001@gmail.com" userId="8ce29e2eda34f706" providerId="LiveId" clId="{383FF813-9495-42FD-B238-7FDEB693A54C}" dt="2023-05-19T17:37:53.963" v="469"/>
        <pc:sldMkLst>
          <pc:docMk/>
          <pc:sldMk cId="1916640262" sldId="260"/>
        </pc:sldMkLst>
        <pc:spChg chg="add del mod">
          <ac:chgData name="trungbo2001@gmail.com" userId="8ce29e2eda34f706" providerId="LiveId" clId="{383FF813-9495-42FD-B238-7FDEB693A54C}" dt="2023-05-19T17:37:53.963" v="469"/>
          <ac:spMkLst>
            <pc:docMk/>
            <pc:sldMk cId="1916640262" sldId="260"/>
            <ac:spMk id="2" creationId="{4B8D5E0E-B841-9DAD-2B74-CE87BAB7102B}"/>
          </ac:spMkLst>
        </pc:spChg>
        <pc:spChg chg="add del mod">
          <ac:chgData name="trungbo2001@gmail.com" userId="8ce29e2eda34f706" providerId="LiveId" clId="{383FF813-9495-42FD-B238-7FDEB693A54C}" dt="2023-05-19T17:37:53.963" v="469"/>
          <ac:spMkLst>
            <pc:docMk/>
            <pc:sldMk cId="1916640262" sldId="260"/>
            <ac:spMk id="3" creationId="{00000000-0000-0000-0000-000000000000}"/>
          </ac:spMkLst>
        </pc:spChg>
        <pc:spChg chg="add del mod">
          <ac:chgData name="trungbo2001@gmail.com" userId="8ce29e2eda34f706" providerId="LiveId" clId="{383FF813-9495-42FD-B238-7FDEB693A54C}" dt="2023-05-19T17:37:53.963" v="469"/>
          <ac:spMkLst>
            <pc:docMk/>
            <pc:sldMk cId="1916640262" sldId="260"/>
            <ac:spMk id="5" creationId="{9252A68A-B07A-3795-FDB6-FCFAF9D19F36}"/>
          </ac:spMkLst>
        </pc:spChg>
        <pc:picChg chg="mod">
          <ac:chgData name="trungbo2001@gmail.com" userId="8ce29e2eda34f706" providerId="LiveId" clId="{383FF813-9495-42FD-B238-7FDEB693A54C}" dt="2023-05-19T17:18:59.594" v="330" actId="14100"/>
          <ac:picMkLst>
            <pc:docMk/>
            <pc:sldMk cId="1916640262" sldId="260"/>
            <ac:picMk id="4" creationId="{00000000-0000-0000-0000-000000000000}"/>
          </ac:picMkLst>
        </pc:picChg>
      </pc:sldChg>
      <pc:sldChg chg="addSp delSp modSp mod ord setBg">
        <pc:chgData name="trungbo2001@gmail.com" userId="8ce29e2eda34f706" providerId="LiveId" clId="{383FF813-9495-42FD-B238-7FDEB693A54C}" dt="2023-05-19T18:00:37.290" v="494" actId="20577"/>
        <pc:sldMkLst>
          <pc:docMk/>
          <pc:sldMk cId="2518010980" sldId="285"/>
        </pc:sldMkLst>
        <pc:spChg chg="mod">
          <ac:chgData name="trungbo2001@gmail.com" userId="8ce29e2eda34f706" providerId="LiveId" clId="{383FF813-9495-42FD-B238-7FDEB693A54C}" dt="2023-05-19T18:00:37.290" v="494" actId="20577"/>
          <ac:spMkLst>
            <pc:docMk/>
            <pc:sldMk cId="2518010980" sldId="285"/>
            <ac:spMk id="2" creationId="{00000000-0000-0000-0000-000000000000}"/>
          </ac:spMkLst>
        </pc:spChg>
        <pc:spChg chg="add del mod">
          <ac:chgData name="trungbo2001@gmail.com" userId="8ce29e2eda34f706" providerId="LiveId" clId="{383FF813-9495-42FD-B238-7FDEB693A54C}" dt="2023-05-19T17:37:53.963" v="469"/>
          <ac:spMkLst>
            <pc:docMk/>
            <pc:sldMk cId="2518010980" sldId="285"/>
            <ac:spMk id="3" creationId="{55B3DF14-9408-3D56-481D-4806741A3D5D}"/>
          </ac:spMkLst>
        </pc:spChg>
        <pc:spChg chg="add del mod">
          <ac:chgData name="trungbo2001@gmail.com" userId="8ce29e2eda34f706" providerId="LiveId" clId="{383FF813-9495-42FD-B238-7FDEB693A54C}" dt="2023-05-19T17:37:53.963" v="469"/>
          <ac:spMkLst>
            <pc:docMk/>
            <pc:sldMk cId="2518010980" sldId="285"/>
            <ac:spMk id="4" creationId="{F1B5DA1E-13C5-F12D-51F6-64048DF161CF}"/>
          </ac:spMkLst>
        </pc:spChg>
      </pc:sldChg>
      <pc:sldChg chg="addSp delSp modSp mod ord setBg">
        <pc:chgData name="trungbo2001@gmail.com" userId="8ce29e2eda34f706" providerId="LiveId" clId="{383FF813-9495-42FD-B238-7FDEB693A54C}" dt="2023-05-19T17:59:01.213" v="480"/>
        <pc:sldMkLst>
          <pc:docMk/>
          <pc:sldMk cId="3557920346" sldId="286"/>
        </pc:sldMkLst>
        <pc:spChg chg="mod">
          <ac:chgData name="trungbo2001@gmail.com" userId="8ce29e2eda34f706" providerId="LiveId" clId="{383FF813-9495-42FD-B238-7FDEB693A54C}" dt="2023-05-19T17:59:01.213" v="480"/>
          <ac:spMkLst>
            <pc:docMk/>
            <pc:sldMk cId="3557920346" sldId="286"/>
            <ac:spMk id="2" creationId="{00000000-0000-0000-0000-000000000000}"/>
          </ac:spMkLst>
        </pc:spChg>
        <pc:spChg chg="add del mod">
          <ac:chgData name="trungbo2001@gmail.com" userId="8ce29e2eda34f706" providerId="LiveId" clId="{383FF813-9495-42FD-B238-7FDEB693A54C}" dt="2023-05-19T17:37:53.963" v="469"/>
          <ac:spMkLst>
            <pc:docMk/>
            <pc:sldMk cId="3557920346" sldId="286"/>
            <ac:spMk id="3" creationId="{9074603D-D535-301D-90F4-8ABE6062D443}"/>
          </ac:spMkLst>
        </pc:spChg>
        <pc:spChg chg="add del mod">
          <ac:chgData name="trungbo2001@gmail.com" userId="8ce29e2eda34f706" providerId="LiveId" clId="{383FF813-9495-42FD-B238-7FDEB693A54C}" dt="2023-05-19T17:37:53.963" v="469"/>
          <ac:spMkLst>
            <pc:docMk/>
            <pc:sldMk cId="3557920346" sldId="286"/>
            <ac:spMk id="4" creationId="{B2F42023-C4ED-A623-7E18-EFD54056E26C}"/>
          </ac:spMkLst>
        </pc:spChg>
      </pc:sldChg>
      <pc:sldChg chg="addSp delSp modSp mod ord setBg">
        <pc:chgData name="trungbo2001@gmail.com" userId="8ce29e2eda34f706" providerId="LiveId" clId="{383FF813-9495-42FD-B238-7FDEB693A54C}" dt="2023-05-19T17:59:11.154" v="482"/>
        <pc:sldMkLst>
          <pc:docMk/>
          <pc:sldMk cId="128856194" sldId="287"/>
        </pc:sldMkLst>
        <pc:spChg chg="mod">
          <ac:chgData name="trungbo2001@gmail.com" userId="8ce29e2eda34f706" providerId="LiveId" clId="{383FF813-9495-42FD-B238-7FDEB693A54C}" dt="2023-05-19T17:59:11.154" v="482"/>
          <ac:spMkLst>
            <pc:docMk/>
            <pc:sldMk cId="128856194" sldId="287"/>
            <ac:spMk id="2" creationId="{00000000-0000-0000-0000-000000000000}"/>
          </ac:spMkLst>
        </pc:spChg>
        <pc:spChg chg="add del mod">
          <ac:chgData name="trungbo2001@gmail.com" userId="8ce29e2eda34f706" providerId="LiveId" clId="{383FF813-9495-42FD-B238-7FDEB693A54C}" dt="2023-05-19T17:37:53.963" v="469"/>
          <ac:spMkLst>
            <pc:docMk/>
            <pc:sldMk cId="128856194" sldId="287"/>
            <ac:spMk id="3" creationId="{86C2B2EF-67A8-88DB-0CC0-3CA75185C13E}"/>
          </ac:spMkLst>
        </pc:spChg>
        <pc:spChg chg="add del mod">
          <ac:chgData name="trungbo2001@gmail.com" userId="8ce29e2eda34f706" providerId="LiveId" clId="{383FF813-9495-42FD-B238-7FDEB693A54C}" dt="2023-05-19T17:37:53.963" v="469"/>
          <ac:spMkLst>
            <pc:docMk/>
            <pc:sldMk cId="128856194" sldId="287"/>
            <ac:spMk id="4" creationId="{9359C744-5097-7002-757A-6CFEF12E3D60}"/>
          </ac:spMkLst>
        </pc:spChg>
      </pc:sldChg>
      <pc:sldChg chg="addSp delSp modSp mod ord setBg">
        <pc:chgData name="trungbo2001@gmail.com" userId="8ce29e2eda34f706" providerId="LiveId" clId="{383FF813-9495-42FD-B238-7FDEB693A54C}" dt="2023-05-19T17:59:33.018" v="485" actId="20577"/>
        <pc:sldMkLst>
          <pc:docMk/>
          <pc:sldMk cId="2323112219" sldId="288"/>
        </pc:sldMkLst>
        <pc:spChg chg="mod">
          <ac:chgData name="trungbo2001@gmail.com" userId="8ce29e2eda34f706" providerId="LiveId" clId="{383FF813-9495-42FD-B238-7FDEB693A54C}" dt="2023-05-19T17:59:33.018" v="485" actId="20577"/>
          <ac:spMkLst>
            <pc:docMk/>
            <pc:sldMk cId="2323112219" sldId="288"/>
            <ac:spMk id="2" creationId="{00000000-0000-0000-0000-000000000000}"/>
          </ac:spMkLst>
        </pc:spChg>
        <pc:spChg chg="add del mod">
          <ac:chgData name="trungbo2001@gmail.com" userId="8ce29e2eda34f706" providerId="LiveId" clId="{383FF813-9495-42FD-B238-7FDEB693A54C}" dt="2023-05-19T17:37:53.963" v="469"/>
          <ac:spMkLst>
            <pc:docMk/>
            <pc:sldMk cId="2323112219" sldId="288"/>
            <ac:spMk id="3" creationId="{CDF86E9A-F849-5547-9832-B6B74583A56D}"/>
          </ac:spMkLst>
        </pc:spChg>
        <pc:spChg chg="add del mod">
          <ac:chgData name="trungbo2001@gmail.com" userId="8ce29e2eda34f706" providerId="LiveId" clId="{383FF813-9495-42FD-B238-7FDEB693A54C}" dt="2023-05-19T17:37:53.963" v="469"/>
          <ac:spMkLst>
            <pc:docMk/>
            <pc:sldMk cId="2323112219" sldId="288"/>
            <ac:spMk id="4" creationId="{A326B4AD-4431-6EAA-974F-4AD85329C10C}"/>
          </ac:spMkLst>
        </pc:spChg>
      </pc:sldChg>
      <pc:sldChg chg="addSp delSp modSp mod ord setBg">
        <pc:chgData name="trungbo2001@gmail.com" userId="8ce29e2eda34f706" providerId="LiveId" clId="{383FF813-9495-42FD-B238-7FDEB693A54C}" dt="2023-05-19T17:59:50.646" v="487"/>
        <pc:sldMkLst>
          <pc:docMk/>
          <pc:sldMk cId="215735128" sldId="289"/>
        </pc:sldMkLst>
        <pc:spChg chg="mod">
          <ac:chgData name="trungbo2001@gmail.com" userId="8ce29e2eda34f706" providerId="LiveId" clId="{383FF813-9495-42FD-B238-7FDEB693A54C}" dt="2023-05-19T17:59:50.646" v="487"/>
          <ac:spMkLst>
            <pc:docMk/>
            <pc:sldMk cId="215735128" sldId="289"/>
            <ac:spMk id="2" creationId="{00000000-0000-0000-0000-000000000000}"/>
          </ac:spMkLst>
        </pc:spChg>
        <pc:spChg chg="add del mod">
          <ac:chgData name="trungbo2001@gmail.com" userId="8ce29e2eda34f706" providerId="LiveId" clId="{383FF813-9495-42FD-B238-7FDEB693A54C}" dt="2023-05-19T17:37:53.963" v="469"/>
          <ac:spMkLst>
            <pc:docMk/>
            <pc:sldMk cId="215735128" sldId="289"/>
            <ac:spMk id="3" creationId="{9E6A89C5-9147-9E3A-D58A-169B0D9478E7}"/>
          </ac:spMkLst>
        </pc:spChg>
        <pc:spChg chg="add del mod">
          <ac:chgData name="trungbo2001@gmail.com" userId="8ce29e2eda34f706" providerId="LiveId" clId="{383FF813-9495-42FD-B238-7FDEB693A54C}" dt="2023-05-19T17:37:53.963" v="469"/>
          <ac:spMkLst>
            <pc:docMk/>
            <pc:sldMk cId="215735128" sldId="289"/>
            <ac:spMk id="4" creationId="{0CDE4229-D102-9521-33BA-578C96B49323}"/>
          </ac:spMkLst>
        </pc:spChg>
      </pc:sldChg>
      <pc:sldChg chg="addSp delSp modSp mod ord setBg">
        <pc:chgData name="trungbo2001@gmail.com" userId="8ce29e2eda34f706" providerId="LiveId" clId="{383FF813-9495-42FD-B238-7FDEB693A54C}" dt="2023-05-19T18:00:02.290" v="489"/>
        <pc:sldMkLst>
          <pc:docMk/>
          <pc:sldMk cId="880989727" sldId="290"/>
        </pc:sldMkLst>
        <pc:spChg chg="mod">
          <ac:chgData name="trungbo2001@gmail.com" userId="8ce29e2eda34f706" providerId="LiveId" clId="{383FF813-9495-42FD-B238-7FDEB693A54C}" dt="2023-05-19T18:00:02.290" v="489"/>
          <ac:spMkLst>
            <pc:docMk/>
            <pc:sldMk cId="880989727" sldId="290"/>
            <ac:spMk id="2" creationId="{00000000-0000-0000-0000-000000000000}"/>
          </ac:spMkLst>
        </pc:spChg>
        <pc:spChg chg="add del mod">
          <ac:chgData name="trungbo2001@gmail.com" userId="8ce29e2eda34f706" providerId="LiveId" clId="{383FF813-9495-42FD-B238-7FDEB693A54C}" dt="2023-05-19T17:37:53.963" v="469"/>
          <ac:spMkLst>
            <pc:docMk/>
            <pc:sldMk cId="880989727" sldId="290"/>
            <ac:spMk id="3" creationId="{3ADC3E9E-8EAE-CD15-E585-177F7A8C4F2B}"/>
          </ac:spMkLst>
        </pc:spChg>
        <pc:spChg chg="add del mod">
          <ac:chgData name="trungbo2001@gmail.com" userId="8ce29e2eda34f706" providerId="LiveId" clId="{383FF813-9495-42FD-B238-7FDEB693A54C}" dt="2023-05-19T17:37:53.963" v="469"/>
          <ac:spMkLst>
            <pc:docMk/>
            <pc:sldMk cId="880989727" sldId="290"/>
            <ac:spMk id="4" creationId="{1000FC14-4EA2-686F-653E-3958E265DA15}"/>
          </ac:spMkLst>
        </pc:spChg>
      </pc:sldChg>
      <pc:sldChg chg="addSp delSp modSp mod ord setBg">
        <pc:chgData name="trungbo2001@gmail.com" userId="8ce29e2eda34f706" providerId="LiveId" clId="{383FF813-9495-42FD-B238-7FDEB693A54C}" dt="2023-05-19T17:37:53.963" v="469"/>
        <pc:sldMkLst>
          <pc:docMk/>
          <pc:sldMk cId="1127917608" sldId="291"/>
        </pc:sldMkLst>
        <pc:spChg chg="mod">
          <ac:chgData name="trungbo2001@gmail.com" userId="8ce29e2eda34f706" providerId="LiveId" clId="{383FF813-9495-42FD-B238-7FDEB693A54C}" dt="2023-05-19T17:37:53.963" v="469"/>
          <ac:spMkLst>
            <pc:docMk/>
            <pc:sldMk cId="1127917608" sldId="291"/>
            <ac:spMk id="2" creationId="{00000000-0000-0000-0000-000000000000}"/>
          </ac:spMkLst>
        </pc:spChg>
        <pc:spChg chg="add del mod">
          <ac:chgData name="trungbo2001@gmail.com" userId="8ce29e2eda34f706" providerId="LiveId" clId="{383FF813-9495-42FD-B238-7FDEB693A54C}" dt="2023-05-19T17:37:53.963" v="469"/>
          <ac:spMkLst>
            <pc:docMk/>
            <pc:sldMk cId="1127917608" sldId="291"/>
            <ac:spMk id="3" creationId="{C532F1E1-6D31-0C6C-9DDB-25E9FE0D373C}"/>
          </ac:spMkLst>
        </pc:spChg>
        <pc:spChg chg="add del mod">
          <ac:chgData name="trungbo2001@gmail.com" userId="8ce29e2eda34f706" providerId="LiveId" clId="{383FF813-9495-42FD-B238-7FDEB693A54C}" dt="2023-05-19T17:37:53.963" v="469"/>
          <ac:spMkLst>
            <pc:docMk/>
            <pc:sldMk cId="1127917608" sldId="291"/>
            <ac:spMk id="4" creationId="{6B84827E-6B0D-862F-D91E-E33EB49A21B5}"/>
          </ac:spMkLst>
        </pc:spChg>
      </pc:sldChg>
      <pc:sldChg chg="del">
        <pc:chgData name="trungbo2001@gmail.com" userId="8ce29e2eda34f706" providerId="LiveId" clId="{383FF813-9495-42FD-B238-7FDEB693A54C}" dt="2023-05-19T17:20:19.781" v="334" actId="47"/>
        <pc:sldMkLst>
          <pc:docMk/>
          <pc:sldMk cId="1912383276" sldId="502"/>
        </pc:sldMkLst>
      </pc:sldChg>
      <pc:sldChg chg="addSp delSp modSp mod ord setBg">
        <pc:chgData name="trungbo2001@gmail.com" userId="8ce29e2eda34f706" providerId="LiveId" clId="{383FF813-9495-42FD-B238-7FDEB693A54C}" dt="2023-05-19T18:05:40.237" v="545" actId="207"/>
        <pc:sldMkLst>
          <pc:docMk/>
          <pc:sldMk cId="3779888664" sldId="503"/>
        </pc:sldMkLst>
        <pc:spChg chg="mod">
          <ac:chgData name="trungbo2001@gmail.com" userId="8ce29e2eda34f706" providerId="LiveId" clId="{383FF813-9495-42FD-B238-7FDEB693A54C}" dt="2023-05-19T18:05:40.237" v="545" actId="207"/>
          <ac:spMkLst>
            <pc:docMk/>
            <pc:sldMk cId="3779888664" sldId="503"/>
            <ac:spMk id="2" creationId="{00000000-0000-0000-0000-000000000000}"/>
          </ac:spMkLst>
        </pc:spChg>
        <pc:spChg chg="add del mod">
          <ac:chgData name="trungbo2001@gmail.com" userId="8ce29e2eda34f706" providerId="LiveId" clId="{383FF813-9495-42FD-B238-7FDEB693A54C}" dt="2023-05-19T17:37:53.963" v="469"/>
          <ac:spMkLst>
            <pc:docMk/>
            <pc:sldMk cId="3779888664" sldId="503"/>
            <ac:spMk id="3" creationId="{00F67B24-9CC4-5F06-3FD9-B5F92E920B5E}"/>
          </ac:spMkLst>
        </pc:spChg>
        <pc:spChg chg="add del mod">
          <ac:chgData name="trungbo2001@gmail.com" userId="8ce29e2eda34f706" providerId="LiveId" clId="{383FF813-9495-42FD-B238-7FDEB693A54C}" dt="2023-05-19T17:37:53.963" v="469"/>
          <ac:spMkLst>
            <pc:docMk/>
            <pc:sldMk cId="3779888664" sldId="503"/>
            <ac:spMk id="4" creationId="{B611E852-95B5-3575-B685-13538B6EAA2F}"/>
          </ac:spMkLst>
        </pc:spChg>
      </pc:sldChg>
      <pc:sldChg chg="addSp delSp modSp mod ord setBg">
        <pc:chgData name="trungbo2001@gmail.com" userId="8ce29e2eda34f706" providerId="LiveId" clId="{383FF813-9495-42FD-B238-7FDEB693A54C}" dt="2023-05-19T18:05:56.581" v="549" actId="207"/>
        <pc:sldMkLst>
          <pc:docMk/>
          <pc:sldMk cId="719053554" sldId="504"/>
        </pc:sldMkLst>
        <pc:spChg chg="mod">
          <ac:chgData name="trungbo2001@gmail.com" userId="8ce29e2eda34f706" providerId="LiveId" clId="{383FF813-9495-42FD-B238-7FDEB693A54C}" dt="2023-05-19T18:05:56.581" v="549" actId="207"/>
          <ac:spMkLst>
            <pc:docMk/>
            <pc:sldMk cId="719053554" sldId="504"/>
            <ac:spMk id="2" creationId="{00000000-0000-0000-0000-000000000000}"/>
          </ac:spMkLst>
        </pc:spChg>
        <pc:spChg chg="add del mod">
          <ac:chgData name="trungbo2001@gmail.com" userId="8ce29e2eda34f706" providerId="LiveId" clId="{383FF813-9495-42FD-B238-7FDEB693A54C}" dt="2023-05-19T17:37:53.963" v="469"/>
          <ac:spMkLst>
            <pc:docMk/>
            <pc:sldMk cId="719053554" sldId="504"/>
            <ac:spMk id="3" creationId="{D9F1B780-17B1-9B06-F186-07427E29A72E}"/>
          </ac:spMkLst>
        </pc:spChg>
        <pc:spChg chg="add del mod">
          <ac:chgData name="trungbo2001@gmail.com" userId="8ce29e2eda34f706" providerId="LiveId" clId="{383FF813-9495-42FD-B238-7FDEB693A54C}" dt="2023-05-19T17:37:53.963" v="469"/>
          <ac:spMkLst>
            <pc:docMk/>
            <pc:sldMk cId="719053554" sldId="504"/>
            <ac:spMk id="4" creationId="{92374DBB-DA9B-8C70-1192-7EDBA1251D36}"/>
          </ac:spMkLst>
        </pc:spChg>
      </pc:sldChg>
      <pc:sldChg chg="addSp delSp modSp mod ord setBg">
        <pc:chgData name="trungbo2001@gmail.com" userId="8ce29e2eda34f706" providerId="LiveId" clId="{383FF813-9495-42FD-B238-7FDEB693A54C}" dt="2023-05-19T18:06:04.312" v="551" actId="207"/>
        <pc:sldMkLst>
          <pc:docMk/>
          <pc:sldMk cId="1395352229" sldId="505"/>
        </pc:sldMkLst>
        <pc:spChg chg="mod">
          <ac:chgData name="trungbo2001@gmail.com" userId="8ce29e2eda34f706" providerId="LiveId" clId="{383FF813-9495-42FD-B238-7FDEB693A54C}" dt="2023-05-19T18:06:04.312" v="551" actId="207"/>
          <ac:spMkLst>
            <pc:docMk/>
            <pc:sldMk cId="1395352229" sldId="505"/>
            <ac:spMk id="2" creationId="{00000000-0000-0000-0000-000000000000}"/>
          </ac:spMkLst>
        </pc:spChg>
        <pc:spChg chg="add del mod">
          <ac:chgData name="trungbo2001@gmail.com" userId="8ce29e2eda34f706" providerId="LiveId" clId="{383FF813-9495-42FD-B238-7FDEB693A54C}" dt="2023-05-19T17:37:53.963" v="469"/>
          <ac:spMkLst>
            <pc:docMk/>
            <pc:sldMk cId="1395352229" sldId="505"/>
            <ac:spMk id="3" creationId="{C2034F02-97B9-27E0-6835-A8FB3A0E6EC2}"/>
          </ac:spMkLst>
        </pc:spChg>
        <pc:spChg chg="add del mod">
          <ac:chgData name="trungbo2001@gmail.com" userId="8ce29e2eda34f706" providerId="LiveId" clId="{383FF813-9495-42FD-B238-7FDEB693A54C}" dt="2023-05-19T17:37:53.963" v="469"/>
          <ac:spMkLst>
            <pc:docMk/>
            <pc:sldMk cId="1395352229" sldId="505"/>
            <ac:spMk id="4" creationId="{880A02D8-CF56-99F0-A03D-A73181BDDB4E}"/>
          </ac:spMkLst>
        </pc:spChg>
      </pc:sldChg>
      <pc:sldChg chg="addSp delSp modSp mod ord setBg">
        <pc:chgData name="trungbo2001@gmail.com" userId="8ce29e2eda34f706" providerId="LiveId" clId="{383FF813-9495-42FD-B238-7FDEB693A54C}" dt="2023-05-19T18:06:15.079" v="553" actId="207"/>
        <pc:sldMkLst>
          <pc:docMk/>
          <pc:sldMk cId="1178325330" sldId="506"/>
        </pc:sldMkLst>
        <pc:spChg chg="mod">
          <ac:chgData name="trungbo2001@gmail.com" userId="8ce29e2eda34f706" providerId="LiveId" clId="{383FF813-9495-42FD-B238-7FDEB693A54C}" dt="2023-05-19T18:06:15.079" v="553" actId="207"/>
          <ac:spMkLst>
            <pc:docMk/>
            <pc:sldMk cId="1178325330" sldId="506"/>
            <ac:spMk id="2" creationId="{00000000-0000-0000-0000-000000000000}"/>
          </ac:spMkLst>
        </pc:spChg>
        <pc:spChg chg="add del mod">
          <ac:chgData name="trungbo2001@gmail.com" userId="8ce29e2eda34f706" providerId="LiveId" clId="{383FF813-9495-42FD-B238-7FDEB693A54C}" dt="2023-05-19T17:37:53.963" v="469"/>
          <ac:spMkLst>
            <pc:docMk/>
            <pc:sldMk cId="1178325330" sldId="506"/>
            <ac:spMk id="3" creationId="{94F79FCE-8495-D61B-887A-13A1B6272720}"/>
          </ac:spMkLst>
        </pc:spChg>
        <pc:spChg chg="add del mod">
          <ac:chgData name="trungbo2001@gmail.com" userId="8ce29e2eda34f706" providerId="LiveId" clId="{383FF813-9495-42FD-B238-7FDEB693A54C}" dt="2023-05-19T17:37:53.963" v="469"/>
          <ac:spMkLst>
            <pc:docMk/>
            <pc:sldMk cId="1178325330" sldId="506"/>
            <ac:spMk id="4" creationId="{95CEC22D-782D-58DB-D8B2-BF66C77289B5}"/>
          </ac:spMkLst>
        </pc:spChg>
      </pc:sldChg>
      <pc:sldChg chg="addSp delSp modSp mod ord setBg">
        <pc:chgData name="trungbo2001@gmail.com" userId="8ce29e2eda34f706" providerId="LiveId" clId="{383FF813-9495-42FD-B238-7FDEB693A54C}" dt="2023-05-19T18:06:23.506" v="555" actId="207"/>
        <pc:sldMkLst>
          <pc:docMk/>
          <pc:sldMk cId="3210827526" sldId="507"/>
        </pc:sldMkLst>
        <pc:spChg chg="mod">
          <ac:chgData name="trungbo2001@gmail.com" userId="8ce29e2eda34f706" providerId="LiveId" clId="{383FF813-9495-42FD-B238-7FDEB693A54C}" dt="2023-05-19T18:06:23.506" v="555" actId="207"/>
          <ac:spMkLst>
            <pc:docMk/>
            <pc:sldMk cId="3210827526" sldId="507"/>
            <ac:spMk id="2" creationId="{00000000-0000-0000-0000-000000000000}"/>
          </ac:spMkLst>
        </pc:spChg>
        <pc:spChg chg="add del mod">
          <ac:chgData name="trungbo2001@gmail.com" userId="8ce29e2eda34f706" providerId="LiveId" clId="{383FF813-9495-42FD-B238-7FDEB693A54C}" dt="2023-05-19T17:37:53.963" v="469"/>
          <ac:spMkLst>
            <pc:docMk/>
            <pc:sldMk cId="3210827526" sldId="507"/>
            <ac:spMk id="3" creationId="{04683835-ED00-EC60-18BC-9EDACB6D020E}"/>
          </ac:spMkLst>
        </pc:spChg>
        <pc:spChg chg="add del mod">
          <ac:chgData name="trungbo2001@gmail.com" userId="8ce29e2eda34f706" providerId="LiveId" clId="{383FF813-9495-42FD-B238-7FDEB693A54C}" dt="2023-05-19T17:37:53.963" v="469"/>
          <ac:spMkLst>
            <pc:docMk/>
            <pc:sldMk cId="3210827526" sldId="507"/>
            <ac:spMk id="4" creationId="{6AE8D7C9-9881-FF66-0DD9-AE51C773CB14}"/>
          </ac:spMkLst>
        </pc:spChg>
      </pc:sldChg>
      <pc:sldChg chg="addSp delSp modSp mod ord setBg">
        <pc:chgData name="trungbo2001@gmail.com" userId="8ce29e2eda34f706" providerId="LiveId" clId="{383FF813-9495-42FD-B238-7FDEB693A54C}" dt="2023-05-19T18:06:33.050" v="557" actId="207"/>
        <pc:sldMkLst>
          <pc:docMk/>
          <pc:sldMk cId="704201352" sldId="510"/>
        </pc:sldMkLst>
        <pc:spChg chg="mod">
          <ac:chgData name="trungbo2001@gmail.com" userId="8ce29e2eda34f706" providerId="LiveId" clId="{383FF813-9495-42FD-B238-7FDEB693A54C}" dt="2023-05-19T18:06:33.050" v="557" actId="207"/>
          <ac:spMkLst>
            <pc:docMk/>
            <pc:sldMk cId="704201352" sldId="510"/>
            <ac:spMk id="2" creationId="{00000000-0000-0000-0000-000000000000}"/>
          </ac:spMkLst>
        </pc:spChg>
        <pc:spChg chg="add del mod">
          <ac:chgData name="trungbo2001@gmail.com" userId="8ce29e2eda34f706" providerId="LiveId" clId="{383FF813-9495-42FD-B238-7FDEB693A54C}" dt="2023-05-19T17:37:53.963" v="469"/>
          <ac:spMkLst>
            <pc:docMk/>
            <pc:sldMk cId="704201352" sldId="510"/>
            <ac:spMk id="3" creationId="{24B98105-5F49-8A43-BE2F-C1A3A472FDD5}"/>
          </ac:spMkLst>
        </pc:spChg>
        <pc:spChg chg="add del mod">
          <ac:chgData name="trungbo2001@gmail.com" userId="8ce29e2eda34f706" providerId="LiveId" clId="{383FF813-9495-42FD-B238-7FDEB693A54C}" dt="2023-05-19T17:37:53.963" v="469"/>
          <ac:spMkLst>
            <pc:docMk/>
            <pc:sldMk cId="704201352" sldId="510"/>
            <ac:spMk id="4" creationId="{896D7854-983F-591B-52C0-09D196641381}"/>
          </ac:spMkLst>
        </pc:spChg>
      </pc:sldChg>
      <pc:sldChg chg="addSp delSp modSp mod ord setBg">
        <pc:chgData name="trungbo2001@gmail.com" userId="8ce29e2eda34f706" providerId="LiveId" clId="{383FF813-9495-42FD-B238-7FDEB693A54C}" dt="2023-05-19T18:05:26.252" v="544" actId="115"/>
        <pc:sldMkLst>
          <pc:docMk/>
          <pc:sldMk cId="2173468269" sldId="511"/>
        </pc:sldMkLst>
        <pc:spChg chg="mod">
          <ac:chgData name="trungbo2001@gmail.com" userId="8ce29e2eda34f706" providerId="LiveId" clId="{383FF813-9495-42FD-B238-7FDEB693A54C}" dt="2023-05-19T18:05:26.252" v="544" actId="115"/>
          <ac:spMkLst>
            <pc:docMk/>
            <pc:sldMk cId="2173468269" sldId="511"/>
            <ac:spMk id="2" creationId="{00000000-0000-0000-0000-000000000000}"/>
          </ac:spMkLst>
        </pc:spChg>
        <pc:spChg chg="add del mod">
          <ac:chgData name="trungbo2001@gmail.com" userId="8ce29e2eda34f706" providerId="LiveId" clId="{383FF813-9495-42FD-B238-7FDEB693A54C}" dt="2023-05-19T17:37:53.963" v="469"/>
          <ac:spMkLst>
            <pc:docMk/>
            <pc:sldMk cId="2173468269" sldId="511"/>
            <ac:spMk id="3" creationId="{B5CE5D59-D6D6-3699-5638-6E59606B7D4B}"/>
          </ac:spMkLst>
        </pc:spChg>
        <pc:spChg chg="add del mod">
          <ac:chgData name="trungbo2001@gmail.com" userId="8ce29e2eda34f706" providerId="LiveId" clId="{383FF813-9495-42FD-B238-7FDEB693A54C}" dt="2023-05-19T17:37:53.963" v="469"/>
          <ac:spMkLst>
            <pc:docMk/>
            <pc:sldMk cId="2173468269" sldId="511"/>
            <ac:spMk id="4" creationId="{4EEA64FE-830B-D575-57EB-AD5B8E45A89C}"/>
          </ac:spMkLst>
        </pc:spChg>
      </pc:sldChg>
      <pc:sldChg chg="modSp mod">
        <pc:chgData name="trungbo2001@gmail.com" userId="8ce29e2eda34f706" providerId="LiveId" clId="{383FF813-9495-42FD-B238-7FDEB693A54C}" dt="2023-05-19T18:16:57.141" v="652" actId="404"/>
        <pc:sldMkLst>
          <pc:docMk/>
          <pc:sldMk cId="863047057" sldId="1982"/>
        </pc:sldMkLst>
        <pc:spChg chg="mod">
          <ac:chgData name="trungbo2001@gmail.com" userId="8ce29e2eda34f706" providerId="LiveId" clId="{383FF813-9495-42FD-B238-7FDEB693A54C}" dt="2023-05-19T18:16:57.141" v="652" actId="404"/>
          <ac:spMkLst>
            <pc:docMk/>
            <pc:sldMk cId="863047057" sldId="1982"/>
            <ac:spMk id="3" creationId="{00000000-0000-0000-0000-000000000000}"/>
          </ac:spMkLst>
        </pc:spChg>
      </pc:sldChg>
      <pc:sldChg chg="modSp mod ord setBg">
        <pc:chgData name="trungbo2001@gmail.com" userId="8ce29e2eda34f706" providerId="LiveId" clId="{383FF813-9495-42FD-B238-7FDEB693A54C}" dt="2023-05-19T18:42:27.114" v="1212" actId="207"/>
        <pc:sldMkLst>
          <pc:docMk/>
          <pc:sldMk cId="2632137789" sldId="2146"/>
        </pc:sldMkLst>
        <pc:spChg chg="mod">
          <ac:chgData name="trungbo2001@gmail.com" userId="8ce29e2eda34f706" providerId="LiveId" clId="{383FF813-9495-42FD-B238-7FDEB693A54C}" dt="2023-05-19T18:42:27.114" v="1212" actId="207"/>
          <ac:spMkLst>
            <pc:docMk/>
            <pc:sldMk cId="2632137789" sldId="2146"/>
            <ac:spMk id="28674" creationId="{00000000-0000-0000-0000-000000000000}"/>
          </ac:spMkLst>
        </pc:spChg>
      </pc:sldChg>
      <pc:sldChg chg="addSp delSp modSp mod ord setBg">
        <pc:chgData name="trungbo2001@gmail.com" userId="8ce29e2eda34f706" providerId="LiveId" clId="{383FF813-9495-42FD-B238-7FDEB693A54C}" dt="2023-05-19T18:46:35.129" v="1338" actId="339"/>
        <pc:sldMkLst>
          <pc:docMk/>
          <pc:sldMk cId="2785921620" sldId="9384"/>
        </pc:sldMkLst>
        <pc:spChg chg="add del mod">
          <ac:chgData name="trungbo2001@gmail.com" userId="8ce29e2eda34f706" providerId="LiveId" clId="{383FF813-9495-42FD-B238-7FDEB693A54C}" dt="2023-05-19T17:37:53.963" v="469"/>
          <ac:spMkLst>
            <pc:docMk/>
            <pc:sldMk cId="2785921620" sldId="9384"/>
            <ac:spMk id="2" creationId="{D174DAAC-DC03-4CBD-301D-03017953BF56}"/>
          </ac:spMkLst>
        </pc:spChg>
        <pc:spChg chg="mod">
          <ac:chgData name="trungbo2001@gmail.com" userId="8ce29e2eda34f706" providerId="LiveId" clId="{383FF813-9495-42FD-B238-7FDEB693A54C}" dt="2023-05-19T18:46:35.129" v="1338" actId="339"/>
          <ac:spMkLst>
            <pc:docMk/>
            <pc:sldMk cId="2785921620" sldId="9384"/>
            <ac:spMk id="3" creationId="{00000000-0000-0000-0000-000000000000}"/>
          </ac:spMkLst>
        </pc:spChg>
        <pc:spChg chg="add del mod">
          <ac:chgData name="trungbo2001@gmail.com" userId="8ce29e2eda34f706" providerId="LiveId" clId="{383FF813-9495-42FD-B238-7FDEB693A54C}" dt="2023-05-19T17:37:53.963" v="469"/>
          <ac:spMkLst>
            <pc:docMk/>
            <pc:sldMk cId="2785921620" sldId="9384"/>
            <ac:spMk id="4" creationId="{8A1E8839-FF39-1B6F-7357-C9AD2E6DC1A5}"/>
          </ac:spMkLst>
        </pc:spChg>
      </pc:sldChg>
      <pc:sldChg chg="addSp delSp modSp mod ord setBg">
        <pc:chgData name="trungbo2001@gmail.com" userId="8ce29e2eda34f706" providerId="LiveId" clId="{383FF813-9495-42FD-B238-7FDEB693A54C}" dt="2023-05-19T17:37:53.963" v="469"/>
        <pc:sldMkLst>
          <pc:docMk/>
          <pc:sldMk cId="945667242" sldId="9514"/>
        </pc:sldMkLst>
        <pc:spChg chg="add del mod">
          <ac:chgData name="trungbo2001@gmail.com" userId="8ce29e2eda34f706" providerId="LiveId" clId="{383FF813-9495-42FD-B238-7FDEB693A54C}" dt="2023-05-19T17:37:53.963" v="469"/>
          <ac:spMkLst>
            <pc:docMk/>
            <pc:sldMk cId="945667242" sldId="9514"/>
            <ac:spMk id="2" creationId="{141952D9-8F6F-DC06-E7A8-0DA96BC80C36}"/>
          </ac:spMkLst>
        </pc:spChg>
        <pc:spChg chg="add del mod">
          <ac:chgData name="trungbo2001@gmail.com" userId="8ce29e2eda34f706" providerId="LiveId" clId="{383FF813-9495-42FD-B238-7FDEB693A54C}" dt="2023-05-19T17:37:53.963" v="469"/>
          <ac:spMkLst>
            <pc:docMk/>
            <pc:sldMk cId="945667242" sldId="9514"/>
            <ac:spMk id="3" creationId="{F8D1FB9B-447E-4742-3E2D-A4D8D772DF5E}"/>
          </ac:spMkLst>
        </pc:spChg>
        <pc:picChg chg="mod">
          <ac:chgData name="trungbo2001@gmail.com" userId="8ce29e2eda34f706" providerId="LiveId" clId="{383FF813-9495-42FD-B238-7FDEB693A54C}" dt="2023-05-19T17:25:50.523" v="406" actId="14100"/>
          <ac:picMkLst>
            <pc:docMk/>
            <pc:sldMk cId="945667242" sldId="9514"/>
            <ac:picMk id="4" creationId="{00000000-0000-0000-0000-000000000000}"/>
          </ac:picMkLst>
        </pc:picChg>
      </pc:sldChg>
      <pc:sldChg chg="modSp mod">
        <pc:chgData name="trungbo2001@gmail.com" userId="8ce29e2eda34f706" providerId="LiveId" clId="{383FF813-9495-42FD-B238-7FDEB693A54C}" dt="2023-05-19T18:14:55.712" v="635" actId="20577"/>
        <pc:sldMkLst>
          <pc:docMk/>
          <pc:sldMk cId="1988974364" sldId="9520"/>
        </pc:sldMkLst>
        <pc:spChg chg="mod">
          <ac:chgData name="trungbo2001@gmail.com" userId="8ce29e2eda34f706" providerId="LiveId" clId="{383FF813-9495-42FD-B238-7FDEB693A54C}" dt="2023-05-19T18:14:55.712" v="635" actId="20577"/>
          <ac:spMkLst>
            <pc:docMk/>
            <pc:sldMk cId="1988974364" sldId="9520"/>
            <ac:spMk id="3" creationId="{00000000-0000-0000-0000-000000000000}"/>
          </ac:spMkLst>
        </pc:spChg>
      </pc:sldChg>
      <pc:sldChg chg="addSp delSp modSp ord setBg">
        <pc:chgData name="trungbo2001@gmail.com" userId="8ce29e2eda34f706" providerId="LiveId" clId="{383FF813-9495-42FD-B238-7FDEB693A54C}" dt="2023-05-19T17:37:53.963" v="469"/>
        <pc:sldMkLst>
          <pc:docMk/>
          <pc:sldMk cId="908126108" sldId="9658"/>
        </pc:sldMkLst>
        <pc:spChg chg="add del mod">
          <ac:chgData name="trungbo2001@gmail.com" userId="8ce29e2eda34f706" providerId="LiveId" clId="{383FF813-9495-42FD-B238-7FDEB693A54C}" dt="2023-05-19T17:37:53.963" v="469"/>
          <ac:spMkLst>
            <pc:docMk/>
            <pc:sldMk cId="908126108" sldId="9658"/>
            <ac:spMk id="2" creationId="{9F6B9EC6-1DA6-55A1-9C63-A7E773FC9D2C}"/>
          </ac:spMkLst>
        </pc:spChg>
        <pc:spChg chg="add del mod">
          <ac:chgData name="trungbo2001@gmail.com" userId="8ce29e2eda34f706" providerId="LiveId" clId="{383FF813-9495-42FD-B238-7FDEB693A54C}" dt="2023-05-19T17:37:53.963" v="469"/>
          <ac:spMkLst>
            <pc:docMk/>
            <pc:sldMk cId="908126108" sldId="9658"/>
            <ac:spMk id="3" creationId="{6E801649-3E06-1587-1A31-BDFB5185854F}"/>
          </ac:spMkLst>
        </pc:spChg>
      </pc:sldChg>
      <pc:sldChg chg="addSp delSp modSp ord setBg">
        <pc:chgData name="trungbo2001@gmail.com" userId="8ce29e2eda34f706" providerId="LiveId" clId="{383FF813-9495-42FD-B238-7FDEB693A54C}" dt="2023-05-19T17:37:53.963" v="469"/>
        <pc:sldMkLst>
          <pc:docMk/>
          <pc:sldMk cId="2794446259" sldId="9669"/>
        </pc:sldMkLst>
        <pc:spChg chg="add del mod">
          <ac:chgData name="trungbo2001@gmail.com" userId="8ce29e2eda34f706" providerId="LiveId" clId="{383FF813-9495-42FD-B238-7FDEB693A54C}" dt="2023-05-19T17:37:53.963" v="469"/>
          <ac:spMkLst>
            <pc:docMk/>
            <pc:sldMk cId="2794446259" sldId="9669"/>
            <ac:spMk id="2" creationId="{252EEBA0-484A-0B18-DF0B-88E9D9F75775}"/>
          </ac:spMkLst>
        </pc:spChg>
        <pc:spChg chg="add del mod">
          <ac:chgData name="trungbo2001@gmail.com" userId="8ce29e2eda34f706" providerId="LiveId" clId="{383FF813-9495-42FD-B238-7FDEB693A54C}" dt="2023-05-19T17:37:53.963" v="469"/>
          <ac:spMkLst>
            <pc:docMk/>
            <pc:sldMk cId="2794446259" sldId="9669"/>
            <ac:spMk id="3" creationId="{80EBE99F-E897-A239-F9C7-F0E26C57ACD8}"/>
          </ac:spMkLst>
        </pc:spChg>
      </pc:sldChg>
      <pc:sldChg chg="addSp delSp modSp add del mod ord setBg">
        <pc:chgData name="trungbo2001@gmail.com" userId="8ce29e2eda34f706" providerId="LiveId" clId="{383FF813-9495-42FD-B238-7FDEB693A54C}" dt="2023-05-19T18:24:51.955" v="839" actId="2711"/>
        <pc:sldMkLst>
          <pc:docMk/>
          <pc:sldMk cId="2625756720" sldId="9676"/>
        </pc:sldMkLst>
        <pc:spChg chg="mod">
          <ac:chgData name="trungbo2001@gmail.com" userId="8ce29e2eda34f706" providerId="LiveId" clId="{383FF813-9495-42FD-B238-7FDEB693A54C}" dt="2023-05-19T18:24:51.955" v="839" actId="2711"/>
          <ac:spMkLst>
            <pc:docMk/>
            <pc:sldMk cId="2625756720" sldId="9676"/>
            <ac:spMk id="2" creationId="{00000000-0000-0000-0000-000000000000}"/>
          </ac:spMkLst>
        </pc:spChg>
        <pc:spChg chg="add del mod">
          <ac:chgData name="trungbo2001@gmail.com" userId="8ce29e2eda34f706" providerId="LiveId" clId="{383FF813-9495-42FD-B238-7FDEB693A54C}" dt="2023-05-19T17:37:53.963" v="469"/>
          <ac:spMkLst>
            <pc:docMk/>
            <pc:sldMk cId="2625756720" sldId="9676"/>
            <ac:spMk id="3" creationId="{3D17F390-3574-5EAF-2C55-40DA4438AD33}"/>
          </ac:spMkLst>
        </pc:spChg>
        <pc:spChg chg="add del mod">
          <ac:chgData name="trungbo2001@gmail.com" userId="8ce29e2eda34f706" providerId="LiveId" clId="{383FF813-9495-42FD-B238-7FDEB693A54C}" dt="2023-05-19T17:37:53.963" v="469"/>
          <ac:spMkLst>
            <pc:docMk/>
            <pc:sldMk cId="2625756720" sldId="9676"/>
            <ac:spMk id="4" creationId="{2D28CBE3-0E3C-472E-7A66-3545EFBB6373}"/>
          </ac:spMkLst>
        </pc:spChg>
      </pc:sldChg>
      <pc:sldChg chg="addSp delSp modSp add del mod ord setBg">
        <pc:chgData name="trungbo2001@gmail.com" userId="8ce29e2eda34f706" providerId="LiveId" clId="{383FF813-9495-42FD-B238-7FDEB693A54C}" dt="2023-05-19T18:08:43.209" v="576" actId="207"/>
        <pc:sldMkLst>
          <pc:docMk/>
          <pc:sldMk cId="4016877723" sldId="9677"/>
        </pc:sldMkLst>
        <pc:spChg chg="mod">
          <ac:chgData name="trungbo2001@gmail.com" userId="8ce29e2eda34f706" providerId="LiveId" clId="{383FF813-9495-42FD-B238-7FDEB693A54C}" dt="2023-05-19T18:08:43.209" v="576" actId="207"/>
          <ac:spMkLst>
            <pc:docMk/>
            <pc:sldMk cId="4016877723" sldId="9677"/>
            <ac:spMk id="2" creationId="{00000000-0000-0000-0000-000000000000}"/>
          </ac:spMkLst>
        </pc:spChg>
        <pc:spChg chg="add del mod">
          <ac:chgData name="trungbo2001@gmail.com" userId="8ce29e2eda34f706" providerId="LiveId" clId="{383FF813-9495-42FD-B238-7FDEB693A54C}" dt="2023-05-19T17:37:53.963" v="469"/>
          <ac:spMkLst>
            <pc:docMk/>
            <pc:sldMk cId="4016877723" sldId="9677"/>
            <ac:spMk id="3" creationId="{9A667115-01E3-676C-3740-3DA96ABCC611}"/>
          </ac:spMkLst>
        </pc:spChg>
        <pc:spChg chg="add del mod">
          <ac:chgData name="trungbo2001@gmail.com" userId="8ce29e2eda34f706" providerId="LiveId" clId="{383FF813-9495-42FD-B238-7FDEB693A54C}" dt="2023-05-19T17:37:53.963" v="469"/>
          <ac:spMkLst>
            <pc:docMk/>
            <pc:sldMk cId="4016877723" sldId="9677"/>
            <ac:spMk id="4" creationId="{D70B18BA-8448-5949-8F3D-2C651986D692}"/>
          </ac:spMkLst>
        </pc:spChg>
      </pc:sldChg>
      <pc:sldChg chg="addSp delSp modSp add del mod ord setBg">
        <pc:chgData name="trungbo2001@gmail.com" userId="8ce29e2eda34f706" providerId="LiveId" clId="{383FF813-9495-42FD-B238-7FDEB693A54C}" dt="2023-05-19T18:09:07.337" v="580" actId="27636"/>
        <pc:sldMkLst>
          <pc:docMk/>
          <pc:sldMk cId="499106918" sldId="9678"/>
        </pc:sldMkLst>
        <pc:spChg chg="mod">
          <ac:chgData name="trungbo2001@gmail.com" userId="8ce29e2eda34f706" providerId="LiveId" clId="{383FF813-9495-42FD-B238-7FDEB693A54C}" dt="2023-05-19T18:09:07.337" v="580" actId="27636"/>
          <ac:spMkLst>
            <pc:docMk/>
            <pc:sldMk cId="499106918" sldId="9678"/>
            <ac:spMk id="2" creationId="{00000000-0000-0000-0000-000000000000}"/>
          </ac:spMkLst>
        </pc:spChg>
        <pc:spChg chg="add del mod">
          <ac:chgData name="trungbo2001@gmail.com" userId="8ce29e2eda34f706" providerId="LiveId" clId="{383FF813-9495-42FD-B238-7FDEB693A54C}" dt="2023-05-19T17:37:53.963" v="469"/>
          <ac:spMkLst>
            <pc:docMk/>
            <pc:sldMk cId="499106918" sldId="9678"/>
            <ac:spMk id="3" creationId="{06A8A1BC-B559-2565-4560-3A052CF2702B}"/>
          </ac:spMkLst>
        </pc:spChg>
        <pc:spChg chg="add del mod">
          <ac:chgData name="trungbo2001@gmail.com" userId="8ce29e2eda34f706" providerId="LiveId" clId="{383FF813-9495-42FD-B238-7FDEB693A54C}" dt="2023-05-19T17:37:53.963" v="469"/>
          <ac:spMkLst>
            <pc:docMk/>
            <pc:sldMk cId="499106918" sldId="9678"/>
            <ac:spMk id="4" creationId="{290AE617-CAF6-3F81-EF61-9C821E1E707B}"/>
          </ac:spMkLst>
        </pc:spChg>
      </pc:sldChg>
      <pc:sldChg chg="addSp delSp modSp add del mod ord setBg">
        <pc:chgData name="trungbo2001@gmail.com" userId="8ce29e2eda34f706" providerId="LiveId" clId="{383FF813-9495-42FD-B238-7FDEB693A54C}" dt="2023-05-19T18:09:25.878" v="582"/>
        <pc:sldMkLst>
          <pc:docMk/>
          <pc:sldMk cId="3324069403" sldId="9679"/>
        </pc:sldMkLst>
        <pc:spChg chg="mod">
          <ac:chgData name="trungbo2001@gmail.com" userId="8ce29e2eda34f706" providerId="LiveId" clId="{383FF813-9495-42FD-B238-7FDEB693A54C}" dt="2023-05-19T18:09:25.878" v="582"/>
          <ac:spMkLst>
            <pc:docMk/>
            <pc:sldMk cId="3324069403" sldId="9679"/>
            <ac:spMk id="2" creationId="{00000000-0000-0000-0000-000000000000}"/>
          </ac:spMkLst>
        </pc:spChg>
        <pc:spChg chg="add del mod">
          <ac:chgData name="trungbo2001@gmail.com" userId="8ce29e2eda34f706" providerId="LiveId" clId="{383FF813-9495-42FD-B238-7FDEB693A54C}" dt="2023-05-19T17:37:53.963" v="469"/>
          <ac:spMkLst>
            <pc:docMk/>
            <pc:sldMk cId="3324069403" sldId="9679"/>
            <ac:spMk id="3" creationId="{018A98C5-A1B5-C7D5-D520-2AA89D223D68}"/>
          </ac:spMkLst>
        </pc:spChg>
        <pc:spChg chg="add del mod">
          <ac:chgData name="trungbo2001@gmail.com" userId="8ce29e2eda34f706" providerId="LiveId" clId="{383FF813-9495-42FD-B238-7FDEB693A54C}" dt="2023-05-19T17:37:53.963" v="469"/>
          <ac:spMkLst>
            <pc:docMk/>
            <pc:sldMk cId="3324069403" sldId="9679"/>
            <ac:spMk id="4" creationId="{929A2018-AF1B-B242-1BE3-E96D0AC7E1C5}"/>
          </ac:spMkLst>
        </pc:spChg>
      </pc:sldChg>
      <pc:sldChg chg="addSp delSp modSp add del mod ord setBg">
        <pc:chgData name="trungbo2001@gmail.com" userId="8ce29e2eda34f706" providerId="LiveId" clId="{383FF813-9495-42FD-B238-7FDEB693A54C}" dt="2023-05-19T18:09:41.865" v="587" actId="20577"/>
        <pc:sldMkLst>
          <pc:docMk/>
          <pc:sldMk cId="3831738084" sldId="9680"/>
        </pc:sldMkLst>
        <pc:spChg chg="mod">
          <ac:chgData name="trungbo2001@gmail.com" userId="8ce29e2eda34f706" providerId="LiveId" clId="{383FF813-9495-42FD-B238-7FDEB693A54C}" dt="2023-05-19T18:09:41.865" v="587" actId="20577"/>
          <ac:spMkLst>
            <pc:docMk/>
            <pc:sldMk cId="3831738084" sldId="9680"/>
            <ac:spMk id="2" creationId="{00000000-0000-0000-0000-000000000000}"/>
          </ac:spMkLst>
        </pc:spChg>
        <pc:spChg chg="add del mod">
          <ac:chgData name="trungbo2001@gmail.com" userId="8ce29e2eda34f706" providerId="LiveId" clId="{383FF813-9495-42FD-B238-7FDEB693A54C}" dt="2023-05-19T17:37:53.963" v="469"/>
          <ac:spMkLst>
            <pc:docMk/>
            <pc:sldMk cId="3831738084" sldId="9680"/>
            <ac:spMk id="3" creationId="{797958F3-BB9D-E054-0689-AA93C21BD96B}"/>
          </ac:spMkLst>
        </pc:spChg>
        <pc:spChg chg="add del mod">
          <ac:chgData name="trungbo2001@gmail.com" userId="8ce29e2eda34f706" providerId="LiveId" clId="{383FF813-9495-42FD-B238-7FDEB693A54C}" dt="2023-05-19T17:37:53.963" v="469"/>
          <ac:spMkLst>
            <pc:docMk/>
            <pc:sldMk cId="3831738084" sldId="9680"/>
            <ac:spMk id="4" creationId="{94F2E609-EDA7-87A1-17D8-A57366D299B4}"/>
          </ac:spMkLst>
        </pc:spChg>
      </pc:sldChg>
      <pc:sldChg chg="addSp delSp modSp add del mod ord setBg">
        <pc:chgData name="trungbo2001@gmail.com" userId="8ce29e2eda34f706" providerId="LiveId" clId="{383FF813-9495-42FD-B238-7FDEB693A54C}" dt="2023-05-19T18:09:59.060" v="589"/>
        <pc:sldMkLst>
          <pc:docMk/>
          <pc:sldMk cId="1789454738" sldId="9681"/>
        </pc:sldMkLst>
        <pc:spChg chg="mod">
          <ac:chgData name="trungbo2001@gmail.com" userId="8ce29e2eda34f706" providerId="LiveId" clId="{383FF813-9495-42FD-B238-7FDEB693A54C}" dt="2023-05-19T18:09:59.060" v="589"/>
          <ac:spMkLst>
            <pc:docMk/>
            <pc:sldMk cId="1789454738" sldId="9681"/>
            <ac:spMk id="2" creationId="{00000000-0000-0000-0000-000000000000}"/>
          </ac:spMkLst>
        </pc:spChg>
        <pc:spChg chg="add del mod">
          <ac:chgData name="trungbo2001@gmail.com" userId="8ce29e2eda34f706" providerId="LiveId" clId="{383FF813-9495-42FD-B238-7FDEB693A54C}" dt="2023-05-19T17:37:53.963" v="469"/>
          <ac:spMkLst>
            <pc:docMk/>
            <pc:sldMk cId="1789454738" sldId="9681"/>
            <ac:spMk id="3" creationId="{6DC343F3-7895-B11D-3FFA-F894D95715C1}"/>
          </ac:spMkLst>
        </pc:spChg>
        <pc:spChg chg="add del mod">
          <ac:chgData name="trungbo2001@gmail.com" userId="8ce29e2eda34f706" providerId="LiveId" clId="{383FF813-9495-42FD-B238-7FDEB693A54C}" dt="2023-05-19T17:37:53.963" v="469"/>
          <ac:spMkLst>
            <pc:docMk/>
            <pc:sldMk cId="1789454738" sldId="9681"/>
            <ac:spMk id="4" creationId="{D84AFC7D-9C7F-B5EB-BFFB-8D892D8FD9ED}"/>
          </ac:spMkLst>
        </pc:spChg>
      </pc:sldChg>
      <pc:sldChg chg="addSp delSp modSp add del mod ord setBg">
        <pc:chgData name="trungbo2001@gmail.com" userId="8ce29e2eda34f706" providerId="LiveId" clId="{383FF813-9495-42FD-B238-7FDEB693A54C}" dt="2023-05-19T18:10:08.600" v="591"/>
        <pc:sldMkLst>
          <pc:docMk/>
          <pc:sldMk cId="1400763761" sldId="9682"/>
        </pc:sldMkLst>
        <pc:spChg chg="mod">
          <ac:chgData name="trungbo2001@gmail.com" userId="8ce29e2eda34f706" providerId="LiveId" clId="{383FF813-9495-42FD-B238-7FDEB693A54C}" dt="2023-05-19T18:10:08.600" v="591"/>
          <ac:spMkLst>
            <pc:docMk/>
            <pc:sldMk cId="1400763761" sldId="9682"/>
            <ac:spMk id="2" creationId="{00000000-0000-0000-0000-000000000000}"/>
          </ac:spMkLst>
        </pc:spChg>
        <pc:spChg chg="add del mod">
          <ac:chgData name="trungbo2001@gmail.com" userId="8ce29e2eda34f706" providerId="LiveId" clId="{383FF813-9495-42FD-B238-7FDEB693A54C}" dt="2023-05-19T17:37:53.963" v="469"/>
          <ac:spMkLst>
            <pc:docMk/>
            <pc:sldMk cId="1400763761" sldId="9682"/>
            <ac:spMk id="3" creationId="{0957CCF5-5962-527F-D883-A3D694CD955B}"/>
          </ac:spMkLst>
        </pc:spChg>
        <pc:spChg chg="add del mod">
          <ac:chgData name="trungbo2001@gmail.com" userId="8ce29e2eda34f706" providerId="LiveId" clId="{383FF813-9495-42FD-B238-7FDEB693A54C}" dt="2023-05-19T17:37:53.963" v="469"/>
          <ac:spMkLst>
            <pc:docMk/>
            <pc:sldMk cId="1400763761" sldId="9682"/>
            <ac:spMk id="4" creationId="{1E5AAE00-600D-7356-2B87-EA74EEFD5256}"/>
          </ac:spMkLst>
        </pc:spChg>
      </pc:sldChg>
      <pc:sldChg chg="addSp delSp modSp add del mod ord setBg">
        <pc:chgData name="trungbo2001@gmail.com" userId="8ce29e2eda34f706" providerId="LiveId" clId="{383FF813-9495-42FD-B238-7FDEB693A54C}" dt="2023-05-19T18:10:19.739" v="593"/>
        <pc:sldMkLst>
          <pc:docMk/>
          <pc:sldMk cId="3722427671" sldId="9683"/>
        </pc:sldMkLst>
        <pc:spChg chg="mod">
          <ac:chgData name="trungbo2001@gmail.com" userId="8ce29e2eda34f706" providerId="LiveId" clId="{383FF813-9495-42FD-B238-7FDEB693A54C}" dt="2023-05-19T18:10:19.739" v="593"/>
          <ac:spMkLst>
            <pc:docMk/>
            <pc:sldMk cId="3722427671" sldId="9683"/>
            <ac:spMk id="2" creationId="{00000000-0000-0000-0000-000000000000}"/>
          </ac:spMkLst>
        </pc:spChg>
        <pc:spChg chg="add del mod">
          <ac:chgData name="trungbo2001@gmail.com" userId="8ce29e2eda34f706" providerId="LiveId" clId="{383FF813-9495-42FD-B238-7FDEB693A54C}" dt="2023-05-19T17:37:53.963" v="469"/>
          <ac:spMkLst>
            <pc:docMk/>
            <pc:sldMk cId="3722427671" sldId="9683"/>
            <ac:spMk id="3" creationId="{4B11D163-9774-FBCF-0753-9D66B4DBA49E}"/>
          </ac:spMkLst>
        </pc:spChg>
        <pc:spChg chg="add del mod">
          <ac:chgData name="trungbo2001@gmail.com" userId="8ce29e2eda34f706" providerId="LiveId" clId="{383FF813-9495-42FD-B238-7FDEB693A54C}" dt="2023-05-19T17:37:53.963" v="469"/>
          <ac:spMkLst>
            <pc:docMk/>
            <pc:sldMk cId="3722427671" sldId="9683"/>
            <ac:spMk id="4" creationId="{D0681901-5929-5C8E-861C-9317D69DB285}"/>
          </ac:spMkLst>
        </pc:spChg>
      </pc:sldChg>
      <pc:sldChg chg="addSp delSp modSp add del mod ord setBg">
        <pc:chgData name="trungbo2001@gmail.com" userId="8ce29e2eda34f706" providerId="LiveId" clId="{383FF813-9495-42FD-B238-7FDEB693A54C}" dt="2023-05-19T18:10:27.058" v="595"/>
        <pc:sldMkLst>
          <pc:docMk/>
          <pc:sldMk cId="260659979" sldId="9684"/>
        </pc:sldMkLst>
        <pc:spChg chg="mod">
          <ac:chgData name="trungbo2001@gmail.com" userId="8ce29e2eda34f706" providerId="LiveId" clId="{383FF813-9495-42FD-B238-7FDEB693A54C}" dt="2023-05-19T18:10:27.058" v="595"/>
          <ac:spMkLst>
            <pc:docMk/>
            <pc:sldMk cId="260659979" sldId="9684"/>
            <ac:spMk id="2" creationId="{00000000-0000-0000-0000-000000000000}"/>
          </ac:spMkLst>
        </pc:spChg>
        <pc:spChg chg="add del mod">
          <ac:chgData name="trungbo2001@gmail.com" userId="8ce29e2eda34f706" providerId="LiveId" clId="{383FF813-9495-42FD-B238-7FDEB693A54C}" dt="2023-05-19T17:37:53.963" v="469"/>
          <ac:spMkLst>
            <pc:docMk/>
            <pc:sldMk cId="260659979" sldId="9684"/>
            <ac:spMk id="3" creationId="{410E3D9D-644F-966D-7099-D4B114990F3C}"/>
          </ac:spMkLst>
        </pc:spChg>
        <pc:spChg chg="add del mod">
          <ac:chgData name="trungbo2001@gmail.com" userId="8ce29e2eda34f706" providerId="LiveId" clId="{383FF813-9495-42FD-B238-7FDEB693A54C}" dt="2023-05-19T17:37:53.963" v="469"/>
          <ac:spMkLst>
            <pc:docMk/>
            <pc:sldMk cId="260659979" sldId="9684"/>
            <ac:spMk id="4" creationId="{CB1E809E-73BC-B35D-E899-A08D3ECC69BE}"/>
          </ac:spMkLst>
        </pc:spChg>
      </pc:sldChg>
      <pc:sldChg chg="addSp delSp modSp add del mod ord setBg">
        <pc:chgData name="trungbo2001@gmail.com" userId="8ce29e2eda34f706" providerId="LiveId" clId="{383FF813-9495-42FD-B238-7FDEB693A54C}" dt="2023-05-19T18:10:34.244" v="597"/>
        <pc:sldMkLst>
          <pc:docMk/>
          <pc:sldMk cId="730518589" sldId="9685"/>
        </pc:sldMkLst>
        <pc:spChg chg="mod">
          <ac:chgData name="trungbo2001@gmail.com" userId="8ce29e2eda34f706" providerId="LiveId" clId="{383FF813-9495-42FD-B238-7FDEB693A54C}" dt="2023-05-19T18:10:34.244" v="597"/>
          <ac:spMkLst>
            <pc:docMk/>
            <pc:sldMk cId="730518589" sldId="9685"/>
            <ac:spMk id="2" creationId="{00000000-0000-0000-0000-000000000000}"/>
          </ac:spMkLst>
        </pc:spChg>
        <pc:spChg chg="add del mod">
          <ac:chgData name="trungbo2001@gmail.com" userId="8ce29e2eda34f706" providerId="LiveId" clId="{383FF813-9495-42FD-B238-7FDEB693A54C}" dt="2023-05-19T17:37:53.963" v="469"/>
          <ac:spMkLst>
            <pc:docMk/>
            <pc:sldMk cId="730518589" sldId="9685"/>
            <ac:spMk id="3" creationId="{6E48C797-4887-BAA6-3F56-820F7B72540D}"/>
          </ac:spMkLst>
        </pc:spChg>
        <pc:spChg chg="add del mod">
          <ac:chgData name="trungbo2001@gmail.com" userId="8ce29e2eda34f706" providerId="LiveId" clId="{383FF813-9495-42FD-B238-7FDEB693A54C}" dt="2023-05-19T17:37:53.963" v="469"/>
          <ac:spMkLst>
            <pc:docMk/>
            <pc:sldMk cId="730518589" sldId="9685"/>
            <ac:spMk id="4" creationId="{C8C60208-7C22-0804-1117-43E185F75DD5}"/>
          </ac:spMkLst>
        </pc:spChg>
      </pc:sldChg>
      <pc:sldChg chg="addSp delSp modSp add del mod ord setBg">
        <pc:chgData name="trungbo2001@gmail.com" userId="8ce29e2eda34f706" providerId="LiveId" clId="{383FF813-9495-42FD-B238-7FDEB693A54C}" dt="2023-05-19T18:10:43.208" v="599"/>
        <pc:sldMkLst>
          <pc:docMk/>
          <pc:sldMk cId="3949715221" sldId="9686"/>
        </pc:sldMkLst>
        <pc:spChg chg="mod">
          <ac:chgData name="trungbo2001@gmail.com" userId="8ce29e2eda34f706" providerId="LiveId" clId="{383FF813-9495-42FD-B238-7FDEB693A54C}" dt="2023-05-19T18:10:43.208" v="599"/>
          <ac:spMkLst>
            <pc:docMk/>
            <pc:sldMk cId="3949715221" sldId="9686"/>
            <ac:spMk id="2" creationId="{00000000-0000-0000-0000-000000000000}"/>
          </ac:spMkLst>
        </pc:spChg>
        <pc:spChg chg="add del mod">
          <ac:chgData name="trungbo2001@gmail.com" userId="8ce29e2eda34f706" providerId="LiveId" clId="{383FF813-9495-42FD-B238-7FDEB693A54C}" dt="2023-05-19T17:37:53.963" v="469"/>
          <ac:spMkLst>
            <pc:docMk/>
            <pc:sldMk cId="3949715221" sldId="9686"/>
            <ac:spMk id="3" creationId="{2CC63CB3-4341-FB73-E283-C3155C7640EE}"/>
          </ac:spMkLst>
        </pc:spChg>
        <pc:spChg chg="add del mod">
          <ac:chgData name="trungbo2001@gmail.com" userId="8ce29e2eda34f706" providerId="LiveId" clId="{383FF813-9495-42FD-B238-7FDEB693A54C}" dt="2023-05-19T17:37:53.963" v="469"/>
          <ac:spMkLst>
            <pc:docMk/>
            <pc:sldMk cId="3949715221" sldId="9686"/>
            <ac:spMk id="4" creationId="{1DE3CBBF-0A12-2274-7BA4-2FDF812D4A34}"/>
          </ac:spMkLst>
        </pc:spChg>
      </pc:sldChg>
      <pc:sldChg chg="addSp delSp modSp add del mod ord setBg">
        <pc:chgData name="trungbo2001@gmail.com" userId="8ce29e2eda34f706" providerId="LiveId" clId="{383FF813-9495-42FD-B238-7FDEB693A54C}" dt="2023-05-19T18:11:03.827" v="603" actId="207"/>
        <pc:sldMkLst>
          <pc:docMk/>
          <pc:sldMk cId="1331454973" sldId="9688"/>
        </pc:sldMkLst>
        <pc:spChg chg="mod">
          <ac:chgData name="trungbo2001@gmail.com" userId="8ce29e2eda34f706" providerId="LiveId" clId="{383FF813-9495-42FD-B238-7FDEB693A54C}" dt="2023-05-19T18:11:03.827" v="603" actId="207"/>
          <ac:spMkLst>
            <pc:docMk/>
            <pc:sldMk cId="1331454973" sldId="9688"/>
            <ac:spMk id="2" creationId="{00000000-0000-0000-0000-000000000000}"/>
          </ac:spMkLst>
        </pc:spChg>
        <pc:spChg chg="add del mod">
          <ac:chgData name="trungbo2001@gmail.com" userId="8ce29e2eda34f706" providerId="LiveId" clId="{383FF813-9495-42FD-B238-7FDEB693A54C}" dt="2023-05-19T17:37:53.963" v="469"/>
          <ac:spMkLst>
            <pc:docMk/>
            <pc:sldMk cId="1331454973" sldId="9688"/>
            <ac:spMk id="3" creationId="{D43B8169-0BEA-4254-03F7-42676A365320}"/>
          </ac:spMkLst>
        </pc:spChg>
        <pc:spChg chg="add del mod">
          <ac:chgData name="trungbo2001@gmail.com" userId="8ce29e2eda34f706" providerId="LiveId" clId="{383FF813-9495-42FD-B238-7FDEB693A54C}" dt="2023-05-19T17:37:53.963" v="469"/>
          <ac:spMkLst>
            <pc:docMk/>
            <pc:sldMk cId="1331454973" sldId="9688"/>
            <ac:spMk id="4" creationId="{4865DFF4-9082-2D15-B675-F6D683E6617C}"/>
          </ac:spMkLst>
        </pc:spChg>
      </pc:sldChg>
      <pc:sldChg chg="add del">
        <pc:chgData name="trungbo2001@gmail.com" userId="8ce29e2eda34f706" providerId="LiveId" clId="{383FF813-9495-42FD-B238-7FDEB693A54C}" dt="2023-05-19T17:28:15.288" v="412" actId="47"/>
        <pc:sldMkLst>
          <pc:docMk/>
          <pc:sldMk cId="672009512" sldId="9689"/>
        </pc:sldMkLst>
      </pc:sldChg>
      <pc:sldChg chg="addSp delSp modSp mod ord setBg">
        <pc:chgData name="trungbo2001@gmail.com" userId="8ce29e2eda34f706" providerId="LiveId" clId="{383FF813-9495-42FD-B238-7FDEB693A54C}" dt="2023-05-19T17:37:53.963" v="469"/>
        <pc:sldMkLst>
          <pc:docMk/>
          <pc:sldMk cId="2976879036" sldId="9756"/>
        </pc:sldMkLst>
        <pc:spChg chg="mod">
          <ac:chgData name="trungbo2001@gmail.com" userId="8ce29e2eda34f706" providerId="LiveId" clId="{383FF813-9495-42FD-B238-7FDEB693A54C}" dt="2023-05-19T17:37:53.963" v="469"/>
          <ac:spMkLst>
            <pc:docMk/>
            <pc:sldMk cId="2976879036" sldId="9756"/>
            <ac:spMk id="2" creationId="{00000000-0000-0000-0000-000000000000}"/>
          </ac:spMkLst>
        </pc:spChg>
        <pc:spChg chg="add del mod">
          <ac:chgData name="trungbo2001@gmail.com" userId="8ce29e2eda34f706" providerId="LiveId" clId="{383FF813-9495-42FD-B238-7FDEB693A54C}" dt="2023-05-19T17:37:53.963" v="469"/>
          <ac:spMkLst>
            <pc:docMk/>
            <pc:sldMk cId="2976879036" sldId="9756"/>
            <ac:spMk id="3" creationId="{19B3293C-B971-6CC2-2CE7-B4B9B13A5F63}"/>
          </ac:spMkLst>
        </pc:spChg>
        <pc:spChg chg="add del mod">
          <ac:chgData name="trungbo2001@gmail.com" userId="8ce29e2eda34f706" providerId="LiveId" clId="{383FF813-9495-42FD-B238-7FDEB693A54C}" dt="2023-05-19T17:37:53.963" v="469"/>
          <ac:spMkLst>
            <pc:docMk/>
            <pc:sldMk cId="2976879036" sldId="9756"/>
            <ac:spMk id="5" creationId="{892FF4EE-04DF-13E2-3348-AAFFBAD5C801}"/>
          </ac:spMkLst>
        </pc:spChg>
        <pc:picChg chg="mod">
          <ac:chgData name="trungbo2001@gmail.com" userId="8ce29e2eda34f706" providerId="LiveId" clId="{383FF813-9495-42FD-B238-7FDEB693A54C}" dt="2023-05-19T17:23:36.330" v="371" actId="14100"/>
          <ac:picMkLst>
            <pc:docMk/>
            <pc:sldMk cId="2976879036" sldId="9756"/>
            <ac:picMk id="4" creationId="{00000000-0000-0000-0000-000000000000}"/>
          </ac:picMkLst>
        </pc:picChg>
      </pc:sldChg>
      <pc:sldChg chg="addSp delSp modSp mod ord setBg">
        <pc:chgData name="trungbo2001@gmail.com" userId="8ce29e2eda34f706" providerId="LiveId" clId="{383FF813-9495-42FD-B238-7FDEB693A54C}" dt="2023-05-19T18:37:55.953" v="1091" actId="20577"/>
        <pc:sldMkLst>
          <pc:docMk/>
          <pc:sldMk cId="3565395012" sldId="9828"/>
        </pc:sldMkLst>
        <pc:spChg chg="add del mod">
          <ac:chgData name="trungbo2001@gmail.com" userId="8ce29e2eda34f706" providerId="LiveId" clId="{383FF813-9495-42FD-B238-7FDEB693A54C}" dt="2023-05-19T17:37:53.963" v="469"/>
          <ac:spMkLst>
            <pc:docMk/>
            <pc:sldMk cId="3565395012" sldId="9828"/>
            <ac:spMk id="2" creationId="{8DF5B9DB-C729-CBEC-5DDF-011106ADDF42}"/>
          </ac:spMkLst>
        </pc:spChg>
        <pc:spChg chg="add del mod">
          <ac:chgData name="trungbo2001@gmail.com" userId="8ce29e2eda34f706" providerId="LiveId" clId="{383FF813-9495-42FD-B238-7FDEB693A54C}" dt="2023-05-19T17:37:53.963" v="469"/>
          <ac:spMkLst>
            <pc:docMk/>
            <pc:sldMk cId="3565395012" sldId="9828"/>
            <ac:spMk id="3" creationId="{6411C449-6E9D-16B0-AE58-F308A7A09464}"/>
          </ac:spMkLst>
        </pc:spChg>
        <pc:spChg chg="mod">
          <ac:chgData name="trungbo2001@gmail.com" userId="8ce29e2eda34f706" providerId="LiveId" clId="{383FF813-9495-42FD-B238-7FDEB693A54C}" dt="2023-05-19T18:37:55.953" v="1091" actId="20577"/>
          <ac:spMkLst>
            <pc:docMk/>
            <pc:sldMk cId="3565395012" sldId="9828"/>
            <ac:spMk id="4" creationId="{00000000-0000-0000-0000-000000000000}"/>
          </ac:spMkLst>
        </pc:spChg>
      </pc:sldChg>
      <pc:sldChg chg="addSp delSp modSp mod ord setBg">
        <pc:chgData name="trungbo2001@gmail.com" userId="8ce29e2eda34f706" providerId="LiveId" clId="{383FF813-9495-42FD-B238-7FDEB693A54C}" dt="2023-05-19T18:42:42.832" v="1213" actId="207"/>
        <pc:sldMkLst>
          <pc:docMk/>
          <pc:sldMk cId="3682898206" sldId="9835"/>
        </pc:sldMkLst>
        <pc:spChg chg="add del mod">
          <ac:chgData name="trungbo2001@gmail.com" userId="8ce29e2eda34f706" providerId="LiveId" clId="{383FF813-9495-42FD-B238-7FDEB693A54C}" dt="2023-05-19T17:37:53.963" v="469"/>
          <ac:spMkLst>
            <pc:docMk/>
            <pc:sldMk cId="3682898206" sldId="9835"/>
            <ac:spMk id="2" creationId="{FA52E7BA-BBD4-D0D1-7D6D-ABD4EA438656}"/>
          </ac:spMkLst>
        </pc:spChg>
        <pc:spChg chg="add del mod">
          <ac:chgData name="trungbo2001@gmail.com" userId="8ce29e2eda34f706" providerId="LiveId" clId="{383FF813-9495-42FD-B238-7FDEB693A54C}" dt="2023-05-19T17:37:53.963" v="469"/>
          <ac:spMkLst>
            <pc:docMk/>
            <pc:sldMk cId="3682898206" sldId="9835"/>
            <ac:spMk id="3" creationId="{0803C6F3-0D7E-70EF-90BD-22C0938D371B}"/>
          </ac:spMkLst>
        </pc:spChg>
        <pc:spChg chg="mod">
          <ac:chgData name="trungbo2001@gmail.com" userId="8ce29e2eda34f706" providerId="LiveId" clId="{383FF813-9495-42FD-B238-7FDEB693A54C}" dt="2023-05-19T17:37:53.963" v="469"/>
          <ac:spMkLst>
            <pc:docMk/>
            <pc:sldMk cId="3682898206" sldId="9835"/>
            <ac:spMk id="3074" creationId="{00000000-0000-0000-0000-000000000000}"/>
          </ac:spMkLst>
        </pc:spChg>
        <pc:spChg chg="mod">
          <ac:chgData name="trungbo2001@gmail.com" userId="8ce29e2eda34f706" providerId="LiveId" clId="{383FF813-9495-42FD-B238-7FDEB693A54C}" dt="2023-05-19T18:42:42.832" v="1213" actId="207"/>
          <ac:spMkLst>
            <pc:docMk/>
            <pc:sldMk cId="3682898206" sldId="9835"/>
            <ac:spMk id="3075" creationId="{00000000-0000-0000-0000-000000000000}"/>
          </ac:spMkLst>
        </pc:spChg>
      </pc:sldChg>
      <pc:sldChg chg="addSp delSp modSp mod ord setBg">
        <pc:chgData name="trungbo2001@gmail.com" userId="8ce29e2eda34f706" providerId="LiveId" clId="{383FF813-9495-42FD-B238-7FDEB693A54C}" dt="2023-05-19T18:07:40.452" v="571" actId="403"/>
        <pc:sldMkLst>
          <pc:docMk/>
          <pc:sldMk cId="560167075" sldId="9837"/>
        </pc:sldMkLst>
        <pc:spChg chg="add del mod">
          <ac:chgData name="trungbo2001@gmail.com" userId="8ce29e2eda34f706" providerId="LiveId" clId="{383FF813-9495-42FD-B238-7FDEB693A54C}" dt="2023-05-19T17:37:53.963" v="469"/>
          <ac:spMkLst>
            <pc:docMk/>
            <pc:sldMk cId="560167075" sldId="9837"/>
            <ac:spMk id="2" creationId="{71EA4B71-87F5-6A67-6A97-EADA0386C9B8}"/>
          </ac:spMkLst>
        </pc:spChg>
        <pc:spChg chg="add del mod">
          <ac:chgData name="trungbo2001@gmail.com" userId="8ce29e2eda34f706" providerId="LiveId" clId="{383FF813-9495-42FD-B238-7FDEB693A54C}" dt="2023-05-19T17:37:53.963" v="469"/>
          <ac:spMkLst>
            <pc:docMk/>
            <pc:sldMk cId="560167075" sldId="9837"/>
            <ac:spMk id="3" creationId="{D48A3D45-EA94-3AF8-D1D4-D3AA1224542F}"/>
          </ac:spMkLst>
        </pc:spChg>
        <pc:spChg chg="mod">
          <ac:chgData name="trungbo2001@gmail.com" userId="8ce29e2eda34f706" providerId="LiveId" clId="{383FF813-9495-42FD-B238-7FDEB693A54C}" dt="2023-05-19T17:37:53.963" v="469"/>
          <ac:spMkLst>
            <pc:docMk/>
            <pc:sldMk cId="560167075" sldId="9837"/>
            <ac:spMk id="16386" creationId="{00000000-0000-0000-0000-000000000000}"/>
          </ac:spMkLst>
        </pc:spChg>
        <pc:spChg chg="mod">
          <ac:chgData name="trungbo2001@gmail.com" userId="8ce29e2eda34f706" providerId="LiveId" clId="{383FF813-9495-42FD-B238-7FDEB693A54C}" dt="2023-05-19T18:07:40.452" v="571" actId="403"/>
          <ac:spMkLst>
            <pc:docMk/>
            <pc:sldMk cId="560167075" sldId="9837"/>
            <ac:spMk id="16387" creationId="{00000000-0000-0000-0000-000000000000}"/>
          </ac:spMkLst>
        </pc:spChg>
      </pc:sldChg>
      <pc:sldChg chg="del">
        <pc:chgData name="trungbo2001@gmail.com" userId="8ce29e2eda34f706" providerId="LiveId" clId="{383FF813-9495-42FD-B238-7FDEB693A54C}" dt="2023-05-19T17:19:51.428" v="333" actId="47"/>
        <pc:sldMkLst>
          <pc:docMk/>
          <pc:sldMk cId="963374903" sldId="9838"/>
        </pc:sldMkLst>
      </pc:sldChg>
      <pc:sldChg chg="addSp delSp modSp ord setBg">
        <pc:chgData name="trungbo2001@gmail.com" userId="8ce29e2eda34f706" providerId="LiveId" clId="{383FF813-9495-42FD-B238-7FDEB693A54C}" dt="2023-05-19T18:19:47.540" v="774" actId="2711"/>
        <pc:sldMkLst>
          <pc:docMk/>
          <pc:sldMk cId="3113847698" sldId="9847"/>
        </pc:sldMkLst>
        <pc:spChg chg="add del mod">
          <ac:chgData name="trungbo2001@gmail.com" userId="8ce29e2eda34f706" providerId="LiveId" clId="{383FF813-9495-42FD-B238-7FDEB693A54C}" dt="2023-05-19T17:37:53.963" v="469"/>
          <ac:spMkLst>
            <pc:docMk/>
            <pc:sldMk cId="3113847698" sldId="9847"/>
            <ac:spMk id="2" creationId="{969B16E9-DBB2-04D9-4FB0-2DE24B878D93}"/>
          </ac:spMkLst>
        </pc:spChg>
        <pc:spChg chg="add del mod">
          <ac:chgData name="trungbo2001@gmail.com" userId="8ce29e2eda34f706" providerId="LiveId" clId="{383FF813-9495-42FD-B238-7FDEB693A54C}" dt="2023-05-19T17:37:53.963" v="469"/>
          <ac:spMkLst>
            <pc:docMk/>
            <pc:sldMk cId="3113847698" sldId="9847"/>
            <ac:spMk id="3" creationId="{6490544C-4F93-16F1-4143-FAC74270CC1D}"/>
          </ac:spMkLst>
        </pc:spChg>
        <pc:spChg chg="mod">
          <ac:chgData name="trungbo2001@gmail.com" userId="8ce29e2eda34f706" providerId="LiveId" clId="{383FF813-9495-42FD-B238-7FDEB693A54C}" dt="2023-05-19T17:37:53.963" v="469"/>
          <ac:spMkLst>
            <pc:docMk/>
            <pc:sldMk cId="3113847698" sldId="9847"/>
            <ac:spMk id="78850" creationId="{00000000-0000-0000-0000-000000000000}"/>
          </ac:spMkLst>
        </pc:spChg>
        <pc:spChg chg="mod">
          <ac:chgData name="trungbo2001@gmail.com" userId="8ce29e2eda34f706" providerId="LiveId" clId="{383FF813-9495-42FD-B238-7FDEB693A54C}" dt="2023-05-19T18:19:47.540" v="774" actId="2711"/>
          <ac:spMkLst>
            <pc:docMk/>
            <pc:sldMk cId="3113847698" sldId="9847"/>
            <ac:spMk id="78851" creationId="{00000000-0000-0000-0000-000000000000}"/>
          </ac:spMkLst>
        </pc:spChg>
      </pc:sldChg>
      <pc:sldChg chg="addSp delSp modSp mod ord setBg">
        <pc:chgData name="trungbo2001@gmail.com" userId="8ce29e2eda34f706" providerId="LiveId" clId="{383FF813-9495-42FD-B238-7FDEB693A54C}" dt="2023-05-19T18:06:48.026" v="558" actId="207"/>
        <pc:sldMkLst>
          <pc:docMk/>
          <pc:sldMk cId="3161469989" sldId="9863"/>
        </pc:sldMkLst>
        <pc:spChg chg="mod">
          <ac:chgData name="trungbo2001@gmail.com" userId="8ce29e2eda34f706" providerId="LiveId" clId="{383FF813-9495-42FD-B238-7FDEB693A54C}" dt="2023-05-19T18:06:48.026" v="558" actId="207"/>
          <ac:spMkLst>
            <pc:docMk/>
            <pc:sldMk cId="3161469989" sldId="9863"/>
            <ac:spMk id="2" creationId="{00000000-0000-0000-0000-000000000000}"/>
          </ac:spMkLst>
        </pc:spChg>
        <pc:spChg chg="add del mod">
          <ac:chgData name="trungbo2001@gmail.com" userId="8ce29e2eda34f706" providerId="LiveId" clId="{383FF813-9495-42FD-B238-7FDEB693A54C}" dt="2023-05-19T17:37:53.963" v="469"/>
          <ac:spMkLst>
            <pc:docMk/>
            <pc:sldMk cId="3161469989" sldId="9863"/>
            <ac:spMk id="3" creationId="{7BB53FF9-0CE5-4010-2B23-CBB44D66C0E6}"/>
          </ac:spMkLst>
        </pc:spChg>
        <pc:spChg chg="add del mod">
          <ac:chgData name="trungbo2001@gmail.com" userId="8ce29e2eda34f706" providerId="LiveId" clId="{383FF813-9495-42FD-B238-7FDEB693A54C}" dt="2023-05-19T17:37:53.963" v="469"/>
          <ac:spMkLst>
            <pc:docMk/>
            <pc:sldMk cId="3161469989" sldId="9863"/>
            <ac:spMk id="4" creationId="{2C65667A-6346-164B-5AF6-4A59243A6957}"/>
          </ac:spMkLst>
        </pc:spChg>
      </pc:sldChg>
      <pc:sldChg chg="addSp delSp modSp mod ord setBg">
        <pc:chgData name="trungbo2001@gmail.com" userId="8ce29e2eda34f706" providerId="LiveId" clId="{383FF813-9495-42FD-B238-7FDEB693A54C}" dt="2023-05-19T18:06:52.547" v="559" actId="207"/>
        <pc:sldMkLst>
          <pc:docMk/>
          <pc:sldMk cId="1113398210" sldId="9864"/>
        </pc:sldMkLst>
        <pc:spChg chg="mod">
          <ac:chgData name="trungbo2001@gmail.com" userId="8ce29e2eda34f706" providerId="LiveId" clId="{383FF813-9495-42FD-B238-7FDEB693A54C}" dt="2023-05-19T18:06:52.547" v="559" actId="207"/>
          <ac:spMkLst>
            <pc:docMk/>
            <pc:sldMk cId="1113398210" sldId="9864"/>
            <ac:spMk id="2" creationId="{00000000-0000-0000-0000-000000000000}"/>
          </ac:spMkLst>
        </pc:spChg>
        <pc:spChg chg="add del mod">
          <ac:chgData name="trungbo2001@gmail.com" userId="8ce29e2eda34f706" providerId="LiveId" clId="{383FF813-9495-42FD-B238-7FDEB693A54C}" dt="2023-05-19T17:37:53.963" v="469"/>
          <ac:spMkLst>
            <pc:docMk/>
            <pc:sldMk cId="1113398210" sldId="9864"/>
            <ac:spMk id="3" creationId="{1D90170E-468E-174A-789E-05AA709ED047}"/>
          </ac:spMkLst>
        </pc:spChg>
        <pc:spChg chg="add del mod">
          <ac:chgData name="trungbo2001@gmail.com" userId="8ce29e2eda34f706" providerId="LiveId" clId="{383FF813-9495-42FD-B238-7FDEB693A54C}" dt="2023-05-19T17:37:53.963" v="469"/>
          <ac:spMkLst>
            <pc:docMk/>
            <pc:sldMk cId="1113398210" sldId="9864"/>
            <ac:spMk id="4" creationId="{F263FC68-9A62-80B3-7DE1-4CBE6F155B29}"/>
          </ac:spMkLst>
        </pc:spChg>
      </pc:sldChg>
      <pc:sldChg chg="addSp delSp modSp mod ord setBg">
        <pc:chgData name="trungbo2001@gmail.com" userId="8ce29e2eda34f706" providerId="LiveId" clId="{383FF813-9495-42FD-B238-7FDEB693A54C}" dt="2023-05-19T18:07:00.291" v="561" actId="207"/>
        <pc:sldMkLst>
          <pc:docMk/>
          <pc:sldMk cId="4259824643" sldId="9866"/>
        </pc:sldMkLst>
        <pc:spChg chg="mod">
          <ac:chgData name="trungbo2001@gmail.com" userId="8ce29e2eda34f706" providerId="LiveId" clId="{383FF813-9495-42FD-B238-7FDEB693A54C}" dt="2023-05-19T18:07:00.291" v="561" actId="207"/>
          <ac:spMkLst>
            <pc:docMk/>
            <pc:sldMk cId="4259824643" sldId="9866"/>
            <ac:spMk id="2" creationId="{00000000-0000-0000-0000-000000000000}"/>
          </ac:spMkLst>
        </pc:spChg>
        <pc:spChg chg="add del mod">
          <ac:chgData name="trungbo2001@gmail.com" userId="8ce29e2eda34f706" providerId="LiveId" clId="{383FF813-9495-42FD-B238-7FDEB693A54C}" dt="2023-05-19T17:37:53.963" v="469"/>
          <ac:spMkLst>
            <pc:docMk/>
            <pc:sldMk cId="4259824643" sldId="9866"/>
            <ac:spMk id="3" creationId="{899201C7-C21F-014C-31F5-1AFF451509EA}"/>
          </ac:spMkLst>
        </pc:spChg>
        <pc:spChg chg="add del mod">
          <ac:chgData name="trungbo2001@gmail.com" userId="8ce29e2eda34f706" providerId="LiveId" clId="{383FF813-9495-42FD-B238-7FDEB693A54C}" dt="2023-05-19T17:37:53.963" v="469"/>
          <ac:spMkLst>
            <pc:docMk/>
            <pc:sldMk cId="4259824643" sldId="9866"/>
            <ac:spMk id="4" creationId="{0768B880-3344-0460-9765-412119D1D684}"/>
          </ac:spMkLst>
        </pc:spChg>
      </pc:sldChg>
      <pc:sldChg chg="addSp delSp modSp mod ord setBg">
        <pc:chgData name="trungbo2001@gmail.com" userId="8ce29e2eda34f706" providerId="LiveId" clId="{383FF813-9495-42FD-B238-7FDEB693A54C}" dt="2023-05-19T18:07:10.028" v="563" actId="207"/>
        <pc:sldMkLst>
          <pc:docMk/>
          <pc:sldMk cId="368916798" sldId="9868"/>
        </pc:sldMkLst>
        <pc:spChg chg="mod">
          <ac:chgData name="trungbo2001@gmail.com" userId="8ce29e2eda34f706" providerId="LiveId" clId="{383FF813-9495-42FD-B238-7FDEB693A54C}" dt="2023-05-19T18:07:10.028" v="563" actId="207"/>
          <ac:spMkLst>
            <pc:docMk/>
            <pc:sldMk cId="368916798" sldId="9868"/>
            <ac:spMk id="2" creationId="{00000000-0000-0000-0000-000000000000}"/>
          </ac:spMkLst>
        </pc:spChg>
        <pc:spChg chg="add del mod">
          <ac:chgData name="trungbo2001@gmail.com" userId="8ce29e2eda34f706" providerId="LiveId" clId="{383FF813-9495-42FD-B238-7FDEB693A54C}" dt="2023-05-19T17:37:53.963" v="469"/>
          <ac:spMkLst>
            <pc:docMk/>
            <pc:sldMk cId="368916798" sldId="9868"/>
            <ac:spMk id="3" creationId="{E4333A8F-A30A-BAC8-7596-AD8E03F2C51F}"/>
          </ac:spMkLst>
        </pc:spChg>
        <pc:spChg chg="add del mod">
          <ac:chgData name="trungbo2001@gmail.com" userId="8ce29e2eda34f706" providerId="LiveId" clId="{383FF813-9495-42FD-B238-7FDEB693A54C}" dt="2023-05-19T17:37:53.963" v="469"/>
          <ac:spMkLst>
            <pc:docMk/>
            <pc:sldMk cId="368916798" sldId="9868"/>
            <ac:spMk id="4" creationId="{4364FA58-1851-BF2C-442A-088B0FF842D2}"/>
          </ac:spMkLst>
        </pc:spChg>
      </pc:sldChg>
      <pc:sldChg chg="addSp delSp modSp mod ord setBg">
        <pc:chgData name="trungbo2001@gmail.com" userId="8ce29e2eda34f706" providerId="LiveId" clId="{383FF813-9495-42FD-B238-7FDEB693A54C}" dt="2023-05-19T18:41:54.779" v="1211" actId="2711"/>
        <pc:sldMkLst>
          <pc:docMk/>
          <pc:sldMk cId="2768158146" sldId="9877"/>
        </pc:sldMkLst>
        <pc:spChg chg="mod">
          <ac:chgData name="trungbo2001@gmail.com" userId="8ce29e2eda34f706" providerId="LiveId" clId="{383FF813-9495-42FD-B238-7FDEB693A54C}" dt="2023-05-19T18:41:54.779" v="1211" actId="2711"/>
          <ac:spMkLst>
            <pc:docMk/>
            <pc:sldMk cId="2768158146" sldId="9877"/>
            <ac:spMk id="2" creationId="{00000000-0000-0000-0000-000000000000}"/>
          </ac:spMkLst>
        </pc:spChg>
        <pc:spChg chg="add del mod">
          <ac:chgData name="trungbo2001@gmail.com" userId="8ce29e2eda34f706" providerId="LiveId" clId="{383FF813-9495-42FD-B238-7FDEB693A54C}" dt="2023-05-19T17:37:53.963" v="469"/>
          <ac:spMkLst>
            <pc:docMk/>
            <pc:sldMk cId="2768158146" sldId="9877"/>
            <ac:spMk id="3" creationId="{3735AB73-8166-A548-258D-A75F31976116}"/>
          </ac:spMkLst>
        </pc:spChg>
        <pc:spChg chg="add del mod">
          <ac:chgData name="trungbo2001@gmail.com" userId="8ce29e2eda34f706" providerId="LiveId" clId="{383FF813-9495-42FD-B238-7FDEB693A54C}" dt="2023-05-19T17:37:53.963" v="469"/>
          <ac:spMkLst>
            <pc:docMk/>
            <pc:sldMk cId="2768158146" sldId="9877"/>
            <ac:spMk id="4" creationId="{58CEEDF7-AD56-BA04-2C1C-28FF537D32F4}"/>
          </ac:spMkLst>
        </pc:spChg>
      </pc:sldChg>
      <pc:sldChg chg="addSp delSp modSp mod ord setBg">
        <pc:chgData name="trungbo2001@gmail.com" userId="8ce29e2eda34f706" providerId="LiveId" clId="{383FF813-9495-42FD-B238-7FDEB693A54C}" dt="2023-05-19T18:44:36.566" v="1225" actId="1076"/>
        <pc:sldMkLst>
          <pc:docMk/>
          <pc:sldMk cId="3707224789" sldId="9883"/>
        </pc:sldMkLst>
        <pc:spChg chg="add del mod">
          <ac:chgData name="trungbo2001@gmail.com" userId="8ce29e2eda34f706" providerId="LiveId" clId="{383FF813-9495-42FD-B238-7FDEB693A54C}" dt="2023-05-19T17:37:53.963" v="469"/>
          <ac:spMkLst>
            <pc:docMk/>
            <pc:sldMk cId="3707224789" sldId="9883"/>
            <ac:spMk id="2" creationId="{EB36C4C9-A2DE-26A5-0C18-D78D456D7545}"/>
          </ac:spMkLst>
        </pc:spChg>
        <pc:spChg chg="add del mod">
          <ac:chgData name="trungbo2001@gmail.com" userId="8ce29e2eda34f706" providerId="LiveId" clId="{383FF813-9495-42FD-B238-7FDEB693A54C}" dt="2023-05-19T17:37:53.963" v="469"/>
          <ac:spMkLst>
            <pc:docMk/>
            <pc:sldMk cId="3707224789" sldId="9883"/>
            <ac:spMk id="3" creationId="{00000000-0000-0000-0000-000000000000}"/>
          </ac:spMkLst>
        </pc:spChg>
        <pc:spChg chg="add del mod">
          <ac:chgData name="trungbo2001@gmail.com" userId="8ce29e2eda34f706" providerId="LiveId" clId="{383FF813-9495-42FD-B238-7FDEB693A54C}" dt="2023-05-19T17:37:53.963" v="469"/>
          <ac:spMkLst>
            <pc:docMk/>
            <pc:sldMk cId="3707224789" sldId="9883"/>
            <ac:spMk id="4" creationId="{25A76744-B146-AB9A-6C5E-466440E5F72F}"/>
          </ac:spMkLst>
        </pc:spChg>
        <pc:spChg chg="mod">
          <ac:chgData name="trungbo2001@gmail.com" userId="8ce29e2eda34f706" providerId="LiveId" clId="{383FF813-9495-42FD-B238-7FDEB693A54C}" dt="2023-05-19T18:44:28.783" v="1224" actId="14100"/>
          <ac:spMkLst>
            <pc:docMk/>
            <pc:sldMk cId="3707224789" sldId="9883"/>
            <ac:spMk id="8" creationId="{00000000-0000-0000-0000-000000000000}"/>
          </ac:spMkLst>
        </pc:spChg>
        <pc:spChg chg="mod">
          <ac:chgData name="trungbo2001@gmail.com" userId="8ce29e2eda34f706" providerId="LiveId" clId="{383FF813-9495-42FD-B238-7FDEB693A54C}" dt="2023-05-19T18:44:36.566" v="1225" actId="1076"/>
          <ac:spMkLst>
            <pc:docMk/>
            <pc:sldMk cId="3707224789" sldId="9883"/>
            <ac:spMk id="9" creationId="{00000000-0000-0000-0000-000000000000}"/>
          </ac:spMkLst>
        </pc:spChg>
        <pc:picChg chg="mod">
          <ac:chgData name="trungbo2001@gmail.com" userId="8ce29e2eda34f706" providerId="LiveId" clId="{383FF813-9495-42FD-B238-7FDEB693A54C}" dt="2023-05-19T17:21:19.762" v="339" actId="14100"/>
          <ac:picMkLst>
            <pc:docMk/>
            <pc:sldMk cId="3707224789" sldId="9883"/>
            <ac:picMk id="7" creationId="{00000000-0000-0000-0000-000000000000}"/>
          </ac:picMkLst>
        </pc:picChg>
      </pc:sldChg>
      <pc:sldChg chg="addSp delSp modSp mod ord setBg">
        <pc:chgData name="trungbo2001@gmail.com" userId="8ce29e2eda34f706" providerId="LiveId" clId="{383FF813-9495-42FD-B238-7FDEB693A54C}" dt="2023-05-19T18:24:30.176" v="838" actId="20577"/>
        <pc:sldMkLst>
          <pc:docMk/>
          <pc:sldMk cId="3316720389" sldId="9884"/>
        </pc:sldMkLst>
        <pc:spChg chg="add del mod">
          <ac:chgData name="trungbo2001@gmail.com" userId="8ce29e2eda34f706" providerId="LiveId" clId="{383FF813-9495-42FD-B238-7FDEB693A54C}" dt="2023-05-19T17:37:53.963" v="469"/>
          <ac:spMkLst>
            <pc:docMk/>
            <pc:sldMk cId="3316720389" sldId="9884"/>
            <ac:spMk id="2" creationId="{9EF989FC-216E-6531-70E2-AB4F2E2AD6B3}"/>
          </ac:spMkLst>
        </pc:spChg>
        <pc:spChg chg="add del mod">
          <ac:chgData name="trungbo2001@gmail.com" userId="8ce29e2eda34f706" providerId="LiveId" clId="{383FF813-9495-42FD-B238-7FDEB693A54C}" dt="2023-05-19T17:37:53.963" v="469"/>
          <ac:spMkLst>
            <pc:docMk/>
            <pc:sldMk cId="3316720389" sldId="9884"/>
            <ac:spMk id="3" creationId="{00000000-0000-0000-0000-000000000000}"/>
          </ac:spMkLst>
        </pc:spChg>
        <pc:spChg chg="add del mod">
          <ac:chgData name="trungbo2001@gmail.com" userId="8ce29e2eda34f706" providerId="LiveId" clId="{383FF813-9495-42FD-B238-7FDEB693A54C}" dt="2023-05-19T17:37:53.963" v="469"/>
          <ac:spMkLst>
            <pc:docMk/>
            <pc:sldMk cId="3316720389" sldId="9884"/>
            <ac:spMk id="4" creationId="{FCD66463-55D9-345E-9527-FF38FF6BC3A2}"/>
          </ac:spMkLst>
        </pc:spChg>
        <pc:spChg chg="mod">
          <ac:chgData name="trungbo2001@gmail.com" userId="8ce29e2eda34f706" providerId="LiveId" clId="{383FF813-9495-42FD-B238-7FDEB693A54C}" dt="2023-05-19T18:23:46.236" v="834"/>
          <ac:spMkLst>
            <pc:docMk/>
            <pc:sldMk cId="3316720389" sldId="9884"/>
            <ac:spMk id="8" creationId="{00000000-0000-0000-0000-000000000000}"/>
          </ac:spMkLst>
        </pc:spChg>
        <pc:spChg chg="mod">
          <ac:chgData name="trungbo2001@gmail.com" userId="8ce29e2eda34f706" providerId="LiveId" clId="{383FF813-9495-42FD-B238-7FDEB693A54C}" dt="2023-05-19T18:24:30.176" v="838" actId="20577"/>
          <ac:spMkLst>
            <pc:docMk/>
            <pc:sldMk cId="3316720389" sldId="9884"/>
            <ac:spMk id="9" creationId="{00000000-0000-0000-0000-000000000000}"/>
          </ac:spMkLst>
        </pc:spChg>
        <pc:picChg chg="mod">
          <ac:chgData name="trungbo2001@gmail.com" userId="8ce29e2eda34f706" providerId="LiveId" clId="{383FF813-9495-42FD-B238-7FDEB693A54C}" dt="2023-05-19T17:23:27.154" v="369" actId="14100"/>
          <ac:picMkLst>
            <pc:docMk/>
            <pc:sldMk cId="3316720389" sldId="9884"/>
            <ac:picMk id="7" creationId="{00000000-0000-0000-0000-000000000000}"/>
          </ac:picMkLst>
        </pc:picChg>
      </pc:sldChg>
      <pc:sldChg chg="addSp delSp modSp del mod ord setBg">
        <pc:chgData name="trungbo2001@gmail.com" userId="8ce29e2eda34f706" providerId="LiveId" clId="{383FF813-9495-42FD-B238-7FDEB693A54C}" dt="2023-05-19T18:07:52.655" v="572" actId="47"/>
        <pc:sldMkLst>
          <pc:docMk/>
          <pc:sldMk cId="2598612118" sldId="9885"/>
        </pc:sldMkLst>
        <pc:spChg chg="mod">
          <ac:chgData name="trungbo2001@gmail.com" userId="8ce29e2eda34f706" providerId="LiveId" clId="{383FF813-9495-42FD-B238-7FDEB693A54C}" dt="2023-05-19T17:37:53.963" v="469"/>
          <ac:spMkLst>
            <pc:docMk/>
            <pc:sldMk cId="2598612118" sldId="9885"/>
            <ac:spMk id="2" creationId="{00000000-0000-0000-0000-000000000000}"/>
          </ac:spMkLst>
        </pc:spChg>
        <pc:spChg chg="add del mod">
          <ac:chgData name="trungbo2001@gmail.com" userId="8ce29e2eda34f706" providerId="LiveId" clId="{383FF813-9495-42FD-B238-7FDEB693A54C}" dt="2023-05-19T17:37:53.963" v="469"/>
          <ac:spMkLst>
            <pc:docMk/>
            <pc:sldMk cId="2598612118" sldId="9885"/>
            <ac:spMk id="3" creationId="{658F1752-095E-7F8E-01D5-FC1D1EBD9CC4}"/>
          </ac:spMkLst>
        </pc:spChg>
        <pc:spChg chg="add del mod">
          <ac:chgData name="trungbo2001@gmail.com" userId="8ce29e2eda34f706" providerId="LiveId" clId="{383FF813-9495-42FD-B238-7FDEB693A54C}" dt="2023-05-19T17:37:53.963" v="469"/>
          <ac:spMkLst>
            <pc:docMk/>
            <pc:sldMk cId="2598612118" sldId="9885"/>
            <ac:spMk id="4" creationId="{7F0FEC98-FD6B-769F-08D4-DB8EB7987020}"/>
          </ac:spMkLst>
        </pc:spChg>
      </pc:sldChg>
      <pc:sldChg chg="addSp delSp modSp mod ord setBg">
        <pc:chgData name="trungbo2001@gmail.com" userId="8ce29e2eda34f706" providerId="LiveId" clId="{383FF813-9495-42FD-B238-7FDEB693A54C}" dt="2023-05-19T17:37:53.963" v="469"/>
        <pc:sldMkLst>
          <pc:docMk/>
          <pc:sldMk cId="4233267882" sldId="9898"/>
        </pc:sldMkLst>
        <pc:spChg chg="add del mod">
          <ac:chgData name="trungbo2001@gmail.com" userId="8ce29e2eda34f706" providerId="LiveId" clId="{383FF813-9495-42FD-B238-7FDEB693A54C}" dt="2023-05-19T17:37:53.963" v="469"/>
          <ac:spMkLst>
            <pc:docMk/>
            <pc:sldMk cId="4233267882" sldId="9898"/>
            <ac:spMk id="2" creationId="{81704EFC-BEBC-5616-1328-5A64D52AF59A}"/>
          </ac:spMkLst>
        </pc:spChg>
        <pc:spChg chg="add del mod">
          <ac:chgData name="trungbo2001@gmail.com" userId="8ce29e2eda34f706" providerId="LiveId" clId="{383FF813-9495-42FD-B238-7FDEB693A54C}" dt="2023-05-19T17:37:53.963" v="469"/>
          <ac:spMkLst>
            <pc:docMk/>
            <pc:sldMk cId="4233267882" sldId="9898"/>
            <ac:spMk id="3" creationId="{00000000-0000-0000-0000-000000000000}"/>
          </ac:spMkLst>
        </pc:spChg>
        <pc:spChg chg="add del mod">
          <ac:chgData name="trungbo2001@gmail.com" userId="8ce29e2eda34f706" providerId="LiveId" clId="{383FF813-9495-42FD-B238-7FDEB693A54C}" dt="2023-05-19T17:37:53.963" v="469"/>
          <ac:spMkLst>
            <pc:docMk/>
            <pc:sldMk cId="4233267882" sldId="9898"/>
            <ac:spMk id="5" creationId="{2264E74E-6C18-E434-CAFE-D9AB4F158C24}"/>
          </ac:spMkLst>
        </pc:spChg>
        <pc:picChg chg="mod">
          <ac:chgData name="trungbo2001@gmail.com" userId="8ce29e2eda34f706" providerId="LiveId" clId="{383FF813-9495-42FD-B238-7FDEB693A54C}" dt="2023-05-19T17:23:59.786" v="377" actId="14100"/>
          <ac:picMkLst>
            <pc:docMk/>
            <pc:sldMk cId="4233267882" sldId="9898"/>
            <ac:picMk id="4" creationId="{00000000-0000-0000-0000-000000000000}"/>
          </ac:picMkLst>
        </pc:picChg>
      </pc:sldChg>
      <pc:sldChg chg="addSp delSp modSp mod ord setBg">
        <pc:chgData name="trungbo2001@gmail.com" userId="8ce29e2eda34f706" providerId="LiveId" clId="{383FF813-9495-42FD-B238-7FDEB693A54C}" dt="2023-05-19T17:37:53.963" v="469"/>
        <pc:sldMkLst>
          <pc:docMk/>
          <pc:sldMk cId="2673042526" sldId="9899"/>
        </pc:sldMkLst>
        <pc:spChg chg="add del mod">
          <ac:chgData name="trungbo2001@gmail.com" userId="8ce29e2eda34f706" providerId="LiveId" clId="{383FF813-9495-42FD-B238-7FDEB693A54C}" dt="2023-05-19T17:37:53.963" v="469"/>
          <ac:spMkLst>
            <pc:docMk/>
            <pc:sldMk cId="2673042526" sldId="9899"/>
            <ac:spMk id="2" creationId="{EB88BB2C-9F1A-FBD8-C329-943B5340A407}"/>
          </ac:spMkLst>
        </pc:spChg>
        <pc:spChg chg="add del mod">
          <ac:chgData name="trungbo2001@gmail.com" userId="8ce29e2eda34f706" providerId="LiveId" clId="{383FF813-9495-42FD-B238-7FDEB693A54C}" dt="2023-05-19T17:37:53.963" v="469"/>
          <ac:spMkLst>
            <pc:docMk/>
            <pc:sldMk cId="2673042526" sldId="9899"/>
            <ac:spMk id="3" creationId="{00000000-0000-0000-0000-000000000000}"/>
          </ac:spMkLst>
        </pc:spChg>
        <pc:spChg chg="add del mod">
          <ac:chgData name="trungbo2001@gmail.com" userId="8ce29e2eda34f706" providerId="LiveId" clId="{383FF813-9495-42FD-B238-7FDEB693A54C}" dt="2023-05-19T17:37:53.963" v="469"/>
          <ac:spMkLst>
            <pc:docMk/>
            <pc:sldMk cId="2673042526" sldId="9899"/>
            <ac:spMk id="5" creationId="{CF7ADF4E-151F-8648-B678-41DD855CC906}"/>
          </ac:spMkLst>
        </pc:spChg>
        <pc:picChg chg="mod">
          <ac:chgData name="trungbo2001@gmail.com" userId="8ce29e2eda34f706" providerId="LiveId" clId="{383FF813-9495-42FD-B238-7FDEB693A54C}" dt="2023-05-19T17:23:44.306" v="373" actId="14100"/>
          <ac:picMkLst>
            <pc:docMk/>
            <pc:sldMk cId="2673042526" sldId="9899"/>
            <ac:picMk id="4" creationId="{00000000-0000-0000-0000-000000000000}"/>
          </ac:picMkLst>
        </pc:picChg>
      </pc:sldChg>
      <pc:sldChg chg="addSp delSp modSp mod ord setBg">
        <pc:chgData name="trungbo2001@gmail.com" userId="8ce29e2eda34f706" providerId="LiveId" clId="{383FF813-9495-42FD-B238-7FDEB693A54C}" dt="2023-05-19T17:37:53.963" v="469"/>
        <pc:sldMkLst>
          <pc:docMk/>
          <pc:sldMk cId="4194432017" sldId="9900"/>
        </pc:sldMkLst>
        <pc:spChg chg="add del mod">
          <ac:chgData name="trungbo2001@gmail.com" userId="8ce29e2eda34f706" providerId="LiveId" clId="{383FF813-9495-42FD-B238-7FDEB693A54C}" dt="2023-05-19T17:37:53.963" v="469"/>
          <ac:spMkLst>
            <pc:docMk/>
            <pc:sldMk cId="4194432017" sldId="9900"/>
            <ac:spMk id="2" creationId="{D92EA3F1-6E66-1AAE-D5BF-08328D03705D}"/>
          </ac:spMkLst>
        </pc:spChg>
        <pc:spChg chg="add del mod">
          <ac:chgData name="trungbo2001@gmail.com" userId="8ce29e2eda34f706" providerId="LiveId" clId="{383FF813-9495-42FD-B238-7FDEB693A54C}" dt="2023-05-19T17:37:53.963" v="469"/>
          <ac:spMkLst>
            <pc:docMk/>
            <pc:sldMk cId="4194432017" sldId="9900"/>
            <ac:spMk id="3" creationId="{00000000-0000-0000-0000-000000000000}"/>
          </ac:spMkLst>
        </pc:spChg>
        <pc:spChg chg="add del mod">
          <ac:chgData name="trungbo2001@gmail.com" userId="8ce29e2eda34f706" providerId="LiveId" clId="{383FF813-9495-42FD-B238-7FDEB693A54C}" dt="2023-05-19T17:37:53.963" v="469"/>
          <ac:spMkLst>
            <pc:docMk/>
            <pc:sldMk cId="4194432017" sldId="9900"/>
            <ac:spMk id="5" creationId="{72146B34-AA5E-8815-F50F-8F0C76269142}"/>
          </ac:spMkLst>
        </pc:spChg>
        <pc:picChg chg="mod">
          <ac:chgData name="trungbo2001@gmail.com" userId="8ce29e2eda34f706" providerId="LiveId" clId="{383FF813-9495-42FD-B238-7FDEB693A54C}" dt="2023-05-19T17:25:58.594" v="408" actId="14100"/>
          <ac:picMkLst>
            <pc:docMk/>
            <pc:sldMk cId="4194432017" sldId="9900"/>
            <ac:picMk id="4" creationId="{00000000-0000-0000-0000-000000000000}"/>
          </ac:picMkLst>
        </pc:picChg>
      </pc:sldChg>
      <pc:sldChg chg="addSp delSp modSp mod ord setBg">
        <pc:chgData name="trungbo2001@gmail.com" userId="8ce29e2eda34f706" providerId="LiveId" clId="{383FF813-9495-42FD-B238-7FDEB693A54C}" dt="2023-05-19T17:37:53.963" v="469"/>
        <pc:sldMkLst>
          <pc:docMk/>
          <pc:sldMk cId="3358062172" sldId="9901"/>
        </pc:sldMkLst>
        <pc:spChg chg="add del mod">
          <ac:chgData name="trungbo2001@gmail.com" userId="8ce29e2eda34f706" providerId="LiveId" clId="{383FF813-9495-42FD-B238-7FDEB693A54C}" dt="2023-05-19T17:37:53.963" v="469"/>
          <ac:spMkLst>
            <pc:docMk/>
            <pc:sldMk cId="3358062172" sldId="9901"/>
            <ac:spMk id="2" creationId="{F539C9AA-02EA-2377-770D-054F7B1725DB}"/>
          </ac:spMkLst>
        </pc:spChg>
        <pc:spChg chg="add del mod">
          <ac:chgData name="trungbo2001@gmail.com" userId="8ce29e2eda34f706" providerId="LiveId" clId="{383FF813-9495-42FD-B238-7FDEB693A54C}" dt="2023-05-19T17:37:53.963" v="469"/>
          <ac:spMkLst>
            <pc:docMk/>
            <pc:sldMk cId="3358062172" sldId="9901"/>
            <ac:spMk id="4" creationId="{C93D1D4B-084E-AAF7-42FC-BCC356C4511C}"/>
          </ac:spMkLst>
        </pc:spChg>
        <pc:picChg chg="mod">
          <ac:chgData name="trungbo2001@gmail.com" userId="8ce29e2eda34f706" providerId="LiveId" clId="{383FF813-9495-42FD-B238-7FDEB693A54C}" dt="2023-05-19T17:24:43.522" v="385" actId="14100"/>
          <ac:picMkLst>
            <pc:docMk/>
            <pc:sldMk cId="3358062172" sldId="9901"/>
            <ac:picMk id="3" creationId="{00000000-0000-0000-0000-000000000000}"/>
          </ac:picMkLst>
        </pc:picChg>
      </pc:sldChg>
      <pc:sldChg chg="addSp delSp modSp mod ord setBg">
        <pc:chgData name="trungbo2001@gmail.com" userId="8ce29e2eda34f706" providerId="LiveId" clId="{383FF813-9495-42FD-B238-7FDEB693A54C}" dt="2023-05-19T18:45:35.538" v="1284" actId="2711"/>
        <pc:sldMkLst>
          <pc:docMk/>
          <pc:sldMk cId="2372446662" sldId="9902"/>
        </pc:sldMkLst>
        <pc:spChg chg="mod">
          <ac:chgData name="trungbo2001@gmail.com" userId="8ce29e2eda34f706" providerId="LiveId" clId="{383FF813-9495-42FD-B238-7FDEB693A54C}" dt="2023-05-19T18:45:35.538" v="1284" actId="2711"/>
          <ac:spMkLst>
            <pc:docMk/>
            <pc:sldMk cId="2372446662" sldId="9902"/>
            <ac:spMk id="2" creationId="{00000000-0000-0000-0000-000000000000}"/>
          </ac:spMkLst>
        </pc:spChg>
        <pc:spChg chg="add del mod">
          <ac:chgData name="trungbo2001@gmail.com" userId="8ce29e2eda34f706" providerId="LiveId" clId="{383FF813-9495-42FD-B238-7FDEB693A54C}" dt="2023-05-19T17:37:53.963" v="469"/>
          <ac:spMkLst>
            <pc:docMk/>
            <pc:sldMk cId="2372446662" sldId="9902"/>
            <ac:spMk id="4" creationId="{BF13B39C-BE4E-2733-1F80-0390705DE065}"/>
          </ac:spMkLst>
        </pc:spChg>
        <pc:spChg chg="add del mod">
          <ac:chgData name="trungbo2001@gmail.com" userId="8ce29e2eda34f706" providerId="LiveId" clId="{383FF813-9495-42FD-B238-7FDEB693A54C}" dt="2023-05-19T17:37:53.963" v="469"/>
          <ac:spMkLst>
            <pc:docMk/>
            <pc:sldMk cId="2372446662" sldId="9902"/>
            <ac:spMk id="6" creationId="{C9CD9223-3FB0-EF25-7D2E-B7A5A40F7290}"/>
          </ac:spMkLst>
        </pc:spChg>
        <pc:picChg chg="mod">
          <ac:chgData name="trungbo2001@gmail.com" userId="8ce29e2eda34f706" providerId="LiveId" clId="{383FF813-9495-42FD-B238-7FDEB693A54C}" dt="2023-05-19T18:45:26.158" v="1283" actId="1076"/>
          <ac:picMkLst>
            <pc:docMk/>
            <pc:sldMk cId="2372446662" sldId="9902"/>
            <ac:picMk id="3" creationId="{00000000-0000-0000-0000-000000000000}"/>
          </ac:picMkLst>
        </pc:picChg>
      </pc:sldChg>
      <pc:sldChg chg="modSp mod">
        <pc:chgData name="trungbo2001@gmail.com" userId="8ce29e2eda34f706" providerId="LiveId" clId="{383FF813-9495-42FD-B238-7FDEB693A54C}" dt="2023-05-19T18:15:55.402" v="642" actId="207"/>
        <pc:sldMkLst>
          <pc:docMk/>
          <pc:sldMk cId="1670691865" sldId="9903"/>
        </pc:sldMkLst>
        <pc:spChg chg="mod">
          <ac:chgData name="trungbo2001@gmail.com" userId="8ce29e2eda34f706" providerId="LiveId" clId="{383FF813-9495-42FD-B238-7FDEB693A54C}" dt="2023-05-19T18:15:55.402" v="642" actId="207"/>
          <ac:spMkLst>
            <pc:docMk/>
            <pc:sldMk cId="1670691865" sldId="9903"/>
            <ac:spMk id="3" creationId="{00000000-0000-0000-0000-000000000000}"/>
          </ac:spMkLst>
        </pc:spChg>
      </pc:sldChg>
      <pc:sldChg chg="modSp mod">
        <pc:chgData name="trungbo2001@gmail.com" userId="8ce29e2eda34f706" providerId="LiveId" clId="{383FF813-9495-42FD-B238-7FDEB693A54C}" dt="2023-05-19T18:15:40.285" v="640" actId="115"/>
        <pc:sldMkLst>
          <pc:docMk/>
          <pc:sldMk cId="2972023954" sldId="9927"/>
        </pc:sldMkLst>
        <pc:spChg chg="mod">
          <ac:chgData name="trungbo2001@gmail.com" userId="8ce29e2eda34f706" providerId="LiveId" clId="{383FF813-9495-42FD-B238-7FDEB693A54C}" dt="2023-05-19T18:15:40.285" v="640" actId="115"/>
          <ac:spMkLst>
            <pc:docMk/>
            <pc:sldMk cId="2972023954" sldId="9927"/>
            <ac:spMk id="3" creationId="{00000000-0000-0000-0000-000000000000}"/>
          </ac:spMkLst>
        </pc:spChg>
      </pc:sldChg>
      <pc:sldChg chg="modSp mod">
        <pc:chgData name="trungbo2001@gmail.com" userId="8ce29e2eda34f706" providerId="LiveId" clId="{383FF813-9495-42FD-B238-7FDEB693A54C}" dt="2023-05-19T18:16:06.908" v="645" actId="115"/>
        <pc:sldMkLst>
          <pc:docMk/>
          <pc:sldMk cId="3059431198" sldId="9928"/>
        </pc:sldMkLst>
        <pc:spChg chg="mod">
          <ac:chgData name="trungbo2001@gmail.com" userId="8ce29e2eda34f706" providerId="LiveId" clId="{383FF813-9495-42FD-B238-7FDEB693A54C}" dt="2023-05-19T18:16:06.908" v="645" actId="115"/>
          <ac:spMkLst>
            <pc:docMk/>
            <pc:sldMk cId="3059431198" sldId="9928"/>
            <ac:spMk id="3" creationId="{00000000-0000-0000-0000-000000000000}"/>
          </ac:spMkLst>
        </pc:spChg>
      </pc:sldChg>
      <pc:sldChg chg="modSp mod">
        <pc:chgData name="trungbo2001@gmail.com" userId="8ce29e2eda34f706" providerId="LiveId" clId="{383FF813-9495-42FD-B238-7FDEB693A54C}" dt="2023-05-19T18:16:46.467" v="649" actId="6559"/>
        <pc:sldMkLst>
          <pc:docMk/>
          <pc:sldMk cId="3662707198" sldId="9929"/>
        </pc:sldMkLst>
        <pc:spChg chg="mod">
          <ac:chgData name="trungbo2001@gmail.com" userId="8ce29e2eda34f706" providerId="LiveId" clId="{383FF813-9495-42FD-B238-7FDEB693A54C}" dt="2023-05-19T18:16:46.467" v="649" actId="6559"/>
          <ac:spMkLst>
            <pc:docMk/>
            <pc:sldMk cId="3662707198" sldId="9929"/>
            <ac:spMk id="3" creationId="{00000000-0000-0000-0000-000000000000}"/>
          </ac:spMkLst>
        </pc:spChg>
      </pc:sldChg>
      <pc:sldChg chg="addSp delSp modSp mod ord setBg">
        <pc:chgData name="trungbo2001@gmail.com" userId="8ce29e2eda34f706" providerId="LiveId" clId="{383FF813-9495-42FD-B238-7FDEB693A54C}" dt="2023-05-19T18:07:18.411" v="565" actId="207"/>
        <pc:sldMkLst>
          <pc:docMk/>
          <pc:sldMk cId="1439439752" sldId="9930"/>
        </pc:sldMkLst>
        <pc:spChg chg="mod">
          <ac:chgData name="trungbo2001@gmail.com" userId="8ce29e2eda34f706" providerId="LiveId" clId="{383FF813-9495-42FD-B238-7FDEB693A54C}" dt="2023-05-19T18:07:18.411" v="565" actId="207"/>
          <ac:spMkLst>
            <pc:docMk/>
            <pc:sldMk cId="1439439752" sldId="9930"/>
            <ac:spMk id="2" creationId="{00000000-0000-0000-0000-000000000000}"/>
          </ac:spMkLst>
        </pc:spChg>
        <pc:spChg chg="add del mod">
          <ac:chgData name="trungbo2001@gmail.com" userId="8ce29e2eda34f706" providerId="LiveId" clId="{383FF813-9495-42FD-B238-7FDEB693A54C}" dt="2023-05-19T17:37:53.963" v="469"/>
          <ac:spMkLst>
            <pc:docMk/>
            <pc:sldMk cId="1439439752" sldId="9930"/>
            <ac:spMk id="3" creationId="{D59FD198-3AA2-C4BE-3254-5FDE039AD5CF}"/>
          </ac:spMkLst>
        </pc:spChg>
        <pc:spChg chg="add del mod">
          <ac:chgData name="trungbo2001@gmail.com" userId="8ce29e2eda34f706" providerId="LiveId" clId="{383FF813-9495-42FD-B238-7FDEB693A54C}" dt="2023-05-19T17:37:53.963" v="469"/>
          <ac:spMkLst>
            <pc:docMk/>
            <pc:sldMk cId="1439439752" sldId="9930"/>
            <ac:spMk id="4" creationId="{40D803D0-595C-4396-B342-B6CF31CFC28E}"/>
          </ac:spMkLst>
        </pc:spChg>
      </pc:sldChg>
      <pc:sldChg chg="addSp delSp modSp mod ord setBg">
        <pc:chgData name="trungbo2001@gmail.com" userId="8ce29e2eda34f706" providerId="LiveId" clId="{383FF813-9495-42FD-B238-7FDEB693A54C}" dt="2023-05-19T18:06:55.946" v="560" actId="207"/>
        <pc:sldMkLst>
          <pc:docMk/>
          <pc:sldMk cId="1046593761" sldId="9931"/>
        </pc:sldMkLst>
        <pc:spChg chg="mod">
          <ac:chgData name="trungbo2001@gmail.com" userId="8ce29e2eda34f706" providerId="LiveId" clId="{383FF813-9495-42FD-B238-7FDEB693A54C}" dt="2023-05-19T18:06:55.946" v="560" actId="207"/>
          <ac:spMkLst>
            <pc:docMk/>
            <pc:sldMk cId="1046593761" sldId="9931"/>
            <ac:spMk id="2" creationId="{00000000-0000-0000-0000-000000000000}"/>
          </ac:spMkLst>
        </pc:spChg>
        <pc:spChg chg="add del mod">
          <ac:chgData name="trungbo2001@gmail.com" userId="8ce29e2eda34f706" providerId="LiveId" clId="{383FF813-9495-42FD-B238-7FDEB693A54C}" dt="2023-05-19T17:37:53.963" v="469"/>
          <ac:spMkLst>
            <pc:docMk/>
            <pc:sldMk cId="1046593761" sldId="9931"/>
            <ac:spMk id="3" creationId="{228B44AE-EC06-2E36-D3A9-F42F62DE2D36}"/>
          </ac:spMkLst>
        </pc:spChg>
        <pc:spChg chg="add del mod">
          <ac:chgData name="trungbo2001@gmail.com" userId="8ce29e2eda34f706" providerId="LiveId" clId="{383FF813-9495-42FD-B238-7FDEB693A54C}" dt="2023-05-19T17:37:53.963" v="469"/>
          <ac:spMkLst>
            <pc:docMk/>
            <pc:sldMk cId="1046593761" sldId="9931"/>
            <ac:spMk id="4" creationId="{9DD6578D-65C4-B9AD-691C-629E9E80C99B}"/>
          </ac:spMkLst>
        </pc:spChg>
      </pc:sldChg>
      <pc:sldChg chg="addSp delSp modSp mod ord setBg">
        <pc:chgData name="trungbo2001@gmail.com" userId="8ce29e2eda34f706" providerId="LiveId" clId="{383FF813-9495-42FD-B238-7FDEB693A54C}" dt="2023-05-19T18:07:04.561" v="562" actId="207"/>
        <pc:sldMkLst>
          <pc:docMk/>
          <pc:sldMk cId="3456889267" sldId="9932"/>
        </pc:sldMkLst>
        <pc:spChg chg="mod">
          <ac:chgData name="trungbo2001@gmail.com" userId="8ce29e2eda34f706" providerId="LiveId" clId="{383FF813-9495-42FD-B238-7FDEB693A54C}" dt="2023-05-19T18:07:04.561" v="562" actId="207"/>
          <ac:spMkLst>
            <pc:docMk/>
            <pc:sldMk cId="3456889267" sldId="9932"/>
            <ac:spMk id="2" creationId="{00000000-0000-0000-0000-000000000000}"/>
          </ac:spMkLst>
        </pc:spChg>
        <pc:spChg chg="add del mod">
          <ac:chgData name="trungbo2001@gmail.com" userId="8ce29e2eda34f706" providerId="LiveId" clId="{383FF813-9495-42FD-B238-7FDEB693A54C}" dt="2023-05-19T17:37:53.963" v="469"/>
          <ac:spMkLst>
            <pc:docMk/>
            <pc:sldMk cId="3456889267" sldId="9932"/>
            <ac:spMk id="3" creationId="{121A20E4-08ED-C205-01FF-6936EB3064E4}"/>
          </ac:spMkLst>
        </pc:spChg>
        <pc:spChg chg="add del mod">
          <ac:chgData name="trungbo2001@gmail.com" userId="8ce29e2eda34f706" providerId="LiveId" clId="{383FF813-9495-42FD-B238-7FDEB693A54C}" dt="2023-05-19T17:37:53.963" v="469"/>
          <ac:spMkLst>
            <pc:docMk/>
            <pc:sldMk cId="3456889267" sldId="9932"/>
            <ac:spMk id="4" creationId="{F18AEB63-3FCB-9564-3D46-E63EDA0B01CB}"/>
          </ac:spMkLst>
        </pc:spChg>
      </pc:sldChg>
      <pc:sldChg chg="addSp delSp modSp mod ord setBg">
        <pc:chgData name="trungbo2001@gmail.com" userId="8ce29e2eda34f706" providerId="LiveId" clId="{383FF813-9495-42FD-B238-7FDEB693A54C}" dt="2023-05-19T18:07:13.593" v="564" actId="207"/>
        <pc:sldMkLst>
          <pc:docMk/>
          <pc:sldMk cId="3246281201" sldId="9933"/>
        </pc:sldMkLst>
        <pc:spChg chg="mod">
          <ac:chgData name="trungbo2001@gmail.com" userId="8ce29e2eda34f706" providerId="LiveId" clId="{383FF813-9495-42FD-B238-7FDEB693A54C}" dt="2023-05-19T18:07:13.593" v="564" actId="207"/>
          <ac:spMkLst>
            <pc:docMk/>
            <pc:sldMk cId="3246281201" sldId="9933"/>
            <ac:spMk id="2" creationId="{00000000-0000-0000-0000-000000000000}"/>
          </ac:spMkLst>
        </pc:spChg>
        <pc:spChg chg="add del mod">
          <ac:chgData name="trungbo2001@gmail.com" userId="8ce29e2eda34f706" providerId="LiveId" clId="{383FF813-9495-42FD-B238-7FDEB693A54C}" dt="2023-05-19T17:37:53.963" v="469"/>
          <ac:spMkLst>
            <pc:docMk/>
            <pc:sldMk cId="3246281201" sldId="9933"/>
            <ac:spMk id="3" creationId="{68FC3C30-2F83-2D47-811F-512DD545B605}"/>
          </ac:spMkLst>
        </pc:spChg>
        <pc:spChg chg="add del mod">
          <ac:chgData name="trungbo2001@gmail.com" userId="8ce29e2eda34f706" providerId="LiveId" clId="{383FF813-9495-42FD-B238-7FDEB693A54C}" dt="2023-05-19T17:37:53.963" v="469"/>
          <ac:spMkLst>
            <pc:docMk/>
            <pc:sldMk cId="3246281201" sldId="9933"/>
            <ac:spMk id="4" creationId="{23A75F5E-D0DF-33B6-115A-1FFFD66CA1F9}"/>
          </ac:spMkLst>
        </pc:spChg>
      </pc:sldChg>
      <pc:sldChg chg="addSp delSp modSp mod ord setBg">
        <pc:chgData name="trungbo2001@gmail.com" userId="8ce29e2eda34f706" providerId="LiveId" clId="{383FF813-9495-42FD-B238-7FDEB693A54C}" dt="2023-05-19T18:07:22.314" v="566" actId="207"/>
        <pc:sldMkLst>
          <pc:docMk/>
          <pc:sldMk cId="4216904234" sldId="9934"/>
        </pc:sldMkLst>
        <pc:spChg chg="mod">
          <ac:chgData name="trungbo2001@gmail.com" userId="8ce29e2eda34f706" providerId="LiveId" clId="{383FF813-9495-42FD-B238-7FDEB693A54C}" dt="2023-05-19T18:07:22.314" v="566" actId="207"/>
          <ac:spMkLst>
            <pc:docMk/>
            <pc:sldMk cId="4216904234" sldId="9934"/>
            <ac:spMk id="2" creationId="{00000000-0000-0000-0000-000000000000}"/>
          </ac:spMkLst>
        </pc:spChg>
        <pc:spChg chg="add del mod">
          <ac:chgData name="trungbo2001@gmail.com" userId="8ce29e2eda34f706" providerId="LiveId" clId="{383FF813-9495-42FD-B238-7FDEB693A54C}" dt="2023-05-19T17:37:53.963" v="469"/>
          <ac:spMkLst>
            <pc:docMk/>
            <pc:sldMk cId="4216904234" sldId="9934"/>
            <ac:spMk id="3" creationId="{E921FA7D-80BC-0634-FCB7-1F1263835D11}"/>
          </ac:spMkLst>
        </pc:spChg>
        <pc:spChg chg="add del mod">
          <ac:chgData name="trungbo2001@gmail.com" userId="8ce29e2eda34f706" providerId="LiveId" clId="{383FF813-9495-42FD-B238-7FDEB693A54C}" dt="2023-05-19T17:37:53.963" v="469"/>
          <ac:spMkLst>
            <pc:docMk/>
            <pc:sldMk cId="4216904234" sldId="9934"/>
            <ac:spMk id="4" creationId="{DFECA4E0-F833-D46A-02C3-8BD4AD78676A}"/>
          </ac:spMkLst>
        </pc:spChg>
      </pc:sldChg>
      <pc:sldChg chg="addSp delSp modSp mod ord setBg">
        <pc:chgData name="trungbo2001@gmail.com" userId="8ce29e2eda34f706" providerId="LiveId" clId="{383FF813-9495-42FD-B238-7FDEB693A54C}" dt="2023-05-19T17:57:09.105" v="473" actId="207"/>
        <pc:sldMkLst>
          <pc:docMk/>
          <pc:sldMk cId="3754342663" sldId="9935"/>
        </pc:sldMkLst>
        <pc:spChg chg="mod">
          <ac:chgData name="trungbo2001@gmail.com" userId="8ce29e2eda34f706" providerId="LiveId" clId="{383FF813-9495-42FD-B238-7FDEB693A54C}" dt="2023-05-19T17:57:09.105" v="473" actId="207"/>
          <ac:spMkLst>
            <pc:docMk/>
            <pc:sldMk cId="3754342663" sldId="9935"/>
            <ac:spMk id="2" creationId="{00000000-0000-0000-0000-000000000000}"/>
          </ac:spMkLst>
        </pc:spChg>
        <pc:spChg chg="add del mod">
          <ac:chgData name="trungbo2001@gmail.com" userId="8ce29e2eda34f706" providerId="LiveId" clId="{383FF813-9495-42FD-B238-7FDEB693A54C}" dt="2023-05-19T17:37:53.963" v="469"/>
          <ac:spMkLst>
            <pc:docMk/>
            <pc:sldMk cId="3754342663" sldId="9935"/>
            <ac:spMk id="3" creationId="{C8774B62-B6AC-FEEA-A178-5C7AE2E8F164}"/>
          </ac:spMkLst>
        </pc:spChg>
        <pc:spChg chg="add del mod">
          <ac:chgData name="trungbo2001@gmail.com" userId="8ce29e2eda34f706" providerId="LiveId" clId="{383FF813-9495-42FD-B238-7FDEB693A54C}" dt="2023-05-19T17:37:53.963" v="469"/>
          <ac:spMkLst>
            <pc:docMk/>
            <pc:sldMk cId="3754342663" sldId="9935"/>
            <ac:spMk id="4" creationId="{E452DE13-D548-4CDA-1D99-009DF3B068B3}"/>
          </ac:spMkLst>
        </pc:spChg>
      </pc:sldChg>
      <pc:sldChg chg="addSp delSp modSp mod ord setBg">
        <pc:chgData name="trungbo2001@gmail.com" userId="8ce29e2eda34f706" providerId="LiveId" clId="{383FF813-9495-42FD-B238-7FDEB693A54C}" dt="2023-05-19T17:57:14.158" v="474" actId="207"/>
        <pc:sldMkLst>
          <pc:docMk/>
          <pc:sldMk cId="1269984051" sldId="9937"/>
        </pc:sldMkLst>
        <pc:spChg chg="add del mod">
          <ac:chgData name="trungbo2001@gmail.com" userId="8ce29e2eda34f706" providerId="LiveId" clId="{383FF813-9495-42FD-B238-7FDEB693A54C}" dt="2023-05-19T17:37:53.963" v="469"/>
          <ac:spMkLst>
            <pc:docMk/>
            <pc:sldMk cId="1269984051" sldId="9937"/>
            <ac:spMk id="2" creationId="{49DA90A1-DEA6-3E09-0306-89C8C5BBB69D}"/>
          </ac:spMkLst>
        </pc:spChg>
        <pc:spChg chg="add del mod">
          <ac:chgData name="trungbo2001@gmail.com" userId="8ce29e2eda34f706" providerId="LiveId" clId="{383FF813-9495-42FD-B238-7FDEB693A54C}" dt="2023-05-19T17:37:53.963" v="469"/>
          <ac:spMkLst>
            <pc:docMk/>
            <pc:sldMk cId="1269984051" sldId="9937"/>
            <ac:spMk id="3" creationId="{8BC9A12C-5131-B748-D8DA-5B3053268D21}"/>
          </ac:spMkLst>
        </pc:spChg>
        <pc:spChg chg="mod">
          <ac:chgData name="trungbo2001@gmail.com" userId="8ce29e2eda34f706" providerId="LiveId" clId="{383FF813-9495-42FD-B238-7FDEB693A54C}" dt="2023-05-19T17:37:53.963" v="469"/>
          <ac:spMkLst>
            <pc:docMk/>
            <pc:sldMk cId="1269984051" sldId="9937"/>
            <ac:spMk id="16386" creationId="{00000000-0000-0000-0000-000000000000}"/>
          </ac:spMkLst>
        </pc:spChg>
        <pc:spChg chg="mod">
          <ac:chgData name="trungbo2001@gmail.com" userId="8ce29e2eda34f706" providerId="LiveId" clId="{383FF813-9495-42FD-B238-7FDEB693A54C}" dt="2023-05-19T17:57:14.158" v="474" actId="207"/>
          <ac:spMkLst>
            <pc:docMk/>
            <pc:sldMk cId="1269984051" sldId="9937"/>
            <ac:spMk id="16387" creationId="{00000000-0000-0000-0000-000000000000}"/>
          </ac:spMkLst>
        </pc:spChg>
      </pc:sldChg>
      <pc:sldChg chg="del">
        <pc:chgData name="trungbo2001@gmail.com" userId="8ce29e2eda34f706" providerId="LiveId" clId="{383FF813-9495-42FD-B238-7FDEB693A54C}" dt="2023-05-19T17:20:51.745" v="335" actId="47"/>
        <pc:sldMkLst>
          <pc:docMk/>
          <pc:sldMk cId="319985099" sldId="9941"/>
        </pc:sldMkLst>
      </pc:sldChg>
      <pc:sldChg chg="del">
        <pc:chgData name="trungbo2001@gmail.com" userId="8ce29e2eda34f706" providerId="LiveId" clId="{383FF813-9495-42FD-B238-7FDEB693A54C}" dt="2023-05-19T17:20:58.615" v="336" actId="47"/>
        <pc:sldMkLst>
          <pc:docMk/>
          <pc:sldMk cId="936550762" sldId="9942"/>
        </pc:sldMkLst>
      </pc:sldChg>
      <pc:sldChg chg="del">
        <pc:chgData name="trungbo2001@gmail.com" userId="8ce29e2eda34f706" providerId="LiveId" clId="{383FF813-9495-42FD-B238-7FDEB693A54C}" dt="2023-05-19T17:21:06.975" v="337" actId="47"/>
        <pc:sldMkLst>
          <pc:docMk/>
          <pc:sldMk cId="1651857191" sldId="9943"/>
        </pc:sldMkLst>
      </pc:sldChg>
      <pc:sldChg chg="addSp delSp modSp ord setBg">
        <pc:chgData name="trungbo2001@gmail.com" userId="8ce29e2eda34f706" providerId="LiveId" clId="{383FF813-9495-42FD-B238-7FDEB693A54C}" dt="2023-05-19T17:37:53.963" v="469"/>
        <pc:sldMkLst>
          <pc:docMk/>
          <pc:sldMk cId="1892521068" sldId="9944"/>
        </pc:sldMkLst>
        <pc:spChg chg="add del mod">
          <ac:chgData name="trungbo2001@gmail.com" userId="8ce29e2eda34f706" providerId="LiveId" clId="{383FF813-9495-42FD-B238-7FDEB693A54C}" dt="2023-05-19T17:37:53.963" v="469"/>
          <ac:spMkLst>
            <pc:docMk/>
            <pc:sldMk cId="1892521068" sldId="9944"/>
            <ac:spMk id="2" creationId="{EF3FB64B-01A5-2EB3-773B-950FCDE2C725}"/>
          </ac:spMkLst>
        </pc:spChg>
        <pc:spChg chg="add del mod">
          <ac:chgData name="trungbo2001@gmail.com" userId="8ce29e2eda34f706" providerId="LiveId" clId="{383FF813-9495-42FD-B238-7FDEB693A54C}" dt="2023-05-19T17:37:53.963" v="469"/>
          <ac:spMkLst>
            <pc:docMk/>
            <pc:sldMk cId="1892521068" sldId="9944"/>
            <ac:spMk id="3" creationId="{00000000-0000-0000-0000-000000000000}"/>
          </ac:spMkLst>
        </pc:spChg>
        <pc:spChg chg="add del mod">
          <ac:chgData name="trungbo2001@gmail.com" userId="8ce29e2eda34f706" providerId="LiveId" clId="{383FF813-9495-42FD-B238-7FDEB693A54C}" dt="2023-05-19T17:37:53.963" v="469"/>
          <ac:spMkLst>
            <pc:docMk/>
            <pc:sldMk cId="1892521068" sldId="9944"/>
            <ac:spMk id="5" creationId="{9402698A-9DE8-742A-0B94-EEEAE10D82ED}"/>
          </ac:spMkLst>
        </pc:spChg>
      </pc:sldChg>
      <pc:sldChg chg="addSp delSp modSp ord setBg">
        <pc:chgData name="trungbo2001@gmail.com" userId="8ce29e2eda34f706" providerId="LiveId" clId="{383FF813-9495-42FD-B238-7FDEB693A54C}" dt="2023-05-19T17:37:53.963" v="469"/>
        <pc:sldMkLst>
          <pc:docMk/>
          <pc:sldMk cId="1440117541" sldId="9945"/>
        </pc:sldMkLst>
        <pc:spChg chg="add del mod">
          <ac:chgData name="trungbo2001@gmail.com" userId="8ce29e2eda34f706" providerId="LiveId" clId="{383FF813-9495-42FD-B238-7FDEB693A54C}" dt="2023-05-19T17:37:53.963" v="469"/>
          <ac:spMkLst>
            <pc:docMk/>
            <pc:sldMk cId="1440117541" sldId="9945"/>
            <ac:spMk id="2" creationId="{26229BBB-C05E-26A8-9C77-228A0BA8F49A}"/>
          </ac:spMkLst>
        </pc:spChg>
        <pc:spChg chg="add del mod">
          <ac:chgData name="trungbo2001@gmail.com" userId="8ce29e2eda34f706" providerId="LiveId" clId="{383FF813-9495-42FD-B238-7FDEB693A54C}" dt="2023-05-19T17:37:53.963" v="469"/>
          <ac:spMkLst>
            <pc:docMk/>
            <pc:sldMk cId="1440117541" sldId="9945"/>
            <ac:spMk id="3" creationId="{00000000-0000-0000-0000-000000000000}"/>
          </ac:spMkLst>
        </pc:spChg>
        <pc:spChg chg="add del mod">
          <ac:chgData name="trungbo2001@gmail.com" userId="8ce29e2eda34f706" providerId="LiveId" clId="{383FF813-9495-42FD-B238-7FDEB693A54C}" dt="2023-05-19T17:37:53.963" v="469"/>
          <ac:spMkLst>
            <pc:docMk/>
            <pc:sldMk cId="1440117541" sldId="9945"/>
            <ac:spMk id="5" creationId="{4B839F0A-FD37-BC90-B081-5D9BC129A498}"/>
          </ac:spMkLst>
        </pc:spChg>
      </pc:sldChg>
      <pc:sldChg chg="addSp delSp modSp ord setBg">
        <pc:chgData name="trungbo2001@gmail.com" userId="8ce29e2eda34f706" providerId="LiveId" clId="{383FF813-9495-42FD-B238-7FDEB693A54C}" dt="2023-05-19T17:37:53.963" v="469"/>
        <pc:sldMkLst>
          <pc:docMk/>
          <pc:sldMk cId="3367382217" sldId="9946"/>
        </pc:sldMkLst>
        <pc:spChg chg="add del mod">
          <ac:chgData name="trungbo2001@gmail.com" userId="8ce29e2eda34f706" providerId="LiveId" clId="{383FF813-9495-42FD-B238-7FDEB693A54C}" dt="2023-05-19T17:37:53.963" v="469"/>
          <ac:spMkLst>
            <pc:docMk/>
            <pc:sldMk cId="3367382217" sldId="9946"/>
            <ac:spMk id="2" creationId="{54DB792D-283A-06A5-FD54-976BAB65E05B}"/>
          </ac:spMkLst>
        </pc:spChg>
        <pc:spChg chg="add del mod">
          <ac:chgData name="trungbo2001@gmail.com" userId="8ce29e2eda34f706" providerId="LiveId" clId="{383FF813-9495-42FD-B238-7FDEB693A54C}" dt="2023-05-19T17:37:53.963" v="469"/>
          <ac:spMkLst>
            <pc:docMk/>
            <pc:sldMk cId="3367382217" sldId="9946"/>
            <ac:spMk id="3" creationId="{00000000-0000-0000-0000-000000000000}"/>
          </ac:spMkLst>
        </pc:spChg>
        <pc:spChg chg="add del mod">
          <ac:chgData name="trungbo2001@gmail.com" userId="8ce29e2eda34f706" providerId="LiveId" clId="{383FF813-9495-42FD-B238-7FDEB693A54C}" dt="2023-05-19T17:37:53.963" v="469"/>
          <ac:spMkLst>
            <pc:docMk/>
            <pc:sldMk cId="3367382217" sldId="9946"/>
            <ac:spMk id="5" creationId="{BC9CF3B0-C184-720B-460C-045D6A62732E}"/>
          </ac:spMkLst>
        </pc:spChg>
      </pc:sldChg>
      <pc:sldChg chg="addSp delSp modSp mod ord setBg">
        <pc:chgData name="trungbo2001@gmail.com" userId="8ce29e2eda34f706" providerId="LiveId" clId="{383FF813-9495-42FD-B238-7FDEB693A54C}" dt="2023-05-19T18:34:14.778" v="963" actId="404"/>
        <pc:sldMkLst>
          <pc:docMk/>
          <pc:sldMk cId="797099109" sldId="9947"/>
        </pc:sldMkLst>
        <pc:spChg chg="add del mod">
          <ac:chgData name="trungbo2001@gmail.com" userId="8ce29e2eda34f706" providerId="LiveId" clId="{383FF813-9495-42FD-B238-7FDEB693A54C}" dt="2023-05-19T18:34:14.778" v="963" actId="404"/>
          <ac:spMkLst>
            <pc:docMk/>
            <pc:sldMk cId="797099109" sldId="9947"/>
            <ac:spMk id="2" creationId="{4E2321C9-41D8-F384-7D02-9862AAA10E44}"/>
          </ac:spMkLst>
        </pc:spChg>
        <pc:spChg chg="add del mod">
          <ac:chgData name="trungbo2001@gmail.com" userId="8ce29e2eda34f706" providerId="LiveId" clId="{383FF813-9495-42FD-B238-7FDEB693A54C}" dt="2023-05-19T17:37:53.963" v="469"/>
          <ac:spMkLst>
            <pc:docMk/>
            <pc:sldMk cId="797099109" sldId="9947"/>
            <ac:spMk id="3" creationId="{079707E7-1919-602A-3BAF-127FB4A2A50D}"/>
          </ac:spMkLst>
        </pc:spChg>
      </pc:sldChg>
      <pc:sldChg chg="addSp delSp modSp mod ord setBg">
        <pc:chgData name="trungbo2001@gmail.com" userId="8ce29e2eda34f706" providerId="LiveId" clId="{383FF813-9495-42FD-B238-7FDEB693A54C}" dt="2023-05-19T18:35:06.594" v="970" actId="404"/>
        <pc:sldMkLst>
          <pc:docMk/>
          <pc:sldMk cId="4200147473" sldId="9948"/>
        </pc:sldMkLst>
        <pc:spChg chg="add del mod">
          <ac:chgData name="trungbo2001@gmail.com" userId="8ce29e2eda34f706" providerId="LiveId" clId="{383FF813-9495-42FD-B238-7FDEB693A54C}" dt="2023-05-19T18:35:06.594" v="970" actId="404"/>
          <ac:spMkLst>
            <pc:docMk/>
            <pc:sldMk cId="4200147473" sldId="9948"/>
            <ac:spMk id="2" creationId="{4E2321C9-41D8-F384-7D02-9862AAA10E44}"/>
          </ac:spMkLst>
        </pc:spChg>
        <pc:spChg chg="add del mod">
          <ac:chgData name="trungbo2001@gmail.com" userId="8ce29e2eda34f706" providerId="LiveId" clId="{383FF813-9495-42FD-B238-7FDEB693A54C}" dt="2023-05-19T17:37:53.963" v="469"/>
          <ac:spMkLst>
            <pc:docMk/>
            <pc:sldMk cId="4200147473" sldId="9948"/>
            <ac:spMk id="3" creationId="{A852B2D8-F5D9-D554-2FEC-EC511BF844D9}"/>
          </ac:spMkLst>
        </pc:spChg>
      </pc:sldChg>
      <pc:sldChg chg="add del">
        <pc:chgData name="trungbo2001@gmail.com" userId="8ce29e2eda34f706" providerId="LiveId" clId="{383FF813-9495-42FD-B238-7FDEB693A54C}" dt="2023-05-19T17:42:38.293" v="471" actId="2890"/>
        <pc:sldMkLst>
          <pc:docMk/>
          <pc:sldMk cId="2401244013" sldId="9949"/>
        </pc:sldMkLst>
      </pc:sldChg>
      <pc:sldChg chg="add del replId">
        <pc:chgData name="trungbo2001@gmail.com" userId="8ce29e2eda34f706" providerId="LiveId" clId="{383FF813-9495-42FD-B238-7FDEB693A54C}" dt="2023-05-19T17:42:38.293" v="471" actId="2890"/>
        <pc:sldMkLst>
          <pc:docMk/>
          <pc:sldMk cId="756924844" sldId="9950"/>
        </pc:sldMkLst>
      </pc:sldChg>
      <pc:sldChg chg="add del setBg">
        <pc:chgData name="trungbo2001@gmail.com" userId="8ce29e2eda34f706" providerId="LiveId" clId="{383FF813-9495-42FD-B238-7FDEB693A54C}" dt="2023-05-19T18:28:22.094" v="954"/>
        <pc:sldMkLst>
          <pc:docMk/>
          <pc:sldMk cId="1611388587" sldId="9950"/>
        </pc:sldMkLst>
      </pc:sldChg>
      <pc:sldChg chg="add del replId">
        <pc:chgData name="trungbo2001@gmail.com" userId="8ce29e2eda34f706" providerId="LiveId" clId="{383FF813-9495-42FD-B238-7FDEB693A54C}" dt="2023-05-19T17:42:38.293" v="471" actId="2890"/>
        <pc:sldMkLst>
          <pc:docMk/>
          <pc:sldMk cId="1490251615" sldId="9951"/>
        </pc:sldMkLst>
      </pc:sldChg>
      <pc:sldChg chg="add del replId">
        <pc:chgData name="trungbo2001@gmail.com" userId="8ce29e2eda34f706" providerId="LiveId" clId="{383FF813-9495-42FD-B238-7FDEB693A54C}" dt="2023-05-19T17:42:38.293" v="471" actId="2890"/>
        <pc:sldMkLst>
          <pc:docMk/>
          <pc:sldMk cId="510385478" sldId="9952"/>
        </pc:sldMkLst>
      </pc:sldChg>
      <pc:sldChg chg="add del setBg">
        <pc:chgData name="trungbo2001@gmail.com" userId="8ce29e2eda34f706" providerId="LiveId" clId="{383FF813-9495-42FD-B238-7FDEB693A54C}" dt="2023-05-19T18:35:29.887" v="972"/>
        <pc:sldMkLst>
          <pc:docMk/>
          <pc:sldMk cId="1316826493" sldId="9953"/>
        </pc:sldMkLst>
      </pc:sldChg>
      <pc:sldChg chg="add del replId">
        <pc:chgData name="trungbo2001@gmail.com" userId="8ce29e2eda34f706" providerId="LiveId" clId="{383FF813-9495-42FD-B238-7FDEB693A54C}" dt="2023-05-19T17:42:38.293" v="471" actId="2890"/>
        <pc:sldMkLst>
          <pc:docMk/>
          <pc:sldMk cId="1895121607" sldId="9953"/>
        </pc:sldMkLst>
      </pc:sldChg>
      <pc:sldChg chg="add del replId">
        <pc:chgData name="trungbo2001@gmail.com" userId="8ce29e2eda34f706" providerId="LiveId" clId="{383FF813-9495-42FD-B238-7FDEB693A54C}" dt="2023-05-19T17:42:38.293" v="471" actId="2890"/>
        <pc:sldMkLst>
          <pc:docMk/>
          <pc:sldMk cId="469929902" sldId="9954"/>
        </pc:sldMkLst>
      </pc:sldChg>
      <pc:sldChg chg="add del replId">
        <pc:chgData name="trungbo2001@gmail.com" userId="8ce29e2eda34f706" providerId="LiveId" clId="{383FF813-9495-42FD-B238-7FDEB693A54C}" dt="2023-05-19T17:42:38.293" v="471" actId="2890"/>
        <pc:sldMkLst>
          <pc:docMk/>
          <pc:sldMk cId="3511000791" sldId="9955"/>
        </pc:sldMkLst>
      </pc:sldChg>
      <pc:sldChg chg="add del replId">
        <pc:chgData name="trungbo2001@gmail.com" userId="8ce29e2eda34f706" providerId="LiveId" clId="{383FF813-9495-42FD-B238-7FDEB693A54C}" dt="2023-05-19T17:42:38.293" v="471" actId="2890"/>
        <pc:sldMkLst>
          <pc:docMk/>
          <pc:sldMk cId="2085617253" sldId="9956"/>
        </pc:sldMkLst>
      </pc:sldChg>
      <pc:sldChg chg="modSp mod">
        <pc:chgData name="trungbo2001@gmail.com" userId="8ce29e2eda34f706" providerId="LiveId" clId="{383FF813-9495-42FD-B238-7FDEB693A54C}" dt="2023-05-19T18:39:31.514" v="1099" actId="404"/>
        <pc:sldMkLst>
          <pc:docMk/>
          <pc:sldMk cId="3147455282" sldId="9956"/>
        </pc:sldMkLst>
        <pc:spChg chg="mod">
          <ac:chgData name="trungbo2001@gmail.com" userId="8ce29e2eda34f706" providerId="LiveId" clId="{383FF813-9495-42FD-B238-7FDEB693A54C}" dt="2023-05-19T18:39:31.514" v="1099" actId="404"/>
          <ac:spMkLst>
            <pc:docMk/>
            <pc:sldMk cId="3147455282" sldId="9956"/>
            <ac:spMk id="2" creationId="{4E2321C9-41D8-F384-7D02-9862AAA10E44}"/>
          </ac:spMkLst>
        </pc:spChg>
      </pc:sldChg>
      <pc:sldChg chg="add del replId">
        <pc:chgData name="trungbo2001@gmail.com" userId="8ce29e2eda34f706" providerId="LiveId" clId="{383FF813-9495-42FD-B238-7FDEB693A54C}" dt="2023-05-19T17:42:38.293" v="471" actId="2890"/>
        <pc:sldMkLst>
          <pc:docMk/>
          <pc:sldMk cId="1076717894" sldId="9957"/>
        </pc:sldMkLst>
      </pc:sldChg>
      <pc:sldChg chg="modSp mod">
        <pc:chgData name="trungbo2001@gmail.com" userId="8ce29e2eda34f706" providerId="LiveId" clId="{383FF813-9495-42FD-B238-7FDEB693A54C}" dt="2023-05-19T18:38:56.467" v="1094" actId="404"/>
        <pc:sldMkLst>
          <pc:docMk/>
          <pc:sldMk cId="1409409445" sldId="9957"/>
        </pc:sldMkLst>
        <pc:spChg chg="mod">
          <ac:chgData name="trungbo2001@gmail.com" userId="8ce29e2eda34f706" providerId="LiveId" clId="{383FF813-9495-42FD-B238-7FDEB693A54C}" dt="2023-05-19T18:38:56.467" v="1094" actId="404"/>
          <ac:spMkLst>
            <pc:docMk/>
            <pc:sldMk cId="1409409445" sldId="9957"/>
            <ac:spMk id="2" creationId="{4E2321C9-41D8-F384-7D02-9862AAA10E44}"/>
          </ac:spMkLst>
        </pc:spChg>
      </pc:sldChg>
      <pc:sldChg chg="addSp modSp new">
        <pc:chgData name="trungbo2001@gmail.com" userId="8ce29e2eda34f706" providerId="LiveId" clId="{383FF813-9495-42FD-B238-7FDEB693A54C}" dt="2023-05-19T18:43:11.204" v="1215" actId="931"/>
        <pc:sldMkLst>
          <pc:docMk/>
          <pc:sldMk cId="965828619" sldId="9958"/>
        </pc:sldMkLst>
        <pc:picChg chg="add mod">
          <ac:chgData name="trungbo2001@gmail.com" userId="8ce29e2eda34f706" providerId="LiveId" clId="{383FF813-9495-42FD-B238-7FDEB693A54C}" dt="2023-05-19T18:43:11.204" v="1215" actId="931"/>
          <ac:picMkLst>
            <pc:docMk/>
            <pc:sldMk cId="965828619" sldId="9958"/>
            <ac:picMk id="3" creationId="{50E0838D-0D53-5CBC-CBA7-D0B3A5E96929}"/>
          </ac:picMkLst>
        </pc:picChg>
      </pc:sldChg>
      <pc:sldChg chg="add del replId">
        <pc:chgData name="trungbo2001@gmail.com" userId="8ce29e2eda34f706" providerId="LiveId" clId="{383FF813-9495-42FD-B238-7FDEB693A54C}" dt="2023-05-19T17:42:38.293" v="471" actId="2890"/>
        <pc:sldMkLst>
          <pc:docMk/>
          <pc:sldMk cId="3474261868" sldId="9958"/>
        </pc:sldMkLst>
      </pc:sldChg>
      <pc:sldChg chg="add del replId">
        <pc:chgData name="trungbo2001@gmail.com" userId="8ce29e2eda34f706" providerId="LiveId" clId="{383FF813-9495-42FD-B238-7FDEB693A54C}" dt="2023-05-19T17:42:38.293" v="471" actId="2890"/>
        <pc:sldMkLst>
          <pc:docMk/>
          <pc:sldMk cId="3425173184" sldId="9959"/>
        </pc:sldMkLst>
      </pc:sldChg>
      <pc:sldChg chg="add del replId">
        <pc:chgData name="trungbo2001@gmail.com" userId="8ce29e2eda34f706" providerId="LiveId" clId="{383FF813-9495-42FD-B238-7FDEB693A54C}" dt="2023-05-19T17:42:38.293" v="471" actId="2890"/>
        <pc:sldMkLst>
          <pc:docMk/>
          <pc:sldMk cId="2790365247" sldId="9960"/>
        </pc:sldMkLst>
      </pc:sldChg>
      <pc:sldChg chg="add del replId">
        <pc:chgData name="trungbo2001@gmail.com" userId="8ce29e2eda34f706" providerId="LiveId" clId="{383FF813-9495-42FD-B238-7FDEB693A54C}" dt="2023-05-19T17:42:38.293" v="471" actId="2890"/>
        <pc:sldMkLst>
          <pc:docMk/>
          <pc:sldMk cId="3945099967" sldId="9961"/>
        </pc:sldMkLst>
      </pc:sldChg>
      <pc:sldChg chg="add del replId">
        <pc:chgData name="trungbo2001@gmail.com" userId="8ce29e2eda34f706" providerId="LiveId" clId="{383FF813-9495-42FD-B238-7FDEB693A54C}" dt="2023-05-19T17:42:38.293" v="471" actId="2890"/>
        <pc:sldMkLst>
          <pc:docMk/>
          <pc:sldMk cId="3306863252" sldId="9962"/>
        </pc:sldMkLst>
      </pc:sldChg>
      <pc:sldChg chg="add del replId">
        <pc:chgData name="trungbo2001@gmail.com" userId="8ce29e2eda34f706" providerId="LiveId" clId="{383FF813-9495-42FD-B238-7FDEB693A54C}" dt="2023-05-19T17:42:38.293" v="471" actId="2890"/>
        <pc:sldMkLst>
          <pc:docMk/>
          <pc:sldMk cId="4095806063" sldId="9963"/>
        </pc:sldMkLst>
      </pc:sldChg>
      <pc:sldChg chg="add del replId">
        <pc:chgData name="trungbo2001@gmail.com" userId="8ce29e2eda34f706" providerId="LiveId" clId="{383FF813-9495-42FD-B238-7FDEB693A54C}" dt="2023-05-19T17:42:38.293" v="471" actId="2890"/>
        <pc:sldMkLst>
          <pc:docMk/>
          <pc:sldMk cId="1391653916" sldId="9964"/>
        </pc:sldMkLst>
      </pc:sldChg>
      <pc:sldChg chg="add del replId">
        <pc:chgData name="trungbo2001@gmail.com" userId="8ce29e2eda34f706" providerId="LiveId" clId="{383FF813-9495-42FD-B238-7FDEB693A54C}" dt="2023-05-19T17:42:38.293" v="471" actId="2890"/>
        <pc:sldMkLst>
          <pc:docMk/>
          <pc:sldMk cId="974406313" sldId="9965"/>
        </pc:sldMkLst>
      </pc:sldChg>
      <pc:sldChg chg="add del replId">
        <pc:chgData name="trungbo2001@gmail.com" userId="8ce29e2eda34f706" providerId="LiveId" clId="{383FF813-9495-42FD-B238-7FDEB693A54C}" dt="2023-05-19T17:42:38.293" v="471" actId="2890"/>
        <pc:sldMkLst>
          <pc:docMk/>
          <pc:sldMk cId="319376764" sldId="9966"/>
        </pc:sldMkLst>
      </pc:sldChg>
      <pc:sldChg chg="add del replId">
        <pc:chgData name="trungbo2001@gmail.com" userId="8ce29e2eda34f706" providerId="LiveId" clId="{383FF813-9495-42FD-B238-7FDEB693A54C}" dt="2023-05-19T17:42:38.293" v="471" actId="2890"/>
        <pc:sldMkLst>
          <pc:docMk/>
          <pc:sldMk cId="242443778" sldId="9967"/>
        </pc:sldMkLst>
      </pc:sldChg>
      <pc:sldChg chg="add del replId">
        <pc:chgData name="trungbo2001@gmail.com" userId="8ce29e2eda34f706" providerId="LiveId" clId="{383FF813-9495-42FD-B238-7FDEB693A54C}" dt="2023-05-19T17:42:38.293" v="471" actId="2890"/>
        <pc:sldMkLst>
          <pc:docMk/>
          <pc:sldMk cId="3227968195" sldId="9968"/>
        </pc:sldMkLst>
      </pc:sldChg>
      <pc:sldChg chg="add del replId">
        <pc:chgData name="trungbo2001@gmail.com" userId="8ce29e2eda34f706" providerId="LiveId" clId="{383FF813-9495-42FD-B238-7FDEB693A54C}" dt="2023-05-19T17:42:38.293" v="471" actId="2890"/>
        <pc:sldMkLst>
          <pc:docMk/>
          <pc:sldMk cId="1719051922" sldId="9969"/>
        </pc:sldMkLst>
      </pc:sldChg>
      <pc:sldChg chg="add del replId">
        <pc:chgData name="trungbo2001@gmail.com" userId="8ce29e2eda34f706" providerId="LiveId" clId="{383FF813-9495-42FD-B238-7FDEB693A54C}" dt="2023-05-19T17:42:38.293" v="471" actId="2890"/>
        <pc:sldMkLst>
          <pc:docMk/>
          <pc:sldMk cId="290817336" sldId="9970"/>
        </pc:sldMkLst>
      </pc:sldChg>
      <pc:sldChg chg="add del replId">
        <pc:chgData name="trungbo2001@gmail.com" userId="8ce29e2eda34f706" providerId="LiveId" clId="{383FF813-9495-42FD-B238-7FDEB693A54C}" dt="2023-05-19T17:42:38.293" v="471" actId="2890"/>
        <pc:sldMkLst>
          <pc:docMk/>
          <pc:sldMk cId="234704331" sldId="9971"/>
        </pc:sldMkLst>
      </pc:sldChg>
      <pc:sldChg chg="add del replId">
        <pc:chgData name="trungbo2001@gmail.com" userId="8ce29e2eda34f706" providerId="LiveId" clId="{383FF813-9495-42FD-B238-7FDEB693A54C}" dt="2023-05-19T17:42:38.293" v="471" actId="2890"/>
        <pc:sldMkLst>
          <pc:docMk/>
          <pc:sldMk cId="1356488211" sldId="9972"/>
        </pc:sldMkLst>
      </pc:sldChg>
      <pc:sldChg chg="add del replId">
        <pc:chgData name="trungbo2001@gmail.com" userId="8ce29e2eda34f706" providerId="LiveId" clId="{383FF813-9495-42FD-B238-7FDEB693A54C}" dt="2023-05-19T17:42:38.293" v="471" actId="2890"/>
        <pc:sldMkLst>
          <pc:docMk/>
          <pc:sldMk cId="4092106228" sldId="9973"/>
        </pc:sldMkLst>
      </pc:sldChg>
      <pc:sldChg chg="add del replId">
        <pc:chgData name="trungbo2001@gmail.com" userId="8ce29e2eda34f706" providerId="LiveId" clId="{383FF813-9495-42FD-B238-7FDEB693A54C}" dt="2023-05-19T17:42:38.293" v="471" actId="2890"/>
        <pc:sldMkLst>
          <pc:docMk/>
          <pc:sldMk cId="3399044482" sldId="9974"/>
        </pc:sldMkLst>
      </pc:sldChg>
      <pc:sldChg chg="add del replId">
        <pc:chgData name="trungbo2001@gmail.com" userId="8ce29e2eda34f706" providerId="LiveId" clId="{383FF813-9495-42FD-B238-7FDEB693A54C}" dt="2023-05-19T17:42:38.293" v="471" actId="2890"/>
        <pc:sldMkLst>
          <pc:docMk/>
          <pc:sldMk cId="2482275107" sldId="9975"/>
        </pc:sldMkLst>
      </pc:sldChg>
      <pc:sldChg chg="add del replId">
        <pc:chgData name="trungbo2001@gmail.com" userId="8ce29e2eda34f706" providerId="LiveId" clId="{383FF813-9495-42FD-B238-7FDEB693A54C}" dt="2023-05-19T17:42:38.293" v="471" actId="2890"/>
        <pc:sldMkLst>
          <pc:docMk/>
          <pc:sldMk cId="3081379872" sldId="9976"/>
        </pc:sldMkLst>
      </pc:sldChg>
      <pc:sldChg chg="add del replId">
        <pc:chgData name="trungbo2001@gmail.com" userId="8ce29e2eda34f706" providerId="LiveId" clId="{383FF813-9495-42FD-B238-7FDEB693A54C}" dt="2023-05-19T17:42:38.293" v="471" actId="2890"/>
        <pc:sldMkLst>
          <pc:docMk/>
          <pc:sldMk cId="2055565357" sldId="9977"/>
        </pc:sldMkLst>
      </pc:sldChg>
      <pc:sldChg chg="add del replId">
        <pc:chgData name="trungbo2001@gmail.com" userId="8ce29e2eda34f706" providerId="LiveId" clId="{383FF813-9495-42FD-B238-7FDEB693A54C}" dt="2023-05-19T17:42:38.293" v="471" actId="2890"/>
        <pc:sldMkLst>
          <pc:docMk/>
          <pc:sldMk cId="1980920456" sldId="9978"/>
        </pc:sldMkLst>
      </pc:sldChg>
      <pc:sldChg chg="add del replId">
        <pc:chgData name="trungbo2001@gmail.com" userId="8ce29e2eda34f706" providerId="LiveId" clId="{383FF813-9495-42FD-B238-7FDEB693A54C}" dt="2023-05-19T17:42:38.293" v="471" actId="2890"/>
        <pc:sldMkLst>
          <pc:docMk/>
          <pc:sldMk cId="3728169202" sldId="9979"/>
        </pc:sldMkLst>
      </pc:sldChg>
      <pc:sldChg chg="add del replId">
        <pc:chgData name="trungbo2001@gmail.com" userId="8ce29e2eda34f706" providerId="LiveId" clId="{383FF813-9495-42FD-B238-7FDEB693A54C}" dt="2023-05-19T17:42:38.293" v="471" actId="2890"/>
        <pc:sldMkLst>
          <pc:docMk/>
          <pc:sldMk cId="394610842" sldId="9980"/>
        </pc:sldMkLst>
      </pc:sldChg>
      <pc:sldChg chg="add del replId">
        <pc:chgData name="trungbo2001@gmail.com" userId="8ce29e2eda34f706" providerId="LiveId" clId="{383FF813-9495-42FD-B238-7FDEB693A54C}" dt="2023-05-19T17:42:38.293" v="471" actId="2890"/>
        <pc:sldMkLst>
          <pc:docMk/>
          <pc:sldMk cId="4286904775" sldId="9981"/>
        </pc:sldMkLst>
      </pc:sldChg>
      <pc:sldChg chg="add del replId">
        <pc:chgData name="trungbo2001@gmail.com" userId="8ce29e2eda34f706" providerId="LiveId" clId="{383FF813-9495-42FD-B238-7FDEB693A54C}" dt="2023-05-19T17:42:38.293" v="471" actId="2890"/>
        <pc:sldMkLst>
          <pc:docMk/>
          <pc:sldMk cId="1744860113" sldId="9982"/>
        </pc:sldMkLst>
      </pc:sldChg>
      <pc:sldChg chg="add del replId">
        <pc:chgData name="trungbo2001@gmail.com" userId="8ce29e2eda34f706" providerId="LiveId" clId="{383FF813-9495-42FD-B238-7FDEB693A54C}" dt="2023-05-19T17:42:38.293" v="471" actId="2890"/>
        <pc:sldMkLst>
          <pc:docMk/>
          <pc:sldMk cId="239292837" sldId="9983"/>
        </pc:sldMkLst>
      </pc:sldChg>
      <pc:sldChg chg="add del replId">
        <pc:chgData name="trungbo2001@gmail.com" userId="8ce29e2eda34f706" providerId="LiveId" clId="{383FF813-9495-42FD-B238-7FDEB693A54C}" dt="2023-05-19T17:42:38.293" v="471" actId="2890"/>
        <pc:sldMkLst>
          <pc:docMk/>
          <pc:sldMk cId="1630675872" sldId="9984"/>
        </pc:sldMkLst>
      </pc:sldChg>
      <pc:sldChg chg="add del replId">
        <pc:chgData name="trungbo2001@gmail.com" userId="8ce29e2eda34f706" providerId="LiveId" clId="{383FF813-9495-42FD-B238-7FDEB693A54C}" dt="2023-05-19T17:42:38.293" v="471" actId="2890"/>
        <pc:sldMkLst>
          <pc:docMk/>
          <pc:sldMk cId="4046961517" sldId="9985"/>
        </pc:sldMkLst>
      </pc:sldChg>
      <pc:sldChg chg="add del replId">
        <pc:chgData name="trungbo2001@gmail.com" userId="8ce29e2eda34f706" providerId="LiveId" clId="{383FF813-9495-42FD-B238-7FDEB693A54C}" dt="2023-05-19T17:42:38.293" v="471" actId="2890"/>
        <pc:sldMkLst>
          <pc:docMk/>
          <pc:sldMk cId="2367624642" sldId="9986"/>
        </pc:sldMkLst>
      </pc:sldChg>
      <pc:sldChg chg="add del replId">
        <pc:chgData name="trungbo2001@gmail.com" userId="8ce29e2eda34f706" providerId="LiveId" clId="{383FF813-9495-42FD-B238-7FDEB693A54C}" dt="2023-05-19T17:42:38.293" v="471" actId="2890"/>
        <pc:sldMkLst>
          <pc:docMk/>
          <pc:sldMk cId="2092668045" sldId="9987"/>
        </pc:sldMkLst>
      </pc:sldChg>
      <pc:sldChg chg="add del replId">
        <pc:chgData name="trungbo2001@gmail.com" userId="8ce29e2eda34f706" providerId="LiveId" clId="{383FF813-9495-42FD-B238-7FDEB693A54C}" dt="2023-05-19T17:42:38.293" v="471" actId="2890"/>
        <pc:sldMkLst>
          <pc:docMk/>
          <pc:sldMk cId="3763323078" sldId="9988"/>
        </pc:sldMkLst>
      </pc:sldChg>
      <pc:sldChg chg="add del replId">
        <pc:chgData name="trungbo2001@gmail.com" userId="8ce29e2eda34f706" providerId="LiveId" clId="{383FF813-9495-42FD-B238-7FDEB693A54C}" dt="2023-05-19T17:42:38.293" v="471" actId="2890"/>
        <pc:sldMkLst>
          <pc:docMk/>
          <pc:sldMk cId="1503120262" sldId="9989"/>
        </pc:sldMkLst>
      </pc:sldChg>
      <pc:sldChg chg="add del replId">
        <pc:chgData name="trungbo2001@gmail.com" userId="8ce29e2eda34f706" providerId="LiveId" clId="{383FF813-9495-42FD-B238-7FDEB693A54C}" dt="2023-05-19T17:42:38.293" v="471" actId="2890"/>
        <pc:sldMkLst>
          <pc:docMk/>
          <pc:sldMk cId="3916481892" sldId="9990"/>
        </pc:sldMkLst>
      </pc:sldChg>
      <pc:sldChg chg="add del replId">
        <pc:chgData name="trungbo2001@gmail.com" userId="8ce29e2eda34f706" providerId="LiveId" clId="{383FF813-9495-42FD-B238-7FDEB693A54C}" dt="2023-05-19T17:42:38.293" v="471" actId="2890"/>
        <pc:sldMkLst>
          <pc:docMk/>
          <pc:sldMk cId="2601048476" sldId="9991"/>
        </pc:sldMkLst>
      </pc:sldChg>
      <pc:sldChg chg="add del replId">
        <pc:chgData name="trungbo2001@gmail.com" userId="8ce29e2eda34f706" providerId="LiveId" clId="{383FF813-9495-42FD-B238-7FDEB693A54C}" dt="2023-05-19T17:42:38.293" v="471" actId="2890"/>
        <pc:sldMkLst>
          <pc:docMk/>
          <pc:sldMk cId="2901946720" sldId="9992"/>
        </pc:sldMkLst>
      </pc:sldChg>
      <pc:sldChg chg="add del replId">
        <pc:chgData name="trungbo2001@gmail.com" userId="8ce29e2eda34f706" providerId="LiveId" clId="{383FF813-9495-42FD-B238-7FDEB693A54C}" dt="2023-05-19T17:42:38.293" v="471" actId="2890"/>
        <pc:sldMkLst>
          <pc:docMk/>
          <pc:sldMk cId="2110901882" sldId="9993"/>
        </pc:sldMkLst>
      </pc:sldChg>
      <pc:sldChg chg="add del replId">
        <pc:chgData name="trungbo2001@gmail.com" userId="8ce29e2eda34f706" providerId="LiveId" clId="{383FF813-9495-42FD-B238-7FDEB693A54C}" dt="2023-05-19T17:42:38.293" v="471" actId="2890"/>
        <pc:sldMkLst>
          <pc:docMk/>
          <pc:sldMk cId="1054763476" sldId="9994"/>
        </pc:sldMkLst>
      </pc:sldChg>
      <pc:sldChg chg="add del replId">
        <pc:chgData name="trungbo2001@gmail.com" userId="8ce29e2eda34f706" providerId="LiveId" clId="{383FF813-9495-42FD-B238-7FDEB693A54C}" dt="2023-05-19T17:42:38.293" v="471" actId="2890"/>
        <pc:sldMkLst>
          <pc:docMk/>
          <pc:sldMk cId="2721636732" sldId="9995"/>
        </pc:sldMkLst>
      </pc:sldChg>
      <pc:sldChg chg="add del replId">
        <pc:chgData name="trungbo2001@gmail.com" userId="8ce29e2eda34f706" providerId="LiveId" clId="{383FF813-9495-42FD-B238-7FDEB693A54C}" dt="2023-05-19T17:42:38.293" v="471" actId="2890"/>
        <pc:sldMkLst>
          <pc:docMk/>
          <pc:sldMk cId="4291912504" sldId="9996"/>
        </pc:sldMkLst>
      </pc:sldChg>
      <pc:sldChg chg="add del replId">
        <pc:chgData name="trungbo2001@gmail.com" userId="8ce29e2eda34f706" providerId="LiveId" clId="{383FF813-9495-42FD-B238-7FDEB693A54C}" dt="2023-05-19T17:42:38.293" v="471" actId="2890"/>
        <pc:sldMkLst>
          <pc:docMk/>
          <pc:sldMk cId="675314591" sldId="9997"/>
        </pc:sldMkLst>
      </pc:sldChg>
      <pc:sldChg chg="add del replId">
        <pc:chgData name="trungbo2001@gmail.com" userId="8ce29e2eda34f706" providerId="LiveId" clId="{383FF813-9495-42FD-B238-7FDEB693A54C}" dt="2023-05-19T17:42:38.293" v="471" actId="2890"/>
        <pc:sldMkLst>
          <pc:docMk/>
          <pc:sldMk cId="4147968301" sldId="9998"/>
        </pc:sldMkLst>
      </pc:sldChg>
      <pc:sldChg chg="add del replId">
        <pc:chgData name="trungbo2001@gmail.com" userId="8ce29e2eda34f706" providerId="LiveId" clId="{383FF813-9495-42FD-B238-7FDEB693A54C}" dt="2023-05-19T17:42:38.293" v="471" actId="2890"/>
        <pc:sldMkLst>
          <pc:docMk/>
          <pc:sldMk cId="2862013841" sldId="9999"/>
        </pc:sldMkLst>
      </pc:sldChg>
      <pc:sldChg chg="add del replId">
        <pc:chgData name="trungbo2001@gmail.com" userId="8ce29e2eda34f706" providerId="LiveId" clId="{383FF813-9495-42FD-B238-7FDEB693A54C}" dt="2023-05-19T17:42:38.293" v="471" actId="2890"/>
        <pc:sldMkLst>
          <pc:docMk/>
          <pc:sldMk cId="289593926" sldId="10000"/>
        </pc:sldMkLst>
      </pc:sldChg>
      <pc:sldChg chg="add del replId">
        <pc:chgData name="trungbo2001@gmail.com" userId="8ce29e2eda34f706" providerId="LiveId" clId="{383FF813-9495-42FD-B238-7FDEB693A54C}" dt="2023-05-19T17:42:38.293" v="471" actId="2890"/>
        <pc:sldMkLst>
          <pc:docMk/>
          <pc:sldMk cId="3301366574" sldId="10001"/>
        </pc:sldMkLst>
      </pc:sldChg>
      <pc:sldChg chg="add del replId">
        <pc:chgData name="trungbo2001@gmail.com" userId="8ce29e2eda34f706" providerId="LiveId" clId="{383FF813-9495-42FD-B238-7FDEB693A54C}" dt="2023-05-19T17:42:38.293" v="471" actId="2890"/>
        <pc:sldMkLst>
          <pc:docMk/>
          <pc:sldMk cId="3484524533" sldId="10002"/>
        </pc:sldMkLst>
      </pc:sldChg>
      <pc:sldChg chg="add del replId">
        <pc:chgData name="trungbo2001@gmail.com" userId="8ce29e2eda34f706" providerId="LiveId" clId="{383FF813-9495-42FD-B238-7FDEB693A54C}" dt="2023-05-19T17:42:38.293" v="471" actId="2890"/>
        <pc:sldMkLst>
          <pc:docMk/>
          <pc:sldMk cId="2215455818" sldId="10003"/>
        </pc:sldMkLst>
      </pc:sldChg>
      <pc:sldChg chg="add del replId">
        <pc:chgData name="trungbo2001@gmail.com" userId="8ce29e2eda34f706" providerId="LiveId" clId="{383FF813-9495-42FD-B238-7FDEB693A54C}" dt="2023-05-19T17:42:38.293" v="471" actId="2890"/>
        <pc:sldMkLst>
          <pc:docMk/>
          <pc:sldMk cId="3551721952" sldId="10004"/>
        </pc:sldMkLst>
      </pc:sldChg>
      <pc:sldChg chg="add del replId">
        <pc:chgData name="trungbo2001@gmail.com" userId="8ce29e2eda34f706" providerId="LiveId" clId="{383FF813-9495-42FD-B238-7FDEB693A54C}" dt="2023-05-19T17:42:38.293" v="471" actId="2890"/>
        <pc:sldMkLst>
          <pc:docMk/>
          <pc:sldMk cId="705070106" sldId="10005"/>
        </pc:sldMkLst>
      </pc:sldChg>
      <pc:sldChg chg="add del replId">
        <pc:chgData name="trungbo2001@gmail.com" userId="8ce29e2eda34f706" providerId="LiveId" clId="{383FF813-9495-42FD-B238-7FDEB693A54C}" dt="2023-05-19T17:42:38.293" v="471" actId="2890"/>
        <pc:sldMkLst>
          <pc:docMk/>
          <pc:sldMk cId="3771154548" sldId="10006"/>
        </pc:sldMkLst>
      </pc:sldChg>
      <pc:sldChg chg="add del replId">
        <pc:chgData name="trungbo2001@gmail.com" userId="8ce29e2eda34f706" providerId="LiveId" clId="{383FF813-9495-42FD-B238-7FDEB693A54C}" dt="2023-05-19T17:42:38.293" v="471" actId="2890"/>
        <pc:sldMkLst>
          <pc:docMk/>
          <pc:sldMk cId="2531846518" sldId="10007"/>
        </pc:sldMkLst>
      </pc:sldChg>
      <pc:sldChg chg="add del replId">
        <pc:chgData name="trungbo2001@gmail.com" userId="8ce29e2eda34f706" providerId="LiveId" clId="{383FF813-9495-42FD-B238-7FDEB693A54C}" dt="2023-05-19T17:42:38.293" v="471" actId="2890"/>
        <pc:sldMkLst>
          <pc:docMk/>
          <pc:sldMk cId="2012927620" sldId="10008"/>
        </pc:sldMkLst>
      </pc:sldChg>
      <pc:sldChg chg="add del replId">
        <pc:chgData name="trungbo2001@gmail.com" userId="8ce29e2eda34f706" providerId="LiveId" clId="{383FF813-9495-42FD-B238-7FDEB693A54C}" dt="2023-05-19T17:42:38.293" v="471" actId="2890"/>
        <pc:sldMkLst>
          <pc:docMk/>
          <pc:sldMk cId="913554948" sldId="10009"/>
        </pc:sldMkLst>
      </pc:sldChg>
      <pc:sldChg chg="add del replId">
        <pc:chgData name="trungbo2001@gmail.com" userId="8ce29e2eda34f706" providerId="LiveId" clId="{383FF813-9495-42FD-B238-7FDEB693A54C}" dt="2023-05-19T17:42:38.293" v="471" actId="2890"/>
        <pc:sldMkLst>
          <pc:docMk/>
          <pc:sldMk cId="1730901441" sldId="10010"/>
        </pc:sldMkLst>
      </pc:sldChg>
      <pc:sldChg chg="add del replId">
        <pc:chgData name="trungbo2001@gmail.com" userId="8ce29e2eda34f706" providerId="LiveId" clId="{383FF813-9495-42FD-B238-7FDEB693A54C}" dt="2023-05-19T17:42:38.293" v="471" actId="2890"/>
        <pc:sldMkLst>
          <pc:docMk/>
          <pc:sldMk cId="1320344501" sldId="10011"/>
        </pc:sldMkLst>
      </pc:sldChg>
      <pc:sldChg chg="add del replId">
        <pc:chgData name="trungbo2001@gmail.com" userId="8ce29e2eda34f706" providerId="LiveId" clId="{383FF813-9495-42FD-B238-7FDEB693A54C}" dt="2023-05-19T17:42:38.293" v="471" actId="2890"/>
        <pc:sldMkLst>
          <pc:docMk/>
          <pc:sldMk cId="3824522954" sldId="10012"/>
        </pc:sldMkLst>
      </pc:sldChg>
      <pc:sldChg chg="add del replId">
        <pc:chgData name="trungbo2001@gmail.com" userId="8ce29e2eda34f706" providerId="LiveId" clId="{383FF813-9495-42FD-B238-7FDEB693A54C}" dt="2023-05-19T17:42:38.293" v="471" actId="2890"/>
        <pc:sldMkLst>
          <pc:docMk/>
          <pc:sldMk cId="2774044999" sldId="10013"/>
        </pc:sldMkLst>
      </pc:sldChg>
      <pc:sldChg chg="add del replId">
        <pc:chgData name="trungbo2001@gmail.com" userId="8ce29e2eda34f706" providerId="LiveId" clId="{383FF813-9495-42FD-B238-7FDEB693A54C}" dt="2023-05-19T17:42:38.293" v="471" actId="2890"/>
        <pc:sldMkLst>
          <pc:docMk/>
          <pc:sldMk cId="4095599288" sldId="10014"/>
        </pc:sldMkLst>
      </pc:sldChg>
      <pc:sldMasterChg chg="modSp modSldLayout">
        <pc:chgData name="trungbo2001@gmail.com" userId="8ce29e2eda34f706" providerId="LiveId" clId="{383FF813-9495-42FD-B238-7FDEB693A54C}" dt="2023-05-19T17:02:51.928" v="0"/>
        <pc:sldMasterMkLst>
          <pc:docMk/>
          <pc:sldMasterMk cId="1511689930" sldId="2147483648"/>
        </pc:sldMasterMkLst>
        <pc:spChg chg="mod">
          <ac:chgData name="trungbo2001@gmail.com" userId="8ce29e2eda34f706" providerId="LiveId" clId="{383FF813-9495-42FD-B238-7FDEB693A54C}" dt="2023-05-19T17:02:51.928" v="0"/>
          <ac:spMkLst>
            <pc:docMk/>
            <pc:sldMasterMk cId="1511689930" sldId="2147483648"/>
            <ac:spMk id="2" creationId="{C11AA2DC-706E-3B4E-52EC-F12063FB7659}"/>
          </ac:spMkLst>
        </pc:spChg>
        <pc:spChg chg="mod">
          <ac:chgData name="trungbo2001@gmail.com" userId="8ce29e2eda34f706" providerId="LiveId" clId="{383FF813-9495-42FD-B238-7FDEB693A54C}" dt="2023-05-19T17:02:51.928" v="0"/>
          <ac:spMkLst>
            <pc:docMk/>
            <pc:sldMasterMk cId="1511689930" sldId="2147483648"/>
            <ac:spMk id="3" creationId="{A28BC544-37C3-A045-54DE-80120DF9FC18}"/>
          </ac:spMkLst>
        </pc:spChg>
        <pc:spChg chg="mod">
          <ac:chgData name="trungbo2001@gmail.com" userId="8ce29e2eda34f706" providerId="LiveId" clId="{383FF813-9495-42FD-B238-7FDEB693A54C}" dt="2023-05-19T17:02:51.928" v="0"/>
          <ac:spMkLst>
            <pc:docMk/>
            <pc:sldMasterMk cId="1511689930" sldId="2147483648"/>
            <ac:spMk id="4" creationId="{733B77E9-FF26-AF97-52DE-53D76A3BF35F}"/>
          </ac:spMkLst>
        </pc:spChg>
        <pc:spChg chg="mod">
          <ac:chgData name="trungbo2001@gmail.com" userId="8ce29e2eda34f706" providerId="LiveId" clId="{383FF813-9495-42FD-B238-7FDEB693A54C}" dt="2023-05-19T17:02:51.928" v="0"/>
          <ac:spMkLst>
            <pc:docMk/>
            <pc:sldMasterMk cId="1511689930" sldId="2147483648"/>
            <ac:spMk id="5" creationId="{A744061F-63EB-9B8E-2CBA-B3ED2CA91732}"/>
          </ac:spMkLst>
        </pc:spChg>
        <pc:spChg chg="mod">
          <ac:chgData name="trungbo2001@gmail.com" userId="8ce29e2eda34f706" providerId="LiveId" clId="{383FF813-9495-42FD-B238-7FDEB693A54C}" dt="2023-05-19T17:02:51.928" v="0"/>
          <ac:spMkLst>
            <pc:docMk/>
            <pc:sldMasterMk cId="1511689930" sldId="2147483648"/>
            <ac:spMk id="6" creationId="{23B9124F-98F0-B3C4-A4FE-458648B4F6E4}"/>
          </ac:spMkLst>
        </pc:spChg>
        <pc:sldLayoutChg chg="modSp">
          <pc:chgData name="trungbo2001@gmail.com" userId="8ce29e2eda34f706" providerId="LiveId" clId="{383FF813-9495-42FD-B238-7FDEB693A54C}" dt="2023-05-19T17:02:51.928" v="0"/>
          <pc:sldLayoutMkLst>
            <pc:docMk/>
            <pc:sldMasterMk cId="1511689930" sldId="2147483648"/>
            <pc:sldLayoutMk cId="4200179604" sldId="2147483649"/>
          </pc:sldLayoutMkLst>
          <pc:spChg chg="mod">
            <ac:chgData name="trungbo2001@gmail.com" userId="8ce29e2eda34f706" providerId="LiveId" clId="{383FF813-9495-42FD-B238-7FDEB693A54C}" dt="2023-05-19T17:02:51.928" v="0"/>
            <ac:spMkLst>
              <pc:docMk/>
              <pc:sldMasterMk cId="1511689930" sldId="2147483648"/>
              <pc:sldLayoutMk cId="4200179604" sldId="2147483649"/>
              <ac:spMk id="2" creationId="{3A3769B7-EF6C-B87D-34A1-EF71AD1B7CAB}"/>
            </ac:spMkLst>
          </pc:spChg>
          <pc:spChg chg="mod">
            <ac:chgData name="trungbo2001@gmail.com" userId="8ce29e2eda34f706" providerId="LiveId" clId="{383FF813-9495-42FD-B238-7FDEB693A54C}" dt="2023-05-19T17:02:51.928" v="0"/>
            <ac:spMkLst>
              <pc:docMk/>
              <pc:sldMasterMk cId="1511689930" sldId="2147483648"/>
              <pc:sldLayoutMk cId="4200179604" sldId="2147483649"/>
              <ac:spMk id="3" creationId="{E077E1BB-0D6D-FCF9-8C02-9D291F8AA609}"/>
            </ac:spMkLst>
          </pc:spChg>
        </pc:sldLayoutChg>
        <pc:sldLayoutChg chg="modSp">
          <pc:chgData name="trungbo2001@gmail.com" userId="8ce29e2eda34f706" providerId="LiveId" clId="{383FF813-9495-42FD-B238-7FDEB693A54C}" dt="2023-05-19T17:02:51.928" v="0"/>
          <pc:sldLayoutMkLst>
            <pc:docMk/>
            <pc:sldMasterMk cId="1511689930" sldId="2147483648"/>
            <pc:sldLayoutMk cId="2049131923" sldId="2147483651"/>
          </pc:sldLayoutMkLst>
          <pc:spChg chg="mod">
            <ac:chgData name="trungbo2001@gmail.com" userId="8ce29e2eda34f706" providerId="LiveId" clId="{383FF813-9495-42FD-B238-7FDEB693A54C}" dt="2023-05-19T17:02:51.928" v="0"/>
            <ac:spMkLst>
              <pc:docMk/>
              <pc:sldMasterMk cId="1511689930" sldId="2147483648"/>
              <pc:sldLayoutMk cId="2049131923" sldId="2147483651"/>
              <ac:spMk id="2" creationId="{5B4EDAC4-BF54-9BE2-C2E8-AF51CDBEA6D3}"/>
            </ac:spMkLst>
          </pc:spChg>
          <pc:spChg chg="mod">
            <ac:chgData name="trungbo2001@gmail.com" userId="8ce29e2eda34f706" providerId="LiveId" clId="{383FF813-9495-42FD-B238-7FDEB693A54C}" dt="2023-05-19T17:02:51.928" v="0"/>
            <ac:spMkLst>
              <pc:docMk/>
              <pc:sldMasterMk cId="1511689930" sldId="2147483648"/>
              <pc:sldLayoutMk cId="2049131923" sldId="2147483651"/>
              <ac:spMk id="3" creationId="{8230B641-0378-960E-5F39-39F26403E107}"/>
            </ac:spMkLst>
          </pc:spChg>
        </pc:sldLayoutChg>
        <pc:sldLayoutChg chg="modSp">
          <pc:chgData name="trungbo2001@gmail.com" userId="8ce29e2eda34f706" providerId="LiveId" clId="{383FF813-9495-42FD-B238-7FDEB693A54C}" dt="2023-05-19T17:02:51.928" v="0"/>
          <pc:sldLayoutMkLst>
            <pc:docMk/>
            <pc:sldMasterMk cId="1511689930" sldId="2147483648"/>
            <pc:sldLayoutMk cId="3944428829" sldId="2147483652"/>
          </pc:sldLayoutMkLst>
          <pc:spChg chg="mod">
            <ac:chgData name="trungbo2001@gmail.com" userId="8ce29e2eda34f706" providerId="LiveId" clId="{383FF813-9495-42FD-B238-7FDEB693A54C}" dt="2023-05-19T17:02:51.928" v="0"/>
            <ac:spMkLst>
              <pc:docMk/>
              <pc:sldMasterMk cId="1511689930" sldId="2147483648"/>
              <pc:sldLayoutMk cId="3944428829" sldId="2147483652"/>
              <ac:spMk id="3" creationId="{B535A08F-8A5F-897A-C470-DAEC94E0DBEA}"/>
            </ac:spMkLst>
          </pc:spChg>
          <pc:spChg chg="mod">
            <ac:chgData name="trungbo2001@gmail.com" userId="8ce29e2eda34f706" providerId="LiveId" clId="{383FF813-9495-42FD-B238-7FDEB693A54C}" dt="2023-05-19T17:02:51.928" v="0"/>
            <ac:spMkLst>
              <pc:docMk/>
              <pc:sldMasterMk cId="1511689930" sldId="2147483648"/>
              <pc:sldLayoutMk cId="3944428829" sldId="2147483652"/>
              <ac:spMk id="4" creationId="{804D16C8-8FC6-EAF0-CAC6-8AA25BC0E6C8}"/>
            </ac:spMkLst>
          </pc:spChg>
        </pc:sldLayoutChg>
        <pc:sldLayoutChg chg="modSp">
          <pc:chgData name="trungbo2001@gmail.com" userId="8ce29e2eda34f706" providerId="LiveId" clId="{383FF813-9495-42FD-B238-7FDEB693A54C}" dt="2023-05-19T17:02:51.928" v="0"/>
          <pc:sldLayoutMkLst>
            <pc:docMk/>
            <pc:sldMasterMk cId="1511689930" sldId="2147483648"/>
            <pc:sldLayoutMk cId="612698169" sldId="2147483653"/>
          </pc:sldLayoutMkLst>
          <pc:spChg chg="mod">
            <ac:chgData name="trungbo2001@gmail.com" userId="8ce29e2eda34f706" providerId="LiveId" clId="{383FF813-9495-42FD-B238-7FDEB693A54C}" dt="2023-05-19T17:02:51.928" v="0"/>
            <ac:spMkLst>
              <pc:docMk/>
              <pc:sldMasterMk cId="1511689930" sldId="2147483648"/>
              <pc:sldLayoutMk cId="612698169" sldId="2147483653"/>
              <ac:spMk id="2" creationId="{D9BBD2E6-1748-C747-7095-EC2D3B3241AE}"/>
            </ac:spMkLst>
          </pc:spChg>
          <pc:spChg chg="mod">
            <ac:chgData name="trungbo2001@gmail.com" userId="8ce29e2eda34f706" providerId="LiveId" clId="{383FF813-9495-42FD-B238-7FDEB693A54C}" dt="2023-05-19T17:02:51.928" v="0"/>
            <ac:spMkLst>
              <pc:docMk/>
              <pc:sldMasterMk cId="1511689930" sldId="2147483648"/>
              <pc:sldLayoutMk cId="612698169" sldId="2147483653"/>
              <ac:spMk id="3" creationId="{749602D6-3F8D-D0D1-6B6E-80CE31A19DB8}"/>
            </ac:spMkLst>
          </pc:spChg>
          <pc:spChg chg="mod">
            <ac:chgData name="trungbo2001@gmail.com" userId="8ce29e2eda34f706" providerId="LiveId" clId="{383FF813-9495-42FD-B238-7FDEB693A54C}" dt="2023-05-19T17:02:51.928" v="0"/>
            <ac:spMkLst>
              <pc:docMk/>
              <pc:sldMasterMk cId="1511689930" sldId="2147483648"/>
              <pc:sldLayoutMk cId="612698169" sldId="2147483653"/>
              <ac:spMk id="4" creationId="{10E2A24B-ED1B-DDC3-2BF6-5786FB0447EC}"/>
            </ac:spMkLst>
          </pc:spChg>
          <pc:spChg chg="mod">
            <ac:chgData name="trungbo2001@gmail.com" userId="8ce29e2eda34f706" providerId="LiveId" clId="{383FF813-9495-42FD-B238-7FDEB693A54C}" dt="2023-05-19T17:02:51.928" v="0"/>
            <ac:spMkLst>
              <pc:docMk/>
              <pc:sldMasterMk cId="1511689930" sldId="2147483648"/>
              <pc:sldLayoutMk cId="612698169" sldId="2147483653"/>
              <ac:spMk id="5" creationId="{21946F67-D613-52A7-ED10-05D5945911A4}"/>
            </ac:spMkLst>
          </pc:spChg>
          <pc:spChg chg="mod">
            <ac:chgData name="trungbo2001@gmail.com" userId="8ce29e2eda34f706" providerId="LiveId" clId="{383FF813-9495-42FD-B238-7FDEB693A54C}" dt="2023-05-19T17:02:51.928" v="0"/>
            <ac:spMkLst>
              <pc:docMk/>
              <pc:sldMasterMk cId="1511689930" sldId="2147483648"/>
              <pc:sldLayoutMk cId="612698169" sldId="2147483653"/>
              <ac:spMk id="6" creationId="{10C30B7D-64ED-2317-90A4-37A27A6655B6}"/>
            </ac:spMkLst>
          </pc:spChg>
        </pc:sldLayoutChg>
        <pc:sldLayoutChg chg="modSp">
          <pc:chgData name="trungbo2001@gmail.com" userId="8ce29e2eda34f706" providerId="LiveId" clId="{383FF813-9495-42FD-B238-7FDEB693A54C}" dt="2023-05-19T17:02:51.928" v="0"/>
          <pc:sldLayoutMkLst>
            <pc:docMk/>
            <pc:sldMasterMk cId="1511689930" sldId="2147483648"/>
            <pc:sldLayoutMk cId="3030968019" sldId="2147483656"/>
          </pc:sldLayoutMkLst>
          <pc:spChg chg="mod">
            <ac:chgData name="trungbo2001@gmail.com" userId="8ce29e2eda34f706" providerId="LiveId" clId="{383FF813-9495-42FD-B238-7FDEB693A54C}" dt="2023-05-19T17:02:51.928" v="0"/>
            <ac:spMkLst>
              <pc:docMk/>
              <pc:sldMasterMk cId="1511689930" sldId="2147483648"/>
              <pc:sldLayoutMk cId="3030968019" sldId="2147483656"/>
              <ac:spMk id="2" creationId="{3D37E45C-1E4D-E282-B733-F55315EFE3CD}"/>
            </ac:spMkLst>
          </pc:spChg>
          <pc:spChg chg="mod">
            <ac:chgData name="trungbo2001@gmail.com" userId="8ce29e2eda34f706" providerId="LiveId" clId="{383FF813-9495-42FD-B238-7FDEB693A54C}" dt="2023-05-19T17:02:51.928" v="0"/>
            <ac:spMkLst>
              <pc:docMk/>
              <pc:sldMasterMk cId="1511689930" sldId="2147483648"/>
              <pc:sldLayoutMk cId="3030968019" sldId="2147483656"/>
              <ac:spMk id="3" creationId="{5128A6ED-06AC-1D20-D38E-3632F1CD3C4F}"/>
            </ac:spMkLst>
          </pc:spChg>
          <pc:spChg chg="mod">
            <ac:chgData name="trungbo2001@gmail.com" userId="8ce29e2eda34f706" providerId="LiveId" clId="{383FF813-9495-42FD-B238-7FDEB693A54C}" dt="2023-05-19T17:02:51.928" v="0"/>
            <ac:spMkLst>
              <pc:docMk/>
              <pc:sldMasterMk cId="1511689930" sldId="2147483648"/>
              <pc:sldLayoutMk cId="3030968019" sldId="2147483656"/>
              <ac:spMk id="4" creationId="{E54F324A-4410-BC1A-590C-628953A25019}"/>
            </ac:spMkLst>
          </pc:spChg>
        </pc:sldLayoutChg>
        <pc:sldLayoutChg chg="modSp">
          <pc:chgData name="trungbo2001@gmail.com" userId="8ce29e2eda34f706" providerId="LiveId" clId="{383FF813-9495-42FD-B238-7FDEB693A54C}" dt="2023-05-19T17:02:51.928" v="0"/>
          <pc:sldLayoutMkLst>
            <pc:docMk/>
            <pc:sldMasterMk cId="1511689930" sldId="2147483648"/>
            <pc:sldLayoutMk cId="247964581" sldId="2147483657"/>
          </pc:sldLayoutMkLst>
          <pc:spChg chg="mod">
            <ac:chgData name="trungbo2001@gmail.com" userId="8ce29e2eda34f706" providerId="LiveId" clId="{383FF813-9495-42FD-B238-7FDEB693A54C}" dt="2023-05-19T17:02:51.928" v="0"/>
            <ac:spMkLst>
              <pc:docMk/>
              <pc:sldMasterMk cId="1511689930" sldId="2147483648"/>
              <pc:sldLayoutMk cId="247964581" sldId="2147483657"/>
              <ac:spMk id="2" creationId="{2B5D7F9B-06C5-9A53-B40C-C24C1A52CC6C}"/>
            </ac:spMkLst>
          </pc:spChg>
          <pc:spChg chg="mod">
            <ac:chgData name="trungbo2001@gmail.com" userId="8ce29e2eda34f706" providerId="LiveId" clId="{383FF813-9495-42FD-B238-7FDEB693A54C}" dt="2023-05-19T17:02:51.928" v="0"/>
            <ac:spMkLst>
              <pc:docMk/>
              <pc:sldMasterMk cId="1511689930" sldId="2147483648"/>
              <pc:sldLayoutMk cId="247964581" sldId="2147483657"/>
              <ac:spMk id="3" creationId="{4A266A5B-0A75-796F-E216-9A279F9F0EC1}"/>
            </ac:spMkLst>
          </pc:spChg>
          <pc:spChg chg="mod">
            <ac:chgData name="trungbo2001@gmail.com" userId="8ce29e2eda34f706" providerId="LiveId" clId="{383FF813-9495-42FD-B238-7FDEB693A54C}" dt="2023-05-19T17:02:51.928" v="0"/>
            <ac:spMkLst>
              <pc:docMk/>
              <pc:sldMasterMk cId="1511689930" sldId="2147483648"/>
              <pc:sldLayoutMk cId="247964581" sldId="2147483657"/>
              <ac:spMk id="4" creationId="{B30D9EAC-7C16-EEA6-43E4-2209059F66D3}"/>
            </ac:spMkLst>
          </pc:spChg>
        </pc:sldLayoutChg>
        <pc:sldLayoutChg chg="modSp">
          <pc:chgData name="trungbo2001@gmail.com" userId="8ce29e2eda34f706" providerId="LiveId" clId="{383FF813-9495-42FD-B238-7FDEB693A54C}" dt="2023-05-19T17:02:51.928" v="0"/>
          <pc:sldLayoutMkLst>
            <pc:docMk/>
            <pc:sldMasterMk cId="1511689930" sldId="2147483648"/>
            <pc:sldLayoutMk cId="776383635" sldId="2147483659"/>
          </pc:sldLayoutMkLst>
          <pc:spChg chg="mod">
            <ac:chgData name="trungbo2001@gmail.com" userId="8ce29e2eda34f706" providerId="LiveId" clId="{383FF813-9495-42FD-B238-7FDEB693A54C}" dt="2023-05-19T17:02:51.928" v="0"/>
            <ac:spMkLst>
              <pc:docMk/>
              <pc:sldMasterMk cId="1511689930" sldId="2147483648"/>
              <pc:sldLayoutMk cId="776383635" sldId="2147483659"/>
              <ac:spMk id="2" creationId="{B5F785AB-CA97-0CB3-BB75-96C13BE3686B}"/>
            </ac:spMkLst>
          </pc:spChg>
          <pc:spChg chg="mod">
            <ac:chgData name="trungbo2001@gmail.com" userId="8ce29e2eda34f706" providerId="LiveId" clId="{383FF813-9495-42FD-B238-7FDEB693A54C}" dt="2023-05-19T17:02:51.928" v="0"/>
            <ac:spMkLst>
              <pc:docMk/>
              <pc:sldMasterMk cId="1511689930" sldId="2147483648"/>
              <pc:sldLayoutMk cId="776383635" sldId="2147483659"/>
              <ac:spMk id="3" creationId="{17E335D0-FC15-23C0-E9B2-07CA51295194}"/>
            </ac:spMkLst>
          </pc:spChg>
        </pc:sldLayoutChg>
      </pc:sldMasterChg>
      <pc:sldMasterChg chg="del delSldLayout">
        <pc:chgData name="trungbo2001@gmail.com" userId="8ce29e2eda34f706" providerId="LiveId" clId="{383FF813-9495-42FD-B238-7FDEB693A54C}" dt="2023-05-19T17:19:51.428" v="333" actId="47"/>
        <pc:sldMasterMkLst>
          <pc:docMk/>
          <pc:sldMasterMk cId="745835200" sldId="2147483696"/>
        </pc:sldMasterMkLst>
        <pc:sldLayoutChg chg="del">
          <pc:chgData name="trungbo2001@gmail.com" userId="8ce29e2eda34f706" providerId="LiveId" clId="{383FF813-9495-42FD-B238-7FDEB693A54C}" dt="2023-05-19T17:19:51.428" v="333" actId="47"/>
          <pc:sldLayoutMkLst>
            <pc:docMk/>
            <pc:sldMasterMk cId="745835200" sldId="2147483696"/>
            <pc:sldLayoutMk cId="1717307626" sldId="2147483697"/>
          </pc:sldLayoutMkLst>
        </pc:sldLayoutChg>
        <pc:sldLayoutChg chg="del">
          <pc:chgData name="trungbo2001@gmail.com" userId="8ce29e2eda34f706" providerId="LiveId" clId="{383FF813-9495-42FD-B238-7FDEB693A54C}" dt="2023-05-19T17:19:51.428" v="333" actId="47"/>
          <pc:sldLayoutMkLst>
            <pc:docMk/>
            <pc:sldMasterMk cId="745835200" sldId="2147483696"/>
            <pc:sldLayoutMk cId="188676526" sldId="2147483698"/>
          </pc:sldLayoutMkLst>
        </pc:sldLayoutChg>
        <pc:sldLayoutChg chg="del">
          <pc:chgData name="trungbo2001@gmail.com" userId="8ce29e2eda34f706" providerId="LiveId" clId="{383FF813-9495-42FD-B238-7FDEB693A54C}" dt="2023-05-19T17:19:51.428" v="333" actId="47"/>
          <pc:sldLayoutMkLst>
            <pc:docMk/>
            <pc:sldMasterMk cId="745835200" sldId="2147483696"/>
            <pc:sldLayoutMk cId="463817737" sldId="2147483699"/>
          </pc:sldLayoutMkLst>
        </pc:sldLayoutChg>
        <pc:sldLayoutChg chg="del">
          <pc:chgData name="trungbo2001@gmail.com" userId="8ce29e2eda34f706" providerId="LiveId" clId="{383FF813-9495-42FD-B238-7FDEB693A54C}" dt="2023-05-19T17:19:51.428" v="333" actId="47"/>
          <pc:sldLayoutMkLst>
            <pc:docMk/>
            <pc:sldMasterMk cId="745835200" sldId="2147483696"/>
            <pc:sldLayoutMk cId="2560388016" sldId="2147483700"/>
          </pc:sldLayoutMkLst>
        </pc:sldLayoutChg>
        <pc:sldLayoutChg chg="del">
          <pc:chgData name="trungbo2001@gmail.com" userId="8ce29e2eda34f706" providerId="LiveId" clId="{383FF813-9495-42FD-B238-7FDEB693A54C}" dt="2023-05-19T17:19:51.428" v="333" actId="47"/>
          <pc:sldLayoutMkLst>
            <pc:docMk/>
            <pc:sldMasterMk cId="745835200" sldId="2147483696"/>
            <pc:sldLayoutMk cId="3356628660" sldId="2147483701"/>
          </pc:sldLayoutMkLst>
        </pc:sldLayoutChg>
        <pc:sldLayoutChg chg="del">
          <pc:chgData name="trungbo2001@gmail.com" userId="8ce29e2eda34f706" providerId="LiveId" clId="{383FF813-9495-42FD-B238-7FDEB693A54C}" dt="2023-05-19T17:19:51.428" v="333" actId="47"/>
          <pc:sldLayoutMkLst>
            <pc:docMk/>
            <pc:sldMasterMk cId="745835200" sldId="2147483696"/>
            <pc:sldLayoutMk cId="3800521808" sldId="2147483702"/>
          </pc:sldLayoutMkLst>
        </pc:sldLayoutChg>
        <pc:sldLayoutChg chg="del">
          <pc:chgData name="trungbo2001@gmail.com" userId="8ce29e2eda34f706" providerId="LiveId" clId="{383FF813-9495-42FD-B238-7FDEB693A54C}" dt="2023-05-19T17:19:51.428" v="333" actId="47"/>
          <pc:sldLayoutMkLst>
            <pc:docMk/>
            <pc:sldMasterMk cId="745835200" sldId="2147483696"/>
            <pc:sldLayoutMk cId="45545002" sldId="2147483703"/>
          </pc:sldLayoutMkLst>
        </pc:sldLayoutChg>
        <pc:sldLayoutChg chg="del">
          <pc:chgData name="trungbo2001@gmail.com" userId="8ce29e2eda34f706" providerId="LiveId" clId="{383FF813-9495-42FD-B238-7FDEB693A54C}" dt="2023-05-19T17:19:51.428" v="333" actId="47"/>
          <pc:sldLayoutMkLst>
            <pc:docMk/>
            <pc:sldMasterMk cId="745835200" sldId="2147483696"/>
            <pc:sldLayoutMk cId="2440052992" sldId="2147483704"/>
          </pc:sldLayoutMkLst>
        </pc:sldLayoutChg>
        <pc:sldLayoutChg chg="del">
          <pc:chgData name="trungbo2001@gmail.com" userId="8ce29e2eda34f706" providerId="LiveId" clId="{383FF813-9495-42FD-B238-7FDEB693A54C}" dt="2023-05-19T17:19:51.428" v="333" actId="47"/>
          <pc:sldLayoutMkLst>
            <pc:docMk/>
            <pc:sldMasterMk cId="745835200" sldId="2147483696"/>
            <pc:sldLayoutMk cId="1851989386" sldId="2147483705"/>
          </pc:sldLayoutMkLst>
        </pc:sldLayoutChg>
        <pc:sldLayoutChg chg="del">
          <pc:chgData name="trungbo2001@gmail.com" userId="8ce29e2eda34f706" providerId="LiveId" clId="{383FF813-9495-42FD-B238-7FDEB693A54C}" dt="2023-05-19T17:19:51.428" v="333" actId="47"/>
          <pc:sldLayoutMkLst>
            <pc:docMk/>
            <pc:sldMasterMk cId="745835200" sldId="2147483696"/>
            <pc:sldLayoutMk cId="1605312744" sldId="2147483706"/>
          </pc:sldLayoutMkLst>
        </pc:sldLayoutChg>
        <pc:sldLayoutChg chg="del">
          <pc:chgData name="trungbo2001@gmail.com" userId="8ce29e2eda34f706" providerId="LiveId" clId="{383FF813-9495-42FD-B238-7FDEB693A54C}" dt="2023-05-19T17:19:51.428" v="333" actId="47"/>
          <pc:sldLayoutMkLst>
            <pc:docMk/>
            <pc:sldMasterMk cId="745835200" sldId="2147483696"/>
            <pc:sldLayoutMk cId="1752969855" sldId="2147483707"/>
          </pc:sldLayoutMkLst>
        </pc:sldLayoutChg>
      </pc:sldMasterChg>
      <pc:sldMasterChg chg="del delSldLayout">
        <pc:chgData name="trungbo2001@gmail.com" userId="8ce29e2eda34f706" providerId="LiveId" clId="{383FF813-9495-42FD-B238-7FDEB693A54C}" dt="2023-05-19T17:20:19.781" v="334" actId="47"/>
        <pc:sldMasterMkLst>
          <pc:docMk/>
          <pc:sldMasterMk cId="3491104836" sldId="2147483764"/>
        </pc:sldMasterMkLst>
        <pc:sldLayoutChg chg="del">
          <pc:chgData name="trungbo2001@gmail.com" userId="8ce29e2eda34f706" providerId="LiveId" clId="{383FF813-9495-42FD-B238-7FDEB693A54C}" dt="2023-05-19T17:20:19.781" v="334" actId="47"/>
          <pc:sldLayoutMkLst>
            <pc:docMk/>
            <pc:sldMasterMk cId="3491104836" sldId="2147483764"/>
            <pc:sldLayoutMk cId="2303039405" sldId="2147483765"/>
          </pc:sldLayoutMkLst>
        </pc:sldLayoutChg>
        <pc:sldLayoutChg chg="del">
          <pc:chgData name="trungbo2001@gmail.com" userId="8ce29e2eda34f706" providerId="LiveId" clId="{383FF813-9495-42FD-B238-7FDEB693A54C}" dt="2023-05-19T17:20:19.781" v="334" actId="47"/>
          <pc:sldLayoutMkLst>
            <pc:docMk/>
            <pc:sldMasterMk cId="3491104836" sldId="2147483764"/>
            <pc:sldLayoutMk cId="3922020080" sldId="2147483766"/>
          </pc:sldLayoutMkLst>
        </pc:sldLayoutChg>
        <pc:sldLayoutChg chg="del">
          <pc:chgData name="trungbo2001@gmail.com" userId="8ce29e2eda34f706" providerId="LiveId" clId="{383FF813-9495-42FD-B238-7FDEB693A54C}" dt="2023-05-19T17:20:19.781" v="334" actId="47"/>
          <pc:sldLayoutMkLst>
            <pc:docMk/>
            <pc:sldMasterMk cId="3491104836" sldId="2147483764"/>
            <pc:sldLayoutMk cId="3170765926" sldId="2147483767"/>
          </pc:sldLayoutMkLst>
        </pc:sldLayoutChg>
        <pc:sldLayoutChg chg="del">
          <pc:chgData name="trungbo2001@gmail.com" userId="8ce29e2eda34f706" providerId="LiveId" clId="{383FF813-9495-42FD-B238-7FDEB693A54C}" dt="2023-05-19T17:20:19.781" v="334" actId="47"/>
          <pc:sldLayoutMkLst>
            <pc:docMk/>
            <pc:sldMasterMk cId="3491104836" sldId="2147483764"/>
            <pc:sldLayoutMk cId="2900953313" sldId="2147483768"/>
          </pc:sldLayoutMkLst>
        </pc:sldLayoutChg>
        <pc:sldLayoutChg chg="del">
          <pc:chgData name="trungbo2001@gmail.com" userId="8ce29e2eda34f706" providerId="LiveId" clId="{383FF813-9495-42FD-B238-7FDEB693A54C}" dt="2023-05-19T17:20:19.781" v="334" actId="47"/>
          <pc:sldLayoutMkLst>
            <pc:docMk/>
            <pc:sldMasterMk cId="3491104836" sldId="2147483764"/>
            <pc:sldLayoutMk cId="3827733373" sldId="2147483769"/>
          </pc:sldLayoutMkLst>
        </pc:sldLayoutChg>
        <pc:sldLayoutChg chg="del">
          <pc:chgData name="trungbo2001@gmail.com" userId="8ce29e2eda34f706" providerId="LiveId" clId="{383FF813-9495-42FD-B238-7FDEB693A54C}" dt="2023-05-19T17:20:19.781" v="334" actId="47"/>
          <pc:sldLayoutMkLst>
            <pc:docMk/>
            <pc:sldMasterMk cId="3491104836" sldId="2147483764"/>
            <pc:sldLayoutMk cId="1006299104" sldId="2147483770"/>
          </pc:sldLayoutMkLst>
        </pc:sldLayoutChg>
        <pc:sldLayoutChg chg="del">
          <pc:chgData name="trungbo2001@gmail.com" userId="8ce29e2eda34f706" providerId="LiveId" clId="{383FF813-9495-42FD-B238-7FDEB693A54C}" dt="2023-05-19T17:20:19.781" v="334" actId="47"/>
          <pc:sldLayoutMkLst>
            <pc:docMk/>
            <pc:sldMasterMk cId="3491104836" sldId="2147483764"/>
            <pc:sldLayoutMk cId="919147601" sldId="2147483771"/>
          </pc:sldLayoutMkLst>
        </pc:sldLayoutChg>
        <pc:sldLayoutChg chg="del">
          <pc:chgData name="trungbo2001@gmail.com" userId="8ce29e2eda34f706" providerId="LiveId" clId="{383FF813-9495-42FD-B238-7FDEB693A54C}" dt="2023-05-19T17:20:19.781" v="334" actId="47"/>
          <pc:sldLayoutMkLst>
            <pc:docMk/>
            <pc:sldMasterMk cId="3491104836" sldId="2147483764"/>
            <pc:sldLayoutMk cId="3464598067" sldId="2147483772"/>
          </pc:sldLayoutMkLst>
        </pc:sldLayoutChg>
        <pc:sldLayoutChg chg="del">
          <pc:chgData name="trungbo2001@gmail.com" userId="8ce29e2eda34f706" providerId="LiveId" clId="{383FF813-9495-42FD-B238-7FDEB693A54C}" dt="2023-05-19T17:20:19.781" v="334" actId="47"/>
          <pc:sldLayoutMkLst>
            <pc:docMk/>
            <pc:sldMasterMk cId="3491104836" sldId="2147483764"/>
            <pc:sldLayoutMk cId="2583592847" sldId="2147483773"/>
          </pc:sldLayoutMkLst>
        </pc:sldLayoutChg>
        <pc:sldLayoutChg chg="del">
          <pc:chgData name="trungbo2001@gmail.com" userId="8ce29e2eda34f706" providerId="LiveId" clId="{383FF813-9495-42FD-B238-7FDEB693A54C}" dt="2023-05-19T17:20:19.781" v="334" actId="47"/>
          <pc:sldLayoutMkLst>
            <pc:docMk/>
            <pc:sldMasterMk cId="3491104836" sldId="2147483764"/>
            <pc:sldLayoutMk cId="3704137243" sldId="2147483774"/>
          </pc:sldLayoutMkLst>
        </pc:sldLayoutChg>
        <pc:sldLayoutChg chg="del">
          <pc:chgData name="trungbo2001@gmail.com" userId="8ce29e2eda34f706" providerId="LiveId" clId="{383FF813-9495-42FD-B238-7FDEB693A54C}" dt="2023-05-19T17:20:19.781" v="334" actId="47"/>
          <pc:sldLayoutMkLst>
            <pc:docMk/>
            <pc:sldMasterMk cId="3491104836" sldId="2147483764"/>
            <pc:sldLayoutMk cId="1765242765" sldId="2147483775"/>
          </pc:sldLayoutMkLst>
        </pc:sldLayoutChg>
      </pc:sldMasterChg>
      <pc:sldMasterChg chg="add del addSldLayout delSldLayout">
        <pc:chgData name="trungbo2001@gmail.com" userId="8ce29e2eda34f706" providerId="LiveId" clId="{383FF813-9495-42FD-B238-7FDEB693A54C}" dt="2023-05-19T17:28:10.309" v="411" actId="47"/>
        <pc:sldMasterMkLst>
          <pc:docMk/>
          <pc:sldMasterMk cId="2509419707" sldId="2147483788"/>
        </pc:sldMasterMkLst>
        <pc:sldLayoutChg chg="add del">
          <pc:chgData name="trungbo2001@gmail.com" userId="8ce29e2eda34f706" providerId="LiveId" clId="{383FF813-9495-42FD-B238-7FDEB693A54C}" dt="2023-05-19T17:28:10.309" v="411" actId="47"/>
          <pc:sldLayoutMkLst>
            <pc:docMk/>
            <pc:sldMasterMk cId="2509419707" sldId="2147483788"/>
            <pc:sldLayoutMk cId="1008730336" sldId="2147483789"/>
          </pc:sldLayoutMkLst>
        </pc:sldLayoutChg>
        <pc:sldLayoutChg chg="add del">
          <pc:chgData name="trungbo2001@gmail.com" userId="8ce29e2eda34f706" providerId="LiveId" clId="{383FF813-9495-42FD-B238-7FDEB693A54C}" dt="2023-05-19T17:28:10.309" v="411" actId="47"/>
          <pc:sldLayoutMkLst>
            <pc:docMk/>
            <pc:sldMasterMk cId="2509419707" sldId="2147483788"/>
            <pc:sldLayoutMk cId="4206752604" sldId="2147483790"/>
          </pc:sldLayoutMkLst>
        </pc:sldLayoutChg>
        <pc:sldLayoutChg chg="add del">
          <pc:chgData name="trungbo2001@gmail.com" userId="8ce29e2eda34f706" providerId="LiveId" clId="{383FF813-9495-42FD-B238-7FDEB693A54C}" dt="2023-05-19T17:28:10.309" v="411" actId="47"/>
          <pc:sldLayoutMkLst>
            <pc:docMk/>
            <pc:sldMasterMk cId="2509419707" sldId="2147483788"/>
            <pc:sldLayoutMk cId="1851686836" sldId="2147483791"/>
          </pc:sldLayoutMkLst>
        </pc:sldLayoutChg>
        <pc:sldLayoutChg chg="add del">
          <pc:chgData name="trungbo2001@gmail.com" userId="8ce29e2eda34f706" providerId="LiveId" clId="{383FF813-9495-42FD-B238-7FDEB693A54C}" dt="2023-05-19T17:28:10.309" v="411" actId="47"/>
          <pc:sldLayoutMkLst>
            <pc:docMk/>
            <pc:sldMasterMk cId="2509419707" sldId="2147483788"/>
            <pc:sldLayoutMk cId="1316756772" sldId="2147483792"/>
          </pc:sldLayoutMkLst>
        </pc:sldLayoutChg>
        <pc:sldLayoutChg chg="add del">
          <pc:chgData name="trungbo2001@gmail.com" userId="8ce29e2eda34f706" providerId="LiveId" clId="{383FF813-9495-42FD-B238-7FDEB693A54C}" dt="2023-05-19T17:28:10.309" v="411" actId="47"/>
          <pc:sldLayoutMkLst>
            <pc:docMk/>
            <pc:sldMasterMk cId="2509419707" sldId="2147483788"/>
            <pc:sldLayoutMk cId="1325067844" sldId="2147483793"/>
          </pc:sldLayoutMkLst>
        </pc:sldLayoutChg>
        <pc:sldLayoutChg chg="add del">
          <pc:chgData name="trungbo2001@gmail.com" userId="8ce29e2eda34f706" providerId="LiveId" clId="{383FF813-9495-42FD-B238-7FDEB693A54C}" dt="2023-05-19T17:28:10.309" v="411" actId="47"/>
          <pc:sldLayoutMkLst>
            <pc:docMk/>
            <pc:sldMasterMk cId="2509419707" sldId="2147483788"/>
            <pc:sldLayoutMk cId="3318480419" sldId="2147483794"/>
          </pc:sldLayoutMkLst>
        </pc:sldLayoutChg>
        <pc:sldLayoutChg chg="add del">
          <pc:chgData name="trungbo2001@gmail.com" userId="8ce29e2eda34f706" providerId="LiveId" clId="{383FF813-9495-42FD-B238-7FDEB693A54C}" dt="2023-05-19T17:28:10.309" v="411" actId="47"/>
          <pc:sldLayoutMkLst>
            <pc:docMk/>
            <pc:sldMasterMk cId="2509419707" sldId="2147483788"/>
            <pc:sldLayoutMk cId="3125200741" sldId="2147483795"/>
          </pc:sldLayoutMkLst>
        </pc:sldLayoutChg>
        <pc:sldLayoutChg chg="add del">
          <pc:chgData name="trungbo2001@gmail.com" userId="8ce29e2eda34f706" providerId="LiveId" clId="{383FF813-9495-42FD-B238-7FDEB693A54C}" dt="2023-05-19T17:28:10.309" v="411" actId="47"/>
          <pc:sldLayoutMkLst>
            <pc:docMk/>
            <pc:sldMasterMk cId="2509419707" sldId="2147483788"/>
            <pc:sldLayoutMk cId="3964286798" sldId="2147483796"/>
          </pc:sldLayoutMkLst>
        </pc:sldLayoutChg>
        <pc:sldLayoutChg chg="add del">
          <pc:chgData name="trungbo2001@gmail.com" userId="8ce29e2eda34f706" providerId="LiveId" clId="{383FF813-9495-42FD-B238-7FDEB693A54C}" dt="2023-05-19T17:28:10.309" v="411" actId="47"/>
          <pc:sldLayoutMkLst>
            <pc:docMk/>
            <pc:sldMasterMk cId="2509419707" sldId="2147483788"/>
            <pc:sldLayoutMk cId="382709775" sldId="2147483797"/>
          </pc:sldLayoutMkLst>
        </pc:sldLayoutChg>
        <pc:sldLayoutChg chg="add del">
          <pc:chgData name="trungbo2001@gmail.com" userId="8ce29e2eda34f706" providerId="LiveId" clId="{383FF813-9495-42FD-B238-7FDEB693A54C}" dt="2023-05-19T17:28:10.309" v="411" actId="47"/>
          <pc:sldLayoutMkLst>
            <pc:docMk/>
            <pc:sldMasterMk cId="2509419707" sldId="2147483788"/>
            <pc:sldLayoutMk cId="3814608319" sldId="2147483798"/>
          </pc:sldLayoutMkLst>
        </pc:sldLayoutChg>
        <pc:sldLayoutChg chg="add del">
          <pc:chgData name="trungbo2001@gmail.com" userId="8ce29e2eda34f706" providerId="LiveId" clId="{383FF813-9495-42FD-B238-7FDEB693A54C}" dt="2023-05-19T17:28:10.309" v="411" actId="47"/>
          <pc:sldLayoutMkLst>
            <pc:docMk/>
            <pc:sldMasterMk cId="2509419707" sldId="2147483788"/>
            <pc:sldLayoutMk cId="1369010423" sldId="2147483799"/>
          </pc:sldLayoutMkLst>
        </pc:sldLayoutChg>
      </pc:sldMasterChg>
    </pc:docChg>
  </pc:docChgLst>
  <pc:docChgLst>
    <pc:chgData name="trungbo2001@gmail.com" userId="8ce29e2eda34f706" providerId="LiveId" clId="{65160E49-EF12-43BB-911C-733DCA80D055}"/>
    <pc:docChg chg="undo custSel addSld delSld modSld sldOrd">
      <pc:chgData name="trungbo2001@gmail.com" userId="8ce29e2eda34f706" providerId="LiveId" clId="{65160E49-EF12-43BB-911C-733DCA80D055}" dt="2023-05-31T15:34:52.082" v="3929" actId="113"/>
      <pc:docMkLst>
        <pc:docMk/>
      </pc:docMkLst>
      <pc:sldChg chg="modSp mod">
        <pc:chgData name="trungbo2001@gmail.com" userId="8ce29e2eda34f706" providerId="LiveId" clId="{65160E49-EF12-43BB-911C-733DCA80D055}" dt="2023-05-29T13:08:35.355" v="441" actId="115"/>
        <pc:sldMkLst>
          <pc:docMk/>
          <pc:sldMk cId="188881748" sldId="257"/>
        </pc:sldMkLst>
        <pc:spChg chg="mod">
          <ac:chgData name="trungbo2001@gmail.com" userId="8ce29e2eda34f706" providerId="LiveId" clId="{65160E49-EF12-43BB-911C-733DCA80D055}" dt="2023-05-29T13:08:35.355" v="441" actId="115"/>
          <ac:spMkLst>
            <pc:docMk/>
            <pc:sldMk cId="188881748" sldId="257"/>
            <ac:spMk id="2" creationId="{4E2321C9-41D8-F384-7D02-9862AAA10E44}"/>
          </ac:spMkLst>
        </pc:spChg>
      </pc:sldChg>
      <pc:sldChg chg="modSp mod">
        <pc:chgData name="trungbo2001@gmail.com" userId="8ce29e2eda34f706" providerId="LiveId" clId="{65160E49-EF12-43BB-911C-733DCA80D055}" dt="2023-05-29T13:08:50.299" v="444" actId="115"/>
        <pc:sldMkLst>
          <pc:docMk/>
          <pc:sldMk cId="2882303486" sldId="258"/>
        </pc:sldMkLst>
        <pc:spChg chg="mod">
          <ac:chgData name="trungbo2001@gmail.com" userId="8ce29e2eda34f706" providerId="LiveId" clId="{65160E49-EF12-43BB-911C-733DCA80D055}" dt="2023-05-29T13:08:50.299" v="444" actId="115"/>
          <ac:spMkLst>
            <pc:docMk/>
            <pc:sldMk cId="2882303486" sldId="258"/>
            <ac:spMk id="2" creationId="{4E2321C9-41D8-F384-7D02-9862AAA10E44}"/>
          </ac:spMkLst>
        </pc:spChg>
      </pc:sldChg>
      <pc:sldChg chg="modSp mod">
        <pc:chgData name="trungbo2001@gmail.com" userId="8ce29e2eda34f706" providerId="LiveId" clId="{65160E49-EF12-43BB-911C-733DCA80D055}" dt="2023-05-29T15:01:26.725" v="3583" actId="2711"/>
        <pc:sldMkLst>
          <pc:docMk/>
          <pc:sldMk cId="3259789572" sldId="259"/>
        </pc:sldMkLst>
        <pc:spChg chg="mod">
          <ac:chgData name="trungbo2001@gmail.com" userId="8ce29e2eda34f706" providerId="LiveId" clId="{65160E49-EF12-43BB-911C-733DCA80D055}" dt="2023-05-29T15:01:26.725" v="3583" actId="2711"/>
          <ac:spMkLst>
            <pc:docMk/>
            <pc:sldMk cId="3259789572" sldId="259"/>
            <ac:spMk id="2" creationId="{4E2321C9-41D8-F384-7D02-9862AAA10E44}"/>
          </ac:spMkLst>
        </pc:spChg>
      </pc:sldChg>
      <pc:sldChg chg="modSp mod">
        <pc:chgData name="trungbo2001@gmail.com" userId="8ce29e2eda34f706" providerId="LiveId" clId="{65160E49-EF12-43BB-911C-733DCA80D055}" dt="2023-05-31T15:16:07.497" v="3594" actId="122"/>
        <pc:sldMkLst>
          <pc:docMk/>
          <pc:sldMk cId="1395352229" sldId="505"/>
        </pc:sldMkLst>
        <pc:spChg chg="mod">
          <ac:chgData name="trungbo2001@gmail.com" userId="8ce29e2eda34f706" providerId="LiveId" clId="{65160E49-EF12-43BB-911C-733DCA80D055}" dt="2023-05-31T15:16:07.497" v="3594" actId="122"/>
          <ac:spMkLst>
            <pc:docMk/>
            <pc:sldMk cId="1395352229" sldId="505"/>
            <ac:spMk id="2" creationId="{00000000-0000-0000-0000-000000000000}"/>
          </ac:spMkLst>
        </pc:spChg>
      </pc:sldChg>
      <pc:sldChg chg="modSp mod">
        <pc:chgData name="trungbo2001@gmail.com" userId="8ce29e2eda34f706" providerId="LiveId" clId="{65160E49-EF12-43BB-911C-733DCA80D055}" dt="2023-05-31T15:17:31.839" v="3616" actId="404"/>
        <pc:sldMkLst>
          <pc:docMk/>
          <pc:sldMk cId="1178325330" sldId="506"/>
        </pc:sldMkLst>
        <pc:spChg chg="mod">
          <ac:chgData name="trungbo2001@gmail.com" userId="8ce29e2eda34f706" providerId="LiveId" clId="{65160E49-EF12-43BB-911C-733DCA80D055}" dt="2023-05-31T15:17:31.839" v="3616" actId="404"/>
          <ac:spMkLst>
            <pc:docMk/>
            <pc:sldMk cId="1178325330" sldId="506"/>
            <ac:spMk id="2" creationId="{00000000-0000-0000-0000-000000000000}"/>
          </ac:spMkLst>
        </pc:spChg>
      </pc:sldChg>
      <pc:sldChg chg="modSp mod">
        <pc:chgData name="trungbo2001@gmail.com" userId="8ce29e2eda34f706" providerId="LiveId" clId="{65160E49-EF12-43BB-911C-733DCA80D055}" dt="2023-05-31T15:17:45.809" v="3618" actId="122"/>
        <pc:sldMkLst>
          <pc:docMk/>
          <pc:sldMk cId="3210827526" sldId="507"/>
        </pc:sldMkLst>
        <pc:spChg chg="mod">
          <ac:chgData name="trungbo2001@gmail.com" userId="8ce29e2eda34f706" providerId="LiveId" clId="{65160E49-EF12-43BB-911C-733DCA80D055}" dt="2023-05-31T15:17:45.809" v="3618" actId="122"/>
          <ac:spMkLst>
            <pc:docMk/>
            <pc:sldMk cId="3210827526" sldId="507"/>
            <ac:spMk id="2" creationId="{00000000-0000-0000-0000-000000000000}"/>
          </ac:spMkLst>
        </pc:spChg>
      </pc:sldChg>
      <pc:sldChg chg="modSp mod">
        <pc:chgData name="trungbo2001@gmail.com" userId="8ce29e2eda34f706" providerId="LiveId" clId="{65160E49-EF12-43BB-911C-733DCA80D055}" dt="2023-05-31T15:15:35.814" v="3592" actId="122"/>
        <pc:sldMkLst>
          <pc:docMk/>
          <pc:sldMk cId="704201352" sldId="510"/>
        </pc:sldMkLst>
        <pc:spChg chg="mod">
          <ac:chgData name="trungbo2001@gmail.com" userId="8ce29e2eda34f706" providerId="LiveId" clId="{65160E49-EF12-43BB-911C-733DCA80D055}" dt="2023-05-31T15:15:35.814" v="3592" actId="122"/>
          <ac:spMkLst>
            <pc:docMk/>
            <pc:sldMk cId="704201352" sldId="510"/>
            <ac:spMk id="2" creationId="{00000000-0000-0000-0000-000000000000}"/>
          </ac:spMkLst>
        </pc:spChg>
      </pc:sldChg>
      <pc:sldChg chg="modSp mod">
        <pc:chgData name="trungbo2001@gmail.com" userId="8ce29e2eda34f706" providerId="LiveId" clId="{65160E49-EF12-43BB-911C-733DCA80D055}" dt="2023-05-31T15:18:02.330" v="3620" actId="403"/>
        <pc:sldMkLst>
          <pc:docMk/>
          <pc:sldMk cId="2173468269" sldId="511"/>
        </pc:sldMkLst>
        <pc:spChg chg="mod">
          <ac:chgData name="trungbo2001@gmail.com" userId="8ce29e2eda34f706" providerId="LiveId" clId="{65160E49-EF12-43BB-911C-733DCA80D055}" dt="2023-05-31T15:18:02.330" v="3620" actId="403"/>
          <ac:spMkLst>
            <pc:docMk/>
            <pc:sldMk cId="2173468269" sldId="511"/>
            <ac:spMk id="2" creationId="{00000000-0000-0000-0000-000000000000}"/>
          </ac:spMkLst>
        </pc:spChg>
      </pc:sldChg>
      <pc:sldChg chg="modSp add del mod">
        <pc:chgData name="trungbo2001@gmail.com" userId="8ce29e2eda34f706" providerId="LiveId" clId="{65160E49-EF12-43BB-911C-733DCA80D055}" dt="2023-05-29T14:49:09.316" v="3369" actId="404"/>
        <pc:sldMkLst>
          <pc:docMk/>
          <pc:sldMk cId="2785921620" sldId="9384"/>
        </pc:sldMkLst>
        <pc:spChg chg="mod">
          <ac:chgData name="trungbo2001@gmail.com" userId="8ce29e2eda34f706" providerId="LiveId" clId="{65160E49-EF12-43BB-911C-733DCA80D055}" dt="2023-05-29T14:49:09.316" v="3369" actId="404"/>
          <ac:spMkLst>
            <pc:docMk/>
            <pc:sldMk cId="2785921620" sldId="9384"/>
            <ac:spMk id="3" creationId="{00000000-0000-0000-0000-000000000000}"/>
          </ac:spMkLst>
        </pc:spChg>
      </pc:sldChg>
      <pc:sldChg chg="modSp mod">
        <pc:chgData name="trungbo2001@gmail.com" userId="8ce29e2eda34f706" providerId="LiveId" clId="{65160E49-EF12-43BB-911C-733DCA80D055}" dt="2023-05-29T13:29:15.339" v="865" actId="2711"/>
        <pc:sldMkLst>
          <pc:docMk/>
          <pc:sldMk cId="2625756720" sldId="9676"/>
        </pc:sldMkLst>
        <pc:spChg chg="mod">
          <ac:chgData name="trungbo2001@gmail.com" userId="8ce29e2eda34f706" providerId="LiveId" clId="{65160E49-EF12-43BB-911C-733DCA80D055}" dt="2023-05-29T13:29:15.339" v="865" actId="2711"/>
          <ac:spMkLst>
            <pc:docMk/>
            <pc:sldMk cId="2625756720" sldId="9676"/>
            <ac:spMk id="2" creationId="{00000000-0000-0000-0000-000000000000}"/>
          </ac:spMkLst>
        </pc:spChg>
      </pc:sldChg>
      <pc:sldChg chg="modSp mod">
        <pc:chgData name="trungbo2001@gmail.com" userId="8ce29e2eda34f706" providerId="LiveId" clId="{65160E49-EF12-43BB-911C-733DCA80D055}" dt="2023-05-29T13:32:35.451" v="866" actId="404"/>
        <pc:sldMkLst>
          <pc:docMk/>
          <pc:sldMk cId="3324069403" sldId="9679"/>
        </pc:sldMkLst>
        <pc:spChg chg="mod">
          <ac:chgData name="trungbo2001@gmail.com" userId="8ce29e2eda34f706" providerId="LiveId" clId="{65160E49-EF12-43BB-911C-733DCA80D055}" dt="2023-05-29T13:32:35.451" v="866" actId="404"/>
          <ac:spMkLst>
            <pc:docMk/>
            <pc:sldMk cId="3324069403" sldId="9679"/>
            <ac:spMk id="2" creationId="{00000000-0000-0000-0000-000000000000}"/>
          </ac:spMkLst>
        </pc:spChg>
      </pc:sldChg>
      <pc:sldChg chg="modSp mod">
        <pc:chgData name="trungbo2001@gmail.com" userId="8ce29e2eda34f706" providerId="LiveId" clId="{65160E49-EF12-43BB-911C-733DCA80D055}" dt="2023-05-29T14:50:40.035" v="3435" actId="207"/>
        <pc:sldMkLst>
          <pc:docMk/>
          <pc:sldMk cId="3565395012" sldId="9828"/>
        </pc:sldMkLst>
        <pc:spChg chg="mod">
          <ac:chgData name="trungbo2001@gmail.com" userId="8ce29e2eda34f706" providerId="LiveId" clId="{65160E49-EF12-43BB-911C-733DCA80D055}" dt="2023-05-29T14:50:40.035" v="3435" actId="207"/>
          <ac:spMkLst>
            <pc:docMk/>
            <pc:sldMk cId="3565395012" sldId="9828"/>
            <ac:spMk id="4" creationId="{00000000-0000-0000-0000-000000000000}"/>
          </ac:spMkLst>
        </pc:spChg>
      </pc:sldChg>
      <pc:sldChg chg="modSp">
        <pc:chgData name="trungbo2001@gmail.com" userId="8ce29e2eda34f706" providerId="LiveId" clId="{65160E49-EF12-43BB-911C-733DCA80D055}" dt="2023-05-29T13:27:12.928" v="760" actId="339"/>
        <pc:sldMkLst>
          <pc:docMk/>
          <pc:sldMk cId="3682898206" sldId="9835"/>
        </pc:sldMkLst>
        <pc:spChg chg="mod">
          <ac:chgData name="trungbo2001@gmail.com" userId="8ce29e2eda34f706" providerId="LiveId" clId="{65160E49-EF12-43BB-911C-733DCA80D055}" dt="2023-05-29T13:27:12.928" v="760" actId="339"/>
          <ac:spMkLst>
            <pc:docMk/>
            <pc:sldMk cId="3682898206" sldId="9835"/>
            <ac:spMk id="3075" creationId="{00000000-0000-0000-0000-000000000000}"/>
          </ac:spMkLst>
        </pc:spChg>
      </pc:sldChg>
      <pc:sldChg chg="modSp mod">
        <pc:chgData name="trungbo2001@gmail.com" userId="8ce29e2eda34f706" providerId="LiveId" clId="{65160E49-EF12-43BB-911C-733DCA80D055}" dt="2023-05-31T15:18:56.446" v="3637" actId="339"/>
        <pc:sldMkLst>
          <pc:docMk/>
          <pc:sldMk cId="3707224789" sldId="9883"/>
        </pc:sldMkLst>
        <pc:spChg chg="mod">
          <ac:chgData name="trungbo2001@gmail.com" userId="8ce29e2eda34f706" providerId="LiveId" clId="{65160E49-EF12-43BB-911C-733DCA80D055}" dt="2023-05-29T13:25:58.896" v="660" actId="339"/>
          <ac:spMkLst>
            <pc:docMk/>
            <pc:sldMk cId="3707224789" sldId="9883"/>
            <ac:spMk id="8" creationId="{00000000-0000-0000-0000-000000000000}"/>
          </ac:spMkLst>
        </pc:spChg>
        <pc:spChg chg="mod">
          <ac:chgData name="trungbo2001@gmail.com" userId="8ce29e2eda34f706" providerId="LiveId" clId="{65160E49-EF12-43BB-911C-733DCA80D055}" dt="2023-05-31T15:18:56.446" v="3637" actId="339"/>
          <ac:spMkLst>
            <pc:docMk/>
            <pc:sldMk cId="3707224789" sldId="9883"/>
            <ac:spMk id="9" creationId="{00000000-0000-0000-0000-000000000000}"/>
          </ac:spMkLst>
        </pc:spChg>
      </pc:sldChg>
      <pc:sldChg chg="modSp">
        <pc:chgData name="trungbo2001@gmail.com" userId="8ce29e2eda34f706" providerId="LiveId" clId="{65160E49-EF12-43BB-911C-733DCA80D055}" dt="2023-05-31T15:19:42.038" v="3638" actId="339"/>
        <pc:sldMkLst>
          <pc:docMk/>
          <pc:sldMk cId="3316720389" sldId="9884"/>
        </pc:sldMkLst>
        <pc:spChg chg="mod">
          <ac:chgData name="trungbo2001@gmail.com" userId="8ce29e2eda34f706" providerId="LiveId" clId="{65160E49-EF12-43BB-911C-733DCA80D055}" dt="2023-05-29T13:28:15.601" v="811" actId="339"/>
          <ac:spMkLst>
            <pc:docMk/>
            <pc:sldMk cId="3316720389" sldId="9884"/>
            <ac:spMk id="8" creationId="{00000000-0000-0000-0000-000000000000}"/>
          </ac:spMkLst>
        </pc:spChg>
        <pc:spChg chg="mod">
          <ac:chgData name="trungbo2001@gmail.com" userId="8ce29e2eda34f706" providerId="LiveId" clId="{65160E49-EF12-43BB-911C-733DCA80D055}" dt="2023-05-31T15:19:42.038" v="3638" actId="339"/>
          <ac:spMkLst>
            <pc:docMk/>
            <pc:sldMk cId="3316720389" sldId="9884"/>
            <ac:spMk id="9" creationId="{00000000-0000-0000-0000-000000000000}"/>
          </ac:spMkLst>
        </pc:spChg>
      </pc:sldChg>
      <pc:sldChg chg="addSp modSp mod">
        <pc:chgData name="trungbo2001@gmail.com" userId="8ce29e2eda34f706" providerId="LiveId" clId="{65160E49-EF12-43BB-911C-733DCA80D055}" dt="2023-05-31T15:34:30.328" v="3927" actId="404"/>
        <pc:sldMkLst>
          <pc:docMk/>
          <pc:sldMk cId="4233267882" sldId="9898"/>
        </pc:sldMkLst>
        <pc:spChg chg="add mod">
          <ac:chgData name="trungbo2001@gmail.com" userId="8ce29e2eda34f706" providerId="LiveId" clId="{65160E49-EF12-43BB-911C-733DCA80D055}" dt="2023-05-31T15:34:30.328" v="3927" actId="404"/>
          <ac:spMkLst>
            <pc:docMk/>
            <pc:sldMk cId="4233267882" sldId="9898"/>
            <ac:spMk id="2" creationId="{E1C96D9D-9FA5-A854-AB8A-D1A03C596B68}"/>
          </ac:spMkLst>
        </pc:spChg>
      </pc:sldChg>
      <pc:sldChg chg="modSp mod setBg">
        <pc:chgData name="trungbo2001@gmail.com" userId="8ce29e2eda34f706" providerId="LiveId" clId="{65160E49-EF12-43BB-911C-733DCA80D055}" dt="2023-05-29T13:16:11.713" v="565"/>
        <pc:sldMkLst>
          <pc:docMk/>
          <pc:sldMk cId="797099109" sldId="9947"/>
        </pc:sldMkLst>
        <pc:spChg chg="mod">
          <ac:chgData name="trungbo2001@gmail.com" userId="8ce29e2eda34f706" providerId="LiveId" clId="{65160E49-EF12-43BB-911C-733DCA80D055}" dt="2023-05-29T13:15:54.570" v="563" actId="403"/>
          <ac:spMkLst>
            <pc:docMk/>
            <pc:sldMk cId="797099109" sldId="9947"/>
            <ac:spMk id="2" creationId="{4E2321C9-41D8-F384-7D02-9862AAA10E44}"/>
          </ac:spMkLst>
        </pc:spChg>
      </pc:sldChg>
      <pc:sldChg chg="add del">
        <pc:chgData name="trungbo2001@gmail.com" userId="8ce29e2eda34f706" providerId="LiveId" clId="{65160E49-EF12-43BB-911C-733DCA80D055}" dt="2023-05-24T12:17:48.664" v="248" actId="47"/>
        <pc:sldMkLst>
          <pc:docMk/>
          <pc:sldMk cId="4200147473" sldId="9948"/>
        </pc:sldMkLst>
      </pc:sldChg>
      <pc:sldChg chg="modSp mod">
        <pc:chgData name="trungbo2001@gmail.com" userId="8ce29e2eda34f706" providerId="LiveId" clId="{65160E49-EF12-43BB-911C-733DCA80D055}" dt="2023-05-29T13:14:27.811" v="542" actId="115"/>
        <pc:sldMkLst>
          <pc:docMk/>
          <pc:sldMk cId="1000484756" sldId="9949"/>
        </pc:sldMkLst>
        <pc:spChg chg="mod">
          <ac:chgData name="trungbo2001@gmail.com" userId="8ce29e2eda34f706" providerId="LiveId" clId="{65160E49-EF12-43BB-911C-733DCA80D055}" dt="2023-05-29T13:14:27.811" v="542" actId="115"/>
          <ac:spMkLst>
            <pc:docMk/>
            <pc:sldMk cId="1000484756" sldId="9949"/>
            <ac:spMk id="2" creationId="{4E2321C9-41D8-F384-7D02-9862AAA10E44}"/>
          </ac:spMkLst>
        </pc:spChg>
      </pc:sldChg>
      <pc:sldChg chg="modSp mod">
        <pc:chgData name="trungbo2001@gmail.com" userId="8ce29e2eda34f706" providerId="LiveId" clId="{65160E49-EF12-43BB-911C-733DCA80D055}" dt="2023-05-29T13:14:03.690" v="532" actId="115"/>
        <pc:sldMkLst>
          <pc:docMk/>
          <pc:sldMk cId="2621291165" sldId="9950"/>
        </pc:sldMkLst>
        <pc:spChg chg="mod">
          <ac:chgData name="trungbo2001@gmail.com" userId="8ce29e2eda34f706" providerId="LiveId" clId="{65160E49-EF12-43BB-911C-733DCA80D055}" dt="2023-05-29T13:14:03.690" v="532" actId="115"/>
          <ac:spMkLst>
            <pc:docMk/>
            <pc:sldMk cId="2621291165" sldId="9950"/>
            <ac:spMk id="2" creationId="{4E2321C9-41D8-F384-7D02-9862AAA10E44}"/>
          </ac:spMkLst>
        </pc:spChg>
      </pc:sldChg>
      <pc:sldChg chg="modSp mod">
        <pc:chgData name="trungbo2001@gmail.com" userId="8ce29e2eda34f706" providerId="LiveId" clId="{65160E49-EF12-43BB-911C-733DCA80D055}" dt="2023-05-31T15:34:52.082" v="3929" actId="113"/>
        <pc:sldMkLst>
          <pc:docMk/>
          <pc:sldMk cId="4225715539" sldId="9951"/>
        </pc:sldMkLst>
        <pc:spChg chg="mod">
          <ac:chgData name="trungbo2001@gmail.com" userId="8ce29e2eda34f706" providerId="LiveId" clId="{65160E49-EF12-43BB-911C-733DCA80D055}" dt="2023-05-31T15:34:52.082" v="3929" actId="113"/>
          <ac:spMkLst>
            <pc:docMk/>
            <pc:sldMk cId="4225715539" sldId="9951"/>
            <ac:spMk id="2" creationId="{4E2321C9-41D8-F384-7D02-9862AAA10E44}"/>
          </ac:spMkLst>
        </pc:spChg>
      </pc:sldChg>
      <pc:sldChg chg="modSp mod">
        <pc:chgData name="trungbo2001@gmail.com" userId="8ce29e2eda34f706" providerId="LiveId" clId="{65160E49-EF12-43BB-911C-733DCA80D055}" dt="2023-05-29T13:13:44.315" v="524" actId="115"/>
        <pc:sldMkLst>
          <pc:docMk/>
          <pc:sldMk cId="1610819632" sldId="9952"/>
        </pc:sldMkLst>
        <pc:spChg chg="mod">
          <ac:chgData name="trungbo2001@gmail.com" userId="8ce29e2eda34f706" providerId="LiveId" clId="{65160E49-EF12-43BB-911C-733DCA80D055}" dt="2023-05-29T13:13:44.315" v="524" actId="115"/>
          <ac:spMkLst>
            <pc:docMk/>
            <pc:sldMk cId="1610819632" sldId="9952"/>
            <ac:spMk id="2" creationId="{4E2321C9-41D8-F384-7D02-9862AAA10E44}"/>
          </ac:spMkLst>
        </pc:spChg>
      </pc:sldChg>
      <pc:sldChg chg="modSp mod setBg">
        <pc:chgData name="trungbo2001@gmail.com" userId="8ce29e2eda34f706" providerId="LiveId" clId="{65160E49-EF12-43BB-911C-733DCA80D055}" dt="2023-05-29T14:38:54.431" v="3218" actId="27636"/>
        <pc:sldMkLst>
          <pc:docMk/>
          <pc:sldMk cId="2426902755" sldId="9953"/>
        </pc:sldMkLst>
        <pc:spChg chg="mod">
          <ac:chgData name="trungbo2001@gmail.com" userId="8ce29e2eda34f706" providerId="LiveId" clId="{65160E49-EF12-43BB-911C-733DCA80D055}" dt="2023-05-29T14:38:54.431" v="3218" actId="27636"/>
          <ac:spMkLst>
            <pc:docMk/>
            <pc:sldMk cId="2426902755" sldId="9953"/>
            <ac:spMk id="2" creationId="{4E2321C9-41D8-F384-7D02-9862AAA10E44}"/>
          </ac:spMkLst>
        </pc:spChg>
      </pc:sldChg>
      <pc:sldChg chg="modSp mod">
        <pc:chgData name="trungbo2001@gmail.com" userId="8ce29e2eda34f706" providerId="LiveId" clId="{65160E49-EF12-43BB-911C-733DCA80D055}" dt="2023-05-29T14:39:40.169" v="3233" actId="403"/>
        <pc:sldMkLst>
          <pc:docMk/>
          <pc:sldMk cId="3536013047" sldId="9954"/>
        </pc:sldMkLst>
        <pc:spChg chg="mod">
          <ac:chgData name="trungbo2001@gmail.com" userId="8ce29e2eda34f706" providerId="LiveId" clId="{65160E49-EF12-43BB-911C-733DCA80D055}" dt="2023-05-29T14:39:40.169" v="3233" actId="403"/>
          <ac:spMkLst>
            <pc:docMk/>
            <pc:sldMk cId="3536013047" sldId="9954"/>
            <ac:spMk id="2" creationId="{4E2321C9-41D8-F384-7D02-9862AAA10E44}"/>
          </ac:spMkLst>
        </pc:spChg>
      </pc:sldChg>
      <pc:sldChg chg="modSp mod">
        <pc:chgData name="trungbo2001@gmail.com" userId="8ce29e2eda34f706" providerId="LiveId" clId="{65160E49-EF12-43BB-911C-733DCA80D055}" dt="2023-05-29T14:41:32.946" v="3259" actId="403"/>
        <pc:sldMkLst>
          <pc:docMk/>
          <pc:sldMk cId="1228390809" sldId="9955"/>
        </pc:sldMkLst>
        <pc:spChg chg="mod">
          <ac:chgData name="trungbo2001@gmail.com" userId="8ce29e2eda34f706" providerId="LiveId" clId="{65160E49-EF12-43BB-911C-733DCA80D055}" dt="2023-05-29T14:41:32.946" v="3259" actId="403"/>
          <ac:spMkLst>
            <pc:docMk/>
            <pc:sldMk cId="1228390809" sldId="9955"/>
            <ac:spMk id="2" creationId="{4E2321C9-41D8-F384-7D02-9862AAA10E44}"/>
          </ac:spMkLst>
        </pc:spChg>
      </pc:sldChg>
      <pc:sldChg chg="modSp mod ord">
        <pc:chgData name="trungbo2001@gmail.com" userId="8ce29e2eda34f706" providerId="LiveId" clId="{65160E49-EF12-43BB-911C-733DCA80D055}" dt="2023-05-29T13:08:19.429" v="435" actId="115"/>
        <pc:sldMkLst>
          <pc:docMk/>
          <pc:sldMk cId="3147455282" sldId="9956"/>
        </pc:sldMkLst>
        <pc:spChg chg="mod">
          <ac:chgData name="trungbo2001@gmail.com" userId="8ce29e2eda34f706" providerId="LiveId" clId="{65160E49-EF12-43BB-911C-733DCA80D055}" dt="2023-05-29T13:08:19.429" v="435" actId="115"/>
          <ac:spMkLst>
            <pc:docMk/>
            <pc:sldMk cId="3147455282" sldId="9956"/>
            <ac:spMk id="2" creationId="{4E2321C9-41D8-F384-7D02-9862AAA10E44}"/>
          </ac:spMkLst>
        </pc:spChg>
      </pc:sldChg>
      <pc:sldChg chg="del">
        <pc:chgData name="trungbo2001@gmail.com" userId="8ce29e2eda34f706" providerId="LiveId" clId="{65160E49-EF12-43BB-911C-733DCA80D055}" dt="2023-05-24T12:23:26.220" v="355" actId="2696"/>
        <pc:sldMkLst>
          <pc:docMk/>
          <pc:sldMk cId="1409409445" sldId="9957"/>
        </pc:sldMkLst>
      </pc:sldChg>
      <pc:sldChg chg="modSp new mod setBg">
        <pc:chgData name="trungbo2001@gmail.com" userId="8ce29e2eda34f706" providerId="LiveId" clId="{65160E49-EF12-43BB-911C-733DCA80D055}" dt="2023-05-29T13:16:24.495" v="568" actId="207"/>
        <pc:sldMkLst>
          <pc:docMk/>
          <pc:sldMk cId="2560062798" sldId="9961"/>
        </pc:sldMkLst>
        <pc:spChg chg="mod">
          <ac:chgData name="trungbo2001@gmail.com" userId="8ce29e2eda34f706" providerId="LiveId" clId="{65160E49-EF12-43BB-911C-733DCA80D055}" dt="2023-05-29T13:16:24.495" v="568" actId="207"/>
          <ac:spMkLst>
            <pc:docMk/>
            <pc:sldMk cId="2560062798" sldId="9961"/>
            <ac:spMk id="2" creationId="{BC017C90-DB15-ED46-1B1D-697C6295AC5A}"/>
          </ac:spMkLst>
        </pc:spChg>
      </pc:sldChg>
      <pc:sldChg chg="modSp mod ord">
        <pc:chgData name="trungbo2001@gmail.com" userId="8ce29e2eda34f706" providerId="LiveId" clId="{65160E49-EF12-43BB-911C-733DCA80D055}" dt="2023-05-29T14:41:18.912" v="3255" actId="27636"/>
        <pc:sldMkLst>
          <pc:docMk/>
          <pc:sldMk cId="576323572" sldId="9970"/>
        </pc:sldMkLst>
        <pc:spChg chg="mod">
          <ac:chgData name="trungbo2001@gmail.com" userId="8ce29e2eda34f706" providerId="LiveId" clId="{65160E49-EF12-43BB-911C-733DCA80D055}" dt="2023-05-29T14:41:18.912" v="3255" actId="27636"/>
          <ac:spMkLst>
            <pc:docMk/>
            <pc:sldMk cId="576323572" sldId="9970"/>
            <ac:spMk id="2" creationId="{4E2321C9-41D8-F384-7D02-9862AAA10E44}"/>
          </ac:spMkLst>
        </pc:spChg>
      </pc:sldChg>
      <pc:sldChg chg="modSp new mod setBg">
        <pc:chgData name="trungbo2001@gmail.com" userId="8ce29e2eda34f706" providerId="LiveId" clId="{65160E49-EF12-43BB-911C-733DCA80D055}" dt="2023-05-29T14:46:42.772" v="3276" actId="20577"/>
        <pc:sldMkLst>
          <pc:docMk/>
          <pc:sldMk cId="449893388" sldId="9971"/>
        </pc:sldMkLst>
        <pc:spChg chg="mod">
          <ac:chgData name="trungbo2001@gmail.com" userId="8ce29e2eda34f706" providerId="LiveId" clId="{65160E49-EF12-43BB-911C-733DCA80D055}" dt="2023-05-29T14:46:42.772" v="3276" actId="20577"/>
          <ac:spMkLst>
            <pc:docMk/>
            <pc:sldMk cId="449893388" sldId="9971"/>
            <ac:spMk id="2" creationId="{3F129EE3-79E0-F1E1-A7B1-E82BE0FDFC85}"/>
          </ac:spMkLst>
        </pc:spChg>
      </pc:sldChg>
      <pc:sldChg chg="modSp mod">
        <pc:chgData name="trungbo2001@gmail.com" userId="8ce29e2eda34f706" providerId="LiveId" clId="{65160E49-EF12-43BB-911C-733DCA80D055}" dt="2023-05-29T14:39:29.709" v="3229" actId="207"/>
        <pc:sldMkLst>
          <pc:docMk/>
          <pc:sldMk cId="366930031" sldId="9972"/>
        </pc:sldMkLst>
        <pc:spChg chg="mod">
          <ac:chgData name="trungbo2001@gmail.com" userId="8ce29e2eda34f706" providerId="LiveId" clId="{65160E49-EF12-43BB-911C-733DCA80D055}" dt="2023-05-29T14:39:29.709" v="3229" actId="207"/>
          <ac:spMkLst>
            <pc:docMk/>
            <pc:sldMk cId="366930031" sldId="9972"/>
            <ac:spMk id="2" creationId="{3F129EE3-79E0-F1E1-A7B1-E82BE0FDFC85}"/>
          </ac:spMkLst>
        </pc:spChg>
      </pc:sldChg>
      <pc:sldChg chg="modSp mod">
        <pc:chgData name="trungbo2001@gmail.com" userId="8ce29e2eda34f706" providerId="LiveId" clId="{65160E49-EF12-43BB-911C-733DCA80D055}" dt="2023-05-29T14:40:10.205" v="3242" actId="207"/>
        <pc:sldMkLst>
          <pc:docMk/>
          <pc:sldMk cId="1234442265" sldId="9973"/>
        </pc:sldMkLst>
        <pc:spChg chg="mod">
          <ac:chgData name="trungbo2001@gmail.com" userId="8ce29e2eda34f706" providerId="LiveId" clId="{65160E49-EF12-43BB-911C-733DCA80D055}" dt="2023-05-29T14:40:10.205" v="3242" actId="207"/>
          <ac:spMkLst>
            <pc:docMk/>
            <pc:sldMk cId="1234442265" sldId="9973"/>
            <ac:spMk id="2" creationId="{3F129EE3-79E0-F1E1-A7B1-E82BE0FDFC85}"/>
          </ac:spMkLst>
        </pc:spChg>
      </pc:sldChg>
      <pc:sldChg chg="addSp delSp modSp mod">
        <pc:chgData name="trungbo2001@gmail.com" userId="8ce29e2eda34f706" providerId="LiveId" clId="{65160E49-EF12-43BB-911C-733DCA80D055}" dt="2023-05-29T14:41:54.108" v="3264" actId="20577"/>
        <pc:sldMkLst>
          <pc:docMk/>
          <pc:sldMk cId="4205898528" sldId="9974"/>
        </pc:sldMkLst>
        <pc:spChg chg="mod">
          <ac:chgData name="trungbo2001@gmail.com" userId="8ce29e2eda34f706" providerId="LiveId" clId="{65160E49-EF12-43BB-911C-733DCA80D055}" dt="2023-05-29T14:41:54.108" v="3264" actId="20577"/>
          <ac:spMkLst>
            <pc:docMk/>
            <pc:sldMk cId="4205898528" sldId="9974"/>
            <ac:spMk id="2" creationId="{3F129EE3-79E0-F1E1-A7B1-E82BE0FDFC85}"/>
          </ac:spMkLst>
        </pc:spChg>
        <pc:picChg chg="add del">
          <ac:chgData name="trungbo2001@gmail.com" userId="8ce29e2eda34f706" providerId="LiveId" clId="{65160E49-EF12-43BB-911C-733DCA80D055}" dt="2023-05-29T14:34:50.755" v="3176" actId="478"/>
          <ac:picMkLst>
            <pc:docMk/>
            <pc:sldMk cId="4205898528" sldId="9974"/>
            <ac:picMk id="3" creationId="{4C6921C4-ECA8-8875-7C9B-FBF1D409B572}"/>
          </ac:picMkLst>
        </pc:picChg>
        <pc:picChg chg="add del">
          <ac:chgData name="trungbo2001@gmail.com" userId="8ce29e2eda34f706" providerId="LiveId" clId="{65160E49-EF12-43BB-911C-733DCA80D055}" dt="2023-05-29T14:35:47.691" v="3180" actId="478"/>
          <ac:picMkLst>
            <pc:docMk/>
            <pc:sldMk cId="4205898528" sldId="9974"/>
            <ac:picMk id="4" creationId="{5CF15E84-E595-BF80-6C9B-09FCC6177E3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AFF02-DFE8-4115-866B-8D37F8BF6FB2}" type="datetimeFigureOut">
              <a:rPr lang="en-US" smtClean="0"/>
              <a:t>5/31/2023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797F0-A409-4555-8DD5-888385110399}" type="slidenum">
              <a:rPr lang="en-US" smtClean="0"/>
              <a:t>‹#›</a:t>
            </a:fld>
            <a:endParaRPr lang="en-US"/>
          </a:p>
        </p:txBody>
      </p:sp>
    </p:spTree>
    <p:extLst>
      <p:ext uri="{BB962C8B-B14F-4D97-AF65-F5344CB8AC3E}">
        <p14:creationId xmlns:p14="http://schemas.microsoft.com/office/powerpoint/2010/main" val="345979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25150-BC5C-4339-9304-80D455747A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80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97F0-A409-4555-8DD5-888385110399}" type="slidenum">
              <a:rPr lang="en-US" smtClean="0"/>
              <a:t>62</a:t>
            </a:fld>
            <a:endParaRPr lang="en-US"/>
          </a:p>
        </p:txBody>
      </p:sp>
    </p:spTree>
    <p:extLst>
      <p:ext uri="{BB962C8B-B14F-4D97-AF65-F5344CB8AC3E}">
        <p14:creationId xmlns:p14="http://schemas.microsoft.com/office/powerpoint/2010/main" val="206907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797F0-A409-4555-8DD5-8883851103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4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797F0-A409-4555-8DD5-8883851103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22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797F0-A409-4555-8DD5-8883851103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46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797F0-A409-4555-8DD5-8883851103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782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69B7-EF6C-B87D-34A1-EF71AD1B7CA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77E1BB-0D6D-FCF9-8C02-9D291F8AA60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B5FEEC-24E7-14A4-E01E-A46873A0C008}"/>
              </a:ext>
            </a:extLst>
          </p:cNvPr>
          <p:cNvSpPr>
            <a:spLocks noGrp="1"/>
          </p:cNvSpPr>
          <p:nvPr>
            <p:ph type="dt" sz="half" idx="10"/>
          </p:nvPr>
        </p:nvSpPr>
        <p:spPr/>
        <p:txBody>
          <a:bodyPr/>
          <a:lstStyle/>
          <a:p>
            <a:fld id="{A7B99FE7-09FB-4172-B38E-594430031919}" type="datetimeFigureOut">
              <a:rPr lang="en-US" smtClean="0"/>
              <a:t>5/31/2023</a:t>
            </a:fld>
            <a:endParaRPr lang="en-US"/>
          </a:p>
        </p:txBody>
      </p:sp>
      <p:sp>
        <p:nvSpPr>
          <p:cNvPr id="5" name="Footer Placeholder 4">
            <a:extLst>
              <a:ext uri="{FF2B5EF4-FFF2-40B4-BE49-F238E27FC236}">
                <a16:creationId xmlns:a16="http://schemas.microsoft.com/office/drawing/2014/main" id="{06465AED-B2A3-4651-54C4-9B7A62CA5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E61D4-01DD-79FA-E48F-7F77024204F2}"/>
              </a:ext>
            </a:extLst>
          </p:cNvPr>
          <p:cNvSpPr>
            <a:spLocks noGrp="1"/>
          </p:cNvSpPr>
          <p:nvPr>
            <p:ph type="sldNum" sz="quarter" idx="12"/>
          </p:nvPr>
        </p:nvSpPr>
        <p:spPr/>
        <p:txBody>
          <a:bodyPr/>
          <a:lstStyle/>
          <a:p>
            <a:fld id="{5AE241EB-75B3-45DD-A784-9B8D3B4D7D4A}" type="slidenum">
              <a:rPr lang="en-US" smtClean="0"/>
              <a:t>‹#›</a:t>
            </a:fld>
            <a:endParaRPr lang="en-US"/>
          </a:p>
        </p:txBody>
      </p:sp>
    </p:spTree>
    <p:extLst>
      <p:ext uri="{BB962C8B-B14F-4D97-AF65-F5344CB8AC3E}">
        <p14:creationId xmlns:p14="http://schemas.microsoft.com/office/powerpoint/2010/main" val="4200179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BD2F3-29A2-CB5C-0323-A6D5F93B35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028CD3-1D01-A6DE-FCE1-510FE687DE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1DBB2-DAB0-DC37-D2C2-74BAC058713F}"/>
              </a:ext>
            </a:extLst>
          </p:cNvPr>
          <p:cNvSpPr>
            <a:spLocks noGrp="1"/>
          </p:cNvSpPr>
          <p:nvPr>
            <p:ph type="dt" sz="half" idx="10"/>
          </p:nvPr>
        </p:nvSpPr>
        <p:spPr/>
        <p:txBody>
          <a:bodyPr/>
          <a:lstStyle/>
          <a:p>
            <a:fld id="{A7B99FE7-09FB-4172-B38E-594430031919}" type="datetimeFigureOut">
              <a:rPr lang="en-US" smtClean="0"/>
              <a:t>5/31/2023</a:t>
            </a:fld>
            <a:endParaRPr lang="en-US"/>
          </a:p>
        </p:txBody>
      </p:sp>
      <p:sp>
        <p:nvSpPr>
          <p:cNvPr id="5" name="Footer Placeholder 4">
            <a:extLst>
              <a:ext uri="{FF2B5EF4-FFF2-40B4-BE49-F238E27FC236}">
                <a16:creationId xmlns:a16="http://schemas.microsoft.com/office/drawing/2014/main" id="{1A819B3B-8945-E377-76F8-E00AD63F5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4F746-8E9F-1C05-16F7-7F21CB83D4DF}"/>
              </a:ext>
            </a:extLst>
          </p:cNvPr>
          <p:cNvSpPr>
            <a:spLocks noGrp="1"/>
          </p:cNvSpPr>
          <p:nvPr>
            <p:ph type="sldNum" sz="quarter" idx="12"/>
          </p:nvPr>
        </p:nvSpPr>
        <p:spPr/>
        <p:txBody>
          <a:bodyPr/>
          <a:lstStyle/>
          <a:p>
            <a:fld id="{5AE241EB-75B3-45DD-A784-9B8D3B4D7D4A}" type="slidenum">
              <a:rPr lang="en-US" smtClean="0"/>
              <a:t>‹#›</a:t>
            </a:fld>
            <a:endParaRPr lang="en-US"/>
          </a:p>
        </p:txBody>
      </p:sp>
    </p:spTree>
    <p:extLst>
      <p:ext uri="{BB962C8B-B14F-4D97-AF65-F5344CB8AC3E}">
        <p14:creationId xmlns:p14="http://schemas.microsoft.com/office/powerpoint/2010/main" val="16221707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622077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4543456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1607868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6059974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3241999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6877701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651084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7303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7526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68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785AB-CA97-0CB3-BB75-96C13BE3686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E335D0-FC15-23C0-E9B2-07CA5129519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B797B-8177-CABE-C502-572F2A528284}"/>
              </a:ext>
            </a:extLst>
          </p:cNvPr>
          <p:cNvSpPr>
            <a:spLocks noGrp="1"/>
          </p:cNvSpPr>
          <p:nvPr>
            <p:ph type="dt" sz="half" idx="10"/>
          </p:nvPr>
        </p:nvSpPr>
        <p:spPr/>
        <p:txBody>
          <a:bodyPr/>
          <a:lstStyle/>
          <a:p>
            <a:fld id="{A7B99FE7-09FB-4172-B38E-594430031919}" type="datetimeFigureOut">
              <a:rPr lang="en-US" smtClean="0"/>
              <a:t>5/31/2023</a:t>
            </a:fld>
            <a:endParaRPr lang="en-US"/>
          </a:p>
        </p:txBody>
      </p:sp>
      <p:sp>
        <p:nvSpPr>
          <p:cNvPr id="5" name="Footer Placeholder 4">
            <a:extLst>
              <a:ext uri="{FF2B5EF4-FFF2-40B4-BE49-F238E27FC236}">
                <a16:creationId xmlns:a16="http://schemas.microsoft.com/office/drawing/2014/main" id="{0BCB2A66-AE78-645D-2307-7C3B88D59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2009E-D75C-0A70-E6FC-01AFF7171D26}"/>
              </a:ext>
            </a:extLst>
          </p:cNvPr>
          <p:cNvSpPr>
            <a:spLocks noGrp="1"/>
          </p:cNvSpPr>
          <p:nvPr>
            <p:ph type="sldNum" sz="quarter" idx="12"/>
          </p:nvPr>
        </p:nvSpPr>
        <p:spPr/>
        <p:txBody>
          <a:bodyPr/>
          <a:lstStyle/>
          <a:p>
            <a:fld id="{5AE241EB-75B3-45DD-A784-9B8D3B4D7D4A}" type="slidenum">
              <a:rPr lang="en-US" smtClean="0"/>
              <a:t>‹#›</a:t>
            </a:fld>
            <a:endParaRPr lang="en-US"/>
          </a:p>
        </p:txBody>
      </p:sp>
    </p:spTree>
    <p:extLst>
      <p:ext uri="{BB962C8B-B14F-4D97-AF65-F5344CB8AC3E}">
        <p14:creationId xmlns:p14="http://schemas.microsoft.com/office/powerpoint/2010/main" val="7763836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7567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0678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4804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2007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2867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097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6083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010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43122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21597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33650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343995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49148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350546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3168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5658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D4813-4B05-5C54-6D52-0EEFF07D8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070E90-6E19-0699-2E26-638F41736C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4F1D9-377A-7017-9923-EEB3833D4134}"/>
              </a:ext>
            </a:extLst>
          </p:cNvPr>
          <p:cNvSpPr>
            <a:spLocks noGrp="1"/>
          </p:cNvSpPr>
          <p:nvPr>
            <p:ph type="dt" sz="half" idx="10"/>
          </p:nvPr>
        </p:nvSpPr>
        <p:spPr/>
        <p:txBody>
          <a:bodyPr/>
          <a:lstStyle/>
          <a:p>
            <a:fld id="{A7B99FE7-09FB-4172-B38E-594430031919}" type="datetimeFigureOut">
              <a:rPr lang="en-US" smtClean="0"/>
              <a:t>5/31/2023</a:t>
            </a:fld>
            <a:endParaRPr lang="en-US"/>
          </a:p>
        </p:txBody>
      </p:sp>
      <p:sp>
        <p:nvSpPr>
          <p:cNvPr id="5" name="Footer Placeholder 4">
            <a:extLst>
              <a:ext uri="{FF2B5EF4-FFF2-40B4-BE49-F238E27FC236}">
                <a16:creationId xmlns:a16="http://schemas.microsoft.com/office/drawing/2014/main" id="{91F42988-0A10-58C1-C63B-0A446E133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ADFE6-0D31-CD28-1A04-31570D31384F}"/>
              </a:ext>
            </a:extLst>
          </p:cNvPr>
          <p:cNvSpPr>
            <a:spLocks noGrp="1"/>
          </p:cNvSpPr>
          <p:nvPr>
            <p:ph type="sldNum" sz="quarter" idx="12"/>
          </p:nvPr>
        </p:nvSpPr>
        <p:spPr/>
        <p:txBody>
          <a:bodyPr/>
          <a:lstStyle/>
          <a:p>
            <a:fld id="{5AE241EB-75B3-45DD-A784-9B8D3B4D7D4A}" type="slidenum">
              <a:rPr lang="en-US" smtClean="0"/>
              <a:t>‹#›</a:t>
            </a:fld>
            <a:endParaRPr lang="en-US"/>
          </a:p>
        </p:txBody>
      </p:sp>
    </p:spTree>
    <p:extLst>
      <p:ext uri="{BB962C8B-B14F-4D97-AF65-F5344CB8AC3E}">
        <p14:creationId xmlns:p14="http://schemas.microsoft.com/office/powerpoint/2010/main" val="3436828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643263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73199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94506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086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435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531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775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913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099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49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DAC4-BF54-9BE2-C2E8-AF51CDBEA6D3}"/>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30B641-0378-960E-5F39-39F26403E107}"/>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34ECF-F6C5-4BCC-9A41-C617F7136075}"/>
              </a:ext>
            </a:extLst>
          </p:cNvPr>
          <p:cNvSpPr>
            <a:spLocks noGrp="1"/>
          </p:cNvSpPr>
          <p:nvPr>
            <p:ph type="dt" sz="half" idx="10"/>
          </p:nvPr>
        </p:nvSpPr>
        <p:spPr/>
        <p:txBody>
          <a:bodyPr/>
          <a:lstStyle/>
          <a:p>
            <a:fld id="{A7B99FE7-09FB-4172-B38E-594430031919}" type="datetimeFigureOut">
              <a:rPr lang="en-US" smtClean="0"/>
              <a:t>5/31/2023</a:t>
            </a:fld>
            <a:endParaRPr lang="en-US"/>
          </a:p>
        </p:txBody>
      </p:sp>
      <p:sp>
        <p:nvSpPr>
          <p:cNvPr id="5" name="Footer Placeholder 4">
            <a:extLst>
              <a:ext uri="{FF2B5EF4-FFF2-40B4-BE49-F238E27FC236}">
                <a16:creationId xmlns:a16="http://schemas.microsoft.com/office/drawing/2014/main" id="{E00C9BC5-1C18-DAC2-293B-A58642167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7BDB1-5549-6315-B197-2555F2EB7500}"/>
              </a:ext>
            </a:extLst>
          </p:cNvPr>
          <p:cNvSpPr>
            <a:spLocks noGrp="1"/>
          </p:cNvSpPr>
          <p:nvPr>
            <p:ph type="sldNum" sz="quarter" idx="12"/>
          </p:nvPr>
        </p:nvSpPr>
        <p:spPr/>
        <p:txBody>
          <a:bodyPr/>
          <a:lstStyle/>
          <a:p>
            <a:fld id="{5AE241EB-75B3-45DD-A784-9B8D3B4D7D4A}" type="slidenum">
              <a:rPr lang="en-US" smtClean="0"/>
              <a:t>‹#›</a:t>
            </a:fld>
            <a:endParaRPr lang="en-US"/>
          </a:p>
        </p:txBody>
      </p:sp>
    </p:spTree>
    <p:extLst>
      <p:ext uri="{BB962C8B-B14F-4D97-AF65-F5344CB8AC3E}">
        <p14:creationId xmlns:p14="http://schemas.microsoft.com/office/powerpoint/2010/main" val="2049131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8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168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468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849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599603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86081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79160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4228664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11390085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291414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ED6E4-EC28-AEF3-E25C-8DA39EE048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5A08F-8A5F-897A-C470-DAEC94E0DBE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4D16C8-8FC6-EAF0-CAC6-8AA25BC0E6C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44511-25D4-2B3F-81E0-DE4ACF5E5FAA}"/>
              </a:ext>
            </a:extLst>
          </p:cNvPr>
          <p:cNvSpPr>
            <a:spLocks noGrp="1"/>
          </p:cNvSpPr>
          <p:nvPr>
            <p:ph type="dt" sz="half" idx="10"/>
          </p:nvPr>
        </p:nvSpPr>
        <p:spPr/>
        <p:txBody>
          <a:bodyPr/>
          <a:lstStyle/>
          <a:p>
            <a:fld id="{A7B99FE7-09FB-4172-B38E-594430031919}" type="datetimeFigureOut">
              <a:rPr lang="en-US" smtClean="0"/>
              <a:t>5/31/2023</a:t>
            </a:fld>
            <a:endParaRPr lang="en-US"/>
          </a:p>
        </p:txBody>
      </p:sp>
      <p:sp>
        <p:nvSpPr>
          <p:cNvPr id="6" name="Footer Placeholder 5">
            <a:extLst>
              <a:ext uri="{FF2B5EF4-FFF2-40B4-BE49-F238E27FC236}">
                <a16:creationId xmlns:a16="http://schemas.microsoft.com/office/drawing/2014/main" id="{38B32BED-772E-9BAD-51AF-35F80C1E5E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68D68-1B32-CAA6-47C5-C98D9E1EA876}"/>
              </a:ext>
            </a:extLst>
          </p:cNvPr>
          <p:cNvSpPr>
            <a:spLocks noGrp="1"/>
          </p:cNvSpPr>
          <p:nvPr>
            <p:ph type="sldNum" sz="quarter" idx="12"/>
          </p:nvPr>
        </p:nvSpPr>
        <p:spPr/>
        <p:txBody>
          <a:bodyPr/>
          <a:lstStyle/>
          <a:p>
            <a:fld id="{5AE241EB-75B3-45DD-A784-9B8D3B4D7D4A}" type="slidenum">
              <a:rPr lang="en-US" smtClean="0"/>
              <a:t>‹#›</a:t>
            </a:fld>
            <a:endParaRPr lang="en-US"/>
          </a:p>
        </p:txBody>
      </p:sp>
    </p:spTree>
    <p:extLst>
      <p:ext uri="{BB962C8B-B14F-4D97-AF65-F5344CB8AC3E}">
        <p14:creationId xmlns:p14="http://schemas.microsoft.com/office/powerpoint/2010/main" val="39444288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8411584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880606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3066834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934284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871370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982707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7252689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6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83634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557048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48152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D2E6-1748-C747-7095-EC2D3B3241A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9602D6-3F8D-D0D1-6B6E-80CE31A19DB8}"/>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2A24B-ED1B-DDC3-2BF6-5786FB0447E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46F67-D613-52A7-ED10-05D5945911A4}"/>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30B7D-64ED-2317-90A4-37A27A6655B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609663-6F5A-9024-7C77-89DB65B0A89D}"/>
              </a:ext>
            </a:extLst>
          </p:cNvPr>
          <p:cNvSpPr>
            <a:spLocks noGrp="1"/>
          </p:cNvSpPr>
          <p:nvPr>
            <p:ph type="dt" sz="half" idx="10"/>
          </p:nvPr>
        </p:nvSpPr>
        <p:spPr/>
        <p:txBody>
          <a:bodyPr/>
          <a:lstStyle/>
          <a:p>
            <a:fld id="{A7B99FE7-09FB-4172-B38E-594430031919}" type="datetimeFigureOut">
              <a:rPr lang="en-US" smtClean="0"/>
              <a:t>5/31/2023</a:t>
            </a:fld>
            <a:endParaRPr lang="en-US"/>
          </a:p>
        </p:txBody>
      </p:sp>
      <p:sp>
        <p:nvSpPr>
          <p:cNvPr id="8" name="Footer Placeholder 7">
            <a:extLst>
              <a:ext uri="{FF2B5EF4-FFF2-40B4-BE49-F238E27FC236}">
                <a16:creationId xmlns:a16="http://schemas.microsoft.com/office/drawing/2014/main" id="{C201608B-C5C8-C881-3681-4D4A07527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7E4409-9875-E714-19A5-820CEDC0504F}"/>
              </a:ext>
            </a:extLst>
          </p:cNvPr>
          <p:cNvSpPr>
            <a:spLocks noGrp="1"/>
          </p:cNvSpPr>
          <p:nvPr>
            <p:ph type="sldNum" sz="quarter" idx="12"/>
          </p:nvPr>
        </p:nvSpPr>
        <p:spPr/>
        <p:txBody>
          <a:bodyPr/>
          <a:lstStyle/>
          <a:p>
            <a:fld id="{5AE241EB-75B3-45DD-A784-9B8D3B4D7D4A}" type="slidenum">
              <a:rPr lang="en-US" smtClean="0"/>
              <a:t>‹#›</a:t>
            </a:fld>
            <a:endParaRPr lang="en-US"/>
          </a:p>
        </p:txBody>
      </p:sp>
    </p:spTree>
    <p:extLst>
      <p:ext uri="{BB962C8B-B14F-4D97-AF65-F5344CB8AC3E}">
        <p14:creationId xmlns:p14="http://schemas.microsoft.com/office/powerpoint/2010/main" val="612698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9173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8291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63250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80571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92614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36756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09307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90643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74056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60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2E61-135C-A4A9-E0EB-4B3309B1EA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430F5B-BC83-EDF6-3B2D-297D20396051}"/>
              </a:ext>
            </a:extLst>
          </p:cNvPr>
          <p:cNvSpPr>
            <a:spLocks noGrp="1"/>
          </p:cNvSpPr>
          <p:nvPr>
            <p:ph type="dt" sz="half" idx="10"/>
          </p:nvPr>
        </p:nvSpPr>
        <p:spPr/>
        <p:txBody>
          <a:bodyPr/>
          <a:lstStyle/>
          <a:p>
            <a:fld id="{A7B99FE7-09FB-4172-B38E-594430031919}" type="datetimeFigureOut">
              <a:rPr lang="en-US" smtClean="0"/>
              <a:t>5/31/2023</a:t>
            </a:fld>
            <a:endParaRPr lang="en-US"/>
          </a:p>
        </p:txBody>
      </p:sp>
      <p:sp>
        <p:nvSpPr>
          <p:cNvPr id="4" name="Footer Placeholder 3">
            <a:extLst>
              <a:ext uri="{FF2B5EF4-FFF2-40B4-BE49-F238E27FC236}">
                <a16:creationId xmlns:a16="http://schemas.microsoft.com/office/drawing/2014/main" id="{4437A487-85D3-1475-52DB-448E66BB89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FC66E5-AE38-9274-A24A-4824BF7B6049}"/>
              </a:ext>
            </a:extLst>
          </p:cNvPr>
          <p:cNvSpPr>
            <a:spLocks noGrp="1"/>
          </p:cNvSpPr>
          <p:nvPr>
            <p:ph type="sldNum" sz="quarter" idx="12"/>
          </p:nvPr>
        </p:nvSpPr>
        <p:spPr/>
        <p:txBody>
          <a:bodyPr/>
          <a:lstStyle/>
          <a:p>
            <a:fld id="{5AE241EB-75B3-45DD-A784-9B8D3B4D7D4A}" type="slidenum">
              <a:rPr lang="en-US" smtClean="0"/>
              <a:t>‹#›</a:t>
            </a:fld>
            <a:endParaRPr lang="en-US"/>
          </a:p>
        </p:txBody>
      </p:sp>
    </p:spTree>
    <p:extLst>
      <p:ext uri="{BB962C8B-B14F-4D97-AF65-F5344CB8AC3E}">
        <p14:creationId xmlns:p14="http://schemas.microsoft.com/office/powerpoint/2010/main" val="24223555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4396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35283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81867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775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2285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6232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820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9411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2389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58F32B-F199-0D7F-C6E0-967A36583BDF}"/>
              </a:ext>
            </a:extLst>
          </p:cNvPr>
          <p:cNvSpPr>
            <a:spLocks noGrp="1"/>
          </p:cNvSpPr>
          <p:nvPr>
            <p:ph type="dt" sz="half" idx="10"/>
          </p:nvPr>
        </p:nvSpPr>
        <p:spPr/>
        <p:txBody>
          <a:bodyPr/>
          <a:lstStyle/>
          <a:p>
            <a:fld id="{A7B99FE7-09FB-4172-B38E-594430031919}" type="datetimeFigureOut">
              <a:rPr lang="en-US" smtClean="0"/>
              <a:t>5/31/2023</a:t>
            </a:fld>
            <a:endParaRPr lang="en-US"/>
          </a:p>
        </p:txBody>
      </p:sp>
      <p:sp>
        <p:nvSpPr>
          <p:cNvPr id="3" name="Footer Placeholder 2">
            <a:extLst>
              <a:ext uri="{FF2B5EF4-FFF2-40B4-BE49-F238E27FC236}">
                <a16:creationId xmlns:a16="http://schemas.microsoft.com/office/drawing/2014/main" id="{E4DECF3F-FFEF-F19B-063B-37E252F7DE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3816A5-2DCA-2233-D20E-8B64E515C11D}"/>
              </a:ext>
            </a:extLst>
          </p:cNvPr>
          <p:cNvSpPr>
            <a:spLocks noGrp="1"/>
          </p:cNvSpPr>
          <p:nvPr>
            <p:ph type="sldNum" sz="quarter" idx="12"/>
          </p:nvPr>
        </p:nvSpPr>
        <p:spPr/>
        <p:txBody>
          <a:bodyPr/>
          <a:lstStyle/>
          <a:p>
            <a:fld id="{5AE241EB-75B3-45DD-A784-9B8D3B4D7D4A}" type="slidenum">
              <a:rPr lang="en-US" smtClean="0"/>
              <a:t>‹#›</a:t>
            </a:fld>
            <a:endParaRPr lang="en-US"/>
          </a:p>
        </p:txBody>
      </p:sp>
    </p:spTree>
    <p:extLst>
      <p:ext uri="{BB962C8B-B14F-4D97-AF65-F5344CB8AC3E}">
        <p14:creationId xmlns:p14="http://schemas.microsoft.com/office/powerpoint/2010/main" val="35255169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6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0039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896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79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1823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4340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7849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7236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3724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01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7E45C-1E4D-E282-B733-F55315EFE3CD}"/>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28A6ED-06AC-1D20-D38E-3632F1CD3C4F}"/>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4F324A-4410-BC1A-590C-628953A2501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12FC4-0983-0196-4D10-CA6E592C3473}"/>
              </a:ext>
            </a:extLst>
          </p:cNvPr>
          <p:cNvSpPr>
            <a:spLocks noGrp="1"/>
          </p:cNvSpPr>
          <p:nvPr>
            <p:ph type="dt" sz="half" idx="10"/>
          </p:nvPr>
        </p:nvSpPr>
        <p:spPr/>
        <p:txBody>
          <a:bodyPr/>
          <a:lstStyle/>
          <a:p>
            <a:fld id="{A7B99FE7-09FB-4172-B38E-594430031919}" type="datetimeFigureOut">
              <a:rPr lang="en-US" smtClean="0"/>
              <a:t>5/31/2023</a:t>
            </a:fld>
            <a:endParaRPr lang="en-US"/>
          </a:p>
        </p:txBody>
      </p:sp>
      <p:sp>
        <p:nvSpPr>
          <p:cNvPr id="6" name="Footer Placeholder 5">
            <a:extLst>
              <a:ext uri="{FF2B5EF4-FFF2-40B4-BE49-F238E27FC236}">
                <a16:creationId xmlns:a16="http://schemas.microsoft.com/office/drawing/2014/main" id="{98F0BBBF-E2F7-2874-22E0-676073042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18F55D-8085-16CC-6002-95085E1D4B71}"/>
              </a:ext>
            </a:extLst>
          </p:cNvPr>
          <p:cNvSpPr>
            <a:spLocks noGrp="1"/>
          </p:cNvSpPr>
          <p:nvPr>
            <p:ph type="sldNum" sz="quarter" idx="12"/>
          </p:nvPr>
        </p:nvSpPr>
        <p:spPr/>
        <p:txBody>
          <a:bodyPr/>
          <a:lstStyle/>
          <a:p>
            <a:fld id="{5AE241EB-75B3-45DD-A784-9B8D3B4D7D4A}" type="slidenum">
              <a:rPr lang="en-US" smtClean="0"/>
              <a:t>‹#›</a:t>
            </a:fld>
            <a:endParaRPr lang="en-US"/>
          </a:p>
        </p:txBody>
      </p:sp>
    </p:spTree>
    <p:extLst>
      <p:ext uri="{BB962C8B-B14F-4D97-AF65-F5344CB8AC3E}">
        <p14:creationId xmlns:p14="http://schemas.microsoft.com/office/powerpoint/2010/main" val="30309680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9437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779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7484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9868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9375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76231" indent="0" algn="ctr">
              <a:buNone/>
              <a:defRPr>
                <a:solidFill>
                  <a:schemeClr val="tx1">
                    <a:tint val="75000"/>
                  </a:schemeClr>
                </a:solidFill>
              </a:defRPr>
            </a:lvl2pPr>
            <a:lvl3pPr marL="952462" indent="0" algn="ctr">
              <a:buNone/>
              <a:defRPr>
                <a:solidFill>
                  <a:schemeClr val="tx1">
                    <a:tint val="75000"/>
                  </a:schemeClr>
                </a:solidFill>
              </a:defRPr>
            </a:lvl3pPr>
            <a:lvl4pPr marL="1428693" indent="0" algn="ctr">
              <a:buNone/>
              <a:defRPr>
                <a:solidFill>
                  <a:schemeClr val="tx1">
                    <a:tint val="75000"/>
                  </a:schemeClr>
                </a:solidFill>
              </a:defRPr>
            </a:lvl4pPr>
            <a:lvl5pPr marL="1904923" indent="0" algn="ctr">
              <a:buNone/>
              <a:defRPr>
                <a:solidFill>
                  <a:schemeClr val="tx1">
                    <a:tint val="75000"/>
                  </a:schemeClr>
                </a:solidFill>
              </a:defRPr>
            </a:lvl5pPr>
            <a:lvl6pPr marL="2381154" indent="0" algn="ctr">
              <a:buNone/>
              <a:defRPr>
                <a:solidFill>
                  <a:schemeClr val="tx1">
                    <a:tint val="75000"/>
                  </a:schemeClr>
                </a:solidFill>
              </a:defRPr>
            </a:lvl6pPr>
            <a:lvl7pPr marL="2857385" indent="0" algn="ctr">
              <a:buNone/>
              <a:defRPr>
                <a:solidFill>
                  <a:schemeClr val="tx1">
                    <a:tint val="75000"/>
                  </a:schemeClr>
                </a:solidFill>
              </a:defRPr>
            </a:lvl7pPr>
            <a:lvl8pPr marL="3333616" indent="0" algn="ctr">
              <a:buNone/>
              <a:defRPr>
                <a:solidFill>
                  <a:schemeClr val="tx1">
                    <a:tint val="75000"/>
                  </a:schemeClr>
                </a:solidFill>
              </a:defRPr>
            </a:lvl8pPr>
            <a:lvl9pPr marL="38098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759709769"/>
      </p:ext>
    </p:extLst>
  </p:cSld>
  <p:clrMapOvr>
    <a:masterClrMapping/>
  </p:clrMapOvr>
  <p:transition spd="slow" advClick="0"/>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235991840"/>
      </p:ext>
    </p:extLst>
  </p:cSld>
  <p:clrMapOvr>
    <a:masterClrMapping/>
  </p:clrMapOvr>
  <p:transition spd="slow" advClick="0"/>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167"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82">
                <a:solidFill>
                  <a:schemeClr val="tx1">
                    <a:tint val="75000"/>
                  </a:schemeClr>
                </a:solidFill>
              </a:defRPr>
            </a:lvl1pPr>
            <a:lvl2pPr marL="476231" indent="0">
              <a:buNone/>
              <a:defRPr sz="1875">
                <a:solidFill>
                  <a:schemeClr val="tx1">
                    <a:tint val="75000"/>
                  </a:schemeClr>
                </a:solidFill>
              </a:defRPr>
            </a:lvl2pPr>
            <a:lvl3pPr marL="952462" indent="0">
              <a:buNone/>
              <a:defRPr sz="1667">
                <a:solidFill>
                  <a:schemeClr val="tx1">
                    <a:tint val="75000"/>
                  </a:schemeClr>
                </a:solidFill>
              </a:defRPr>
            </a:lvl3pPr>
            <a:lvl4pPr marL="1428693" indent="0">
              <a:buNone/>
              <a:defRPr sz="1458">
                <a:solidFill>
                  <a:schemeClr val="tx1">
                    <a:tint val="75000"/>
                  </a:schemeClr>
                </a:solidFill>
              </a:defRPr>
            </a:lvl4pPr>
            <a:lvl5pPr marL="1904923" indent="0">
              <a:buNone/>
              <a:defRPr sz="1458">
                <a:solidFill>
                  <a:schemeClr val="tx1">
                    <a:tint val="75000"/>
                  </a:schemeClr>
                </a:solidFill>
              </a:defRPr>
            </a:lvl5pPr>
            <a:lvl6pPr marL="2381154" indent="0">
              <a:buNone/>
              <a:defRPr sz="1458">
                <a:solidFill>
                  <a:schemeClr val="tx1">
                    <a:tint val="75000"/>
                  </a:schemeClr>
                </a:solidFill>
              </a:defRPr>
            </a:lvl6pPr>
            <a:lvl7pPr marL="2857385" indent="0">
              <a:buNone/>
              <a:defRPr sz="1458">
                <a:solidFill>
                  <a:schemeClr val="tx1">
                    <a:tint val="75000"/>
                  </a:schemeClr>
                </a:solidFill>
              </a:defRPr>
            </a:lvl7pPr>
            <a:lvl8pPr marL="3333616" indent="0">
              <a:buNone/>
              <a:defRPr sz="1458">
                <a:solidFill>
                  <a:schemeClr val="tx1">
                    <a:tint val="75000"/>
                  </a:schemeClr>
                </a:solidFill>
              </a:defRPr>
            </a:lvl8pPr>
            <a:lvl9pPr marL="3809847" indent="0">
              <a:buNone/>
              <a:defRPr sz="145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455681209"/>
      </p:ext>
    </p:extLst>
  </p:cSld>
  <p:clrMapOvr>
    <a:masterClrMapping/>
  </p:clrMapOvr>
  <p:transition spd="slow" advClick="0"/>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917"/>
            </a:lvl1pPr>
            <a:lvl2pPr>
              <a:defRPr sz="2500"/>
            </a:lvl2pPr>
            <a:lvl3pPr>
              <a:defRPr sz="2082"/>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917"/>
            </a:lvl1pPr>
            <a:lvl2pPr>
              <a:defRPr sz="2500"/>
            </a:lvl2pPr>
            <a:lvl3pPr>
              <a:defRPr sz="2082"/>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068694229"/>
      </p:ext>
    </p:extLst>
  </p:cSld>
  <p:clrMapOvr>
    <a:masterClrMapping/>
  </p:clrMapOvr>
  <p:transition spd="slow" advClick="0"/>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3"/>
          </a:xfrm>
        </p:spPr>
        <p:txBody>
          <a:bodyPr anchor="b"/>
          <a:lstStyle>
            <a:lvl1pPr marL="0" indent="0">
              <a:buNone/>
              <a:defRPr sz="2500" b="1"/>
            </a:lvl1pPr>
            <a:lvl2pPr marL="476231" indent="0">
              <a:buNone/>
              <a:defRPr sz="2082" b="1"/>
            </a:lvl2pPr>
            <a:lvl3pPr marL="952462" indent="0">
              <a:buNone/>
              <a:defRPr sz="1875" b="1"/>
            </a:lvl3pPr>
            <a:lvl4pPr marL="1428693" indent="0">
              <a:buNone/>
              <a:defRPr sz="1667" b="1"/>
            </a:lvl4pPr>
            <a:lvl5pPr marL="1904923" indent="0">
              <a:buNone/>
              <a:defRPr sz="1667" b="1"/>
            </a:lvl5pPr>
            <a:lvl6pPr marL="2381154" indent="0">
              <a:buNone/>
              <a:defRPr sz="1667" b="1"/>
            </a:lvl6pPr>
            <a:lvl7pPr marL="2857385" indent="0">
              <a:buNone/>
              <a:defRPr sz="1667" b="1"/>
            </a:lvl7pPr>
            <a:lvl8pPr marL="3333616" indent="0">
              <a:buNone/>
              <a:defRPr sz="1667" b="1"/>
            </a:lvl8pPr>
            <a:lvl9pPr marL="3809847" indent="0">
              <a:buNone/>
              <a:defRPr sz="166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500"/>
            </a:lvl1pPr>
            <a:lvl2pPr>
              <a:defRPr sz="2082"/>
            </a:lvl2pPr>
            <a:lvl3pPr>
              <a:defRPr sz="1875"/>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6"/>
            <a:ext cx="4041775" cy="639763"/>
          </a:xfrm>
        </p:spPr>
        <p:txBody>
          <a:bodyPr anchor="b"/>
          <a:lstStyle>
            <a:lvl1pPr marL="0" indent="0">
              <a:buNone/>
              <a:defRPr sz="2500" b="1"/>
            </a:lvl1pPr>
            <a:lvl2pPr marL="476231" indent="0">
              <a:buNone/>
              <a:defRPr sz="2082" b="1"/>
            </a:lvl2pPr>
            <a:lvl3pPr marL="952462" indent="0">
              <a:buNone/>
              <a:defRPr sz="1875" b="1"/>
            </a:lvl3pPr>
            <a:lvl4pPr marL="1428693" indent="0">
              <a:buNone/>
              <a:defRPr sz="1667" b="1"/>
            </a:lvl4pPr>
            <a:lvl5pPr marL="1904923" indent="0">
              <a:buNone/>
              <a:defRPr sz="1667" b="1"/>
            </a:lvl5pPr>
            <a:lvl6pPr marL="2381154" indent="0">
              <a:buNone/>
              <a:defRPr sz="1667" b="1"/>
            </a:lvl6pPr>
            <a:lvl7pPr marL="2857385" indent="0">
              <a:buNone/>
              <a:defRPr sz="1667" b="1"/>
            </a:lvl7pPr>
            <a:lvl8pPr marL="3333616" indent="0">
              <a:buNone/>
              <a:defRPr sz="1667" b="1"/>
            </a:lvl8pPr>
            <a:lvl9pPr marL="3809847" indent="0">
              <a:buNone/>
              <a:defRPr sz="1667"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500"/>
            </a:lvl1pPr>
            <a:lvl2pPr>
              <a:defRPr sz="2082"/>
            </a:lvl2pPr>
            <a:lvl3pPr>
              <a:defRPr sz="1875"/>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83023044"/>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7F9B-06C5-9A53-B40C-C24C1A52CC6C}"/>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266A5B-0A75-796F-E216-9A279F9F0EC1}"/>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0D9EAC-7C16-EEA6-43E4-2209059F66D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A9859B-9EBF-F1DC-D054-0E27224EAB76}"/>
              </a:ext>
            </a:extLst>
          </p:cNvPr>
          <p:cNvSpPr>
            <a:spLocks noGrp="1"/>
          </p:cNvSpPr>
          <p:nvPr>
            <p:ph type="dt" sz="half" idx="10"/>
          </p:nvPr>
        </p:nvSpPr>
        <p:spPr/>
        <p:txBody>
          <a:bodyPr/>
          <a:lstStyle/>
          <a:p>
            <a:fld id="{A7B99FE7-09FB-4172-B38E-594430031919}" type="datetimeFigureOut">
              <a:rPr lang="en-US" smtClean="0"/>
              <a:t>5/31/2023</a:t>
            </a:fld>
            <a:endParaRPr lang="en-US"/>
          </a:p>
        </p:txBody>
      </p:sp>
      <p:sp>
        <p:nvSpPr>
          <p:cNvPr id="6" name="Footer Placeholder 5">
            <a:extLst>
              <a:ext uri="{FF2B5EF4-FFF2-40B4-BE49-F238E27FC236}">
                <a16:creationId xmlns:a16="http://schemas.microsoft.com/office/drawing/2014/main" id="{8C5C5452-BB0D-1A1C-2F32-F83BB8AB4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8A4950-703A-8306-49CB-A2B5660BF9B9}"/>
              </a:ext>
            </a:extLst>
          </p:cNvPr>
          <p:cNvSpPr>
            <a:spLocks noGrp="1"/>
          </p:cNvSpPr>
          <p:nvPr>
            <p:ph type="sldNum" sz="quarter" idx="12"/>
          </p:nvPr>
        </p:nvSpPr>
        <p:spPr/>
        <p:txBody>
          <a:bodyPr/>
          <a:lstStyle/>
          <a:p>
            <a:fld id="{5AE241EB-75B3-45DD-A784-9B8D3B4D7D4A}" type="slidenum">
              <a:rPr lang="en-US" smtClean="0"/>
              <a:t>‹#›</a:t>
            </a:fld>
            <a:endParaRPr lang="en-US"/>
          </a:p>
        </p:txBody>
      </p:sp>
    </p:spTree>
    <p:extLst>
      <p:ext uri="{BB962C8B-B14F-4D97-AF65-F5344CB8AC3E}">
        <p14:creationId xmlns:p14="http://schemas.microsoft.com/office/powerpoint/2010/main" val="2479645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585824636"/>
      </p:ext>
    </p:extLst>
  </p:cSld>
  <p:clrMapOvr>
    <a:masterClrMapping/>
  </p:clrMapOvr>
  <p:transition spd="slow" advClick="0"/>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275495141"/>
      </p:ext>
    </p:extLst>
  </p:cSld>
  <p:clrMapOvr>
    <a:masterClrMapping/>
  </p:clrMapOvr>
  <p:transition spd="slow" advClick="0"/>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2"/>
            <a:ext cx="3008313" cy="1162051"/>
          </a:xfrm>
        </p:spPr>
        <p:txBody>
          <a:bodyPr anchor="b"/>
          <a:lstStyle>
            <a:lvl1pPr algn="l">
              <a:defRPr sz="2082"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332"/>
            </a:lvl1pPr>
            <a:lvl2pPr>
              <a:defRPr sz="2917"/>
            </a:lvl2pPr>
            <a:lvl3pPr>
              <a:defRPr sz="2500"/>
            </a:lvl3pPr>
            <a:lvl4pPr>
              <a:defRPr sz="2082"/>
            </a:lvl4pPr>
            <a:lvl5pPr>
              <a:defRPr sz="2082"/>
            </a:lvl5pPr>
            <a:lvl6pPr>
              <a:defRPr sz="2082"/>
            </a:lvl6pPr>
            <a:lvl7pPr>
              <a:defRPr sz="2082"/>
            </a:lvl7pPr>
            <a:lvl8pPr>
              <a:defRPr sz="2082"/>
            </a:lvl8pPr>
            <a:lvl9pPr>
              <a:defRPr sz="20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4"/>
            <a:ext cx="3008313" cy="4691062"/>
          </a:xfrm>
        </p:spPr>
        <p:txBody>
          <a:bodyPr/>
          <a:lstStyle>
            <a:lvl1pPr marL="0" indent="0">
              <a:buNone/>
              <a:defRPr sz="1458"/>
            </a:lvl1pPr>
            <a:lvl2pPr marL="476231" indent="0">
              <a:buNone/>
              <a:defRPr sz="1250"/>
            </a:lvl2pPr>
            <a:lvl3pPr marL="952462" indent="0">
              <a:buNone/>
              <a:defRPr sz="1042"/>
            </a:lvl3pPr>
            <a:lvl4pPr marL="1428693" indent="0">
              <a:buNone/>
              <a:defRPr sz="938"/>
            </a:lvl4pPr>
            <a:lvl5pPr marL="1904923" indent="0">
              <a:buNone/>
              <a:defRPr sz="938"/>
            </a:lvl5pPr>
            <a:lvl6pPr marL="2381154" indent="0">
              <a:buNone/>
              <a:defRPr sz="938"/>
            </a:lvl6pPr>
            <a:lvl7pPr marL="2857385" indent="0">
              <a:buNone/>
              <a:defRPr sz="938"/>
            </a:lvl7pPr>
            <a:lvl8pPr marL="3333616" indent="0">
              <a:buNone/>
              <a:defRPr sz="938"/>
            </a:lvl8pPr>
            <a:lvl9pPr marL="3809847" indent="0">
              <a:buNone/>
              <a:defRPr sz="938"/>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92249602"/>
      </p:ext>
    </p:extLst>
  </p:cSld>
  <p:clrMapOvr>
    <a:masterClrMapping/>
  </p:clrMapOvr>
  <p:transition spd="slow" advClick="0"/>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2"/>
            <a:ext cx="5486400" cy="566739"/>
          </a:xfrm>
        </p:spPr>
        <p:txBody>
          <a:bodyPr anchor="b"/>
          <a:lstStyle>
            <a:lvl1pPr algn="l">
              <a:defRPr sz="2082" b="1"/>
            </a:lvl1pPr>
          </a:lstStyle>
          <a:p>
            <a:r>
              <a:rPr lang="en-US"/>
              <a:t>Click to edit Master title style</a:t>
            </a:r>
          </a:p>
        </p:txBody>
      </p:sp>
      <p:sp>
        <p:nvSpPr>
          <p:cNvPr id="3" name="Picture Placeholder 2"/>
          <p:cNvSpPr>
            <a:spLocks noGrp="1"/>
          </p:cNvSpPr>
          <p:nvPr>
            <p:ph type="pic" idx="1"/>
          </p:nvPr>
        </p:nvSpPr>
        <p:spPr>
          <a:xfrm>
            <a:off x="1792290" y="612774"/>
            <a:ext cx="5486400" cy="4114800"/>
          </a:xfrm>
        </p:spPr>
        <p:txBody>
          <a:bodyPr/>
          <a:lstStyle>
            <a:lvl1pPr marL="0" indent="0">
              <a:buNone/>
              <a:defRPr sz="3332"/>
            </a:lvl1pPr>
            <a:lvl2pPr marL="476231" indent="0">
              <a:buNone/>
              <a:defRPr sz="2917"/>
            </a:lvl2pPr>
            <a:lvl3pPr marL="952462" indent="0">
              <a:buNone/>
              <a:defRPr sz="2500"/>
            </a:lvl3pPr>
            <a:lvl4pPr marL="1428693" indent="0">
              <a:buNone/>
              <a:defRPr sz="2082"/>
            </a:lvl4pPr>
            <a:lvl5pPr marL="1904923" indent="0">
              <a:buNone/>
              <a:defRPr sz="2082"/>
            </a:lvl5pPr>
            <a:lvl6pPr marL="2381154" indent="0">
              <a:buNone/>
              <a:defRPr sz="2082"/>
            </a:lvl6pPr>
            <a:lvl7pPr marL="2857385" indent="0">
              <a:buNone/>
              <a:defRPr sz="2082"/>
            </a:lvl7pPr>
            <a:lvl8pPr marL="3333616" indent="0">
              <a:buNone/>
              <a:defRPr sz="2082"/>
            </a:lvl8pPr>
            <a:lvl9pPr marL="3809847" indent="0">
              <a:buNone/>
              <a:defRPr sz="2082"/>
            </a:lvl9pPr>
          </a:lstStyle>
          <a:p>
            <a:endParaRPr lang="en-US"/>
          </a:p>
        </p:txBody>
      </p:sp>
      <p:sp>
        <p:nvSpPr>
          <p:cNvPr id="4" name="Text Placeholder 3"/>
          <p:cNvSpPr>
            <a:spLocks noGrp="1"/>
          </p:cNvSpPr>
          <p:nvPr>
            <p:ph type="body" sz="half" idx="2"/>
          </p:nvPr>
        </p:nvSpPr>
        <p:spPr>
          <a:xfrm>
            <a:off x="1792290" y="5367340"/>
            <a:ext cx="5486400" cy="804863"/>
          </a:xfrm>
        </p:spPr>
        <p:txBody>
          <a:bodyPr/>
          <a:lstStyle>
            <a:lvl1pPr marL="0" indent="0">
              <a:buNone/>
              <a:defRPr sz="1458"/>
            </a:lvl1pPr>
            <a:lvl2pPr marL="476231" indent="0">
              <a:buNone/>
              <a:defRPr sz="1250"/>
            </a:lvl2pPr>
            <a:lvl3pPr marL="952462" indent="0">
              <a:buNone/>
              <a:defRPr sz="1042"/>
            </a:lvl3pPr>
            <a:lvl4pPr marL="1428693" indent="0">
              <a:buNone/>
              <a:defRPr sz="938"/>
            </a:lvl4pPr>
            <a:lvl5pPr marL="1904923" indent="0">
              <a:buNone/>
              <a:defRPr sz="938"/>
            </a:lvl5pPr>
            <a:lvl6pPr marL="2381154" indent="0">
              <a:buNone/>
              <a:defRPr sz="938"/>
            </a:lvl6pPr>
            <a:lvl7pPr marL="2857385" indent="0">
              <a:buNone/>
              <a:defRPr sz="938"/>
            </a:lvl7pPr>
            <a:lvl8pPr marL="3333616" indent="0">
              <a:buNone/>
              <a:defRPr sz="938"/>
            </a:lvl8pPr>
            <a:lvl9pPr marL="3809847" indent="0">
              <a:buNone/>
              <a:defRPr sz="938"/>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91556734"/>
      </p:ext>
    </p:extLst>
  </p:cSld>
  <p:clrMapOvr>
    <a:masterClrMapping/>
  </p:clrMapOvr>
  <p:transition spd="slow" advClick="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784979208"/>
      </p:ext>
    </p:extLst>
  </p:cSld>
  <p:clrMapOvr>
    <a:masterClrMapping/>
  </p:clrMapOvr>
  <p:transition spd="slow" advClick="0"/>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6939809"/>
      </p:ext>
    </p:extLst>
  </p:cSld>
  <p:clrMapOvr>
    <a:masterClrMapping/>
  </p:clrMapOvr>
  <p:transition spd="slow" advClick="0"/>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2273791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8871170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931117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282846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4.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5.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AA2DC-706E-3B4E-52EC-F12063FB765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8BC544-37C3-A045-54DE-80120DF9FC1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B77E9-FF26-AF97-52DE-53D76A3BF35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99FE7-09FB-4172-B38E-594430031919}" type="datetimeFigureOut">
              <a:rPr lang="en-US" smtClean="0"/>
              <a:t>5/31/2023</a:t>
            </a:fld>
            <a:endParaRPr lang="en-US"/>
          </a:p>
        </p:txBody>
      </p:sp>
      <p:sp>
        <p:nvSpPr>
          <p:cNvPr id="5" name="Footer Placeholder 4">
            <a:extLst>
              <a:ext uri="{FF2B5EF4-FFF2-40B4-BE49-F238E27FC236}">
                <a16:creationId xmlns:a16="http://schemas.microsoft.com/office/drawing/2014/main" id="{A744061F-63EB-9B8E-2CBA-B3ED2CA917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B9124F-98F0-B3C4-A4FE-458648B4F6E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241EB-75B3-45DD-A784-9B8D3B4D7D4A}" type="slidenum">
              <a:rPr lang="en-US" smtClean="0"/>
              <a:t>‹#›</a:t>
            </a:fld>
            <a:endParaRPr lang="en-US"/>
          </a:p>
        </p:txBody>
      </p:sp>
    </p:spTree>
    <p:extLst>
      <p:ext uri="{BB962C8B-B14F-4D97-AF65-F5344CB8AC3E}">
        <p14:creationId xmlns:p14="http://schemas.microsoft.com/office/powerpoint/2010/main" val="1511689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5/31/2023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108116416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41970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5/31/2023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1509528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7989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6285"/>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6285"/>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6285"/>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3843294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6245225"/>
            <a:ext cx="2133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6245225"/>
            <a:ext cx="2895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6245225"/>
            <a:ext cx="21336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41129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6285"/>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6285"/>
            <a:ext cx="2895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6285"/>
            <a:ext cx="21336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5302453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42863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34023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42"/>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1"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50">
                <a:solidFill>
                  <a:schemeClr val="tx1">
                    <a:tint val="75000"/>
                  </a:schemeClr>
                </a:solidFill>
              </a:defRPr>
            </a:lvl1pPr>
          </a:lstStyle>
          <a:p>
            <a:fld id="{E8CA3318-CD7F-4429-B228-68E731F393B3}" type="datetimeFigureOut">
              <a:rPr lang="en-US" smtClean="0"/>
              <a:t>5/31/2023</a:t>
            </a:fld>
            <a:endParaRPr lang="en-US"/>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40" tIns="45720" rIns="91440" bIns="45720" rtlCol="0" anchor="ctr"/>
          <a:lstStyle>
            <a:lvl1pPr algn="ctr">
              <a:defRPr sz="12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5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296456623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spd="slow" advClick="0"/>
  <p:txStyles>
    <p:titleStyle>
      <a:lvl1pPr algn="ctr" defTabSz="952462" rtl="0" eaLnBrk="1" latinLnBrk="0" hangingPunct="1">
        <a:spcBef>
          <a:spcPct val="0"/>
        </a:spcBef>
        <a:buNone/>
        <a:defRPr sz="4582" kern="1200">
          <a:solidFill>
            <a:schemeClr val="tx1"/>
          </a:solidFill>
          <a:latin typeface="+mj-lt"/>
          <a:ea typeface="+mj-ea"/>
          <a:cs typeface="+mj-cs"/>
        </a:defRPr>
      </a:lvl1pPr>
    </p:titleStyle>
    <p:bodyStyle>
      <a:lvl1pPr marL="357173" indent="-357173" algn="l" defTabSz="952462" rtl="0" eaLnBrk="1" latinLnBrk="0" hangingPunct="1">
        <a:spcBef>
          <a:spcPct val="20000"/>
        </a:spcBef>
        <a:buFont typeface="Arial" pitchFamily="34" charset="0"/>
        <a:buChar char="•"/>
        <a:defRPr sz="3332" kern="1200">
          <a:solidFill>
            <a:schemeClr val="tx1"/>
          </a:solidFill>
          <a:latin typeface="+mn-lt"/>
          <a:ea typeface="+mn-ea"/>
          <a:cs typeface="+mn-cs"/>
        </a:defRPr>
      </a:lvl1pPr>
      <a:lvl2pPr marL="773875" indent="-297645" algn="l" defTabSz="952462" rtl="0" eaLnBrk="1" latinLnBrk="0" hangingPunct="1">
        <a:spcBef>
          <a:spcPct val="20000"/>
        </a:spcBef>
        <a:buFont typeface="Arial" pitchFamily="34" charset="0"/>
        <a:buChar char="–"/>
        <a:defRPr sz="2917" kern="1200">
          <a:solidFill>
            <a:schemeClr val="tx1"/>
          </a:solidFill>
          <a:latin typeface="+mn-lt"/>
          <a:ea typeface="+mn-ea"/>
          <a:cs typeface="+mn-cs"/>
        </a:defRPr>
      </a:lvl2pPr>
      <a:lvl3pPr marL="1190577" indent="-238116" algn="l" defTabSz="95246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66808" indent="-238116" algn="l" defTabSz="952462" rtl="0" eaLnBrk="1" latinLnBrk="0" hangingPunct="1">
        <a:spcBef>
          <a:spcPct val="20000"/>
        </a:spcBef>
        <a:buFont typeface="Arial" pitchFamily="34" charset="0"/>
        <a:buChar char="–"/>
        <a:defRPr sz="2082" kern="1200">
          <a:solidFill>
            <a:schemeClr val="tx1"/>
          </a:solidFill>
          <a:latin typeface="+mn-lt"/>
          <a:ea typeface="+mn-ea"/>
          <a:cs typeface="+mn-cs"/>
        </a:defRPr>
      </a:lvl4pPr>
      <a:lvl5pPr marL="2143039" indent="-238116" algn="l" defTabSz="952462" rtl="0" eaLnBrk="1" latinLnBrk="0" hangingPunct="1">
        <a:spcBef>
          <a:spcPct val="20000"/>
        </a:spcBef>
        <a:buFont typeface="Arial" pitchFamily="34" charset="0"/>
        <a:buChar char="»"/>
        <a:defRPr sz="2082" kern="1200">
          <a:solidFill>
            <a:schemeClr val="tx1"/>
          </a:solidFill>
          <a:latin typeface="+mn-lt"/>
          <a:ea typeface="+mn-ea"/>
          <a:cs typeface="+mn-cs"/>
        </a:defRPr>
      </a:lvl5pPr>
      <a:lvl6pPr marL="2619270" indent="-238116" algn="l" defTabSz="952462" rtl="0" eaLnBrk="1" latinLnBrk="0" hangingPunct="1">
        <a:spcBef>
          <a:spcPct val="20000"/>
        </a:spcBef>
        <a:buFont typeface="Arial" pitchFamily="34" charset="0"/>
        <a:buChar char="•"/>
        <a:defRPr sz="2082" kern="1200">
          <a:solidFill>
            <a:schemeClr val="tx1"/>
          </a:solidFill>
          <a:latin typeface="+mn-lt"/>
          <a:ea typeface="+mn-ea"/>
          <a:cs typeface="+mn-cs"/>
        </a:defRPr>
      </a:lvl6pPr>
      <a:lvl7pPr marL="3095500" indent="-238116" algn="l" defTabSz="952462" rtl="0" eaLnBrk="1" latinLnBrk="0" hangingPunct="1">
        <a:spcBef>
          <a:spcPct val="20000"/>
        </a:spcBef>
        <a:buFont typeface="Arial" pitchFamily="34" charset="0"/>
        <a:buChar char="•"/>
        <a:defRPr sz="2082" kern="1200">
          <a:solidFill>
            <a:schemeClr val="tx1"/>
          </a:solidFill>
          <a:latin typeface="+mn-lt"/>
          <a:ea typeface="+mn-ea"/>
          <a:cs typeface="+mn-cs"/>
        </a:defRPr>
      </a:lvl7pPr>
      <a:lvl8pPr marL="3571731" indent="-238116" algn="l" defTabSz="952462" rtl="0" eaLnBrk="1" latinLnBrk="0" hangingPunct="1">
        <a:spcBef>
          <a:spcPct val="20000"/>
        </a:spcBef>
        <a:buFont typeface="Arial" pitchFamily="34" charset="0"/>
        <a:buChar char="•"/>
        <a:defRPr sz="2082" kern="1200">
          <a:solidFill>
            <a:schemeClr val="tx1"/>
          </a:solidFill>
          <a:latin typeface="+mn-lt"/>
          <a:ea typeface="+mn-ea"/>
          <a:cs typeface="+mn-cs"/>
        </a:defRPr>
      </a:lvl8pPr>
      <a:lvl9pPr marL="4047963" indent="-238116" algn="l" defTabSz="952462" rtl="0" eaLnBrk="1" latinLnBrk="0" hangingPunct="1">
        <a:spcBef>
          <a:spcPct val="20000"/>
        </a:spcBef>
        <a:buFont typeface="Arial" pitchFamily="34" charset="0"/>
        <a:buChar char="•"/>
        <a:defRPr sz="2082" kern="1200">
          <a:solidFill>
            <a:schemeClr val="tx1"/>
          </a:solidFill>
          <a:latin typeface="+mn-lt"/>
          <a:ea typeface="+mn-ea"/>
          <a:cs typeface="+mn-cs"/>
        </a:defRPr>
      </a:lvl9pPr>
    </p:bodyStyle>
    <p:otherStyle>
      <a:defPPr>
        <a:defRPr lang="en-US"/>
      </a:defPPr>
      <a:lvl1pPr marL="0" algn="l" defTabSz="952462" rtl="0" eaLnBrk="1" latinLnBrk="0" hangingPunct="1">
        <a:defRPr sz="1875" kern="1200">
          <a:solidFill>
            <a:schemeClr val="tx1"/>
          </a:solidFill>
          <a:latin typeface="+mn-lt"/>
          <a:ea typeface="+mn-ea"/>
          <a:cs typeface="+mn-cs"/>
        </a:defRPr>
      </a:lvl1pPr>
      <a:lvl2pPr marL="476231" algn="l" defTabSz="952462" rtl="0" eaLnBrk="1" latinLnBrk="0" hangingPunct="1">
        <a:defRPr sz="1875" kern="1200">
          <a:solidFill>
            <a:schemeClr val="tx1"/>
          </a:solidFill>
          <a:latin typeface="+mn-lt"/>
          <a:ea typeface="+mn-ea"/>
          <a:cs typeface="+mn-cs"/>
        </a:defRPr>
      </a:lvl2pPr>
      <a:lvl3pPr marL="952462" algn="l" defTabSz="952462" rtl="0" eaLnBrk="1" latinLnBrk="0" hangingPunct="1">
        <a:defRPr sz="1875" kern="1200">
          <a:solidFill>
            <a:schemeClr val="tx1"/>
          </a:solidFill>
          <a:latin typeface="+mn-lt"/>
          <a:ea typeface="+mn-ea"/>
          <a:cs typeface="+mn-cs"/>
        </a:defRPr>
      </a:lvl3pPr>
      <a:lvl4pPr marL="1428693" algn="l" defTabSz="952462" rtl="0" eaLnBrk="1" latinLnBrk="0" hangingPunct="1">
        <a:defRPr sz="1875" kern="1200">
          <a:solidFill>
            <a:schemeClr val="tx1"/>
          </a:solidFill>
          <a:latin typeface="+mn-lt"/>
          <a:ea typeface="+mn-ea"/>
          <a:cs typeface="+mn-cs"/>
        </a:defRPr>
      </a:lvl4pPr>
      <a:lvl5pPr marL="1904923" algn="l" defTabSz="952462" rtl="0" eaLnBrk="1" latinLnBrk="0" hangingPunct="1">
        <a:defRPr sz="1875" kern="1200">
          <a:solidFill>
            <a:schemeClr val="tx1"/>
          </a:solidFill>
          <a:latin typeface="+mn-lt"/>
          <a:ea typeface="+mn-ea"/>
          <a:cs typeface="+mn-cs"/>
        </a:defRPr>
      </a:lvl5pPr>
      <a:lvl6pPr marL="2381154" algn="l" defTabSz="952462" rtl="0" eaLnBrk="1" latinLnBrk="0" hangingPunct="1">
        <a:defRPr sz="1875" kern="1200">
          <a:solidFill>
            <a:schemeClr val="tx1"/>
          </a:solidFill>
          <a:latin typeface="+mn-lt"/>
          <a:ea typeface="+mn-ea"/>
          <a:cs typeface="+mn-cs"/>
        </a:defRPr>
      </a:lvl6pPr>
      <a:lvl7pPr marL="2857385" algn="l" defTabSz="952462" rtl="0" eaLnBrk="1" latinLnBrk="0" hangingPunct="1">
        <a:defRPr sz="1875" kern="1200">
          <a:solidFill>
            <a:schemeClr val="tx1"/>
          </a:solidFill>
          <a:latin typeface="+mn-lt"/>
          <a:ea typeface="+mn-ea"/>
          <a:cs typeface="+mn-cs"/>
        </a:defRPr>
      </a:lvl7pPr>
      <a:lvl8pPr marL="3333616" algn="l" defTabSz="952462" rtl="0" eaLnBrk="1" latinLnBrk="0" hangingPunct="1">
        <a:defRPr sz="1875" kern="1200">
          <a:solidFill>
            <a:schemeClr val="tx1"/>
          </a:solidFill>
          <a:latin typeface="+mn-lt"/>
          <a:ea typeface="+mn-ea"/>
          <a:cs typeface="+mn-cs"/>
        </a:defRPr>
      </a:lvl8pPr>
      <a:lvl9pPr marL="3809847" algn="l" defTabSz="952462" rtl="0" eaLnBrk="1" latinLnBrk="0" hangingPunct="1">
        <a:defRPr sz="18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0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7.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7.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7.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7.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7.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7.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7.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7.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7.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7.xml"/></Relationships>
</file>

<file path=ppt/slides/_rels/slide5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74.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9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rmAutofit/>
            <a:scene3d>
              <a:camera prst="orthographicFront"/>
              <a:lightRig rig="threePt" dir="t">
                <a:rot lat="0" lon="0" rev="16800000"/>
              </a:lightRig>
            </a:scene3d>
            <a:sp3d prstMaterial="metal">
              <a:bevelT w="88900" h="38100"/>
            </a:sp3d>
          </a:bodyPr>
          <a:lstStyle/>
          <a:p>
            <a:r>
              <a:rPr lang="en-US" sz="3200" b="0" dirty="0">
                <a:solidFill>
                  <a:srgbClr val="FF0000"/>
                </a:solidFill>
                <a:effectLst/>
                <a:latin typeface="UTM American Sans" panose="02040603050506020204" pitchFamily="18" charset="0"/>
              </a:rPr>
              <a:t>              </a:t>
            </a:r>
            <a:r>
              <a:rPr lang="en-US" sz="3200" b="0" u="sng" dirty="0">
                <a:solidFill>
                  <a:srgbClr val="FF0000"/>
                </a:solidFill>
                <a:effectLst/>
                <a:latin typeface="UTM American Sans" panose="02040603050506020204" pitchFamily="18" charset="0"/>
              </a:rPr>
              <a:t>CHÚA NHẬT IX THƯỜNG NIÊN A</a:t>
            </a:r>
            <a:br>
              <a:rPr lang="en-US" sz="3200" b="0" u="sng" dirty="0">
                <a:solidFill>
                  <a:srgbClr val="FF0000"/>
                </a:solidFill>
                <a:effectLst/>
                <a:latin typeface="UTM American Sans" panose="02040603050506020204" pitchFamily="18" charset="0"/>
              </a:rPr>
            </a:br>
            <a:br>
              <a:rPr lang="en-US" sz="3200" b="0" u="sng" dirty="0">
                <a:solidFill>
                  <a:srgbClr val="FF0000"/>
                </a:solidFill>
                <a:effectLst/>
                <a:latin typeface="UTM American Sans" panose="02040603050506020204" pitchFamily="18" charset="0"/>
              </a:rPr>
            </a:br>
            <a:r>
              <a:rPr lang="en-US" sz="3200" b="0" dirty="0">
                <a:solidFill>
                  <a:srgbClr val="FF0000"/>
                </a:solidFill>
                <a:effectLst/>
                <a:latin typeface="UTM American Sans" panose="02040603050506020204" pitchFamily="18" charset="0"/>
              </a:rPr>
              <a:t>                        </a:t>
            </a:r>
            <a:r>
              <a:rPr lang="en-US" sz="3200" b="0" dirty="0">
                <a:solidFill>
                  <a:srgbClr val="FF0000"/>
                </a:solidFill>
                <a:effectLst/>
                <a:latin typeface="UTM Alberta Heavy" panose="02040603050506020204" pitchFamily="18" charset="0"/>
              </a:rPr>
              <a:t>LỄ CHÚA BA NGÔI</a:t>
            </a:r>
            <a:br>
              <a:rPr lang="en-US" sz="3200" b="0" u="sng" dirty="0">
                <a:solidFill>
                  <a:srgbClr val="FF0000"/>
                </a:solidFill>
                <a:effectLst/>
                <a:latin typeface="UTM American Sans" panose="02040603050506020204" pitchFamily="18" charset="0"/>
              </a:rPr>
            </a:br>
            <a:r>
              <a:rPr lang="en-US" sz="2800" b="0" dirty="0">
                <a:solidFill>
                  <a:srgbClr val="FF0000"/>
                </a:solidFill>
                <a:effectLst/>
                <a:latin typeface="UTM American Sans" panose="02040603050506020204" pitchFamily="18" charset="0"/>
              </a:rPr>
              <a:t>                          </a:t>
            </a:r>
            <a:br>
              <a:rPr lang="en-US" sz="2800" b="0" dirty="0">
                <a:solidFill>
                  <a:srgbClr val="FF0000"/>
                </a:solidFill>
                <a:effectLst/>
                <a:latin typeface="UTM American Sans" panose="02040603050506020204" pitchFamily="18" charset="0"/>
              </a:rPr>
            </a:br>
            <a:r>
              <a:rPr lang="en-US" sz="2400" b="0" dirty="0">
                <a:solidFill>
                  <a:srgbClr val="FF0000"/>
                </a:solidFill>
                <a:effectLst/>
                <a:latin typeface="UTM American Sans" panose="02040603050506020204" pitchFamily="18" charset="0"/>
              </a:rPr>
              <a:t>                                 ( Ca </a:t>
            </a:r>
            <a:r>
              <a:rPr lang="en-US" sz="2400" b="0" dirty="0" err="1">
                <a:solidFill>
                  <a:srgbClr val="FF0000"/>
                </a:solidFill>
                <a:effectLst/>
                <a:latin typeface="UTM American Sans" panose="02040603050506020204" pitchFamily="18" charset="0"/>
              </a:rPr>
              <a:t>Đoàn</a:t>
            </a:r>
            <a:r>
              <a:rPr lang="en-US" sz="2400" b="0" dirty="0">
                <a:solidFill>
                  <a:srgbClr val="FF0000"/>
                </a:solidFill>
                <a:effectLst/>
                <a:latin typeface="UTM American Sans" panose="02040603050506020204" pitchFamily="18" charset="0"/>
              </a:rPr>
              <a:t> </a:t>
            </a:r>
            <a:r>
              <a:rPr lang="en-US" sz="2400" b="0" dirty="0" err="1">
                <a:solidFill>
                  <a:srgbClr val="FF0000"/>
                </a:solidFill>
                <a:effectLst/>
                <a:latin typeface="UTM American Sans" panose="02040603050506020204" pitchFamily="18" charset="0"/>
              </a:rPr>
              <a:t>Thánh</a:t>
            </a:r>
            <a:r>
              <a:rPr lang="en-US" sz="2400" b="0" dirty="0">
                <a:solidFill>
                  <a:srgbClr val="FF0000"/>
                </a:solidFill>
                <a:effectLst/>
                <a:latin typeface="UTM American Sans" panose="02040603050506020204" pitchFamily="18" charset="0"/>
              </a:rPr>
              <a:t> Gia )</a:t>
            </a:r>
            <a:br>
              <a:rPr lang="en-US" sz="2800" b="0" dirty="0">
                <a:solidFill>
                  <a:srgbClr val="002060"/>
                </a:solidFill>
                <a:effectLst/>
                <a:latin typeface="UTM American Sans" panose="02040603050506020204" pitchFamily="18" charset="0"/>
              </a:rPr>
            </a:br>
            <a:br>
              <a:rPr lang="en-US" sz="3600" b="0" dirty="0">
                <a:solidFill>
                  <a:srgbClr val="002060"/>
                </a:solidFill>
                <a:effectLst/>
                <a:latin typeface="UTM American Sans" panose="02040603050506020204" pitchFamily="18" charset="0"/>
              </a:rPr>
            </a:br>
            <a:r>
              <a:rPr lang="en-US" sz="3200" b="0" dirty="0">
                <a:solidFill>
                  <a:srgbClr val="002060"/>
                </a:solidFill>
                <a:effectLst/>
                <a:latin typeface="UTM American Sans" panose="02040603050506020204" pitchFamily="18" charset="0"/>
              </a:rPr>
              <a:t>NL: VINH DANH BA NGÔI – </a:t>
            </a:r>
            <a:r>
              <a:rPr lang="en-US" sz="2000" i="1" dirty="0">
                <a:solidFill>
                  <a:srgbClr val="002060"/>
                </a:solidFill>
                <a:latin typeface="UTM American Sans" panose="02040603050506020204" pitchFamily="18" charset="0"/>
              </a:rPr>
              <a:t>ĐỖ VI HẠ</a:t>
            </a:r>
            <a:br>
              <a:rPr lang="en-US" sz="2400" b="0" dirty="0">
                <a:solidFill>
                  <a:srgbClr val="002060"/>
                </a:solidFill>
                <a:effectLst/>
                <a:latin typeface="UTM American Sans" panose="02040603050506020204" pitchFamily="18" charset="0"/>
              </a:rPr>
            </a:br>
            <a:br>
              <a:rPr lang="en-US" sz="3200" b="0" dirty="0">
                <a:solidFill>
                  <a:srgbClr val="002060"/>
                </a:solidFill>
                <a:effectLst/>
                <a:latin typeface="UTM American Sans" panose="02040603050506020204" pitchFamily="18" charset="0"/>
              </a:rPr>
            </a:br>
            <a:r>
              <a:rPr lang="en-US" sz="3200" b="0" dirty="0">
                <a:solidFill>
                  <a:srgbClr val="002060"/>
                </a:solidFill>
                <a:effectLst/>
                <a:latin typeface="UTM American Sans" panose="02040603050506020204" pitchFamily="18" charset="0"/>
              </a:rPr>
              <a:t>ĐC: TÔN VINH CHÚA – </a:t>
            </a:r>
            <a:r>
              <a:rPr lang="en-US" sz="2000" b="0" i="1" dirty="0">
                <a:solidFill>
                  <a:srgbClr val="002060"/>
                </a:solidFill>
                <a:effectLst/>
                <a:latin typeface="UTM American Sans" panose="02040603050506020204" pitchFamily="18" charset="0"/>
              </a:rPr>
              <a:t>KIM LONG</a:t>
            </a:r>
            <a:br>
              <a:rPr lang="en-US" sz="3200" b="0" dirty="0">
                <a:solidFill>
                  <a:srgbClr val="002060"/>
                </a:solidFill>
                <a:effectLst/>
                <a:latin typeface="UTM American Sans" panose="02040603050506020204" pitchFamily="18" charset="0"/>
              </a:rPr>
            </a:br>
            <a:br>
              <a:rPr lang="en-US" sz="3200" b="0" dirty="0">
                <a:solidFill>
                  <a:srgbClr val="002060"/>
                </a:solidFill>
                <a:effectLst/>
                <a:latin typeface="UTM American Sans" panose="02040603050506020204" pitchFamily="18" charset="0"/>
              </a:rPr>
            </a:br>
            <a:r>
              <a:rPr lang="en-US" sz="3200" b="0" dirty="0">
                <a:solidFill>
                  <a:srgbClr val="002060"/>
                </a:solidFill>
                <a:effectLst/>
                <a:latin typeface="UTM American Sans" panose="02040603050506020204" pitchFamily="18" charset="0"/>
              </a:rPr>
              <a:t>DL: DÂNG TIẾN CHÚA BA NGÔI – </a:t>
            </a:r>
            <a:r>
              <a:rPr lang="en-US" sz="2000" b="0" i="1" dirty="0">
                <a:solidFill>
                  <a:srgbClr val="002060"/>
                </a:solidFill>
                <a:effectLst/>
                <a:latin typeface="UTM American Sans" panose="02040603050506020204" pitchFamily="18" charset="0"/>
              </a:rPr>
              <a:t>KIM LONG</a:t>
            </a:r>
            <a:br>
              <a:rPr lang="en-US" sz="3200" b="0" dirty="0">
                <a:solidFill>
                  <a:srgbClr val="002060"/>
                </a:solidFill>
                <a:effectLst/>
                <a:latin typeface="UTM American Sans" panose="02040603050506020204" pitchFamily="18" charset="0"/>
              </a:rPr>
            </a:br>
            <a:br>
              <a:rPr lang="en-US" sz="3200" b="0" dirty="0">
                <a:solidFill>
                  <a:srgbClr val="002060"/>
                </a:solidFill>
                <a:effectLst/>
                <a:latin typeface="UTM American Sans" panose="02040603050506020204" pitchFamily="18" charset="0"/>
              </a:rPr>
            </a:br>
            <a:r>
              <a:rPr lang="en-US" sz="3200" b="0" dirty="0">
                <a:solidFill>
                  <a:srgbClr val="002060"/>
                </a:solidFill>
                <a:effectLst/>
                <a:latin typeface="UTM American Sans" panose="02040603050506020204" pitchFamily="18" charset="0"/>
              </a:rPr>
              <a:t>HL: ÔI NHIỆM MÀU TÌNH YÊU BA NGÔI – </a:t>
            </a:r>
            <a:r>
              <a:rPr lang="en-US" sz="2000" b="0" i="1" dirty="0">
                <a:solidFill>
                  <a:srgbClr val="002060"/>
                </a:solidFill>
                <a:effectLst/>
                <a:latin typeface="UTM American Sans" panose="02040603050506020204" pitchFamily="18" charset="0"/>
              </a:rPr>
              <a:t>HMK&amp;ĐCH</a:t>
            </a:r>
            <a:br>
              <a:rPr lang="en-US" sz="3200" b="0" dirty="0">
                <a:solidFill>
                  <a:srgbClr val="002060"/>
                </a:solidFill>
                <a:effectLst/>
                <a:latin typeface="UTM American Sans" panose="02040603050506020204" pitchFamily="18" charset="0"/>
              </a:rPr>
            </a:br>
            <a:br>
              <a:rPr lang="en-US" sz="3200" b="0" dirty="0">
                <a:solidFill>
                  <a:srgbClr val="002060"/>
                </a:solidFill>
                <a:effectLst/>
                <a:latin typeface="UTM American Sans" panose="02040603050506020204" pitchFamily="18" charset="0"/>
              </a:rPr>
            </a:br>
            <a:r>
              <a:rPr lang="en-US" sz="3200" b="0" dirty="0">
                <a:solidFill>
                  <a:srgbClr val="002060"/>
                </a:solidFill>
                <a:effectLst/>
                <a:latin typeface="UTM American Sans" panose="02040603050506020204" pitchFamily="18" charset="0"/>
              </a:rPr>
              <a:t>KL: TẠ ƠN CHÚA VỚI MẸ - </a:t>
            </a:r>
            <a:r>
              <a:rPr lang="en-US" sz="2000" b="0" i="1" dirty="0">
                <a:solidFill>
                  <a:srgbClr val="002060"/>
                </a:solidFill>
                <a:effectLst/>
                <a:latin typeface="UTM American Sans" panose="02040603050506020204" pitchFamily="18" charset="0"/>
              </a:rPr>
              <a:t>THY YÊN</a:t>
            </a:r>
            <a:endParaRPr lang="en-US" sz="3600" b="0" i="1" dirty="0">
              <a:solidFill>
                <a:srgbClr val="002060"/>
              </a:solidFill>
              <a:effectLst/>
              <a:latin typeface="UTM American Sans" panose="02040603050506020204" pitchFamily="18" charset="0"/>
            </a:endParaRPr>
          </a:p>
        </p:txBody>
      </p:sp>
    </p:spTree>
    <p:extLst>
      <p:ext uri="{BB962C8B-B14F-4D97-AF65-F5344CB8AC3E}">
        <p14:creationId xmlns:p14="http://schemas.microsoft.com/office/powerpoint/2010/main" val="325978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2" y="209"/>
            <a:ext cx="9142898" cy="6857588"/>
          </a:xfrm>
        </p:spPr>
        <p:txBody>
          <a:bodyPr>
            <a:noAutofit/>
            <a:scene3d>
              <a:camera prst="orthographicFront"/>
              <a:lightRig rig="soft" dir="t">
                <a:rot lat="0" lon="0" rev="15600000"/>
              </a:lightRig>
            </a:scene3d>
            <a:sp3d extrusionH="57150" prstMaterial="softEdge">
              <a:bevelT w="88900" h="38100"/>
            </a:sp3d>
          </a:bodyPr>
          <a:lstStyle/>
          <a:p>
            <a:pPr algn="just"/>
            <a:r>
              <a:rPr lang="vi-VN" sz="5625"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Xin Chúa làm nên cuộc Hiện Xuống mới trong đời sống Hội Thánh,| xin tuôn tràn trên các Mục tử ơn khôn ngoan và thông hiểu,| gìn giữ các ngài luôn hiệp thông với nhau trong Chúa, |</a:t>
            </a:r>
            <a:endParaRPr lang="en-US" sz="5625"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28856194"/>
      </p:ext>
    </p:extLst>
  </p:cSld>
  <p:clrMapOvr>
    <a:masterClrMapping/>
  </p:clrMapOvr>
  <p:transition spd="slow" advClick="0"/>
</p:sld>
</file>

<file path=ppt/slides/slide10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Autofit/>
          </a:bodyPr>
          <a:lstStyle/>
          <a:p>
            <a:pPr algn="just"/>
            <a:r>
              <a:rPr lang="vi-VN" sz="6000" b="0" u="sng" dirty="0">
                <a:solidFill>
                  <a:srgbClr val="FF0000"/>
                </a:solidFill>
                <a:effectLst/>
                <a:latin typeface="UTM American Sans" panose="02040603050506020204" pitchFamily="18" charset="0"/>
              </a:rPr>
              <a:t>ĐK.</a:t>
            </a:r>
            <a:r>
              <a:rPr lang="vi-VN" sz="6000" b="0" dirty="0">
                <a:solidFill>
                  <a:srgbClr val="002060"/>
                </a:solidFill>
                <a:effectLst/>
                <a:latin typeface="UTM American Sans" panose="02040603050506020204" pitchFamily="18" charset="0"/>
              </a:rPr>
              <a:t> Chúng con xin tạ ơn Chúa uy quyền toàn năng tình yêu Chúa nào biết chi báo đền. Chúa muôn đời là Chúa khắp vũ trụ trời đất ngàn vinh quang cao chiếu hiển trị đời đời.</a:t>
            </a:r>
            <a:endParaRPr lang="en-US" sz="6000" b="0" dirty="0">
              <a:solidFill>
                <a:srgbClr val="002060"/>
              </a:solidFill>
              <a:effectLst/>
              <a:latin typeface="UTM American Sans" panose="02040603050506020204" pitchFamily="18" charset="0"/>
            </a:endParaRPr>
          </a:p>
        </p:txBody>
      </p:sp>
    </p:spTree>
    <p:extLst>
      <p:ext uri="{BB962C8B-B14F-4D97-AF65-F5344CB8AC3E}">
        <p14:creationId xmlns:p14="http://schemas.microsoft.com/office/powerpoint/2010/main" val="1474754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2" y="209"/>
            <a:ext cx="9142898" cy="6857588"/>
          </a:xfrm>
        </p:spPr>
        <p:txBody>
          <a:bodyPr>
            <a:noAutofit/>
            <a:scene3d>
              <a:camera prst="orthographicFront"/>
              <a:lightRig rig="soft" dir="t">
                <a:rot lat="0" lon="0" rev="15600000"/>
              </a:lightRig>
            </a:scene3d>
            <a:sp3d extrusionH="57150" prstMaterial="softEdge">
              <a:bevelT w="88900" h="38100"/>
            </a:sp3d>
          </a:bodyPr>
          <a:lstStyle/>
          <a:p>
            <a:pPr algn="just"/>
            <a:r>
              <a:rPr lang="vi-VN" sz="625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để các ngài cùng nhau tìm hiểu những điều đẹp ý Chúa,| và hướng dẫn đoàn Dân Chúa thực thi những điều Chúa truyền dạy.| Các giáo phận Việt Nam chúng con,|</a:t>
            </a:r>
            <a:endParaRPr lang="en-US" sz="625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2323112219"/>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2" y="210"/>
            <a:ext cx="9142898" cy="6857586"/>
          </a:xfrm>
        </p:spPr>
        <p:txBody>
          <a:bodyPr>
            <a:noAutofit/>
            <a:scene3d>
              <a:camera prst="orthographicFront"/>
              <a:lightRig rig="soft" dir="t">
                <a:rot lat="0" lon="0" rev="15600000"/>
              </a:lightRig>
            </a:scene3d>
            <a:sp3d extrusionH="57150" prstMaterial="softEdge">
              <a:bevelT w="88900" h="38100"/>
            </a:sp3d>
          </a:bodyPr>
          <a:lstStyle/>
          <a:p>
            <a:pPr algn="just"/>
            <a:r>
              <a:rPr lang="vi-VN" sz="5625"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luôn muốn cùng chung nhịp bước với Hội Thánh hoàn vũ,| xin cho chúng con biết đồng cảm với nỗi thao thức của các Mục tử trên toàn thế giới,| ngày càng ý thức hơn về tình hiệp thông,</a:t>
            </a:r>
            <a:endParaRPr lang="en-US" sz="5625"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215735128"/>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2" y="209"/>
            <a:ext cx="9142898" cy="6857588"/>
          </a:xfrm>
        </p:spPr>
        <p:txBody>
          <a:bodyPr>
            <a:noAutofit/>
            <a:scene3d>
              <a:camera prst="orthographicFront"/>
              <a:lightRig rig="soft" dir="t">
                <a:rot lat="0" lon="0" rev="15600000"/>
              </a:lightRig>
            </a:scene3d>
            <a:sp3d extrusionH="57150" prstMaterial="softEdge">
              <a:bevelT w="88900" h="38100"/>
            </a:sp3d>
          </a:bodyPr>
          <a:lstStyle/>
          <a:p>
            <a:pPr algn="just"/>
            <a:r>
              <a:rPr lang="vi-VN" sz="599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thái độ tham gia và lòng nhiệt thành trong sứ vụ của Hội Thánh,| Nhờ lời chuyển cầu của Đức Trinh Nữ Maria,| Nữ Vương các Tông đồ và là Mẹ của Hội Thánh,|</a:t>
            </a:r>
            <a:endParaRPr lang="en-US" sz="599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880989727"/>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2" y="209"/>
            <a:ext cx="9142898" cy="6857588"/>
          </a:xfrm>
        </p:spPr>
        <p:txBody>
          <a:bodyPr>
            <a:normAutofit/>
            <a:scene3d>
              <a:camera prst="orthographicFront"/>
              <a:lightRig rig="soft" dir="t">
                <a:rot lat="0" lon="0" rev="15600000"/>
              </a:lightRig>
            </a:scene3d>
            <a:sp3d extrusionH="57150" prstMaterial="softEdge">
              <a:bevelT w="88900" h="38100"/>
            </a:sp3d>
          </a:bodyPr>
          <a:lstStyle/>
          <a:p>
            <a:pPr algn="just"/>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Chúng</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con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dâng</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lời</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khẩn</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cầu</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lên</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Chúa</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là</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đấng</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hoạt</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động</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mọi</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nơi</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mọi</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thời</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trong</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sự</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hiệp</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thông</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với</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Chúa</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Cha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và</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Chúa</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Con,|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luôn</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mãi</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mãi</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đến</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muôn</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đời</a:t>
            </a:r>
            <a:r>
              <a:rPr lang="en-US" sz="624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249" b="0" u="sng" dirty="0">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rPr>
              <a:t>Amen.</a:t>
            </a:r>
          </a:p>
        </p:txBody>
      </p:sp>
    </p:spTree>
    <p:extLst>
      <p:ext uri="{BB962C8B-B14F-4D97-AF65-F5344CB8AC3E}">
        <p14:creationId xmlns:p14="http://schemas.microsoft.com/office/powerpoint/2010/main" val="1127917608"/>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UTM American Sans" panose="020406030505060202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0117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6858000"/>
          </a:xfrm>
        </p:spPr>
        <p:txBody>
          <a:bodyPr>
            <a:normAutofit/>
            <a:scene3d>
              <a:camera prst="orthographicFront"/>
              <a:lightRig rig="threePt" dir="t">
                <a:rot lat="0" lon="0" rev="16800000"/>
              </a:lightRig>
            </a:scene3d>
            <a:sp3d prstMaterial="metal">
              <a:bevelT w="88900" h="38100"/>
            </a:sp3d>
          </a:bodyPr>
          <a:lstStyle/>
          <a:p>
            <a:pPr marL="27432" indent="0" algn="ctr">
              <a:lnSpc>
                <a:spcPct val="120000"/>
              </a:lnSpc>
              <a:buNone/>
            </a:pPr>
            <a:endParaRPr lang="en-US" sz="7200" b="0" u="sng" dirty="0">
              <a:solidFill>
                <a:srgbClr val="FF0000"/>
              </a:solidFill>
              <a:effectLst/>
              <a:latin typeface="UTM American Sans" panose="02040603050506020204" pitchFamily="18" charset="0"/>
              <a:ea typeface="Tahoma" pitchFamily="34" charset="0"/>
              <a:cs typeface="Times New Roman" pitchFamily="18" charset="0"/>
            </a:endParaRPr>
          </a:p>
          <a:p>
            <a:pPr marL="27432" indent="0" algn="ctr">
              <a:lnSpc>
                <a:spcPct val="120000"/>
              </a:lnSpc>
              <a:buNone/>
            </a:pPr>
            <a:r>
              <a:rPr lang="en-US" sz="5400" b="0" u="sng" dirty="0">
                <a:solidFill>
                  <a:srgbClr val="002060"/>
                </a:solidFill>
                <a:effectLst/>
                <a:latin typeface="UTM American Sans" panose="02040603050506020204" pitchFamily="18" charset="0"/>
                <a:ea typeface="Tahoma" pitchFamily="34" charset="0"/>
                <a:cs typeface="Times New Roman" pitchFamily="18" charset="0"/>
              </a:rPr>
              <a:t>Ca </a:t>
            </a:r>
            <a:r>
              <a:rPr lang="en-US" sz="5400" b="0" u="sng" dirty="0" err="1">
                <a:solidFill>
                  <a:srgbClr val="002060"/>
                </a:solidFill>
                <a:effectLst/>
                <a:latin typeface="UTM American Sans" panose="02040603050506020204" pitchFamily="18" charset="0"/>
                <a:ea typeface="Tahoma" pitchFamily="34" charset="0"/>
                <a:cs typeface="Times New Roman" pitchFamily="18" charset="0"/>
              </a:rPr>
              <a:t>nhập</a:t>
            </a:r>
            <a:r>
              <a:rPr lang="en-US" sz="5400" b="0" u="sng" dirty="0">
                <a:solidFill>
                  <a:srgbClr val="002060"/>
                </a:solidFill>
                <a:effectLst/>
                <a:latin typeface="UTM American Sans" panose="02040603050506020204" pitchFamily="18" charset="0"/>
                <a:ea typeface="Tahoma" pitchFamily="34" charset="0"/>
                <a:cs typeface="Times New Roman" pitchFamily="18" charset="0"/>
              </a:rPr>
              <a:t> </a:t>
            </a:r>
            <a:r>
              <a:rPr lang="en-US" sz="5400" b="0" u="sng" dirty="0" err="1">
                <a:solidFill>
                  <a:srgbClr val="002060"/>
                </a:solidFill>
                <a:effectLst/>
                <a:latin typeface="UTM American Sans" panose="02040603050506020204" pitchFamily="18" charset="0"/>
                <a:ea typeface="Tahoma" pitchFamily="34" charset="0"/>
                <a:cs typeface="Times New Roman" pitchFamily="18" charset="0"/>
              </a:rPr>
              <a:t>lễ</a:t>
            </a:r>
            <a:r>
              <a:rPr lang="en-US" sz="5400" b="0" dirty="0">
                <a:solidFill>
                  <a:srgbClr val="002060"/>
                </a:solidFill>
                <a:effectLst/>
                <a:latin typeface="UTM American Sans" panose="02040603050506020204" pitchFamily="18" charset="0"/>
                <a:ea typeface="Tahoma" pitchFamily="34" charset="0"/>
                <a:cs typeface="Times New Roman" pitchFamily="18" charset="0"/>
              </a:rPr>
              <a:t> </a:t>
            </a:r>
          </a:p>
          <a:p>
            <a:pPr marL="27432" indent="0" algn="ctr">
              <a:buNone/>
            </a:pPr>
            <a:r>
              <a:rPr lang="en-US" sz="8000" b="0" dirty="0">
                <a:solidFill>
                  <a:srgbClr val="FF0000"/>
                </a:solidFill>
                <a:effectLst/>
                <a:latin typeface="UTM Alberta Heavy" panose="02040603050506020204" pitchFamily="18" charset="0"/>
                <a:ea typeface="Tahoma" pitchFamily="34" charset="0"/>
                <a:cs typeface="Times New Roman" pitchFamily="18" charset="0"/>
              </a:rPr>
              <a:t>Vinh Danh Ba </a:t>
            </a:r>
            <a:r>
              <a:rPr lang="en-US" sz="8000" b="0" dirty="0" err="1">
                <a:solidFill>
                  <a:srgbClr val="FF0000"/>
                </a:solidFill>
                <a:effectLst/>
                <a:latin typeface="UTM Alberta Heavy" panose="02040603050506020204" pitchFamily="18" charset="0"/>
                <a:ea typeface="Tahoma" pitchFamily="34" charset="0"/>
                <a:cs typeface="Times New Roman" pitchFamily="18" charset="0"/>
              </a:rPr>
              <a:t>Ngôi</a:t>
            </a:r>
            <a:endParaRPr lang="en-US" sz="8000" b="0" dirty="0">
              <a:solidFill>
                <a:srgbClr val="FF0000"/>
              </a:solidFill>
              <a:effectLst/>
              <a:latin typeface="UTM Alberta Heavy" panose="02040603050506020204" pitchFamily="18" charset="0"/>
              <a:ea typeface="Tahoma" pitchFamily="34" charset="0"/>
              <a:cs typeface="Times New Roman" pitchFamily="18" charset="0"/>
            </a:endParaRPr>
          </a:p>
          <a:p>
            <a:pPr marL="27432" indent="0" algn="ctr">
              <a:lnSpc>
                <a:spcPct val="120000"/>
              </a:lnSpc>
              <a:buNone/>
            </a:pPr>
            <a:r>
              <a:rPr lang="en-US" sz="4000" b="0" i="1" dirty="0">
                <a:solidFill>
                  <a:srgbClr val="002060"/>
                </a:solidFill>
                <a:effectLst/>
                <a:latin typeface="UTM American Sans" panose="02040603050506020204" pitchFamily="18" charset="0"/>
                <a:ea typeface="Tahoma" pitchFamily="34" charset="0"/>
                <a:cs typeface="Times New Roman" pitchFamily="18" charset="0"/>
              </a:rPr>
              <a:t>St: </a:t>
            </a:r>
            <a:r>
              <a:rPr lang="en-US" sz="4000" b="0" i="1" dirty="0" err="1">
                <a:solidFill>
                  <a:srgbClr val="002060"/>
                </a:solidFill>
                <a:effectLst/>
                <a:latin typeface="UTM American Sans" panose="02040603050506020204" pitchFamily="18" charset="0"/>
                <a:ea typeface="Tahoma" pitchFamily="34" charset="0"/>
                <a:cs typeface="Times New Roman" pitchFamily="18" charset="0"/>
              </a:rPr>
              <a:t>Đỗ</a:t>
            </a:r>
            <a:r>
              <a:rPr lang="en-US" sz="4000" b="0" i="1" dirty="0">
                <a:solidFill>
                  <a:srgbClr val="002060"/>
                </a:solidFill>
                <a:effectLst/>
                <a:latin typeface="UTM American Sans" panose="02040603050506020204" pitchFamily="18" charset="0"/>
                <a:ea typeface="Tahoma" pitchFamily="34" charset="0"/>
                <a:cs typeface="Times New Roman" pitchFamily="18" charset="0"/>
              </a:rPr>
              <a:t> </a:t>
            </a:r>
            <a:r>
              <a:rPr lang="en-US" sz="4000" b="0" i="1" dirty="0" err="1">
                <a:solidFill>
                  <a:srgbClr val="002060"/>
                </a:solidFill>
                <a:effectLst/>
                <a:latin typeface="UTM American Sans" panose="02040603050506020204" pitchFamily="18" charset="0"/>
                <a:ea typeface="Tahoma" pitchFamily="34" charset="0"/>
                <a:cs typeface="Times New Roman" pitchFamily="18" charset="0"/>
              </a:rPr>
              <a:t>Vy</a:t>
            </a:r>
            <a:r>
              <a:rPr lang="en-US" sz="4000" b="0" i="1" dirty="0">
                <a:solidFill>
                  <a:srgbClr val="002060"/>
                </a:solidFill>
                <a:effectLst/>
                <a:latin typeface="UTM American Sans" panose="02040603050506020204" pitchFamily="18" charset="0"/>
                <a:ea typeface="Tahoma" pitchFamily="34" charset="0"/>
                <a:cs typeface="Times New Roman" pitchFamily="18" charset="0"/>
              </a:rPr>
              <a:t> </a:t>
            </a:r>
            <a:r>
              <a:rPr lang="en-US" sz="4000" b="0" i="1" dirty="0" err="1">
                <a:solidFill>
                  <a:srgbClr val="002060"/>
                </a:solidFill>
                <a:effectLst/>
                <a:latin typeface="UTM American Sans" panose="02040603050506020204" pitchFamily="18" charset="0"/>
                <a:ea typeface="Tahoma" pitchFamily="34" charset="0"/>
                <a:cs typeface="Times New Roman" pitchFamily="18" charset="0"/>
              </a:rPr>
              <a:t>Hạ</a:t>
            </a:r>
            <a:endParaRPr lang="en-US" sz="2800" b="0" i="1" dirty="0">
              <a:solidFill>
                <a:srgbClr val="002060"/>
              </a:solidFill>
              <a:effectLst/>
              <a:latin typeface="UTM American Sans" panose="02040603050506020204" pitchFamily="18" charset="0"/>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27432" indent="0" algn="just">
              <a:lnSpc>
                <a:spcPct val="100000"/>
              </a:lnSpc>
              <a:buNone/>
            </a:pPr>
            <a:r>
              <a:rPr lang="en-US" sz="7200" b="0" u="sng" dirty="0">
                <a:solidFill>
                  <a:srgbClr val="FF0000"/>
                </a:solidFill>
                <a:effectLst/>
                <a:latin typeface="+mj-lt"/>
                <a:ea typeface="Tahoma" pitchFamily="34" charset="0"/>
                <a:cs typeface="Times New Roman" pitchFamily="18" charset="0"/>
              </a:rPr>
              <a:t>Tk1:</a:t>
            </a:r>
            <a:r>
              <a:rPr lang="en-US" sz="7200" b="0" dirty="0">
                <a:solidFill>
                  <a:srgbClr val="002060"/>
                </a:solidFill>
                <a:effectLst/>
                <a:latin typeface="+mj-lt"/>
              </a:rPr>
              <a:t> </a:t>
            </a:r>
            <a:r>
              <a:rPr lang="vi-VN" sz="7200" b="0" dirty="0">
                <a:solidFill>
                  <a:srgbClr val="002060"/>
                </a:solidFill>
                <a:effectLst/>
                <a:latin typeface="+mj-lt"/>
              </a:rPr>
              <a:t>Trong tâm tình đơn sơ con tiến vào đền thánh Chúa Trời, xin dâng lời chúc tụng Ngài là </a:t>
            </a:r>
            <a:r>
              <a:rPr lang="en-US" sz="7200" dirty="0">
                <a:solidFill>
                  <a:srgbClr val="002060"/>
                </a:solidFill>
                <a:latin typeface="+mj-lt"/>
              </a:rPr>
              <a:t>Đ</a:t>
            </a:r>
            <a:r>
              <a:rPr lang="vi-VN" sz="7200" b="0" dirty="0">
                <a:solidFill>
                  <a:srgbClr val="002060"/>
                </a:solidFill>
                <a:effectLst/>
                <a:latin typeface="+mj-lt"/>
              </a:rPr>
              <a:t>ấng tác sinh muôn loài. </a:t>
            </a:r>
          </a:p>
        </p:txBody>
      </p:sp>
    </p:spTree>
    <p:extLst>
      <p:ext uri="{BB962C8B-B14F-4D97-AF65-F5344CB8AC3E}">
        <p14:creationId xmlns:p14="http://schemas.microsoft.com/office/powerpoint/2010/main" val="1988974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27432" indent="0" algn="just">
              <a:lnSpc>
                <a:spcPct val="100000"/>
              </a:lnSpc>
              <a:buNone/>
            </a:pPr>
            <a:r>
              <a:rPr lang="en-US" sz="7200" b="0" dirty="0">
                <a:solidFill>
                  <a:srgbClr val="FF0000"/>
                </a:solidFill>
                <a:effectLst/>
                <a:latin typeface="+mj-lt"/>
                <a:ea typeface="Tahoma" pitchFamily="34" charset="0"/>
                <a:cs typeface="Times New Roman" pitchFamily="18" charset="0"/>
              </a:rPr>
              <a:t>**</a:t>
            </a:r>
            <a:r>
              <a:rPr lang="en-US" sz="7200" b="0" dirty="0">
                <a:solidFill>
                  <a:srgbClr val="002060"/>
                </a:solidFill>
                <a:effectLst/>
                <a:latin typeface="+mj-lt"/>
              </a:rPr>
              <a:t> </a:t>
            </a:r>
            <a:r>
              <a:rPr lang="vi-VN" sz="7200" b="0" dirty="0">
                <a:solidFill>
                  <a:srgbClr val="002060"/>
                </a:solidFill>
                <a:effectLst/>
                <a:latin typeface="+mj-lt"/>
              </a:rPr>
              <a:t>Con tâm thành tri ân tình thương Chúa biết bao cao vời. Ngài đã hướng dẫn con vào đời, cho con được gọi Ngài là Cha</a:t>
            </a:r>
            <a:r>
              <a:rPr lang="en-US" sz="7200" b="0" dirty="0">
                <a:solidFill>
                  <a:srgbClr val="002060"/>
                </a:solidFill>
                <a:effectLst/>
                <a:latin typeface="+mj-lt"/>
              </a:rPr>
              <a:t>.</a:t>
            </a:r>
            <a:endParaRPr lang="vi-VN" sz="7200" b="0" dirty="0">
              <a:solidFill>
                <a:srgbClr val="002060"/>
              </a:solidFill>
              <a:effectLst/>
              <a:latin typeface="+mj-lt"/>
            </a:endParaRPr>
          </a:p>
        </p:txBody>
      </p:sp>
    </p:spTree>
    <p:extLst>
      <p:ext uri="{BB962C8B-B14F-4D97-AF65-F5344CB8AC3E}">
        <p14:creationId xmlns:p14="http://schemas.microsoft.com/office/powerpoint/2010/main" val="2972023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6858000"/>
          </a:xfrm>
        </p:spPr>
        <p:txBody>
          <a:bodyPr>
            <a:noAutofit/>
          </a:bodyPr>
          <a:lstStyle/>
          <a:p>
            <a:pPr marL="27432" indent="0" algn="just">
              <a:lnSpc>
                <a:spcPct val="100000"/>
              </a:lnSpc>
              <a:buNone/>
            </a:pPr>
            <a:r>
              <a:rPr lang="en-US" sz="6000" b="0" u="sng" spc="300" dirty="0" err="1">
                <a:solidFill>
                  <a:srgbClr val="FF0000"/>
                </a:solidFill>
                <a:effectLst/>
                <a:latin typeface="+mj-lt"/>
                <a:ea typeface="Tahoma" pitchFamily="34" charset="0"/>
                <a:cs typeface="Times New Roman" pitchFamily="18" charset="0"/>
              </a:rPr>
              <a:t>Đk</a:t>
            </a:r>
            <a:r>
              <a:rPr lang="en-US" sz="6000" b="0" u="sng" spc="300" dirty="0">
                <a:solidFill>
                  <a:srgbClr val="FF0000"/>
                </a:solidFill>
                <a:effectLst/>
                <a:latin typeface="+mj-lt"/>
                <a:ea typeface="Tahoma" pitchFamily="34" charset="0"/>
                <a:cs typeface="Times New Roman" pitchFamily="18" charset="0"/>
              </a:rPr>
              <a:t>:</a:t>
            </a:r>
            <a:r>
              <a:rPr lang="en-US" sz="6000" b="0" spc="300" dirty="0">
                <a:solidFill>
                  <a:srgbClr val="002060"/>
                </a:solidFill>
                <a:effectLst/>
                <a:latin typeface="+mj-lt"/>
                <a:ea typeface="Tahoma" pitchFamily="34" charset="0"/>
                <a:cs typeface="Times New Roman" pitchFamily="18" charset="0"/>
              </a:rPr>
              <a:t> </a:t>
            </a:r>
            <a:r>
              <a:rPr lang="vi-VN" sz="6000" b="0" spc="300" dirty="0">
                <a:solidFill>
                  <a:srgbClr val="002060"/>
                </a:solidFill>
                <a:effectLst/>
                <a:latin typeface="+mj-lt"/>
              </a:rPr>
              <a:t>Vinh danh Chúa Cha uy hùng toàn năng. Vinh danh Chúa Con cứu độ nhân trần. Vinh danh Thánh Linh chính nguồn ủi an. Vinh danh Ba Ngôi đến tận ngàn thu</a:t>
            </a:r>
            <a:r>
              <a:rPr lang="en-US" sz="6000" b="0" spc="300" dirty="0">
                <a:solidFill>
                  <a:srgbClr val="002060"/>
                </a:solidFill>
                <a:effectLst/>
                <a:latin typeface="+mj-lt"/>
              </a:rPr>
              <a:t>.</a:t>
            </a:r>
            <a:endParaRPr lang="en-US" sz="6000" b="0" u="sng" spc="300"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UTM American Sans" panose="020406030505060202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27432" indent="0" algn="just">
              <a:lnSpc>
                <a:spcPct val="100000"/>
              </a:lnSpc>
              <a:buNone/>
            </a:pPr>
            <a:r>
              <a:rPr lang="en-US" sz="7200" b="0" u="sng" dirty="0">
                <a:solidFill>
                  <a:srgbClr val="FF0000"/>
                </a:solidFill>
                <a:effectLst/>
                <a:latin typeface="+mj-lt"/>
                <a:ea typeface="Tahoma" pitchFamily="34" charset="0"/>
                <a:cs typeface="Times New Roman" pitchFamily="18" charset="0"/>
              </a:rPr>
              <a:t>Tk2:</a:t>
            </a:r>
            <a:r>
              <a:rPr lang="en-US" sz="7200" b="0" dirty="0">
                <a:solidFill>
                  <a:srgbClr val="002060"/>
                </a:solidFill>
                <a:effectLst/>
                <a:latin typeface="+mj-lt"/>
              </a:rPr>
              <a:t> </a:t>
            </a:r>
            <a:r>
              <a:rPr lang="vi-VN" sz="7200" b="0" dirty="0">
                <a:solidFill>
                  <a:srgbClr val="002060"/>
                </a:solidFill>
                <a:effectLst/>
                <a:latin typeface="+mj-lt"/>
              </a:rPr>
              <a:t>Trong tâm tình tin yêu con bước vào phục bái kính thờ. Chính Chúa là sức mạnh, là nguồn sống nơi con nương nhờ.</a:t>
            </a:r>
          </a:p>
        </p:txBody>
      </p:sp>
    </p:spTree>
    <p:extLst>
      <p:ext uri="{BB962C8B-B14F-4D97-AF65-F5344CB8AC3E}">
        <p14:creationId xmlns:p14="http://schemas.microsoft.com/office/powerpoint/2010/main" val="1670691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27432" indent="0" algn="just">
              <a:lnSpc>
                <a:spcPct val="100000"/>
              </a:lnSpc>
              <a:buNone/>
            </a:pPr>
            <a:r>
              <a:rPr lang="en-US" sz="7200" b="0" dirty="0">
                <a:solidFill>
                  <a:srgbClr val="FF0000"/>
                </a:solidFill>
                <a:effectLst/>
                <a:latin typeface="+mj-lt"/>
                <a:ea typeface="Tahoma" pitchFamily="34" charset="0"/>
                <a:cs typeface="Times New Roman" pitchFamily="18" charset="0"/>
              </a:rPr>
              <a:t>**</a:t>
            </a:r>
            <a:r>
              <a:rPr lang="en-US" sz="7200" b="0" dirty="0">
                <a:solidFill>
                  <a:srgbClr val="002060"/>
                </a:solidFill>
                <a:effectLst/>
                <a:latin typeface="+mj-lt"/>
              </a:rPr>
              <a:t> </a:t>
            </a:r>
            <a:r>
              <a:rPr lang="vi-VN" sz="7200" b="0" dirty="0">
                <a:solidFill>
                  <a:srgbClr val="002060"/>
                </a:solidFill>
                <a:effectLst/>
                <a:latin typeface="+mj-lt"/>
              </a:rPr>
              <a:t>Xin dâng trọn đời con tựa em bé nép bên tay mẹ. Tìm giòng sữa mát thơm đậm đà Chúa hãy thương hộ phù chở che.</a:t>
            </a:r>
          </a:p>
        </p:txBody>
      </p:sp>
    </p:spTree>
    <p:extLst>
      <p:ext uri="{BB962C8B-B14F-4D97-AF65-F5344CB8AC3E}">
        <p14:creationId xmlns:p14="http://schemas.microsoft.com/office/powerpoint/2010/main" val="3059431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6858000"/>
          </a:xfrm>
        </p:spPr>
        <p:txBody>
          <a:bodyPr>
            <a:noAutofit/>
          </a:bodyPr>
          <a:lstStyle/>
          <a:p>
            <a:pPr marL="27432" indent="0" algn="just">
              <a:lnSpc>
                <a:spcPct val="100000"/>
              </a:lnSpc>
              <a:buNone/>
            </a:pPr>
            <a:r>
              <a:rPr lang="en-US" sz="6000" b="0" u="sng" spc="300" dirty="0" err="1">
                <a:solidFill>
                  <a:srgbClr val="FF0000"/>
                </a:solidFill>
                <a:effectLst/>
                <a:latin typeface="+mj-lt"/>
                <a:ea typeface="Tahoma" pitchFamily="34" charset="0"/>
                <a:cs typeface="Times New Roman" pitchFamily="18" charset="0"/>
              </a:rPr>
              <a:t>Đk</a:t>
            </a:r>
            <a:r>
              <a:rPr lang="en-US" sz="6000" b="0" u="sng" spc="300" dirty="0">
                <a:solidFill>
                  <a:srgbClr val="FF0000"/>
                </a:solidFill>
                <a:effectLst/>
                <a:latin typeface="+mj-lt"/>
                <a:ea typeface="Tahoma" pitchFamily="34" charset="0"/>
                <a:cs typeface="Times New Roman" pitchFamily="18" charset="0"/>
              </a:rPr>
              <a:t>:</a:t>
            </a:r>
            <a:r>
              <a:rPr lang="en-US" sz="6000" b="0" spc="300" dirty="0">
                <a:solidFill>
                  <a:srgbClr val="002060"/>
                </a:solidFill>
                <a:effectLst/>
                <a:latin typeface="+mj-lt"/>
                <a:ea typeface="Tahoma" pitchFamily="34" charset="0"/>
                <a:cs typeface="Times New Roman" pitchFamily="18" charset="0"/>
              </a:rPr>
              <a:t> </a:t>
            </a:r>
            <a:r>
              <a:rPr lang="vi-VN" sz="6000" b="0" spc="300" dirty="0">
                <a:solidFill>
                  <a:srgbClr val="002060"/>
                </a:solidFill>
                <a:effectLst/>
                <a:latin typeface="+mj-lt"/>
              </a:rPr>
              <a:t>Vinh danh Chúa Cha uy hùng toàn năng. Vinh danh Chúa Con cứu độ nhân trần. Vinh danh Thánh Linh chính nguồn ủi an. Vinh danh Ba Ngôi đến tận ngàn thu</a:t>
            </a:r>
            <a:r>
              <a:rPr lang="en-US" sz="6000" b="0" spc="300" dirty="0">
                <a:solidFill>
                  <a:srgbClr val="002060"/>
                </a:solidFill>
                <a:effectLst/>
                <a:latin typeface="+mj-lt"/>
              </a:rPr>
              <a:t>.</a:t>
            </a:r>
            <a:endParaRPr lang="en-US" sz="6000" b="0" u="sng" spc="300"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62707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UTM American Sans" panose="020406030505060202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738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3399"/>
                </a:solidFill>
                <a:effectLst/>
                <a:latin typeface="UTM American Sans" panose="02040603050506020204" pitchFamily="18" charset="0"/>
              </a:rPr>
            </a:br>
            <a:endParaRPr lang="en-US" b="0" dirty="0">
              <a:solidFill>
                <a:srgbClr val="003399"/>
              </a:solidFill>
              <a:effectLst/>
              <a:latin typeface="UTM American Sans" panose="02040603050506020204" pitchFamily="18" charset="0"/>
            </a:endParaRPr>
          </a:p>
        </p:txBody>
      </p:sp>
      <p:sp>
        <p:nvSpPr>
          <p:cNvPr id="78851" name="Rectangle 3"/>
          <p:cNvSpPr>
            <a:spLocks noGrp="1" noChangeArrowheads="1"/>
          </p:cNvSpPr>
          <p:nvPr>
            <p:ph type="subTitle" idx="1"/>
          </p:nvPr>
        </p:nvSpPr>
        <p:spPr>
          <a:xfrm>
            <a:off x="0" y="857250"/>
            <a:ext cx="9144000" cy="5143500"/>
          </a:xfrm>
        </p:spPr>
        <p:txBody>
          <a:bodyPr>
            <a:scene3d>
              <a:camera prst="orthographicFront"/>
              <a:lightRig rig="threePt" dir="t">
                <a:rot lat="0" lon="0" rev="16800000"/>
              </a:lightRig>
            </a:scene3d>
            <a:sp3d prstMaterial="metal">
              <a:bevelT w="88900" h="38100"/>
            </a:sp3d>
          </a:bodyPr>
          <a:lstStyle/>
          <a:p>
            <a:pPr eaLnBrk="1" hangingPunct="1">
              <a:lnSpc>
                <a:spcPct val="150000"/>
              </a:lnSpc>
            </a:pPr>
            <a:endParaRPr lang="en-US" sz="3600" b="0" dirty="0">
              <a:solidFill>
                <a:srgbClr val="FF0000"/>
              </a:solidFill>
              <a:effectLst/>
              <a:latin typeface="UTM Alberta Heavy" panose="02040603050506020204" pitchFamily="18" charset="0"/>
              <a:cs typeface="Times New Roman" panose="02020603050405020304" pitchFamily="18" charset="0"/>
            </a:endParaRPr>
          </a:p>
          <a:p>
            <a:pPr eaLnBrk="1" hangingPunct="1">
              <a:lnSpc>
                <a:spcPct val="150000"/>
              </a:lnSpc>
            </a:pPr>
            <a:r>
              <a:rPr lang="en-US" sz="7200" b="0" dirty="0">
                <a:solidFill>
                  <a:srgbClr val="FF0000"/>
                </a:solidFill>
                <a:effectLst/>
                <a:latin typeface="UTM Alberta Heavy" panose="02040603050506020204" pitchFamily="18" charset="0"/>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normAutofit/>
          </a:bodyPr>
          <a:lstStyle/>
          <a:p>
            <a:pPr algn="just"/>
            <a:r>
              <a:rPr lang="vi-VN" sz="6600" b="0" dirty="0">
                <a:solidFill>
                  <a:srgbClr val="FF0000"/>
                </a:solidFill>
                <a:effectLst/>
                <a:latin typeface="UTM American Sans" panose="02040603050506020204" pitchFamily="18" charset="0"/>
                <a:cs typeface="Times New Roman" panose="02020603050405020304" pitchFamily="18" charset="0"/>
              </a:rPr>
              <a:t>Chủ tế: Vinh danh Thiên Chúa trên các tầng trời.</a:t>
            </a:r>
            <a:br>
              <a:rPr lang="vi-VN" sz="6600" b="0" dirty="0">
                <a:solidFill>
                  <a:srgbClr val="FF0000"/>
                </a:solidFill>
                <a:effectLst/>
                <a:latin typeface="UTM American Sans" panose="02040603050506020204" pitchFamily="18" charset="0"/>
                <a:cs typeface="Times New Roman" panose="02020603050405020304" pitchFamily="18" charset="0"/>
              </a:rPr>
            </a:br>
            <a:r>
              <a:rPr lang="vi-VN" sz="6600" b="0" dirty="0">
                <a:solidFill>
                  <a:srgbClr val="002060"/>
                </a:solidFill>
                <a:effectLst/>
                <a:latin typeface="UTM American Sans" panose="02040603050506020204" pitchFamily="18" charset="0"/>
                <a:cs typeface="Times New Roman" panose="02020603050405020304" pitchFamily="18" charset="0"/>
              </a:rPr>
              <a:t>A+B: Và bình an dưới thế cho người thiện tâm. </a:t>
            </a:r>
            <a:endParaRPr lang="en-US" sz="6600" b="0" dirty="0">
              <a:solidFill>
                <a:srgbClr val="002060"/>
              </a:solidFill>
              <a:effectLst/>
              <a:latin typeface="UTM American San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779888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just"/>
            <a:r>
              <a:rPr lang="en-US" sz="5400" b="0" dirty="0">
                <a:solidFill>
                  <a:srgbClr val="FF0000"/>
                </a:solidFill>
                <a:effectLst/>
                <a:latin typeface="UTM American Sans" panose="02040603050506020204" pitchFamily="18" charset="0"/>
                <a:cs typeface="Times New Roman" panose="02020603050405020304" pitchFamily="18" charset="0"/>
              </a:rPr>
              <a:t>A: </a:t>
            </a:r>
            <a:r>
              <a:rPr lang="en-US" sz="5400" b="0" dirty="0" err="1">
                <a:solidFill>
                  <a:srgbClr val="002060"/>
                </a:solidFill>
                <a:effectLst/>
                <a:latin typeface="UTM American Sans" panose="02040603050506020204" pitchFamily="18" charset="0"/>
                <a:cs typeface="Times New Roman" panose="02020603050405020304" pitchFamily="18" charset="0"/>
              </a:rPr>
              <a:t>Chúng</a:t>
            </a:r>
            <a:r>
              <a:rPr lang="en-US" sz="5400" b="0" dirty="0">
                <a:solidFill>
                  <a:srgbClr val="002060"/>
                </a:solidFill>
                <a:effectLst/>
                <a:latin typeface="UTM American Sans" panose="02040603050506020204" pitchFamily="18" charset="0"/>
                <a:cs typeface="Times New Roman" panose="02020603050405020304" pitchFamily="18" charset="0"/>
              </a:rPr>
              <a:t> con ca </a:t>
            </a:r>
            <a:r>
              <a:rPr lang="en-US" sz="5400" b="0" dirty="0" err="1">
                <a:solidFill>
                  <a:srgbClr val="002060"/>
                </a:solidFill>
                <a:effectLst/>
                <a:latin typeface="UTM American Sans" panose="02040603050506020204" pitchFamily="18" charset="0"/>
                <a:cs typeface="Times New Roman" panose="02020603050405020304" pitchFamily="18" charset="0"/>
              </a:rPr>
              <a:t>ngợi</a:t>
            </a:r>
            <a:r>
              <a:rPr lang="en-US" sz="5400" b="0" dirty="0">
                <a:solidFill>
                  <a:srgbClr val="002060"/>
                </a:solidFill>
                <a:effectLst/>
                <a:latin typeface="UTM American Sans" panose="02040603050506020204" pitchFamily="18" charset="0"/>
                <a:cs typeface="Times New Roman" panose="02020603050405020304" pitchFamily="18" charset="0"/>
              </a:rPr>
              <a:t> </a:t>
            </a:r>
            <a:r>
              <a:rPr lang="en-US" sz="5400" b="0" dirty="0" err="1">
                <a:solidFill>
                  <a:srgbClr val="002060"/>
                </a:solidFill>
                <a:effectLst/>
                <a:latin typeface="UTM American Sans" panose="02040603050506020204" pitchFamily="18" charset="0"/>
                <a:cs typeface="Times New Roman" panose="02020603050405020304" pitchFamily="18" charset="0"/>
              </a:rPr>
              <a:t>Chúa</a:t>
            </a:r>
            <a:r>
              <a:rPr lang="en-US" sz="5400" b="0" dirty="0">
                <a:solidFill>
                  <a:srgbClr val="002060"/>
                </a:solidFill>
                <a:effectLst/>
                <a:latin typeface="UTM American Sans" panose="02040603050506020204" pitchFamily="18" charset="0"/>
                <a:cs typeface="Times New Roman" panose="02020603050405020304" pitchFamily="18" charset="0"/>
              </a:rPr>
              <a:t>.</a:t>
            </a:r>
            <a:br>
              <a:rPr lang="en-US" sz="5400" b="0" dirty="0">
                <a:solidFill>
                  <a:srgbClr val="002060"/>
                </a:solidFill>
                <a:effectLst/>
                <a:latin typeface="UTM American Sans" panose="02040603050506020204" pitchFamily="18" charset="0"/>
                <a:cs typeface="Times New Roman" panose="02020603050405020304" pitchFamily="18" charset="0"/>
              </a:rPr>
            </a:br>
            <a:br>
              <a:rPr lang="en-US" sz="5400" b="0" dirty="0">
                <a:solidFill>
                  <a:srgbClr val="003399"/>
                </a:solidFill>
                <a:effectLst/>
                <a:latin typeface="UTM American Sans" panose="02040603050506020204" pitchFamily="18" charset="0"/>
                <a:cs typeface="Times New Roman" panose="02020603050405020304" pitchFamily="18" charset="0"/>
              </a:rPr>
            </a:br>
            <a:r>
              <a:rPr lang="en-US" sz="5400" b="0" dirty="0">
                <a:solidFill>
                  <a:srgbClr val="FF0000"/>
                </a:solidFill>
                <a:effectLst/>
                <a:latin typeface="UTM American Sans" panose="02040603050506020204" pitchFamily="18" charset="0"/>
                <a:cs typeface="Times New Roman" panose="02020603050405020304" pitchFamily="18" charset="0"/>
              </a:rPr>
              <a:t>B:</a:t>
            </a:r>
            <a:r>
              <a:rPr lang="en-US" sz="5400" b="0" dirty="0">
                <a:solidFill>
                  <a:srgbClr val="003399"/>
                </a:solidFill>
                <a:effectLst/>
                <a:latin typeface="UTM American Sans" panose="02040603050506020204" pitchFamily="18" charset="0"/>
                <a:cs typeface="Times New Roman" panose="02020603050405020304" pitchFamily="18" charset="0"/>
              </a:rPr>
              <a:t> </a:t>
            </a:r>
            <a:r>
              <a:rPr lang="en-US" sz="5400" b="0" dirty="0" err="1">
                <a:solidFill>
                  <a:srgbClr val="002060"/>
                </a:solidFill>
                <a:effectLst/>
                <a:latin typeface="UTM American Sans" panose="02040603050506020204" pitchFamily="18" charset="0"/>
                <a:cs typeface="Times New Roman" panose="02020603050405020304" pitchFamily="18" charset="0"/>
              </a:rPr>
              <a:t>Chúng</a:t>
            </a:r>
            <a:r>
              <a:rPr lang="en-US" sz="5400" b="0" dirty="0">
                <a:solidFill>
                  <a:srgbClr val="002060"/>
                </a:solidFill>
                <a:effectLst/>
                <a:latin typeface="UTM American Sans" panose="02040603050506020204" pitchFamily="18" charset="0"/>
                <a:cs typeface="Times New Roman" panose="02020603050405020304" pitchFamily="18" charset="0"/>
              </a:rPr>
              <a:t> con </a:t>
            </a:r>
            <a:r>
              <a:rPr lang="en-US" sz="5400" b="0" dirty="0" err="1">
                <a:solidFill>
                  <a:srgbClr val="002060"/>
                </a:solidFill>
                <a:effectLst/>
                <a:latin typeface="UTM American Sans" panose="02040603050506020204" pitchFamily="18" charset="0"/>
                <a:cs typeface="Times New Roman" panose="02020603050405020304" pitchFamily="18" charset="0"/>
              </a:rPr>
              <a:t>chúc</a:t>
            </a:r>
            <a:r>
              <a:rPr lang="en-US" sz="5400" b="0" dirty="0">
                <a:solidFill>
                  <a:srgbClr val="002060"/>
                </a:solidFill>
                <a:effectLst/>
                <a:latin typeface="UTM American Sans" panose="02040603050506020204" pitchFamily="18" charset="0"/>
                <a:cs typeface="Times New Roman" panose="02020603050405020304" pitchFamily="18" charset="0"/>
              </a:rPr>
              <a:t> </a:t>
            </a:r>
            <a:r>
              <a:rPr lang="en-US" sz="5400" b="0" dirty="0" err="1">
                <a:solidFill>
                  <a:srgbClr val="002060"/>
                </a:solidFill>
                <a:effectLst/>
                <a:latin typeface="UTM American Sans" panose="02040603050506020204" pitchFamily="18" charset="0"/>
                <a:cs typeface="Times New Roman" panose="02020603050405020304" pitchFamily="18" charset="0"/>
              </a:rPr>
              <a:t>tụng</a:t>
            </a:r>
            <a:r>
              <a:rPr lang="en-US" sz="5400" b="0" dirty="0">
                <a:solidFill>
                  <a:srgbClr val="002060"/>
                </a:solidFill>
                <a:effectLst/>
                <a:latin typeface="UTM American Sans" panose="02040603050506020204" pitchFamily="18" charset="0"/>
                <a:cs typeface="Times New Roman" panose="02020603050405020304" pitchFamily="18" charset="0"/>
              </a:rPr>
              <a:t> </a:t>
            </a:r>
            <a:r>
              <a:rPr lang="en-US" sz="5400" b="0" dirty="0" err="1">
                <a:solidFill>
                  <a:srgbClr val="002060"/>
                </a:solidFill>
                <a:effectLst/>
                <a:latin typeface="UTM American Sans" panose="02040603050506020204" pitchFamily="18" charset="0"/>
                <a:cs typeface="Times New Roman" panose="02020603050405020304" pitchFamily="18" charset="0"/>
              </a:rPr>
              <a:t>Chúa</a:t>
            </a:r>
            <a:r>
              <a:rPr lang="en-US" sz="5400" b="0" dirty="0">
                <a:solidFill>
                  <a:srgbClr val="002060"/>
                </a:solidFill>
                <a:effectLst/>
                <a:latin typeface="UTM American Sans" panose="02040603050506020204" pitchFamily="18" charset="0"/>
                <a:cs typeface="Times New Roman" panose="02020603050405020304" pitchFamily="18" charset="0"/>
              </a:rPr>
              <a:t>.</a:t>
            </a:r>
            <a:br>
              <a:rPr lang="en-US" sz="5400" b="0" dirty="0">
                <a:solidFill>
                  <a:srgbClr val="002060"/>
                </a:solidFill>
                <a:effectLst/>
                <a:latin typeface="UTM American Sans" panose="02040603050506020204" pitchFamily="18" charset="0"/>
                <a:cs typeface="Times New Roman" panose="02020603050405020304" pitchFamily="18" charset="0"/>
              </a:rPr>
            </a:br>
            <a:r>
              <a:rPr lang="en-US" sz="5400" b="0" dirty="0">
                <a:solidFill>
                  <a:srgbClr val="003399"/>
                </a:solidFill>
                <a:effectLst/>
                <a:latin typeface="UTM American Sans" panose="02040603050506020204" pitchFamily="18" charset="0"/>
                <a:cs typeface="Times New Roman" panose="02020603050405020304" pitchFamily="18" charset="0"/>
              </a:rPr>
              <a:t> </a:t>
            </a:r>
            <a:br>
              <a:rPr lang="en-US" sz="5400" b="0" dirty="0">
                <a:solidFill>
                  <a:srgbClr val="003399"/>
                </a:solidFill>
                <a:effectLst/>
                <a:latin typeface="UTM American Sans" panose="02040603050506020204" pitchFamily="18" charset="0"/>
                <a:cs typeface="Times New Roman" panose="02020603050405020304" pitchFamily="18" charset="0"/>
              </a:rPr>
            </a:br>
            <a:r>
              <a:rPr lang="en-US" sz="5400" b="0" dirty="0">
                <a:solidFill>
                  <a:srgbClr val="FF0000"/>
                </a:solidFill>
                <a:effectLst/>
                <a:latin typeface="UTM American Sans" panose="02040603050506020204" pitchFamily="18" charset="0"/>
                <a:cs typeface="Times New Roman" panose="02020603050405020304" pitchFamily="18" charset="0"/>
              </a:rPr>
              <a:t>A:</a:t>
            </a:r>
            <a:r>
              <a:rPr lang="en-US" sz="5400" b="0" dirty="0">
                <a:solidFill>
                  <a:srgbClr val="003399"/>
                </a:solidFill>
                <a:effectLst/>
                <a:latin typeface="UTM American Sans" panose="02040603050506020204" pitchFamily="18" charset="0"/>
                <a:cs typeface="Times New Roman" panose="02020603050405020304" pitchFamily="18" charset="0"/>
              </a:rPr>
              <a:t> </a:t>
            </a:r>
            <a:r>
              <a:rPr lang="en-US" sz="5400" b="0" dirty="0" err="1">
                <a:solidFill>
                  <a:srgbClr val="002060"/>
                </a:solidFill>
                <a:effectLst/>
                <a:latin typeface="UTM American Sans" panose="02040603050506020204" pitchFamily="18" charset="0"/>
                <a:cs typeface="Times New Roman" panose="02020603050405020304" pitchFamily="18" charset="0"/>
              </a:rPr>
              <a:t>Chúng</a:t>
            </a:r>
            <a:r>
              <a:rPr lang="en-US" sz="5400" b="0" dirty="0">
                <a:solidFill>
                  <a:srgbClr val="002060"/>
                </a:solidFill>
                <a:effectLst/>
                <a:latin typeface="UTM American Sans" panose="02040603050506020204" pitchFamily="18" charset="0"/>
                <a:cs typeface="Times New Roman" panose="02020603050405020304" pitchFamily="18" charset="0"/>
              </a:rPr>
              <a:t> con </a:t>
            </a:r>
            <a:r>
              <a:rPr lang="en-US" sz="5400" b="0" dirty="0" err="1">
                <a:solidFill>
                  <a:srgbClr val="002060"/>
                </a:solidFill>
                <a:effectLst/>
                <a:latin typeface="UTM American Sans" panose="02040603050506020204" pitchFamily="18" charset="0"/>
                <a:cs typeface="Times New Roman" panose="02020603050405020304" pitchFamily="18" charset="0"/>
              </a:rPr>
              <a:t>thờ</a:t>
            </a:r>
            <a:r>
              <a:rPr lang="en-US" sz="5400" b="0" dirty="0">
                <a:solidFill>
                  <a:srgbClr val="002060"/>
                </a:solidFill>
                <a:effectLst/>
                <a:latin typeface="UTM American Sans" panose="02040603050506020204" pitchFamily="18" charset="0"/>
                <a:cs typeface="Times New Roman" panose="02020603050405020304" pitchFamily="18" charset="0"/>
              </a:rPr>
              <a:t> </a:t>
            </a:r>
            <a:r>
              <a:rPr lang="en-US" sz="5400" b="0" dirty="0" err="1">
                <a:solidFill>
                  <a:srgbClr val="002060"/>
                </a:solidFill>
                <a:effectLst/>
                <a:latin typeface="UTM American Sans" panose="02040603050506020204" pitchFamily="18" charset="0"/>
                <a:cs typeface="Times New Roman" panose="02020603050405020304" pitchFamily="18" charset="0"/>
              </a:rPr>
              <a:t>lạy</a:t>
            </a:r>
            <a:r>
              <a:rPr lang="en-US" sz="5400" b="0" dirty="0">
                <a:solidFill>
                  <a:srgbClr val="002060"/>
                </a:solidFill>
                <a:effectLst/>
                <a:latin typeface="UTM American Sans" panose="02040603050506020204" pitchFamily="18" charset="0"/>
                <a:cs typeface="Times New Roman" panose="02020603050405020304" pitchFamily="18" charset="0"/>
              </a:rPr>
              <a:t> </a:t>
            </a:r>
            <a:r>
              <a:rPr lang="en-US" sz="5400" b="0" dirty="0" err="1">
                <a:solidFill>
                  <a:srgbClr val="002060"/>
                </a:solidFill>
                <a:effectLst/>
                <a:latin typeface="UTM American Sans" panose="02040603050506020204" pitchFamily="18" charset="0"/>
                <a:cs typeface="Times New Roman" panose="02020603050405020304" pitchFamily="18" charset="0"/>
              </a:rPr>
              <a:t>Chúa</a:t>
            </a:r>
            <a:r>
              <a:rPr lang="en-US" sz="5400" b="0" dirty="0">
                <a:solidFill>
                  <a:srgbClr val="002060"/>
                </a:solidFill>
                <a:effectLst/>
                <a:latin typeface="UTM American Sans" panose="02040603050506020204" pitchFamily="18" charset="0"/>
                <a:cs typeface="Times New Roman" panose="02020603050405020304" pitchFamily="18" charset="0"/>
              </a:rPr>
              <a:t>.</a:t>
            </a:r>
            <a:br>
              <a:rPr lang="en-US" sz="5400" b="0" dirty="0">
                <a:solidFill>
                  <a:srgbClr val="002060"/>
                </a:solidFill>
                <a:effectLst/>
                <a:latin typeface="UTM American Sans" panose="02040603050506020204" pitchFamily="18" charset="0"/>
                <a:cs typeface="Times New Roman" panose="02020603050405020304" pitchFamily="18" charset="0"/>
              </a:rPr>
            </a:br>
            <a:r>
              <a:rPr lang="en-US" sz="5400" b="0" dirty="0">
                <a:solidFill>
                  <a:srgbClr val="003399"/>
                </a:solidFill>
                <a:effectLst/>
                <a:latin typeface="UTM American Sans" panose="02040603050506020204" pitchFamily="18" charset="0"/>
                <a:cs typeface="Times New Roman" panose="02020603050405020304" pitchFamily="18" charset="0"/>
              </a:rPr>
              <a:t> </a:t>
            </a:r>
            <a:br>
              <a:rPr lang="en-US" sz="5400" b="0" dirty="0">
                <a:solidFill>
                  <a:srgbClr val="003399"/>
                </a:solidFill>
                <a:effectLst/>
                <a:latin typeface="UTM American Sans" panose="02040603050506020204" pitchFamily="18" charset="0"/>
                <a:cs typeface="Times New Roman" panose="02020603050405020304" pitchFamily="18" charset="0"/>
              </a:rPr>
            </a:br>
            <a:r>
              <a:rPr lang="en-US" sz="5400" b="0" dirty="0">
                <a:solidFill>
                  <a:srgbClr val="FF0000"/>
                </a:solidFill>
                <a:effectLst/>
                <a:latin typeface="UTM American Sans" panose="02040603050506020204" pitchFamily="18" charset="0"/>
                <a:cs typeface="Times New Roman" panose="02020603050405020304" pitchFamily="18" charset="0"/>
              </a:rPr>
              <a:t>B:</a:t>
            </a:r>
            <a:r>
              <a:rPr lang="en-US" sz="5400" b="0" dirty="0">
                <a:solidFill>
                  <a:srgbClr val="003399"/>
                </a:solidFill>
                <a:effectLst/>
                <a:latin typeface="UTM American Sans" panose="02040603050506020204" pitchFamily="18" charset="0"/>
                <a:cs typeface="Times New Roman" panose="02020603050405020304" pitchFamily="18" charset="0"/>
              </a:rPr>
              <a:t> </a:t>
            </a:r>
            <a:r>
              <a:rPr lang="en-US" sz="5400" b="0" dirty="0" err="1">
                <a:solidFill>
                  <a:srgbClr val="002060"/>
                </a:solidFill>
                <a:effectLst/>
                <a:latin typeface="UTM American Sans" panose="02040603050506020204" pitchFamily="18" charset="0"/>
                <a:cs typeface="Times New Roman" panose="02020603050405020304" pitchFamily="18" charset="0"/>
              </a:rPr>
              <a:t>Chúng</a:t>
            </a:r>
            <a:r>
              <a:rPr lang="en-US" sz="5400" b="0" dirty="0">
                <a:solidFill>
                  <a:srgbClr val="002060"/>
                </a:solidFill>
                <a:effectLst/>
                <a:latin typeface="UTM American Sans" panose="02040603050506020204" pitchFamily="18" charset="0"/>
                <a:cs typeface="Times New Roman" panose="02020603050405020304" pitchFamily="18" charset="0"/>
              </a:rPr>
              <a:t> con </a:t>
            </a:r>
            <a:r>
              <a:rPr lang="en-US" sz="5400" b="0" dirty="0" err="1">
                <a:solidFill>
                  <a:srgbClr val="002060"/>
                </a:solidFill>
                <a:effectLst/>
                <a:latin typeface="UTM American Sans" panose="02040603050506020204" pitchFamily="18" charset="0"/>
                <a:cs typeface="Times New Roman" panose="02020603050405020304" pitchFamily="18" charset="0"/>
              </a:rPr>
              <a:t>tôn</a:t>
            </a:r>
            <a:r>
              <a:rPr lang="en-US" sz="5400" b="0" dirty="0">
                <a:solidFill>
                  <a:srgbClr val="002060"/>
                </a:solidFill>
                <a:effectLst/>
                <a:latin typeface="UTM American Sans" panose="02040603050506020204" pitchFamily="18" charset="0"/>
                <a:cs typeface="Times New Roman" panose="02020603050405020304" pitchFamily="18" charset="0"/>
              </a:rPr>
              <a:t> </a:t>
            </a:r>
            <a:r>
              <a:rPr lang="en-US" sz="5400" b="0" dirty="0" err="1">
                <a:solidFill>
                  <a:srgbClr val="002060"/>
                </a:solidFill>
                <a:effectLst/>
                <a:latin typeface="UTM American Sans" panose="02040603050506020204" pitchFamily="18" charset="0"/>
                <a:cs typeface="Times New Roman" panose="02020603050405020304" pitchFamily="18" charset="0"/>
              </a:rPr>
              <a:t>vinh</a:t>
            </a:r>
            <a:r>
              <a:rPr lang="en-US" sz="5400" b="0" dirty="0">
                <a:solidFill>
                  <a:srgbClr val="002060"/>
                </a:solidFill>
                <a:effectLst/>
                <a:latin typeface="UTM American Sans" panose="02040603050506020204" pitchFamily="18" charset="0"/>
                <a:cs typeface="Times New Roman" panose="02020603050405020304" pitchFamily="18" charset="0"/>
              </a:rPr>
              <a:t> </a:t>
            </a:r>
            <a:r>
              <a:rPr lang="en-US" sz="5400" b="0" dirty="0" err="1">
                <a:solidFill>
                  <a:srgbClr val="002060"/>
                </a:solidFill>
                <a:effectLst/>
                <a:latin typeface="UTM American Sans" panose="02040603050506020204" pitchFamily="18" charset="0"/>
                <a:cs typeface="Times New Roman" panose="02020603050405020304" pitchFamily="18" charset="0"/>
              </a:rPr>
              <a:t>Chúa</a:t>
            </a:r>
            <a:r>
              <a:rPr lang="en-US" sz="5400" b="0" dirty="0">
                <a:solidFill>
                  <a:srgbClr val="002060"/>
                </a:solidFill>
                <a:effectLst/>
                <a:latin typeface="UTM American Sans" panose="02040603050506020204" pitchFamily="18" charset="0"/>
                <a:cs typeface="Times New Roman" panose="02020603050405020304" pitchFamily="18" charset="0"/>
              </a:rPr>
              <a:t>. </a:t>
            </a:r>
          </a:p>
        </p:txBody>
      </p:sp>
    </p:spTree>
    <p:extLst>
      <p:ext uri="{BB962C8B-B14F-4D97-AF65-F5344CB8AC3E}">
        <p14:creationId xmlns:p14="http://schemas.microsoft.com/office/powerpoint/2010/main" val="719053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r>
              <a:rPr lang="en-US" sz="6600" b="0" dirty="0">
                <a:solidFill>
                  <a:srgbClr val="FF0000"/>
                </a:solidFill>
                <a:effectLst/>
                <a:latin typeface="UTM American Sans" panose="02040603050506020204" pitchFamily="18" charset="0"/>
                <a:cs typeface="Times New Roman" panose="02020603050405020304" pitchFamily="18" charset="0"/>
              </a:rPr>
              <a:t>A:</a:t>
            </a:r>
            <a:r>
              <a:rPr lang="en-US" sz="6600" b="0" dirty="0">
                <a:solidFill>
                  <a:srgbClr val="003399"/>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Chúng</a:t>
            </a:r>
            <a:r>
              <a:rPr lang="en-US" sz="6600" b="0" dirty="0">
                <a:solidFill>
                  <a:srgbClr val="002060"/>
                </a:solidFill>
                <a:effectLst/>
                <a:latin typeface="UTM American Sans" panose="02040603050506020204" pitchFamily="18" charset="0"/>
                <a:cs typeface="Times New Roman" panose="02020603050405020304" pitchFamily="18" charset="0"/>
              </a:rPr>
              <a:t> con </a:t>
            </a:r>
            <a:r>
              <a:rPr lang="en-US" sz="6600" b="0" dirty="0" err="1">
                <a:solidFill>
                  <a:srgbClr val="002060"/>
                </a:solidFill>
                <a:effectLst/>
                <a:latin typeface="UTM American Sans" panose="02040603050506020204" pitchFamily="18" charset="0"/>
                <a:cs typeface="Times New Roman" panose="02020603050405020304" pitchFamily="18" charset="0"/>
              </a:rPr>
              <a:t>cảm</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tạ</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Chúa</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vì</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vinh</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quang</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cao</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cả</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Chúa</a:t>
            </a:r>
            <a:r>
              <a:rPr lang="en-US" sz="6600" b="0" dirty="0">
                <a:solidFill>
                  <a:srgbClr val="002060"/>
                </a:solidFill>
                <a:effectLst/>
                <a:latin typeface="UTM American Sans" panose="02040603050506020204" pitchFamily="18" charset="0"/>
                <a:cs typeface="Times New Roman" panose="02020603050405020304" pitchFamily="18" charset="0"/>
              </a:rPr>
              <a:t>.</a:t>
            </a:r>
            <a:br>
              <a:rPr lang="en-US" sz="6600" b="0" dirty="0">
                <a:solidFill>
                  <a:srgbClr val="002060"/>
                </a:solidFill>
                <a:effectLst/>
                <a:latin typeface="UTM American Sans" panose="02040603050506020204" pitchFamily="18" charset="0"/>
                <a:cs typeface="Times New Roman" panose="02020603050405020304" pitchFamily="18" charset="0"/>
              </a:rPr>
            </a:br>
            <a:r>
              <a:rPr lang="en-US" sz="6600" b="0" dirty="0">
                <a:solidFill>
                  <a:srgbClr val="FF0000"/>
                </a:solidFill>
                <a:effectLst/>
                <a:latin typeface="UTM American Sans" panose="02040603050506020204" pitchFamily="18" charset="0"/>
                <a:cs typeface="Times New Roman" panose="02020603050405020304" pitchFamily="18" charset="0"/>
              </a:rPr>
              <a:t>B:</a:t>
            </a:r>
            <a:r>
              <a:rPr lang="en-US" sz="6600" b="0" dirty="0">
                <a:solidFill>
                  <a:srgbClr val="003399"/>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Lạy</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Chúa</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là</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Thiên</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Chúa</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là</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Vua</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trên</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trời</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là</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Chúa</a:t>
            </a:r>
            <a:r>
              <a:rPr lang="en-US" sz="6600" b="0" dirty="0">
                <a:solidFill>
                  <a:srgbClr val="002060"/>
                </a:solidFill>
                <a:effectLst/>
                <a:latin typeface="UTM American Sans" panose="02040603050506020204" pitchFamily="18" charset="0"/>
                <a:cs typeface="Times New Roman" panose="02020603050405020304" pitchFamily="18" charset="0"/>
              </a:rPr>
              <a:t> Cha </a:t>
            </a:r>
            <a:r>
              <a:rPr lang="en-US" sz="6600" b="0" dirty="0" err="1">
                <a:solidFill>
                  <a:srgbClr val="002060"/>
                </a:solidFill>
                <a:effectLst/>
                <a:latin typeface="UTM American Sans" panose="02040603050506020204" pitchFamily="18" charset="0"/>
                <a:cs typeface="Times New Roman" panose="02020603050405020304" pitchFamily="18" charset="0"/>
              </a:rPr>
              <a:t>toàn</a:t>
            </a:r>
            <a:r>
              <a:rPr lang="en-US" sz="6600" b="0" dirty="0">
                <a:solidFill>
                  <a:srgbClr val="002060"/>
                </a:solidFill>
                <a:effectLst/>
                <a:latin typeface="UTM American Sans" panose="02040603050506020204" pitchFamily="18" charset="0"/>
                <a:cs typeface="Times New Roman" panose="02020603050405020304" pitchFamily="18" charset="0"/>
              </a:rPr>
              <a:t> </a:t>
            </a:r>
            <a:r>
              <a:rPr lang="en-US" sz="6600" b="0" dirty="0" err="1">
                <a:solidFill>
                  <a:srgbClr val="002060"/>
                </a:solidFill>
                <a:effectLst/>
                <a:latin typeface="UTM American Sans" panose="02040603050506020204" pitchFamily="18" charset="0"/>
                <a:cs typeface="Times New Roman" panose="02020603050405020304" pitchFamily="18" charset="0"/>
              </a:rPr>
              <a:t>năng</a:t>
            </a:r>
            <a:r>
              <a:rPr lang="en-US" sz="6600" b="0" dirty="0">
                <a:solidFill>
                  <a:srgbClr val="002060"/>
                </a:solidFill>
                <a:effectLst/>
                <a:latin typeface="UTM American Sans"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13953522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r>
              <a:rPr lang="en-US" sz="6600" spc="-150" dirty="0">
                <a:solidFill>
                  <a:srgbClr val="FF0000"/>
                </a:solidFill>
                <a:latin typeface="UTM American Sans" panose="02040603050506020204" pitchFamily="18" charset="0"/>
                <a:cs typeface="Times New Roman" panose="02020603050405020304" pitchFamily="18" charset="0"/>
              </a:rPr>
              <a:t>A :</a:t>
            </a:r>
            <a:r>
              <a:rPr lang="en-US" sz="6600" spc="-150" dirty="0">
                <a:solidFill>
                  <a:srgbClr val="003399"/>
                </a:solidFill>
                <a:latin typeface="UTM American Sans" panose="02040603050506020204" pitchFamily="18" charset="0"/>
                <a:cs typeface="Times New Roman" panose="02020603050405020304" pitchFamily="18" charset="0"/>
              </a:rPr>
              <a:t> </a:t>
            </a:r>
            <a:r>
              <a:rPr lang="en-US" sz="6600" spc="-150" dirty="0" err="1">
                <a:solidFill>
                  <a:srgbClr val="002060"/>
                </a:solidFill>
                <a:latin typeface="UTM American Sans" panose="02040603050506020204" pitchFamily="18" charset="0"/>
                <a:cs typeface="Times New Roman" panose="02020603050405020304" pitchFamily="18" charset="0"/>
              </a:rPr>
              <a:t>Lạy</a:t>
            </a:r>
            <a:r>
              <a:rPr lang="en-US" sz="6600" spc="-150" dirty="0">
                <a:solidFill>
                  <a:srgbClr val="002060"/>
                </a:solidFill>
                <a:latin typeface="UTM American Sans" panose="02040603050506020204" pitchFamily="18" charset="0"/>
                <a:cs typeface="Times New Roman" panose="02020603050405020304" pitchFamily="18" charset="0"/>
              </a:rPr>
              <a:t> con </a:t>
            </a:r>
            <a:r>
              <a:rPr lang="en-US" sz="6600" spc="-150" dirty="0" err="1">
                <a:solidFill>
                  <a:srgbClr val="002060"/>
                </a:solidFill>
                <a:latin typeface="UTM American Sans" panose="02040603050506020204" pitchFamily="18" charset="0"/>
                <a:cs typeface="Times New Roman" panose="02020603050405020304" pitchFamily="18" charset="0"/>
              </a:rPr>
              <a:t>một</a:t>
            </a:r>
            <a:r>
              <a:rPr lang="en-US" sz="6600" spc="-150" dirty="0">
                <a:solidFill>
                  <a:srgbClr val="002060"/>
                </a:solidFill>
                <a:latin typeface="UTM American Sans" panose="02040603050506020204" pitchFamily="18" charset="0"/>
                <a:cs typeface="Times New Roman" panose="02020603050405020304" pitchFamily="18" charset="0"/>
              </a:rPr>
              <a:t> </a:t>
            </a:r>
            <a:r>
              <a:rPr lang="en-US" sz="6600" spc="-150" dirty="0" err="1">
                <a:solidFill>
                  <a:srgbClr val="002060"/>
                </a:solidFill>
                <a:latin typeface="UTM American Sans" panose="02040603050506020204" pitchFamily="18" charset="0"/>
                <a:cs typeface="Times New Roman" panose="02020603050405020304" pitchFamily="18" charset="0"/>
              </a:rPr>
              <a:t>Thiên</a:t>
            </a:r>
            <a:r>
              <a:rPr lang="en-US" sz="6600" spc="-150" dirty="0">
                <a:solidFill>
                  <a:srgbClr val="002060"/>
                </a:solidFill>
                <a:latin typeface="UTM American Sans" panose="02040603050506020204" pitchFamily="18" charset="0"/>
                <a:cs typeface="Times New Roman" panose="02020603050405020304" pitchFamily="18" charset="0"/>
              </a:rPr>
              <a:t> </a:t>
            </a:r>
            <a:r>
              <a:rPr lang="en-US" sz="6600" spc="-150" dirty="0" err="1">
                <a:solidFill>
                  <a:srgbClr val="002060"/>
                </a:solidFill>
                <a:latin typeface="UTM American Sans" panose="02040603050506020204" pitchFamily="18" charset="0"/>
                <a:cs typeface="Times New Roman" panose="02020603050405020304" pitchFamily="18" charset="0"/>
              </a:rPr>
              <a:t>Chúa</a:t>
            </a:r>
            <a:r>
              <a:rPr lang="en-US" sz="6600" spc="-150" dirty="0">
                <a:solidFill>
                  <a:srgbClr val="002060"/>
                </a:solidFill>
                <a:latin typeface="UTM American Sans" panose="02040603050506020204" pitchFamily="18" charset="0"/>
                <a:cs typeface="Times New Roman" panose="02020603050405020304" pitchFamily="18" charset="0"/>
              </a:rPr>
              <a:t>, </a:t>
            </a:r>
            <a:r>
              <a:rPr lang="en-US" sz="6600" spc="-150" dirty="0" err="1">
                <a:solidFill>
                  <a:srgbClr val="002060"/>
                </a:solidFill>
                <a:latin typeface="UTM American Sans" panose="02040603050506020204" pitchFamily="18" charset="0"/>
                <a:cs typeface="Times New Roman" panose="02020603050405020304" pitchFamily="18" charset="0"/>
              </a:rPr>
              <a:t>Chúa</a:t>
            </a:r>
            <a:r>
              <a:rPr lang="en-US" sz="6600" spc="-150" dirty="0">
                <a:solidFill>
                  <a:srgbClr val="002060"/>
                </a:solidFill>
                <a:latin typeface="UTM American Sans" panose="02040603050506020204" pitchFamily="18" charset="0"/>
                <a:cs typeface="Times New Roman" panose="02020603050405020304" pitchFamily="18" charset="0"/>
              </a:rPr>
              <a:t> </a:t>
            </a:r>
            <a:r>
              <a:rPr lang="en-US" sz="6600" spc="-150" dirty="0" err="1">
                <a:solidFill>
                  <a:srgbClr val="FF0000"/>
                </a:solidFill>
                <a:latin typeface="UTM American Sans" panose="02040603050506020204" pitchFamily="18" charset="0"/>
                <a:cs typeface="Times New Roman" panose="02020603050405020304" pitchFamily="18" charset="0"/>
              </a:rPr>
              <a:t>Giê-su</a:t>
            </a:r>
            <a:r>
              <a:rPr lang="en-US" sz="6600" spc="-150" dirty="0">
                <a:solidFill>
                  <a:srgbClr val="FF0000"/>
                </a:solidFill>
                <a:latin typeface="UTM American Sans" panose="02040603050506020204" pitchFamily="18" charset="0"/>
                <a:cs typeface="Times New Roman" panose="02020603050405020304" pitchFamily="18" charset="0"/>
              </a:rPr>
              <a:t> Ki-</a:t>
            </a:r>
            <a:r>
              <a:rPr lang="en-US" sz="6600" spc="-150" dirty="0" err="1">
                <a:solidFill>
                  <a:srgbClr val="FF0000"/>
                </a:solidFill>
                <a:latin typeface="UTM American Sans" panose="02040603050506020204" pitchFamily="18" charset="0"/>
                <a:cs typeface="Times New Roman" panose="02020603050405020304" pitchFamily="18" charset="0"/>
              </a:rPr>
              <a:t>tô</a:t>
            </a:r>
            <a:r>
              <a:rPr lang="en-US" sz="6600" spc="-150" dirty="0">
                <a:solidFill>
                  <a:srgbClr val="FF0000"/>
                </a:solidFill>
                <a:latin typeface="UTM American Sans" panose="02040603050506020204" pitchFamily="18" charset="0"/>
                <a:cs typeface="Times New Roman" panose="02020603050405020304" pitchFamily="18" charset="0"/>
              </a:rPr>
              <a:t>.</a:t>
            </a:r>
            <a:br>
              <a:rPr lang="en-US" sz="6600" spc="-150" dirty="0">
                <a:solidFill>
                  <a:srgbClr val="FF0000"/>
                </a:solidFill>
                <a:latin typeface="UTM American Sans" panose="02040603050506020204" pitchFamily="18" charset="0"/>
                <a:cs typeface="Times New Roman" panose="02020603050405020304" pitchFamily="18" charset="0"/>
              </a:rPr>
            </a:br>
            <a:r>
              <a:rPr lang="en-US" sz="6600" spc="-150" dirty="0">
                <a:solidFill>
                  <a:srgbClr val="FF0000"/>
                </a:solidFill>
                <a:latin typeface="UTM American Sans" panose="02040603050506020204" pitchFamily="18" charset="0"/>
                <a:cs typeface="Times New Roman" panose="02020603050405020304" pitchFamily="18" charset="0"/>
              </a:rPr>
              <a:t>B :</a:t>
            </a:r>
            <a:r>
              <a:rPr lang="en-US" sz="6600" spc="-150" dirty="0">
                <a:solidFill>
                  <a:srgbClr val="003399"/>
                </a:solidFill>
                <a:latin typeface="UTM American Sans" panose="02040603050506020204" pitchFamily="18" charset="0"/>
                <a:cs typeface="Times New Roman" panose="02020603050405020304" pitchFamily="18" charset="0"/>
              </a:rPr>
              <a:t> </a:t>
            </a:r>
            <a:r>
              <a:rPr lang="en-US" sz="6600" spc="-150" dirty="0" err="1">
                <a:solidFill>
                  <a:srgbClr val="002060"/>
                </a:solidFill>
                <a:latin typeface="UTM American Sans" panose="02040603050506020204" pitchFamily="18" charset="0"/>
                <a:cs typeface="Times New Roman" panose="02020603050405020304" pitchFamily="18" charset="0"/>
              </a:rPr>
              <a:t>Lạy</a:t>
            </a:r>
            <a:r>
              <a:rPr lang="en-US" sz="6600" spc="-150" dirty="0">
                <a:solidFill>
                  <a:srgbClr val="002060"/>
                </a:solidFill>
                <a:latin typeface="UTM American Sans" panose="02040603050506020204" pitchFamily="18" charset="0"/>
                <a:cs typeface="Times New Roman" panose="02020603050405020304" pitchFamily="18" charset="0"/>
              </a:rPr>
              <a:t> </a:t>
            </a:r>
            <a:r>
              <a:rPr lang="en-US" sz="6600" spc="-150" dirty="0" err="1">
                <a:solidFill>
                  <a:srgbClr val="002060"/>
                </a:solidFill>
                <a:latin typeface="UTM American Sans" panose="02040603050506020204" pitchFamily="18" charset="0"/>
                <a:cs typeface="Times New Roman" panose="02020603050405020304" pitchFamily="18" charset="0"/>
              </a:rPr>
              <a:t>Chúa</a:t>
            </a:r>
            <a:r>
              <a:rPr lang="en-US" sz="6600" spc="-150" dirty="0">
                <a:solidFill>
                  <a:srgbClr val="002060"/>
                </a:solidFill>
                <a:latin typeface="UTM American Sans" panose="02040603050506020204" pitchFamily="18" charset="0"/>
                <a:cs typeface="Times New Roman" panose="02020603050405020304" pitchFamily="18" charset="0"/>
              </a:rPr>
              <a:t> </a:t>
            </a:r>
            <a:r>
              <a:rPr lang="en-US" sz="6600" spc="-150" dirty="0" err="1">
                <a:solidFill>
                  <a:srgbClr val="002060"/>
                </a:solidFill>
                <a:latin typeface="UTM American Sans" panose="02040603050506020204" pitchFamily="18" charset="0"/>
                <a:cs typeface="Times New Roman" panose="02020603050405020304" pitchFamily="18" charset="0"/>
              </a:rPr>
              <a:t>là</a:t>
            </a:r>
            <a:r>
              <a:rPr lang="en-US" sz="6600" spc="-150" dirty="0">
                <a:solidFill>
                  <a:srgbClr val="002060"/>
                </a:solidFill>
                <a:latin typeface="UTM American Sans" panose="02040603050506020204" pitchFamily="18" charset="0"/>
                <a:cs typeface="Times New Roman" panose="02020603050405020304" pitchFamily="18" charset="0"/>
              </a:rPr>
              <a:t> </a:t>
            </a:r>
            <a:r>
              <a:rPr lang="en-US" sz="6600" spc="-150" dirty="0" err="1">
                <a:solidFill>
                  <a:srgbClr val="002060"/>
                </a:solidFill>
                <a:latin typeface="UTM American Sans" panose="02040603050506020204" pitchFamily="18" charset="0"/>
                <a:cs typeface="Times New Roman" panose="02020603050405020304" pitchFamily="18" charset="0"/>
              </a:rPr>
              <a:t>Thiên</a:t>
            </a:r>
            <a:r>
              <a:rPr lang="en-US" sz="6600" spc="-150" dirty="0">
                <a:solidFill>
                  <a:srgbClr val="002060"/>
                </a:solidFill>
                <a:latin typeface="UTM American Sans" panose="02040603050506020204" pitchFamily="18" charset="0"/>
                <a:cs typeface="Times New Roman" panose="02020603050405020304" pitchFamily="18" charset="0"/>
              </a:rPr>
              <a:t> </a:t>
            </a:r>
            <a:r>
              <a:rPr lang="en-US" sz="6600" spc="-150" dirty="0" err="1">
                <a:solidFill>
                  <a:srgbClr val="002060"/>
                </a:solidFill>
                <a:latin typeface="UTM American Sans" panose="02040603050506020204" pitchFamily="18" charset="0"/>
                <a:cs typeface="Times New Roman" panose="02020603050405020304" pitchFamily="18" charset="0"/>
              </a:rPr>
              <a:t>Chúa</a:t>
            </a:r>
            <a:r>
              <a:rPr lang="en-US" sz="6600" spc="-150" dirty="0">
                <a:solidFill>
                  <a:srgbClr val="002060"/>
                </a:solidFill>
                <a:latin typeface="UTM American Sans" panose="02040603050506020204" pitchFamily="18" charset="0"/>
                <a:cs typeface="Times New Roman" panose="02020603050405020304" pitchFamily="18" charset="0"/>
              </a:rPr>
              <a:t>, </a:t>
            </a:r>
            <a:r>
              <a:rPr lang="en-US" sz="6600" spc="-150" dirty="0" err="1">
                <a:solidFill>
                  <a:srgbClr val="002060"/>
                </a:solidFill>
                <a:latin typeface="UTM American Sans" panose="02040603050506020204" pitchFamily="18" charset="0"/>
                <a:cs typeface="Times New Roman" panose="02020603050405020304" pitchFamily="18" charset="0"/>
              </a:rPr>
              <a:t>là</a:t>
            </a:r>
            <a:r>
              <a:rPr lang="en-US" sz="6600" spc="-150" dirty="0">
                <a:solidFill>
                  <a:srgbClr val="002060"/>
                </a:solidFill>
                <a:latin typeface="UTM American Sans" panose="02040603050506020204" pitchFamily="18" charset="0"/>
                <a:cs typeface="Times New Roman" panose="02020603050405020304" pitchFamily="18" charset="0"/>
              </a:rPr>
              <a:t> </a:t>
            </a:r>
            <a:r>
              <a:rPr lang="en-US" sz="6600" spc="-150" dirty="0" err="1">
                <a:solidFill>
                  <a:srgbClr val="002060"/>
                </a:solidFill>
                <a:latin typeface="UTM American Sans" panose="02040603050506020204" pitchFamily="18" charset="0"/>
                <a:cs typeface="Times New Roman" panose="02020603050405020304" pitchFamily="18" charset="0"/>
              </a:rPr>
              <a:t>Chiên</a:t>
            </a:r>
            <a:r>
              <a:rPr lang="en-US" sz="6600" spc="-150" dirty="0">
                <a:solidFill>
                  <a:srgbClr val="002060"/>
                </a:solidFill>
                <a:latin typeface="UTM American Sans" panose="02040603050506020204" pitchFamily="18" charset="0"/>
                <a:cs typeface="Times New Roman" panose="02020603050405020304" pitchFamily="18" charset="0"/>
              </a:rPr>
              <a:t> </a:t>
            </a:r>
            <a:r>
              <a:rPr lang="en-US" sz="6600" spc="-150" dirty="0" err="1">
                <a:solidFill>
                  <a:srgbClr val="002060"/>
                </a:solidFill>
                <a:latin typeface="UTM American Sans" panose="02040603050506020204" pitchFamily="18" charset="0"/>
                <a:cs typeface="Times New Roman" panose="02020603050405020304" pitchFamily="18" charset="0"/>
              </a:rPr>
              <a:t>Thiên</a:t>
            </a:r>
            <a:r>
              <a:rPr lang="en-US" sz="6600" spc="-150" dirty="0">
                <a:solidFill>
                  <a:srgbClr val="002060"/>
                </a:solidFill>
                <a:latin typeface="UTM American Sans" panose="02040603050506020204" pitchFamily="18" charset="0"/>
                <a:cs typeface="Times New Roman" panose="02020603050405020304" pitchFamily="18" charset="0"/>
              </a:rPr>
              <a:t> </a:t>
            </a:r>
            <a:r>
              <a:rPr lang="en-US" sz="6600" spc="-150" dirty="0" err="1">
                <a:solidFill>
                  <a:srgbClr val="002060"/>
                </a:solidFill>
                <a:latin typeface="UTM American Sans" panose="02040603050506020204" pitchFamily="18" charset="0"/>
                <a:cs typeface="Times New Roman" panose="02020603050405020304" pitchFamily="18" charset="0"/>
              </a:rPr>
              <a:t>Chúa</a:t>
            </a:r>
            <a:r>
              <a:rPr lang="en-US" sz="6600" spc="-150" dirty="0">
                <a:solidFill>
                  <a:srgbClr val="002060"/>
                </a:solidFill>
                <a:latin typeface="UTM American Sans" panose="02040603050506020204" pitchFamily="18" charset="0"/>
                <a:cs typeface="Times New Roman" panose="02020603050405020304" pitchFamily="18" charset="0"/>
              </a:rPr>
              <a:t> </a:t>
            </a:r>
            <a:r>
              <a:rPr lang="en-US" sz="6600" spc="-150" dirty="0" err="1">
                <a:solidFill>
                  <a:srgbClr val="002060"/>
                </a:solidFill>
                <a:latin typeface="UTM American Sans" panose="02040603050506020204" pitchFamily="18" charset="0"/>
                <a:cs typeface="Times New Roman" panose="02020603050405020304" pitchFamily="18" charset="0"/>
              </a:rPr>
              <a:t>là</a:t>
            </a:r>
            <a:r>
              <a:rPr lang="en-US" sz="6600" spc="-150" dirty="0">
                <a:solidFill>
                  <a:srgbClr val="002060"/>
                </a:solidFill>
                <a:latin typeface="UTM American Sans" panose="02040603050506020204" pitchFamily="18" charset="0"/>
                <a:cs typeface="Times New Roman" panose="02020603050405020304" pitchFamily="18" charset="0"/>
              </a:rPr>
              <a:t> Con </a:t>
            </a:r>
            <a:r>
              <a:rPr lang="en-US" sz="6600" spc="-150" dirty="0" err="1">
                <a:solidFill>
                  <a:srgbClr val="002060"/>
                </a:solidFill>
                <a:latin typeface="UTM American Sans" panose="02040603050506020204" pitchFamily="18" charset="0"/>
                <a:cs typeface="Times New Roman" panose="02020603050405020304" pitchFamily="18" charset="0"/>
              </a:rPr>
              <a:t>Đức</a:t>
            </a:r>
            <a:r>
              <a:rPr lang="en-US" sz="6600" spc="-150" dirty="0">
                <a:solidFill>
                  <a:srgbClr val="002060"/>
                </a:solidFill>
                <a:latin typeface="UTM American Sans" panose="02040603050506020204" pitchFamily="18" charset="0"/>
                <a:cs typeface="Times New Roman" panose="02020603050405020304" pitchFamily="18" charset="0"/>
              </a:rPr>
              <a:t> </a:t>
            </a:r>
            <a:r>
              <a:rPr lang="en-US" sz="6600" spc="-150" dirty="0" err="1">
                <a:solidFill>
                  <a:srgbClr val="002060"/>
                </a:solidFill>
                <a:latin typeface="UTM American Sans" panose="02040603050506020204" pitchFamily="18" charset="0"/>
                <a:cs typeface="Times New Roman" panose="02020603050405020304" pitchFamily="18" charset="0"/>
              </a:rPr>
              <a:t>Chúa</a:t>
            </a:r>
            <a:r>
              <a:rPr lang="en-US" sz="6600" spc="-150" dirty="0">
                <a:solidFill>
                  <a:srgbClr val="002060"/>
                </a:solidFill>
                <a:latin typeface="UTM American Sans" panose="02040603050506020204" pitchFamily="18" charset="0"/>
                <a:cs typeface="Times New Roman" panose="02020603050405020304" pitchFamily="18" charset="0"/>
              </a:rPr>
              <a:t> Cha. </a:t>
            </a:r>
          </a:p>
        </p:txBody>
      </p:sp>
    </p:spTree>
    <p:extLst>
      <p:ext uri="{BB962C8B-B14F-4D97-AF65-F5344CB8AC3E}">
        <p14:creationId xmlns:p14="http://schemas.microsoft.com/office/powerpoint/2010/main" val="11783253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r>
              <a:rPr lang="vi-VN" sz="7200" b="0" spc="-150" dirty="0">
                <a:solidFill>
                  <a:srgbClr val="FF0000"/>
                </a:solidFill>
                <a:effectLst/>
                <a:latin typeface="UTM American Sans" panose="02040603050506020204" pitchFamily="18" charset="0"/>
                <a:cs typeface="Times New Roman" panose="02020603050405020304" pitchFamily="18" charset="0"/>
              </a:rPr>
              <a:t>A:</a:t>
            </a:r>
            <a:r>
              <a:rPr lang="vi-VN" sz="7200" b="0" spc="-150" dirty="0">
                <a:solidFill>
                  <a:srgbClr val="003399"/>
                </a:solidFill>
                <a:effectLst/>
                <a:latin typeface="UTM American Sans" panose="02040603050506020204" pitchFamily="18" charset="0"/>
                <a:cs typeface="Times New Roman" panose="02020603050405020304" pitchFamily="18" charset="0"/>
              </a:rPr>
              <a:t> </a:t>
            </a:r>
            <a:r>
              <a:rPr lang="vi-VN" sz="7200" b="0" spc="-150" dirty="0">
                <a:solidFill>
                  <a:srgbClr val="002060"/>
                </a:solidFill>
                <a:effectLst/>
                <a:latin typeface="UTM American Sans" panose="02040603050506020204" pitchFamily="18" charset="0"/>
                <a:cs typeface="Times New Roman" panose="02020603050405020304" pitchFamily="18" charset="0"/>
              </a:rPr>
              <a:t>Chúa xóa tội trần gian, xin thương xót chúng con.</a:t>
            </a:r>
            <a:br>
              <a:rPr lang="vi-VN" sz="7200" b="0" spc="-150" dirty="0">
                <a:solidFill>
                  <a:srgbClr val="002060"/>
                </a:solidFill>
                <a:effectLst/>
                <a:latin typeface="UTM American Sans" panose="02040603050506020204" pitchFamily="18" charset="0"/>
                <a:cs typeface="Times New Roman" panose="02020603050405020304" pitchFamily="18" charset="0"/>
              </a:rPr>
            </a:br>
            <a:r>
              <a:rPr lang="vi-VN" sz="7200" b="0" spc="-150" dirty="0">
                <a:solidFill>
                  <a:srgbClr val="FF0000"/>
                </a:solidFill>
                <a:effectLst/>
                <a:latin typeface="UTM American Sans" panose="02040603050506020204" pitchFamily="18" charset="0"/>
                <a:cs typeface="Times New Roman" panose="02020603050405020304" pitchFamily="18" charset="0"/>
              </a:rPr>
              <a:t>B:</a:t>
            </a:r>
            <a:r>
              <a:rPr lang="vi-VN" sz="7200" b="0" spc="-150" dirty="0">
                <a:solidFill>
                  <a:srgbClr val="003399"/>
                </a:solidFill>
                <a:effectLst/>
                <a:latin typeface="UTM American Sans" panose="02040603050506020204" pitchFamily="18" charset="0"/>
                <a:cs typeface="Times New Roman" panose="02020603050405020304" pitchFamily="18" charset="0"/>
              </a:rPr>
              <a:t> </a:t>
            </a:r>
            <a:r>
              <a:rPr lang="vi-VN" sz="7200" b="0" spc="-150" dirty="0">
                <a:solidFill>
                  <a:srgbClr val="002060"/>
                </a:solidFill>
                <a:effectLst/>
                <a:latin typeface="UTM American Sans" panose="02040603050506020204" pitchFamily="18" charset="0"/>
                <a:cs typeface="Times New Roman" panose="02020603050405020304" pitchFamily="18" charset="0"/>
              </a:rPr>
              <a:t>Chúa xóa tội trần gian, xin nhậm lời chúng con cầu khẩn. </a:t>
            </a:r>
            <a:endParaRPr lang="en-US" sz="7200" b="0" spc="-150" dirty="0">
              <a:solidFill>
                <a:srgbClr val="002060"/>
              </a:solidFill>
              <a:effectLst/>
              <a:latin typeface="UTM American San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210827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scene3d>
              <a:camera prst="orthographicFront"/>
              <a:lightRig rig="threePt" dir="t">
                <a:rot lat="0" lon="0" rev="16800000"/>
              </a:lightRig>
            </a:scene3d>
            <a:sp3d prstMaterial="metal">
              <a:bevelT w="88900" h="38100"/>
            </a:sp3d>
          </a:bodyPr>
          <a:lstStyle/>
          <a:p>
            <a:pPr fontAlgn="base"/>
            <a:r>
              <a:rPr lang="en-US" sz="7200" b="0" dirty="0" err="1">
                <a:solidFill>
                  <a:srgbClr val="FF0000"/>
                </a:solidFill>
                <a:effectLst/>
                <a:latin typeface="UTM Alberta Heavy" panose="02040603050506020204" pitchFamily="18" charset="0"/>
                <a:cs typeface="Times New Roman" pitchFamily="18" charset="0"/>
              </a:rPr>
              <a:t>Tập</a:t>
            </a:r>
            <a:r>
              <a:rPr lang="en-US" sz="7200" b="0" dirty="0">
                <a:solidFill>
                  <a:srgbClr val="FF0000"/>
                </a:solidFill>
                <a:effectLst/>
                <a:latin typeface="UTM Alberta Heavy" panose="02040603050506020204" pitchFamily="18" charset="0"/>
                <a:cs typeface="Times New Roman" pitchFamily="18" charset="0"/>
              </a:rPr>
              <a:t> </a:t>
            </a:r>
            <a:r>
              <a:rPr lang="en-US" sz="7200" b="0" dirty="0" err="1">
                <a:solidFill>
                  <a:srgbClr val="FF0000"/>
                </a:solidFill>
                <a:effectLst/>
                <a:latin typeface="UTM Alberta Heavy" panose="02040603050506020204" pitchFamily="18" charset="0"/>
                <a:cs typeface="Times New Roman" pitchFamily="18" charset="0"/>
              </a:rPr>
              <a:t>Hát</a:t>
            </a:r>
            <a:r>
              <a:rPr lang="en-US" sz="7200" b="0" dirty="0">
                <a:solidFill>
                  <a:srgbClr val="FF0000"/>
                </a:solidFill>
                <a:effectLst/>
                <a:latin typeface="UTM Alberta Heavy" panose="02040603050506020204" pitchFamily="18" charset="0"/>
                <a:cs typeface="Times New Roman" pitchFamily="18" charset="0"/>
              </a:rPr>
              <a:t> </a:t>
            </a:r>
            <a:r>
              <a:rPr lang="en-US" sz="7200" b="0" dirty="0" err="1">
                <a:solidFill>
                  <a:srgbClr val="FF0000"/>
                </a:solidFill>
                <a:effectLst/>
                <a:latin typeface="UTM Alberta Heavy" panose="02040603050506020204" pitchFamily="18" charset="0"/>
                <a:cs typeface="Times New Roman" pitchFamily="18" charset="0"/>
              </a:rPr>
              <a:t>Cộng</a:t>
            </a:r>
            <a:r>
              <a:rPr lang="en-US" sz="7200" b="0" dirty="0">
                <a:solidFill>
                  <a:srgbClr val="FF0000"/>
                </a:solidFill>
                <a:effectLst/>
                <a:latin typeface="UTM Alberta Heavy" panose="02040603050506020204" pitchFamily="18" charset="0"/>
                <a:cs typeface="Times New Roman" pitchFamily="18" charset="0"/>
              </a:rPr>
              <a:t> </a:t>
            </a:r>
            <a:r>
              <a:rPr lang="en-US" sz="7200" b="0" dirty="0" err="1">
                <a:solidFill>
                  <a:srgbClr val="FF0000"/>
                </a:solidFill>
                <a:effectLst/>
                <a:latin typeface="UTM Alberta Heavy" panose="02040603050506020204" pitchFamily="18" charset="0"/>
                <a:cs typeface="Times New Roman" pitchFamily="18" charset="0"/>
              </a:rPr>
              <a:t>Đoàn</a:t>
            </a:r>
            <a:endParaRPr lang="en-US" sz="8000" b="0" dirty="0">
              <a:solidFill>
                <a:srgbClr val="003399"/>
              </a:solidFill>
              <a:effectLst/>
              <a:latin typeface="UTM Alberta Heavy" panose="02040603050506020204" pitchFamily="18" charset="0"/>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normAutofit/>
          </a:bodyPr>
          <a:lstStyle/>
          <a:p>
            <a:r>
              <a:rPr lang="vi-VN" sz="6000" b="0" dirty="0">
                <a:solidFill>
                  <a:srgbClr val="FF0000"/>
                </a:solidFill>
                <a:effectLst/>
                <a:latin typeface="UTM American Sans" panose="02040603050506020204" pitchFamily="18" charset="0"/>
                <a:cs typeface="Times New Roman" panose="02020603050405020304" pitchFamily="18" charset="0"/>
              </a:rPr>
              <a:t>A:</a:t>
            </a:r>
            <a:r>
              <a:rPr lang="vi-VN" sz="6000" b="0" dirty="0">
                <a:solidFill>
                  <a:srgbClr val="003399"/>
                </a:solidFill>
                <a:effectLst/>
                <a:latin typeface="UTM American Sans" panose="02040603050506020204" pitchFamily="18" charset="0"/>
                <a:cs typeface="Times New Roman" panose="02020603050405020304" pitchFamily="18" charset="0"/>
              </a:rPr>
              <a:t> </a:t>
            </a:r>
            <a:r>
              <a:rPr lang="vi-VN" sz="6000" b="0" dirty="0">
                <a:solidFill>
                  <a:srgbClr val="002060"/>
                </a:solidFill>
                <a:effectLst/>
                <a:latin typeface="UTM American Sans" panose="02040603050506020204" pitchFamily="18" charset="0"/>
                <a:cs typeface="Times New Roman" panose="02020603050405020304" pitchFamily="18" charset="0"/>
              </a:rPr>
              <a:t>Chúa ngự bên hữu Đức Chúa Cha, xin thương xót chúng</a:t>
            </a:r>
            <a:r>
              <a:rPr lang="en-US" sz="6000" b="0" dirty="0">
                <a:solidFill>
                  <a:srgbClr val="002060"/>
                </a:solidFill>
                <a:effectLst/>
                <a:latin typeface="UTM American Sans" panose="02040603050506020204" pitchFamily="18" charset="0"/>
                <a:cs typeface="Times New Roman" panose="02020603050405020304" pitchFamily="18" charset="0"/>
              </a:rPr>
              <a:t> </a:t>
            </a:r>
            <a:r>
              <a:rPr lang="vi-VN" sz="6000" b="0" dirty="0">
                <a:solidFill>
                  <a:srgbClr val="002060"/>
                </a:solidFill>
                <a:effectLst/>
                <a:latin typeface="UTM American Sans" panose="02040603050506020204" pitchFamily="18" charset="0"/>
                <a:cs typeface="Times New Roman" panose="02020603050405020304" pitchFamily="18" charset="0"/>
              </a:rPr>
              <a:t>con.</a:t>
            </a:r>
            <a:br>
              <a:rPr lang="vi-VN" sz="6000" b="0" dirty="0">
                <a:solidFill>
                  <a:srgbClr val="002060"/>
                </a:solidFill>
                <a:effectLst/>
                <a:latin typeface="UTM American Sans" panose="02040603050506020204" pitchFamily="18" charset="0"/>
                <a:cs typeface="Times New Roman" panose="02020603050405020304" pitchFamily="18" charset="0"/>
              </a:rPr>
            </a:br>
            <a:r>
              <a:rPr lang="vi-VN" sz="6000" b="0" dirty="0">
                <a:solidFill>
                  <a:srgbClr val="FF0000"/>
                </a:solidFill>
                <a:effectLst/>
                <a:latin typeface="UTM American Sans" panose="02040603050506020204" pitchFamily="18" charset="0"/>
                <a:cs typeface="Times New Roman" panose="02020603050405020304" pitchFamily="18" charset="0"/>
              </a:rPr>
              <a:t>B:</a:t>
            </a:r>
            <a:r>
              <a:rPr lang="vi-VN" sz="6000" b="0" dirty="0">
                <a:solidFill>
                  <a:srgbClr val="003399"/>
                </a:solidFill>
                <a:effectLst/>
                <a:latin typeface="UTM American Sans" panose="02040603050506020204" pitchFamily="18" charset="0"/>
                <a:cs typeface="Times New Roman" panose="02020603050405020304" pitchFamily="18" charset="0"/>
              </a:rPr>
              <a:t> </a:t>
            </a:r>
            <a:r>
              <a:rPr lang="vi-VN" sz="6000" b="0" dirty="0">
                <a:solidFill>
                  <a:srgbClr val="002060"/>
                </a:solidFill>
                <a:effectLst/>
                <a:latin typeface="UTM American Sans" panose="02040603050506020204" pitchFamily="18" charset="0"/>
                <a:cs typeface="Times New Roman" panose="02020603050405020304" pitchFamily="18" charset="0"/>
              </a:rPr>
              <a:t>Vì lạy Chúa </a:t>
            </a:r>
            <a:r>
              <a:rPr lang="vi-VN" sz="6000" b="0" dirty="0">
                <a:solidFill>
                  <a:srgbClr val="FF0000"/>
                </a:solidFill>
                <a:effectLst/>
                <a:latin typeface="UTM American Sans" panose="02040603050506020204" pitchFamily="18" charset="0"/>
                <a:cs typeface="Times New Roman" panose="02020603050405020304" pitchFamily="18" charset="0"/>
              </a:rPr>
              <a:t>Giê-su Ki-tô</a:t>
            </a:r>
            <a:r>
              <a:rPr lang="vi-VN" sz="6000" b="0" dirty="0">
                <a:solidFill>
                  <a:srgbClr val="002060"/>
                </a:solidFill>
                <a:effectLst/>
                <a:latin typeface="UTM American Sans" panose="02040603050506020204" pitchFamily="18" charset="0"/>
                <a:cs typeface="Times New Roman" panose="02020603050405020304" pitchFamily="18" charset="0"/>
              </a:rPr>
              <a:t>, chỉ có Chúa là Đấng Thánh.</a:t>
            </a:r>
            <a:endParaRPr lang="en-US" sz="6000" b="0" dirty="0">
              <a:solidFill>
                <a:srgbClr val="002060"/>
              </a:solidFill>
              <a:effectLst/>
              <a:latin typeface="UTM American San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042013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r>
              <a:rPr lang="en-US" sz="7200" b="0" spc="-150" dirty="0" err="1">
                <a:solidFill>
                  <a:srgbClr val="002060"/>
                </a:solidFill>
                <a:effectLst/>
                <a:latin typeface="UTM American Sans" panose="02040603050506020204" pitchFamily="18" charset="0"/>
                <a:cs typeface="Times New Roman" panose="02020603050405020304" pitchFamily="18" charset="0"/>
              </a:rPr>
              <a:t>Chỉ</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có</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Chúa</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là</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Chúa</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chỉ</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có</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Chúa</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là</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đấng</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tối</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cao</a:t>
            </a:r>
            <a:r>
              <a:rPr lang="en-US" sz="7200" b="0" spc="-150" dirty="0">
                <a:solidFill>
                  <a:srgbClr val="002060"/>
                </a:solidFill>
                <a:effectLst/>
                <a:latin typeface="UTM American Sans" panose="02040603050506020204" pitchFamily="18" charset="0"/>
                <a:cs typeface="Times New Roman" panose="02020603050405020304" pitchFamily="18" charset="0"/>
              </a:rPr>
              <a:t>.</a:t>
            </a:r>
            <a:br>
              <a:rPr lang="en-US" sz="7200" b="0" spc="-150" dirty="0">
                <a:solidFill>
                  <a:srgbClr val="002060"/>
                </a:solidFill>
                <a:effectLst/>
                <a:latin typeface="UTM American Sans" panose="02040603050506020204" pitchFamily="18" charset="0"/>
                <a:cs typeface="Times New Roman" panose="02020603050405020304" pitchFamily="18" charset="0"/>
              </a:rPr>
            </a:br>
            <a:r>
              <a:rPr lang="en-US" sz="7200" b="0" u="sng" spc="-150" dirty="0">
                <a:solidFill>
                  <a:srgbClr val="FF0000"/>
                </a:solidFill>
                <a:effectLst/>
                <a:latin typeface="UTM American Sans" panose="02040603050506020204" pitchFamily="18" charset="0"/>
                <a:cs typeface="Times New Roman" panose="02020603050405020304" pitchFamily="18" charset="0"/>
              </a:rPr>
              <a:t>A+B:</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Cùng</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Đức</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Chúa</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Thánh</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Thần</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trong</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vinh</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quang</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Đức</a:t>
            </a:r>
            <a:r>
              <a:rPr lang="en-US" sz="7200" b="0" spc="-150" dirty="0">
                <a:solidFill>
                  <a:srgbClr val="002060"/>
                </a:solidFill>
                <a:effectLst/>
                <a:latin typeface="UTM American Sans" panose="02040603050506020204" pitchFamily="18" charset="0"/>
                <a:cs typeface="Times New Roman" panose="02020603050405020304" pitchFamily="18" charset="0"/>
              </a:rPr>
              <a:t> </a:t>
            </a:r>
            <a:r>
              <a:rPr lang="en-US" sz="7200" b="0" spc="-150" dirty="0" err="1">
                <a:solidFill>
                  <a:srgbClr val="002060"/>
                </a:solidFill>
                <a:effectLst/>
                <a:latin typeface="UTM American Sans" panose="02040603050506020204" pitchFamily="18" charset="0"/>
                <a:cs typeface="Times New Roman" panose="02020603050405020304" pitchFamily="18" charset="0"/>
              </a:rPr>
              <a:t>Chúa</a:t>
            </a:r>
            <a:r>
              <a:rPr lang="en-US" sz="7200" b="0" spc="-150" dirty="0">
                <a:solidFill>
                  <a:srgbClr val="002060"/>
                </a:solidFill>
                <a:effectLst/>
                <a:latin typeface="UTM American Sans" panose="02040603050506020204" pitchFamily="18" charset="0"/>
                <a:cs typeface="Times New Roman" panose="02020603050405020304" pitchFamily="18" charset="0"/>
              </a:rPr>
              <a:t> Cha. </a:t>
            </a:r>
            <a:r>
              <a:rPr lang="en-US" sz="7200" b="0" u="sng" spc="-150" dirty="0">
                <a:solidFill>
                  <a:srgbClr val="FF0000"/>
                </a:solidFill>
                <a:effectLst/>
                <a:latin typeface="UTM American Sans" panose="02040603050506020204" pitchFamily="18" charset="0"/>
                <a:cs typeface="Times New Roman" panose="02020603050405020304" pitchFamily="18" charset="0"/>
              </a:rPr>
              <a:t>Amen.</a:t>
            </a:r>
            <a:r>
              <a:rPr lang="en-US" sz="7200" b="0" u="sng" spc="-150" dirty="0">
                <a:solidFill>
                  <a:srgbClr val="002060"/>
                </a:solidFill>
                <a:effectLst/>
                <a:latin typeface="UTM American Sans" panose="02040603050506020204" pitchFamily="18" charset="0"/>
                <a:cs typeface="Times New Roman" panose="02020603050405020304" pitchFamily="18" charset="0"/>
              </a:rPr>
              <a:t> </a:t>
            </a:r>
          </a:p>
        </p:txBody>
      </p:sp>
    </p:spTree>
    <p:extLst>
      <p:ext uri="{BB962C8B-B14F-4D97-AF65-F5344CB8AC3E}">
        <p14:creationId xmlns:p14="http://schemas.microsoft.com/office/powerpoint/2010/main" val="21734682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UTM American Sans" panose="020406030505060202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513347" y="990601"/>
            <a:ext cx="6545179" cy="1200329"/>
          </a:xfrm>
          <a:prstGeom prst="rect">
            <a:avLst/>
          </a:prstGeom>
          <a:noFill/>
        </p:spPr>
        <p:txBody>
          <a:bodyPr wrap="square" rtlCol="0">
            <a:spAutoFit/>
            <a:scene3d>
              <a:camera prst="orthographicFront"/>
              <a:lightRig rig="soft" dir="t">
                <a:rot lat="0" lon="0" rev="15600000"/>
              </a:lightRig>
            </a:scene3d>
            <a:sp3d prstMaterial="metal">
              <a:bevelT w="88900" h="38100"/>
            </a:sp3d>
          </a:bodyPr>
          <a:lstStyle/>
          <a:p>
            <a:r>
              <a:rPr lang="en-US" sz="3600" b="1" u="sng" dirty="0" err="1">
                <a:ln/>
                <a:solidFill>
                  <a:srgbClr val="FFC000"/>
                </a:solidFill>
                <a:latin typeface="UTM American Sans"/>
              </a:rPr>
              <a:t>Bài</a:t>
            </a:r>
            <a:r>
              <a:rPr lang="en-US" sz="3600" b="1" u="sng" dirty="0">
                <a:ln/>
                <a:solidFill>
                  <a:srgbClr val="FFC000"/>
                </a:solidFill>
                <a:latin typeface="UTM American Sans"/>
              </a:rPr>
              <a:t> </a:t>
            </a:r>
            <a:r>
              <a:rPr lang="en-US" sz="3600" b="1" u="sng" dirty="0" err="1">
                <a:ln/>
                <a:solidFill>
                  <a:srgbClr val="FFC000"/>
                </a:solidFill>
                <a:latin typeface="UTM American Sans"/>
              </a:rPr>
              <a:t>đọc</a:t>
            </a:r>
            <a:r>
              <a:rPr lang="en-US" sz="3600" b="1" u="sng" dirty="0">
                <a:ln/>
                <a:solidFill>
                  <a:srgbClr val="FFC000"/>
                </a:solidFill>
                <a:latin typeface="UTM American Sans"/>
              </a:rPr>
              <a:t> 1</a:t>
            </a:r>
          </a:p>
          <a:p>
            <a:r>
              <a:rPr lang="en-US" sz="3600" b="1" dirty="0" err="1">
                <a:ln/>
                <a:solidFill>
                  <a:srgbClr val="FFC000"/>
                </a:solidFill>
                <a:latin typeface="UTM American Sans"/>
              </a:rPr>
              <a:t>Bài</a:t>
            </a:r>
            <a:r>
              <a:rPr lang="en-US" sz="3600" b="1" dirty="0">
                <a:ln/>
                <a:solidFill>
                  <a:srgbClr val="FFC000"/>
                </a:solidFill>
                <a:latin typeface="UTM American Sans"/>
              </a:rPr>
              <a:t> </a:t>
            </a:r>
            <a:r>
              <a:rPr lang="en-US" sz="3600" b="1" dirty="0" err="1">
                <a:ln/>
                <a:solidFill>
                  <a:srgbClr val="FFC000"/>
                </a:solidFill>
                <a:latin typeface="UTM American Sans"/>
              </a:rPr>
              <a:t>trích</a:t>
            </a:r>
            <a:r>
              <a:rPr lang="en-US" sz="3600" b="1" dirty="0">
                <a:ln/>
                <a:solidFill>
                  <a:srgbClr val="FFC000"/>
                </a:solidFill>
                <a:latin typeface="UTM American Sans"/>
              </a:rPr>
              <a:t> </a:t>
            </a:r>
            <a:r>
              <a:rPr lang="en-US" sz="3600" b="1" dirty="0" err="1">
                <a:ln/>
                <a:solidFill>
                  <a:srgbClr val="FFC000"/>
                </a:solidFill>
                <a:latin typeface="UTM American Sans"/>
              </a:rPr>
              <a:t>sách</a:t>
            </a:r>
            <a:r>
              <a:rPr lang="en-US" sz="3600" b="1" dirty="0">
                <a:ln/>
                <a:solidFill>
                  <a:srgbClr val="FFC000"/>
                </a:solidFill>
                <a:latin typeface="UTM American Sans"/>
              </a:rPr>
              <a:t> </a:t>
            </a:r>
            <a:r>
              <a:rPr lang="en-US" sz="3600" b="1" dirty="0" err="1">
                <a:ln/>
                <a:solidFill>
                  <a:srgbClr val="FFC000"/>
                </a:solidFill>
                <a:latin typeface="UTM American Sans"/>
              </a:rPr>
              <a:t>Xuất</a:t>
            </a:r>
            <a:r>
              <a:rPr lang="en-US" sz="3600" b="1" dirty="0">
                <a:ln/>
                <a:solidFill>
                  <a:srgbClr val="FFC000"/>
                </a:solidFill>
                <a:latin typeface="UTM American Sans"/>
              </a:rPr>
              <a:t> </a:t>
            </a:r>
            <a:r>
              <a:rPr lang="en-US" sz="3600" b="1" dirty="0" err="1">
                <a:ln/>
                <a:solidFill>
                  <a:srgbClr val="FFC000"/>
                </a:solidFill>
                <a:latin typeface="UTM American Sans"/>
              </a:rPr>
              <a:t>Hành</a:t>
            </a:r>
            <a:endParaRPr lang="en-US" sz="3600" b="1" dirty="0">
              <a:ln/>
              <a:solidFill>
                <a:srgbClr val="FFC000"/>
              </a:solidFill>
              <a:latin typeface="UTM American Sans"/>
            </a:endParaRPr>
          </a:p>
        </p:txBody>
      </p:sp>
      <p:sp>
        <p:nvSpPr>
          <p:cNvPr id="9" name="TextBox 8"/>
          <p:cNvSpPr txBox="1"/>
          <p:nvPr/>
        </p:nvSpPr>
        <p:spPr>
          <a:xfrm>
            <a:off x="0" y="5130712"/>
            <a:ext cx="9144000" cy="1200329"/>
          </a:xfrm>
          <a:prstGeom prst="rect">
            <a:avLst/>
          </a:prstGeom>
          <a:noFill/>
        </p:spPr>
        <p:txBody>
          <a:bodyPr wrap="square" rtlCol="0">
            <a:spAutoFit/>
            <a:scene3d>
              <a:camera prst="orthographicFront"/>
              <a:lightRig rig="threePt" dir="t">
                <a:rot lat="0" lon="0" rev="10800000"/>
              </a:lightRig>
            </a:scene3d>
            <a:sp3d prstMaterial="plastic">
              <a:bevelT w="88900" h="38100"/>
            </a:sp3d>
          </a:bodyPr>
          <a:lstStyle/>
          <a:p>
            <a:pPr algn="ctr"/>
            <a:r>
              <a:rPr lang="en-US" sz="3600" dirty="0" err="1">
                <a:solidFill>
                  <a:srgbClr val="FFFF00"/>
                </a:solidFill>
                <a:latin typeface="UTM Alberta Heavy" panose="02040603050506020204" pitchFamily="18" charset="0"/>
              </a:rPr>
              <a:t>Đức</a:t>
            </a:r>
            <a:r>
              <a:rPr lang="en-US" sz="3600" dirty="0">
                <a:solidFill>
                  <a:srgbClr val="FFFF00"/>
                </a:solidFill>
                <a:latin typeface="UTM Alberta Heavy" panose="02040603050506020204" pitchFamily="18" charset="0"/>
              </a:rPr>
              <a:t> </a:t>
            </a:r>
            <a:r>
              <a:rPr lang="en-US" sz="3600" dirty="0" err="1">
                <a:solidFill>
                  <a:srgbClr val="FFFF00"/>
                </a:solidFill>
                <a:latin typeface="UTM Alberta Heavy" panose="02040603050506020204" pitchFamily="18" charset="0"/>
              </a:rPr>
              <a:t>Chúa</a:t>
            </a:r>
            <a:r>
              <a:rPr lang="en-US" sz="3600" dirty="0">
                <a:solidFill>
                  <a:srgbClr val="FFFF00"/>
                </a:solidFill>
                <a:latin typeface="UTM Alberta Heavy" panose="02040603050506020204" pitchFamily="18" charset="0"/>
              </a:rPr>
              <a:t>! </a:t>
            </a:r>
            <a:r>
              <a:rPr lang="en-US" sz="3600" dirty="0" err="1">
                <a:solidFill>
                  <a:srgbClr val="FFFF00"/>
                </a:solidFill>
                <a:latin typeface="UTM Alberta Heavy" panose="02040603050506020204" pitchFamily="18" charset="0"/>
              </a:rPr>
              <a:t>Đức</a:t>
            </a:r>
            <a:r>
              <a:rPr lang="en-US" sz="3600" dirty="0">
                <a:solidFill>
                  <a:srgbClr val="FFFF00"/>
                </a:solidFill>
                <a:latin typeface="UTM Alberta Heavy" panose="02040603050506020204" pitchFamily="18" charset="0"/>
              </a:rPr>
              <a:t> </a:t>
            </a:r>
            <a:r>
              <a:rPr lang="en-US" sz="3600" dirty="0" err="1">
                <a:solidFill>
                  <a:srgbClr val="FFFF00"/>
                </a:solidFill>
                <a:latin typeface="UTM Alberta Heavy" panose="02040603050506020204" pitchFamily="18" charset="0"/>
              </a:rPr>
              <a:t>Chúa</a:t>
            </a:r>
            <a:r>
              <a:rPr lang="en-US" sz="3600" dirty="0">
                <a:solidFill>
                  <a:srgbClr val="FFFF00"/>
                </a:solidFill>
                <a:latin typeface="UTM Alberta Heavy" panose="02040603050506020204" pitchFamily="18" charset="0"/>
              </a:rPr>
              <a:t>! </a:t>
            </a:r>
            <a:r>
              <a:rPr lang="en-US" sz="3600" dirty="0" err="1">
                <a:solidFill>
                  <a:srgbClr val="FFFF00"/>
                </a:solidFill>
                <a:latin typeface="UTM Alberta Heavy" panose="02040603050506020204" pitchFamily="18" charset="0"/>
              </a:rPr>
              <a:t>Thiên</a:t>
            </a:r>
            <a:r>
              <a:rPr lang="en-US" sz="3600" dirty="0">
                <a:solidFill>
                  <a:srgbClr val="FFFF00"/>
                </a:solidFill>
                <a:latin typeface="UTM Alberta Heavy" panose="02040603050506020204" pitchFamily="18" charset="0"/>
              </a:rPr>
              <a:t> </a:t>
            </a:r>
            <a:r>
              <a:rPr lang="en-US" sz="3600" dirty="0" err="1">
                <a:solidFill>
                  <a:srgbClr val="FFFF00"/>
                </a:solidFill>
                <a:latin typeface="UTM Alberta Heavy" panose="02040603050506020204" pitchFamily="18" charset="0"/>
              </a:rPr>
              <a:t>Chúa</a:t>
            </a:r>
            <a:endParaRPr lang="en-US" sz="3600" dirty="0">
              <a:solidFill>
                <a:srgbClr val="FFFF00"/>
              </a:solidFill>
              <a:latin typeface="UTM Alberta Heavy" panose="02040603050506020204" pitchFamily="18" charset="0"/>
            </a:endParaRPr>
          </a:p>
          <a:p>
            <a:pPr algn="ctr"/>
            <a:r>
              <a:rPr lang="en-US" sz="3600" dirty="0" err="1">
                <a:solidFill>
                  <a:srgbClr val="FFFF00"/>
                </a:solidFill>
                <a:latin typeface="UTM Alberta Heavy" panose="02040603050506020204" pitchFamily="18" charset="0"/>
              </a:rPr>
              <a:t>Nhân</a:t>
            </a:r>
            <a:r>
              <a:rPr lang="en-US" sz="3600" dirty="0">
                <a:solidFill>
                  <a:srgbClr val="FFFF00"/>
                </a:solidFill>
                <a:latin typeface="UTM Alberta Heavy" panose="02040603050506020204" pitchFamily="18" charset="0"/>
              </a:rPr>
              <a:t> </a:t>
            </a:r>
            <a:r>
              <a:rPr lang="en-US" sz="3600" dirty="0" err="1">
                <a:solidFill>
                  <a:srgbClr val="FFFF00"/>
                </a:solidFill>
                <a:latin typeface="UTM Alberta Heavy" panose="02040603050506020204" pitchFamily="18" charset="0"/>
              </a:rPr>
              <a:t>hậu</a:t>
            </a:r>
            <a:r>
              <a:rPr lang="en-US" sz="3600" dirty="0">
                <a:solidFill>
                  <a:srgbClr val="FFFF00"/>
                </a:solidFill>
                <a:latin typeface="UTM Alberta Heavy" panose="02040603050506020204" pitchFamily="18" charset="0"/>
              </a:rPr>
              <a:t> </a:t>
            </a:r>
            <a:r>
              <a:rPr lang="en-US" sz="3600" dirty="0" err="1">
                <a:solidFill>
                  <a:srgbClr val="FFFF00"/>
                </a:solidFill>
                <a:latin typeface="UTM Alberta Heavy" panose="02040603050506020204" pitchFamily="18" charset="0"/>
              </a:rPr>
              <a:t>và</a:t>
            </a:r>
            <a:r>
              <a:rPr lang="en-US" sz="3600" dirty="0">
                <a:solidFill>
                  <a:srgbClr val="FFFF00"/>
                </a:solidFill>
                <a:latin typeface="UTM Alberta Heavy" panose="02040603050506020204" pitchFamily="18" charset="0"/>
              </a:rPr>
              <a:t> </a:t>
            </a:r>
            <a:r>
              <a:rPr lang="en-US" sz="3600" dirty="0" err="1">
                <a:solidFill>
                  <a:srgbClr val="FFFF00"/>
                </a:solidFill>
                <a:latin typeface="UTM Alberta Heavy" panose="02040603050506020204" pitchFamily="18" charset="0"/>
              </a:rPr>
              <a:t>từ</a:t>
            </a:r>
            <a:r>
              <a:rPr lang="en-US" sz="3600" dirty="0">
                <a:solidFill>
                  <a:srgbClr val="FFFF00"/>
                </a:solidFill>
                <a:latin typeface="UTM Alberta Heavy" panose="02040603050506020204" pitchFamily="18" charset="0"/>
              </a:rPr>
              <a:t> bi.</a:t>
            </a:r>
          </a:p>
        </p:txBody>
      </p:sp>
    </p:spTree>
    <p:extLst>
      <p:ext uri="{BB962C8B-B14F-4D97-AF65-F5344CB8AC3E}">
        <p14:creationId xmlns:p14="http://schemas.microsoft.com/office/powerpoint/2010/main" val="3707224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455864"/>
            <a:ext cx="7772400" cy="1101725"/>
          </a:xfrm>
        </p:spPr>
        <p:txBody>
          <a:bodyPr/>
          <a:lstStyle/>
          <a:p>
            <a:pPr eaLnBrk="1" hangingPunct="1">
              <a:defRPr/>
            </a:pPr>
            <a:br>
              <a:rPr lang="en-US" b="0" dirty="0">
                <a:effectLst/>
                <a:latin typeface="UTM American Sans" panose="02040603050506020204" pitchFamily="18" charset="0"/>
              </a:rPr>
            </a:br>
            <a:endParaRPr lang="en-US" b="0" dirty="0">
              <a:effectLst/>
              <a:latin typeface="UTM American Sans" panose="02040603050506020204" pitchFamily="18" charset="0"/>
            </a:endParaRPr>
          </a:p>
        </p:txBody>
      </p:sp>
      <p:sp>
        <p:nvSpPr>
          <p:cNvPr id="3075" name="Rectangle 3"/>
          <p:cNvSpPr>
            <a:spLocks noGrp="1" noChangeArrowheads="1"/>
          </p:cNvSpPr>
          <p:nvPr>
            <p:ph type="subTitle" idx="1"/>
          </p:nvPr>
        </p:nvSpPr>
        <p:spPr>
          <a:xfrm>
            <a:off x="0" y="0"/>
            <a:ext cx="9144000" cy="6858000"/>
          </a:xfrm>
        </p:spPr>
        <p:txBody>
          <a:bodyPr>
            <a:scene3d>
              <a:camera prst="orthographicFront"/>
              <a:lightRig rig="threePt" dir="t">
                <a:rot lat="0" lon="0" rev="15600000"/>
              </a:lightRig>
            </a:scene3d>
            <a:sp3d prstMaterial="metal">
              <a:bevelT w="88900" h="38100"/>
            </a:sp3d>
          </a:bodyPr>
          <a:lstStyle/>
          <a:p>
            <a:pPr eaLnBrk="1" hangingPunct="1">
              <a:lnSpc>
                <a:spcPct val="105000"/>
              </a:lnSpc>
              <a:defRPr/>
            </a:pPr>
            <a:endParaRPr lang="en-US" sz="4800" b="0" dirty="0">
              <a:solidFill>
                <a:srgbClr val="FF0000"/>
              </a:solidFill>
              <a:effectLst/>
              <a:latin typeface="UTM American Sans" panose="02040603050506020204" pitchFamily="18" charset="0"/>
              <a:cs typeface="Tahoma" pitchFamily="34" charset="0"/>
            </a:endParaRPr>
          </a:p>
          <a:p>
            <a:pPr eaLnBrk="1" hangingPunct="1">
              <a:lnSpc>
                <a:spcPct val="105000"/>
              </a:lnSpc>
              <a:defRPr/>
            </a:pPr>
            <a:r>
              <a:rPr lang="en-US" sz="4800" b="0" u="sng" dirty="0" err="1">
                <a:solidFill>
                  <a:srgbClr val="002060"/>
                </a:solidFill>
                <a:effectLst/>
                <a:latin typeface="UTM American Sans" panose="02040603050506020204" pitchFamily="18" charset="0"/>
                <a:cs typeface="Tahoma" pitchFamily="34" charset="0"/>
              </a:rPr>
              <a:t>Đáp</a:t>
            </a:r>
            <a:r>
              <a:rPr lang="en-US" sz="4800" b="0" u="sng" dirty="0">
                <a:solidFill>
                  <a:srgbClr val="002060"/>
                </a:solidFill>
                <a:effectLst/>
                <a:latin typeface="UTM American Sans" panose="02040603050506020204" pitchFamily="18" charset="0"/>
                <a:cs typeface="Tahoma" pitchFamily="34" charset="0"/>
              </a:rPr>
              <a:t> Ca</a:t>
            </a:r>
          </a:p>
          <a:p>
            <a:pPr eaLnBrk="1" hangingPunct="1">
              <a:lnSpc>
                <a:spcPct val="105000"/>
              </a:lnSpc>
              <a:defRPr/>
            </a:pPr>
            <a:r>
              <a:rPr lang="en-US" sz="7200" b="0" dirty="0">
                <a:solidFill>
                  <a:srgbClr val="FF0000"/>
                </a:solidFill>
                <a:effectLst/>
                <a:latin typeface="UTM Alberta Heavy" panose="02040603050506020204" pitchFamily="18" charset="0"/>
                <a:cs typeface="Tahoma" pitchFamily="34" charset="0"/>
              </a:rPr>
              <a:t>Tôn Vinh </a:t>
            </a:r>
            <a:r>
              <a:rPr lang="en-US" sz="7200" b="0" dirty="0" err="1">
                <a:solidFill>
                  <a:srgbClr val="FF0000"/>
                </a:solidFill>
                <a:effectLst/>
                <a:latin typeface="UTM Alberta Heavy" panose="02040603050506020204" pitchFamily="18" charset="0"/>
                <a:cs typeface="Tahoma" pitchFamily="34" charset="0"/>
              </a:rPr>
              <a:t>Chúa</a:t>
            </a:r>
            <a:endParaRPr lang="en-US" sz="7200" b="0" dirty="0">
              <a:solidFill>
                <a:srgbClr val="FF0000"/>
              </a:solidFill>
              <a:effectLst/>
              <a:latin typeface="UTM Alberta Heavy" panose="02040603050506020204" pitchFamily="18" charset="0"/>
              <a:cs typeface="Tahoma" pitchFamily="34" charset="0"/>
            </a:endParaRPr>
          </a:p>
          <a:p>
            <a:pPr eaLnBrk="1" hangingPunct="1">
              <a:lnSpc>
                <a:spcPct val="105000"/>
              </a:lnSpc>
              <a:defRPr/>
            </a:pPr>
            <a:r>
              <a:rPr lang="en-US" sz="5400" b="0" dirty="0" err="1">
                <a:solidFill>
                  <a:srgbClr val="FF0000"/>
                </a:solidFill>
                <a:effectLst/>
                <a:latin typeface="UTM American Sans" panose="02040603050506020204" pitchFamily="18" charset="0"/>
                <a:cs typeface="Tahoma" pitchFamily="34" charset="0"/>
              </a:rPr>
              <a:t>Chúa</a:t>
            </a:r>
            <a:r>
              <a:rPr lang="en-US" sz="5400" b="0" dirty="0">
                <a:solidFill>
                  <a:srgbClr val="FF0000"/>
                </a:solidFill>
                <a:effectLst/>
                <a:latin typeface="UTM American Sans" panose="02040603050506020204" pitchFamily="18" charset="0"/>
                <a:cs typeface="Tahoma" pitchFamily="34" charset="0"/>
              </a:rPr>
              <a:t> </a:t>
            </a:r>
            <a:r>
              <a:rPr lang="en-US" sz="5400" b="0" dirty="0" err="1">
                <a:solidFill>
                  <a:srgbClr val="FF0000"/>
                </a:solidFill>
                <a:effectLst/>
                <a:latin typeface="UTM American Sans" panose="02040603050506020204" pitchFamily="18" charset="0"/>
                <a:cs typeface="Tahoma" pitchFamily="34" charset="0"/>
              </a:rPr>
              <a:t>Nhật</a:t>
            </a:r>
            <a:r>
              <a:rPr lang="en-US" sz="5400" b="0" dirty="0">
                <a:solidFill>
                  <a:srgbClr val="FF0000"/>
                </a:solidFill>
                <a:effectLst/>
                <a:latin typeface="UTM American Sans" panose="02040603050506020204" pitchFamily="18" charset="0"/>
                <a:cs typeface="Tahoma" pitchFamily="34" charset="0"/>
              </a:rPr>
              <a:t> </a:t>
            </a:r>
            <a:r>
              <a:rPr lang="en-US" sz="5400" b="0" dirty="0" err="1">
                <a:solidFill>
                  <a:srgbClr val="FF0000"/>
                </a:solidFill>
                <a:effectLst/>
                <a:latin typeface="UTM American Sans" panose="02040603050506020204" pitchFamily="18" charset="0"/>
                <a:cs typeface="Tahoma" pitchFamily="34" charset="0"/>
              </a:rPr>
              <a:t>Lễ</a:t>
            </a:r>
            <a:r>
              <a:rPr lang="en-US" sz="5400" b="0" dirty="0">
                <a:solidFill>
                  <a:srgbClr val="FF0000"/>
                </a:solidFill>
                <a:effectLst/>
                <a:latin typeface="UTM American Sans" panose="02040603050506020204" pitchFamily="18" charset="0"/>
                <a:cs typeface="Tahoma" pitchFamily="34" charset="0"/>
              </a:rPr>
              <a:t> </a:t>
            </a:r>
            <a:r>
              <a:rPr lang="en-US" sz="5400" b="0" dirty="0" err="1">
                <a:solidFill>
                  <a:srgbClr val="FF0000"/>
                </a:solidFill>
                <a:effectLst/>
                <a:latin typeface="UTM American Sans" panose="02040603050506020204" pitchFamily="18" charset="0"/>
                <a:cs typeface="Tahoma" pitchFamily="34" charset="0"/>
              </a:rPr>
              <a:t>Chúa</a:t>
            </a:r>
            <a:r>
              <a:rPr lang="en-US" sz="5400" b="0" dirty="0">
                <a:solidFill>
                  <a:srgbClr val="FF0000"/>
                </a:solidFill>
                <a:effectLst/>
                <a:latin typeface="UTM American Sans" panose="02040603050506020204" pitchFamily="18" charset="0"/>
                <a:cs typeface="Tahoma" pitchFamily="34" charset="0"/>
              </a:rPr>
              <a:t> Ba </a:t>
            </a:r>
            <a:r>
              <a:rPr lang="en-US" sz="5400" b="0" dirty="0" err="1">
                <a:solidFill>
                  <a:srgbClr val="FF0000"/>
                </a:solidFill>
                <a:effectLst/>
                <a:latin typeface="UTM American Sans" panose="02040603050506020204" pitchFamily="18" charset="0"/>
                <a:cs typeface="Tahoma" pitchFamily="34" charset="0"/>
              </a:rPr>
              <a:t>Ngôi</a:t>
            </a:r>
            <a:endParaRPr lang="en-US" sz="5400" b="0" dirty="0">
              <a:solidFill>
                <a:srgbClr val="FF0000"/>
              </a:solidFill>
              <a:effectLst/>
              <a:latin typeface="UTM American Sans" panose="02040603050506020204" pitchFamily="18" charset="0"/>
              <a:cs typeface="Tahoma" pitchFamily="34" charset="0"/>
            </a:endParaRPr>
          </a:p>
          <a:p>
            <a:pPr eaLnBrk="1" hangingPunct="1">
              <a:lnSpc>
                <a:spcPct val="105000"/>
              </a:lnSpc>
              <a:defRPr/>
            </a:pPr>
            <a:r>
              <a:rPr lang="en-US" b="0" i="1" dirty="0">
                <a:solidFill>
                  <a:srgbClr val="003399"/>
                </a:solidFill>
                <a:effectLst/>
                <a:latin typeface="UTM American Sans" panose="02040603050506020204" pitchFamily="18" charset="0"/>
                <a:cs typeface="Tahoma" pitchFamily="34" charset="0"/>
              </a:rPr>
              <a:t>St: </a:t>
            </a:r>
            <a:r>
              <a:rPr lang="en-US" b="0" i="1" dirty="0" err="1">
                <a:solidFill>
                  <a:srgbClr val="003399"/>
                </a:solidFill>
                <a:effectLst/>
                <a:latin typeface="UTM American Sans" panose="02040603050506020204" pitchFamily="18" charset="0"/>
                <a:cs typeface="Tahoma" pitchFamily="34" charset="0"/>
              </a:rPr>
              <a:t>Lm</a:t>
            </a:r>
            <a:r>
              <a:rPr lang="en-US" b="0" i="1" dirty="0">
                <a:solidFill>
                  <a:srgbClr val="003399"/>
                </a:solidFill>
                <a:effectLst/>
                <a:latin typeface="UTM American Sans" panose="02040603050506020204" pitchFamily="18" charset="0"/>
                <a:cs typeface="Tahoma" pitchFamily="34" charset="0"/>
              </a:rPr>
              <a:t>. Kim Long</a:t>
            </a:r>
          </a:p>
          <a:p>
            <a:pPr eaLnBrk="1" hangingPunct="1">
              <a:lnSpc>
                <a:spcPct val="105000"/>
              </a:lnSpc>
              <a:defRPr/>
            </a:pPr>
            <a:r>
              <a:rPr lang="en-US" sz="4800" b="0" i="1" dirty="0">
                <a:solidFill>
                  <a:srgbClr val="003399"/>
                </a:solidFill>
                <a:effectLst/>
                <a:latin typeface="UTM American Sans" panose="02040603050506020204" pitchFamily="18" charset="0"/>
                <a:cs typeface="Tahoma" pitchFamily="34" charset="0"/>
              </a:rPr>
              <a:t>04 </a:t>
            </a:r>
            <a:r>
              <a:rPr lang="en-US" sz="4800" b="0" i="1" dirty="0" err="1">
                <a:solidFill>
                  <a:srgbClr val="003399"/>
                </a:solidFill>
                <a:effectLst/>
                <a:latin typeface="UTM American Sans" panose="02040603050506020204" pitchFamily="18" charset="0"/>
                <a:cs typeface="Tahoma" pitchFamily="34" charset="0"/>
              </a:rPr>
              <a:t>câu</a:t>
            </a:r>
            <a:endParaRPr lang="en-US" sz="4400" b="0" i="1" dirty="0">
              <a:solidFill>
                <a:srgbClr val="003399"/>
              </a:solidFill>
              <a:effectLst/>
              <a:latin typeface="UTM American Sans" panose="02040603050506020204" pitchFamily="18" charset="0"/>
              <a:cs typeface="Tahoma" pitchFamily="34" charset="0"/>
            </a:endParaRPr>
          </a:p>
        </p:txBody>
      </p:sp>
      <p:sp>
        <p:nvSpPr>
          <p:cNvPr id="3076" name="Rectangle 4"/>
          <p:cNvSpPr>
            <a:spLocks noChangeArrowheads="1"/>
          </p:cNvSpPr>
          <p:nvPr/>
        </p:nvSpPr>
        <p:spPr bwMode="auto">
          <a:xfrm>
            <a:off x="3524250" y="874713"/>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UTM American Sans"/>
              </a:rPr>
              <a:t>  </a:t>
            </a:r>
          </a:p>
        </p:txBody>
      </p:sp>
    </p:spTree>
    <p:extLst>
      <p:ext uri="{BB962C8B-B14F-4D97-AF65-F5344CB8AC3E}">
        <p14:creationId xmlns:p14="http://schemas.microsoft.com/office/powerpoint/2010/main" val="3682898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7200" b="0" u="sng" dirty="0" err="1">
                <a:solidFill>
                  <a:srgbClr val="FF0000"/>
                </a:solidFill>
                <a:effectLst/>
                <a:latin typeface="UTM American Sans" panose="02040603050506020204" pitchFamily="18" charset="0"/>
                <a:cs typeface="Times New Roman" pitchFamily="18" charset="0"/>
              </a:rPr>
              <a:t>Đk</a:t>
            </a:r>
            <a:r>
              <a:rPr lang="en-US" sz="7200" b="0" u="sng" dirty="0">
                <a:solidFill>
                  <a:srgbClr val="FF0000"/>
                </a:solidFill>
                <a:effectLst/>
                <a:latin typeface="UTM American Sans" panose="02040603050506020204" pitchFamily="18" charset="0"/>
                <a:cs typeface="Times New Roman" pitchFamily="18" charset="0"/>
              </a:rPr>
              <a:t>:</a:t>
            </a:r>
            <a:r>
              <a:rPr lang="en-US" sz="8000" b="0" dirty="0">
                <a:solidFill>
                  <a:srgbClr val="003399"/>
                </a:solidFill>
                <a:effectLst/>
                <a:latin typeface="UTM American Sans" panose="02040603050506020204" pitchFamily="18" charset="0"/>
                <a:cs typeface="Times New Roman" pitchFamily="18" charset="0"/>
              </a:rPr>
              <a:t> </a:t>
            </a:r>
            <a:r>
              <a:rPr lang="vi-VN" sz="8800" b="0" dirty="0">
                <a:solidFill>
                  <a:srgbClr val="002060"/>
                </a:solidFill>
                <a:effectLst/>
                <a:latin typeface="+mn-lt"/>
              </a:rPr>
              <a:t>Xin dâng lời tán dương muôn đời.</a:t>
            </a:r>
            <a:endParaRPr lang="en-US" sz="8000" b="0" dirty="0">
              <a:solidFill>
                <a:srgbClr val="002060"/>
              </a:solidFill>
              <a:effectLst/>
              <a:latin typeface="UTM American Sans" panose="02040603050506020204" pitchFamily="18" charset="0"/>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noAutofit/>
          </a:bodyPr>
          <a:lstStyle/>
          <a:p>
            <a:pPr algn="just"/>
            <a:r>
              <a:rPr lang="en-US" sz="6000" b="0" u="sng" dirty="0">
                <a:solidFill>
                  <a:srgbClr val="FF0000"/>
                </a:solidFill>
                <a:effectLst/>
                <a:latin typeface="UTM American Sans" panose="02040603050506020204" pitchFamily="18" charset="0"/>
                <a:cs typeface="Times New Roman" pitchFamily="18" charset="0"/>
              </a:rPr>
              <a:t>Tk1:</a:t>
            </a:r>
            <a:r>
              <a:rPr lang="en-US" sz="6000" b="0" dirty="0">
                <a:solidFill>
                  <a:srgbClr val="FF0000"/>
                </a:solidFill>
                <a:effectLst/>
                <a:latin typeface="UTM American Sans" panose="02040603050506020204" pitchFamily="18" charset="0"/>
                <a:cs typeface="Times New Roman" pitchFamily="18" charset="0"/>
              </a:rPr>
              <a:t> </a:t>
            </a:r>
            <a:r>
              <a:rPr lang="vi-VN" sz="6000" b="0" dirty="0">
                <a:solidFill>
                  <a:srgbClr val="002060"/>
                </a:solidFill>
                <a:effectLst/>
              </a:rPr>
              <a:t>Tôn vinh Chúa là Thiên Chúa tổ tiên chúng con, xin dâng lời tán dương muôn đời. Chúc tụng Ngài, ôi danh thánh Ngài thật hiển vinh, xin dâng lời tán dương muôn đời.</a:t>
            </a:r>
            <a:endParaRPr lang="en-US" sz="6000" b="0" dirty="0">
              <a:solidFill>
                <a:srgbClr val="002060"/>
              </a:solidFill>
              <a:effectLst/>
              <a:latin typeface="UTM American Sans" panose="02040603050506020204" pitchFamily="18" charset="0"/>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7200" b="0" u="sng" dirty="0" err="1">
                <a:solidFill>
                  <a:srgbClr val="FF0000"/>
                </a:solidFill>
                <a:effectLst/>
                <a:latin typeface="UTM American Sans" panose="02040603050506020204" pitchFamily="18" charset="0"/>
                <a:cs typeface="Times New Roman" pitchFamily="18" charset="0"/>
              </a:rPr>
              <a:t>Đk</a:t>
            </a:r>
            <a:r>
              <a:rPr lang="en-US" sz="7200" b="0" u="sng" dirty="0">
                <a:solidFill>
                  <a:srgbClr val="FF0000"/>
                </a:solidFill>
                <a:effectLst/>
                <a:latin typeface="UTM American Sans" panose="02040603050506020204" pitchFamily="18" charset="0"/>
                <a:cs typeface="Times New Roman" pitchFamily="18" charset="0"/>
              </a:rPr>
              <a:t>:</a:t>
            </a:r>
            <a:r>
              <a:rPr lang="en-US" sz="8000" b="0" dirty="0">
                <a:solidFill>
                  <a:srgbClr val="003399"/>
                </a:solidFill>
                <a:effectLst/>
                <a:latin typeface="UTM American Sans" panose="02040603050506020204" pitchFamily="18" charset="0"/>
                <a:cs typeface="Times New Roman" pitchFamily="18" charset="0"/>
              </a:rPr>
              <a:t> </a:t>
            </a:r>
            <a:r>
              <a:rPr lang="vi-VN" sz="8800" b="0" dirty="0">
                <a:solidFill>
                  <a:srgbClr val="002060"/>
                </a:solidFill>
                <a:effectLst/>
                <a:latin typeface="+mn-lt"/>
              </a:rPr>
              <a:t>Xin dâng lời tán dương muôn đời.</a:t>
            </a:r>
            <a:endParaRPr lang="en-US" sz="8000" b="0" dirty="0">
              <a:solidFill>
                <a:srgbClr val="002060"/>
              </a:solidFill>
              <a:effectLst/>
              <a:latin typeface="UTM American Sans" panose="02040603050506020204" pitchFamily="18" charset="0"/>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6000" b="0" u="sng" dirty="0">
                <a:solidFill>
                  <a:srgbClr val="FF0000"/>
                </a:solidFill>
                <a:effectLst/>
                <a:latin typeface="UTM American Sans" panose="02040603050506020204" pitchFamily="18" charset="0"/>
                <a:cs typeface="Times New Roman" pitchFamily="18" charset="0"/>
              </a:rPr>
              <a:t>Tk2:</a:t>
            </a:r>
            <a:r>
              <a:rPr lang="en-US" sz="6000" b="0" dirty="0">
                <a:solidFill>
                  <a:srgbClr val="FF0000"/>
                </a:solidFill>
                <a:effectLst/>
                <a:latin typeface="UTM American Sans" panose="02040603050506020204" pitchFamily="18" charset="0"/>
                <a:cs typeface="Times New Roman" pitchFamily="18" charset="0"/>
              </a:rPr>
              <a:t> </a:t>
            </a:r>
            <a:r>
              <a:rPr lang="vi-VN" sz="6000" b="0" dirty="0">
                <a:solidFill>
                  <a:srgbClr val="002060"/>
                </a:solidFill>
                <a:effectLst/>
                <a:latin typeface="+mn-lt"/>
              </a:rPr>
              <a:t>Tôn vinh Chúa từ trong thánh điện ngợp ánh quang, xin dâng lời tán dương muôn đời. Chúc tụng Ngàitrên ngai báu cửu trùng vút cao, xin dâng lời tán dương muôn đời.</a:t>
            </a:r>
            <a:endParaRPr lang="en-US" sz="6000" b="0" dirty="0">
              <a:solidFill>
                <a:srgbClr val="002060"/>
              </a:solidFill>
              <a:effectLst/>
              <a:latin typeface="UTM American Sans" panose="02040603050506020204" pitchFamily="18" charset="0"/>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7200" b="0" u="sng" dirty="0" err="1">
                <a:solidFill>
                  <a:srgbClr val="FF0000"/>
                </a:solidFill>
                <a:effectLst/>
                <a:latin typeface="UTM American Sans" panose="02040603050506020204" pitchFamily="18" charset="0"/>
                <a:cs typeface="Times New Roman" pitchFamily="18" charset="0"/>
              </a:rPr>
              <a:t>Đk</a:t>
            </a:r>
            <a:r>
              <a:rPr lang="en-US" sz="7200" b="0" u="sng" dirty="0">
                <a:solidFill>
                  <a:srgbClr val="FF0000"/>
                </a:solidFill>
                <a:effectLst/>
                <a:latin typeface="UTM American Sans" panose="02040603050506020204" pitchFamily="18" charset="0"/>
                <a:cs typeface="Times New Roman" pitchFamily="18" charset="0"/>
              </a:rPr>
              <a:t>:</a:t>
            </a:r>
            <a:r>
              <a:rPr lang="en-US" sz="8000" b="0" dirty="0">
                <a:solidFill>
                  <a:srgbClr val="003399"/>
                </a:solidFill>
                <a:effectLst/>
                <a:latin typeface="UTM American Sans" panose="02040603050506020204" pitchFamily="18" charset="0"/>
                <a:cs typeface="Times New Roman" pitchFamily="18" charset="0"/>
              </a:rPr>
              <a:t> </a:t>
            </a:r>
            <a:r>
              <a:rPr lang="vi-VN" sz="8800" b="0" dirty="0">
                <a:solidFill>
                  <a:srgbClr val="002060"/>
                </a:solidFill>
                <a:effectLst/>
                <a:latin typeface="+mn-lt"/>
              </a:rPr>
              <a:t>Xin dâng lời tán dương muôn đời.</a:t>
            </a:r>
            <a:endParaRPr lang="en-US" sz="8000" b="0" dirty="0">
              <a:solidFill>
                <a:srgbClr val="002060"/>
              </a:solidFill>
              <a:effectLst/>
              <a:latin typeface="UTM American Sans" panose="02040603050506020204" pitchFamily="18" charset="0"/>
              <a:cs typeface="Times New Roman" pitchFamily="18" charset="0"/>
            </a:endParaRPr>
          </a:p>
        </p:txBody>
      </p:sp>
    </p:spTree>
    <p:extLst>
      <p:ext uri="{BB962C8B-B14F-4D97-AF65-F5344CB8AC3E}">
        <p14:creationId xmlns:p14="http://schemas.microsoft.com/office/powerpoint/2010/main" val="3456889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en-US" sz="6000" b="0" u="sng" dirty="0">
                <a:solidFill>
                  <a:srgbClr val="FF0000"/>
                </a:solidFill>
                <a:effectLst/>
                <a:latin typeface="UTM American Sans" panose="02040603050506020204" pitchFamily="18" charset="0"/>
                <a:cs typeface="Times New Roman" pitchFamily="18" charset="0"/>
              </a:rPr>
              <a:t>Tk3:</a:t>
            </a:r>
            <a:r>
              <a:rPr lang="en-US" sz="6000" b="0" dirty="0">
                <a:solidFill>
                  <a:srgbClr val="003399"/>
                </a:solidFill>
                <a:effectLst/>
                <a:latin typeface="UTM American Sans" panose="02040603050506020204" pitchFamily="18" charset="0"/>
                <a:cs typeface="Times New Roman" pitchFamily="18" charset="0"/>
              </a:rPr>
              <a:t> </a:t>
            </a:r>
            <a:r>
              <a:rPr lang="vi-VN" sz="6000" b="0" dirty="0">
                <a:solidFill>
                  <a:srgbClr val="002060"/>
                </a:solidFill>
                <a:effectLst/>
              </a:rPr>
              <a:t>Tôn vinh Chúa ngự trên các thần hộ giá đây, xin dâng lời tán dương muôn đời. Chúc tụng Ngài luôn coi thấu lòng vực thẳm sâu, xin dâng lời tán dương muôn đời.</a:t>
            </a:r>
            <a:endParaRPr lang="en-US" sz="6000" b="0" dirty="0">
              <a:solidFill>
                <a:srgbClr val="002060"/>
              </a:solidFill>
              <a:effectLst/>
              <a:latin typeface="UTM American Sans" panose="02040603050506020204" pitchFamily="18" charset="0"/>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noAutofit/>
          </a:bodyPr>
          <a:lstStyle/>
          <a:p>
            <a:pPr algn="just" fontAlgn="base"/>
            <a:r>
              <a:rPr lang="en-US" sz="7200" b="0" u="sng" dirty="0" err="1">
                <a:solidFill>
                  <a:srgbClr val="FF0000"/>
                </a:solidFill>
                <a:effectLst/>
                <a:latin typeface="UTM American Sans" panose="02040603050506020204" pitchFamily="18" charset="0"/>
                <a:cs typeface="Times New Roman" pitchFamily="18" charset="0"/>
              </a:rPr>
              <a:t>Đk</a:t>
            </a:r>
            <a:r>
              <a:rPr lang="en-US" sz="7200" b="0" u="sng" dirty="0">
                <a:solidFill>
                  <a:srgbClr val="FF0000"/>
                </a:solidFill>
                <a:effectLst/>
                <a:latin typeface="UTM American Sans" panose="02040603050506020204" pitchFamily="18" charset="0"/>
                <a:cs typeface="Times New Roman" pitchFamily="18" charset="0"/>
              </a:rPr>
              <a:t>:</a:t>
            </a:r>
            <a:r>
              <a:rPr lang="en-US" sz="8000" b="0" dirty="0">
                <a:solidFill>
                  <a:srgbClr val="003399"/>
                </a:solidFill>
                <a:effectLst/>
                <a:latin typeface="UTM American Sans" panose="02040603050506020204" pitchFamily="18" charset="0"/>
                <a:cs typeface="Times New Roman" pitchFamily="18" charset="0"/>
              </a:rPr>
              <a:t> </a:t>
            </a:r>
            <a:r>
              <a:rPr lang="vi-VN" sz="8800" b="0" dirty="0">
                <a:solidFill>
                  <a:srgbClr val="002060"/>
                </a:solidFill>
                <a:effectLst/>
                <a:latin typeface="+mn-lt"/>
              </a:rPr>
              <a:t>Xin dâng lời tán dương muôn đời.</a:t>
            </a:r>
            <a:endParaRPr lang="en-US" sz="8000" b="0" dirty="0">
              <a:solidFill>
                <a:srgbClr val="002060"/>
              </a:solidFill>
              <a:effectLst/>
              <a:latin typeface="UTM American Sans" panose="02040603050506020204" pitchFamily="18" charset="0"/>
              <a:cs typeface="Times New Roman" pitchFamily="18" charset="0"/>
            </a:endParaRPr>
          </a:p>
        </p:txBody>
      </p:sp>
    </p:spTree>
    <p:extLst>
      <p:ext uri="{BB962C8B-B14F-4D97-AF65-F5344CB8AC3E}">
        <p14:creationId xmlns:p14="http://schemas.microsoft.com/office/powerpoint/2010/main" val="3754342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7200" b="0" u="sng" dirty="0" err="1">
                <a:solidFill>
                  <a:srgbClr val="FF0000"/>
                </a:solidFill>
                <a:effectLst/>
                <a:latin typeface="UTM American Sans" panose="02040603050506020204" pitchFamily="18" charset="0"/>
                <a:cs typeface="Times New Roman" pitchFamily="18" charset="0"/>
              </a:rPr>
              <a:t>Đk</a:t>
            </a:r>
            <a:r>
              <a:rPr lang="en-US" sz="7200" b="0" u="sng" dirty="0">
                <a:solidFill>
                  <a:srgbClr val="FF0000"/>
                </a:solidFill>
                <a:effectLst/>
                <a:latin typeface="UTM American Sans" panose="02040603050506020204" pitchFamily="18" charset="0"/>
                <a:cs typeface="Times New Roman" pitchFamily="18" charset="0"/>
              </a:rPr>
              <a:t>:</a:t>
            </a:r>
            <a:r>
              <a:rPr lang="en-US" sz="8000" b="0" dirty="0">
                <a:solidFill>
                  <a:srgbClr val="003399"/>
                </a:solidFill>
                <a:effectLst/>
                <a:latin typeface="UTM American Sans" panose="02040603050506020204" pitchFamily="18" charset="0"/>
                <a:cs typeface="Times New Roman" pitchFamily="18" charset="0"/>
              </a:rPr>
              <a:t> </a:t>
            </a:r>
            <a:r>
              <a:rPr lang="vi-VN" sz="8800" b="0" dirty="0">
                <a:solidFill>
                  <a:srgbClr val="002060"/>
                </a:solidFill>
                <a:effectLst/>
                <a:latin typeface="+mn-lt"/>
              </a:rPr>
              <a:t>Xin dâng lời tán dương muôn đời.</a:t>
            </a:r>
            <a:endParaRPr lang="en-US" sz="8000" b="0" dirty="0">
              <a:solidFill>
                <a:srgbClr val="002060"/>
              </a:solidFill>
              <a:effectLst/>
              <a:latin typeface="UTM American Sans" panose="02040603050506020204" pitchFamily="18" charset="0"/>
              <a:cs typeface="Times New Roman" pitchFamily="18" charset="0"/>
            </a:endParaRPr>
          </a:p>
        </p:txBody>
      </p:sp>
    </p:spTree>
    <p:extLst>
      <p:ext uri="{BB962C8B-B14F-4D97-AF65-F5344CB8AC3E}">
        <p14:creationId xmlns:p14="http://schemas.microsoft.com/office/powerpoint/2010/main" val="3246281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a:r>
              <a:rPr lang="en-US" sz="6000" b="0" u="sng" dirty="0">
                <a:solidFill>
                  <a:srgbClr val="FF0000"/>
                </a:solidFill>
                <a:effectLst/>
                <a:latin typeface="UTM American Sans" panose="02040603050506020204" pitchFamily="18" charset="0"/>
                <a:cs typeface="Times New Roman" pitchFamily="18" charset="0"/>
              </a:rPr>
              <a:t>Tk4:</a:t>
            </a:r>
            <a:r>
              <a:rPr lang="en-US" sz="6000" b="0" dirty="0">
                <a:solidFill>
                  <a:srgbClr val="003399"/>
                </a:solidFill>
                <a:effectLst/>
                <a:latin typeface="UTM American Sans" panose="02040603050506020204" pitchFamily="18" charset="0"/>
                <a:cs typeface="Times New Roman" pitchFamily="18" charset="0"/>
              </a:rPr>
              <a:t> </a:t>
            </a:r>
            <a:r>
              <a:rPr lang="vi-VN" sz="6000" b="0" dirty="0">
                <a:solidFill>
                  <a:srgbClr val="002060"/>
                </a:solidFill>
                <a:effectLst/>
              </a:rPr>
              <a:t>Tôn vinh Chúa tận trên các vòm trời vút cao, xin dâng lời tán dương muôn đời. Chúc tụng Ngài, muôn muôn giống vật Ngài tác sinh, xin dâng lời tán dương muôn đời.</a:t>
            </a:r>
            <a:endParaRPr lang="en-US" sz="6000" b="0" dirty="0">
              <a:solidFill>
                <a:srgbClr val="002060"/>
              </a:solidFill>
              <a:effectLst/>
              <a:latin typeface="UTM American Sans" panose="02040603050506020204" pitchFamily="18" charset="0"/>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bodyPr>
          <a:lstStyle/>
          <a:p>
            <a:pPr algn="just" fontAlgn="base"/>
            <a:r>
              <a:rPr lang="en-US" sz="7200" b="0" u="sng" dirty="0" err="1">
                <a:solidFill>
                  <a:srgbClr val="FF0000"/>
                </a:solidFill>
                <a:effectLst/>
                <a:latin typeface="UTM American Sans" panose="02040603050506020204" pitchFamily="18" charset="0"/>
                <a:cs typeface="Times New Roman" pitchFamily="18" charset="0"/>
              </a:rPr>
              <a:t>Đk</a:t>
            </a:r>
            <a:r>
              <a:rPr lang="en-US" sz="7200" b="0" u="sng" dirty="0">
                <a:solidFill>
                  <a:srgbClr val="FF0000"/>
                </a:solidFill>
                <a:effectLst/>
                <a:latin typeface="UTM American Sans" panose="02040603050506020204" pitchFamily="18" charset="0"/>
                <a:cs typeface="Times New Roman" pitchFamily="18" charset="0"/>
              </a:rPr>
              <a:t>:</a:t>
            </a:r>
            <a:r>
              <a:rPr lang="en-US" sz="8000" b="0" dirty="0">
                <a:solidFill>
                  <a:srgbClr val="003399"/>
                </a:solidFill>
                <a:effectLst/>
                <a:latin typeface="UTM American Sans" panose="02040603050506020204" pitchFamily="18" charset="0"/>
                <a:cs typeface="Times New Roman" pitchFamily="18" charset="0"/>
              </a:rPr>
              <a:t> </a:t>
            </a:r>
            <a:r>
              <a:rPr lang="vi-VN" sz="8800" b="0" dirty="0">
                <a:solidFill>
                  <a:srgbClr val="002060"/>
                </a:solidFill>
                <a:effectLst/>
                <a:latin typeface="+mn-lt"/>
              </a:rPr>
              <a:t>Xin dâng lời tán dương muôn đời.</a:t>
            </a:r>
            <a:endParaRPr lang="en-US" sz="8000" b="0" dirty="0">
              <a:solidFill>
                <a:srgbClr val="002060"/>
              </a:solidFill>
              <a:effectLst/>
              <a:latin typeface="UTM American Sans" panose="02040603050506020204" pitchFamily="18" charset="0"/>
              <a:cs typeface="Times New Roman" pitchFamily="18" charset="0"/>
            </a:endParaRPr>
          </a:p>
        </p:txBody>
      </p:sp>
    </p:spTree>
    <p:extLst>
      <p:ext uri="{BB962C8B-B14F-4D97-AF65-F5344CB8AC3E}">
        <p14:creationId xmlns:p14="http://schemas.microsoft.com/office/powerpoint/2010/main" val="4216904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E0838D-0D53-5CBC-CBA7-D0B3A5E96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87"/>
            <a:ext cx="9144000" cy="6829425"/>
          </a:xfrm>
          <a:prstGeom prst="rect">
            <a:avLst/>
          </a:prstGeom>
        </p:spPr>
      </p:pic>
    </p:spTree>
    <p:extLst>
      <p:ext uri="{BB962C8B-B14F-4D97-AF65-F5344CB8AC3E}">
        <p14:creationId xmlns:p14="http://schemas.microsoft.com/office/powerpoint/2010/main" val="965828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UTM American Sans" panose="020406030505060202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52401" y="990601"/>
            <a:ext cx="7329251" cy="1384995"/>
          </a:xfrm>
          <a:prstGeom prst="rect">
            <a:avLst/>
          </a:prstGeom>
          <a:noFill/>
        </p:spPr>
        <p:txBody>
          <a:bodyPr wrap="none" rtlCol="0">
            <a:spAutoFit/>
            <a:scene3d>
              <a:camera prst="orthographicFront"/>
              <a:lightRig rig="threePt" dir="t">
                <a:rot lat="0" lon="0" rev="15600000"/>
              </a:lightRig>
            </a:scene3d>
            <a:sp3d prstMaterial="metal">
              <a:bevelT w="88900" h="38100"/>
            </a:sp3d>
          </a:bodyPr>
          <a:lstStyle/>
          <a:p>
            <a:r>
              <a:rPr lang="en-US" sz="2800" u="sng" dirty="0" err="1">
                <a:solidFill>
                  <a:srgbClr val="FFFF00"/>
                </a:solidFill>
                <a:latin typeface="UTM American Sans"/>
              </a:rPr>
              <a:t>Bài</a:t>
            </a:r>
            <a:r>
              <a:rPr lang="en-US" sz="2800" u="sng" dirty="0">
                <a:solidFill>
                  <a:srgbClr val="FFFF00"/>
                </a:solidFill>
                <a:latin typeface="UTM American Sans"/>
              </a:rPr>
              <a:t> </a:t>
            </a:r>
            <a:r>
              <a:rPr lang="en-US" sz="2800" u="sng" dirty="0" err="1">
                <a:solidFill>
                  <a:srgbClr val="FFFF00"/>
                </a:solidFill>
                <a:latin typeface="UTM American Sans"/>
              </a:rPr>
              <a:t>đọc</a:t>
            </a:r>
            <a:r>
              <a:rPr lang="en-US" sz="2800" u="sng" dirty="0">
                <a:solidFill>
                  <a:srgbClr val="FFFF00"/>
                </a:solidFill>
                <a:latin typeface="UTM American Sans"/>
              </a:rPr>
              <a:t> 2</a:t>
            </a:r>
          </a:p>
          <a:p>
            <a:r>
              <a:rPr lang="en-US" sz="2800" dirty="0" err="1">
                <a:solidFill>
                  <a:srgbClr val="FFFF00"/>
                </a:solidFill>
                <a:latin typeface="UTM American Sans"/>
              </a:rPr>
              <a:t>Bài</a:t>
            </a:r>
            <a:r>
              <a:rPr lang="en-US" sz="2800" dirty="0">
                <a:solidFill>
                  <a:srgbClr val="FFFF00"/>
                </a:solidFill>
                <a:latin typeface="UTM American Sans"/>
              </a:rPr>
              <a:t> </a:t>
            </a:r>
            <a:r>
              <a:rPr lang="en-US" sz="2800" dirty="0" err="1">
                <a:solidFill>
                  <a:srgbClr val="FFFF00"/>
                </a:solidFill>
                <a:latin typeface="UTM American Sans"/>
              </a:rPr>
              <a:t>trích</a:t>
            </a:r>
            <a:r>
              <a:rPr lang="en-US" sz="2800" dirty="0">
                <a:solidFill>
                  <a:srgbClr val="FFFF00"/>
                </a:solidFill>
                <a:latin typeface="UTM American Sans"/>
              </a:rPr>
              <a:t> </a:t>
            </a:r>
            <a:r>
              <a:rPr lang="en-US" sz="2800" dirty="0" err="1">
                <a:solidFill>
                  <a:srgbClr val="FFFF00"/>
                </a:solidFill>
                <a:latin typeface="UTM American Sans"/>
              </a:rPr>
              <a:t>thư</a:t>
            </a:r>
            <a:r>
              <a:rPr lang="en-US" sz="2800" dirty="0">
                <a:solidFill>
                  <a:srgbClr val="FFFF00"/>
                </a:solidFill>
                <a:latin typeface="UTM American Sans"/>
              </a:rPr>
              <a:t> </a:t>
            </a:r>
            <a:r>
              <a:rPr lang="en-US" sz="2800" dirty="0" err="1">
                <a:solidFill>
                  <a:srgbClr val="FFFF00"/>
                </a:solidFill>
                <a:latin typeface="UTM American Sans"/>
              </a:rPr>
              <a:t>thứ</a:t>
            </a:r>
            <a:r>
              <a:rPr lang="en-US" sz="2800" dirty="0">
                <a:solidFill>
                  <a:srgbClr val="FFFF00"/>
                </a:solidFill>
                <a:latin typeface="UTM American Sans"/>
              </a:rPr>
              <a:t> </a:t>
            </a:r>
            <a:r>
              <a:rPr lang="en-US" sz="2800" dirty="0" err="1">
                <a:solidFill>
                  <a:srgbClr val="FFFF00"/>
                </a:solidFill>
                <a:latin typeface="UTM American Sans"/>
              </a:rPr>
              <a:t>hai</a:t>
            </a:r>
            <a:r>
              <a:rPr lang="en-US" sz="2800" dirty="0">
                <a:solidFill>
                  <a:srgbClr val="FFFF00"/>
                </a:solidFill>
                <a:latin typeface="UTM American Sans"/>
              </a:rPr>
              <a:t> </a:t>
            </a:r>
            <a:r>
              <a:rPr lang="en-US" sz="2800" dirty="0" err="1">
                <a:solidFill>
                  <a:srgbClr val="FFFF00"/>
                </a:solidFill>
                <a:latin typeface="UTM American Sans"/>
              </a:rPr>
              <a:t>của</a:t>
            </a:r>
            <a:r>
              <a:rPr lang="en-US" sz="2800" dirty="0">
                <a:solidFill>
                  <a:srgbClr val="FFFF00"/>
                </a:solidFill>
                <a:latin typeface="UTM American Sans"/>
              </a:rPr>
              <a:t> </a:t>
            </a:r>
            <a:r>
              <a:rPr lang="en-US" sz="2800" dirty="0" err="1">
                <a:solidFill>
                  <a:srgbClr val="FFFF00"/>
                </a:solidFill>
                <a:latin typeface="UTM American Sans"/>
              </a:rPr>
              <a:t>thánh</a:t>
            </a:r>
            <a:r>
              <a:rPr lang="en-US" sz="2800" dirty="0">
                <a:solidFill>
                  <a:srgbClr val="FFFF00"/>
                </a:solidFill>
                <a:latin typeface="UTM American Sans"/>
              </a:rPr>
              <a:t> </a:t>
            </a:r>
            <a:r>
              <a:rPr lang="en-US" sz="2800" dirty="0" err="1">
                <a:solidFill>
                  <a:srgbClr val="FFFF00"/>
                </a:solidFill>
                <a:latin typeface="UTM American Sans"/>
              </a:rPr>
              <a:t>Phaolô</a:t>
            </a:r>
            <a:r>
              <a:rPr lang="en-US" sz="2800" dirty="0">
                <a:solidFill>
                  <a:srgbClr val="FFFF00"/>
                </a:solidFill>
                <a:latin typeface="UTM American Sans"/>
              </a:rPr>
              <a:t> </a:t>
            </a:r>
            <a:r>
              <a:rPr lang="en-US" sz="2800" dirty="0" err="1">
                <a:solidFill>
                  <a:srgbClr val="FFFF00"/>
                </a:solidFill>
                <a:latin typeface="UTM American Sans"/>
              </a:rPr>
              <a:t>Tông</a:t>
            </a:r>
            <a:r>
              <a:rPr lang="en-US" sz="2800" dirty="0">
                <a:solidFill>
                  <a:srgbClr val="FFFF00"/>
                </a:solidFill>
                <a:latin typeface="UTM American Sans"/>
              </a:rPr>
              <a:t> </a:t>
            </a:r>
            <a:r>
              <a:rPr lang="en-US" sz="2800" dirty="0" err="1">
                <a:solidFill>
                  <a:srgbClr val="FFFF00"/>
                </a:solidFill>
                <a:latin typeface="UTM American Sans"/>
              </a:rPr>
              <a:t>Đồ</a:t>
            </a:r>
            <a:endParaRPr lang="en-US" sz="2800" dirty="0">
              <a:solidFill>
                <a:srgbClr val="FFFF00"/>
              </a:solidFill>
              <a:latin typeface="UTM American Sans"/>
            </a:endParaRPr>
          </a:p>
          <a:p>
            <a:r>
              <a:rPr lang="en-US" sz="2800" dirty="0" err="1">
                <a:solidFill>
                  <a:srgbClr val="FFFF00"/>
                </a:solidFill>
                <a:latin typeface="UTM American Sans"/>
              </a:rPr>
              <a:t>Gửi</a:t>
            </a:r>
            <a:r>
              <a:rPr lang="en-US" sz="2800" dirty="0">
                <a:solidFill>
                  <a:srgbClr val="FFFF00"/>
                </a:solidFill>
                <a:latin typeface="UTM American Sans"/>
              </a:rPr>
              <a:t> </a:t>
            </a:r>
            <a:r>
              <a:rPr lang="en-US" sz="2800" dirty="0" err="1">
                <a:solidFill>
                  <a:srgbClr val="FFFF00"/>
                </a:solidFill>
                <a:latin typeface="UTM American Sans"/>
              </a:rPr>
              <a:t>tín</a:t>
            </a:r>
            <a:r>
              <a:rPr lang="en-US" sz="2800" dirty="0">
                <a:solidFill>
                  <a:srgbClr val="FFFF00"/>
                </a:solidFill>
                <a:latin typeface="UTM American Sans"/>
              </a:rPr>
              <a:t> </a:t>
            </a:r>
            <a:r>
              <a:rPr lang="en-US" sz="2800" dirty="0" err="1">
                <a:solidFill>
                  <a:srgbClr val="FFFF00"/>
                </a:solidFill>
                <a:latin typeface="UTM American Sans"/>
              </a:rPr>
              <a:t>hữu</a:t>
            </a:r>
            <a:r>
              <a:rPr lang="en-US" sz="2800" dirty="0">
                <a:solidFill>
                  <a:srgbClr val="FFFF00"/>
                </a:solidFill>
                <a:latin typeface="UTM American Sans"/>
              </a:rPr>
              <a:t> </a:t>
            </a:r>
            <a:r>
              <a:rPr lang="en-US" sz="2800" dirty="0" err="1">
                <a:solidFill>
                  <a:srgbClr val="FFFF00"/>
                </a:solidFill>
                <a:latin typeface="UTM American Sans"/>
              </a:rPr>
              <a:t>Cô-rin-tô</a:t>
            </a:r>
            <a:endParaRPr lang="en-US" sz="2800" dirty="0">
              <a:solidFill>
                <a:srgbClr val="FFFF00"/>
              </a:solidFill>
              <a:latin typeface="UTM American Sans"/>
            </a:endParaRPr>
          </a:p>
        </p:txBody>
      </p:sp>
      <p:sp>
        <p:nvSpPr>
          <p:cNvPr id="9" name="TextBox 8"/>
          <p:cNvSpPr txBox="1"/>
          <p:nvPr/>
        </p:nvSpPr>
        <p:spPr>
          <a:xfrm>
            <a:off x="268706" y="5192268"/>
            <a:ext cx="8991600" cy="954107"/>
          </a:xfrm>
          <a:prstGeom prst="rect">
            <a:avLst/>
          </a:prstGeom>
          <a:noFill/>
        </p:spPr>
        <p:txBody>
          <a:bodyPr wrap="square" rtlCol="0">
            <a:spAutoFit/>
            <a:scene3d>
              <a:camera prst="orthographicFront"/>
              <a:lightRig rig="threePt" dir="t">
                <a:rot lat="0" lon="0" rev="15600000"/>
              </a:lightRig>
            </a:scene3d>
            <a:sp3d prstMaterial="plastic">
              <a:bevelT w="88900" h="38100"/>
            </a:sp3d>
          </a:bodyPr>
          <a:lstStyle/>
          <a:p>
            <a:r>
              <a:rPr lang="en-US" sz="2800" dirty="0" err="1">
                <a:solidFill>
                  <a:srgbClr val="FFFF00"/>
                </a:solidFill>
                <a:latin typeface="UTM Alberta Heavy" panose="02040603050506020204" pitchFamily="18" charset="0"/>
              </a:rPr>
              <a:t>Ân</a:t>
            </a:r>
            <a:r>
              <a:rPr lang="en-US" sz="2800" dirty="0">
                <a:solidFill>
                  <a:srgbClr val="FFFF00"/>
                </a:solidFill>
                <a:latin typeface="UTM Alberta Heavy" panose="02040603050506020204" pitchFamily="18" charset="0"/>
              </a:rPr>
              <a:t> </a:t>
            </a:r>
            <a:r>
              <a:rPr lang="en-US" sz="2800" dirty="0" err="1">
                <a:solidFill>
                  <a:srgbClr val="FFFF00"/>
                </a:solidFill>
                <a:latin typeface="UTM Alberta Heavy" panose="02040603050506020204" pitchFamily="18" charset="0"/>
              </a:rPr>
              <a:t>sủng</a:t>
            </a:r>
            <a:r>
              <a:rPr lang="en-US" sz="2800" dirty="0">
                <a:solidFill>
                  <a:srgbClr val="FFFF00"/>
                </a:solidFill>
                <a:latin typeface="UTM Alberta Heavy" panose="02040603050506020204" pitchFamily="18" charset="0"/>
              </a:rPr>
              <a:t> </a:t>
            </a:r>
            <a:r>
              <a:rPr lang="en-US" sz="2800" dirty="0" err="1">
                <a:solidFill>
                  <a:srgbClr val="FFFF00"/>
                </a:solidFill>
                <a:latin typeface="UTM Alberta Heavy" panose="02040603050506020204" pitchFamily="18" charset="0"/>
              </a:rPr>
              <a:t>của</a:t>
            </a:r>
            <a:r>
              <a:rPr lang="en-US" sz="2800" dirty="0">
                <a:solidFill>
                  <a:srgbClr val="FFFF00"/>
                </a:solidFill>
                <a:latin typeface="UTM Alberta Heavy" panose="02040603050506020204" pitchFamily="18" charset="0"/>
              </a:rPr>
              <a:t> </a:t>
            </a:r>
            <a:r>
              <a:rPr lang="en-US" sz="2800" dirty="0" err="1">
                <a:solidFill>
                  <a:srgbClr val="FFFF00"/>
                </a:solidFill>
                <a:latin typeface="UTM Alberta Heavy" panose="02040603050506020204" pitchFamily="18" charset="0"/>
              </a:rPr>
              <a:t>Chúa</a:t>
            </a:r>
            <a:r>
              <a:rPr lang="en-US" sz="2800" dirty="0">
                <a:solidFill>
                  <a:srgbClr val="FFFF00"/>
                </a:solidFill>
                <a:latin typeface="UTM Alberta Heavy" panose="02040603050506020204" pitchFamily="18" charset="0"/>
              </a:rPr>
              <a:t> </a:t>
            </a:r>
            <a:r>
              <a:rPr lang="en-US" sz="2800" dirty="0" err="1">
                <a:solidFill>
                  <a:srgbClr val="FFFF00"/>
                </a:solidFill>
                <a:latin typeface="UTM Alberta Heavy" panose="02040603050506020204" pitchFamily="18" charset="0"/>
              </a:rPr>
              <a:t>Giê-su</a:t>
            </a:r>
            <a:r>
              <a:rPr lang="en-US" sz="2800" dirty="0">
                <a:solidFill>
                  <a:srgbClr val="FFFF00"/>
                </a:solidFill>
                <a:latin typeface="UTM Alberta Heavy" panose="02040603050506020204" pitchFamily="18" charset="0"/>
              </a:rPr>
              <a:t> Ki-</a:t>
            </a:r>
            <a:r>
              <a:rPr lang="en-US" sz="2800" dirty="0" err="1">
                <a:solidFill>
                  <a:srgbClr val="FFFF00"/>
                </a:solidFill>
                <a:latin typeface="UTM Alberta Heavy" panose="02040603050506020204" pitchFamily="18" charset="0"/>
              </a:rPr>
              <a:t>tô</a:t>
            </a:r>
            <a:r>
              <a:rPr lang="en-US" sz="2800" dirty="0">
                <a:solidFill>
                  <a:srgbClr val="FFFF00"/>
                </a:solidFill>
                <a:latin typeface="UTM Alberta Heavy" panose="02040603050506020204" pitchFamily="18" charset="0"/>
              </a:rPr>
              <a:t>, </a:t>
            </a:r>
            <a:r>
              <a:rPr lang="en-US" sz="2800" dirty="0" err="1">
                <a:solidFill>
                  <a:srgbClr val="FFFF00"/>
                </a:solidFill>
                <a:latin typeface="UTM Alberta Heavy" panose="02040603050506020204" pitchFamily="18" charset="0"/>
              </a:rPr>
              <a:t>tình</a:t>
            </a:r>
            <a:r>
              <a:rPr lang="en-US" sz="2800" dirty="0">
                <a:solidFill>
                  <a:srgbClr val="FFFF00"/>
                </a:solidFill>
                <a:latin typeface="UTM Alberta Heavy" panose="02040603050506020204" pitchFamily="18" charset="0"/>
              </a:rPr>
              <a:t> </a:t>
            </a:r>
            <a:r>
              <a:rPr lang="en-US" sz="2800" dirty="0" err="1">
                <a:solidFill>
                  <a:srgbClr val="FFFF00"/>
                </a:solidFill>
                <a:latin typeface="UTM Alberta Heavy" panose="02040603050506020204" pitchFamily="18" charset="0"/>
              </a:rPr>
              <a:t>thương</a:t>
            </a:r>
            <a:r>
              <a:rPr lang="en-US" sz="2800" dirty="0">
                <a:solidFill>
                  <a:srgbClr val="FFFF00"/>
                </a:solidFill>
                <a:latin typeface="UTM Alberta Heavy" panose="02040603050506020204" pitchFamily="18" charset="0"/>
              </a:rPr>
              <a:t> </a:t>
            </a:r>
            <a:r>
              <a:rPr lang="en-US" sz="2800" dirty="0" err="1">
                <a:solidFill>
                  <a:srgbClr val="FFFF00"/>
                </a:solidFill>
                <a:latin typeface="UTM Alberta Heavy" panose="02040603050506020204" pitchFamily="18" charset="0"/>
              </a:rPr>
              <a:t>của</a:t>
            </a:r>
            <a:endParaRPr lang="en-US" sz="2800" dirty="0">
              <a:solidFill>
                <a:srgbClr val="FFFF00"/>
              </a:solidFill>
              <a:latin typeface="UTM Alberta Heavy" panose="02040603050506020204" pitchFamily="18" charset="0"/>
            </a:endParaRPr>
          </a:p>
          <a:p>
            <a:r>
              <a:rPr lang="en-US" sz="2800" dirty="0" err="1">
                <a:solidFill>
                  <a:srgbClr val="FFFF00"/>
                </a:solidFill>
                <a:latin typeface="UTM Alberta Heavy" panose="02040603050506020204" pitchFamily="18" charset="0"/>
              </a:rPr>
              <a:t>Chúa</a:t>
            </a:r>
            <a:r>
              <a:rPr lang="en-US" sz="2800" dirty="0">
                <a:solidFill>
                  <a:srgbClr val="FFFF00"/>
                </a:solidFill>
                <a:latin typeface="UTM Alberta Heavy" panose="02040603050506020204" pitchFamily="18" charset="0"/>
              </a:rPr>
              <a:t> Cha, </a:t>
            </a:r>
            <a:r>
              <a:rPr lang="en-US" sz="2800" dirty="0" err="1">
                <a:solidFill>
                  <a:srgbClr val="FFFF00"/>
                </a:solidFill>
                <a:latin typeface="UTM Alberta Heavy" panose="02040603050506020204" pitchFamily="18" charset="0"/>
              </a:rPr>
              <a:t>và</a:t>
            </a:r>
            <a:r>
              <a:rPr lang="en-US" sz="2800" dirty="0">
                <a:solidFill>
                  <a:srgbClr val="FFFF00"/>
                </a:solidFill>
                <a:latin typeface="UTM Alberta Heavy" panose="02040603050506020204" pitchFamily="18" charset="0"/>
              </a:rPr>
              <a:t> </a:t>
            </a:r>
            <a:r>
              <a:rPr lang="en-US" sz="2800" dirty="0" err="1">
                <a:solidFill>
                  <a:srgbClr val="FFFF00"/>
                </a:solidFill>
                <a:latin typeface="UTM Alberta Heavy" panose="02040603050506020204" pitchFamily="18" charset="0"/>
              </a:rPr>
              <a:t>ơn</a:t>
            </a:r>
            <a:r>
              <a:rPr lang="en-US" sz="2800" dirty="0">
                <a:solidFill>
                  <a:srgbClr val="FFFF00"/>
                </a:solidFill>
                <a:latin typeface="UTM Alberta Heavy" panose="02040603050506020204" pitchFamily="18" charset="0"/>
              </a:rPr>
              <a:t> </a:t>
            </a:r>
            <a:r>
              <a:rPr lang="en-US" sz="2800" dirty="0" err="1">
                <a:solidFill>
                  <a:srgbClr val="FFFF00"/>
                </a:solidFill>
                <a:latin typeface="UTM Alberta Heavy" panose="02040603050506020204" pitchFamily="18" charset="0"/>
              </a:rPr>
              <a:t>hiệp</a:t>
            </a:r>
            <a:r>
              <a:rPr lang="en-US" sz="2800" dirty="0">
                <a:solidFill>
                  <a:srgbClr val="FFFF00"/>
                </a:solidFill>
                <a:latin typeface="UTM Alberta Heavy" panose="02040603050506020204" pitchFamily="18" charset="0"/>
              </a:rPr>
              <a:t> </a:t>
            </a:r>
            <a:r>
              <a:rPr lang="en-US" sz="2800" dirty="0" err="1">
                <a:solidFill>
                  <a:srgbClr val="FFFF00"/>
                </a:solidFill>
                <a:latin typeface="UTM Alberta Heavy" panose="02040603050506020204" pitchFamily="18" charset="0"/>
              </a:rPr>
              <a:t>thông</a:t>
            </a:r>
            <a:r>
              <a:rPr lang="en-US" sz="2800" dirty="0">
                <a:solidFill>
                  <a:srgbClr val="FFFF00"/>
                </a:solidFill>
                <a:latin typeface="UTM Alberta Heavy" panose="02040603050506020204" pitchFamily="18" charset="0"/>
              </a:rPr>
              <a:t> </a:t>
            </a:r>
            <a:r>
              <a:rPr lang="en-US" sz="2800" dirty="0" err="1">
                <a:solidFill>
                  <a:srgbClr val="FFFF00"/>
                </a:solidFill>
                <a:latin typeface="UTM Alberta Heavy" panose="02040603050506020204" pitchFamily="18" charset="0"/>
              </a:rPr>
              <a:t>của</a:t>
            </a:r>
            <a:r>
              <a:rPr lang="en-US" sz="2800" dirty="0">
                <a:solidFill>
                  <a:srgbClr val="FFFF00"/>
                </a:solidFill>
                <a:latin typeface="UTM Alberta Heavy" panose="02040603050506020204" pitchFamily="18" charset="0"/>
              </a:rPr>
              <a:t> </a:t>
            </a:r>
            <a:r>
              <a:rPr lang="en-US" sz="2800" dirty="0" err="1">
                <a:solidFill>
                  <a:srgbClr val="FFFF00"/>
                </a:solidFill>
                <a:latin typeface="UTM Alberta Heavy" panose="02040603050506020204" pitchFamily="18" charset="0"/>
              </a:rPr>
              <a:t>Chúa</a:t>
            </a:r>
            <a:r>
              <a:rPr lang="en-US" sz="2800" dirty="0">
                <a:solidFill>
                  <a:srgbClr val="FFFF00"/>
                </a:solidFill>
                <a:latin typeface="UTM Alberta Heavy" panose="02040603050506020204" pitchFamily="18" charset="0"/>
              </a:rPr>
              <a:t> </a:t>
            </a:r>
            <a:r>
              <a:rPr lang="en-US" sz="2800" dirty="0" err="1">
                <a:solidFill>
                  <a:srgbClr val="FFFF00"/>
                </a:solidFill>
                <a:latin typeface="UTM Alberta Heavy" panose="02040603050506020204" pitchFamily="18" charset="0"/>
              </a:rPr>
              <a:t>Thánh</a:t>
            </a:r>
            <a:r>
              <a:rPr lang="en-US" sz="2800" dirty="0">
                <a:solidFill>
                  <a:srgbClr val="FFFF00"/>
                </a:solidFill>
                <a:latin typeface="UTM Alberta Heavy" panose="02040603050506020204" pitchFamily="18" charset="0"/>
              </a:rPr>
              <a:t> </a:t>
            </a:r>
            <a:r>
              <a:rPr lang="en-US" sz="2800" dirty="0" err="1">
                <a:solidFill>
                  <a:srgbClr val="FFFF00"/>
                </a:solidFill>
                <a:latin typeface="UTM Alberta Heavy" panose="02040603050506020204" pitchFamily="18" charset="0"/>
              </a:rPr>
              <a:t>Thần</a:t>
            </a:r>
            <a:endParaRPr lang="en-US" sz="2800" dirty="0">
              <a:solidFill>
                <a:srgbClr val="FFFF00"/>
              </a:solidFill>
              <a:latin typeface="UTM Alberta Heavy" panose="02040603050506020204" pitchFamily="18" charset="0"/>
            </a:endParaRPr>
          </a:p>
        </p:txBody>
      </p:sp>
    </p:spTree>
    <p:extLst>
      <p:ext uri="{BB962C8B-B14F-4D97-AF65-F5344CB8AC3E}">
        <p14:creationId xmlns:p14="http://schemas.microsoft.com/office/powerpoint/2010/main" val="3316720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455864"/>
            <a:ext cx="7772400" cy="1101725"/>
          </a:xfrm>
        </p:spPr>
        <p:txBody>
          <a:bodyPr/>
          <a:lstStyle/>
          <a:p>
            <a:pPr eaLnBrk="1" hangingPunct="1">
              <a:defRPr/>
            </a:pPr>
            <a:br>
              <a:rPr lang="en-US" b="0" dirty="0">
                <a:effectLst/>
                <a:latin typeface="UTM American Sans" panose="02040603050506020204" pitchFamily="18" charset="0"/>
              </a:rPr>
            </a:br>
            <a:endParaRPr lang="en-US" b="0" dirty="0">
              <a:effectLst/>
              <a:latin typeface="UTM American Sans" panose="02040603050506020204" pitchFamily="18" charset="0"/>
            </a:endParaRPr>
          </a:p>
        </p:txBody>
      </p:sp>
      <p:sp>
        <p:nvSpPr>
          <p:cNvPr id="16387" name="Rectangle 3"/>
          <p:cNvSpPr>
            <a:spLocks noGrp="1" noChangeArrowheads="1"/>
          </p:cNvSpPr>
          <p:nvPr>
            <p:ph type="subTitle" idx="1"/>
          </p:nvPr>
        </p:nvSpPr>
        <p:spPr>
          <a:xfrm>
            <a:off x="0" y="0"/>
            <a:ext cx="9144000" cy="6858000"/>
          </a:xfrm>
        </p:spPr>
        <p:txBody>
          <a:bodyPr/>
          <a:lstStyle/>
          <a:p>
            <a:pPr algn="just" eaLnBrk="1" hangingPunct="1">
              <a:lnSpc>
                <a:spcPct val="105000"/>
              </a:lnSpc>
              <a:defRPr/>
            </a:pPr>
            <a:r>
              <a:rPr lang="en-US" sz="6000" b="0" u="sng" dirty="0">
                <a:solidFill>
                  <a:srgbClr val="FF0000"/>
                </a:solidFill>
                <a:effectLst/>
                <a:latin typeface="UTM American Sans" panose="02040603050506020204" pitchFamily="18" charset="0"/>
                <a:cs typeface="Times New Roman" pitchFamily="18" charset="0"/>
              </a:rPr>
              <a:t>Alleluia-alleluia:</a:t>
            </a:r>
            <a:r>
              <a:rPr lang="en-US" sz="6000" b="0" dirty="0">
                <a:solidFill>
                  <a:srgbClr val="0000CC"/>
                </a:solidFill>
                <a:effectLst/>
                <a:latin typeface="UTM American Sans" panose="02040603050506020204" pitchFamily="18" charset="0"/>
                <a:cs typeface="Times New Roman" pitchFamily="18" charset="0"/>
              </a:rPr>
              <a:t> </a:t>
            </a:r>
            <a:r>
              <a:rPr lang="en-US" sz="6000" b="0" dirty="0">
                <a:solidFill>
                  <a:srgbClr val="002060"/>
                </a:solidFill>
                <a:effectLst/>
                <a:latin typeface="UTM American Sans" panose="02040603050506020204" pitchFamily="18" charset="0"/>
                <a:cs typeface="Times New Roman" pitchFamily="18" charset="0"/>
              </a:rPr>
              <a:t>Xin </a:t>
            </a:r>
            <a:r>
              <a:rPr lang="en-US" sz="6000" b="0" dirty="0" err="1">
                <a:solidFill>
                  <a:srgbClr val="002060"/>
                </a:solidFill>
                <a:effectLst/>
                <a:latin typeface="UTM American Sans" panose="02040603050506020204" pitchFamily="18" charset="0"/>
                <a:cs typeface="Times New Roman" pitchFamily="18" charset="0"/>
              </a:rPr>
              <a:t>dâng</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lời</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tôn</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vinh</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chúc</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tụng</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Chúa</a:t>
            </a:r>
            <a:r>
              <a:rPr lang="en-US" sz="6000" b="0" dirty="0">
                <a:solidFill>
                  <a:srgbClr val="002060"/>
                </a:solidFill>
                <a:effectLst/>
                <a:latin typeface="UTM American Sans" panose="02040603050506020204" pitchFamily="18" charset="0"/>
                <a:cs typeface="Times New Roman" pitchFamily="18" charset="0"/>
              </a:rPr>
              <a:t> Cha, </a:t>
            </a:r>
            <a:r>
              <a:rPr lang="en-US" sz="6000" b="0" dirty="0" err="1">
                <a:solidFill>
                  <a:srgbClr val="002060"/>
                </a:solidFill>
                <a:effectLst/>
                <a:latin typeface="UTM American Sans" panose="02040603050506020204" pitchFamily="18" charset="0"/>
                <a:cs typeface="Times New Roman" pitchFamily="18" charset="0"/>
              </a:rPr>
              <a:t>Chúa</a:t>
            </a:r>
            <a:r>
              <a:rPr lang="en-US" sz="6000" b="0" dirty="0">
                <a:solidFill>
                  <a:srgbClr val="002060"/>
                </a:solidFill>
                <a:effectLst/>
                <a:latin typeface="UTM American Sans" panose="02040603050506020204" pitchFamily="18" charset="0"/>
                <a:cs typeface="Times New Roman" pitchFamily="18" charset="0"/>
              </a:rPr>
              <a:t> Con </a:t>
            </a:r>
            <a:r>
              <a:rPr lang="en-US" sz="6000" b="0" dirty="0" err="1">
                <a:solidFill>
                  <a:srgbClr val="002060"/>
                </a:solidFill>
                <a:effectLst/>
                <a:latin typeface="UTM American Sans" panose="02040603050506020204" pitchFamily="18" charset="0"/>
                <a:cs typeface="Times New Roman" pitchFamily="18" charset="0"/>
              </a:rPr>
              <a:t>và</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Chúa</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Thánh</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Thần</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là</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Thiên</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Chúa</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đã</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có</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hiện</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có</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và</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đang</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tới</a:t>
            </a:r>
            <a:r>
              <a:rPr lang="en-US" sz="6000" b="0" dirty="0">
                <a:solidFill>
                  <a:srgbClr val="002060"/>
                </a:solidFill>
                <a:effectLst/>
                <a:latin typeface="UTM American Sans" panose="02040603050506020204" pitchFamily="18" charset="0"/>
                <a:cs typeface="Times New Roman" pitchFamily="18" charset="0"/>
              </a:rPr>
              <a:t>. Xin </a:t>
            </a:r>
            <a:r>
              <a:rPr lang="en-US" sz="6000" b="0" dirty="0" err="1">
                <a:solidFill>
                  <a:srgbClr val="002060"/>
                </a:solidFill>
                <a:effectLst/>
                <a:latin typeface="UTM American Sans" panose="02040603050506020204" pitchFamily="18" charset="0"/>
                <a:cs typeface="Times New Roman" pitchFamily="18" charset="0"/>
              </a:rPr>
              <a:t>tôn</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vinh</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chúc</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tụng</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muôn</a:t>
            </a:r>
            <a:r>
              <a:rPr lang="en-US" sz="6000" b="0" dirty="0">
                <a:solidFill>
                  <a:srgbClr val="002060"/>
                </a:solidFill>
                <a:effectLst/>
                <a:latin typeface="UTM American Sans" panose="02040603050506020204" pitchFamily="18" charset="0"/>
                <a:cs typeface="Times New Roman" pitchFamily="18" charset="0"/>
              </a:rPr>
              <a:t> </a:t>
            </a:r>
            <a:r>
              <a:rPr lang="en-US" sz="6000" b="0" dirty="0" err="1">
                <a:solidFill>
                  <a:srgbClr val="002060"/>
                </a:solidFill>
                <a:effectLst/>
                <a:latin typeface="UTM American Sans" panose="02040603050506020204" pitchFamily="18" charset="0"/>
                <a:cs typeface="Times New Roman" pitchFamily="18" charset="0"/>
              </a:rPr>
              <a:t>đời</a:t>
            </a:r>
            <a:r>
              <a:rPr lang="en-US" sz="6000" b="0" dirty="0">
                <a:solidFill>
                  <a:srgbClr val="002060"/>
                </a:solidFill>
                <a:effectLst/>
                <a:latin typeface="UTM American Sans" panose="02040603050506020204" pitchFamily="18" charset="0"/>
                <a:cs typeface="Times New Roman" pitchFamily="18" charset="0"/>
              </a:rPr>
              <a:t>.  </a:t>
            </a:r>
            <a:r>
              <a:rPr lang="en-US" sz="6000" b="0" u="sng" dirty="0">
                <a:solidFill>
                  <a:srgbClr val="FF0000"/>
                </a:solidFill>
                <a:effectLst/>
                <a:latin typeface="UTM American Sans" panose="02040603050506020204" pitchFamily="18" charset="0"/>
                <a:cs typeface="Times New Roman" pitchFamily="18" charset="0"/>
              </a:rPr>
              <a:t>Alleluia.</a:t>
            </a:r>
          </a:p>
        </p:txBody>
      </p:sp>
      <p:sp>
        <p:nvSpPr>
          <p:cNvPr id="18436" name="Rectangle 4"/>
          <p:cNvSpPr>
            <a:spLocks noChangeArrowheads="1"/>
          </p:cNvSpPr>
          <p:nvPr/>
        </p:nvSpPr>
        <p:spPr bwMode="auto">
          <a:xfrm>
            <a:off x="3524250" y="874713"/>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UTM American Sans"/>
              </a:rPr>
              <a:t>  </a:t>
            </a:r>
          </a:p>
        </p:txBody>
      </p:sp>
    </p:spTree>
    <p:extLst>
      <p:ext uri="{BB962C8B-B14F-4D97-AF65-F5344CB8AC3E}">
        <p14:creationId xmlns:p14="http://schemas.microsoft.com/office/powerpoint/2010/main" val="560167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57252"/>
            <a:ext cx="9144000" cy="5143499"/>
          </a:xfrm>
        </p:spPr>
        <p:txBody>
          <a:bodyPr>
            <a:noAutofit/>
          </a:bodyPr>
          <a:lstStyle/>
          <a:p>
            <a:br>
              <a:rPr lang="en-US" altLang="en-US" sz="7200" b="0" u="sng" dirty="0">
                <a:solidFill>
                  <a:srgbClr val="003399"/>
                </a:solidFill>
                <a:effectLst/>
                <a:latin typeface="UTM American Sans" panose="02040603050506020204" pitchFamily="18" charset="0"/>
                <a:cs typeface="Times New Roman" panose="02020603050405020304" pitchFamily="18" charset="0"/>
              </a:rPr>
            </a:br>
            <a:endParaRPr lang="en-US" sz="6600" b="0" dirty="0">
              <a:solidFill>
                <a:srgbClr val="003399"/>
              </a:solidFill>
              <a:effectLst/>
              <a:latin typeface="UTM American Sans" panose="02040603050506020204"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UTM American Sans" panose="020406030505060202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a:scene3d>
              <a:camera prst="orthographicFront"/>
              <a:lightRig rig="soft" dir="t">
                <a:rot lat="0" lon="0" rev="15600000"/>
              </a:lightRig>
            </a:scene3d>
            <a:sp3d extrusionH="57150" prstMaterial="softEdge">
              <a:bevelT w="101600" h="38100"/>
            </a:sp3d>
          </a:bodyPr>
          <a:lstStyle/>
          <a:p>
            <a:r>
              <a:rPr lang="en-US" sz="8000" b="0" dirty="0">
                <a:ln/>
                <a:solidFill>
                  <a:srgbClr val="FF0000"/>
                </a:solidFill>
                <a:effectLst/>
                <a:latin typeface="UTM Alberta Heavy" panose="02040603050506020204" pitchFamily="18" charset="0"/>
                <a:ea typeface="Segoe UI Black" panose="020B0A02040204020203" pitchFamily="34" charset="0"/>
                <a:cs typeface="Times New Roman" panose="02020603050405020304" pitchFamily="18" charset="0"/>
              </a:rPr>
              <a:t>KINH</a:t>
            </a:r>
            <a:r>
              <a:rPr lang="en-US" sz="11733" b="0" dirty="0">
                <a:ln/>
                <a:solidFill>
                  <a:srgbClr val="FF0000"/>
                </a:solidFill>
                <a:effectLst/>
                <a:latin typeface="UTM Alberta Heavy" panose="02040603050506020204" pitchFamily="18" charset="0"/>
                <a:ea typeface="Segoe UI Black" panose="020B0A02040204020203" pitchFamily="34" charset="0"/>
                <a:cs typeface="Times New Roman" panose="02020603050405020304" pitchFamily="18" charset="0"/>
              </a:rPr>
              <a:t> </a:t>
            </a:r>
            <a:br>
              <a:rPr lang="en-US" sz="11733" b="0" dirty="0">
                <a:ln/>
                <a:solidFill>
                  <a:srgbClr val="FF0000"/>
                </a:solidFill>
                <a:effectLst/>
                <a:latin typeface="UTM Alberta Heavy" panose="02040603050506020204" pitchFamily="18" charset="0"/>
                <a:ea typeface="Segoe UI Black" panose="020B0A02040204020203" pitchFamily="34" charset="0"/>
                <a:cs typeface="Times New Roman" panose="02020603050405020304" pitchFamily="18" charset="0"/>
              </a:rPr>
            </a:br>
            <a:r>
              <a:rPr lang="en-US" sz="11733" b="0" dirty="0">
                <a:ln/>
                <a:solidFill>
                  <a:srgbClr val="FF0000"/>
                </a:solidFill>
                <a:effectLst/>
                <a:latin typeface="UTM Alberta Heavy" panose="02040603050506020204" pitchFamily="18" charset="0"/>
                <a:ea typeface="Segoe UI Black" panose="020B0A02040204020203" pitchFamily="34" charset="0"/>
                <a:cs typeface="Times New Roman" panose="02020603050405020304" pitchFamily="18" charset="0"/>
              </a:rPr>
              <a:t>TIN KÍNH</a:t>
            </a:r>
          </a:p>
        </p:txBody>
      </p:sp>
    </p:spTree>
    <p:extLst>
      <p:ext uri="{BB962C8B-B14F-4D97-AF65-F5344CB8AC3E}">
        <p14:creationId xmlns:p14="http://schemas.microsoft.com/office/powerpoint/2010/main" val="26257567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a:scene3d>
              <a:camera prst="orthographicFront"/>
              <a:lightRig rig="soft" dir="t">
                <a:rot lat="0" lon="0" rev="15600000"/>
              </a:lightRig>
            </a:scene3d>
            <a:sp3d extrusionH="57150" prstMaterial="softEdge">
              <a:bevelT w="95250" h="38100"/>
            </a:sp3d>
          </a:bodyPr>
          <a:lstStyle/>
          <a:p>
            <a:pPr algn="just"/>
            <a:r>
              <a:rPr lang="en-US" sz="6600" b="0" dirty="0" err="1">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rPr>
              <a:t>Tôi</a:t>
            </a:r>
            <a:r>
              <a:rPr lang="en-US" sz="6600" b="0" dirty="0">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rPr>
              <a:t> tin </a:t>
            </a:r>
            <a:r>
              <a:rPr lang="en-US" sz="6600" b="0" dirty="0" err="1">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rPr>
              <a:t>kính</a:t>
            </a:r>
            <a:r>
              <a:rPr lang="en-US" sz="6600" b="0" dirty="0">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600" b="0" dirty="0" err="1">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rPr>
              <a:t>một</a:t>
            </a:r>
            <a:r>
              <a:rPr lang="en-US" sz="6600" b="0" dirty="0">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600" b="0" dirty="0" err="1">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rPr>
              <a:t>Thiên</a:t>
            </a:r>
            <a:r>
              <a:rPr lang="en-US" sz="6600" b="0" dirty="0">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600" b="0" dirty="0" err="1">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rPr>
              <a:t>Chúa</a:t>
            </a:r>
            <a:r>
              <a:rPr lang="en-US" sz="6600" b="0" dirty="0">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600" b="0" dirty="0" err="1">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rPr>
              <a:t>là</a:t>
            </a:r>
            <a:r>
              <a:rPr lang="en-US" sz="6600" b="0" dirty="0">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rPr>
              <a:t> Cha </a:t>
            </a:r>
            <a:r>
              <a:rPr lang="en-US" sz="6600" b="0" dirty="0" err="1">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rPr>
              <a:t>toàn</a:t>
            </a:r>
            <a:r>
              <a:rPr lang="en-US" sz="6600" b="0" dirty="0">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600" b="0" dirty="0" err="1">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rPr>
              <a:t>năng</a:t>
            </a:r>
            <a:br>
              <a:rPr lang="en-US" sz="66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br>
            <a:r>
              <a:rPr lang="en-US" sz="66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6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Đấng</a:t>
            </a:r>
            <a:r>
              <a:rPr lang="en-US" sz="66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6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tạo</a:t>
            </a:r>
            <a:r>
              <a:rPr lang="en-US" sz="66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6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thành</a:t>
            </a:r>
            <a:r>
              <a:rPr lang="en-US" sz="66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6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trời</a:t>
            </a:r>
            <a:r>
              <a:rPr lang="en-US" sz="66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6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đất</a:t>
            </a:r>
            <a:r>
              <a:rPr lang="en-US" sz="66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6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muôn</a:t>
            </a:r>
            <a:r>
              <a:rPr lang="en-US" sz="66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6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vật</a:t>
            </a:r>
            <a:r>
              <a:rPr lang="en-US" sz="66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6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hữu</a:t>
            </a:r>
            <a:r>
              <a:rPr lang="en-US" sz="66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6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hình</a:t>
            </a:r>
            <a:r>
              <a:rPr lang="en-US" sz="66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6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và</a:t>
            </a:r>
            <a:r>
              <a:rPr lang="en-US" sz="66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6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vô</a:t>
            </a:r>
            <a:r>
              <a:rPr lang="en-US" sz="66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66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hình</a:t>
            </a:r>
            <a:r>
              <a:rPr lang="en-US" sz="66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p>
        </p:txBody>
      </p:sp>
    </p:spTree>
    <p:extLst>
      <p:ext uri="{BB962C8B-B14F-4D97-AF65-F5344CB8AC3E}">
        <p14:creationId xmlns:p14="http://schemas.microsoft.com/office/powerpoint/2010/main" val="4016877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455864"/>
            <a:ext cx="7772400" cy="1101725"/>
          </a:xfrm>
        </p:spPr>
        <p:txBody>
          <a:bodyPr/>
          <a:lstStyle/>
          <a:p>
            <a:pPr eaLnBrk="1" hangingPunct="1">
              <a:defRPr/>
            </a:pPr>
            <a:br>
              <a:rPr lang="en-US" b="0" dirty="0">
                <a:effectLst/>
                <a:latin typeface="UTM American Sans" panose="02040603050506020204" pitchFamily="18" charset="0"/>
              </a:rPr>
            </a:br>
            <a:endParaRPr lang="en-US" b="0" dirty="0">
              <a:effectLst/>
              <a:latin typeface="UTM American Sans" panose="02040603050506020204" pitchFamily="18" charset="0"/>
            </a:endParaRPr>
          </a:p>
        </p:txBody>
      </p:sp>
      <p:sp>
        <p:nvSpPr>
          <p:cNvPr id="16387" name="Rectangle 3"/>
          <p:cNvSpPr>
            <a:spLocks noGrp="1" noChangeArrowheads="1"/>
          </p:cNvSpPr>
          <p:nvPr>
            <p:ph type="subTitle" idx="1"/>
          </p:nvPr>
        </p:nvSpPr>
        <p:spPr>
          <a:xfrm>
            <a:off x="0" y="857250"/>
            <a:ext cx="9144000" cy="5143500"/>
          </a:xfrm>
        </p:spPr>
        <p:txBody>
          <a:bodyPr/>
          <a:lstStyle/>
          <a:p>
            <a:pPr algn="just" eaLnBrk="1" hangingPunct="1">
              <a:lnSpc>
                <a:spcPct val="105000"/>
              </a:lnSpc>
              <a:defRPr/>
            </a:pPr>
            <a:r>
              <a:rPr lang="en-US" sz="5200" b="0" u="sng" dirty="0">
                <a:solidFill>
                  <a:srgbClr val="FF0000"/>
                </a:solidFill>
                <a:effectLst/>
                <a:latin typeface="UTM American Sans" panose="02040603050506020204" pitchFamily="18" charset="0"/>
                <a:cs typeface="Times New Roman" pitchFamily="18" charset="0"/>
              </a:rPr>
              <a:t>Alleluia-alleluia:</a:t>
            </a:r>
            <a:r>
              <a:rPr lang="en-US" sz="5200" b="0" dirty="0">
                <a:solidFill>
                  <a:srgbClr val="0000CC"/>
                </a:solidFill>
                <a:effectLst/>
                <a:latin typeface="UTM American Sans" panose="02040603050506020204" pitchFamily="18" charset="0"/>
                <a:cs typeface="Times New Roman" pitchFamily="18" charset="0"/>
              </a:rPr>
              <a:t> </a:t>
            </a:r>
            <a:r>
              <a:rPr lang="en-US" sz="5200" b="0" dirty="0">
                <a:solidFill>
                  <a:srgbClr val="002060"/>
                </a:solidFill>
                <a:effectLst/>
                <a:latin typeface="UTM American Sans" panose="02040603050506020204" pitchFamily="18" charset="0"/>
                <a:cs typeface="Times New Roman" pitchFamily="18" charset="0"/>
              </a:rPr>
              <a:t>Xin </a:t>
            </a:r>
            <a:r>
              <a:rPr lang="en-US" sz="5200" b="0" dirty="0" err="1">
                <a:solidFill>
                  <a:srgbClr val="002060"/>
                </a:solidFill>
                <a:effectLst/>
                <a:latin typeface="UTM American Sans" panose="02040603050506020204" pitchFamily="18" charset="0"/>
                <a:cs typeface="Times New Roman" pitchFamily="18" charset="0"/>
              </a:rPr>
              <a:t>dâng</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lời</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tôn</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vinh</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chúc</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tụng</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Chúa</a:t>
            </a:r>
            <a:r>
              <a:rPr lang="en-US" sz="5200" b="0" dirty="0">
                <a:solidFill>
                  <a:srgbClr val="002060"/>
                </a:solidFill>
                <a:effectLst/>
                <a:latin typeface="UTM American Sans" panose="02040603050506020204" pitchFamily="18" charset="0"/>
                <a:cs typeface="Times New Roman" pitchFamily="18" charset="0"/>
              </a:rPr>
              <a:t> Cha, </a:t>
            </a:r>
            <a:r>
              <a:rPr lang="en-US" sz="5200" b="0" dirty="0" err="1">
                <a:solidFill>
                  <a:srgbClr val="002060"/>
                </a:solidFill>
                <a:effectLst/>
                <a:latin typeface="UTM American Sans" panose="02040603050506020204" pitchFamily="18" charset="0"/>
                <a:cs typeface="Times New Roman" pitchFamily="18" charset="0"/>
              </a:rPr>
              <a:t>Chúa</a:t>
            </a:r>
            <a:r>
              <a:rPr lang="en-US" sz="5200" b="0" dirty="0">
                <a:solidFill>
                  <a:srgbClr val="002060"/>
                </a:solidFill>
                <a:effectLst/>
                <a:latin typeface="UTM American Sans" panose="02040603050506020204" pitchFamily="18" charset="0"/>
                <a:cs typeface="Times New Roman" pitchFamily="18" charset="0"/>
              </a:rPr>
              <a:t> Con </a:t>
            </a:r>
            <a:r>
              <a:rPr lang="en-US" sz="5200" b="0" dirty="0" err="1">
                <a:solidFill>
                  <a:srgbClr val="002060"/>
                </a:solidFill>
                <a:effectLst/>
                <a:latin typeface="UTM American Sans" panose="02040603050506020204" pitchFamily="18" charset="0"/>
                <a:cs typeface="Times New Roman" pitchFamily="18" charset="0"/>
              </a:rPr>
              <a:t>và</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Chúa</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Thánh</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Thần</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là</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Thiên</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Chúa</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đã</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có</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hiện</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có</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và</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đang</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tới</a:t>
            </a:r>
            <a:r>
              <a:rPr lang="en-US" sz="5200" b="0" dirty="0">
                <a:solidFill>
                  <a:srgbClr val="002060"/>
                </a:solidFill>
                <a:effectLst/>
                <a:latin typeface="UTM American Sans" panose="02040603050506020204" pitchFamily="18" charset="0"/>
                <a:cs typeface="Times New Roman" pitchFamily="18" charset="0"/>
              </a:rPr>
              <a:t>. Xin </a:t>
            </a:r>
            <a:r>
              <a:rPr lang="en-US" sz="5200" b="0" dirty="0" err="1">
                <a:solidFill>
                  <a:srgbClr val="002060"/>
                </a:solidFill>
                <a:effectLst/>
                <a:latin typeface="UTM American Sans" panose="02040603050506020204" pitchFamily="18" charset="0"/>
                <a:cs typeface="Times New Roman" pitchFamily="18" charset="0"/>
              </a:rPr>
              <a:t>tôn</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vinh</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chúc</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tụng</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muôn</a:t>
            </a:r>
            <a:r>
              <a:rPr lang="en-US" sz="5200" b="0" dirty="0">
                <a:solidFill>
                  <a:srgbClr val="002060"/>
                </a:solidFill>
                <a:effectLst/>
                <a:latin typeface="UTM American Sans" panose="02040603050506020204" pitchFamily="18" charset="0"/>
                <a:cs typeface="Times New Roman" pitchFamily="18" charset="0"/>
              </a:rPr>
              <a:t> </a:t>
            </a:r>
            <a:r>
              <a:rPr lang="en-US" sz="5200" b="0" dirty="0" err="1">
                <a:solidFill>
                  <a:srgbClr val="002060"/>
                </a:solidFill>
                <a:effectLst/>
                <a:latin typeface="UTM American Sans" panose="02040603050506020204" pitchFamily="18" charset="0"/>
                <a:cs typeface="Times New Roman" pitchFamily="18" charset="0"/>
              </a:rPr>
              <a:t>đời</a:t>
            </a:r>
            <a:r>
              <a:rPr lang="en-US" sz="5200" b="0" dirty="0">
                <a:solidFill>
                  <a:srgbClr val="002060"/>
                </a:solidFill>
                <a:effectLst/>
                <a:latin typeface="UTM American Sans" panose="02040603050506020204" pitchFamily="18" charset="0"/>
                <a:cs typeface="Times New Roman" pitchFamily="18" charset="0"/>
              </a:rPr>
              <a:t>.  </a:t>
            </a:r>
            <a:r>
              <a:rPr lang="en-US" sz="5200" b="0" u="sng" dirty="0">
                <a:solidFill>
                  <a:srgbClr val="FF0000"/>
                </a:solidFill>
                <a:effectLst/>
                <a:latin typeface="UTM American Sans" panose="02040603050506020204" pitchFamily="18" charset="0"/>
                <a:cs typeface="Times New Roman" pitchFamily="18" charset="0"/>
              </a:rPr>
              <a:t>Alleluia.</a:t>
            </a:r>
          </a:p>
        </p:txBody>
      </p:sp>
      <p:sp>
        <p:nvSpPr>
          <p:cNvPr id="18436" name="Rectangle 4"/>
          <p:cNvSpPr>
            <a:spLocks noChangeArrowheads="1"/>
          </p:cNvSpPr>
          <p:nvPr/>
        </p:nvSpPr>
        <p:spPr bwMode="auto">
          <a:xfrm>
            <a:off x="3524250" y="874713"/>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UTM American Sans"/>
              </a:rPr>
              <a:t>  </a:t>
            </a:r>
          </a:p>
        </p:txBody>
      </p:sp>
    </p:spTree>
    <p:extLst>
      <p:ext uri="{BB962C8B-B14F-4D97-AF65-F5344CB8AC3E}">
        <p14:creationId xmlns:p14="http://schemas.microsoft.com/office/powerpoint/2010/main" val="1269984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fontScale="90000"/>
            <a:scene3d>
              <a:camera prst="orthographicFront"/>
              <a:lightRig rig="soft" dir="t">
                <a:rot lat="0" lon="0" rev="15600000"/>
              </a:lightRig>
            </a:scene3d>
            <a:sp3d extrusionH="57150" prstMaterial="softEdge">
              <a:bevelT w="95250" h="38100"/>
            </a:sp3d>
          </a:bodyPr>
          <a:lstStyle/>
          <a:p>
            <a:pPr algn="just"/>
            <a:r>
              <a:rPr lang="en-US" sz="80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Tôi</a:t>
            </a:r>
            <a:r>
              <a:rPr lang="en-US" sz="8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tin </a:t>
            </a:r>
            <a:r>
              <a:rPr lang="en-US" sz="80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kính</a:t>
            </a:r>
            <a:r>
              <a:rPr lang="en-US" sz="8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80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một</a:t>
            </a:r>
            <a:r>
              <a:rPr lang="en-US" sz="8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80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Chúa</a:t>
            </a:r>
            <a:r>
              <a:rPr lang="en-US" sz="8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80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Giêsu</a:t>
            </a:r>
            <a:r>
              <a:rPr lang="en-US" sz="8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80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Kitô</a:t>
            </a:r>
            <a:r>
              <a:rPr lang="en-US" sz="8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Con </a:t>
            </a:r>
            <a:r>
              <a:rPr lang="en-US" sz="80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Một</a:t>
            </a:r>
            <a:r>
              <a:rPr lang="en-US" sz="8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80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Thiên</a:t>
            </a:r>
            <a:r>
              <a:rPr lang="en-US" sz="8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80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Chúa</a:t>
            </a:r>
            <a:r>
              <a:rPr lang="en-US" sz="8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vi-VN" sz="8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Sinh bởi Đức Chúa Cha từ trước muôn đời. </a:t>
            </a:r>
            <a:endParaRPr lang="en-US" sz="8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4991069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a:scene3d>
              <a:camera prst="orthographicFront"/>
              <a:lightRig rig="soft" dir="t">
                <a:rot lat="0" lon="0" rev="15600000"/>
              </a:lightRig>
            </a:scene3d>
            <a:sp3d extrusionH="57150" prstMaterial="softEdge">
              <a:bevelT w="95250" h="38100"/>
            </a:sp3d>
          </a:bodyPr>
          <a:lstStyle/>
          <a:p>
            <a:pPr algn="just"/>
            <a:r>
              <a:rPr lang="vi-VN" sz="72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Người là Thiên Chúa bởi Thiên Chúa, Ánh Sáng bởi Ánh Sáng, </a:t>
            </a:r>
            <a:r>
              <a:rPr lang="en-US" sz="72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Thiên</a:t>
            </a:r>
            <a:r>
              <a:rPr lang="en-US" sz="72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72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Chúa</a:t>
            </a:r>
            <a:r>
              <a:rPr lang="en-US" sz="72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72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thật</a:t>
            </a:r>
            <a:r>
              <a:rPr lang="en-US" sz="72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72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bởi</a:t>
            </a:r>
            <a:r>
              <a:rPr lang="en-US" sz="72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72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Thiên</a:t>
            </a:r>
            <a:r>
              <a:rPr lang="en-US" sz="72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72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Chúa</a:t>
            </a:r>
            <a:r>
              <a:rPr lang="en-US" sz="72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 </a:t>
            </a:r>
            <a:r>
              <a:rPr lang="en-US" sz="7200" b="0" dirty="0" err="1">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thật</a:t>
            </a:r>
            <a:r>
              <a:rPr lang="en-US" sz="72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a:t>
            </a:r>
          </a:p>
        </p:txBody>
      </p:sp>
    </p:spTree>
    <p:extLst>
      <p:ext uri="{BB962C8B-B14F-4D97-AF65-F5344CB8AC3E}">
        <p14:creationId xmlns:p14="http://schemas.microsoft.com/office/powerpoint/2010/main" val="3324069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fontScale="90000"/>
            <a:scene3d>
              <a:camera prst="orthographicFront"/>
              <a:lightRig rig="soft" dir="t">
                <a:rot lat="0" lon="0" rev="15600000"/>
              </a:lightRig>
            </a:scene3d>
            <a:sp3d extrusionH="57150" prstMaterial="softEdge">
              <a:bevelT w="95250" h="38100"/>
            </a:sp3d>
          </a:bodyPr>
          <a:lstStyle/>
          <a:p>
            <a:pPr algn="just"/>
            <a:r>
              <a:rPr lang="vi-VN" sz="8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được sinh ra mà không phải được tạo thành, đồng bản thể với Đức Chúa Cha: nhờ Người mà muôn vật được tạo thành.</a:t>
            </a:r>
            <a:endParaRPr lang="en-US" sz="8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831738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a:scene3d>
              <a:camera prst="orthographicFront"/>
              <a:lightRig rig="soft" dir="t">
                <a:rot lat="0" lon="0" rev="15600000"/>
              </a:lightRig>
            </a:scene3d>
            <a:sp3d extrusionH="57150" prstMaterial="softEdge">
              <a:bevelT w="95250" h="38100"/>
            </a:sp3d>
          </a:bodyPr>
          <a:lstStyle/>
          <a:p>
            <a:pPr algn="just"/>
            <a:r>
              <a:rPr lang="vi-VN" sz="8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Vì loài người chúng ta và để cứu độ chúng ta, Người đã từ trời xuống thế. </a:t>
            </a:r>
            <a:endParaRPr lang="en-US" sz="8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7894547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a:scene3d>
              <a:camera prst="orthographicFront"/>
              <a:lightRig rig="soft" dir="t">
                <a:rot lat="0" lon="0" rev="15600000"/>
              </a:lightRig>
            </a:scene3d>
            <a:sp3d extrusionH="57150" prstMaterial="softEdge">
              <a:bevelT w="95250" h="38100"/>
            </a:sp3d>
          </a:bodyPr>
          <a:lstStyle/>
          <a:p>
            <a:pPr algn="just"/>
            <a:r>
              <a:rPr lang="vi-VN" sz="8000" b="0" dirty="0">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rPr>
              <a:t>Bởi phép Đức Chúa Thánh Thần, Người đã nhập thể trong lòng Trinh Nữ Maria, và đã làm người.</a:t>
            </a:r>
            <a:endParaRPr lang="en-US" sz="8000" b="0" dirty="0">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4007637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Autofit/>
            <a:scene3d>
              <a:camera prst="orthographicFront"/>
              <a:lightRig rig="soft" dir="t">
                <a:rot lat="0" lon="0" rev="15600000"/>
              </a:lightRig>
            </a:scene3d>
            <a:sp3d extrusionH="57150" prstMaterial="softEdge">
              <a:bevelT w="95250" h="38100"/>
            </a:sp3d>
          </a:bodyPr>
          <a:lstStyle/>
          <a:p>
            <a:pPr algn="just"/>
            <a:r>
              <a:rPr lang="vi-VN" sz="6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Người chịu đóng đinh vào thập giá vì chúng ta, thời quan Phongxiô Philatô; Người chịu khổ hình và mai táng, ngày thứ ba Người sống lại như lời Thánh Kinh.</a:t>
            </a:r>
            <a:endParaRPr lang="en-US" sz="6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722427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a:scene3d>
              <a:camera prst="orthographicFront"/>
              <a:lightRig rig="soft" dir="t">
                <a:rot lat="0" lon="0" rev="15600000"/>
              </a:lightRig>
            </a:scene3d>
            <a:sp3d extrusionH="57150" prstMaterial="softEdge">
              <a:bevelT w="95250" h="38100"/>
            </a:sp3d>
          </a:bodyPr>
          <a:lstStyle/>
          <a:p>
            <a:pPr algn="just"/>
            <a:r>
              <a:rPr lang="vi-VN" sz="6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Người lên trời, ngự bên hữu Đức Chúa Cha, và Người sẽ lại đến trong vinh quang để phán xét kẻ sống và kẻ chết, Nước Người sẽ không bao giờ cùng.</a:t>
            </a:r>
            <a:endParaRPr lang="en-US" sz="6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260659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rmAutofit/>
            <a:scene3d>
              <a:camera prst="orthographicFront"/>
              <a:lightRig rig="soft" dir="t">
                <a:rot lat="0" lon="0" rev="15600000"/>
              </a:lightRig>
            </a:scene3d>
            <a:sp3d extrusionH="57150" prstMaterial="softEdge">
              <a:bevelT w="95250" h="38100"/>
            </a:sp3d>
          </a:bodyPr>
          <a:lstStyle/>
          <a:p>
            <a:pPr algn="just"/>
            <a:r>
              <a:rPr lang="vi-VN" sz="66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Tôi tin kính Đức Chúa Thánh Thần là Thiên Chúa và là Đấng ban sự sống, Người bởi Đức Chúa Cha và Đức Chúa Con mà ra,</a:t>
            </a:r>
            <a:endParaRPr lang="en-US" sz="66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730518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Autofit/>
            <a:scene3d>
              <a:camera prst="orthographicFront"/>
              <a:lightRig rig="soft" dir="t">
                <a:rot lat="0" lon="0" rev="15600000"/>
              </a:lightRig>
            </a:scene3d>
            <a:sp3d extrusionH="57150" prstMaterial="softEdge">
              <a:bevelT w="95250" h="38100"/>
            </a:sp3d>
          </a:bodyPr>
          <a:lstStyle/>
          <a:p>
            <a:pPr algn="just"/>
            <a:r>
              <a:rPr lang="vi-VN" sz="72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Người được phụng thờ và tôn vinh cùng với Đức Chúa Cha và Đức Chúa Con: Người đã dùng các tiên tri mà phán dạy. </a:t>
            </a:r>
            <a:endParaRPr lang="en-US" sz="72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9497152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6857999"/>
          </a:xfrm>
        </p:spPr>
        <p:txBody>
          <a:bodyPr>
            <a:noAutofit/>
            <a:scene3d>
              <a:camera prst="orthographicFront"/>
              <a:lightRig rig="soft" dir="t">
                <a:rot lat="0" lon="0" rev="15600000"/>
              </a:lightRig>
            </a:scene3d>
            <a:sp3d extrusionH="57150" prstMaterial="softEdge">
              <a:bevelT w="95250" h="38100"/>
            </a:sp3d>
          </a:bodyPr>
          <a:lstStyle/>
          <a:p>
            <a:pPr algn="just"/>
            <a:r>
              <a:rPr lang="vi-VN" sz="6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Tôi tin Hội Thánh duy nhất thánh thiện công giáo và tông truyền.Tôi tuyên xưng có một Phép Rửa để tha tội. Tôi trông đợi kẻ chết sống lại và sự sống đời sau. </a:t>
            </a:r>
            <a:r>
              <a:rPr lang="vi-VN" sz="6000" b="0" u="sng" dirty="0">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rPr>
              <a:t>Amen.</a:t>
            </a:r>
            <a:endParaRPr lang="en-US" sz="6000" b="0" u="sng" dirty="0">
              <a:ln/>
              <a:solidFill>
                <a:srgbClr val="FF0000"/>
              </a:solidFill>
              <a:effectLst/>
              <a:latin typeface="UTM American Sans" panose="020406030505060202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331454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UTM American Sans" panose="020406030505060202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25210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UTM American Sans" panose="020406030505060202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E1C96D9D-9FA5-A854-AB8A-D1A03C596B68}"/>
              </a:ext>
            </a:extLst>
          </p:cNvPr>
          <p:cNvSpPr txBox="1"/>
          <p:nvPr/>
        </p:nvSpPr>
        <p:spPr>
          <a:xfrm>
            <a:off x="2716567" y="4740674"/>
            <a:ext cx="5566299" cy="646331"/>
          </a:xfrm>
          <a:prstGeom prst="rect">
            <a:avLst/>
          </a:prstGeom>
          <a:noFill/>
        </p:spPr>
        <p:txBody>
          <a:bodyPr wrap="square" rtlCol="0">
            <a:spAutoFit/>
            <a:scene3d>
              <a:camera prst="orthographicFront"/>
              <a:lightRig rig="twoPt" dir="t">
                <a:rot lat="0" lon="0" rev="15600000"/>
              </a:lightRig>
            </a:scene3d>
            <a:sp3d contourW="25400" prstMaterial="plastic">
              <a:bevelT w="88900" h="38100"/>
              <a:contourClr>
                <a:schemeClr val="bg1"/>
              </a:contourClr>
            </a:sp3d>
          </a:bodyPr>
          <a:lstStyle/>
          <a:p>
            <a:pPr algn="ctr"/>
            <a:r>
              <a:rPr lang="en-US" sz="3600" dirty="0">
                <a:solidFill>
                  <a:srgbClr val="C00000"/>
                </a:solidFill>
                <a:latin typeface="UTM American Sans" panose="02040603050506020204" pitchFamily="18" charset="0"/>
              </a:rPr>
              <a:t>LỜI NGUYỆN TÍN HỮU</a:t>
            </a:r>
          </a:p>
        </p:txBody>
      </p:sp>
    </p:spTree>
    <p:extLst>
      <p:ext uri="{BB962C8B-B14F-4D97-AF65-F5344CB8AC3E}">
        <p14:creationId xmlns:p14="http://schemas.microsoft.com/office/powerpoint/2010/main" val="423326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0"/>
            <a:ext cx="5181600" cy="6128084"/>
          </a:xfrm>
        </p:spPr>
        <p:txBody>
          <a:bodyPr>
            <a:normAutofit/>
            <a:scene3d>
              <a:camera prst="orthographicFront"/>
              <a:lightRig rig="threePt" dir="t">
                <a:rot lat="0" lon="0" rev="16800000"/>
              </a:lightRig>
            </a:scene3d>
            <a:sp3d prstMaterial="metal">
              <a:bevelT w="88900" h="38100"/>
            </a:sp3d>
          </a:bodyPr>
          <a:lstStyle/>
          <a:p>
            <a:r>
              <a:rPr lang="en-US" b="0" u="sng" dirty="0">
                <a:solidFill>
                  <a:srgbClr val="003399"/>
                </a:solidFill>
                <a:effectLst/>
                <a:latin typeface="UTM American Sans" panose="02040603050506020204" pitchFamily="18" charset="0"/>
                <a:cs typeface="Times New Roman" pitchFamily="18" charset="0"/>
              </a:rPr>
              <a:t>Ca </a:t>
            </a:r>
            <a:r>
              <a:rPr lang="en-US" b="0" u="sng" dirty="0" err="1">
                <a:solidFill>
                  <a:srgbClr val="003399"/>
                </a:solidFill>
                <a:effectLst/>
                <a:latin typeface="UTM American Sans" panose="02040603050506020204" pitchFamily="18" charset="0"/>
                <a:cs typeface="Times New Roman" pitchFamily="18" charset="0"/>
              </a:rPr>
              <a:t>Dâng</a:t>
            </a:r>
            <a:r>
              <a:rPr lang="en-US" b="0" u="sng" dirty="0">
                <a:solidFill>
                  <a:srgbClr val="003399"/>
                </a:solidFill>
                <a:effectLst/>
                <a:latin typeface="UTM American Sans" panose="02040603050506020204" pitchFamily="18" charset="0"/>
                <a:cs typeface="Times New Roman" pitchFamily="18" charset="0"/>
              </a:rPr>
              <a:t> </a:t>
            </a:r>
            <a:r>
              <a:rPr lang="en-US" b="0" u="sng" dirty="0" err="1">
                <a:solidFill>
                  <a:srgbClr val="003399"/>
                </a:solidFill>
                <a:effectLst/>
                <a:latin typeface="UTM American Sans" panose="02040603050506020204" pitchFamily="18" charset="0"/>
                <a:cs typeface="Times New Roman" pitchFamily="18" charset="0"/>
              </a:rPr>
              <a:t>Lễ</a:t>
            </a:r>
            <a:br>
              <a:rPr lang="en-US" sz="5400" b="0" dirty="0">
                <a:solidFill>
                  <a:srgbClr val="003399"/>
                </a:solidFill>
                <a:effectLst/>
                <a:latin typeface="UTM American Sans" panose="02040603050506020204" pitchFamily="18" charset="0"/>
                <a:cs typeface="Times New Roman" pitchFamily="18" charset="0"/>
              </a:rPr>
            </a:br>
            <a:br>
              <a:rPr lang="en-US" sz="5400" b="0" dirty="0">
                <a:solidFill>
                  <a:srgbClr val="003399"/>
                </a:solidFill>
                <a:effectLst/>
                <a:latin typeface="UTM American Sans" panose="02040603050506020204" pitchFamily="18" charset="0"/>
                <a:cs typeface="Times New Roman" pitchFamily="18" charset="0"/>
              </a:rPr>
            </a:br>
            <a:r>
              <a:rPr lang="en-US" sz="4900" dirty="0">
                <a:solidFill>
                  <a:srgbClr val="C00000"/>
                </a:solidFill>
                <a:latin typeface="UTM Alberta Heavy" panose="02040603050506020204" pitchFamily="18" charset="0"/>
                <a:cs typeface="Times New Roman" pitchFamily="18" charset="0"/>
              </a:rPr>
              <a:t>DÂNG TIẾN</a:t>
            </a:r>
            <a:br>
              <a:rPr lang="en-US" sz="4900" dirty="0">
                <a:solidFill>
                  <a:srgbClr val="C00000"/>
                </a:solidFill>
                <a:latin typeface="UTM Alberta Heavy" panose="02040603050506020204" pitchFamily="18" charset="0"/>
                <a:cs typeface="Times New Roman" pitchFamily="18" charset="0"/>
              </a:rPr>
            </a:br>
            <a:r>
              <a:rPr lang="en-US" sz="4900" dirty="0">
                <a:solidFill>
                  <a:srgbClr val="C00000"/>
                </a:solidFill>
                <a:latin typeface="UTM Alberta Heavy" panose="02040603050506020204" pitchFamily="18" charset="0"/>
                <a:cs typeface="Times New Roman" pitchFamily="18" charset="0"/>
              </a:rPr>
              <a:t>CHÚA BA NGÔI</a:t>
            </a:r>
            <a:br>
              <a:rPr lang="en-US" sz="4900" dirty="0">
                <a:solidFill>
                  <a:srgbClr val="C00000"/>
                </a:solidFill>
                <a:latin typeface="UTM American Sans" panose="02040603050506020204" pitchFamily="18" charset="0"/>
                <a:cs typeface="Times New Roman" pitchFamily="18" charset="0"/>
              </a:rPr>
            </a:br>
            <a:r>
              <a:rPr lang="en-US" sz="2800" i="1" dirty="0">
                <a:solidFill>
                  <a:srgbClr val="002060"/>
                </a:solidFill>
                <a:latin typeface="UTM American Sans" panose="02040603050506020204" pitchFamily="18" charset="0"/>
                <a:cs typeface="Times New Roman" pitchFamily="18" charset="0"/>
              </a:rPr>
              <a:t>St: </a:t>
            </a:r>
            <a:r>
              <a:rPr lang="en-US" sz="2800" i="1" dirty="0" err="1">
                <a:solidFill>
                  <a:srgbClr val="002060"/>
                </a:solidFill>
                <a:latin typeface="UTM American Sans" panose="02040603050506020204" pitchFamily="18" charset="0"/>
                <a:cs typeface="Times New Roman" pitchFamily="18" charset="0"/>
              </a:rPr>
              <a:t>Lm</a:t>
            </a:r>
            <a:r>
              <a:rPr lang="en-US" sz="2800" i="1" dirty="0">
                <a:solidFill>
                  <a:srgbClr val="002060"/>
                </a:solidFill>
                <a:latin typeface="UTM American Sans" panose="02040603050506020204" pitchFamily="18" charset="0"/>
                <a:cs typeface="Times New Roman" pitchFamily="18" charset="0"/>
              </a:rPr>
              <a:t>. Kim Long</a:t>
            </a:r>
            <a:br>
              <a:rPr lang="en-US" sz="5400" b="0" dirty="0">
                <a:solidFill>
                  <a:srgbClr val="003399"/>
                </a:solidFill>
                <a:effectLst/>
                <a:latin typeface="UTM American Sans" panose="02040603050506020204" pitchFamily="18" charset="0"/>
                <a:cs typeface="Times New Roman" pitchFamily="18" charset="0"/>
              </a:rPr>
            </a:br>
            <a:endParaRPr lang="en-US" sz="5400" b="0" dirty="0">
              <a:solidFill>
                <a:srgbClr val="003399"/>
              </a:solidFill>
              <a:effectLst/>
              <a:latin typeface="UTM American Sans" panose="02040603050506020204"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03" y="1931169"/>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91440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Autofit/>
          </a:bodyPr>
          <a:lstStyle/>
          <a:p>
            <a:pPr algn="just">
              <a:lnSpc>
                <a:spcPct val="100000"/>
              </a:lnSpc>
            </a:pPr>
            <a:r>
              <a:rPr lang="vi-VN" sz="7200" b="0" u="sng" dirty="0">
                <a:solidFill>
                  <a:srgbClr val="FF0000"/>
                </a:solidFill>
                <a:effectLst/>
                <a:latin typeface="UTM American Sans" panose="02040603050506020204" pitchFamily="18" charset="0"/>
              </a:rPr>
              <a:t>ĐK.</a:t>
            </a:r>
            <a:r>
              <a:rPr lang="vi-VN" sz="7200" b="0" dirty="0">
                <a:solidFill>
                  <a:srgbClr val="002060"/>
                </a:solidFill>
                <a:effectLst/>
                <a:latin typeface="UTM American Sans" panose="02040603050506020204" pitchFamily="18" charset="0"/>
              </a:rPr>
              <a:t> Xin Ngôi Ba Thiên Chúa ngự xuống trên chúng con, ban hồng ân chan chứa thấm nhuần hồn xác chúng con</a:t>
            </a:r>
            <a:r>
              <a:rPr lang="en-US" sz="7200" b="0" dirty="0">
                <a:solidFill>
                  <a:srgbClr val="002060"/>
                </a:solidFill>
                <a:effectLst/>
                <a:latin typeface="UTM American Sans" panose="02040603050506020204" pitchFamily="18" charset="0"/>
              </a:rPr>
              <a:t>.</a:t>
            </a:r>
            <a:r>
              <a:rPr lang="vi-VN" sz="7200" b="0" dirty="0">
                <a:solidFill>
                  <a:srgbClr val="002060"/>
                </a:solidFill>
                <a:effectLst/>
                <a:latin typeface="UTM American Sans" panose="02040603050506020204" pitchFamily="18" charset="0"/>
              </a:rPr>
              <a:t> </a:t>
            </a:r>
            <a:endParaRPr lang="en-US" sz="7200" b="0" dirty="0">
              <a:solidFill>
                <a:srgbClr val="002060"/>
              </a:solidFill>
              <a:effectLst/>
              <a:latin typeface="UTM American Sans" panose="02040603050506020204" pitchFamily="18" charset="0"/>
            </a:endParaRPr>
          </a:p>
        </p:txBody>
      </p:sp>
    </p:spTree>
    <p:extLst>
      <p:ext uri="{BB962C8B-B14F-4D97-AF65-F5344CB8AC3E}">
        <p14:creationId xmlns:p14="http://schemas.microsoft.com/office/powerpoint/2010/main" val="7970991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7C90-DB15-ED46-1B1D-697C6295AC5A}"/>
              </a:ext>
            </a:extLst>
          </p:cNvPr>
          <p:cNvSpPr>
            <a:spLocks noGrp="1"/>
          </p:cNvSpPr>
          <p:nvPr>
            <p:ph type="title"/>
          </p:nvPr>
        </p:nvSpPr>
        <p:spPr>
          <a:xfrm>
            <a:off x="0" y="0"/>
            <a:ext cx="9144000" cy="6858000"/>
          </a:xfrm>
        </p:spPr>
        <p:txBody>
          <a:bodyPr>
            <a:normAutofit/>
          </a:bodyPr>
          <a:lstStyle/>
          <a:p>
            <a:pPr algn="just"/>
            <a:r>
              <a:rPr lang="en-US" sz="7200" dirty="0">
                <a:solidFill>
                  <a:srgbClr val="FF0000"/>
                </a:solidFill>
                <a:latin typeface="UTM American Sans" panose="02040603050506020204" pitchFamily="18" charset="0"/>
              </a:rPr>
              <a:t>*</a:t>
            </a:r>
            <a:r>
              <a:rPr lang="en-US" sz="7200" dirty="0">
                <a:solidFill>
                  <a:srgbClr val="002060"/>
                </a:solidFill>
                <a:latin typeface="UTM American Sans" panose="02040603050506020204" pitchFamily="18" charset="0"/>
              </a:rPr>
              <a:t> B</a:t>
            </a:r>
            <a:r>
              <a:rPr lang="vi-VN" sz="7200" b="0" dirty="0">
                <a:solidFill>
                  <a:srgbClr val="002060"/>
                </a:solidFill>
                <a:effectLst/>
                <a:latin typeface="UTM American Sans" panose="02040603050506020204" pitchFamily="18" charset="0"/>
              </a:rPr>
              <a:t>iến chúng con thành những chiến sĩ theo Chúa Ki - tô, thành nhân chứng Nước Trời cho muôn người trong khắp nơi.</a:t>
            </a:r>
            <a:endParaRPr lang="en-US" sz="7200" dirty="0"/>
          </a:p>
        </p:txBody>
      </p:sp>
    </p:spTree>
    <p:extLst>
      <p:ext uri="{BB962C8B-B14F-4D97-AF65-F5344CB8AC3E}">
        <p14:creationId xmlns:p14="http://schemas.microsoft.com/office/powerpoint/2010/main" val="25600627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lstStyle/>
          <a:p>
            <a:pPr algn="just"/>
            <a:r>
              <a:rPr lang="en-US" sz="6600" b="0" u="sng" dirty="0">
                <a:solidFill>
                  <a:srgbClr val="FF0000"/>
                </a:solidFill>
                <a:effectLst/>
                <a:latin typeface="UTM American Sans" panose="02040603050506020204" pitchFamily="18" charset="0"/>
              </a:rPr>
              <a:t>Tk</a:t>
            </a:r>
            <a:r>
              <a:rPr lang="vi-VN" sz="6600" b="0" u="sng" dirty="0">
                <a:solidFill>
                  <a:srgbClr val="FF0000"/>
                </a:solidFill>
                <a:effectLst/>
                <a:latin typeface="UTM American Sans" panose="02040603050506020204" pitchFamily="18" charset="0"/>
              </a:rPr>
              <a:t>1.</a:t>
            </a:r>
            <a:r>
              <a:rPr lang="vi-VN" sz="6600" b="0" dirty="0">
                <a:solidFill>
                  <a:srgbClr val="002060"/>
                </a:solidFill>
                <a:effectLst/>
                <a:latin typeface="UTM American Sans" panose="02040603050506020204" pitchFamily="18" charset="0"/>
              </a:rPr>
              <a:t> Nguyện Chúa Thánh Thần xin ngự đến, lòng vạn lòng đợi trông Ngài soi sáng, và luyện lọc hầu mong được xứng đáng với danh hiệu Đền Thánh Chúa cao quang.</a:t>
            </a:r>
            <a:endParaRPr lang="en-US" sz="6600" b="0" dirty="0">
              <a:solidFill>
                <a:srgbClr val="002060"/>
              </a:solidFill>
              <a:effectLst/>
              <a:latin typeface="UTM American Sans" panose="02040603050506020204" pitchFamily="18" charset="0"/>
            </a:endParaRPr>
          </a:p>
        </p:txBody>
      </p:sp>
    </p:spTree>
    <p:extLst>
      <p:ext uri="{BB962C8B-B14F-4D97-AF65-F5344CB8AC3E}">
        <p14:creationId xmlns:p14="http://schemas.microsoft.com/office/powerpoint/2010/main" val="16108196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Autofit/>
          </a:bodyPr>
          <a:lstStyle/>
          <a:p>
            <a:pPr algn="just">
              <a:lnSpc>
                <a:spcPct val="100000"/>
              </a:lnSpc>
            </a:pPr>
            <a:r>
              <a:rPr lang="vi-VN" sz="7200" b="0" u="sng" dirty="0">
                <a:solidFill>
                  <a:srgbClr val="FF0000"/>
                </a:solidFill>
                <a:effectLst/>
                <a:latin typeface="UTM American Sans" panose="02040603050506020204" pitchFamily="18" charset="0"/>
              </a:rPr>
              <a:t>ĐK.</a:t>
            </a:r>
            <a:r>
              <a:rPr lang="vi-VN" sz="7200" b="0" dirty="0">
                <a:solidFill>
                  <a:srgbClr val="002060"/>
                </a:solidFill>
                <a:effectLst/>
                <a:latin typeface="UTM American Sans" panose="02040603050506020204" pitchFamily="18" charset="0"/>
              </a:rPr>
              <a:t> Xin Ngôi Ba Thiên Chúa ngự xuống trên chúng con, ban hồng ân chan chứa thấm nhuần hồn xác chúng con</a:t>
            </a:r>
            <a:r>
              <a:rPr lang="en-US" sz="7200" b="0" dirty="0">
                <a:solidFill>
                  <a:srgbClr val="002060"/>
                </a:solidFill>
                <a:effectLst/>
                <a:latin typeface="UTM American Sans" panose="02040603050506020204" pitchFamily="18" charset="0"/>
              </a:rPr>
              <a:t>.</a:t>
            </a:r>
            <a:r>
              <a:rPr lang="vi-VN" sz="7200" b="0" dirty="0">
                <a:solidFill>
                  <a:srgbClr val="002060"/>
                </a:solidFill>
                <a:effectLst/>
                <a:latin typeface="UTM American Sans" panose="02040603050506020204" pitchFamily="18" charset="0"/>
              </a:rPr>
              <a:t> </a:t>
            </a:r>
            <a:endParaRPr lang="en-US" sz="7200" b="0" dirty="0">
              <a:solidFill>
                <a:srgbClr val="002060"/>
              </a:solidFill>
              <a:effectLst/>
              <a:latin typeface="UTM American Sans" panose="02040603050506020204" pitchFamily="18" charset="0"/>
            </a:endParaRPr>
          </a:p>
        </p:txBody>
      </p:sp>
    </p:spTree>
    <p:extLst>
      <p:ext uri="{BB962C8B-B14F-4D97-AF65-F5344CB8AC3E}">
        <p14:creationId xmlns:p14="http://schemas.microsoft.com/office/powerpoint/2010/main" val="1360065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7C90-DB15-ED46-1B1D-697C6295AC5A}"/>
              </a:ext>
            </a:extLst>
          </p:cNvPr>
          <p:cNvSpPr>
            <a:spLocks noGrp="1"/>
          </p:cNvSpPr>
          <p:nvPr>
            <p:ph type="title"/>
          </p:nvPr>
        </p:nvSpPr>
        <p:spPr>
          <a:xfrm>
            <a:off x="0" y="0"/>
            <a:ext cx="9144000" cy="6858000"/>
          </a:xfrm>
        </p:spPr>
        <p:txBody>
          <a:bodyPr>
            <a:normAutofit/>
          </a:bodyPr>
          <a:lstStyle/>
          <a:p>
            <a:pPr algn="just"/>
            <a:r>
              <a:rPr lang="en-US" sz="7200" dirty="0">
                <a:solidFill>
                  <a:srgbClr val="FF0000"/>
                </a:solidFill>
                <a:latin typeface="UTM American Sans" panose="02040603050506020204" pitchFamily="18" charset="0"/>
              </a:rPr>
              <a:t>*</a:t>
            </a:r>
            <a:r>
              <a:rPr lang="en-US" sz="7200" dirty="0">
                <a:solidFill>
                  <a:srgbClr val="002060"/>
                </a:solidFill>
                <a:latin typeface="UTM American Sans" panose="02040603050506020204" pitchFamily="18" charset="0"/>
              </a:rPr>
              <a:t> B</a:t>
            </a:r>
            <a:r>
              <a:rPr lang="vi-VN" sz="7200" b="0" dirty="0">
                <a:solidFill>
                  <a:srgbClr val="002060"/>
                </a:solidFill>
                <a:effectLst/>
                <a:latin typeface="UTM American Sans" panose="02040603050506020204" pitchFamily="18" charset="0"/>
              </a:rPr>
              <a:t>iến chúng con thành những chiến sĩ theo Chúa Ki - tô, thành nhân chứng Nước Trời cho muôn người trong khắp nơi.</a:t>
            </a:r>
            <a:endParaRPr lang="en-US" sz="7200" dirty="0"/>
          </a:p>
        </p:txBody>
      </p:sp>
    </p:spTree>
    <p:extLst>
      <p:ext uri="{BB962C8B-B14F-4D97-AF65-F5344CB8AC3E}">
        <p14:creationId xmlns:p14="http://schemas.microsoft.com/office/powerpoint/2010/main" val="16859889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lstStyle/>
          <a:p>
            <a:pPr algn="just"/>
            <a:r>
              <a:rPr lang="en-US" sz="6600" u="sng" dirty="0">
                <a:solidFill>
                  <a:srgbClr val="FF0000"/>
                </a:solidFill>
                <a:effectLst/>
                <a:latin typeface="UTM American Sans" panose="02040603050506020204" pitchFamily="18" charset="0"/>
              </a:rPr>
              <a:t>Tk</a:t>
            </a:r>
            <a:r>
              <a:rPr lang="vi-VN" sz="6600" u="sng" dirty="0">
                <a:solidFill>
                  <a:srgbClr val="FF0000"/>
                </a:solidFill>
                <a:effectLst/>
                <a:latin typeface="UTM American Sans" panose="02040603050506020204" pitchFamily="18" charset="0"/>
              </a:rPr>
              <a:t>2.</a:t>
            </a:r>
            <a:r>
              <a:rPr lang="vi-VN" sz="6600" dirty="0">
                <a:solidFill>
                  <a:srgbClr val="002060"/>
                </a:solidFill>
                <a:effectLst/>
                <a:latin typeface="UTM American Sans" panose="02040603050506020204" pitchFamily="18" charset="0"/>
              </a:rPr>
              <a:t> Nguyện Chúa Thánh Thần xin ngự đến, Ngài là niềm ủi an kẻ than khóc, là mạch nguồn tràn lan mọi ơn phúc suối êm dịu hàn gắn những thương đau.</a:t>
            </a:r>
            <a:endParaRPr lang="en-US" sz="6600" dirty="0">
              <a:solidFill>
                <a:srgbClr val="002060"/>
              </a:solidFill>
              <a:effectLst/>
              <a:latin typeface="UTM American Sans" panose="02040603050506020204" pitchFamily="18" charset="0"/>
            </a:endParaRPr>
          </a:p>
        </p:txBody>
      </p:sp>
    </p:spTree>
    <p:extLst>
      <p:ext uri="{BB962C8B-B14F-4D97-AF65-F5344CB8AC3E}">
        <p14:creationId xmlns:p14="http://schemas.microsoft.com/office/powerpoint/2010/main" val="42257155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Autofit/>
          </a:bodyPr>
          <a:lstStyle/>
          <a:p>
            <a:pPr algn="just">
              <a:lnSpc>
                <a:spcPct val="100000"/>
              </a:lnSpc>
            </a:pPr>
            <a:r>
              <a:rPr lang="vi-VN" sz="7200" b="0" u="sng" dirty="0">
                <a:solidFill>
                  <a:srgbClr val="FF0000"/>
                </a:solidFill>
                <a:effectLst/>
                <a:latin typeface="UTM American Sans" panose="02040603050506020204" pitchFamily="18" charset="0"/>
              </a:rPr>
              <a:t>ĐK.</a:t>
            </a:r>
            <a:r>
              <a:rPr lang="vi-VN" sz="7200" b="0" dirty="0">
                <a:solidFill>
                  <a:srgbClr val="002060"/>
                </a:solidFill>
                <a:effectLst/>
                <a:latin typeface="UTM American Sans" panose="02040603050506020204" pitchFamily="18" charset="0"/>
              </a:rPr>
              <a:t> Xin Ngôi Ba Thiên Chúa ngự xuống trên chúng con, ban hồng ân chan chứa thấm nhuần hồn xác chúng con</a:t>
            </a:r>
            <a:r>
              <a:rPr lang="en-US" sz="7200" b="0" dirty="0">
                <a:solidFill>
                  <a:srgbClr val="002060"/>
                </a:solidFill>
                <a:effectLst/>
                <a:latin typeface="UTM American Sans" panose="02040603050506020204" pitchFamily="18" charset="0"/>
              </a:rPr>
              <a:t>.</a:t>
            </a:r>
            <a:r>
              <a:rPr lang="vi-VN" sz="7200" b="0" dirty="0">
                <a:solidFill>
                  <a:srgbClr val="002060"/>
                </a:solidFill>
                <a:effectLst/>
                <a:latin typeface="UTM American Sans" panose="02040603050506020204" pitchFamily="18" charset="0"/>
              </a:rPr>
              <a:t> </a:t>
            </a:r>
            <a:endParaRPr lang="en-US" sz="7200" b="0" dirty="0">
              <a:solidFill>
                <a:srgbClr val="002060"/>
              </a:solidFill>
              <a:effectLst/>
              <a:latin typeface="UTM American Sans" panose="02040603050506020204" pitchFamily="18" charset="0"/>
            </a:endParaRPr>
          </a:p>
        </p:txBody>
      </p:sp>
    </p:spTree>
    <p:extLst>
      <p:ext uri="{BB962C8B-B14F-4D97-AF65-F5344CB8AC3E}">
        <p14:creationId xmlns:p14="http://schemas.microsoft.com/office/powerpoint/2010/main" val="3488845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7C90-DB15-ED46-1B1D-697C6295AC5A}"/>
              </a:ext>
            </a:extLst>
          </p:cNvPr>
          <p:cNvSpPr>
            <a:spLocks noGrp="1"/>
          </p:cNvSpPr>
          <p:nvPr>
            <p:ph type="title"/>
          </p:nvPr>
        </p:nvSpPr>
        <p:spPr>
          <a:xfrm>
            <a:off x="0" y="0"/>
            <a:ext cx="9144000" cy="6858000"/>
          </a:xfrm>
        </p:spPr>
        <p:txBody>
          <a:bodyPr>
            <a:normAutofit/>
          </a:bodyPr>
          <a:lstStyle/>
          <a:p>
            <a:pPr algn="just"/>
            <a:r>
              <a:rPr lang="en-US" sz="7200" dirty="0">
                <a:solidFill>
                  <a:srgbClr val="FF0000"/>
                </a:solidFill>
                <a:latin typeface="UTM American Sans" panose="02040603050506020204" pitchFamily="18" charset="0"/>
              </a:rPr>
              <a:t>*</a:t>
            </a:r>
            <a:r>
              <a:rPr lang="en-US" sz="7200" dirty="0">
                <a:solidFill>
                  <a:srgbClr val="002060"/>
                </a:solidFill>
                <a:latin typeface="UTM American Sans" panose="02040603050506020204" pitchFamily="18" charset="0"/>
              </a:rPr>
              <a:t> B</a:t>
            </a:r>
            <a:r>
              <a:rPr lang="vi-VN" sz="7200" b="0" dirty="0">
                <a:solidFill>
                  <a:srgbClr val="002060"/>
                </a:solidFill>
                <a:effectLst/>
                <a:latin typeface="UTM American Sans" panose="02040603050506020204" pitchFamily="18" charset="0"/>
              </a:rPr>
              <a:t>iến chúng con thành những chiến sĩ theo Chúa Ki - tô, thành nhân chứng Nước Trời cho muôn người trong khắp nơi.</a:t>
            </a:r>
            <a:endParaRPr lang="en-US" sz="7200" dirty="0"/>
          </a:p>
        </p:txBody>
      </p:sp>
    </p:spTree>
    <p:extLst>
      <p:ext uri="{BB962C8B-B14F-4D97-AF65-F5344CB8AC3E}">
        <p14:creationId xmlns:p14="http://schemas.microsoft.com/office/powerpoint/2010/main" val="183555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42" y="207"/>
            <a:ext cx="9524884" cy="6857588"/>
          </a:xfrm>
          <a:prstGeom prst="rect">
            <a:avLst/>
          </a:prstGeom>
        </p:spPr>
      </p:pic>
    </p:spTree>
    <p:extLst>
      <p:ext uri="{BB962C8B-B14F-4D97-AF65-F5344CB8AC3E}">
        <p14:creationId xmlns:p14="http://schemas.microsoft.com/office/powerpoint/2010/main" val="908126108"/>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lstStyle/>
          <a:p>
            <a:pPr algn="just"/>
            <a:r>
              <a:rPr lang="en-US" sz="6600" b="0" u="sng" dirty="0">
                <a:solidFill>
                  <a:srgbClr val="FF0000"/>
                </a:solidFill>
                <a:effectLst/>
                <a:latin typeface="UTM American Sans" panose="02040603050506020204" pitchFamily="18" charset="0"/>
              </a:rPr>
              <a:t>Tk</a:t>
            </a:r>
            <a:r>
              <a:rPr lang="vi-VN" sz="6600" b="0" u="sng" dirty="0">
                <a:solidFill>
                  <a:srgbClr val="FF0000"/>
                </a:solidFill>
                <a:effectLst/>
                <a:latin typeface="UTM American Sans" panose="02040603050506020204" pitchFamily="18" charset="0"/>
              </a:rPr>
              <a:t>3.</a:t>
            </a:r>
            <a:r>
              <a:rPr lang="vi-VN" sz="6600" b="0" dirty="0">
                <a:solidFill>
                  <a:srgbClr val="002060"/>
                </a:solidFill>
                <a:effectLst/>
                <a:latin typeface="UTM American Sans" panose="02040603050506020204" pitchFamily="18" charset="0"/>
              </a:rPr>
              <a:t> Nguyện Chúa Thánh Thần xin ngự đến, này trần hoàn ngợp trong màn u tối, nguyện cầu Ngài dủ thương hằng soi lối, dẫn muôn người tìm đến chốn quang vinh.</a:t>
            </a:r>
            <a:endParaRPr lang="en-US" sz="6600" b="0" dirty="0">
              <a:solidFill>
                <a:srgbClr val="002060"/>
              </a:solidFill>
              <a:effectLst/>
              <a:latin typeface="UTM American Sans" panose="02040603050506020204" pitchFamily="18" charset="0"/>
            </a:endParaRPr>
          </a:p>
        </p:txBody>
      </p:sp>
    </p:spTree>
    <p:extLst>
      <p:ext uri="{BB962C8B-B14F-4D97-AF65-F5344CB8AC3E}">
        <p14:creationId xmlns:p14="http://schemas.microsoft.com/office/powerpoint/2010/main" val="26212911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Autofit/>
          </a:bodyPr>
          <a:lstStyle/>
          <a:p>
            <a:pPr algn="just">
              <a:lnSpc>
                <a:spcPct val="100000"/>
              </a:lnSpc>
            </a:pPr>
            <a:r>
              <a:rPr lang="vi-VN" sz="7200" b="0" u="sng" dirty="0">
                <a:solidFill>
                  <a:srgbClr val="FF0000"/>
                </a:solidFill>
                <a:effectLst/>
                <a:latin typeface="UTM American Sans" panose="02040603050506020204" pitchFamily="18" charset="0"/>
              </a:rPr>
              <a:t>ĐK.</a:t>
            </a:r>
            <a:r>
              <a:rPr lang="vi-VN" sz="7200" b="0" dirty="0">
                <a:solidFill>
                  <a:srgbClr val="002060"/>
                </a:solidFill>
                <a:effectLst/>
                <a:latin typeface="UTM American Sans" panose="02040603050506020204" pitchFamily="18" charset="0"/>
              </a:rPr>
              <a:t> Xin Ngôi Ba Thiên Chúa ngự xuống trên chúng con, ban hồng ân chan chứa thấm nhuần hồn xác chúng con</a:t>
            </a:r>
            <a:r>
              <a:rPr lang="en-US" sz="7200" b="0" dirty="0">
                <a:solidFill>
                  <a:srgbClr val="002060"/>
                </a:solidFill>
                <a:effectLst/>
                <a:latin typeface="UTM American Sans" panose="02040603050506020204" pitchFamily="18" charset="0"/>
              </a:rPr>
              <a:t>.</a:t>
            </a:r>
            <a:r>
              <a:rPr lang="vi-VN" sz="7200" b="0" dirty="0">
                <a:solidFill>
                  <a:srgbClr val="002060"/>
                </a:solidFill>
                <a:effectLst/>
                <a:latin typeface="UTM American Sans" panose="02040603050506020204" pitchFamily="18" charset="0"/>
              </a:rPr>
              <a:t> </a:t>
            </a:r>
            <a:endParaRPr lang="en-US" sz="7200" b="0" dirty="0">
              <a:solidFill>
                <a:srgbClr val="002060"/>
              </a:solidFill>
              <a:effectLst/>
              <a:latin typeface="UTM American Sans" panose="02040603050506020204" pitchFamily="18" charset="0"/>
            </a:endParaRPr>
          </a:p>
        </p:txBody>
      </p:sp>
    </p:spTree>
    <p:extLst>
      <p:ext uri="{BB962C8B-B14F-4D97-AF65-F5344CB8AC3E}">
        <p14:creationId xmlns:p14="http://schemas.microsoft.com/office/powerpoint/2010/main" val="2290329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7C90-DB15-ED46-1B1D-697C6295AC5A}"/>
              </a:ext>
            </a:extLst>
          </p:cNvPr>
          <p:cNvSpPr>
            <a:spLocks noGrp="1"/>
          </p:cNvSpPr>
          <p:nvPr>
            <p:ph type="title"/>
          </p:nvPr>
        </p:nvSpPr>
        <p:spPr>
          <a:xfrm>
            <a:off x="0" y="0"/>
            <a:ext cx="9144000" cy="6858000"/>
          </a:xfrm>
        </p:spPr>
        <p:txBody>
          <a:bodyPr>
            <a:normAutofit/>
          </a:bodyPr>
          <a:lstStyle/>
          <a:p>
            <a:pPr algn="just"/>
            <a:r>
              <a:rPr lang="en-US" sz="7200" dirty="0">
                <a:solidFill>
                  <a:srgbClr val="FF0000"/>
                </a:solidFill>
                <a:latin typeface="UTM American Sans" panose="02040603050506020204" pitchFamily="18" charset="0"/>
              </a:rPr>
              <a:t>*</a:t>
            </a:r>
            <a:r>
              <a:rPr lang="en-US" sz="7200" dirty="0">
                <a:solidFill>
                  <a:srgbClr val="002060"/>
                </a:solidFill>
                <a:latin typeface="UTM American Sans" panose="02040603050506020204" pitchFamily="18" charset="0"/>
              </a:rPr>
              <a:t> B</a:t>
            </a:r>
            <a:r>
              <a:rPr lang="vi-VN" sz="7200" b="0" dirty="0">
                <a:solidFill>
                  <a:srgbClr val="002060"/>
                </a:solidFill>
                <a:effectLst/>
                <a:latin typeface="UTM American Sans" panose="02040603050506020204" pitchFamily="18" charset="0"/>
              </a:rPr>
              <a:t>iến chúng con thành những chiến sĩ theo Chúa Ki - tô, thành nhân chứng Nước Trời cho muôn người trong khắp nơi.</a:t>
            </a:r>
            <a:endParaRPr lang="en-US" sz="7200" dirty="0"/>
          </a:p>
        </p:txBody>
      </p:sp>
    </p:spTree>
    <p:extLst>
      <p:ext uri="{BB962C8B-B14F-4D97-AF65-F5344CB8AC3E}">
        <p14:creationId xmlns:p14="http://schemas.microsoft.com/office/powerpoint/2010/main" val="7516318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rmAutofit/>
          </a:bodyPr>
          <a:lstStyle/>
          <a:p>
            <a:pPr algn="just"/>
            <a:r>
              <a:rPr lang="en-US" sz="6600" b="0" u="sng" dirty="0">
                <a:solidFill>
                  <a:srgbClr val="FF0000"/>
                </a:solidFill>
                <a:effectLst/>
                <a:latin typeface="UTM American Sans" panose="02040603050506020204" pitchFamily="18" charset="0"/>
              </a:rPr>
              <a:t>Tk4.</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Nguyện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Chúa</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Thánh</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Thần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xin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ngự</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đến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Ngài</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là</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niềm</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cậy</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trông</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hồi</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xao</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xuyến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nguồn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trợ</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lực</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kẻ</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lâm</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vòng</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chinh</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chiến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chính</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sức</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mạnh</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trợ</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giúp</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giáo</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dân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liên</a:t>
            </a:r>
            <a:r>
              <a:rPr lang="en-US" sz="6600" b="0" dirty="0">
                <a:solidFill>
                  <a:srgbClr val="002060"/>
                </a:solidFill>
                <a:effectLst/>
                <a:latin typeface="UTM American Sans" panose="02040603050506020204" pitchFamily="18" charset="0"/>
              </a:rPr>
              <a:t>.</a:t>
            </a:r>
          </a:p>
        </p:txBody>
      </p:sp>
    </p:spTree>
    <p:extLst>
      <p:ext uri="{BB962C8B-B14F-4D97-AF65-F5344CB8AC3E}">
        <p14:creationId xmlns:p14="http://schemas.microsoft.com/office/powerpoint/2010/main" val="10004847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Autofit/>
          </a:bodyPr>
          <a:lstStyle/>
          <a:p>
            <a:pPr algn="just">
              <a:lnSpc>
                <a:spcPct val="100000"/>
              </a:lnSpc>
            </a:pPr>
            <a:r>
              <a:rPr lang="vi-VN" sz="7200" b="0" u="sng" dirty="0">
                <a:solidFill>
                  <a:srgbClr val="FF0000"/>
                </a:solidFill>
                <a:effectLst/>
                <a:latin typeface="UTM American Sans" panose="02040603050506020204" pitchFamily="18" charset="0"/>
              </a:rPr>
              <a:t>ĐK.</a:t>
            </a:r>
            <a:r>
              <a:rPr lang="vi-VN" sz="7200" b="0" dirty="0">
                <a:solidFill>
                  <a:srgbClr val="002060"/>
                </a:solidFill>
                <a:effectLst/>
                <a:latin typeface="UTM American Sans" panose="02040603050506020204" pitchFamily="18" charset="0"/>
              </a:rPr>
              <a:t> Xin Ngôi Ba Thiên Chúa ngự xuống trên chúng con, ban hồng ân chan chứa thấm nhuần hồn xác chúng con</a:t>
            </a:r>
            <a:r>
              <a:rPr lang="en-US" sz="7200" b="0" dirty="0">
                <a:solidFill>
                  <a:srgbClr val="002060"/>
                </a:solidFill>
                <a:effectLst/>
                <a:latin typeface="UTM American Sans" panose="02040603050506020204" pitchFamily="18" charset="0"/>
              </a:rPr>
              <a:t>.</a:t>
            </a:r>
            <a:r>
              <a:rPr lang="vi-VN" sz="7200" b="0" dirty="0">
                <a:solidFill>
                  <a:srgbClr val="002060"/>
                </a:solidFill>
                <a:effectLst/>
                <a:latin typeface="UTM American Sans" panose="02040603050506020204" pitchFamily="18" charset="0"/>
              </a:rPr>
              <a:t> </a:t>
            </a:r>
            <a:endParaRPr lang="en-US" sz="7200" b="0" dirty="0">
              <a:solidFill>
                <a:srgbClr val="002060"/>
              </a:solidFill>
              <a:effectLst/>
              <a:latin typeface="UTM American Sans" panose="02040603050506020204" pitchFamily="18" charset="0"/>
            </a:endParaRPr>
          </a:p>
        </p:txBody>
      </p:sp>
    </p:spTree>
    <p:extLst>
      <p:ext uri="{BB962C8B-B14F-4D97-AF65-F5344CB8AC3E}">
        <p14:creationId xmlns:p14="http://schemas.microsoft.com/office/powerpoint/2010/main" val="5101155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7C90-DB15-ED46-1B1D-697C6295AC5A}"/>
              </a:ext>
            </a:extLst>
          </p:cNvPr>
          <p:cNvSpPr>
            <a:spLocks noGrp="1"/>
          </p:cNvSpPr>
          <p:nvPr>
            <p:ph type="title"/>
          </p:nvPr>
        </p:nvSpPr>
        <p:spPr>
          <a:xfrm>
            <a:off x="0" y="0"/>
            <a:ext cx="9144000" cy="6858000"/>
          </a:xfrm>
        </p:spPr>
        <p:txBody>
          <a:bodyPr>
            <a:normAutofit/>
          </a:bodyPr>
          <a:lstStyle/>
          <a:p>
            <a:pPr algn="just"/>
            <a:r>
              <a:rPr lang="en-US" sz="7200" dirty="0">
                <a:solidFill>
                  <a:srgbClr val="FF0000"/>
                </a:solidFill>
                <a:latin typeface="UTM American Sans" panose="02040603050506020204" pitchFamily="18" charset="0"/>
              </a:rPr>
              <a:t>*</a:t>
            </a:r>
            <a:r>
              <a:rPr lang="en-US" sz="7200" dirty="0">
                <a:solidFill>
                  <a:srgbClr val="002060"/>
                </a:solidFill>
                <a:latin typeface="UTM American Sans" panose="02040603050506020204" pitchFamily="18" charset="0"/>
              </a:rPr>
              <a:t> B</a:t>
            </a:r>
            <a:r>
              <a:rPr lang="vi-VN" sz="7200" b="0" dirty="0">
                <a:solidFill>
                  <a:srgbClr val="002060"/>
                </a:solidFill>
                <a:effectLst/>
                <a:latin typeface="UTM American Sans" panose="02040603050506020204" pitchFamily="18" charset="0"/>
              </a:rPr>
              <a:t>iến chúng con thành những chiến sĩ theo Chúa Ki - tô, thành nhân chứng Nước Trời cho muôn người trong khắp nơi.</a:t>
            </a:r>
            <a:endParaRPr lang="en-US" sz="7200" dirty="0"/>
          </a:p>
        </p:txBody>
      </p:sp>
    </p:spTree>
    <p:extLst>
      <p:ext uri="{BB962C8B-B14F-4D97-AF65-F5344CB8AC3E}">
        <p14:creationId xmlns:p14="http://schemas.microsoft.com/office/powerpoint/2010/main" val="33497509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scene3d>
              <a:camera prst="orthographicFront"/>
              <a:lightRig rig="threePt" dir="t">
                <a:rot lat="0" lon="0" rev="16800000"/>
              </a:lightRig>
            </a:scene3d>
            <a:sp3d prstMaterial="metal">
              <a:bevelT w="88900" h="38100"/>
            </a:sp3d>
          </a:bodyPr>
          <a:lstStyle/>
          <a:p>
            <a:pPr marL="27432" indent="0" algn="ctr">
              <a:lnSpc>
                <a:spcPct val="120000"/>
              </a:lnSpc>
              <a:buNone/>
            </a:pPr>
            <a:r>
              <a:rPr lang="en-US" sz="1600" b="0" dirty="0">
                <a:solidFill>
                  <a:srgbClr val="FF0000"/>
                </a:solidFill>
                <a:effectLst/>
                <a:latin typeface="UTM American Sans" panose="02040603050506020204" pitchFamily="18" charset="0"/>
                <a:ea typeface="Tahoma" pitchFamily="34" charset="0"/>
                <a:cs typeface="Times New Roman" pitchFamily="18" charset="0"/>
              </a:rPr>
              <a:t> </a:t>
            </a:r>
          </a:p>
          <a:p>
            <a:pPr marL="27432" indent="0" algn="ctr">
              <a:lnSpc>
                <a:spcPct val="120000"/>
              </a:lnSpc>
              <a:buNone/>
            </a:pPr>
            <a:r>
              <a:rPr lang="en-US" sz="5400" b="0" u="sng" dirty="0">
                <a:solidFill>
                  <a:srgbClr val="002060"/>
                </a:solidFill>
                <a:effectLst/>
                <a:latin typeface="UTM American Sans" panose="02040603050506020204" pitchFamily="18" charset="0"/>
                <a:ea typeface="Tahoma" pitchFamily="34" charset="0"/>
                <a:cs typeface="Times New Roman" pitchFamily="18" charset="0"/>
              </a:rPr>
              <a:t>Ca </a:t>
            </a:r>
            <a:r>
              <a:rPr lang="en-US" sz="5400" b="0" u="sng" dirty="0" err="1">
                <a:solidFill>
                  <a:srgbClr val="002060"/>
                </a:solidFill>
                <a:effectLst/>
                <a:latin typeface="UTM American Sans" panose="02040603050506020204" pitchFamily="18" charset="0"/>
                <a:ea typeface="Tahoma" pitchFamily="34" charset="0"/>
                <a:cs typeface="Times New Roman" pitchFamily="18" charset="0"/>
              </a:rPr>
              <a:t>Nguyện</a:t>
            </a:r>
            <a:r>
              <a:rPr lang="en-US" sz="5400" b="0" u="sng" dirty="0">
                <a:solidFill>
                  <a:srgbClr val="002060"/>
                </a:solidFill>
                <a:effectLst/>
                <a:latin typeface="UTM American Sans" panose="02040603050506020204" pitchFamily="18" charset="0"/>
                <a:ea typeface="Tahoma" pitchFamily="34" charset="0"/>
                <a:cs typeface="Times New Roman" pitchFamily="18" charset="0"/>
              </a:rPr>
              <a:t> </a:t>
            </a:r>
            <a:r>
              <a:rPr lang="en-US" sz="5400" b="0" u="sng" dirty="0" err="1">
                <a:solidFill>
                  <a:srgbClr val="002060"/>
                </a:solidFill>
                <a:effectLst/>
                <a:latin typeface="UTM American Sans" panose="02040603050506020204" pitchFamily="18" charset="0"/>
                <a:ea typeface="Tahoma" pitchFamily="34" charset="0"/>
                <a:cs typeface="Times New Roman" pitchFamily="18" charset="0"/>
              </a:rPr>
              <a:t>Hiệp</a:t>
            </a:r>
            <a:r>
              <a:rPr lang="en-US" sz="5400" b="0" u="sng" dirty="0">
                <a:solidFill>
                  <a:srgbClr val="002060"/>
                </a:solidFill>
                <a:effectLst/>
                <a:latin typeface="UTM American Sans" panose="02040603050506020204" pitchFamily="18" charset="0"/>
                <a:ea typeface="Tahoma" pitchFamily="34" charset="0"/>
                <a:cs typeface="Times New Roman" pitchFamily="18" charset="0"/>
              </a:rPr>
              <a:t> </a:t>
            </a:r>
            <a:r>
              <a:rPr lang="en-US" sz="5400" b="0" u="sng" dirty="0" err="1">
                <a:solidFill>
                  <a:srgbClr val="002060"/>
                </a:solidFill>
                <a:effectLst/>
                <a:latin typeface="UTM American Sans" panose="02040603050506020204" pitchFamily="18" charset="0"/>
                <a:ea typeface="Tahoma" pitchFamily="34" charset="0"/>
                <a:cs typeface="Times New Roman" pitchFamily="18" charset="0"/>
              </a:rPr>
              <a:t>Lễ</a:t>
            </a:r>
            <a:r>
              <a:rPr lang="en-US" sz="5400" b="0" u="sng" dirty="0">
                <a:solidFill>
                  <a:srgbClr val="002060"/>
                </a:solidFill>
                <a:effectLst/>
                <a:latin typeface="UTM American Sans" panose="02040603050506020204" pitchFamily="18" charset="0"/>
                <a:ea typeface="Tahoma" pitchFamily="34" charset="0"/>
                <a:cs typeface="Times New Roman" pitchFamily="18" charset="0"/>
              </a:rPr>
              <a:t> </a:t>
            </a:r>
          </a:p>
          <a:p>
            <a:pPr marL="27432" indent="0" algn="ctr">
              <a:lnSpc>
                <a:spcPct val="120000"/>
              </a:lnSpc>
              <a:buNone/>
            </a:pPr>
            <a:endParaRPr lang="en-US" sz="2000" b="0" u="sng" dirty="0">
              <a:solidFill>
                <a:srgbClr val="002060"/>
              </a:solidFill>
              <a:effectLst/>
              <a:latin typeface="UTM American Sans" panose="02040603050506020204" pitchFamily="18" charset="0"/>
              <a:ea typeface="Tahoma" pitchFamily="34" charset="0"/>
              <a:cs typeface="Times New Roman" pitchFamily="18" charset="0"/>
            </a:endParaRPr>
          </a:p>
          <a:p>
            <a:pPr marL="27432" indent="0" algn="ctr">
              <a:lnSpc>
                <a:spcPct val="120000"/>
              </a:lnSpc>
              <a:buNone/>
            </a:pPr>
            <a:r>
              <a:rPr lang="en-US" sz="6600" dirty="0">
                <a:solidFill>
                  <a:srgbClr val="FF0000"/>
                </a:solidFill>
                <a:latin typeface="UTM Alberta Heavy" panose="02040603050506020204" pitchFamily="18" charset="0"/>
                <a:ea typeface="Tahoma" pitchFamily="34" charset="0"/>
                <a:cs typeface="Times New Roman" pitchFamily="18" charset="0"/>
              </a:rPr>
              <a:t>ÔI NHIỆM MÀU</a:t>
            </a:r>
          </a:p>
          <a:p>
            <a:pPr marL="27432" indent="0" algn="ctr">
              <a:lnSpc>
                <a:spcPct val="120000"/>
              </a:lnSpc>
              <a:buNone/>
            </a:pPr>
            <a:r>
              <a:rPr lang="en-US" sz="6600" dirty="0">
                <a:solidFill>
                  <a:srgbClr val="FF0000"/>
                </a:solidFill>
                <a:latin typeface="UTM Alberta Heavy" panose="02040603050506020204" pitchFamily="18" charset="0"/>
                <a:ea typeface="Tahoma" pitchFamily="34" charset="0"/>
                <a:cs typeface="Times New Roman" pitchFamily="18" charset="0"/>
              </a:rPr>
              <a:t>TÌNH YÊU BA NGÔI</a:t>
            </a:r>
          </a:p>
          <a:p>
            <a:pPr marL="27432" indent="0" algn="ctr">
              <a:lnSpc>
                <a:spcPct val="120000"/>
              </a:lnSpc>
              <a:buNone/>
            </a:pPr>
            <a:r>
              <a:rPr lang="en-US" sz="3600" b="0" i="1" dirty="0">
                <a:solidFill>
                  <a:srgbClr val="002060"/>
                </a:solidFill>
                <a:effectLst/>
                <a:latin typeface="UTM Alberta Heavy" panose="02040603050506020204" pitchFamily="18" charset="0"/>
                <a:ea typeface="Tahoma" pitchFamily="34" charset="0"/>
                <a:cs typeface="Times New Roman" pitchFamily="18" charset="0"/>
              </a:rPr>
              <a:t>St: </a:t>
            </a:r>
            <a:r>
              <a:rPr lang="en-US" sz="3600" b="0" i="1" dirty="0" err="1">
                <a:solidFill>
                  <a:srgbClr val="002060"/>
                </a:solidFill>
                <a:effectLst/>
                <a:latin typeface="UTM Alberta Heavy" panose="02040603050506020204" pitchFamily="18" charset="0"/>
                <a:ea typeface="Tahoma" pitchFamily="34" charset="0"/>
                <a:cs typeface="Times New Roman" pitchFamily="18" charset="0"/>
              </a:rPr>
              <a:t>Huỳnh</a:t>
            </a:r>
            <a:r>
              <a:rPr lang="en-US" sz="3600" b="0" i="1" dirty="0">
                <a:solidFill>
                  <a:srgbClr val="002060"/>
                </a:solidFill>
                <a:effectLst/>
                <a:latin typeface="UTM Alberta Heavy" panose="02040603050506020204" pitchFamily="18" charset="0"/>
                <a:ea typeface="Tahoma" pitchFamily="34" charset="0"/>
                <a:cs typeface="Times New Roman" pitchFamily="18" charset="0"/>
              </a:rPr>
              <a:t> Minh </a:t>
            </a:r>
            <a:r>
              <a:rPr lang="en-US" sz="3600" b="0" i="1" dirty="0" err="1">
                <a:solidFill>
                  <a:srgbClr val="002060"/>
                </a:solidFill>
                <a:effectLst/>
                <a:latin typeface="UTM Alberta Heavy" panose="02040603050506020204" pitchFamily="18" charset="0"/>
                <a:ea typeface="Tahoma" pitchFamily="34" charset="0"/>
                <a:cs typeface="Times New Roman" pitchFamily="18" charset="0"/>
              </a:rPr>
              <a:t>Kỳ</a:t>
            </a:r>
            <a:r>
              <a:rPr lang="en-US" sz="3600" b="0" i="1" dirty="0">
                <a:solidFill>
                  <a:srgbClr val="002060"/>
                </a:solidFill>
                <a:effectLst/>
                <a:latin typeface="UTM Alberta Heavy" panose="02040603050506020204" pitchFamily="18" charset="0"/>
                <a:ea typeface="Tahoma" pitchFamily="34" charset="0"/>
                <a:cs typeface="Times New Roman" pitchFamily="18" charset="0"/>
              </a:rPr>
              <a:t> &amp; </a:t>
            </a:r>
            <a:r>
              <a:rPr lang="en-US" sz="3600" b="0" i="1" dirty="0" err="1">
                <a:solidFill>
                  <a:srgbClr val="002060"/>
                </a:solidFill>
                <a:effectLst/>
                <a:latin typeface="UTM Alberta Heavy" panose="02040603050506020204" pitchFamily="18" charset="0"/>
                <a:ea typeface="Tahoma" pitchFamily="34" charset="0"/>
                <a:cs typeface="Times New Roman" pitchFamily="18" charset="0"/>
              </a:rPr>
              <a:t>Đinh</a:t>
            </a:r>
            <a:r>
              <a:rPr lang="en-US" sz="3600" b="0" i="1" dirty="0">
                <a:solidFill>
                  <a:srgbClr val="002060"/>
                </a:solidFill>
                <a:effectLst/>
                <a:latin typeface="UTM Alberta Heavy" panose="02040603050506020204" pitchFamily="18" charset="0"/>
                <a:ea typeface="Tahoma" pitchFamily="34" charset="0"/>
                <a:cs typeface="Times New Roman" pitchFamily="18" charset="0"/>
              </a:rPr>
              <a:t> </a:t>
            </a:r>
            <a:r>
              <a:rPr lang="en-US" sz="3600" b="0" i="1" dirty="0" err="1">
                <a:solidFill>
                  <a:srgbClr val="002060"/>
                </a:solidFill>
                <a:effectLst/>
                <a:latin typeface="UTM Alberta Heavy" panose="02040603050506020204" pitchFamily="18" charset="0"/>
                <a:ea typeface="Tahoma" pitchFamily="34" charset="0"/>
                <a:cs typeface="Times New Roman" pitchFamily="18" charset="0"/>
              </a:rPr>
              <a:t>Công</a:t>
            </a:r>
            <a:r>
              <a:rPr lang="en-US" sz="3600" b="0" i="1" dirty="0">
                <a:solidFill>
                  <a:srgbClr val="002060"/>
                </a:solidFill>
                <a:effectLst/>
                <a:latin typeface="UTM Alberta Heavy" panose="02040603050506020204" pitchFamily="18" charset="0"/>
                <a:ea typeface="Tahoma" pitchFamily="34" charset="0"/>
                <a:cs typeface="Times New Roman" pitchFamily="18" charset="0"/>
              </a:rPr>
              <a:t> </a:t>
            </a:r>
            <a:r>
              <a:rPr lang="en-US" sz="3600" b="0" i="1" dirty="0" err="1">
                <a:solidFill>
                  <a:srgbClr val="002060"/>
                </a:solidFill>
                <a:effectLst/>
                <a:latin typeface="UTM Alberta Heavy" panose="02040603050506020204" pitchFamily="18" charset="0"/>
                <a:ea typeface="Tahoma" pitchFamily="34" charset="0"/>
                <a:cs typeface="Times New Roman" pitchFamily="18" charset="0"/>
              </a:rPr>
              <a:t>Huỳnh</a:t>
            </a:r>
            <a:endParaRPr lang="en-US" sz="800" b="0" i="1" dirty="0">
              <a:solidFill>
                <a:srgbClr val="002060"/>
              </a:solidFill>
              <a:effectLst/>
              <a:latin typeface="UTM American Sans" panose="02040603050506020204" pitchFamily="18" charset="0"/>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rmAutofit/>
          </a:bodyPr>
          <a:lstStyle/>
          <a:p>
            <a:pPr algn="just"/>
            <a:r>
              <a:rPr lang="en-US" sz="6600" u="sng" dirty="0" err="1">
                <a:solidFill>
                  <a:srgbClr val="FF0000"/>
                </a:solidFill>
                <a:latin typeface="UTM American Sans" panose="02040603050506020204" pitchFamily="18" charset="0"/>
              </a:rPr>
              <a:t>Đk</a:t>
            </a:r>
            <a:r>
              <a:rPr lang="en-US" sz="6600" u="sng" dirty="0">
                <a:solidFill>
                  <a:srgbClr val="FF0000"/>
                </a:solidFill>
                <a:latin typeface="UTM American Sans" panose="02040603050506020204" pitchFamily="18" charset="0"/>
              </a:rPr>
              <a:t>:</a:t>
            </a:r>
            <a:r>
              <a:rPr lang="en-US" sz="6600" dirty="0">
                <a:latin typeface="UTM American Sans" panose="02040603050506020204" pitchFamily="18" charset="0"/>
              </a:rPr>
              <a:t> </a:t>
            </a:r>
            <a:r>
              <a:rPr lang="en-US" sz="6600" dirty="0" err="1">
                <a:solidFill>
                  <a:srgbClr val="002060"/>
                </a:solidFill>
                <a:latin typeface="UTM American Sans" panose="02040603050506020204" pitchFamily="18" charset="0"/>
              </a:rPr>
              <a:t>mầu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nhiệm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Thiên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Chúa</a:t>
            </a:r>
            <a:r>
              <a:rPr lang="en-US" sz="6600" dirty="0">
                <a:solidFill>
                  <a:srgbClr val="002060"/>
                </a:solidFill>
                <a:latin typeface="UTM American Sans" panose="02040603050506020204" pitchFamily="18" charset="0"/>
              </a:rPr>
              <a:t> Ba </a:t>
            </a:r>
            <a:r>
              <a:rPr lang="en-US" sz="6600" dirty="0" err="1">
                <a:solidFill>
                  <a:srgbClr val="002060"/>
                </a:solidFill>
                <a:latin typeface="UTM American Sans" panose="02040603050506020204" pitchFamily="18" charset="0"/>
              </a:rPr>
              <a:t>Ngôi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là</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mầu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nhiệm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tình</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yêu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tuyệt</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đối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là</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mạch</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suối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ân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sủng</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muôn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đời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là</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tinh</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hoa</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cho</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sự</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hiệp</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nhất</a:t>
            </a:r>
            <a:r>
              <a:rPr lang="en-US" sz="6600" dirty="0">
                <a:solidFill>
                  <a:srgbClr val="002060"/>
                </a:solidFill>
                <a:latin typeface="UTM American Sans" panose="02040603050506020204" pitchFamily="18" charset="0"/>
              </a:rPr>
              <a:t>.</a:t>
            </a:r>
            <a:endParaRPr lang="en-US" sz="6600" b="0" dirty="0">
              <a:effectLst/>
              <a:latin typeface="UTM American Sans" panose="02040603050506020204" pitchFamily="18" charset="0"/>
            </a:endParaRPr>
          </a:p>
        </p:txBody>
      </p:sp>
    </p:spTree>
    <p:extLst>
      <p:ext uri="{BB962C8B-B14F-4D97-AF65-F5344CB8AC3E}">
        <p14:creationId xmlns:p14="http://schemas.microsoft.com/office/powerpoint/2010/main" val="1228390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2" y="209"/>
            <a:ext cx="9142898" cy="6857588"/>
          </a:xfrm>
        </p:spPr>
        <p:txBody>
          <a:bodyPr>
            <a:noAutofit/>
            <a:scene3d>
              <a:camera prst="orthographicFront"/>
              <a:lightRig rig="soft" dir="t">
                <a:rot lat="0" lon="0" rev="15600000"/>
              </a:lightRig>
            </a:scene3d>
            <a:sp3d extrusionH="57150" prstMaterial="softEdge">
              <a:bevelT w="88900" h="38100"/>
            </a:sp3d>
          </a:bodyPr>
          <a:lstStyle/>
          <a:p>
            <a:pPr algn="just"/>
            <a:r>
              <a:rPr lang="vi-VN" sz="6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Lạy Chúa Thánh Thần là Ánh sáng Chân lý vẹn toàn,| Chúa ban những ân huệ thích hợp cho từng thời đại,| và dùng nhiều cách thế kỳ diệu để hướng dẫn Hội Thánh</a:t>
            </a:r>
            <a:r>
              <a:rPr lang="en-US" sz="6000"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a:t>
            </a:r>
          </a:p>
        </p:txBody>
      </p:sp>
    </p:spTree>
    <p:extLst>
      <p:ext uri="{BB962C8B-B14F-4D97-AF65-F5344CB8AC3E}">
        <p14:creationId xmlns:p14="http://schemas.microsoft.com/office/powerpoint/2010/main" val="2518010980"/>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29EE3-79E0-F1E1-A7B1-E82BE0FDFC85}"/>
              </a:ext>
            </a:extLst>
          </p:cNvPr>
          <p:cNvSpPr>
            <a:spLocks noGrp="1"/>
          </p:cNvSpPr>
          <p:nvPr>
            <p:ph type="title"/>
          </p:nvPr>
        </p:nvSpPr>
        <p:spPr>
          <a:xfrm>
            <a:off x="0" y="0"/>
            <a:ext cx="9144000" cy="6858000"/>
          </a:xfrm>
        </p:spPr>
        <p:txBody>
          <a:bodyPr>
            <a:normAutofit/>
          </a:bodyPr>
          <a:lstStyle/>
          <a:p>
            <a:pPr algn="just"/>
            <a:r>
              <a:rPr lang="en-US" sz="6600" dirty="0">
                <a:solidFill>
                  <a:srgbClr val="FF0000"/>
                </a:solidFill>
                <a:latin typeface="UTM American Sans" panose="02040603050506020204" pitchFamily="18" charset="0"/>
              </a:rPr>
              <a:t>***</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Mầu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nhiệm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Thiên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Chúa</a:t>
            </a:r>
            <a:r>
              <a:rPr lang="en-US" sz="6600" dirty="0">
                <a:solidFill>
                  <a:srgbClr val="002060"/>
                </a:solidFill>
                <a:latin typeface="UTM American Sans" panose="02040603050506020204" pitchFamily="18" charset="0"/>
              </a:rPr>
              <a:t> Ba </a:t>
            </a:r>
            <a:r>
              <a:rPr lang="en-US" sz="6600" dirty="0" err="1">
                <a:solidFill>
                  <a:srgbClr val="002060"/>
                </a:solidFill>
                <a:latin typeface="UTM American Sans" panose="02040603050506020204" pitchFamily="18" charset="0"/>
              </a:rPr>
              <a:t>Ngôi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xin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cho</a:t>
            </a:r>
            <a:r>
              <a:rPr lang="en-US" sz="6600" dirty="0">
                <a:solidFill>
                  <a:srgbClr val="002060"/>
                </a:solidFill>
                <a:latin typeface="UTM American Sans" panose="02040603050506020204" pitchFamily="18" charset="0"/>
              </a:rPr>
              <a:t> con </a:t>
            </a:r>
            <a:r>
              <a:rPr lang="en-US" sz="6600" dirty="0" err="1">
                <a:solidFill>
                  <a:srgbClr val="002060"/>
                </a:solidFill>
                <a:latin typeface="UTM American Sans" panose="02040603050506020204" pitchFamily="18" charset="0"/>
              </a:rPr>
              <a:t>biết</a:t>
            </a:r>
            <a:r>
              <a:rPr lang="en-US" sz="6600" dirty="0">
                <a:solidFill>
                  <a:srgbClr val="002060"/>
                </a:solidFill>
                <a:latin typeface="UTM American Sans" panose="02040603050506020204" pitchFamily="18" charset="0"/>
              </a:rPr>
              <a:t> tin </a:t>
            </a:r>
            <a:r>
              <a:rPr lang="en-US" sz="6600" dirty="0" err="1">
                <a:solidFill>
                  <a:srgbClr val="002060"/>
                </a:solidFill>
                <a:latin typeface="UTM American Sans" panose="02040603050506020204" pitchFamily="18" charset="0"/>
              </a:rPr>
              <a:t>vào</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Ngài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đang</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ngự</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trị</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sâu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thẳm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trong</a:t>
            </a:r>
            <a:r>
              <a:rPr lang="en-US" sz="6600" dirty="0">
                <a:solidFill>
                  <a:srgbClr val="002060"/>
                </a:solidFill>
                <a:latin typeface="UTM American Sans" panose="02040603050506020204" pitchFamily="18" charset="0"/>
              </a:rPr>
              <a:t> con. </a:t>
            </a:r>
            <a:r>
              <a:rPr lang="en-US" sz="6600" dirty="0" err="1">
                <a:solidFill>
                  <a:srgbClr val="002060"/>
                </a:solidFill>
                <a:latin typeface="UTM American Sans" panose="02040603050506020204" pitchFamily="18" charset="0"/>
              </a:rPr>
              <a:t>Ôi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Nhiệm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màu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tình</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yêu</a:t>
            </a:r>
            <a:r>
              <a:rPr lang="en-US" sz="6600" dirty="0">
                <a:solidFill>
                  <a:srgbClr val="002060"/>
                </a:solidFill>
                <a:latin typeface="UTM American Sans" panose="02040603050506020204" pitchFamily="18" charset="0"/>
              </a:rPr>
              <a:t> Ba </a:t>
            </a:r>
            <a:r>
              <a:rPr lang="en-US" sz="6600" dirty="0" err="1">
                <a:solidFill>
                  <a:srgbClr val="002060"/>
                </a:solidFill>
                <a:latin typeface="UTM American Sans" panose="02040603050506020204" pitchFamily="18" charset="0"/>
              </a:rPr>
              <a:t>Ngôi</a:t>
            </a:r>
            <a:r>
              <a:rPr lang="en-US" sz="6600" dirty="0">
                <a:solidFill>
                  <a:srgbClr val="002060"/>
                </a:solidFill>
                <a:latin typeface="UTM American Sans" panose="02040603050506020204" pitchFamily="18" charset="0"/>
              </a:rPr>
              <a:t>.</a:t>
            </a:r>
            <a:endParaRPr lang="en-US" sz="6600" dirty="0"/>
          </a:p>
        </p:txBody>
      </p:sp>
    </p:spTree>
    <p:extLst>
      <p:ext uri="{BB962C8B-B14F-4D97-AF65-F5344CB8AC3E}">
        <p14:creationId xmlns:p14="http://schemas.microsoft.com/office/powerpoint/2010/main" val="42058985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rmAutofit/>
          </a:bodyPr>
          <a:lstStyle/>
          <a:p>
            <a:pPr algn="just"/>
            <a:r>
              <a:rPr lang="en-US" sz="6600" b="0" u="sng" dirty="0">
                <a:solidFill>
                  <a:srgbClr val="FF0000"/>
                </a:solidFill>
                <a:effectLst/>
                <a:latin typeface="UTM American Sans" panose="02040603050506020204" pitchFamily="18" charset="0"/>
              </a:rPr>
              <a:t>Tk1:</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Thờ</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lạy</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Thiên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Chúa</a:t>
            </a:r>
            <a:r>
              <a:rPr lang="en-US" sz="6600" b="0" dirty="0">
                <a:solidFill>
                  <a:srgbClr val="002060"/>
                </a:solidFill>
                <a:effectLst/>
                <a:latin typeface="UTM American Sans" panose="02040603050506020204" pitchFamily="18" charset="0"/>
              </a:rPr>
              <a:t> Ba </a:t>
            </a:r>
            <a:r>
              <a:rPr lang="en-US" sz="6600" b="0" dirty="0" err="1">
                <a:solidFill>
                  <a:srgbClr val="002060"/>
                </a:solidFill>
                <a:effectLst/>
                <a:latin typeface="UTM American Sans" panose="02040603050506020204" pitchFamily="18" charset="0"/>
              </a:rPr>
              <a:t>Ngôi</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là</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mẫu</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gương</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của</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tình</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yêu</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thương</a:t>
            </a:r>
            <a:r>
              <a:rPr lang="en-US" sz="6600" b="0" dirty="0">
                <a:solidFill>
                  <a:srgbClr val="002060"/>
                </a:solidFill>
                <a:effectLst/>
                <a:latin typeface="UTM American Sans" panose="02040603050506020204" pitchFamily="18" charset="0"/>
              </a:rPr>
              <a:t>. Xin </a:t>
            </a:r>
            <a:r>
              <a:rPr lang="en-US" sz="6600" b="0" dirty="0" err="1">
                <a:solidFill>
                  <a:srgbClr val="002060"/>
                </a:solidFill>
                <a:effectLst/>
                <a:latin typeface="UTM American Sans" panose="02040603050506020204" pitchFamily="18" charset="0"/>
              </a:rPr>
              <a:t>dạy</a:t>
            </a:r>
            <a:r>
              <a:rPr lang="en-US" sz="6600" b="0" dirty="0">
                <a:solidFill>
                  <a:srgbClr val="002060"/>
                </a:solidFill>
                <a:effectLst/>
                <a:latin typeface="UTM American Sans" panose="02040603050506020204" pitchFamily="18" charset="0"/>
              </a:rPr>
              <a:t> con </a:t>
            </a:r>
            <a:r>
              <a:rPr lang="en-US" sz="6600" b="0" dirty="0" err="1">
                <a:solidFill>
                  <a:srgbClr val="002060"/>
                </a:solidFill>
                <a:effectLst/>
                <a:latin typeface="UTM American Sans" panose="02040603050506020204" pitchFamily="18" charset="0"/>
              </a:rPr>
              <a:t>biết</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sống</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phục</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vụ</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quên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lợi</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danh</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xa</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điều</a:t>
            </a:r>
            <a:r>
              <a:rPr lang="en-US" sz="6600" b="0" dirty="0">
                <a:solidFill>
                  <a:srgbClr val="002060"/>
                </a:solidFill>
                <a:effectLst/>
                <a:latin typeface="UTM American Sans" panose="02040603050506020204" pitchFamily="18" charset="0"/>
              </a:rPr>
              <a:t> chia </a:t>
            </a:r>
            <a:r>
              <a:rPr lang="en-US" sz="6600" b="0" dirty="0" err="1">
                <a:solidFill>
                  <a:srgbClr val="002060"/>
                </a:solidFill>
                <a:effectLst/>
                <a:latin typeface="UTM American Sans" panose="02040603050506020204" pitchFamily="18" charset="0"/>
              </a:rPr>
              <a:t>rẽ</a:t>
            </a:r>
            <a:r>
              <a:rPr lang="en-US" sz="6600" b="0" dirty="0">
                <a:solidFill>
                  <a:srgbClr val="002060"/>
                </a:solidFill>
                <a:effectLst/>
                <a:latin typeface="UTM American Sans" panose="02040603050506020204" pitchFamily="18" charset="0"/>
              </a:rPr>
              <a:t>. </a:t>
            </a:r>
          </a:p>
        </p:txBody>
      </p:sp>
    </p:spTree>
    <p:extLst>
      <p:ext uri="{BB962C8B-B14F-4D97-AF65-F5344CB8AC3E}">
        <p14:creationId xmlns:p14="http://schemas.microsoft.com/office/powerpoint/2010/main" val="5763235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29EE3-79E0-F1E1-A7B1-E82BE0FDFC85}"/>
              </a:ext>
            </a:extLst>
          </p:cNvPr>
          <p:cNvSpPr>
            <a:spLocks noGrp="1"/>
          </p:cNvSpPr>
          <p:nvPr>
            <p:ph type="title"/>
          </p:nvPr>
        </p:nvSpPr>
        <p:spPr>
          <a:xfrm>
            <a:off x="0" y="0"/>
            <a:ext cx="9144000" cy="6858000"/>
          </a:xfrm>
        </p:spPr>
        <p:txBody>
          <a:bodyPr>
            <a:normAutofit/>
          </a:bodyPr>
          <a:lstStyle/>
          <a:p>
            <a:pPr algn="just"/>
            <a:r>
              <a:rPr lang="en-US" sz="6600" b="0" dirty="0">
                <a:solidFill>
                  <a:srgbClr val="FF0000"/>
                </a:solidFill>
                <a:effectLst/>
                <a:latin typeface="UTM American Sans" panose="02040603050506020204" pitchFamily="18" charset="0"/>
              </a:rPr>
              <a:t>*</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Thờ</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lạy</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Thiên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Chúa</a:t>
            </a:r>
            <a:r>
              <a:rPr lang="en-US" sz="6600" b="0" dirty="0">
                <a:solidFill>
                  <a:srgbClr val="002060"/>
                </a:solidFill>
                <a:effectLst/>
                <a:latin typeface="UTM American Sans" panose="02040603050506020204" pitchFamily="18" charset="0"/>
              </a:rPr>
              <a:t> Ba </a:t>
            </a:r>
            <a:r>
              <a:rPr lang="en-US" sz="6600" b="0" dirty="0" err="1">
                <a:solidFill>
                  <a:srgbClr val="002060"/>
                </a:solidFill>
                <a:effectLst/>
                <a:latin typeface="UTM American Sans" panose="02040603050506020204" pitchFamily="18" charset="0"/>
              </a:rPr>
              <a:t>Ngôi</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xin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dạy</a:t>
            </a:r>
            <a:r>
              <a:rPr lang="en-US" sz="6600" b="0" dirty="0">
                <a:solidFill>
                  <a:srgbClr val="002060"/>
                </a:solidFill>
                <a:effectLst/>
                <a:latin typeface="UTM American Sans" panose="02040603050506020204" pitchFamily="18" charset="0"/>
              </a:rPr>
              <a:t> con </a:t>
            </a:r>
            <a:r>
              <a:rPr lang="en-US" sz="6600" b="0" dirty="0" err="1">
                <a:solidFill>
                  <a:srgbClr val="002060"/>
                </a:solidFill>
                <a:effectLst/>
                <a:latin typeface="UTM American Sans" panose="02040603050506020204" pitchFamily="18" charset="0"/>
              </a:rPr>
              <a:t>biết</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yêu</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như</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Ngài</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Sống</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quảng</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đại</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và</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luôn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tha</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thứ</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quên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chính</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mình</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và</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yêu</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anh</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em</a:t>
            </a:r>
            <a:r>
              <a:rPr lang="en-US" sz="6600" b="0" dirty="0">
                <a:solidFill>
                  <a:srgbClr val="002060"/>
                </a:solidFill>
                <a:effectLst/>
                <a:latin typeface="UTM American Sans" panose="02040603050506020204" pitchFamily="18" charset="0"/>
              </a:rPr>
              <a:t>.</a:t>
            </a:r>
            <a:endParaRPr lang="en-US" sz="6600" dirty="0"/>
          </a:p>
        </p:txBody>
      </p:sp>
    </p:spTree>
    <p:extLst>
      <p:ext uri="{BB962C8B-B14F-4D97-AF65-F5344CB8AC3E}">
        <p14:creationId xmlns:p14="http://schemas.microsoft.com/office/powerpoint/2010/main" val="12344422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rmAutofit/>
          </a:bodyPr>
          <a:lstStyle/>
          <a:p>
            <a:pPr algn="just"/>
            <a:r>
              <a:rPr lang="en-US" sz="6600" u="sng" dirty="0" err="1">
                <a:solidFill>
                  <a:srgbClr val="FF0000"/>
                </a:solidFill>
                <a:latin typeface="UTM American Sans" panose="02040603050506020204" pitchFamily="18" charset="0"/>
              </a:rPr>
              <a:t>Đk</a:t>
            </a:r>
            <a:r>
              <a:rPr lang="en-US" sz="6600" u="sng" dirty="0">
                <a:solidFill>
                  <a:srgbClr val="FF0000"/>
                </a:solidFill>
                <a:latin typeface="UTM American Sans" panose="02040603050506020204" pitchFamily="18" charset="0"/>
              </a:rPr>
              <a:t>:</a:t>
            </a:r>
            <a:r>
              <a:rPr lang="en-US" sz="6600" dirty="0">
                <a:latin typeface="UTM American Sans" panose="02040603050506020204" pitchFamily="18" charset="0"/>
              </a:rPr>
              <a:t> </a:t>
            </a:r>
            <a:r>
              <a:rPr lang="en-US" sz="6600" dirty="0" err="1">
                <a:solidFill>
                  <a:srgbClr val="002060"/>
                </a:solidFill>
                <a:latin typeface="UTM American Sans" panose="02040603050506020204" pitchFamily="18" charset="0"/>
              </a:rPr>
              <a:t>mầu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nhiệm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Thiên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Chúa</a:t>
            </a:r>
            <a:r>
              <a:rPr lang="en-US" sz="6600" dirty="0">
                <a:solidFill>
                  <a:srgbClr val="002060"/>
                </a:solidFill>
                <a:latin typeface="UTM American Sans" panose="02040603050506020204" pitchFamily="18" charset="0"/>
              </a:rPr>
              <a:t> Ba </a:t>
            </a:r>
            <a:r>
              <a:rPr lang="en-US" sz="6600" dirty="0" err="1">
                <a:solidFill>
                  <a:srgbClr val="002060"/>
                </a:solidFill>
                <a:latin typeface="UTM American Sans" panose="02040603050506020204" pitchFamily="18" charset="0"/>
              </a:rPr>
              <a:t>Ngôi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là</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mầu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nhiệm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tình</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yêu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tuyệt</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đối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là</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mạch</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suối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ân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sủng</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muôn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đời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là</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tinh</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hoa</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cho</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sự</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hiệp</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nhất</a:t>
            </a:r>
            <a:r>
              <a:rPr lang="en-US" sz="6600" dirty="0">
                <a:solidFill>
                  <a:srgbClr val="002060"/>
                </a:solidFill>
                <a:latin typeface="UTM American Sans" panose="02040603050506020204" pitchFamily="18" charset="0"/>
              </a:rPr>
              <a:t>.</a:t>
            </a:r>
            <a:endParaRPr lang="en-US" sz="6600" b="0" dirty="0">
              <a:effectLst/>
              <a:latin typeface="UTM American Sans" panose="02040603050506020204" pitchFamily="18" charset="0"/>
            </a:endParaRPr>
          </a:p>
        </p:txBody>
      </p:sp>
    </p:spTree>
    <p:extLst>
      <p:ext uri="{BB962C8B-B14F-4D97-AF65-F5344CB8AC3E}">
        <p14:creationId xmlns:p14="http://schemas.microsoft.com/office/powerpoint/2010/main" val="18152920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29EE3-79E0-F1E1-A7B1-E82BE0FDFC85}"/>
              </a:ext>
            </a:extLst>
          </p:cNvPr>
          <p:cNvSpPr>
            <a:spLocks noGrp="1"/>
          </p:cNvSpPr>
          <p:nvPr>
            <p:ph type="title"/>
          </p:nvPr>
        </p:nvSpPr>
        <p:spPr>
          <a:xfrm>
            <a:off x="0" y="0"/>
            <a:ext cx="9144000" cy="6858000"/>
          </a:xfrm>
        </p:spPr>
        <p:txBody>
          <a:bodyPr>
            <a:normAutofit/>
          </a:bodyPr>
          <a:lstStyle/>
          <a:p>
            <a:pPr algn="just"/>
            <a:r>
              <a:rPr lang="en-US" sz="6600" dirty="0">
                <a:solidFill>
                  <a:srgbClr val="FF0000"/>
                </a:solidFill>
                <a:latin typeface="UTM American Sans" panose="02040603050506020204" pitchFamily="18" charset="0"/>
              </a:rPr>
              <a:t>***</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Mầu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nhiệm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Thiên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Chúa</a:t>
            </a:r>
            <a:r>
              <a:rPr lang="en-US" sz="6600" dirty="0">
                <a:solidFill>
                  <a:srgbClr val="002060"/>
                </a:solidFill>
                <a:latin typeface="UTM American Sans" panose="02040603050506020204" pitchFamily="18" charset="0"/>
              </a:rPr>
              <a:t> Ba </a:t>
            </a:r>
            <a:r>
              <a:rPr lang="en-US" sz="6600" dirty="0" err="1">
                <a:solidFill>
                  <a:srgbClr val="002060"/>
                </a:solidFill>
                <a:latin typeface="UTM American Sans" panose="02040603050506020204" pitchFamily="18" charset="0"/>
              </a:rPr>
              <a:t>Ngôi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xin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cho</a:t>
            </a:r>
            <a:r>
              <a:rPr lang="en-US" sz="6600" dirty="0">
                <a:solidFill>
                  <a:srgbClr val="002060"/>
                </a:solidFill>
                <a:latin typeface="UTM American Sans" panose="02040603050506020204" pitchFamily="18" charset="0"/>
              </a:rPr>
              <a:t> con </a:t>
            </a:r>
            <a:r>
              <a:rPr lang="en-US" sz="6600" dirty="0" err="1">
                <a:solidFill>
                  <a:srgbClr val="002060"/>
                </a:solidFill>
                <a:latin typeface="UTM American Sans" panose="02040603050506020204" pitchFamily="18" charset="0"/>
              </a:rPr>
              <a:t>biết</a:t>
            </a:r>
            <a:r>
              <a:rPr lang="en-US" sz="6600" dirty="0">
                <a:solidFill>
                  <a:srgbClr val="002060"/>
                </a:solidFill>
                <a:latin typeface="UTM American Sans" panose="02040603050506020204" pitchFamily="18" charset="0"/>
              </a:rPr>
              <a:t> tin </a:t>
            </a:r>
            <a:r>
              <a:rPr lang="en-US" sz="6600" dirty="0" err="1">
                <a:solidFill>
                  <a:srgbClr val="002060"/>
                </a:solidFill>
                <a:latin typeface="UTM American Sans" panose="02040603050506020204" pitchFamily="18" charset="0"/>
              </a:rPr>
              <a:t>vào</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Ngài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đang</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ngự</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trị</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sâu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thẳm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trong</a:t>
            </a:r>
            <a:r>
              <a:rPr lang="en-US" sz="6600" dirty="0">
                <a:solidFill>
                  <a:srgbClr val="002060"/>
                </a:solidFill>
                <a:latin typeface="UTM American Sans" panose="02040603050506020204" pitchFamily="18" charset="0"/>
              </a:rPr>
              <a:t> con. </a:t>
            </a:r>
            <a:r>
              <a:rPr lang="en-US" sz="6600" dirty="0" err="1">
                <a:solidFill>
                  <a:srgbClr val="002060"/>
                </a:solidFill>
                <a:latin typeface="UTM American Sans" panose="02040603050506020204" pitchFamily="18" charset="0"/>
              </a:rPr>
              <a:t>Ôi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Nhiệm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màu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tình</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yêu</a:t>
            </a:r>
            <a:r>
              <a:rPr lang="en-US" sz="6600" dirty="0">
                <a:solidFill>
                  <a:srgbClr val="002060"/>
                </a:solidFill>
                <a:latin typeface="UTM American Sans" panose="02040603050506020204" pitchFamily="18" charset="0"/>
              </a:rPr>
              <a:t> Ba </a:t>
            </a:r>
            <a:r>
              <a:rPr lang="en-US" sz="6600" dirty="0" err="1">
                <a:solidFill>
                  <a:srgbClr val="002060"/>
                </a:solidFill>
                <a:latin typeface="UTM American Sans" panose="02040603050506020204" pitchFamily="18" charset="0"/>
              </a:rPr>
              <a:t>Ngôi</a:t>
            </a:r>
            <a:r>
              <a:rPr lang="en-US" sz="6600" dirty="0">
                <a:solidFill>
                  <a:srgbClr val="002060"/>
                </a:solidFill>
                <a:latin typeface="UTM American Sans" panose="02040603050506020204" pitchFamily="18" charset="0"/>
              </a:rPr>
              <a:t>.</a:t>
            </a:r>
            <a:endParaRPr lang="en-US" sz="6600" dirty="0"/>
          </a:p>
        </p:txBody>
      </p:sp>
    </p:spTree>
    <p:extLst>
      <p:ext uri="{BB962C8B-B14F-4D97-AF65-F5344CB8AC3E}">
        <p14:creationId xmlns:p14="http://schemas.microsoft.com/office/powerpoint/2010/main" val="31844226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rmAutofit/>
          </a:bodyPr>
          <a:lstStyle/>
          <a:p>
            <a:pPr algn="just"/>
            <a:r>
              <a:rPr lang="en-US" sz="6600" b="0" u="sng" dirty="0">
                <a:solidFill>
                  <a:srgbClr val="FF0000"/>
                </a:solidFill>
                <a:effectLst/>
                <a:latin typeface="UTM American Sans" panose="02040603050506020204" pitchFamily="18" charset="0"/>
              </a:rPr>
              <a:t>Tk2:</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Trọn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đời</a:t>
            </a:r>
            <a:r>
              <a:rPr lang="en-US" sz="6600" b="0" dirty="0">
                <a:solidFill>
                  <a:srgbClr val="002060"/>
                </a:solidFill>
                <a:effectLst/>
                <a:latin typeface="UTM American Sans" panose="02040603050506020204" pitchFamily="18" charset="0"/>
              </a:rPr>
              <a:t> con </a:t>
            </a:r>
            <a:r>
              <a:rPr lang="en-US" sz="6600" b="0" dirty="0" err="1">
                <a:solidFill>
                  <a:srgbClr val="002060"/>
                </a:solidFill>
                <a:effectLst/>
                <a:latin typeface="UTM American Sans" panose="02040603050506020204" pitchFamily="18" charset="0"/>
              </a:rPr>
              <a:t>mãi</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khát</a:t>
            </a:r>
            <a:r>
              <a:rPr lang="en-US" sz="6600" b="0" dirty="0">
                <a:solidFill>
                  <a:srgbClr val="002060"/>
                </a:solidFill>
                <a:effectLst/>
                <a:latin typeface="UTM American Sans" panose="02040603050506020204" pitchFamily="18" charset="0"/>
              </a:rPr>
              <a:t> khao </a:t>
            </a:r>
            <a:r>
              <a:rPr lang="en-US" sz="6600" b="0" dirty="0" err="1">
                <a:solidFill>
                  <a:srgbClr val="002060"/>
                </a:solidFill>
                <a:effectLst/>
                <a:latin typeface="UTM American Sans" panose="02040603050506020204" pitchFamily="18" charset="0"/>
              </a:rPr>
              <a:t>được</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sống</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trong</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màu</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nhiệm</a:t>
            </a:r>
            <a:r>
              <a:rPr lang="en-US" sz="6600" b="0" dirty="0">
                <a:solidFill>
                  <a:srgbClr val="002060"/>
                </a:solidFill>
                <a:effectLst/>
                <a:latin typeface="UTM American Sans" panose="02040603050506020204" pitchFamily="18" charset="0"/>
              </a:rPr>
              <a:t> Ba </a:t>
            </a:r>
            <a:r>
              <a:rPr lang="en-US" sz="6600" b="0" dirty="0" err="1">
                <a:solidFill>
                  <a:srgbClr val="002060"/>
                </a:solidFill>
                <a:effectLst/>
                <a:latin typeface="UTM American Sans" panose="02040603050506020204" pitchFamily="18" charset="0"/>
              </a:rPr>
              <a:t>Ngôi</a:t>
            </a:r>
            <a:r>
              <a:rPr lang="en-US" sz="6600" b="0" dirty="0">
                <a:solidFill>
                  <a:srgbClr val="002060"/>
                </a:solidFill>
                <a:effectLst/>
                <a:latin typeface="UTM American Sans" panose="02040603050506020204" pitchFamily="18" charset="0"/>
              </a:rPr>
              <a:t>. Xin </a:t>
            </a:r>
            <a:r>
              <a:rPr lang="en-US" sz="6600" b="0" dirty="0" err="1">
                <a:solidFill>
                  <a:srgbClr val="002060"/>
                </a:solidFill>
                <a:effectLst/>
                <a:latin typeface="UTM American Sans" panose="02040603050506020204" pitchFamily="18" charset="0"/>
              </a:rPr>
              <a:t>thành</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tâm</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phó</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thác</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vào</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Ngài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cho</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hồn</a:t>
            </a:r>
            <a:r>
              <a:rPr lang="en-US" sz="6600" dirty="0">
                <a:solidFill>
                  <a:srgbClr val="002060"/>
                </a:solidFill>
                <a:latin typeface="UTM American Sans" panose="02040603050506020204" pitchFamily="18" charset="0"/>
              </a:rPr>
              <a:t> con </a:t>
            </a:r>
            <a:r>
              <a:rPr lang="en-US" sz="6600" dirty="0" err="1">
                <a:solidFill>
                  <a:srgbClr val="002060"/>
                </a:solidFill>
                <a:latin typeface="UTM American Sans" panose="02040603050506020204" pitchFamily="18" charset="0"/>
              </a:rPr>
              <a:t>đêm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ngày</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nương</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náu</a:t>
            </a:r>
            <a:r>
              <a:rPr lang="en-US" sz="6600" dirty="0">
                <a:solidFill>
                  <a:srgbClr val="002060"/>
                </a:solidFill>
                <a:latin typeface="UTM American Sans" panose="02040603050506020204" pitchFamily="18" charset="0"/>
              </a:rPr>
              <a:t>. </a:t>
            </a:r>
            <a:endParaRPr lang="en-US" sz="6600" b="0" dirty="0">
              <a:solidFill>
                <a:srgbClr val="002060"/>
              </a:solidFill>
              <a:effectLst/>
              <a:latin typeface="UTM American Sans" panose="02040603050506020204" pitchFamily="18" charset="0"/>
            </a:endParaRPr>
          </a:p>
        </p:txBody>
      </p:sp>
    </p:spTree>
    <p:extLst>
      <p:ext uri="{BB962C8B-B14F-4D97-AF65-F5344CB8AC3E}">
        <p14:creationId xmlns:p14="http://schemas.microsoft.com/office/powerpoint/2010/main" val="35360130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29EE3-79E0-F1E1-A7B1-E82BE0FDFC85}"/>
              </a:ext>
            </a:extLst>
          </p:cNvPr>
          <p:cNvSpPr>
            <a:spLocks noGrp="1"/>
          </p:cNvSpPr>
          <p:nvPr>
            <p:ph type="title"/>
          </p:nvPr>
        </p:nvSpPr>
        <p:spPr>
          <a:xfrm>
            <a:off x="0" y="0"/>
            <a:ext cx="9144000" cy="6858000"/>
          </a:xfrm>
        </p:spPr>
        <p:txBody>
          <a:bodyPr>
            <a:normAutofit/>
          </a:bodyPr>
          <a:lstStyle/>
          <a:p>
            <a:pPr algn="just"/>
            <a:r>
              <a:rPr lang="en-US" sz="6600" dirty="0">
                <a:solidFill>
                  <a:srgbClr val="FF0000"/>
                </a:solidFill>
                <a:latin typeface="UTM American Sans" panose="02040603050506020204" pitchFamily="18" charset="0"/>
              </a:rPr>
              <a:t>*</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Hiệp</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lòng</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trong</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Chúa</a:t>
            </a:r>
            <a:r>
              <a:rPr lang="en-US" sz="6600" dirty="0">
                <a:solidFill>
                  <a:srgbClr val="002060"/>
                </a:solidFill>
                <a:latin typeface="UTM American Sans" panose="02040603050506020204" pitchFamily="18" charset="0"/>
              </a:rPr>
              <a:t> Ba </a:t>
            </a:r>
            <a:r>
              <a:rPr lang="en-US" sz="6600" dirty="0" err="1">
                <a:solidFill>
                  <a:srgbClr val="002060"/>
                </a:solidFill>
                <a:latin typeface="UTM American Sans" panose="02040603050506020204" pitchFamily="18" charset="0"/>
              </a:rPr>
              <a:t>Ngôi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Ôi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Tình</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yêu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vút</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cao</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tuyệt</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vời</a:t>
            </a:r>
            <a:r>
              <a:rPr lang="en-US" sz="6600" dirty="0">
                <a:solidFill>
                  <a:srgbClr val="002060"/>
                </a:solidFill>
                <a:latin typeface="UTM American Sans" panose="02040603050506020204" pitchFamily="18" charset="0"/>
              </a:rPr>
              <a:t>. Con </a:t>
            </a:r>
            <a:r>
              <a:rPr lang="en-US" sz="6600" dirty="0" err="1">
                <a:solidFill>
                  <a:srgbClr val="002060"/>
                </a:solidFill>
                <a:latin typeface="UTM American Sans" panose="02040603050506020204" pitchFamily="18" charset="0"/>
              </a:rPr>
              <a:t>phụng</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thờ</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và</a:t>
            </a:r>
            <a:r>
              <a:rPr lang="en-US" sz="6600" dirty="0">
                <a:solidFill>
                  <a:srgbClr val="002060"/>
                </a:solidFill>
                <a:latin typeface="UTM American Sans" panose="02040603050506020204" pitchFamily="18" charset="0"/>
              </a:rPr>
              <a:t> tin </a:t>
            </a:r>
            <a:r>
              <a:rPr lang="en-US" sz="6600" dirty="0" err="1">
                <a:solidFill>
                  <a:srgbClr val="002060"/>
                </a:solidFill>
                <a:latin typeface="UTM American Sans" panose="02040603050506020204" pitchFamily="18" charset="0"/>
              </a:rPr>
              <a:t>nơi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Chúa</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yêu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mến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ngài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và</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yêu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anh</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em</a:t>
            </a:r>
            <a:r>
              <a:rPr lang="en-US" sz="6600" dirty="0">
                <a:solidFill>
                  <a:srgbClr val="002060"/>
                </a:solidFill>
                <a:latin typeface="UTM American Sans" panose="02040603050506020204" pitchFamily="18" charset="0"/>
              </a:rPr>
              <a:t>.</a:t>
            </a:r>
            <a:endParaRPr lang="en-US" sz="6600" dirty="0"/>
          </a:p>
        </p:txBody>
      </p:sp>
    </p:spTree>
    <p:extLst>
      <p:ext uri="{BB962C8B-B14F-4D97-AF65-F5344CB8AC3E}">
        <p14:creationId xmlns:p14="http://schemas.microsoft.com/office/powerpoint/2010/main" val="3669300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rmAutofit/>
          </a:bodyPr>
          <a:lstStyle/>
          <a:p>
            <a:pPr algn="just"/>
            <a:r>
              <a:rPr lang="en-US" sz="6600" u="sng" dirty="0" err="1">
                <a:solidFill>
                  <a:srgbClr val="FF0000"/>
                </a:solidFill>
                <a:latin typeface="UTM American Sans" panose="02040603050506020204" pitchFamily="18" charset="0"/>
              </a:rPr>
              <a:t>Đk</a:t>
            </a:r>
            <a:r>
              <a:rPr lang="en-US" sz="6600" u="sng" dirty="0">
                <a:solidFill>
                  <a:srgbClr val="FF0000"/>
                </a:solidFill>
                <a:latin typeface="UTM American Sans" panose="02040603050506020204" pitchFamily="18" charset="0"/>
              </a:rPr>
              <a:t>:</a:t>
            </a:r>
            <a:r>
              <a:rPr lang="en-US" sz="6600" dirty="0">
                <a:latin typeface="UTM American Sans" panose="02040603050506020204" pitchFamily="18" charset="0"/>
              </a:rPr>
              <a:t> </a:t>
            </a:r>
            <a:r>
              <a:rPr lang="en-US" sz="6600" dirty="0" err="1">
                <a:solidFill>
                  <a:srgbClr val="002060"/>
                </a:solidFill>
                <a:latin typeface="UTM American Sans" panose="02040603050506020204" pitchFamily="18" charset="0"/>
              </a:rPr>
              <a:t>mầu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nhiệm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Thiên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Chúa</a:t>
            </a:r>
            <a:r>
              <a:rPr lang="en-US" sz="6600" dirty="0">
                <a:solidFill>
                  <a:srgbClr val="002060"/>
                </a:solidFill>
                <a:latin typeface="UTM American Sans" panose="02040603050506020204" pitchFamily="18" charset="0"/>
              </a:rPr>
              <a:t> Ba </a:t>
            </a:r>
            <a:r>
              <a:rPr lang="en-US" sz="6600" dirty="0" err="1">
                <a:solidFill>
                  <a:srgbClr val="002060"/>
                </a:solidFill>
                <a:latin typeface="UTM American Sans" panose="02040603050506020204" pitchFamily="18" charset="0"/>
              </a:rPr>
              <a:t>Ngôi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là</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mầu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nhiệm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tình</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yêu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tuyệt</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đối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là</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mạch</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suối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ân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sủng</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muôn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đời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là</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tinh</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hoa</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cho</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sự</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hiệp</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nhất</a:t>
            </a:r>
            <a:r>
              <a:rPr lang="en-US" sz="6600" dirty="0">
                <a:solidFill>
                  <a:srgbClr val="002060"/>
                </a:solidFill>
                <a:latin typeface="UTM American Sans" panose="02040603050506020204" pitchFamily="18" charset="0"/>
              </a:rPr>
              <a:t>.</a:t>
            </a:r>
            <a:endParaRPr lang="en-US" sz="6600" b="0" dirty="0">
              <a:effectLst/>
              <a:latin typeface="UTM American Sans" panose="02040603050506020204" pitchFamily="18" charset="0"/>
            </a:endParaRPr>
          </a:p>
        </p:txBody>
      </p:sp>
    </p:spTree>
    <p:extLst>
      <p:ext uri="{BB962C8B-B14F-4D97-AF65-F5344CB8AC3E}">
        <p14:creationId xmlns:p14="http://schemas.microsoft.com/office/powerpoint/2010/main" val="2098848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29EE3-79E0-F1E1-A7B1-E82BE0FDFC85}"/>
              </a:ext>
            </a:extLst>
          </p:cNvPr>
          <p:cNvSpPr>
            <a:spLocks noGrp="1"/>
          </p:cNvSpPr>
          <p:nvPr>
            <p:ph type="title"/>
          </p:nvPr>
        </p:nvSpPr>
        <p:spPr>
          <a:xfrm>
            <a:off x="0" y="0"/>
            <a:ext cx="9144000" cy="6858000"/>
          </a:xfrm>
        </p:spPr>
        <p:txBody>
          <a:bodyPr>
            <a:normAutofit/>
          </a:bodyPr>
          <a:lstStyle/>
          <a:p>
            <a:pPr algn="just"/>
            <a:r>
              <a:rPr lang="en-US" sz="6600" dirty="0">
                <a:solidFill>
                  <a:srgbClr val="FF0000"/>
                </a:solidFill>
                <a:latin typeface="UTM American Sans" panose="02040603050506020204" pitchFamily="18" charset="0"/>
              </a:rPr>
              <a:t>***</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Mầu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nhiệm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Thiên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Chúa</a:t>
            </a:r>
            <a:r>
              <a:rPr lang="en-US" sz="6600" dirty="0">
                <a:solidFill>
                  <a:srgbClr val="002060"/>
                </a:solidFill>
                <a:latin typeface="UTM American Sans" panose="02040603050506020204" pitchFamily="18" charset="0"/>
              </a:rPr>
              <a:t> Ba </a:t>
            </a:r>
            <a:r>
              <a:rPr lang="en-US" sz="6600" dirty="0" err="1">
                <a:solidFill>
                  <a:srgbClr val="002060"/>
                </a:solidFill>
                <a:latin typeface="UTM American Sans" panose="02040603050506020204" pitchFamily="18" charset="0"/>
              </a:rPr>
              <a:t>Ngôi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xin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cho</a:t>
            </a:r>
            <a:r>
              <a:rPr lang="en-US" sz="6600" dirty="0">
                <a:solidFill>
                  <a:srgbClr val="002060"/>
                </a:solidFill>
                <a:latin typeface="UTM American Sans" panose="02040603050506020204" pitchFamily="18" charset="0"/>
              </a:rPr>
              <a:t> con </a:t>
            </a:r>
            <a:r>
              <a:rPr lang="en-US" sz="6600" dirty="0" err="1">
                <a:solidFill>
                  <a:srgbClr val="002060"/>
                </a:solidFill>
                <a:latin typeface="UTM American Sans" panose="02040603050506020204" pitchFamily="18" charset="0"/>
              </a:rPr>
              <a:t>biết</a:t>
            </a:r>
            <a:r>
              <a:rPr lang="en-US" sz="6600" dirty="0">
                <a:solidFill>
                  <a:srgbClr val="002060"/>
                </a:solidFill>
                <a:latin typeface="UTM American Sans" panose="02040603050506020204" pitchFamily="18" charset="0"/>
              </a:rPr>
              <a:t> tin </a:t>
            </a:r>
            <a:r>
              <a:rPr lang="en-US" sz="6600" dirty="0" err="1">
                <a:solidFill>
                  <a:srgbClr val="002060"/>
                </a:solidFill>
                <a:latin typeface="UTM American Sans" panose="02040603050506020204" pitchFamily="18" charset="0"/>
              </a:rPr>
              <a:t>vào</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Ngài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đang</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ngự</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trị</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sâu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thẳm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trong</a:t>
            </a:r>
            <a:r>
              <a:rPr lang="en-US" sz="6600" dirty="0">
                <a:solidFill>
                  <a:srgbClr val="002060"/>
                </a:solidFill>
                <a:latin typeface="UTM American Sans" panose="02040603050506020204" pitchFamily="18" charset="0"/>
              </a:rPr>
              <a:t> con. </a:t>
            </a:r>
            <a:r>
              <a:rPr lang="en-US" sz="6600" dirty="0" err="1">
                <a:solidFill>
                  <a:srgbClr val="002060"/>
                </a:solidFill>
                <a:latin typeface="UTM American Sans" panose="02040603050506020204" pitchFamily="18" charset="0"/>
              </a:rPr>
              <a:t>Ôi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Nhiệm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màu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tình</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yêu</a:t>
            </a:r>
            <a:r>
              <a:rPr lang="en-US" sz="6600" dirty="0">
                <a:solidFill>
                  <a:srgbClr val="002060"/>
                </a:solidFill>
                <a:latin typeface="UTM American Sans" panose="02040603050506020204" pitchFamily="18" charset="0"/>
              </a:rPr>
              <a:t> Ba </a:t>
            </a:r>
            <a:r>
              <a:rPr lang="en-US" sz="6600" dirty="0" err="1">
                <a:solidFill>
                  <a:srgbClr val="002060"/>
                </a:solidFill>
                <a:latin typeface="UTM American Sans" panose="02040603050506020204" pitchFamily="18" charset="0"/>
              </a:rPr>
              <a:t>Ngôi</a:t>
            </a:r>
            <a:r>
              <a:rPr lang="en-US" sz="6600" dirty="0">
                <a:solidFill>
                  <a:srgbClr val="002060"/>
                </a:solidFill>
                <a:latin typeface="UTM American Sans" panose="02040603050506020204" pitchFamily="18" charset="0"/>
              </a:rPr>
              <a:t>.</a:t>
            </a:r>
            <a:endParaRPr lang="en-US" sz="6600" dirty="0"/>
          </a:p>
        </p:txBody>
      </p:sp>
    </p:spTree>
    <p:extLst>
      <p:ext uri="{BB962C8B-B14F-4D97-AF65-F5344CB8AC3E}">
        <p14:creationId xmlns:p14="http://schemas.microsoft.com/office/powerpoint/2010/main" val="6254200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rmAutofit/>
          </a:bodyPr>
          <a:lstStyle/>
          <a:p>
            <a:pPr algn="just"/>
            <a:r>
              <a:rPr lang="en-US" sz="6600" b="0" u="sng" dirty="0">
                <a:solidFill>
                  <a:srgbClr val="FF0000"/>
                </a:solidFill>
                <a:effectLst/>
                <a:latin typeface="UTM American Sans" panose="02040603050506020204" pitchFamily="18" charset="0"/>
              </a:rPr>
              <a:t>Tk3:</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Thờ</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lạy</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Thiên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Chúa</a:t>
            </a:r>
            <a:r>
              <a:rPr lang="en-US" sz="6600" b="0" dirty="0">
                <a:solidFill>
                  <a:srgbClr val="002060"/>
                </a:solidFill>
                <a:effectLst/>
                <a:latin typeface="UTM American Sans" panose="02040603050506020204" pitchFamily="18" charset="0"/>
              </a:rPr>
              <a:t> Ba </a:t>
            </a:r>
            <a:r>
              <a:rPr lang="en-US" sz="6600" b="0" dirty="0" err="1">
                <a:solidFill>
                  <a:srgbClr val="002060"/>
                </a:solidFill>
                <a:effectLst/>
                <a:latin typeface="UTM American Sans" panose="02040603050506020204" pitchFamily="18" charset="0"/>
              </a:rPr>
              <a:t>Ngôi</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nguyện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giúp</a:t>
            </a:r>
            <a:r>
              <a:rPr lang="en-US" sz="6600" b="0" dirty="0">
                <a:solidFill>
                  <a:srgbClr val="002060"/>
                </a:solidFill>
                <a:effectLst/>
                <a:latin typeface="UTM American Sans" panose="02040603050506020204" pitchFamily="18" charset="0"/>
              </a:rPr>
              <a:t> con </a:t>
            </a:r>
            <a:r>
              <a:rPr lang="en-US" sz="6600" b="0" dirty="0" err="1">
                <a:solidFill>
                  <a:srgbClr val="002060"/>
                </a:solidFill>
                <a:effectLst/>
                <a:latin typeface="UTM American Sans" panose="02040603050506020204" pitchFamily="18" charset="0"/>
              </a:rPr>
              <a:t>cảm</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nghiệm</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sâu</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xa</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Luôn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tìm</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theo</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Thánh</a:t>
            </a:r>
            <a:r>
              <a:rPr lang="en-US" sz="6600" b="0" dirty="0">
                <a:solidFill>
                  <a:srgbClr val="002060"/>
                </a:solidFill>
                <a:effectLst/>
                <a:latin typeface="UTM American Sans" panose="02040603050506020204" pitchFamily="18" charset="0"/>
              </a:rPr>
              <a:t> ý </a:t>
            </a:r>
            <a:r>
              <a:rPr lang="en-US" sz="6600" b="0" dirty="0" err="1">
                <a:solidFill>
                  <a:srgbClr val="002060"/>
                </a:solidFill>
                <a:effectLst/>
                <a:latin typeface="UTM American Sans" panose="02040603050506020204" pitchFamily="18" charset="0"/>
              </a:rPr>
              <a:t>của</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Ngài</a:t>
            </a:r>
            <a:r>
              <a:rPr lang="en-US" sz="6600" b="0" dirty="0">
                <a:solidFill>
                  <a:srgbClr val="002060"/>
                </a:solidFill>
                <a:effectLst/>
                <a:latin typeface="UTM American Sans" panose="02040603050506020204" pitchFamily="18" charset="0"/>
              </a:rPr>
              <a:t>, trung </a:t>
            </a:r>
            <a:r>
              <a:rPr lang="en-US" sz="6600" b="0" dirty="0" err="1">
                <a:solidFill>
                  <a:srgbClr val="002060"/>
                </a:solidFill>
                <a:effectLst/>
                <a:latin typeface="UTM American Sans" panose="02040603050506020204" pitchFamily="18" charset="0"/>
              </a:rPr>
              <a:t>thành</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trên</a:t>
            </a:r>
            <a:r>
              <a:rPr lang="en-US" sz="6600" b="0" dirty="0">
                <a:solidFill>
                  <a:srgbClr val="002060"/>
                </a:solidFill>
                <a:effectLst/>
                <a:latin typeface="UTM American Sans" panose="02040603050506020204" pitchFamily="18" charset="0"/>
              </a:rPr>
              <a:t> con </a:t>
            </a:r>
            <a:r>
              <a:rPr lang="en-US" sz="6600" b="0" dirty="0" err="1">
                <a:solidFill>
                  <a:srgbClr val="002060"/>
                </a:solidFill>
                <a:effectLst/>
                <a:latin typeface="UTM American Sans" panose="02040603050506020204" pitchFamily="18" charset="0"/>
              </a:rPr>
              <a:t>đường</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chân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lý</a:t>
            </a:r>
            <a:r>
              <a:rPr lang="en-US" sz="6600" b="0" dirty="0">
                <a:solidFill>
                  <a:srgbClr val="002060"/>
                </a:solidFill>
                <a:effectLst/>
                <a:latin typeface="UTM American Sans" panose="02040603050506020204" pitchFamily="18" charset="0"/>
              </a:rPr>
              <a:t>. </a:t>
            </a:r>
          </a:p>
        </p:txBody>
      </p:sp>
    </p:spTree>
    <p:extLst>
      <p:ext uri="{BB962C8B-B14F-4D97-AF65-F5344CB8AC3E}">
        <p14:creationId xmlns:p14="http://schemas.microsoft.com/office/powerpoint/2010/main" val="2426902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2" y="209"/>
            <a:ext cx="9142898" cy="6857588"/>
          </a:xfrm>
        </p:spPr>
        <p:txBody>
          <a:bodyPr>
            <a:noAutofit/>
            <a:scene3d>
              <a:camera prst="orthographicFront"/>
              <a:lightRig rig="soft" dir="t">
                <a:rot lat="0" lon="0" rev="15600000"/>
              </a:lightRig>
            </a:scene3d>
            <a:sp3d extrusionH="57150" prstMaterial="softEdge">
              <a:bevelT w="88900" h="38100"/>
            </a:sp3d>
          </a:bodyPr>
          <a:lstStyle/>
          <a:p>
            <a:pPr algn="just"/>
            <a:r>
              <a:rPr lang="vi-VN" sz="719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rPr>
              <a:t>này chúng con đang chung lời cầu nguyện cho các Giám mục,| và những người tham dự Thượng Hội đồng Giám mục thế giới.|</a:t>
            </a:r>
            <a:endParaRPr lang="en-US" sz="7199" b="0" dirty="0">
              <a:ln/>
              <a:solidFill>
                <a:srgbClr val="002060"/>
              </a:solidFill>
              <a:effectLst/>
              <a:latin typeface="UTM American Sans" panose="02040603050506020204" pitchFamily="18" charset="0"/>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3557920346"/>
      </p:ext>
    </p:extLst>
  </p:cSld>
  <p:clrMapOvr>
    <a:masterClrMapping/>
  </p:clrMapOvr>
  <p:transition spd="slow" advClick="0"/>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29EE3-79E0-F1E1-A7B1-E82BE0FDFC85}"/>
              </a:ext>
            </a:extLst>
          </p:cNvPr>
          <p:cNvSpPr>
            <a:spLocks noGrp="1"/>
          </p:cNvSpPr>
          <p:nvPr>
            <p:ph type="title"/>
          </p:nvPr>
        </p:nvSpPr>
        <p:spPr>
          <a:xfrm>
            <a:off x="0" y="0"/>
            <a:ext cx="9144000" cy="6858000"/>
          </a:xfrm>
        </p:spPr>
        <p:txBody>
          <a:bodyPr>
            <a:normAutofit/>
          </a:bodyPr>
          <a:lstStyle/>
          <a:p>
            <a:pPr algn="just"/>
            <a:r>
              <a:rPr lang="en-US" sz="6600" b="0" dirty="0">
                <a:solidFill>
                  <a:srgbClr val="FF0000"/>
                </a:solidFill>
                <a:effectLst/>
                <a:latin typeface="UTM American Sans" panose="02040603050506020204" pitchFamily="18" charset="0"/>
              </a:rPr>
              <a:t>*</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Nguyện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tình</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yêu</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Chúa</a:t>
            </a:r>
            <a:r>
              <a:rPr lang="en-US" sz="6600" b="0" dirty="0">
                <a:solidFill>
                  <a:srgbClr val="002060"/>
                </a:solidFill>
                <a:effectLst/>
                <a:latin typeface="UTM American Sans" panose="02040603050506020204" pitchFamily="18" charset="0"/>
              </a:rPr>
              <a:t> Ba </a:t>
            </a:r>
            <a:r>
              <a:rPr lang="en-US" sz="6600" b="0" dirty="0" err="1">
                <a:solidFill>
                  <a:srgbClr val="002060"/>
                </a:solidFill>
                <a:effectLst/>
                <a:latin typeface="UTM American Sans" panose="02040603050506020204" pitchFamily="18" charset="0"/>
              </a:rPr>
              <a:t>Ngôi</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mang</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lửa</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yêu</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sáng</a:t>
            </a:r>
            <a:r>
              <a:rPr lang="en-US" sz="6600" b="0" dirty="0">
                <a:solidFill>
                  <a:srgbClr val="002060"/>
                </a:solidFill>
                <a:effectLst/>
                <a:latin typeface="UTM American Sans" panose="02040603050506020204" pitchFamily="18" charset="0"/>
              </a:rPr>
              <a:t> soi </a:t>
            </a:r>
            <a:r>
              <a:rPr lang="en-US" sz="6600" b="0" dirty="0" err="1">
                <a:solidFill>
                  <a:srgbClr val="002060"/>
                </a:solidFill>
                <a:effectLst/>
                <a:latin typeface="UTM American Sans" panose="02040603050506020204" pitchFamily="18" charset="0"/>
              </a:rPr>
              <a:t>tâm</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hồn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Để</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muôn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người</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ngày</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đêm</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liên</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kết</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như</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chính</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một</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tình</a:t>
            </a:r>
            <a:r>
              <a:rPr lang="en-US" sz="6600" b="0" dirty="0">
                <a:solidFill>
                  <a:srgbClr val="002060"/>
                </a:solidFill>
                <a:effectLst/>
                <a:latin typeface="UTM American Sans" panose="02040603050506020204" pitchFamily="18" charset="0"/>
              </a:rPr>
              <a:t> </a:t>
            </a:r>
            <a:r>
              <a:rPr lang="en-US" sz="6600" b="0" dirty="0" err="1">
                <a:solidFill>
                  <a:srgbClr val="002060"/>
                </a:solidFill>
                <a:effectLst/>
                <a:latin typeface="UTM American Sans" panose="02040603050506020204" pitchFamily="18" charset="0"/>
              </a:rPr>
              <a:t>yêu</a:t>
            </a:r>
            <a:r>
              <a:rPr lang="en-US" sz="6600" b="0" dirty="0">
                <a:solidFill>
                  <a:srgbClr val="002060"/>
                </a:solidFill>
                <a:effectLst/>
                <a:latin typeface="UTM American Sans" panose="02040603050506020204" pitchFamily="18" charset="0"/>
              </a:rPr>
              <a:t> Ba </a:t>
            </a:r>
            <a:r>
              <a:rPr lang="en-US" sz="6600" b="0" dirty="0" err="1">
                <a:solidFill>
                  <a:srgbClr val="002060"/>
                </a:solidFill>
                <a:effectLst/>
                <a:latin typeface="UTM American Sans" panose="02040603050506020204" pitchFamily="18" charset="0"/>
              </a:rPr>
              <a:t>Ngôi</a:t>
            </a:r>
            <a:r>
              <a:rPr lang="en-US" sz="6600" b="0" dirty="0">
                <a:solidFill>
                  <a:srgbClr val="002060"/>
                </a:solidFill>
                <a:effectLst/>
                <a:latin typeface="UTM American Sans" panose="02040603050506020204" pitchFamily="18" charset="0"/>
              </a:rPr>
              <a:t>.</a:t>
            </a:r>
            <a:endParaRPr lang="en-US" sz="6600" dirty="0"/>
          </a:p>
        </p:txBody>
      </p:sp>
    </p:spTree>
    <p:extLst>
      <p:ext uri="{BB962C8B-B14F-4D97-AF65-F5344CB8AC3E}">
        <p14:creationId xmlns:p14="http://schemas.microsoft.com/office/powerpoint/2010/main" val="4498933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rmAutofit/>
          </a:bodyPr>
          <a:lstStyle/>
          <a:p>
            <a:pPr algn="just"/>
            <a:r>
              <a:rPr lang="en-US" sz="6600" u="sng" dirty="0" err="1">
                <a:solidFill>
                  <a:srgbClr val="FF0000"/>
                </a:solidFill>
                <a:latin typeface="UTM American Sans" panose="02040603050506020204" pitchFamily="18" charset="0"/>
              </a:rPr>
              <a:t>Đk</a:t>
            </a:r>
            <a:r>
              <a:rPr lang="en-US" sz="6600" u="sng" dirty="0">
                <a:solidFill>
                  <a:srgbClr val="FF0000"/>
                </a:solidFill>
                <a:latin typeface="UTM American Sans" panose="02040603050506020204" pitchFamily="18" charset="0"/>
              </a:rPr>
              <a:t>:</a:t>
            </a:r>
            <a:r>
              <a:rPr lang="en-US" sz="6600" dirty="0">
                <a:latin typeface="UTM American Sans" panose="02040603050506020204" pitchFamily="18" charset="0"/>
              </a:rPr>
              <a:t> </a:t>
            </a:r>
            <a:r>
              <a:rPr lang="en-US" sz="6600" dirty="0" err="1">
                <a:solidFill>
                  <a:srgbClr val="002060"/>
                </a:solidFill>
                <a:latin typeface="UTM American Sans" panose="02040603050506020204" pitchFamily="18" charset="0"/>
              </a:rPr>
              <a:t>mầu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nhiệm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Thiên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Chúa</a:t>
            </a:r>
            <a:r>
              <a:rPr lang="en-US" sz="6600" dirty="0">
                <a:solidFill>
                  <a:srgbClr val="002060"/>
                </a:solidFill>
                <a:latin typeface="UTM American Sans" panose="02040603050506020204" pitchFamily="18" charset="0"/>
              </a:rPr>
              <a:t> Ba </a:t>
            </a:r>
            <a:r>
              <a:rPr lang="en-US" sz="6600" dirty="0" err="1">
                <a:solidFill>
                  <a:srgbClr val="002060"/>
                </a:solidFill>
                <a:latin typeface="UTM American Sans" panose="02040603050506020204" pitchFamily="18" charset="0"/>
              </a:rPr>
              <a:t>Ngôi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là</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mầu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nhiệm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tình</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yêu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tuyệt</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đối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là</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mạch</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suối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ân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sủng</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muôn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đời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là</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tinh</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hoa</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cho</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sự</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hiệp</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nhất</a:t>
            </a:r>
            <a:r>
              <a:rPr lang="en-US" sz="6600" dirty="0">
                <a:solidFill>
                  <a:srgbClr val="002060"/>
                </a:solidFill>
                <a:latin typeface="UTM American Sans" panose="02040603050506020204" pitchFamily="18" charset="0"/>
              </a:rPr>
              <a:t>.</a:t>
            </a:r>
            <a:endParaRPr lang="en-US" sz="6600" b="0" dirty="0">
              <a:effectLst/>
              <a:latin typeface="UTM American Sans" panose="02040603050506020204" pitchFamily="18" charset="0"/>
            </a:endParaRPr>
          </a:p>
        </p:txBody>
      </p:sp>
    </p:spTree>
    <p:extLst>
      <p:ext uri="{BB962C8B-B14F-4D97-AF65-F5344CB8AC3E}">
        <p14:creationId xmlns:p14="http://schemas.microsoft.com/office/powerpoint/2010/main" val="35754963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29EE3-79E0-F1E1-A7B1-E82BE0FDFC85}"/>
              </a:ext>
            </a:extLst>
          </p:cNvPr>
          <p:cNvSpPr>
            <a:spLocks noGrp="1"/>
          </p:cNvSpPr>
          <p:nvPr>
            <p:ph type="title"/>
          </p:nvPr>
        </p:nvSpPr>
        <p:spPr>
          <a:xfrm>
            <a:off x="0" y="0"/>
            <a:ext cx="9144000" cy="6858000"/>
          </a:xfrm>
        </p:spPr>
        <p:txBody>
          <a:bodyPr>
            <a:normAutofit/>
          </a:bodyPr>
          <a:lstStyle/>
          <a:p>
            <a:pPr algn="just"/>
            <a:r>
              <a:rPr lang="en-US" sz="6600" dirty="0">
                <a:solidFill>
                  <a:srgbClr val="FF0000"/>
                </a:solidFill>
                <a:latin typeface="UTM American Sans" panose="02040603050506020204" pitchFamily="18" charset="0"/>
              </a:rPr>
              <a:t>***</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Mầu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nhiệm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Thiên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Chúa</a:t>
            </a:r>
            <a:r>
              <a:rPr lang="en-US" sz="6600" dirty="0">
                <a:solidFill>
                  <a:srgbClr val="002060"/>
                </a:solidFill>
                <a:latin typeface="UTM American Sans" panose="02040603050506020204" pitchFamily="18" charset="0"/>
              </a:rPr>
              <a:t> Ba </a:t>
            </a:r>
            <a:r>
              <a:rPr lang="en-US" sz="6600" dirty="0" err="1">
                <a:solidFill>
                  <a:srgbClr val="002060"/>
                </a:solidFill>
                <a:latin typeface="UTM American Sans" panose="02040603050506020204" pitchFamily="18" charset="0"/>
              </a:rPr>
              <a:t>Ngôi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xin</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cho</a:t>
            </a:r>
            <a:r>
              <a:rPr lang="en-US" sz="6600" dirty="0">
                <a:solidFill>
                  <a:srgbClr val="002060"/>
                </a:solidFill>
                <a:latin typeface="UTM American Sans" panose="02040603050506020204" pitchFamily="18" charset="0"/>
              </a:rPr>
              <a:t> con </a:t>
            </a:r>
            <a:r>
              <a:rPr lang="en-US" sz="6600" dirty="0" err="1">
                <a:solidFill>
                  <a:srgbClr val="002060"/>
                </a:solidFill>
                <a:latin typeface="UTM American Sans" panose="02040603050506020204" pitchFamily="18" charset="0"/>
              </a:rPr>
              <a:t>biết</a:t>
            </a:r>
            <a:r>
              <a:rPr lang="en-US" sz="6600" dirty="0">
                <a:solidFill>
                  <a:srgbClr val="002060"/>
                </a:solidFill>
                <a:latin typeface="UTM American Sans" panose="02040603050506020204" pitchFamily="18" charset="0"/>
              </a:rPr>
              <a:t> tin </a:t>
            </a:r>
            <a:r>
              <a:rPr lang="en-US" sz="6600" dirty="0" err="1">
                <a:solidFill>
                  <a:srgbClr val="002060"/>
                </a:solidFill>
                <a:latin typeface="UTM American Sans" panose="02040603050506020204" pitchFamily="18" charset="0"/>
              </a:rPr>
              <a:t>vào</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Ngài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đang</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ngự</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trị</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sâu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thẳm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trong</a:t>
            </a:r>
            <a:r>
              <a:rPr lang="en-US" sz="6600" dirty="0">
                <a:solidFill>
                  <a:srgbClr val="002060"/>
                </a:solidFill>
                <a:latin typeface="UTM American Sans" panose="02040603050506020204" pitchFamily="18" charset="0"/>
              </a:rPr>
              <a:t> con. </a:t>
            </a:r>
            <a:r>
              <a:rPr lang="en-US" sz="6600" dirty="0" err="1">
                <a:solidFill>
                  <a:srgbClr val="002060"/>
                </a:solidFill>
                <a:latin typeface="UTM American Sans" panose="02040603050506020204" pitchFamily="18" charset="0"/>
              </a:rPr>
              <a:t>Ôi</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Nhiệm</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màu</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tình</a:t>
            </a:r>
            <a:r>
              <a:rPr lang="en-US" sz="6600" dirty="0">
                <a:solidFill>
                  <a:srgbClr val="002060"/>
                </a:solidFill>
                <a:latin typeface="UTM American Sans" panose="02040603050506020204" pitchFamily="18" charset="0"/>
              </a:rPr>
              <a:t> </a:t>
            </a:r>
            <a:r>
              <a:rPr lang="en-US" sz="6600" dirty="0" err="1">
                <a:solidFill>
                  <a:srgbClr val="002060"/>
                </a:solidFill>
                <a:latin typeface="UTM American Sans" panose="02040603050506020204" pitchFamily="18" charset="0"/>
              </a:rPr>
              <a:t>yêu</a:t>
            </a:r>
            <a:r>
              <a:rPr lang="en-US" sz="6600" dirty="0">
                <a:solidFill>
                  <a:srgbClr val="002060"/>
                </a:solidFill>
                <a:latin typeface="UTM American Sans" panose="02040603050506020204" pitchFamily="18" charset="0"/>
              </a:rPr>
              <a:t> Ba </a:t>
            </a:r>
            <a:r>
              <a:rPr lang="en-US" sz="6600" dirty="0" err="1">
                <a:solidFill>
                  <a:srgbClr val="002060"/>
                </a:solidFill>
                <a:latin typeface="UTM American Sans" panose="02040603050506020204" pitchFamily="18" charset="0"/>
              </a:rPr>
              <a:t>Ngôi</a:t>
            </a:r>
            <a:r>
              <a:rPr lang="en-US" sz="6600" dirty="0">
                <a:solidFill>
                  <a:srgbClr val="002060"/>
                </a:solidFill>
                <a:latin typeface="UTM American Sans" panose="02040603050506020204" pitchFamily="18" charset="0"/>
              </a:rPr>
              <a:t>.</a:t>
            </a:r>
            <a:endParaRPr lang="en-US" sz="6600" dirty="0"/>
          </a:p>
        </p:txBody>
      </p:sp>
    </p:spTree>
    <p:extLst>
      <p:ext uri="{BB962C8B-B14F-4D97-AF65-F5344CB8AC3E}">
        <p14:creationId xmlns:p14="http://schemas.microsoft.com/office/powerpoint/2010/main" val="14370050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UTM American Sans" panose="020406030505060202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371600"/>
            <a:ext cx="9144000" cy="3754874"/>
          </a:xfrm>
          <a:prstGeom prst="rect">
            <a:avLst/>
          </a:prstGeom>
        </p:spPr>
        <p:txBody>
          <a:bodyPr wrap="square">
            <a:spAutoFit/>
            <a:scene3d>
              <a:camera prst="orthographicFront"/>
              <a:lightRig rig="threePt" dir="t">
                <a:rot lat="0" lon="0" rev="15600000"/>
              </a:lightRig>
            </a:scene3d>
            <a:sp3d prstMaterial="metal">
              <a:bevelT w="88900" h="38100"/>
            </a:sp3d>
          </a:bodyPr>
          <a:lstStyle/>
          <a:p>
            <a:pPr algn="ctr"/>
            <a:r>
              <a:rPr lang="en-US" sz="6600" u="sng" dirty="0">
                <a:solidFill>
                  <a:srgbClr val="002060"/>
                </a:solidFill>
                <a:effectLst>
                  <a:outerShdw blurRad="38100" dist="38100" dir="2700000" algn="tl">
                    <a:srgbClr val="000000">
                      <a:alpha val="43137"/>
                    </a:srgbClr>
                  </a:outerShdw>
                </a:effectLst>
                <a:latin typeface="UTM American Sans"/>
                <a:ea typeface="Times" pitchFamily="34" charset="0"/>
                <a:cs typeface="Times New Roman" pitchFamily="18" charset="0"/>
              </a:rPr>
              <a:t>Ca </a:t>
            </a:r>
            <a:r>
              <a:rPr lang="en-US" sz="6600" u="sng" dirty="0" err="1">
                <a:solidFill>
                  <a:srgbClr val="002060"/>
                </a:solidFill>
                <a:effectLst>
                  <a:outerShdw blurRad="38100" dist="38100" dir="2700000" algn="tl">
                    <a:srgbClr val="000000">
                      <a:alpha val="43137"/>
                    </a:srgbClr>
                  </a:outerShdw>
                </a:effectLst>
                <a:latin typeface="UTM American Sans"/>
                <a:ea typeface="Times" pitchFamily="34" charset="0"/>
                <a:cs typeface="Times New Roman" pitchFamily="18" charset="0"/>
              </a:rPr>
              <a:t>kết</a:t>
            </a:r>
            <a:r>
              <a:rPr lang="en-US" sz="6600" u="sng" dirty="0">
                <a:solidFill>
                  <a:srgbClr val="002060"/>
                </a:solidFill>
                <a:effectLst>
                  <a:outerShdw blurRad="38100" dist="38100" dir="2700000" algn="tl">
                    <a:srgbClr val="000000">
                      <a:alpha val="43137"/>
                    </a:srgbClr>
                  </a:outerShdw>
                </a:effectLst>
                <a:latin typeface="UTM American Sans"/>
                <a:ea typeface="Times" pitchFamily="34" charset="0"/>
                <a:cs typeface="Times New Roman" pitchFamily="18" charset="0"/>
              </a:rPr>
              <a:t> </a:t>
            </a:r>
            <a:r>
              <a:rPr lang="en-US" sz="6600" u="sng" dirty="0" err="1">
                <a:solidFill>
                  <a:srgbClr val="002060"/>
                </a:solidFill>
                <a:effectLst>
                  <a:outerShdw blurRad="38100" dist="38100" dir="2700000" algn="tl">
                    <a:srgbClr val="000000">
                      <a:alpha val="43137"/>
                    </a:srgbClr>
                  </a:outerShdw>
                </a:effectLst>
                <a:latin typeface="UTM American Sans"/>
                <a:ea typeface="Times" pitchFamily="34" charset="0"/>
                <a:cs typeface="Times New Roman" pitchFamily="18" charset="0"/>
              </a:rPr>
              <a:t>lễ</a:t>
            </a:r>
            <a:endParaRPr lang="en-US" sz="6600" u="sng" dirty="0">
              <a:solidFill>
                <a:srgbClr val="002060"/>
              </a:solidFill>
              <a:effectLst>
                <a:outerShdw blurRad="38100" dist="38100" dir="2700000" algn="tl">
                  <a:srgbClr val="000000">
                    <a:alpha val="43137"/>
                  </a:srgbClr>
                </a:outerShdw>
              </a:effectLst>
              <a:latin typeface="UTM American Sans"/>
              <a:ea typeface="Times" pitchFamily="34" charset="0"/>
              <a:cs typeface="Times New Roman" pitchFamily="18" charset="0"/>
            </a:endParaRPr>
          </a:p>
          <a:p>
            <a:pPr algn="ctr"/>
            <a:endParaRPr lang="en-US" sz="6600" i="1" dirty="0">
              <a:solidFill>
                <a:srgbClr val="FF0000"/>
              </a:solidFill>
              <a:effectLst>
                <a:outerShdw blurRad="38100" dist="38100" dir="2700000" algn="tl">
                  <a:srgbClr val="000000">
                    <a:alpha val="43137"/>
                  </a:srgbClr>
                </a:outerShdw>
              </a:effectLst>
              <a:latin typeface="UTM American Sans"/>
              <a:ea typeface="Times" pitchFamily="34" charset="0"/>
              <a:cs typeface="Times New Roman" pitchFamily="18" charset="0"/>
            </a:endParaRPr>
          </a:p>
          <a:p>
            <a:pPr algn="ctr"/>
            <a:r>
              <a:rPr lang="en-US" sz="6600" dirty="0">
                <a:solidFill>
                  <a:srgbClr val="FF0000"/>
                </a:solidFill>
                <a:effectLst>
                  <a:outerShdw blurRad="38100" dist="38100" dir="2700000" algn="tl">
                    <a:srgbClr val="000000">
                      <a:alpha val="43137"/>
                    </a:srgbClr>
                  </a:outerShdw>
                </a:effectLst>
                <a:latin typeface="UTM Alberta Heavy" panose="02040603050506020204" pitchFamily="18" charset="0"/>
                <a:ea typeface="Times" pitchFamily="34" charset="0"/>
                <a:cs typeface="Times New Roman" pitchFamily="18" charset="0"/>
              </a:rPr>
              <a:t>TẠ ƠN CHÚA VỚI MẸ</a:t>
            </a:r>
          </a:p>
          <a:p>
            <a:pPr algn="ctr"/>
            <a:r>
              <a:rPr lang="en-US" sz="4000" i="1" dirty="0">
                <a:solidFill>
                  <a:srgbClr val="002060"/>
                </a:solidFill>
                <a:effectLst>
                  <a:outerShdw blurRad="38100" dist="38100" dir="2700000" algn="tl">
                    <a:srgbClr val="000000">
                      <a:alpha val="43137"/>
                    </a:srgbClr>
                  </a:outerShdw>
                </a:effectLst>
                <a:latin typeface="UTM American Sans"/>
                <a:ea typeface="Times" pitchFamily="34" charset="0"/>
                <a:cs typeface="Times New Roman" pitchFamily="18" charset="0"/>
              </a:rPr>
              <a:t>St: Thy </a:t>
            </a:r>
            <a:r>
              <a:rPr lang="en-US" sz="4000" i="1" dirty="0" err="1">
                <a:solidFill>
                  <a:srgbClr val="002060"/>
                </a:solidFill>
                <a:effectLst>
                  <a:outerShdw blurRad="38100" dist="38100" dir="2700000" algn="tl">
                    <a:srgbClr val="000000">
                      <a:alpha val="43137"/>
                    </a:srgbClr>
                  </a:outerShdw>
                </a:effectLst>
                <a:latin typeface="UTM American Sans"/>
                <a:ea typeface="Times" pitchFamily="34" charset="0"/>
                <a:cs typeface="Times New Roman" pitchFamily="18" charset="0"/>
              </a:rPr>
              <a:t>Yên</a:t>
            </a:r>
            <a:endParaRPr lang="en-US" sz="2000" i="1" dirty="0">
              <a:solidFill>
                <a:srgbClr val="002060"/>
              </a:solidFill>
              <a:effectLst>
                <a:outerShdw blurRad="38100" dist="38100" dir="2700000" algn="tl">
                  <a:srgbClr val="000000">
                    <a:alpha val="43137"/>
                  </a:srgbClr>
                </a:outerShdw>
              </a:effectLst>
              <a:latin typeface="UTM American Sans"/>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Autofit/>
          </a:bodyPr>
          <a:lstStyle/>
          <a:p>
            <a:pPr algn="just"/>
            <a:r>
              <a:rPr lang="vi-VN" sz="6000" b="0" u="sng" dirty="0">
                <a:solidFill>
                  <a:srgbClr val="FF0000"/>
                </a:solidFill>
                <a:effectLst/>
                <a:latin typeface="UTM American Sans" panose="02040603050506020204" pitchFamily="18" charset="0"/>
              </a:rPr>
              <a:t>ĐK.</a:t>
            </a:r>
            <a:r>
              <a:rPr lang="vi-VN" sz="6000" b="0" dirty="0">
                <a:solidFill>
                  <a:srgbClr val="002060"/>
                </a:solidFill>
                <a:effectLst/>
                <a:latin typeface="UTM American Sans" panose="02040603050506020204" pitchFamily="18" charset="0"/>
              </a:rPr>
              <a:t> Chúng con xin tạ ơn Chúa uy quyền toàn năng tình yêu Chúa nào biết chi báo đền. Chúa muôn đời là Chúa khắp vũ trụ trời đất ngàn vinh quang cao chiếu hiển trị đời đời.</a:t>
            </a:r>
            <a:endParaRPr lang="en-US" sz="6000" b="0" dirty="0">
              <a:solidFill>
                <a:srgbClr val="002060"/>
              </a:solidFill>
              <a:effectLst/>
              <a:latin typeface="UTM American Sans" panose="02040603050506020204" pitchFamily="18" charset="0"/>
            </a:endParaRPr>
          </a:p>
        </p:txBody>
      </p:sp>
    </p:spTree>
    <p:extLst>
      <p:ext uri="{BB962C8B-B14F-4D97-AF65-F5344CB8AC3E}">
        <p14:creationId xmlns:p14="http://schemas.microsoft.com/office/powerpoint/2010/main" val="31474552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rmAutofit/>
          </a:bodyPr>
          <a:lstStyle/>
          <a:p>
            <a:pPr algn="just"/>
            <a:r>
              <a:rPr lang="en-US" sz="5400" b="0" u="sng" dirty="0">
                <a:solidFill>
                  <a:srgbClr val="FF0000"/>
                </a:solidFill>
                <a:effectLst/>
                <a:latin typeface="UTM American Sans" panose="02040603050506020204" pitchFamily="18" charset="0"/>
              </a:rPr>
              <a:t>Tk</a:t>
            </a:r>
            <a:r>
              <a:rPr lang="vi-VN" sz="5400" b="0" u="sng" dirty="0">
                <a:solidFill>
                  <a:srgbClr val="FF0000"/>
                </a:solidFill>
                <a:effectLst/>
                <a:latin typeface="UTM American Sans" panose="02040603050506020204" pitchFamily="18" charset="0"/>
              </a:rPr>
              <a:t>1.</a:t>
            </a:r>
            <a:r>
              <a:rPr lang="vi-VN" sz="5400" b="0" dirty="0">
                <a:solidFill>
                  <a:srgbClr val="002060"/>
                </a:solidFill>
                <a:effectLst/>
                <a:latin typeface="UTM American Sans" panose="02040603050506020204" pitchFamily="18" charset="0"/>
              </a:rPr>
              <a:t> Vì tình Chúa ôi miên man muôn tháng năm không tàn, dâng triều sóng vỗ lớp lớp biển khơi vang rền. Lòng Chúa thương ôi huyền diệu, quyền Chúa trên muôn thần lực, nguồn an vui chan chứa thánh ân không vơi.</a:t>
            </a:r>
            <a:endParaRPr lang="en-US" sz="5400" b="0" dirty="0">
              <a:solidFill>
                <a:srgbClr val="002060"/>
              </a:solidFill>
              <a:effectLst/>
              <a:latin typeface="UTM American Sans" panose="02040603050506020204" pitchFamily="18" charset="0"/>
            </a:endParaRPr>
          </a:p>
        </p:txBody>
      </p:sp>
    </p:spTree>
    <p:extLst>
      <p:ext uri="{BB962C8B-B14F-4D97-AF65-F5344CB8AC3E}">
        <p14:creationId xmlns:p14="http://schemas.microsoft.com/office/powerpoint/2010/main" val="1888817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Autofit/>
          </a:bodyPr>
          <a:lstStyle/>
          <a:p>
            <a:pPr algn="just"/>
            <a:r>
              <a:rPr lang="vi-VN" sz="6000" b="0" u="sng" dirty="0">
                <a:solidFill>
                  <a:srgbClr val="FF0000"/>
                </a:solidFill>
                <a:effectLst/>
                <a:latin typeface="UTM American Sans" panose="02040603050506020204" pitchFamily="18" charset="0"/>
              </a:rPr>
              <a:t>ĐK.</a:t>
            </a:r>
            <a:r>
              <a:rPr lang="vi-VN" sz="6000" b="0" dirty="0">
                <a:solidFill>
                  <a:srgbClr val="002060"/>
                </a:solidFill>
                <a:effectLst/>
                <a:latin typeface="UTM American Sans" panose="02040603050506020204" pitchFamily="18" charset="0"/>
              </a:rPr>
              <a:t> Chúng con xin tạ ơn Chúa uy quyền toàn năng tình yêu Chúa nào biết chi báo đền. Chúa muôn đời là Chúa khắp vũ trụ trời đất ngàn vinh quang cao chiếu hiển trị đời đời.</a:t>
            </a:r>
            <a:endParaRPr lang="en-US" sz="6000" b="0" dirty="0">
              <a:solidFill>
                <a:srgbClr val="002060"/>
              </a:solidFill>
              <a:effectLst/>
              <a:latin typeface="UTM American Sans" panose="02040603050506020204" pitchFamily="18" charset="0"/>
            </a:endParaRPr>
          </a:p>
        </p:txBody>
      </p:sp>
    </p:spTree>
    <p:extLst>
      <p:ext uri="{BB962C8B-B14F-4D97-AF65-F5344CB8AC3E}">
        <p14:creationId xmlns:p14="http://schemas.microsoft.com/office/powerpoint/2010/main" val="30176619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1C9-41D8-F384-7D02-9862AAA10E44}"/>
              </a:ext>
            </a:extLst>
          </p:cNvPr>
          <p:cNvSpPr>
            <a:spLocks noGrp="1"/>
          </p:cNvSpPr>
          <p:nvPr>
            <p:ph type="title"/>
          </p:nvPr>
        </p:nvSpPr>
        <p:spPr>
          <a:xfrm>
            <a:off x="0" y="0"/>
            <a:ext cx="9144000" cy="6858000"/>
          </a:xfrm>
        </p:spPr>
        <p:txBody>
          <a:bodyPr>
            <a:normAutofit/>
          </a:bodyPr>
          <a:lstStyle/>
          <a:p>
            <a:pPr algn="just"/>
            <a:r>
              <a:rPr lang="en-US" sz="6000" b="0" u="sng" dirty="0">
                <a:solidFill>
                  <a:srgbClr val="FF0000"/>
                </a:solidFill>
                <a:effectLst/>
                <a:latin typeface="UTM American Sans" panose="02040603050506020204" pitchFamily="18" charset="0"/>
              </a:rPr>
              <a:t>Tk</a:t>
            </a:r>
            <a:r>
              <a:rPr lang="vi-VN" sz="6000" b="0" u="sng" dirty="0">
                <a:solidFill>
                  <a:srgbClr val="FF0000"/>
                </a:solidFill>
                <a:effectLst/>
                <a:latin typeface="UTM American Sans" panose="02040603050506020204" pitchFamily="18" charset="0"/>
              </a:rPr>
              <a:t>2.</a:t>
            </a:r>
            <a:r>
              <a:rPr lang="vi-VN" sz="6000" b="0" dirty="0">
                <a:solidFill>
                  <a:srgbClr val="002060"/>
                </a:solidFill>
                <a:effectLst/>
                <a:latin typeface="UTM American Sans" panose="02040603050506020204" pitchFamily="18" charset="0"/>
              </a:rPr>
              <a:t> Vì tình Chúa đã chất chứa trong trái tim Mẹ hiền luôn trìu mến mãi cứu giúp chở che nguyện cầu. Ngàn phúc ân vẫnnhờ Mẹ, ngàn khổ đau cũng nhờ Mẹ, nhờ Mẹ thương dâng Chúa trót đời tạ ơn.</a:t>
            </a:r>
            <a:endParaRPr lang="en-US" sz="6000" b="0" dirty="0">
              <a:solidFill>
                <a:srgbClr val="002060"/>
              </a:solidFill>
              <a:effectLst/>
              <a:latin typeface="UTM American Sans" panose="02040603050506020204" pitchFamily="18" charset="0"/>
            </a:endParaRPr>
          </a:p>
        </p:txBody>
      </p:sp>
    </p:spTree>
    <p:extLst>
      <p:ext uri="{BB962C8B-B14F-4D97-AF65-F5344CB8AC3E}">
        <p14:creationId xmlns:p14="http://schemas.microsoft.com/office/powerpoint/2010/main" val="2882303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2626</Words>
  <Application>Microsoft Office PowerPoint</Application>
  <PresentationFormat>On-screen Show (4:3)</PresentationFormat>
  <Paragraphs>126</Paragraphs>
  <Slides>100</Slides>
  <Notes>6</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100</vt:i4>
      </vt:variant>
    </vt:vector>
  </HeadingPairs>
  <TitlesOfParts>
    <vt:vector size="116" baseType="lpstr">
      <vt:lpstr>Arial</vt:lpstr>
      <vt:lpstr>Calibri</vt:lpstr>
      <vt:lpstr>Calibri Light</vt:lpstr>
      <vt:lpstr>UTM Alberta Heavy</vt:lpstr>
      <vt:lpstr>UTM American Sans</vt:lpstr>
      <vt:lpstr>Office Theme</vt:lpstr>
      <vt:lpstr>1_Office Theme</vt:lpstr>
      <vt:lpstr>5_Office Theme</vt:lpstr>
      <vt:lpstr>1_Default Design</vt:lpstr>
      <vt:lpstr>36_Default Design</vt:lpstr>
      <vt:lpstr>Default Design</vt:lpstr>
      <vt:lpstr>10_Office Theme</vt:lpstr>
      <vt:lpstr>11_Office Theme</vt:lpstr>
      <vt:lpstr>2_Office Theme</vt:lpstr>
      <vt:lpstr>3_Office Theme</vt:lpstr>
      <vt:lpstr>12_Office Theme</vt:lpstr>
      <vt:lpstr>              CHÚA NHẬT IX THƯỜNG NIÊN A                          LỄ CHÚA BA NGÔI                                                             ( Ca Đoàn Thánh Gia )  NL: VINH DANH BA NGÔI – ĐỖ VI HẠ  ĐC: TÔN VINH CHÚA – KIM LONG  DL: DÂNG TIẾN CHÚA BA NGÔI – KIM LONG  HL: ÔI NHIỆM MÀU TÌNH YÊU BA NGÔI – HMK&amp;ĐCH  KL: TẠ ƠN CHÚA VỚI MẸ - THY YÊN</vt:lpstr>
      <vt:lpstr>PowerPoint Presentation</vt:lpstr>
      <vt:lpstr>Tập Hát Cộng Đoàn</vt:lpstr>
      <vt:lpstr>Đk: Xin dâng lời tán dương muôn đời.</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 |</vt:lpstr>
      <vt:lpstr>để các ngài cùng nhau tìm hiểu những điều đẹp ý Chúa,| và hướng dẫn đoàn Dân Chúa thực thi những điều Chúa truyền dạy.| Các giáo phận Việt Nam chúng con,|</vt:lpstr>
      <vt:lpstr>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Chủ tế: Vinh danh Thiên Chúa trên các tầng trời. A+B: Và bình an dưới thế cho người thiện tâm. </vt:lpstr>
      <vt:lpstr>A: Chúng con ca ngợi Chúa.  B: Chúng con chúc tụng Chúa.   A: Chúng con thờ lạy Chúa.   B: Chúng con tôn vinh Chúa. </vt:lpstr>
      <vt:lpstr>A: Chúng con cảm tạ Chúa vì vinh quang cao cả Chúa. B: Lạy Chúa là Thiên Chúa, là Vua trên trời, là Chúa Cha toàn năng.</vt:lpstr>
      <vt:lpstr>A : Lạy con một Thiên Chúa, Chúa Giê-su Ki-tô. B : Lạy Chúa là Thiên Chúa, là Chiên Thiên Chúa là Con Đức Chúa Cha. </vt:lpstr>
      <vt:lpstr>A: Chúa xóa tội trần gian, xin thương xót chúng con. B: Chúa xóa tội trần gian, xin nhậm lời chúng con cầu khẩn. </vt:lpstr>
      <vt:lpstr>A: Chúa ngự bên hữu Đức Chúa Cha, xin thương xót chúng con. B: Vì lạy Chúa Giê-su Ki-tô, chỉ có Chúa là Đấng Thánh.</vt:lpstr>
      <vt:lpstr>Chỉ có Chúa là Chúa, chỉ có Chúa là đấng tối cao. A+B: Cùng Đức Chúa Thánh Thần trong vinh quang Đức Chúa Cha. Amen. </vt:lpstr>
      <vt:lpstr>PowerPoint Presentation</vt:lpstr>
      <vt:lpstr> </vt:lpstr>
      <vt:lpstr>Đk: Xin dâng lời tán dương muôn đời.</vt:lpstr>
      <vt:lpstr>Tk1: Tôn vinh Chúa là Thiên Chúa tổ tiên chúng con, xin dâng lời tán dương muôn đời. Chúc tụng Ngài, ôi danh thánh Ngài thật hiển vinh, xin dâng lời tán dương muôn đời.</vt:lpstr>
      <vt:lpstr>Đk: Xin dâng lời tán dương muôn đời.</vt:lpstr>
      <vt:lpstr>Tk2: Tôn vinh Chúa từ trong thánh điện ngợp ánh quang, xin dâng lời tán dương muôn đời. Chúc tụng Ngàitrên ngai báu cửu trùng vút cao, xin dâng lời tán dương muôn đời.</vt:lpstr>
      <vt:lpstr>Đk: Xin dâng lời tán dương muôn đời.</vt:lpstr>
      <vt:lpstr>Tk3: Tôn vinh Chúa ngự trên các thần hộ giá đây, xin dâng lời tán dương muôn đời. Chúc tụng Ngài luôn coi thấu lòng vực thẳm sâu, xin dâng lời tán dương muôn đời.</vt:lpstr>
      <vt:lpstr>Đk: Xin dâng lời tán dương muôn đời.</vt:lpstr>
      <vt:lpstr>Tk4: Tôn vinh Chúa tận trên các vòm trời vút cao, xin dâng lời tán dương muôn đời. Chúc tụng Ngài, muôn muôn giống vật Ngài tác sinh, xin dâng lời tán dương muôn đời.</vt:lpstr>
      <vt:lpstr>Đk: Xin dâng lời tán dương muôn đời.</vt:lpstr>
      <vt:lpstr>PowerPoint Presentation</vt:lpstr>
      <vt:lpstr>PowerPoint Presentation</vt:lpstr>
      <vt:lpstr> </vt:lpstr>
      <vt:lpstr> </vt:lpstr>
      <vt:lpstr>PowerPoint Presentation</vt:lpstr>
      <vt:lpstr>KINH  TIN KÍNH</vt:lpstr>
      <vt:lpstr>Tôi tin kính một Thiên Chúa là Cha toàn năng -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truyền.Tôi tuyên xưng có một Phép Rửa để tha tội. Tôi trông đợi kẻ chết sống lại và sự sống đời sau. Amen.</vt:lpstr>
      <vt:lpstr>PowerPoint Presentation</vt:lpstr>
      <vt:lpstr>Ca Dâng Lễ  DÂNG TIẾN CHÚA BA NGÔI St: Lm. Kim Long </vt:lpstr>
      <vt:lpstr>ĐK. Xin Ngôi Ba Thiên Chúa ngự xuống trên chúng con, ban hồng ân chan chứa thấm nhuần hồn xác chúng con. </vt:lpstr>
      <vt:lpstr>* Biến chúng con thành những chiến sĩ theo Chúa Ki - tô, thành nhân chứng Nước Trời cho muôn người trong khắp nơi.</vt:lpstr>
      <vt:lpstr>Tk1. Nguyện Chúa Thánh Thần xin ngự đến, lòng vạn lòng đợi trông Ngài soi sáng, và luyện lọc hầu mong được xứng đáng với danh hiệu Đền Thánh Chúa cao quang.</vt:lpstr>
      <vt:lpstr>ĐK. Xin Ngôi Ba Thiên Chúa ngự xuống trên chúng con, ban hồng ân chan chứa thấm nhuần hồn xác chúng con. </vt:lpstr>
      <vt:lpstr>* Biến chúng con thành những chiến sĩ theo Chúa Ki - tô, thành nhân chứng Nước Trời cho muôn người trong khắp nơi.</vt:lpstr>
      <vt:lpstr>Tk2. Nguyện Chúa Thánh Thần xin ngự đến, Ngài là niềm ủi an kẻ than khóc, là mạch nguồn tràn lan mọi ơn phúc suối êm dịu hàn gắn những thương đau.</vt:lpstr>
      <vt:lpstr>ĐK. Xin Ngôi Ba Thiên Chúa ngự xuống trên chúng con, ban hồng ân chan chứa thấm nhuần hồn xác chúng con. </vt:lpstr>
      <vt:lpstr>* Biến chúng con thành những chiến sĩ theo Chúa Ki - tô, thành nhân chứng Nước Trời cho muôn người trong khắp nơi.</vt:lpstr>
      <vt:lpstr>Tk3. Nguyện Chúa Thánh Thần xin ngự đến, này trần hoàn ngợp trong màn u tối, nguyện cầu Ngài dủ thương hằng soi lối, dẫn muôn người tìm đến chốn quang vinh.</vt:lpstr>
      <vt:lpstr>ĐK. Xin Ngôi Ba Thiên Chúa ngự xuống trên chúng con, ban hồng ân chan chứa thấm nhuần hồn xác chúng con. </vt:lpstr>
      <vt:lpstr>* Biến chúng con thành những chiến sĩ theo Chúa Ki - tô, thành nhân chứng Nước Trời cho muôn người trong khắp nơi.</vt:lpstr>
      <vt:lpstr>Tk4. Nguyện Chúa Thánh Thần xin ngự đến, Ngài là niềm cậy trông hồi xao xuyến, nguồn trợ lực kẻ lâm vòng chinh chiến chính sức mạnh trợ giúp giáo dân liên.</vt:lpstr>
      <vt:lpstr>ĐK. Xin Ngôi Ba Thiên Chúa ngự xuống trên chúng con, ban hồng ân chan chứa thấm nhuần hồn xác chúng con. </vt:lpstr>
      <vt:lpstr>* Biến chúng con thành những chiến sĩ theo Chúa Ki - tô, thành nhân chứng Nước Trời cho muôn người trong khắp nơi.</vt:lpstr>
      <vt:lpstr>PowerPoint Presentation</vt:lpstr>
      <vt:lpstr>PowerPoint Presentation</vt:lpstr>
      <vt:lpstr>PowerPoint Presentation</vt:lpstr>
      <vt:lpstr>Đk: mầu nhiệm Thiên Chúa Ba Ngôi là mầu nhiệm tình yêu tuyệt đối, là mạch suối ân sủng muôn đời, là tinh hoa cho sự hiệp nhất.</vt:lpstr>
      <vt:lpstr>*** Mầu nhiệm Thiên Chúa Ba Ngôi, xin cho con biết tin vào Ngài, đang ngự trị sâu thẳm trong con. Ôi! Nhiệm màu tình yêu Ba Ngôi.</vt:lpstr>
      <vt:lpstr>Tk1: Thờ lạy Thiên Chúa Ba Ngôi, là mẫu gương của tình yêu thương. Xin dạy con biết sống phục vụ quên lợi danh xa điều chia rẽ. </vt:lpstr>
      <vt:lpstr>* Thờ lạy Thiên Chúa Ba Ngôi, xin dạy con biết yêu như Ngài. Sống quảng đại và luôn tha thứ, quên chính mình và yêu anh em.</vt:lpstr>
      <vt:lpstr>Đk: mầu nhiệm Thiên Chúa Ba Ngôi là mầu nhiệm tình yêu tuyệt đối, là mạch suối ân sủng muôn đời, là tinh hoa cho sự hiệp nhất.</vt:lpstr>
      <vt:lpstr>*** Mầu nhiệm Thiên Chúa Ba Ngôi, xin cho con biết tin vào Ngài, đang ngự trị sâu thẳm trong con. Ôi! Nhiệm màu tình yêu Ba Ngôi.</vt:lpstr>
      <vt:lpstr>Tk2: Trọn đời con mãi khát khao được sống trong màu nhiệm Ba Ngôi. Xin thành tâm phó thác vào Ngài, cho hồn con đêm ngày nương náu. </vt:lpstr>
      <vt:lpstr>* Hiệp lòng trong Chúa Ba Ngôi, Ôi! Tình yêu vút cao tuyệt vời. Con phụng thờ và tin nơi Chúa, yêu mến ngài và yêu anh em.</vt:lpstr>
      <vt:lpstr>Đk: mầu nhiệm Thiên Chúa Ba Ngôi là mầu nhiệm tình yêu tuyệt đối, là mạch suối ân sủng muôn đời, là tinh hoa cho sự hiệp nhất.</vt:lpstr>
      <vt:lpstr>*** Mầu nhiệm Thiên Chúa Ba Ngôi, xin cho con biết tin vào Ngài, đang ngự trị sâu thẳm trong con. Ôi! Nhiệm màu tình yêu Ba Ngôi.</vt:lpstr>
      <vt:lpstr>Tk3: Thờ lạy Thiên Chúa Ba Ngôi, nguyện giúp con cảm nghiệm sâu xa. Luôn tìm theo Thánh ý của Ngài, trung thành trên con đường chân lý. </vt:lpstr>
      <vt:lpstr>* Nguyện tình yêu Chúa Ba Ngôi, mang lửa yêu sáng soi tâm hồn. Để muôn người ngày đêm liên kết, như chính một tình yêu Ba Ngôi.</vt:lpstr>
      <vt:lpstr>Đk: mầu nhiệm Thiên Chúa Ba Ngôi là mầu nhiệm tình yêu tuyệt đối, là mạch suối ân sủng muôn đời, là tinh hoa cho sự hiệp nhất.</vt:lpstr>
      <vt:lpstr>*** Mầu nhiệm Thiên Chúa Ba Ngôi, xin cho con biết tin vào Ngài, đang ngự trị sâu thẳm trong con. Ôi! Nhiệm màu tình yêu Ba Ngôi.</vt:lpstr>
      <vt:lpstr>PowerPoint Presentation</vt:lpstr>
      <vt:lpstr>PowerPoint Presentation</vt:lpstr>
      <vt:lpstr>PowerPoint Presentation</vt:lpstr>
      <vt:lpstr>ĐK. Chúng con xin tạ ơn Chúa uy quyền toàn năng tình yêu Chúa nào biết chi báo đền. Chúa muôn đời là Chúa khắp vũ trụ trời đất ngàn vinh quang cao chiếu hiển trị đời đời.</vt:lpstr>
      <vt:lpstr>Tk1. Vì tình Chúa ôi miên man muôn tháng năm không tàn, dâng triều sóng vỗ lớp lớp biển khơi vang rền. Lòng Chúa thương ôi huyền diệu, quyền Chúa trên muôn thần lực, nguồn an vui chan chứa thánh ân không vơi.</vt:lpstr>
      <vt:lpstr>ĐK. Chúng con xin tạ ơn Chúa uy quyền toàn năng tình yêu Chúa nào biết chi báo đền. Chúa muôn đời là Chúa khắp vũ trụ trời đất ngàn vinh quang cao chiếu hiển trị đời đời.</vt:lpstr>
      <vt:lpstr>Tk2. Vì tình Chúa đã chất chứa trong trái tim Mẹ hiền luôn trìu mến mãi cứu giúp chở che nguyện cầu. Ngàn phúc ân vẫnnhờ Mẹ, ngàn khổ đau cũng nhờ Mẹ, nhờ Mẹ thương dâng Chúa trót đời tạ ơn.</vt:lpstr>
      <vt:lpstr>ĐK. Chúng con xin tạ ơn Chúa uy quyền toàn năng tình yêu Chúa nào biết chi báo đền. Chúa muôn đời là Chúa khắp vũ trụ trời đất ngàn vinh quang cao chiếu hiển trị đời đời.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CHÚA NHẬT IX THƯỜNG NIÊN A-CHÚA BA NGÔI  NL: VINH DANH BA NGÔI  ĐC: THÁNH VỊNH 33-TÔN VINH CHÚA–KIM LONG  DL: DÂNG TIẾN CHÚA BA NGÔI  HL: VINH QUANG CHÚA  KL: KINH TẠ LỄ- TẠ ƠN CHÚA VỚI MẸ</dc:title>
  <dc:creator>trungbo2001@gmail.com</dc:creator>
  <cp:lastModifiedBy>trungbo2001@gmail.com</cp:lastModifiedBy>
  <cp:revision>1</cp:revision>
  <dcterms:created xsi:type="dcterms:W3CDTF">2023-05-19T17:02:29Z</dcterms:created>
  <dcterms:modified xsi:type="dcterms:W3CDTF">2023-05-31T15:36:14Z</dcterms:modified>
</cp:coreProperties>
</file>