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4" r:id="rId3"/>
    <p:sldMasterId id="2147483686" r:id="rId4"/>
  </p:sldMasterIdLst>
  <p:sldIdLst>
    <p:sldId id="513" r:id="rId5"/>
    <p:sldId id="514" r:id="rId6"/>
    <p:sldId id="515" r:id="rId7"/>
    <p:sldId id="516" r:id="rId8"/>
    <p:sldId id="517" r:id="rId9"/>
    <p:sldId id="539" r:id="rId10"/>
    <p:sldId id="518" r:id="rId11"/>
    <p:sldId id="540" r:id="rId12"/>
    <p:sldId id="519" r:id="rId13"/>
    <p:sldId id="520" r:id="rId14"/>
    <p:sldId id="521" r:id="rId15"/>
    <p:sldId id="522" r:id="rId16"/>
    <p:sldId id="535" r:id="rId17"/>
    <p:sldId id="523" r:id="rId18"/>
    <p:sldId id="536" r:id="rId19"/>
    <p:sldId id="524" r:id="rId20"/>
    <p:sldId id="537" r:id="rId21"/>
    <p:sldId id="563" r:id="rId22"/>
    <p:sldId id="526" r:id="rId23"/>
    <p:sldId id="564" r:id="rId24"/>
    <p:sldId id="560" r:id="rId25"/>
    <p:sldId id="528" r:id="rId26"/>
    <p:sldId id="529" r:id="rId27"/>
    <p:sldId id="530" r:id="rId28"/>
    <p:sldId id="531" r:id="rId29"/>
    <p:sldId id="556" r:id="rId30"/>
    <p:sldId id="538" r:id="rId31"/>
    <p:sldId id="557" r:id="rId32"/>
    <p:sldId id="532" r:id="rId33"/>
    <p:sldId id="558" r:id="rId34"/>
    <p:sldId id="559" r:id="rId35"/>
    <p:sldId id="565" r:id="rId36"/>
    <p:sldId id="533" r:id="rId37"/>
    <p:sldId id="534" r:id="rId38"/>
    <p:sldId id="541" r:id="rId39"/>
    <p:sldId id="542" r:id="rId40"/>
    <p:sldId id="551" r:id="rId41"/>
    <p:sldId id="543" r:id="rId42"/>
    <p:sldId id="552" r:id="rId43"/>
    <p:sldId id="474" r:id="rId44"/>
    <p:sldId id="545" r:id="rId45"/>
    <p:sldId id="546" r:id="rId46"/>
    <p:sldId id="547" r:id="rId47"/>
    <p:sldId id="548" r:id="rId48"/>
    <p:sldId id="554" r:id="rId49"/>
    <p:sldId id="549" r:id="rId50"/>
    <p:sldId id="553" r:id="rId51"/>
    <p:sldId id="55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7CB"/>
    <a:srgbClr val="0000CC"/>
    <a:srgbClr val="0039EE"/>
    <a:srgbClr val="114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snapToGrid="0">
      <p:cViewPr varScale="1">
        <p:scale>
          <a:sx n="58" d="100"/>
          <a:sy n="58" d="100"/>
        </p:scale>
        <p:origin x="96" y="1008"/>
      </p:cViewPr>
      <p:guideLst/>
    </p:cSldViewPr>
  </p:slideViewPr>
  <p:outlineViewPr>
    <p:cViewPr>
      <p:scale>
        <a:sx n="33" d="100"/>
        <a:sy n="33" d="100"/>
      </p:scale>
      <p:origin x="0" y="-34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9609CA7A-29EB-4A83-9D07-B8568ECD0BBF}"/>
    <pc:docChg chg="undo custSel addSld delSld modSld sldOrd delMainMaster modMainMaster">
      <pc:chgData name="trungbo2001@gmail.com" userId="8ce29e2eda34f706" providerId="LiveId" clId="{9609CA7A-29EB-4A83-9D07-B8568ECD0BBF}" dt="2023-07-05T16:32:24.001" v="1920"/>
      <pc:docMkLst>
        <pc:docMk/>
      </pc:docMkLst>
      <pc:sldChg chg="addSp delSp modSp new del mod">
        <pc:chgData name="trungbo2001@gmail.com" userId="8ce29e2eda34f706" providerId="LiveId" clId="{9609CA7A-29EB-4A83-9D07-B8568ECD0BBF}" dt="2023-07-03T05:43:31.695" v="54" actId="47"/>
        <pc:sldMkLst>
          <pc:docMk/>
          <pc:sldMk cId="2779302025" sldId="256"/>
        </pc:sldMkLst>
        <pc:spChg chg="del mod">
          <ac:chgData name="trungbo2001@gmail.com" userId="8ce29e2eda34f706" providerId="LiveId" clId="{9609CA7A-29EB-4A83-9D07-B8568ECD0BBF}" dt="2023-07-03T05:41:37.195" v="7" actId="478"/>
          <ac:spMkLst>
            <pc:docMk/>
            <pc:sldMk cId="2779302025" sldId="256"/>
            <ac:spMk id="2" creationId="{BBC93250-4CC6-0F43-E312-34015BE46F2B}"/>
          </ac:spMkLst>
        </pc:spChg>
        <pc:spChg chg="add del mod">
          <ac:chgData name="trungbo2001@gmail.com" userId="8ce29e2eda34f706" providerId="LiveId" clId="{9609CA7A-29EB-4A83-9D07-B8568ECD0BBF}" dt="2023-07-03T05:43:26.074" v="53" actId="20577"/>
          <ac:spMkLst>
            <pc:docMk/>
            <pc:sldMk cId="2779302025" sldId="256"/>
            <ac:spMk id="3" creationId="{4535F79E-7CDE-FFAF-B002-955FB501B429}"/>
          </ac:spMkLst>
        </pc:spChg>
      </pc:sldChg>
      <pc:sldChg chg="del setBg">
        <pc:chgData name="trungbo2001@gmail.com" userId="8ce29e2eda34f706" providerId="LiveId" clId="{9609CA7A-29EB-4A83-9D07-B8568ECD0BBF}" dt="2023-07-05T15:26:32.682" v="1531" actId="47"/>
        <pc:sldMkLst>
          <pc:docMk/>
          <pc:sldMk cId="2281482052" sldId="276"/>
        </pc:sldMkLst>
      </pc:sldChg>
      <pc:sldChg chg="add">
        <pc:chgData name="trungbo2001@gmail.com" userId="8ce29e2eda34f706" providerId="LiveId" clId="{9609CA7A-29EB-4A83-9D07-B8568ECD0BBF}" dt="2023-07-05T15:41:43.580" v="1841"/>
        <pc:sldMkLst>
          <pc:docMk/>
          <pc:sldMk cId="1428853304" sldId="474"/>
        </pc:sldMkLst>
      </pc:sldChg>
      <pc:sldChg chg="addSp modSp mod setBg">
        <pc:chgData name="trungbo2001@gmail.com" userId="8ce29e2eda34f706" providerId="LiveId" clId="{9609CA7A-29EB-4A83-9D07-B8568ECD0BBF}" dt="2023-07-05T15:53:23.060" v="1902" actId="207"/>
        <pc:sldMkLst>
          <pc:docMk/>
          <pc:sldMk cId="2406227074" sldId="513"/>
        </pc:sldMkLst>
        <pc:spChg chg="mod">
          <ac:chgData name="trungbo2001@gmail.com" userId="8ce29e2eda34f706" providerId="LiveId" clId="{9609CA7A-29EB-4A83-9D07-B8568ECD0BBF}" dt="2023-07-05T15:53:23.060" v="1902" actId="207"/>
          <ac:spMkLst>
            <pc:docMk/>
            <pc:sldMk cId="2406227074" sldId="513"/>
            <ac:spMk id="2" creationId="{1235130A-ADCD-AF26-C7C4-0827E437F23F}"/>
          </ac:spMkLst>
        </pc:spChg>
        <pc:picChg chg="add mod">
          <ac:chgData name="trungbo2001@gmail.com" userId="8ce29e2eda34f706" providerId="LiveId" clId="{9609CA7A-29EB-4A83-9D07-B8568ECD0BBF}" dt="2023-07-05T15:47:33.018" v="1859" actId="1076"/>
          <ac:picMkLst>
            <pc:docMk/>
            <pc:sldMk cId="2406227074" sldId="513"/>
            <ac:picMk id="4" creationId="{54327AAD-1095-3891-9A2C-750EFC9D6937}"/>
          </ac:picMkLst>
        </pc:picChg>
      </pc:sldChg>
      <pc:sldChg chg="modSp add mod">
        <pc:chgData name="trungbo2001@gmail.com" userId="8ce29e2eda34f706" providerId="LiveId" clId="{9609CA7A-29EB-4A83-9D07-B8568ECD0BBF}" dt="2023-07-05T15:37:30.900" v="1711" actId="339"/>
        <pc:sldMkLst>
          <pc:docMk/>
          <pc:sldMk cId="2428834599" sldId="514"/>
        </pc:sldMkLst>
        <pc:spChg chg="mod">
          <ac:chgData name="trungbo2001@gmail.com" userId="8ce29e2eda34f706" providerId="LiveId" clId="{9609CA7A-29EB-4A83-9D07-B8568ECD0BBF}" dt="2023-07-05T15:37:30.900" v="1711" actId="339"/>
          <ac:spMkLst>
            <pc:docMk/>
            <pc:sldMk cId="2428834599" sldId="514"/>
            <ac:spMk id="2" creationId="{1235130A-ADCD-AF26-C7C4-0827E437F23F}"/>
          </ac:spMkLst>
        </pc:spChg>
      </pc:sldChg>
      <pc:sldChg chg="modSp add mod">
        <pc:chgData name="trungbo2001@gmail.com" userId="8ce29e2eda34f706" providerId="LiveId" clId="{9609CA7A-29EB-4A83-9D07-B8568ECD0BBF}" dt="2023-07-03T07:19:48.553" v="1345" actId="207"/>
        <pc:sldMkLst>
          <pc:docMk/>
          <pc:sldMk cId="1506645926" sldId="515"/>
        </pc:sldMkLst>
        <pc:spChg chg="mod">
          <ac:chgData name="trungbo2001@gmail.com" userId="8ce29e2eda34f706" providerId="LiveId" clId="{9609CA7A-29EB-4A83-9D07-B8568ECD0BBF}" dt="2023-07-03T07:19:48.553" v="1345" actId="207"/>
          <ac:spMkLst>
            <pc:docMk/>
            <pc:sldMk cId="1506645926" sldId="515"/>
            <ac:spMk id="2" creationId="{1235130A-ADCD-AF26-C7C4-0827E437F23F}"/>
          </ac:spMkLst>
        </pc:spChg>
      </pc:sldChg>
      <pc:sldChg chg="modSp add mod">
        <pc:chgData name="trungbo2001@gmail.com" userId="8ce29e2eda34f706" providerId="LiveId" clId="{9609CA7A-29EB-4A83-9D07-B8568ECD0BBF}" dt="2023-07-03T07:19:41.390" v="1344" actId="207"/>
        <pc:sldMkLst>
          <pc:docMk/>
          <pc:sldMk cId="2351415584" sldId="516"/>
        </pc:sldMkLst>
        <pc:spChg chg="mod">
          <ac:chgData name="trungbo2001@gmail.com" userId="8ce29e2eda34f706" providerId="LiveId" clId="{9609CA7A-29EB-4A83-9D07-B8568ECD0BBF}" dt="2023-07-03T07:19:41.390" v="1344" actId="207"/>
          <ac:spMkLst>
            <pc:docMk/>
            <pc:sldMk cId="2351415584" sldId="516"/>
            <ac:spMk id="2" creationId="{1235130A-ADCD-AF26-C7C4-0827E437F23F}"/>
          </ac:spMkLst>
        </pc:spChg>
      </pc:sldChg>
      <pc:sldChg chg="modSp add mod">
        <pc:chgData name="trungbo2001@gmail.com" userId="8ce29e2eda34f706" providerId="LiveId" clId="{9609CA7A-29EB-4A83-9D07-B8568ECD0BBF}" dt="2023-07-03T07:19:36.842" v="1343" actId="207"/>
        <pc:sldMkLst>
          <pc:docMk/>
          <pc:sldMk cId="3767726505" sldId="517"/>
        </pc:sldMkLst>
        <pc:spChg chg="mod">
          <ac:chgData name="trungbo2001@gmail.com" userId="8ce29e2eda34f706" providerId="LiveId" clId="{9609CA7A-29EB-4A83-9D07-B8568ECD0BBF}" dt="2023-07-03T07:19:36.842" v="1343" actId="207"/>
          <ac:spMkLst>
            <pc:docMk/>
            <pc:sldMk cId="3767726505" sldId="517"/>
            <ac:spMk id="2" creationId="{1235130A-ADCD-AF26-C7C4-0827E437F23F}"/>
          </ac:spMkLst>
        </pc:spChg>
      </pc:sldChg>
      <pc:sldChg chg="modSp add mod">
        <pc:chgData name="trungbo2001@gmail.com" userId="8ce29e2eda34f706" providerId="LiveId" clId="{9609CA7A-29EB-4A83-9D07-B8568ECD0BBF}" dt="2023-07-03T07:19:27.489" v="1341" actId="207"/>
        <pc:sldMkLst>
          <pc:docMk/>
          <pc:sldMk cId="455591220" sldId="518"/>
        </pc:sldMkLst>
        <pc:spChg chg="mod">
          <ac:chgData name="trungbo2001@gmail.com" userId="8ce29e2eda34f706" providerId="LiveId" clId="{9609CA7A-29EB-4A83-9D07-B8568ECD0BBF}" dt="2023-07-03T07:19:27.489" v="1341" actId="207"/>
          <ac:spMkLst>
            <pc:docMk/>
            <pc:sldMk cId="455591220" sldId="518"/>
            <ac:spMk id="2" creationId="{1235130A-ADCD-AF26-C7C4-0827E437F23F}"/>
          </ac:spMkLst>
        </pc:spChg>
      </pc:sldChg>
      <pc:sldChg chg="addSp modSp add mod">
        <pc:chgData name="trungbo2001@gmail.com" userId="8ce29e2eda34f706" providerId="LiveId" clId="{9609CA7A-29EB-4A83-9D07-B8568ECD0BBF}" dt="2023-07-05T15:51:09.063" v="1893" actId="2711"/>
        <pc:sldMkLst>
          <pc:docMk/>
          <pc:sldMk cId="3543680031" sldId="519"/>
        </pc:sldMkLst>
        <pc:spChg chg="mod">
          <ac:chgData name="trungbo2001@gmail.com" userId="8ce29e2eda34f706" providerId="LiveId" clId="{9609CA7A-29EB-4A83-9D07-B8568ECD0BBF}" dt="2023-07-05T15:51:09.063" v="1893" actId="2711"/>
          <ac:spMkLst>
            <pc:docMk/>
            <pc:sldMk cId="3543680031" sldId="519"/>
            <ac:spMk id="2" creationId="{1235130A-ADCD-AF26-C7C4-0827E437F23F}"/>
          </ac:spMkLst>
        </pc:spChg>
        <pc:picChg chg="add mod">
          <ac:chgData name="trungbo2001@gmail.com" userId="8ce29e2eda34f706" providerId="LiveId" clId="{9609CA7A-29EB-4A83-9D07-B8568ECD0BBF}" dt="2023-07-05T15:45:13.683" v="1850" actId="1076"/>
          <ac:picMkLst>
            <pc:docMk/>
            <pc:sldMk cId="3543680031" sldId="519"/>
            <ac:picMk id="4" creationId="{58C16CA7-4595-0CF7-DBA0-BD5285B4064E}"/>
          </ac:picMkLst>
        </pc:picChg>
      </pc:sldChg>
      <pc:sldChg chg="modSp add mod">
        <pc:chgData name="trungbo2001@gmail.com" userId="8ce29e2eda34f706" providerId="LiveId" clId="{9609CA7A-29EB-4A83-9D07-B8568ECD0BBF}" dt="2023-07-05T15:51:42.197" v="1898" actId="403"/>
        <pc:sldMkLst>
          <pc:docMk/>
          <pc:sldMk cId="1027296263" sldId="520"/>
        </pc:sldMkLst>
        <pc:spChg chg="mod">
          <ac:chgData name="trungbo2001@gmail.com" userId="8ce29e2eda34f706" providerId="LiveId" clId="{9609CA7A-29EB-4A83-9D07-B8568ECD0BBF}" dt="2023-07-05T15:51:42.197" v="1898" actId="403"/>
          <ac:spMkLst>
            <pc:docMk/>
            <pc:sldMk cId="1027296263" sldId="520"/>
            <ac:spMk id="2" creationId="{1235130A-ADCD-AF26-C7C4-0827E437F23F}"/>
          </ac:spMkLst>
        </pc:spChg>
      </pc:sldChg>
      <pc:sldChg chg="modSp add mod">
        <pc:chgData name="trungbo2001@gmail.com" userId="8ce29e2eda34f706" providerId="LiveId" clId="{9609CA7A-29EB-4A83-9D07-B8568ECD0BBF}" dt="2023-07-03T07:19:15.231" v="1338" actId="207"/>
        <pc:sldMkLst>
          <pc:docMk/>
          <pc:sldMk cId="290251000" sldId="521"/>
        </pc:sldMkLst>
        <pc:spChg chg="mod">
          <ac:chgData name="trungbo2001@gmail.com" userId="8ce29e2eda34f706" providerId="LiveId" clId="{9609CA7A-29EB-4A83-9D07-B8568ECD0BBF}" dt="2023-07-03T07:19:15.231" v="1338" actId="207"/>
          <ac:spMkLst>
            <pc:docMk/>
            <pc:sldMk cId="290251000" sldId="521"/>
            <ac:spMk id="2" creationId="{1235130A-ADCD-AF26-C7C4-0827E437F23F}"/>
          </ac:spMkLst>
        </pc:spChg>
      </pc:sldChg>
      <pc:sldChg chg="modSp add mod">
        <pc:chgData name="trungbo2001@gmail.com" userId="8ce29e2eda34f706" providerId="LiveId" clId="{9609CA7A-29EB-4A83-9D07-B8568ECD0BBF}" dt="2023-07-03T07:19:10.440" v="1337" actId="207"/>
        <pc:sldMkLst>
          <pc:docMk/>
          <pc:sldMk cId="854688255" sldId="522"/>
        </pc:sldMkLst>
        <pc:spChg chg="mod">
          <ac:chgData name="trungbo2001@gmail.com" userId="8ce29e2eda34f706" providerId="LiveId" clId="{9609CA7A-29EB-4A83-9D07-B8568ECD0BBF}" dt="2023-07-03T07:19:10.440" v="1337" actId="207"/>
          <ac:spMkLst>
            <pc:docMk/>
            <pc:sldMk cId="854688255" sldId="522"/>
            <ac:spMk id="2" creationId="{1235130A-ADCD-AF26-C7C4-0827E437F23F}"/>
          </ac:spMkLst>
        </pc:spChg>
      </pc:sldChg>
      <pc:sldChg chg="modSp add mod">
        <pc:chgData name="trungbo2001@gmail.com" userId="8ce29e2eda34f706" providerId="LiveId" clId="{9609CA7A-29EB-4A83-9D07-B8568ECD0BBF}" dt="2023-07-03T07:18:59.551" v="1335" actId="207"/>
        <pc:sldMkLst>
          <pc:docMk/>
          <pc:sldMk cId="2593551816" sldId="523"/>
        </pc:sldMkLst>
        <pc:spChg chg="mod">
          <ac:chgData name="trungbo2001@gmail.com" userId="8ce29e2eda34f706" providerId="LiveId" clId="{9609CA7A-29EB-4A83-9D07-B8568ECD0BBF}" dt="2023-07-03T07:18:59.551" v="1335" actId="207"/>
          <ac:spMkLst>
            <pc:docMk/>
            <pc:sldMk cId="2593551816" sldId="523"/>
            <ac:spMk id="2" creationId="{1235130A-ADCD-AF26-C7C4-0827E437F23F}"/>
          </ac:spMkLst>
        </pc:spChg>
      </pc:sldChg>
      <pc:sldChg chg="modSp add mod">
        <pc:chgData name="trungbo2001@gmail.com" userId="8ce29e2eda34f706" providerId="LiveId" clId="{9609CA7A-29EB-4A83-9D07-B8568ECD0BBF}" dt="2023-07-03T07:18:50.743" v="1333" actId="207"/>
        <pc:sldMkLst>
          <pc:docMk/>
          <pc:sldMk cId="3970280602" sldId="524"/>
        </pc:sldMkLst>
        <pc:spChg chg="mod">
          <ac:chgData name="trungbo2001@gmail.com" userId="8ce29e2eda34f706" providerId="LiveId" clId="{9609CA7A-29EB-4A83-9D07-B8568ECD0BBF}" dt="2023-07-03T07:18:50.743" v="1333" actId="207"/>
          <ac:spMkLst>
            <pc:docMk/>
            <pc:sldMk cId="3970280602" sldId="524"/>
            <ac:spMk id="2" creationId="{1235130A-ADCD-AF26-C7C4-0827E437F23F}"/>
          </ac:spMkLst>
        </pc:spChg>
      </pc:sldChg>
      <pc:sldChg chg="modSp add del">
        <pc:chgData name="trungbo2001@gmail.com" userId="8ce29e2eda34f706" providerId="LiveId" clId="{9609CA7A-29EB-4A83-9D07-B8568ECD0BBF}" dt="2023-07-05T15:49:41.980" v="1863" actId="47"/>
        <pc:sldMkLst>
          <pc:docMk/>
          <pc:sldMk cId="2170946127" sldId="525"/>
        </pc:sldMkLst>
        <pc:spChg chg="mod">
          <ac:chgData name="trungbo2001@gmail.com" userId="8ce29e2eda34f706" providerId="LiveId" clId="{9609CA7A-29EB-4A83-9D07-B8568ECD0BBF}" dt="2023-07-03T06:49:34.144" v="991" actId="207"/>
          <ac:spMkLst>
            <pc:docMk/>
            <pc:sldMk cId="2170946127" sldId="525"/>
            <ac:spMk id="2" creationId="{1235130A-ADCD-AF26-C7C4-0827E437F23F}"/>
          </ac:spMkLst>
        </pc:spChg>
      </pc:sldChg>
      <pc:sldChg chg="addSp delSp modSp add mod">
        <pc:chgData name="trungbo2001@gmail.com" userId="8ce29e2eda34f706" providerId="LiveId" clId="{9609CA7A-29EB-4A83-9D07-B8568ECD0BBF}" dt="2023-07-03T11:09:21.102" v="1428" actId="1036"/>
        <pc:sldMkLst>
          <pc:docMk/>
          <pc:sldMk cId="799400835" sldId="526"/>
        </pc:sldMkLst>
        <pc:spChg chg="mod">
          <ac:chgData name="trungbo2001@gmail.com" userId="8ce29e2eda34f706" providerId="LiveId" clId="{9609CA7A-29EB-4A83-9D07-B8568ECD0BBF}" dt="2023-07-03T06:49:34.144" v="991" actId="207"/>
          <ac:spMkLst>
            <pc:docMk/>
            <pc:sldMk cId="799400835" sldId="526"/>
            <ac:spMk id="2" creationId="{1235130A-ADCD-AF26-C7C4-0827E437F23F}"/>
          </ac:spMkLst>
        </pc:spChg>
        <pc:spChg chg="add del mod">
          <ac:chgData name="trungbo2001@gmail.com" userId="8ce29e2eda34f706" providerId="LiveId" clId="{9609CA7A-29EB-4A83-9D07-B8568ECD0BBF}" dt="2023-07-03T06:22:21.684" v="779" actId="478"/>
          <ac:spMkLst>
            <pc:docMk/>
            <pc:sldMk cId="799400835" sldId="526"/>
            <ac:spMk id="3" creationId="{83DF71BB-7D2B-D6A8-52D3-3D525A26EC1C}"/>
          </ac:spMkLst>
        </pc:spChg>
        <pc:spChg chg="add mod">
          <ac:chgData name="trungbo2001@gmail.com" userId="8ce29e2eda34f706" providerId="LiveId" clId="{9609CA7A-29EB-4A83-9D07-B8568ECD0BBF}" dt="2023-07-03T11:08:50.423" v="1421" actId="403"/>
          <ac:spMkLst>
            <pc:docMk/>
            <pc:sldMk cId="799400835" sldId="526"/>
            <ac:spMk id="4" creationId="{0A939EE3-5188-BC33-CE7E-6993A63C085E}"/>
          </ac:spMkLst>
        </pc:spChg>
        <pc:spChg chg="add del mod">
          <ac:chgData name="trungbo2001@gmail.com" userId="8ce29e2eda34f706" providerId="LiveId" clId="{9609CA7A-29EB-4A83-9D07-B8568ECD0BBF}" dt="2023-07-03T06:25:20.993" v="850"/>
          <ac:spMkLst>
            <pc:docMk/>
            <pc:sldMk cId="799400835" sldId="526"/>
            <ac:spMk id="5" creationId="{78FC17BC-A29A-54FD-BB4F-7479D1A0383C}"/>
          </ac:spMkLst>
        </pc:spChg>
        <pc:spChg chg="add mod">
          <ac:chgData name="trungbo2001@gmail.com" userId="8ce29e2eda34f706" providerId="LiveId" clId="{9609CA7A-29EB-4A83-9D07-B8568ECD0BBF}" dt="2023-07-03T11:09:21.102" v="1428" actId="1036"/>
          <ac:spMkLst>
            <pc:docMk/>
            <pc:sldMk cId="799400835" sldId="526"/>
            <ac:spMk id="6" creationId="{4B0F4464-1032-1E41-DEFF-D74C50E3B373}"/>
          </ac:spMkLst>
        </pc:spChg>
      </pc:sldChg>
      <pc:sldChg chg="modSp add del">
        <pc:chgData name="trungbo2001@gmail.com" userId="8ce29e2eda34f706" providerId="LiveId" clId="{9609CA7A-29EB-4A83-9D07-B8568ECD0BBF}" dt="2023-07-05T15:49:47.506" v="1865" actId="47"/>
        <pc:sldMkLst>
          <pc:docMk/>
          <pc:sldMk cId="973562262" sldId="527"/>
        </pc:sldMkLst>
        <pc:spChg chg="mod">
          <ac:chgData name="trungbo2001@gmail.com" userId="8ce29e2eda34f706" providerId="LiveId" clId="{9609CA7A-29EB-4A83-9D07-B8568ECD0BBF}" dt="2023-07-03T06:49:34.144" v="991" actId="207"/>
          <ac:spMkLst>
            <pc:docMk/>
            <pc:sldMk cId="973562262" sldId="527"/>
            <ac:spMk id="2" creationId="{1235130A-ADCD-AF26-C7C4-0827E437F23F}"/>
          </ac:spMkLst>
        </pc:spChg>
      </pc:sldChg>
      <pc:sldChg chg="addSp delSp modSp add mod">
        <pc:chgData name="trungbo2001@gmail.com" userId="8ce29e2eda34f706" providerId="LiveId" clId="{9609CA7A-29EB-4A83-9D07-B8568ECD0BBF}" dt="2023-07-05T16:31:37.163" v="1917" actId="14100"/>
        <pc:sldMkLst>
          <pc:docMk/>
          <pc:sldMk cId="587076229" sldId="528"/>
        </pc:sldMkLst>
        <pc:spChg chg="mod">
          <ac:chgData name="trungbo2001@gmail.com" userId="8ce29e2eda34f706" providerId="LiveId" clId="{9609CA7A-29EB-4A83-9D07-B8568ECD0BBF}" dt="2023-07-05T16:31:37.163" v="1917" actId="14100"/>
          <ac:spMkLst>
            <pc:docMk/>
            <pc:sldMk cId="587076229" sldId="528"/>
            <ac:spMk id="2" creationId="{1235130A-ADCD-AF26-C7C4-0827E437F23F}"/>
          </ac:spMkLst>
        </pc:spChg>
        <pc:picChg chg="add del mod ord">
          <ac:chgData name="trungbo2001@gmail.com" userId="8ce29e2eda34f706" providerId="LiveId" clId="{9609CA7A-29EB-4A83-9D07-B8568ECD0BBF}" dt="2023-07-05T16:31:24.548" v="1915" actId="478"/>
          <ac:picMkLst>
            <pc:docMk/>
            <pc:sldMk cId="587076229" sldId="528"/>
            <ac:picMk id="4" creationId="{C4879783-ACBC-4C42-F5EB-59C1A6624B95}"/>
          </ac:picMkLst>
        </pc:picChg>
        <pc:picChg chg="add del mod">
          <ac:chgData name="trungbo2001@gmail.com" userId="8ce29e2eda34f706" providerId="LiveId" clId="{9609CA7A-29EB-4A83-9D07-B8568ECD0BBF}" dt="2023-07-05T16:31:26.171" v="1916" actId="478"/>
          <ac:picMkLst>
            <pc:docMk/>
            <pc:sldMk cId="587076229" sldId="528"/>
            <ac:picMk id="6" creationId="{20466B11-6529-2DC9-D956-5210EB339F04}"/>
          </ac:picMkLst>
        </pc:picChg>
      </pc:sldChg>
      <pc:sldChg chg="modSp add mod">
        <pc:chgData name="trungbo2001@gmail.com" userId="8ce29e2eda34f706" providerId="LiveId" clId="{9609CA7A-29EB-4A83-9D07-B8568ECD0BBF}" dt="2023-07-05T15:13:00.842" v="1467" actId="20577"/>
        <pc:sldMkLst>
          <pc:docMk/>
          <pc:sldMk cId="2080130368" sldId="529"/>
        </pc:sldMkLst>
        <pc:spChg chg="mod">
          <ac:chgData name="trungbo2001@gmail.com" userId="8ce29e2eda34f706" providerId="LiveId" clId="{9609CA7A-29EB-4A83-9D07-B8568ECD0BBF}" dt="2023-07-05T15:13:00.842" v="1467" actId="20577"/>
          <ac:spMkLst>
            <pc:docMk/>
            <pc:sldMk cId="2080130368" sldId="529"/>
            <ac:spMk id="2" creationId="{1235130A-ADCD-AF26-C7C4-0827E437F23F}"/>
          </ac:spMkLst>
        </pc:spChg>
      </pc:sldChg>
      <pc:sldChg chg="modSp add mod">
        <pc:chgData name="trungbo2001@gmail.com" userId="8ce29e2eda34f706" providerId="LiveId" clId="{9609CA7A-29EB-4A83-9D07-B8568ECD0BBF}" dt="2023-07-05T15:17:04.833" v="1527" actId="404"/>
        <pc:sldMkLst>
          <pc:docMk/>
          <pc:sldMk cId="1221968781" sldId="530"/>
        </pc:sldMkLst>
        <pc:spChg chg="mod">
          <ac:chgData name="trungbo2001@gmail.com" userId="8ce29e2eda34f706" providerId="LiveId" clId="{9609CA7A-29EB-4A83-9D07-B8568ECD0BBF}" dt="2023-07-05T15:17:04.833" v="1527" actId="404"/>
          <ac:spMkLst>
            <pc:docMk/>
            <pc:sldMk cId="1221968781" sldId="530"/>
            <ac:spMk id="2" creationId="{1235130A-ADCD-AF26-C7C4-0827E437F23F}"/>
          </ac:spMkLst>
        </pc:spChg>
      </pc:sldChg>
      <pc:sldChg chg="modSp add mod">
        <pc:chgData name="trungbo2001@gmail.com" userId="8ce29e2eda34f706" providerId="LiveId" clId="{9609CA7A-29EB-4A83-9D07-B8568ECD0BBF}" dt="2023-07-05T15:15:02.939" v="1503" actId="20577"/>
        <pc:sldMkLst>
          <pc:docMk/>
          <pc:sldMk cId="713265623" sldId="531"/>
        </pc:sldMkLst>
        <pc:spChg chg="mod">
          <ac:chgData name="trungbo2001@gmail.com" userId="8ce29e2eda34f706" providerId="LiveId" clId="{9609CA7A-29EB-4A83-9D07-B8568ECD0BBF}" dt="2023-07-05T15:15:02.939" v="1503" actId="20577"/>
          <ac:spMkLst>
            <pc:docMk/>
            <pc:sldMk cId="713265623" sldId="531"/>
            <ac:spMk id="2" creationId="{1235130A-ADCD-AF26-C7C4-0827E437F23F}"/>
          </ac:spMkLst>
        </pc:spChg>
      </pc:sldChg>
      <pc:sldChg chg="modSp add mod ord">
        <pc:chgData name="trungbo2001@gmail.com" userId="8ce29e2eda34f706" providerId="LiveId" clId="{9609CA7A-29EB-4A83-9D07-B8568ECD0BBF}" dt="2023-07-05T15:16:44.955" v="1525" actId="20577"/>
        <pc:sldMkLst>
          <pc:docMk/>
          <pc:sldMk cId="1547998002" sldId="532"/>
        </pc:sldMkLst>
        <pc:spChg chg="mod">
          <ac:chgData name="trungbo2001@gmail.com" userId="8ce29e2eda34f706" providerId="LiveId" clId="{9609CA7A-29EB-4A83-9D07-B8568ECD0BBF}" dt="2023-07-05T15:16:44.955" v="1525" actId="20577"/>
          <ac:spMkLst>
            <pc:docMk/>
            <pc:sldMk cId="1547998002" sldId="532"/>
            <ac:spMk id="2" creationId="{1235130A-ADCD-AF26-C7C4-0827E437F23F}"/>
          </ac:spMkLst>
        </pc:spChg>
      </pc:sldChg>
      <pc:sldChg chg="modSp add mod">
        <pc:chgData name="trungbo2001@gmail.com" userId="8ce29e2eda34f706" providerId="LiveId" clId="{9609CA7A-29EB-4A83-9D07-B8568ECD0BBF}" dt="2023-07-05T15:40:32.712" v="1807" actId="339"/>
        <pc:sldMkLst>
          <pc:docMk/>
          <pc:sldMk cId="809805383" sldId="533"/>
        </pc:sldMkLst>
        <pc:spChg chg="mod">
          <ac:chgData name="trungbo2001@gmail.com" userId="8ce29e2eda34f706" providerId="LiveId" clId="{9609CA7A-29EB-4A83-9D07-B8568ECD0BBF}" dt="2023-07-05T15:40:32.712" v="1807" actId="339"/>
          <ac:spMkLst>
            <pc:docMk/>
            <pc:sldMk cId="809805383" sldId="533"/>
            <ac:spMk id="2" creationId="{1235130A-ADCD-AF26-C7C4-0827E437F23F}"/>
          </ac:spMkLst>
        </pc:spChg>
      </pc:sldChg>
      <pc:sldChg chg="modSp add mod">
        <pc:chgData name="trungbo2001@gmail.com" userId="8ce29e2eda34f706" providerId="LiveId" clId="{9609CA7A-29EB-4A83-9D07-B8568ECD0BBF}" dt="2023-07-03T07:15:48.866" v="1294" actId="115"/>
        <pc:sldMkLst>
          <pc:docMk/>
          <pc:sldMk cId="4003235652" sldId="534"/>
        </pc:sldMkLst>
        <pc:spChg chg="mod">
          <ac:chgData name="trungbo2001@gmail.com" userId="8ce29e2eda34f706" providerId="LiveId" clId="{9609CA7A-29EB-4A83-9D07-B8568ECD0BBF}" dt="2023-07-03T07:15:48.866" v="1294" actId="115"/>
          <ac:spMkLst>
            <pc:docMk/>
            <pc:sldMk cId="4003235652" sldId="534"/>
            <ac:spMk id="2" creationId="{1235130A-ADCD-AF26-C7C4-0827E437F23F}"/>
          </ac:spMkLst>
        </pc:spChg>
      </pc:sldChg>
      <pc:sldChg chg="modSp mod">
        <pc:chgData name="trungbo2001@gmail.com" userId="8ce29e2eda34f706" providerId="LiveId" clId="{9609CA7A-29EB-4A83-9D07-B8568ECD0BBF}" dt="2023-07-03T07:19:06.080" v="1336" actId="207"/>
        <pc:sldMkLst>
          <pc:docMk/>
          <pc:sldMk cId="1036021447" sldId="535"/>
        </pc:sldMkLst>
        <pc:spChg chg="mod">
          <ac:chgData name="trungbo2001@gmail.com" userId="8ce29e2eda34f706" providerId="LiveId" clId="{9609CA7A-29EB-4A83-9D07-B8568ECD0BBF}" dt="2023-07-03T07:19:06.080" v="1336" actId="207"/>
          <ac:spMkLst>
            <pc:docMk/>
            <pc:sldMk cId="1036021447" sldId="535"/>
            <ac:spMk id="2" creationId="{1235130A-ADCD-AF26-C7C4-0827E437F23F}"/>
          </ac:spMkLst>
        </pc:spChg>
      </pc:sldChg>
      <pc:sldChg chg="modSp mod">
        <pc:chgData name="trungbo2001@gmail.com" userId="8ce29e2eda34f706" providerId="LiveId" clId="{9609CA7A-29EB-4A83-9D07-B8568ECD0BBF}" dt="2023-07-03T07:18:54.912" v="1334" actId="207"/>
        <pc:sldMkLst>
          <pc:docMk/>
          <pc:sldMk cId="618289258" sldId="536"/>
        </pc:sldMkLst>
        <pc:spChg chg="mod">
          <ac:chgData name="trungbo2001@gmail.com" userId="8ce29e2eda34f706" providerId="LiveId" clId="{9609CA7A-29EB-4A83-9D07-B8568ECD0BBF}" dt="2023-07-03T07:18:54.912" v="1334" actId="207"/>
          <ac:spMkLst>
            <pc:docMk/>
            <pc:sldMk cId="618289258" sldId="536"/>
            <ac:spMk id="2" creationId="{1235130A-ADCD-AF26-C7C4-0827E437F23F}"/>
          </ac:spMkLst>
        </pc:spChg>
      </pc:sldChg>
      <pc:sldChg chg="modSp mod">
        <pc:chgData name="trungbo2001@gmail.com" userId="8ce29e2eda34f706" providerId="LiveId" clId="{9609CA7A-29EB-4A83-9D07-B8568ECD0BBF}" dt="2023-07-03T07:18:43.696" v="1332" actId="207"/>
        <pc:sldMkLst>
          <pc:docMk/>
          <pc:sldMk cId="2885690279" sldId="537"/>
        </pc:sldMkLst>
        <pc:spChg chg="mod">
          <ac:chgData name="trungbo2001@gmail.com" userId="8ce29e2eda34f706" providerId="LiveId" clId="{9609CA7A-29EB-4A83-9D07-B8568ECD0BBF}" dt="2023-07-03T07:18:43.696" v="1332" actId="207"/>
          <ac:spMkLst>
            <pc:docMk/>
            <pc:sldMk cId="2885690279" sldId="537"/>
            <ac:spMk id="2" creationId="{1235130A-ADCD-AF26-C7C4-0827E437F23F}"/>
          </ac:spMkLst>
        </pc:spChg>
      </pc:sldChg>
      <pc:sldChg chg="modSp mod">
        <pc:chgData name="trungbo2001@gmail.com" userId="8ce29e2eda34f706" providerId="LiveId" clId="{9609CA7A-29EB-4A83-9D07-B8568ECD0BBF}" dt="2023-07-03T07:18:03.095" v="1325" actId="207"/>
        <pc:sldMkLst>
          <pc:docMk/>
          <pc:sldMk cId="4215567363" sldId="538"/>
        </pc:sldMkLst>
        <pc:spChg chg="mod">
          <ac:chgData name="trungbo2001@gmail.com" userId="8ce29e2eda34f706" providerId="LiveId" clId="{9609CA7A-29EB-4A83-9D07-B8568ECD0BBF}" dt="2023-07-03T07:18:03.095" v="1325" actId="207"/>
          <ac:spMkLst>
            <pc:docMk/>
            <pc:sldMk cId="4215567363" sldId="538"/>
            <ac:spMk id="2" creationId="{1235130A-ADCD-AF26-C7C4-0827E437F23F}"/>
          </ac:spMkLst>
        </pc:spChg>
      </pc:sldChg>
      <pc:sldChg chg="modSp mod">
        <pc:chgData name="trungbo2001@gmail.com" userId="8ce29e2eda34f706" providerId="LiveId" clId="{9609CA7A-29EB-4A83-9D07-B8568ECD0BBF}" dt="2023-07-03T07:19:32.375" v="1342" actId="207"/>
        <pc:sldMkLst>
          <pc:docMk/>
          <pc:sldMk cId="2186234776" sldId="539"/>
        </pc:sldMkLst>
        <pc:spChg chg="mod">
          <ac:chgData name="trungbo2001@gmail.com" userId="8ce29e2eda34f706" providerId="LiveId" clId="{9609CA7A-29EB-4A83-9D07-B8568ECD0BBF}" dt="2023-07-03T07:19:32.375" v="1342" actId="207"/>
          <ac:spMkLst>
            <pc:docMk/>
            <pc:sldMk cId="2186234776" sldId="539"/>
            <ac:spMk id="2" creationId="{1235130A-ADCD-AF26-C7C4-0827E437F23F}"/>
          </ac:spMkLst>
        </pc:spChg>
      </pc:sldChg>
      <pc:sldChg chg="modSp mod">
        <pc:chgData name="trungbo2001@gmail.com" userId="8ce29e2eda34f706" providerId="LiveId" clId="{9609CA7A-29EB-4A83-9D07-B8568ECD0BBF}" dt="2023-07-03T07:19:23.639" v="1340" actId="207"/>
        <pc:sldMkLst>
          <pc:docMk/>
          <pc:sldMk cId="1350758240" sldId="540"/>
        </pc:sldMkLst>
        <pc:spChg chg="mod">
          <ac:chgData name="trungbo2001@gmail.com" userId="8ce29e2eda34f706" providerId="LiveId" clId="{9609CA7A-29EB-4A83-9D07-B8568ECD0BBF}" dt="2023-07-03T07:19:23.639" v="1340" actId="207"/>
          <ac:spMkLst>
            <pc:docMk/>
            <pc:sldMk cId="1350758240" sldId="540"/>
            <ac:spMk id="2" creationId="{1235130A-ADCD-AF26-C7C4-0827E437F23F}"/>
          </ac:spMkLst>
        </pc:spChg>
      </pc:sldChg>
      <pc:sldChg chg="modSp mod">
        <pc:chgData name="trungbo2001@gmail.com" userId="8ce29e2eda34f706" providerId="LiveId" clId="{9609CA7A-29EB-4A83-9D07-B8568ECD0BBF}" dt="2023-07-03T07:15:54.233" v="1296" actId="115"/>
        <pc:sldMkLst>
          <pc:docMk/>
          <pc:sldMk cId="1066384256" sldId="541"/>
        </pc:sldMkLst>
        <pc:spChg chg="mod">
          <ac:chgData name="trungbo2001@gmail.com" userId="8ce29e2eda34f706" providerId="LiveId" clId="{9609CA7A-29EB-4A83-9D07-B8568ECD0BBF}" dt="2023-07-03T07:15:54.233" v="1296" actId="115"/>
          <ac:spMkLst>
            <pc:docMk/>
            <pc:sldMk cId="1066384256" sldId="541"/>
            <ac:spMk id="2" creationId="{1235130A-ADCD-AF26-C7C4-0827E437F23F}"/>
          </ac:spMkLst>
        </pc:spChg>
      </pc:sldChg>
      <pc:sldChg chg="modSp add mod">
        <pc:chgData name="trungbo2001@gmail.com" userId="8ce29e2eda34f706" providerId="LiveId" clId="{9609CA7A-29EB-4A83-9D07-B8568ECD0BBF}" dt="2023-07-03T07:16:05.274" v="1302" actId="115"/>
        <pc:sldMkLst>
          <pc:docMk/>
          <pc:sldMk cId="3073320230" sldId="542"/>
        </pc:sldMkLst>
        <pc:spChg chg="mod">
          <ac:chgData name="trungbo2001@gmail.com" userId="8ce29e2eda34f706" providerId="LiveId" clId="{9609CA7A-29EB-4A83-9D07-B8568ECD0BBF}" dt="2023-07-03T07:16:05.274" v="1302" actId="115"/>
          <ac:spMkLst>
            <pc:docMk/>
            <pc:sldMk cId="3073320230" sldId="542"/>
            <ac:spMk id="2" creationId="{1235130A-ADCD-AF26-C7C4-0827E437F23F}"/>
          </ac:spMkLst>
        </pc:spChg>
      </pc:sldChg>
      <pc:sldChg chg="modSp add mod">
        <pc:chgData name="trungbo2001@gmail.com" userId="8ce29e2eda34f706" providerId="LiveId" clId="{9609CA7A-29EB-4A83-9D07-B8568ECD0BBF}" dt="2023-07-03T07:16:19.314" v="1308" actId="115"/>
        <pc:sldMkLst>
          <pc:docMk/>
          <pc:sldMk cId="1972479762" sldId="543"/>
        </pc:sldMkLst>
        <pc:spChg chg="mod">
          <ac:chgData name="trungbo2001@gmail.com" userId="8ce29e2eda34f706" providerId="LiveId" clId="{9609CA7A-29EB-4A83-9D07-B8568ECD0BBF}" dt="2023-07-03T07:16:19.314" v="1308" actId="115"/>
          <ac:spMkLst>
            <pc:docMk/>
            <pc:sldMk cId="1972479762" sldId="543"/>
            <ac:spMk id="2" creationId="{1235130A-ADCD-AF26-C7C4-0827E437F23F}"/>
          </ac:spMkLst>
        </pc:spChg>
      </pc:sldChg>
      <pc:sldChg chg="add del">
        <pc:chgData name="trungbo2001@gmail.com" userId="8ce29e2eda34f706" providerId="LiveId" clId="{9609CA7A-29EB-4A83-9D07-B8568ECD0BBF}" dt="2023-07-05T15:41:55.063" v="1842" actId="47"/>
        <pc:sldMkLst>
          <pc:docMk/>
          <pc:sldMk cId="1006267915" sldId="544"/>
        </pc:sldMkLst>
      </pc:sldChg>
      <pc:sldChg chg="addSp delSp modSp add mod">
        <pc:chgData name="trungbo2001@gmail.com" userId="8ce29e2eda34f706" providerId="LiveId" clId="{9609CA7A-29EB-4A83-9D07-B8568ECD0BBF}" dt="2023-07-05T16:32:20.337" v="1919"/>
        <pc:sldMkLst>
          <pc:docMk/>
          <pc:sldMk cId="4220617980" sldId="545"/>
        </pc:sldMkLst>
        <pc:spChg chg="mod">
          <ac:chgData name="trungbo2001@gmail.com" userId="8ce29e2eda34f706" providerId="LiveId" clId="{9609CA7A-29EB-4A83-9D07-B8568ECD0BBF}" dt="2023-07-05T15:41:01.884" v="1840" actId="339"/>
          <ac:spMkLst>
            <pc:docMk/>
            <pc:sldMk cId="4220617980" sldId="545"/>
            <ac:spMk id="2" creationId="{1235130A-ADCD-AF26-C7C4-0827E437F23F}"/>
          </ac:spMkLst>
        </pc:spChg>
        <pc:picChg chg="add del mod">
          <ac:chgData name="trungbo2001@gmail.com" userId="8ce29e2eda34f706" providerId="LiveId" clId="{9609CA7A-29EB-4A83-9D07-B8568ECD0BBF}" dt="2023-07-05T16:32:20.337" v="1919"/>
          <ac:picMkLst>
            <pc:docMk/>
            <pc:sldMk cId="4220617980" sldId="545"/>
            <ac:picMk id="4" creationId="{EA66866E-962C-059C-BBF5-FB20DAE3A2CD}"/>
          </ac:picMkLst>
        </pc:picChg>
      </pc:sldChg>
      <pc:sldChg chg="modSp add mod">
        <pc:chgData name="trungbo2001@gmail.com" userId="8ce29e2eda34f706" providerId="LiveId" clId="{9609CA7A-29EB-4A83-9D07-B8568ECD0BBF}" dt="2023-07-03T07:17:10.074" v="1314" actId="115"/>
        <pc:sldMkLst>
          <pc:docMk/>
          <pc:sldMk cId="2017623786" sldId="546"/>
        </pc:sldMkLst>
        <pc:spChg chg="mod">
          <ac:chgData name="trungbo2001@gmail.com" userId="8ce29e2eda34f706" providerId="LiveId" clId="{9609CA7A-29EB-4A83-9D07-B8568ECD0BBF}" dt="2023-07-03T07:17:10.074" v="1314" actId="115"/>
          <ac:spMkLst>
            <pc:docMk/>
            <pc:sldMk cId="2017623786" sldId="546"/>
            <ac:spMk id="2" creationId="{1235130A-ADCD-AF26-C7C4-0827E437F23F}"/>
          </ac:spMkLst>
        </pc:spChg>
      </pc:sldChg>
      <pc:sldChg chg="modSp add mod">
        <pc:chgData name="trungbo2001@gmail.com" userId="8ce29e2eda34f706" providerId="LiveId" clId="{9609CA7A-29EB-4A83-9D07-B8568ECD0BBF}" dt="2023-07-03T07:17:15.978" v="1316" actId="115"/>
        <pc:sldMkLst>
          <pc:docMk/>
          <pc:sldMk cId="219225746" sldId="547"/>
        </pc:sldMkLst>
        <pc:spChg chg="mod">
          <ac:chgData name="trungbo2001@gmail.com" userId="8ce29e2eda34f706" providerId="LiveId" clId="{9609CA7A-29EB-4A83-9D07-B8568ECD0BBF}" dt="2023-07-03T07:17:15.978" v="1316" actId="115"/>
          <ac:spMkLst>
            <pc:docMk/>
            <pc:sldMk cId="219225746" sldId="547"/>
            <ac:spMk id="2" creationId="{1235130A-ADCD-AF26-C7C4-0827E437F23F}"/>
          </ac:spMkLst>
        </pc:spChg>
      </pc:sldChg>
      <pc:sldChg chg="modSp add mod">
        <pc:chgData name="trungbo2001@gmail.com" userId="8ce29e2eda34f706" providerId="LiveId" clId="{9609CA7A-29EB-4A83-9D07-B8568ECD0BBF}" dt="2023-07-03T07:17:25.500" v="1320" actId="115"/>
        <pc:sldMkLst>
          <pc:docMk/>
          <pc:sldMk cId="3130510932" sldId="548"/>
        </pc:sldMkLst>
        <pc:spChg chg="mod">
          <ac:chgData name="trungbo2001@gmail.com" userId="8ce29e2eda34f706" providerId="LiveId" clId="{9609CA7A-29EB-4A83-9D07-B8568ECD0BBF}" dt="2023-07-03T07:17:25.500" v="1320" actId="115"/>
          <ac:spMkLst>
            <pc:docMk/>
            <pc:sldMk cId="3130510932" sldId="548"/>
            <ac:spMk id="2" creationId="{1235130A-ADCD-AF26-C7C4-0827E437F23F}"/>
          </ac:spMkLst>
        </pc:spChg>
      </pc:sldChg>
      <pc:sldChg chg="modSp add mod">
        <pc:chgData name="trungbo2001@gmail.com" userId="8ce29e2eda34f706" providerId="LiveId" clId="{9609CA7A-29EB-4A83-9D07-B8568ECD0BBF}" dt="2023-07-03T07:17:33.729" v="1324" actId="207"/>
        <pc:sldMkLst>
          <pc:docMk/>
          <pc:sldMk cId="4163361586" sldId="549"/>
        </pc:sldMkLst>
        <pc:spChg chg="mod">
          <ac:chgData name="trungbo2001@gmail.com" userId="8ce29e2eda34f706" providerId="LiveId" clId="{9609CA7A-29EB-4A83-9D07-B8568ECD0BBF}" dt="2023-07-03T07:17:33.729" v="1324" actId="207"/>
          <ac:spMkLst>
            <pc:docMk/>
            <pc:sldMk cId="4163361586" sldId="549"/>
            <ac:spMk id="2" creationId="{1235130A-ADCD-AF26-C7C4-0827E437F23F}"/>
          </ac:spMkLst>
        </pc:spChg>
      </pc:sldChg>
      <pc:sldChg chg="addSp modSp add">
        <pc:chgData name="trungbo2001@gmail.com" userId="8ce29e2eda34f706" providerId="LiveId" clId="{9609CA7A-29EB-4A83-9D07-B8568ECD0BBF}" dt="2023-07-05T16:32:24.001" v="1920"/>
        <pc:sldMkLst>
          <pc:docMk/>
          <pc:sldMk cId="411276153" sldId="550"/>
        </pc:sldMkLst>
        <pc:picChg chg="add mod">
          <ac:chgData name="trungbo2001@gmail.com" userId="8ce29e2eda34f706" providerId="LiveId" clId="{9609CA7A-29EB-4A83-9D07-B8568ECD0BBF}" dt="2023-07-05T16:32:24.001" v="1920"/>
          <ac:picMkLst>
            <pc:docMk/>
            <pc:sldMk cId="411276153" sldId="550"/>
            <ac:picMk id="4" creationId="{76469336-E05A-96C7-A169-39318A1E3D39}"/>
          </ac:picMkLst>
        </pc:picChg>
      </pc:sldChg>
      <pc:sldChg chg="delSp new del mod">
        <pc:chgData name="trungbo2001@gmail.com" userId="8ce29e2eda34f706" providerId="LiveId" clId="{9609CA7A-29EB-4A83-9D07-B8568ECD0BBF}" dt="2023-07-05T15:30:13.984" v="1646" actId="47"/>
        <pc:sldMkLst>
          <pc:docMk/>
          <pc:sldMk cId="2317869763" sldId="555"/>
        </pc:sldMkLst>
        <pc:spChg chg="del">
          <ac:chgData name="trungbo2001@gmail.com" userId="8ce29e2eda34f706" providerId="LiveId" clId="{9609CA7A-29EB-4A83-9D07-B8568ECD0BBF}" dt="2023-07-03T07:20:10.853" v="1349" actId="478"/>
          <ac:spMkLst>
            <pc:docMk/>
            <pc:sldMk cId="2317869763" sldId="555"/>
            <ac:spMk id="2" creationId="{C35CAB99-8805-0498-8F54-2B97C038FF6A}"/>
          </ac:spMkLst>
        </pc:spChg>
      </pc:sldChg>
      <pc:sldChg chg="add ord">
        <pc:chgData name="trungbo2001@gmail.com" userId="8ce29e2eda34f706" providerId="LiveId" clId="{9609CA7A-29EB-4A83-9D07-B8568ECD0BBF}" dt="2023-07-05T15:26:22.074" v="1530"/>
        <pc:sldMkLst>
          <pc:docMk/>
          <pc:sldMk cId="2537322050" sldId="559"/>
        </pc:sldMkLst>
      </pc:sldChg>
      <pc:sldChg chg="add del">
        <pc:chgData name="trungbo2001@gmail.com" userId="8ce29e2eda34f706" providerId="LiveId" clId="{9609CA7A-29EB-4A83-9D07-B8568ECD0BBF}" dt="2023-07-05T15:52:17.702" v="1899" actId="47"/>
        <pc:sldMkLst>
          <pc:docMk/>
          <pc:sldMk cId="1531161216" sldId="561"/>
        </pc:sldMkLst>
      </pc:sldChg>
      <pc:sldChg chg="add del">
        <pc:chgData name="trungbo2001@gmail.com" userId="8ce29e2eda34f706" providerId="LiveId" clId="{9609CA7A-29EB-4A83-9D07-B8568ECD0BBF}" dt="2023-07-05T15:52:22.489" v="1900" actId="47"/>
        <pc:sldMkLst>
          <pc:docMk/>
          <pc:sldMk cId="4013685654" sldId="562"/>
        </pc:sldMkLst>
      </pc:sldChg>
      <pc:sldMasterChg chg="setBg addSldLayout modSldLayout">
        <pc:chgData name="trungbo2001@gmail.com" userId="8ce29e2eda34f706" providerId="LiveId" clId="{9609CA7A-29EB-4A83-9D07-B8568ECD0BBF}" dt="2023-07-03T06:49:05.397" v="990"/>
        <pc:sldMasterMkLst>
          <pc:docMk/>
          <pc:sldMasterMk cId="2474393545" sldId="2147483648"/>
        </pc:sldMasterMkLst>
        <pc:sldLayoutChg chg="add setBg">
          <pc:chgData name="trungbo2001@gmail.com" userId="8ce29e2eda34f706" providerId="LiveId" clId="{9609CA7A-29EB-4A83-9D07-B8568ECD0BBF}" dt="2023-07-03T06:49:05.397" v="990"/>
          <pc:sldLayoutMkLst>
            <pc:docMk/>
            <pc:sldMasterMk cId="2474393545" sldId="2147483648"/>
            <pc:sldLayoutMk cId="2979195815" sldId="2147483649"/>
          </pc:sldLayoutMkLst>
        </pc:sldLayoutChg>
      </pc:sldMasterChg>
      <pc:sldMasterChg chg="setBg modSldLayout">
        <pc:chgData name="trungbo2001@gmail.com" userId="8ce29e2eda34f706" providerId="LiveId" clId="{9609CA7A-29EB-4A83-9D07-B8568ECD0BBF}" dt="2023-07-03T06:49:05.397" v="990"/>
        <pc:sldMasterMkLst>
          <pc:docMk/>
          <pc:sldMasterMk cId="2445239060" sldId="2147483650"/>
        </pc:sldMasterMkLst>
        <pc:sldLayoutChg chg="setBg">
          <pc:chgData name="trungbo2001@gmail.com" userId="8ce29e2eda34f706" providerId="LiveId" clId="{9609CA7A-29EB-4A83-9D07-B8568ECD0BBF}" dt="2023-07-03T06:49:05.397" v="990"/>
          <pc:sldLayoutMkLst>
            <pc:docMk/>
            <pc:sldMasterMk cId="2445239060" sldId="2147483650"/>
            <pc:sldLayoutMk cId="1030622034" sldId="2147483651"/>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2334336397" sldId="2147483652"/>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2415277613" sldId="2147483653"/>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367983272" sldId="2147483654"/>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1286400040" sldId="2147483655"/>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4287713928" sldId="2147483656"/>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1879634768" sldId="2147483657"/>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3260162631" sldId="2147483658"/>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3682129965" sldId="2147483659"/>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3980816213" sldId="2147483660"/>
          </pc:sldLayoutMkLst>
        </pc:sldLayoutChg>
        <pc:sldLayoutChg chg="setBg">
          <pc:chgData name="trungbo2001@gmail.com" userId="8ce29e2eda34f706" providerId="LiveId" clId="{9609CA7A-29EB-4A83-9D07-B8568ECD0BBF}" dt="2023-07-03T06:49:05.397" v="990"/>
          <pc:sldLayoutMkLst>
            <pc:docMk/>
            <pc:sldMasterMk cId="2445239060" sldId="2147483650"/>
            <pc:sldLayoutMk cId="299194874" sldId="2147483661"/>
          </pc:sldLayoutMkLst>
        </pc:sldLayoutChg>
      </pc:sldMasterChg>
      <pc:sldMasterChg chg="del setBg delSldLayout modSldLayout">
        <pc:chgData name="trungbo2001@gmail.com" userId="8ce29e2eda34f706" providerId="LiveId" clId="{9609CA7A-29EB-4A83-9D07-B8568ECD0BBF}" dt="2023-07-05T15:26:32.682" v="1531" actId="47"/>
        <pc:sldMasterMkLst>
          <pc:docMk/>
          <pc:sldMasterMk cId="730754775" sldId="2147483662"/>
        </pc:sldMasterMkLst>
        <pc:sldLayoutChg chg="del setBg">
          <pc:chgData name="trungbo2001@gmail.com" userId="8ce29e2eda34f706" providerId="LiveId" clId="{9609CA7A-29EB-4A83-9D07-B8568ECD0BBF}" dt="2023-07-05T15:26:32.682" v="1531" actId="47"/>
          <pc:sldLayoutMkLst>
            <pc:docMk/>
            <pc:sldMasterMk cId="730754775" sldId="2147483662"/>
            <pc:sldLayoutMk cId="858261298" sldId="2147483663"/>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2808381834" sldId="2147483664"/>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3429209388" sldId="2147483665"/>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3176535129" sldId="2147483666"/>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2459228563" sldId="2147483667"/>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4260029258" sldId="2147483668"/>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3989089935" sldId="2147483669"/>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2924825820" sldId="2147483670"/>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610682615" sldId="2147483671"/>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2693161776" sldId="2147483672"/>
          </pc:sldLayoutMkLst>
        </pc:sldLayoutChg>
        <pc:sldLayoutChg chg="del setBg">
          <pc:chgData name="trungbo2001@gmail.com" userId="8ce29e2eda34f706" providerId="LiveId" clId="{9609CA7A-29EB-4A83-9D07-B8568ECD0BBF}" dt="2023-07-05T15:26:32.682" v="1531" actId="47"/>
          <pc:sldLayoutMkLst>
            <pc:docMk/>
            <pc:sldMasterMk cId="730754775" sldId="2147483662"/>
            <pc:sldLayoutMk cId="2354599442" sldId="214748367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28DE-51EB-C0AE-35F8-4E5682E3D8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F7A5B-970D-08B0-4693-50BC4244B88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7919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8212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980816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919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9933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2989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45131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4418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7090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25203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4675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3062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99236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2087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0627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0866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916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19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2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508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075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2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334336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508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114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393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16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4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41527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798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8640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8771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87963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60162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9354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7/5/2023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44523906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t>7/5/2023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14369902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solidFill>
                  <a:prstClr val="black">
                    <a:tint val="75000"/>
                  </a:prstClr>
                </a:solidFill>
              </a:rPr>
              <a:pPr/>
              <a:t>7/5/2023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5509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2914996" y="8878"/>
            <a:ext cx="9277004" cy="6858000"/>
          </a:xfrm>
        </p:spPr>
        <p:txBody>
          <a:bodyPr>
            <a:noAutofit/>
            <a:scene3d>
              <a:camera prst="orthographicFront"/>
              <a:lightRig rig="threePt" dir="t">
                <a:rot lat="0" lon="0" rev="7200000"/>
              </a:lightRig>
            </a:scene3d>
            <a:sp3d>
              <a:bevelT h="38100"/>
            </a:sp3d>
          </a:bodyPr>
          <a:lstStyle/>
          <a:p>
            <a:r>
              <a:rPr lang="en-US" sz="5400" u="sng" dirty="0">
                <a:solidFill>
                  <a:srgbClr val="FF0000"/>
                </a:solidFill>
                <a:effectLst>
                  <a:outerShdw blurRad="38100" dist="38100" dir="2700000" algn="tl">
                    <a:srgbClr val="000000">
                      <a:alpha val="43137"/>
                    </a:srgbClr>
                  </a:outerShdw>
                </a:effectLst>
                <a:latin typeface="UTM American Sans" panose="02040603050506020204" pitchFamily="18" charset="0"/>
              </a:rPr>
              <a:t>THÁNH LỄ</a:t>
            </a:r>
            <a:br>
              <a:rPr lang="en-US" sz="6000" u="sng" dirty="0">
                <a:solidFill>
                  <a:srgbClr val="FF0000"/>
                </a:solidFill>
                <a:effectLst>
                  <a:outerShdw blurRad="38100" dist="38100" dir="2700000" algn="tl">
                    <a:srgbClr val="000000">
                      <a:alpha val="43137"/>
                    </a:srgbClr>
                  </a:outerShdw>
                </a:effectLst>
                <a:latin typeface="UTM American Sans" panose="02040603050506020204" pitchFamily="18" charset="0"/>
              </a:rPr>
            </a:br>
            <a:r>
              <a:rPr lang="en-US" sz="6000" dirty="0">
                <a:solidFill>
                  <a:srgbClr val="FF0000"/>
                </a:solidFill>
                <a:effectLst>
                  <a:outerShdw blurRad="38100" dist="38100" dir="2700000" algn="tl">
                    <a:srgbClr val="000000">
                      <a:alpha val="43137"/>
                    </a:srgbClr>
                  </a:outerShdw>
                </a:effectLst>
                <a:latin typeface="UTM American Sans" panose="02040603050506020204" pitchFamily="18" charset="0"/>
              </a:rPr>
              <a:t>HỢP THỨC HÓA HÔN PHỐI</a:t>
            </a:r>
            <a:br>
              <a:rPr lang="en-US" sz="4800" dirty="0">
                <a:solidFill>
                  <a:srgbClr val="FF0000"/>
                </a:solidFill>
                <a:effectLst>
                  <a:outerShdw blurRad="38100" dist="38100" dir="2700000" algn="tl">
                    <a:srgbClr val="000000">
                      <a:alpha val="43137"/>
                    </a:srgbClr>
                  </a:outerShdw>
                </a:effectLst>
                <a:latin typeface="UTM American Sans" panose="02040603050506020204" pitchFamily="18" charset="0"/>
              </a:rPr>
            </a:br>
            <a:br>
              <a:rPr lang="en-US" sz="3600" dirty="0">
                <a:solidFill>
                  <a:srgbClr val="0127CB"/>
                </a:solidFill>
                <a:effectLst>
                  <a:outerShdw blurRad="38100" dist="38100" dir="2700000" algn="tl">
                    <a:srgbClr val="000000">
                      <a:alpha val="43137"/>
                    </a:srgbClr>
                  </a:outerShdw>
                </a:effectLst>
                <a:latin typeface="UTM American Sans" panose="02040603050506020204" pitchFamily="18" charset="0"/>
              </a:rPr>
            </a:br>
            <a:r>
              <a:rPr lang="en-US" sz="4800" dirty="0">
                <a:solidFill>
                  <a:srgbClr val="0127CB"/>
                </a:solidFill>
                <a:effectLst>
                  <a:outerShdw blurRad="38100" dist="38100" dir="2700000" algn="tl">
                    <a:srgbClr val="000000">
                      <a:alpha val="43137"/>
                    </a:srgbClr>
                  </a:outerShdw>
                </a:effectLst>
                <a:latin typeface="UTM Alberta Heavy" panose="02040603050506020204" pitchFamily="18" charset="0"/>
              </a:rPr>
              <a:t>ANTÔN NGUYỄN VĂN ĐIỆP</a:t>
            </a:r>
            <a:br>
              <a:rPr lang="en-US" sz="4800" dirty="0">
                <a:solidFill>
                  <a:srgbClr val="0127CB"/>
                </a:solidFill>
                <a:effectLst>
                  <a:outerShdw blurRad="38100" dist="38100" dir="2700000" algn="tl">
                    <a:srgbClr val="000000">
                      <a:alpha val="43137"/>
                    </a:srgbClr>
                  </a:outerShdw>
                </a:effectLst>
                <a:latin typeface="UTM Alberta Heavy" panose="02040603050506020204" pitchFamily="18" charset="0"/>
              </a:rPr>
            </a:br>
            <a:r>
              <a:rPr lang="en-US" sz="4800" dirty="0">
                <a:solidFill>
                  <a:srgbClr val="0127CB"/>
                </a:solidFill>
                <a:effectLst>
                  <a:outerShdw blurRad="38100" dist="38100" dir="2700000" algn="tl">
                    <a:srgbClr val="000000">
                      <a:alpha val="43137"/>
                    </a:srgbClr>
                  </a:outerShdw>
                </a:effectLst>
                <a:latin typeface="UTM Alberta Heavy" panose="02040603050506020204" pitchFamily="18" charset="0"/>
              </a:rPr>
              <a:t>&amp;</a:t>
            </a:r>
            <a:br>
              <a:rPr lang="en-US" sz="4800" dirty="0">
                <a:solidFill>
                  <a:srgbClr val="0127CB"/>
                </a:solidFill>
                <a:effectLst>
                  <a:outerShdw blurRad="38100" dist="38100" dir="2700000" algn="tl">
                    <a:srgbClr val="000000">
                      <a:alpha val="43137"/>
                    </a:srgbClr>
                  </a:outerShdw>
                </a:effectLst>
                <a:latin typeface="UTM Alberta Heavy" panose="02040603050506020204" pitchFamily="18" charset="0"/>
              </a:rPr>
            </a:br>
            <a:r>
              <a:rPr lang="en-US" sz="4800" dirty="0">
                <a:solidFill>
                  <a:srgbClr val="0127CB"/>
                </a:solidFill>
                <a:effectLst>
                  <a:outerShdw blurRad="38100" dist="38100" dir="2700000" algn="tl">
                    <a:srgbClr val="000000">
                      <a:alpha val="43137"/>
                    </a:srgbClr>
                  </a:outerShdw>
                </a:effectLst>
                <a:latin typeface="UTM Alberta Heavy" panose="02040603050506020204" pitchFamily="18" charset="0"/>
              </a:rPr>
              <a:t>MARIA TRẦN THỊ MUỘI</a:t>
            </a:r>
            <a:endParaRPr lang="en-US" sz="3600" dirty="0">
              <a:solidFill>
                <a:srgbClr val="0127CB"/>
              </a:solidFill>
              <a:effectLst>
                <a:outerShdw blurRad="38100" dist="38100" dir="2700000" algn="tl">
                  <a:srgbClr val="000000">
                    <a:alpha val="43137"/>
                  </a:srgbClr>
                </a:outerShdw>
              </a:effectLst>
              <a:latin typeface="UTM Alberta Heavy" panose="02040603050506020204" pitchFamily="18" charset="0"/>
            </a:endParaRPr>
          </a:p>
        </p:txBody>
      </p:sp>
      <p:pic>
        <p:nvPicPr>
          <p:cNvPr id="4" name="Picture 3">
            <a:extLst>
              <a:ext uri="{FF2B5EF4-FFF2-40B4-BE49-F238E27FC236}">
                <a16:creationId xmlns:a16="http://schemas.microsoft.com/office/drawing/2014/main" id="{54327AAD-1095-3891-9A2C-750EFC9D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532015"/>
            <a:ext cx="5001482" cy="6325985"/>
          </a:xfrm>
          <a:prstGeom prst="rect">
            <a:avLst/>
          </a:prstGeom>
        </p:spPr>
      </p:pic>
    </p:spTree>
    <p:extLst>
      <p:ext uri="{BB962C8B-B14F-4D97-AF65-F5344CB8AC3E}">
        <p14:creationId xmlns:p14="http://schemas.microsoft.com/office/powerpoint/2010/main" val="240622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scene3d>
              <a:camera prst="orthographicFront"/>
              <a:lightRig rig="threePt" dir="t">
                <a:rot lat="0" lon="0" rev="5400000"/>
              </a:lightRig>
            </a:scene3d>
            <a:sp3d>
              <a:bevelT h="38100"/>
            </a:sp3d>
          </a:bodyPr>
          <a:lstStyle/>
          <a:p>
            <a:r>
              <a:rPr lang="en-US" sz="8800" u="sng" dirty="0" err="1">
                <a:solidFill>
                  <a:srgbClr val="FF0000"/>
                </a:solidFill>
                <a:effectLst>
                  <a:outerShdw blurRad="38100" dist="38100" dir="2700000" algn="tl">
                    <a:srgbClr val="000000">
                      <a:alpha val="43137"/>
                    </a:srgbClr>
                  </a:outerShdw>
                </a:effectLst>
              </a:rPr>
              <a:t>Đáp</a:t>
            </a:r>
            <a:r>
              <a:rPr lang="en-US" sz="8800" u="sng" dirty="0">
                <a:solidFill>
                  <a:srgbClr val="FF0000"/>
                </a:solidFill>
                <a:effectLst>
                  <a:outerShdw blurRad="38100" dist="38100" dir="2700000" algn="tl">
                    <a:srgbClr val="000000">
                      <a:alpha val="43137"/>
                    </a:srgbClr>
                  </a:outerShdw>
                </a:effectLst>
              </a:rPr>
              <a:t> Ca</a:t>
            </a:r>
            <a:br>
              <a:rPr lang="en-US" sz="7200" dirty="0">
                <a:solidFill>
                  <a:srgbClr val="0127CB"/>
                </a:solidFill>
                <a:effectLst>
                  <a:outerShdw blurRad="38100" dist="38100" dir="2700000" algn="tl">
                    <a:srgbClr val="000000">
                      <a:alpha val="43137"/>
                    </a:srgbClr>
                  </a:outerShdw>
                </a:effectLst>
              </a:rPr>
            </a:br>
            <a:br>
              <a:rPr lang="en-US" sz="7200" dirty="0">
                <a:solidFill>
                  <a:srgbClr val="0127CB"/>
                </a:solidFill>
                <a:effectLst>
                  <a:outerShdw blurRad="38100" dist="38100" dir="2700000" algn="tl">
                    <a:srgbClr val="000000">
                      <a:alpha val="43137"/>
                    </a:srgbClr>
                  </a:outerShdw>
                </a:effectLst>
              </a:rPr>
            </a:br>
            <a:r>
              <a:rPr lang="en-US" sz="8800" dirty="0">
                <a:solidFill>
                  <a:srgbClr val="0127CB"/>
                </a:solidFill>
                <a:effectLst>
                  <a:outerShdw blurRad="38100" dist="38100" dir="2700000" algn="tl">
                    <a:srgbClr val="000000">
                      <a:alpha val="43137"/>
                    </a:srgbClr>
                  </a:outerShdw>
                </a:effectLst>
                <a:latin typeface="UTM Alberta Heavy" panose="02040603050506020204" pitchFamily="18" charset="0"/>
              </a:rPr>
              <a:t>THÁNH VỊNH 127</a:t>
            </a:r>
            <a:br>
              <a:rPr lang="en-US" sz="9600" dirty="0">
                <a:solidFill>
                  <a:srgbClr val="0127CB"/>
                </a:solidFill>
                <a:effectLst>
                  <a:outerShdw blurRad="38100" dist="38100" dir="2700000" algn="tl">
                    <a:srgbClr val="000000">
                      <a:alpha val="43137"/>
                    </a:srgbClr>
                  </a:outerShdw>
                </a:effectLst>
              </a:rPr>
            </a:br>
            <a:r>
              <a:rPr lang="en-US" sz="6000" dirty="0">
                <a:solidFill>
                  <a:srgbClr val="0127CB"/>
                </a:solidFill>
                <a:effectLst>
                  <a:outerShdw blurRad="38100" dist="38100" dir="2700000" algn="tl">
                    <a:srgbClr val="000000">
                      <a:alpha val="43137"/>
                    </a:srgbClr>
                  </a:outerShdw>
                </a:effectLst>
              </a:rPr>
              <a:t>( Vinh </a:t>
            </a:r>
            <a:r>
              <a:rPr lang="en-US" sz="6000" dirty="0" err="1">
                <a:solidFill>
                  <a:srgbClr val="0127CB"/>
                </a:solidFill>
                <a:effectLst>
                  <a:outerShdw blurRad="38100" dist="38100" dir="2700000" algn="tl">
                    <a:srgbClr val="000000">
                      <a:alpha val="43137"/>
                    </a:srgbClr>
                  </a:outerShdw>
                </a:effectLst>
              </a:rPr>
              <a:t>Phúc</a:t>
            </a:r>
            <a:r>
              <a:rPr lang="en-US" sz="6000" dirty="0">
                <a:solidFill>
                  <a:srgbClr val="0127CB"/>
                </a:solidFill>
                <a:effectLst>
                  <a:outerShdw blurRad="38100" dist="38100" dir="2700000" algn="tl">
                    <a:srgbClr val="000000">
                      <a:alpha val="43137"/>
                    </a:srgbClr>
                  </a:outerShdw>
                </a:effectLst>
              </a:rPr>
              <a:t> </a:t>
            </a:r>
            <a:r>
              <a:rPr lang="en-US" sz="6000" dirty="0" err="1">
                <a:solidFill>
                  <a:srgbClr val="0127CB"/>
                </a:solidFill>
                <a:effectLst>
                  <a:outerShdw blurRad="38100" dist="38100" dir="2700000" algn="tl">
                    <a:srgbClr val="000000">
                      <a:alpha val="43137"/>
                    </a:srgbClr>
                  </a:outerShdw>
                </a:effectLst>
              </a:rPr>
              <a:t>Thay</a:t>
            </a:r>
            <a:r>
              <a:rPr lang="en-US" sz="6000" dirty="0">
                <a:solidFill>
                  <a:srgbClr val="0127CB"/>
                </a:solidFill>
                <a:effectLst>
                  <a:outerShdw blurRad="38100" dist="38100" dir="2700000" algn="tl">
                    <a:srgbClr val="000000">
                      <a:alpha val="43137"/>
                    </a:srgbClr>
                  </a:outerShdw>
                </a:effectLst>
              </a:rPr>
              <a:t> )</a:t>
            </a:r>
            <a:br>
              <a:rPr lang="en-US" dirty="0">
                <a:solidFill>
                  <a:srgbClr val="0127CB"/>
                </a:solidFill>
                <a:effectLst>
                  <a:outerShdw blurRad="38100" dist="38100" dir="2700000" algn="tl">
                    <a:srgbClr val="000000">
                      <a:alpha val="43137"/>
                    </a:srgbClr>
                  </a:outerShdw>
                </a:effectLst>
              </a:rPr>
            </a:br>
            <a:r>
              <a:rPr lang="en-US" i="1" dirty="0">
                <a:solidFill>
                  <a:srgbClr val="0127CB"/>
                </a:solidFill>
                <a:effectLst>
                  <a:outerShdw blurRad="38100" dist="38100" dir="2700000" algn="tl">
                    <a:srgbClr val="000000">
                      <a:alpha val="43137"/>
                    </a:srgbClr>
                  </a:outerShdw>
                </a:effectLst>
              </a:rPr>
              <a:t>St: </a:t>
            </a:r>
            <a:r>
              <a:rPr lang="en-US" i="1" dirty="0" err="1">
                <a:solidFill>
                  <a:srgbClr val="0127CB"/>
                </a:solidFill>
                <a:effectLst>
                  <a:outerShdw blurRad="38100" dist="38100" dir="2700000" algn="tl">
                    <a:srgbClr val="000000">
                      <a:alpha val="43137"/>
                    </a:srgbClr>
                  </a:outerShdw>
                </a:effectLst>
              </a:rPr>
              <a:t>Lm</a:t>
            </a:r>
            <a:r>
              <a:rPr lang="en-US" i="1" dirty="0">
                <a:solidFill>
                  <a:srgbClr val="0127CB"/>
                </a:solidFill>
                <a:effectLst>
                  <a:outerShdw blurRad="38100" dist="38100" dir="2700000" algn="tl">
                    <a:srgbClr val="000000">
                      <a:alpha val="43137"/>
                    </a:srgbClr>
                  </a:outerShdw>
                </a:effectLst>
              </a:rPr>
              <a:t>. Kim Long</a:t>
            </a:r>
            <a:endParaRPr lang="en-US" sz="7200" i="1"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729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7200" u="sng" dirty="0">
                <a:solidFill>
                  <a:srgbClr val="FF0000"/>
                </a:solidFill>
                <a:effectLst>
                  <a:outerShdw blurRad="38100" dist="38100" dir="2700000" algn="tl">
                    <a:srgbClr val="000000">
                      <a:alpha val="43137"/>
                    </a:srgbClr>
                  </a:outerShdw>
                </a:effectLst>
              </a:rPr>
              <a:t>Đ</a:t>
            </a:r>
            <a:r>
              <a:rPr lang="vi-VN" sz="7200" u="sng" dirty="0">
                <a:solidFill>
                  <a:srgbClr val="FF0000"/>
                </a:solidFill>
                <a:effectLst>
                  <a:outerShdw blurRad="38100" dist="38100" dir="2700000" algn="tl">
                    <a:srgbClr val="000000">
                      <a:alpha val="43137"/>
                    </a:srgbClr>
                  </a:outerShdw>
                </a:effectLst>
              </a:rPr>
              <a:t>K:</a:t>
            </a:r>
            <a:r>
              <a:rPr lang="vi-VN" sz="7200" dirty="0">
                <a:solidFill>
                  <a:srgbClr val="0127CB"/>
                </a:solidFill>
                <a:effectLst>
                  <a:outerShdw blurRad="38100" dist="38100" dir="2700000" algn="tl">
                    <a:srgbClr val="000000">
                      <a:alpha val="43137"/>
                    </a:srgbClr>
                  </a:outerShdw>
                </a:effectLst>
              </a:rPr>
              <a:t> Vinh phúc thay ngưòi kính sợ Chúa, và hằng đi trên đường quang minh Thiên Chúa. Người hưởng huê lợi tay người tạo nên, và hạnh phúc Chúa thưởng ban muôn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25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8000" u="sng" dirty="0">
                <a:solidFill>
                  <a:srgbClr val="FF0000"/>
                </a:solidFill>
                <a:effectLst>
                  <a:outerShdw blurRad="38100" dist="38100" dir="2700000" algn="tl">
                    <a:srgbClr val="000000">
                      <a:alpha val="43137"/>
                    </a:srgbClr>
                  </a:outerShdw>
                </a:effectLst>
              </a:rPr>
              <a:t>Tk</a:t>
            </a:r>
            <a:r>
              <a:rPr lang="vi-VN" sz="8000" u="sng" dirty="0">
                <a:solidFill>
                  <a:srgbClr val="FF0000"/>
                </a:solidFill>
                <a:effectLst>
                  <a:outerShdw blurRad="38100" dist="38100" dir="2700000" algn="tl">
                    <a:srgbClr val="000000">
                      <a:alpha val="43137"/>
                    </a:srgbClr>
                  </a:outerShdw>
                </a:effectLst>
              </a:rPr>
              <a:t>1.</a:t>
            </a:r>
            <a:r>
              <a:rPr lang="vi-VN" sz="8000" dirty="0">
                <a:solidFill>
                  <a:srgbClr val="0127CB"/>
                </a:solidFill>
                <a:effectLst>
                  <a:outerShdw blurRad="38100" dist="38100" dir="2700000" algn="tl">
                    <a:srgbClr val="000000">
                      <a:alpha val="43137"/>
                    </a:srgbClr>
                  </a:outerShdw>
                </a:effectLst>
              </a:rPr>
              <a:t> Hiền thê người tựa gốc nho sai trái trong nội thất nhà người. Con cái người như đám cây Ô-liu, xum xuê quanh mâm bàn Người.</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468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7200" u="sng" dirty="0">
                <a:solidFill>
                  <a:srgbClr val="FF0000"/>
                </a:solidFill>
                <a:effectLst>
                  <a:outerShdw blurRad="38100" dist="38100" dir="2700000" algn="tl">
                    <a:srgbClr val="000000">
                      <a:alpha val="43137"/>
                    </a:srgbClr>
                  </a:outerShdw>
                </a:effectLst>
              </a:rPr>
              <a:t>Đ</a:t>
            </a:r>
            <a:r>
              <a:rPr lang="vi-VN" sz="7200" u="sng" dirty="0">
                <a:solidFill>
                  <a:srgbClr val="FF0000"/>
                </a:solidFill>
                <a:effectLst>
                  <a:outerShdw blurRad="38100" dist="38100" dir="2700000" algn="tl">
                    <a:srgbClr val="000000">
                      <a:alpha val="43137"/>
                    </a:srgbClr>
                  </a:outerShdw>
                </a:effectLst>
              </a:rPr>
              <a:t>K:</a:t>
            </a:r>
            <a:r>
              <a:rPr lang="vi-VN" sz="7200" dirty="0">
                <a:solidFill>
                  <a:srgbClr val="0127CB"/>
                </a:solidFill>
                <a:effectLst>
                  <a:outerShdw blurRad="38100" dist="38100" dir="2700000" algn="tl">
                    <a:srgbClr val="000000">
                      <a:alpha val="43137"/>
                    </a:srgbClr>
                  </a:outerShdw>
                </a:effectLst>
              </a:rPr>
              <a:t> Vinh phúc thay ngưòi kính sợ Chúa, và hằng đi trên đường quang minh Thiên Chúa. Người hưởng huê lợi tay người tạo nên, và hạnh phúc Chúa thưởng ban muôn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602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8000" u="sng" dirty="0">
                <a:solidFill>
                  <a:srgbClr val="FF0000"/>
                </a:solidFill>
                <a:effectLst>
                  <a:outerShdw blurRad="38100" dist="38100" dir="2700000" algn="tl">
                    <a:srgbClr val="000000">
                      <a:alpha val="43137"/>
                    </a:srgbClr>
                  </a:outerShdw>
                </a:effectLst>
              </a:rPr>
              <a:t>Tk</a:t>
            </a:r>
            <a:r>
              <a:rPr lang="vi-VN" sz="8000" u="sng" dirty="0">
                <a:solidFill>
                  <a:srgbClr val="FF0000"/>
                </a:solidFill>
                <a:effectLst>
                  <a:outerShdw blurRad="38100" dist="38100" dir="2700000" algn="tl">
                    <a:srgbClr val="000000">
                      <a:alpha val="43137"/>
                    </a:srgbClr>
                  </a:outerShdw>
                </a:effectLst>
              </a:rPr>
              <a:t>2.</a:t>
            </a:r>
            <a:r>
              <a:rPr lang="vi-VN" sz="8000" dirty="0">
                <a:solidFill>
                  <a:srgbClr val="0127CB"/>
                </a:solidFill>
                <a:effectLst>
                  <a:outerShdw blurRad="38100" dist="38100" dir="2700000" algn="tl">
                    <a:srgbClr val="000000">
                      <a:alpha val="43137"/>
                    </a:srgbClr>
                  </a:outerShdw>
                </a:effectLst>
              </a:rPr>
              <a:t> Ngàn ân lộc của Chúa ban chan chứa trên kẻ kính sợ Ngài. Xin Chúa từ trên núi Si-on chúc phúc suốt cả đời người.</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55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7200" u="sng" dirty="0">
                <a:solidFill>
                  <a:srgbClr val="FF0000"/>
                </a:solidFill>
                <a:effectLst>
                  <a:outerShdw blurRad="38100" dist="38100" dir="2700000" algn="tl">
                    <a:srgbClr val="000000">
                      <a:alpha val="43137"/>
                    </a:srgbClr>
                  </a:outerShdw>
                </a:effectLst>
              </a:rPr>
              <a:t>Đ</a:t>
            </a:r>
            <a:r>
              <a:rPr lang="vi-VN" sz="7200" u="sng" dirty="0">
                <a:solidFill>
                  <a:srgbClr val="FF0000"/>
                </a:solidFill>
                <a:effectLst>
                  <a:outerShdw blurRad="38100" dist="38100" dir="2700000" algn="tl">
                    <a:srgbClr val="000000">
                      <a:alpha val="43137"/>
                    </a:srgbClr>
                  </a:outerShdw>
                </a:effectLst>
              </a:rPr>
              <a:t>K:</a:t>
            </a:r>
            <a:r>
              <a:rPr lang="vi-VN" sz="7200" dirty="0">
                <a:solidFill>
                  <a:srgbClr val="0127CB"/>
                </a:solidFill>
                <a:effectLst>
                  <a:outerShdw blurRad="38100" dist="38100" dir="2700000" algn="tl">
                    <a:srgbClr val="000000">
                      <a:alpha val="43137"/>
                    </a:srgbClr>
                  </a:outerShdw>
                </a:effectLst>
              </a:rPr>
              <a:t> Vinh phúc thay ngưòi kính sợ Chúa, và hằng đi trên đường quang minh Thiên Chúa. Người hưởng huê lợi tay người tạo nên, và hạnh phúc Chúa thưởng ban muôn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28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7200" u="sng" dirty="0">
                <a:solidFill>
                  <a:srgbClr val="FF0000"/>
                </a:solidFill>
                <a:effectLst>
                  <a:outerShdw blurRad="38100" dist="38100" dir="2700000" algn="tl">
                    <a:srgbClr val="000000">
                      <a:alpha val="43137"/>
                    </a:srgbClr>
                  </a:outerShdw>
                </a:effectLst>
              </a:rPr>
              <a:t>Tk</a:t>
            </a:r>
            <a:r>
              <a:rPr lang="vi-VN" sz="7200" u="sng" dirty="0">
                <a:solidFill>
                  <a:srgbClr val="FF0000"/>
                </a:solidFill>
                <a:effectLst>
                  <a:outerShdw blurRad="38100" dist="38100" dir="2700000" algn="tl">
                    <a:srgbClr val="000000">
                      <a:alpha val="43137"/>
                    </a:srgbClr>
                  </a:outerShdw>
                </a:effectLst>
              </a:rPr>
              <a:t>3.</a:t>
            </a:r>
            <a:r>
              <a:rPr lang="vi-VN" sz="7200" dirty="0">
                <a:solidFill>
                  <a:srgbClr val="0127CB"/>
                </a:solidFill>
                <a:effectLst>
                  <a:outerShdw blurRad="38100" dist="38100" dir="2700000" algn="tl">
                    <a:srgbClr val="000000">
                      <a:alpha val="43137"/>
                    </a:srgbClr>
                  </a:outerShdw>
                </a:effectLst>
              </a:rPr>
              <a:t> Nguyện cho người được sống cao niên tuế trong hạnh phúc tuyệt vời. Con cháu người đông đúc như sao sa, an vui đến muôn ngàn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028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7200" u="sng" dirty="0">
                <a:solidFill>
                  <a:srgbClr val="FF0000"/>
                </a:solidFill>
                <a:effectLst>
                  <a:outerShdw blurRad="38100" dist="38100" dir="2700000" algn="tl">
                    <a:srgbClr val="000000">
                      <a:alpha val="43137"/>
                    </a:srgbClr>
                  </a:outerShdw>
                </a:effectLst>
              </a:rPr>
              <a:t>Đ</a:t>
            </a:r>
            <a:r>
              <a:rPr lang="vi-VN" sz="7200" u="sng" dirty="0">
                <a:solidFill>
                  <a:srgbClr val="FF0000"/>
                </a:solidFill>
                <a:effectLst>
                  <a:outerShdw blurRad="38100" dist="38100" dir="2700000" algn="tl">
                    <a:srgbClr val="000000">
                      <a:alpha val="43137"/>
                    </a:srgbClr>
                  </a:outerShdw>
                </a:effectLst>
              </a:rPr>
              <a:t>K:</a:t>
            </a:r>
            <a:r>
              <a:rPr lang="vi-VN" sz="7200" dirty="0">
                <a:solidFill>
                  <a:srgbClr val="0127CB"/>
                </a:solidFill>
                <a:effectLst>
                  <a:outerShdw blurRad="38100" dist="38100" dir="2700000" algn="tl">
                    <a:srgbClr val="000000">
                      <a:alpha val="43137"/>
                    </a:srgbClr>
                  </a:outerShdw>
                </a:effectLst>
              </a:rPr>
              <a:t> Vinh phúc thay ngưòi kính sợ Chúa, và hằng đi trên đường quang minh Thiên Chúa. Người hưởng huê lợi tay người tạo nên, và hạnh phúc Chúa thưởng ban muôn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569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5070764"/>
          </a:xfrm>
        </p:spPr>
        <p:txBody>
          <a:bodyPr>
            <a:noAutofit/>
            <a:scene3d>
              <a:camera prst="orthographicFront"/>
              <a:lightRig rig="threePt" dir="t">
                <a:rot lat="0" lon="0" rev="5400000"/>
              </a:lightRig>
            </a:scene3d>
            <a:sp3d>
              <a:bevelT h="38100"/>
            </a:sp3d>
          </a:bodyPr>
          <a:lstStyle/>
          <a:p>
            <a:r>
              <a:rPr kumimoji="0" lang="en-US" sz="60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t>THÁNH LỄ</a:t>
            </a: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r>
              <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lberta Heavy" panose="02040603050506020204" pitchFamily="18" charset="0"/>
              </a:rPr>
              <a:t>HỢP THỨC HÓA HÔN PHỐI</a:t>
            </a:r>
            <a:endParaRPr lang="en-US" sz="7200" dirty="0">
              <a:solidFill>
                <a:srgbClr val="0127CB"/>
              </a:solidFill>
              <a:effectLst>
                <a:outerShdw blurRad="38100" dist="38100" dir="2700000" algn="tl">
                  <a:srgbClr val="000000">
                    <a:alpha val="43137"/>
                  </a:srgbClr>
                </a:outerShdw>
              </a:effectLst>
              <a:latin typeface="UTM Alberta Heavy" panose="02040603050506020204" pitchFamily="18" charset="0"/>
            </a:endParaRPr>
          </a:p>
        </p:txBody>
      </p:sp>
      <p:pic>
        <p:nvPicPr>
          <p:cNvPr id="4" name="Picture 3">
            <a:extLst>
              <a:ext uri="{FF2B5EF4-FFF2-40B4-BE49-F238E27FC236}">
                <a16:creationId xmlns:a16="http://schemas.microsoft.com/office/drawing/2014/main" id="{58C16CA7-4595-0CF7-DBA0-BD5285B40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55" y="3898151"/>
            <a:ext cx="5390089" cy="2602402"/>
          </a:xfrm>
          <a:prstGeom prst="rect">
            <a:avLst/>
          </a:prstGeom>
        </p:spPr>
      </p:pic>
    </p:spTree>
    <p:extLst>
      <p:ext uri="{BB962C8B-B14F-4D97-AF65-F5344CB8AC3E}">
        <p14:creationId xmlns:p14="http://schemas.microsoft.com/office/powerpoint/2010/main" val="116087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1257300"/>
            <a:ext cx="12192000" cy="4724400"/>
          </a:xfrm>
        </p:spPr>
        <p:txBody>
          <a:bodyPr>
            <a:noAutofit/>
          </a:bodyPr>
          <a:lstStyle/>
          <a:p>
            <a:pPr algn="just"/>
            <a:r>
              <a:rPr lang="en-US" sz="8000" dirty="0" err="1">
                <a:solidFill>
                  <a:srgbClr val="0127CB"/>
                </a:solidFill>
                <a:effectLst>
                  <a:outerShdw blurRad="38100" dist="38100" dir="2700000" algn="tl">
                    <a:srgbClr val="000000">
                      <a:alpha val="43137"/>
                    </a:srgbClr>
                  </a:outerShdw>
                </a:effectLst>
              </a:rPr>
              <a:t>Thiên</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Chúa</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là</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Tình</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yêu</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chúng</a:t>
            </a:r>
            <a:r>
              <a:rPr lang="en-US" sz="8000" dirty="0">
                <a:solidFill>
                  <a:srgbClr val="0127CB"/>
                </a:solidFill>
                <a:effectLst>
                  <a:outerShdw blurRad="38100" dist="38100" dir="2700000" algn="tl">
                    <a:srgbClr val="000000">
                      <a:alpha val="43137"/>
                    </a:srgbClr>
                  </a:outerShdw>
                </a:effectLst>
              </a:rPr>
              <a:t> ta </a:t>
            </a:r>
            <a:r>
              <a:rPr lang="en-US" sz="8000" dirty="0" err="1">
                <a:solidFill>
                  <a:srgbClr val="0127CB"/>
                </a:solidFill>
                <a:effectLst>
                  <a:outerShdw blurRad="38100" dist="38100" dir="2700000" algn="tl">
                    <a:srgbClr val="000000">
                      <a:alpha val="43137"/>
                    </a:srgbClr>
                  </a:outerShdw>
                </a:effectLst>
              </a:rPr>
              <a:t>hãy</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yêu</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thương</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nhau</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như</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Thiên</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Chúa</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đã</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yêu</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thương</a:t>
            </a:r>
            <a:r>
              <a:rPr lang="en-US" sz="8000" dirty="0">
                <a:solidFill>
                  <a:srgbClr val="0127CB"/>
                </a:solidFill>
                <a:effectLst>
                  <a:outerShdw blurRad="38100" dist="38100" dir="2700000" algn="tl">
                    <a:srgbClr val="000000">
                      <a:alpha val="43137"/>
                    </a:srgbClr>
                  </a:outerShdw>
                </a:effectLst>
              </a:rPr>
              <a:t> </a:t>
            </a:r>
            <a:r>
              <a:rPr lang="en-US" sz="8000" dirty="0" err="1">
                <a:solidFill>
                  <a:srgbClr val="0127CB"/>
                </a:solidFill>
                <a:effectLst>
                  <a:outerShdw blurRad="38100" dist="38100" dir="2700000" algn="tl">
                    <a:srgbClr val="000000">
                      <a:alpha val="43137"/>
                    </a:srgbClr>
                  </a:outerShdw>
                </a:effectLst>
              </a:rPr>
              <a:t>chúng</a:t>
            </a:r>
            <a:r>
              <a:rPr lang="en-US" sz="8000" dirty="0">
                <a:solidFill>
                  <a:srgbClr val="0127CB"/>
                </a:solidFill>
                <a:effectLst>
                  <a:outerShdw blurRad="38100" dist="38100" dir="2700000" algn="tl">
                    <a:srgbClr val="000000">
                      <a:alpha val="43137"/>
                    </a:srgbClr>
                  </a:outerShdw>
                </a:effectLst>
              </a:rPr>
              <a:t>.</a:t>
            </a:r>
          </a:p>
        </p:txBody>
      </p:sp>
      <p:sp>
        <p:nvSpPr>
          <p:cNvPr id="4" name="TextBox 3">
            <a:extLst>
              <a:ext uri="{FF2B5EF4-FFF2-40B4-BE49-F238E27FC236}">
                <a16:creationId xmlns:a16="http://schemas.microsoft.com/office/drawing/2014/main" id="{0A939EE3-5188-BC33-CE7E-6993A63C085E}"/>
              </a:ext>
            </a:extLst>
          </p:cNvPr>
          <p:cNvSpPr txBox="1"/>
          <p:nvPr/>
        </p:nvSpPr>
        <p:spPr>
          <a:xfrm>
            <a:off x="2354061" y="0"/>
            <a:ext cx="7483877" cy="1200329"/>
          </a:xfrm>
          <a:prstGeom prst="rect">
            <a:avLst/>
          </a:prstGeom>
          <a:noFill/>
        </p:spPr>
        <p:txBody>
          <a:bodyPr wrap="square" rtlCol="0">
            <a:spAutoFit/>
          </a:bodyPr>
          <a:lstStyle/>
          <a:p>
            <a:pPr algn="ctr"/>
            <a:r>
              <a:rPr lang="en-US" sz="7200" u="sng" dirty="0">
                <a:solidFill>
                  <a:srgbClr val="FF0000"/>
                </a:solidFill>
              </a:rPr>
              <a:t>Alleluia – Alleluia :</a:t>
            </a:r>
          </a:p>
        </p:txBody>
      </p:sp>
      <p:sp>
        <p:nvSpPr>
          <p:cNvPr id="6" name="TextBox 5">
            <a:extLst>
              <a:ext uri="{FF2B5EF4-FFF2-40B4-BE49-F238E27FC236}">
                <a16:creationId xmlns:a16="http://schemas.microsoft.com/office/drawing/2014/main" id="{4B0F4464-1032-1E41-DEFF-D74C50E3B373}"/>
              </a:ext>
            </a:extLst>
          </p:cNvPr>
          <p:cNvSpPr txBox="1"/>
          <p:nvPr/>
        </p:nvSpPr>
        <p:spPr>
          <a:xfrm>
            <a:off x="7893913" y="4907450"/>
            <a:ext cx="4591050" cy="1200329"/>
          </a:xfrm>
          <a:prstGeom prst="rect">
            <a:avLst/>
          </a:prstGeom>
          <a:noFill/>
        </p:spPr>
        <p:txBody>
          <a:bodyPr wrap="square" rtlCol="0">
            <a:spAutoFit/>
          </a:bodyPr>
          <a:lstStyle/>
          <a:p>
            <a:pPr algn="ctr"/>
            <a:r>
              <a:rPr lang="en-US" sz="7200" u="sng" dirty="0">
                <a:solidFill>
                  <a:srgbClr val="FF0000"/>
                </a:solidFill>
              </a:rPr>
              <a:t>Alleluia…</a:t>
            </a:r>
          </a:p>
        </p:txBody>
      </p:sp>
    </p:spTree>
    <p:extLst>
      <p:ext uri="{BB962C8B-B14F-4D97-AF65-F5344CB8AC3E}">
        <p14:creationId xmlns:p14="http://schemas.microsoft.com/office/powerpoint/2010/main" val="79940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scene3d>
              <a:camera prst="orthographicFront"/>
              <a:lightRig rig="threePt" dir="t">
                <a:rot lat="0" lon="0" rev="5400000"/>
              </a:lightRig>
            </a:scene3d>
            <a:sp3d>
              <a:bevelT h="38100"/>
            </a:sp3d>
          </a:bodyPr>
          <a:lstStyle/>
          <a:p>
            <a:r>
              <a:rPr lang="en-US" sz="8800" u="sng" dirty="0">
                <a:solidFill>
                  <a:srgbClr val="FF0000"/>
                </a:solidFill>
                <a:effectLst>
                  <a:outerShdw blurRad="38100" dist="38100" dir="2700000" algn="tl">
                    <a:srgbClr val="000000">
                      <a:alpha val="43137"/>
                    </a:srgbClr>
                  </a:outerShdw>
                </a:effectLst>
              </a:rPr>
              <a:t>Ca </a:t>
            </a:r>
            <a:r>
              <a:rPr lang="en-US" sz="8800" u="sng" dirty="0" err="1">
                <a:solidFill>
                  <a:srgbClr val="FF0000"/>
                </a:solidFill>
                <a:effectLst>
                  <a:outerShdw blurRad="38100" dist="38100" dir="2700000" algn="tl">
                    <a:srgbClr val="000000">
                      <a:alpha val="43137"/>
                    </a:srgbClr>
                  </a:outerShdw>
                </a:effectLst>
              </a:rPr>
              <a:t>Nhập</a:t>
            </a:r>
            <a:r>
              <a:rPr lang="en-US" sz="8800" u="sng" dirty="0">
                <a:solidFill>
                  <a:srgbClr val="FF0000"/>
                </a:solidFill>
                <a:effectLst>
                  <a:outerShdw blurRad="38100" dist="38100" dir="2700000" algn="tl">
                    <a:srgbClr val="000000">
                      <a:alpha val="43137"/>
                    </a:srgbClr>
                  </a:outerShdw>
                </a:effectLst>
              </a:rPr>
              <a:t> </a:t>
            </a:r>
            <a:r>
              <a:rPr lang="en-US" sz="8800" u="sng" dirty="0" err="1">
                <a:solidFill>
                  <a:srgbClr val="FF0000"/>
                </a:solidFill>
                <a:effectLst>
                  <a:outerShdw blurRad="38100" dist="38100" dir="2700000" algn="tl">
                    <a:srgbClr val="000000">
                      <a:alpha val="43137"/>
                    </a:srgbClr>
                  </a:outerShdw>
                </a:effectLst>
              </a:rPr>
              <a:t>Lễ</a:t>
            </a:r>
            <a:br>
              <a:rPr lang="en-US" sz="8800" dirty="0">
                <a:solidFill>
                  <a:srgbClr val="FF0000"/>
                </a:solidFill>
                <a:effectLst>
                  <a:outerShdw blurRad="38100" dist="38100" dir="2700000" algn="tl">
                    <a:srgbClr val="000000">
                      <a:alpha val="43137"/>
                    </a:srgbClr>
                  </a:outerShdw>
                </a:effectLst>
              </a:rPr>
            </a:br>
            <a:br>
              <a:rPr lang="en-US" sz="8800" dirty="0">
                <a:solidFill>
                  <a:srgbClr val="0127CB"/>
                </a:solidFill>
                <a:effectLst>
                  <a:outerShdw blurRad="38100" dist="38100" dir="2700000" algn="tl">
                    <a:srgbClr val="000000">
                      <a:alpha val="43137"/>
                    </a:srgbClr>
                  </a:outerShdw>
                </a:effectLst>
              </a:rPr>
            </a:br>
            <a:r>
              <a:rPr lang="en-US" sz="8800" dirty="0">
                <a:solidFill>
                  <a:srgbClr val="0127CB"/>
                </a:solidFill>
                <a:effectLst>
                  <a:outerShdw blurRad="38100" dist="38100" dir="2700000" algn="tl">
                    <a:srgbClr val="000000">
                      <a:alpha val="43137"/>
                    </a:srgbClr>
                  </a:outerShdw>
                </a:effectLst>
              </a:rPr>
              <a:t>BƯỚC VÀO NHÀ CHÚA</a:t>
            </a:r>
            <a:br>
              <a:rPr lang="en-US" sz="8800" dirty="0">
                <a:solidFill>
                  <a:srgbClr val="0127CB"/>
                </a:solidFill>
                <a:effectLst>
                  <a:outerShdw blurRad="38100" dist="38100" dir="2700000" algn="tl">
                    <a:srgbClr val="000000">
                      <a:alpha val="43137"/>
                    </a:srgbClr>
                  </a:outerShdw>
                </a:effectLst>
              </a:rPr>
            </a:br>
            <a:r>
              <a:rPr lang="en-US" sz="6000" i="1" dirty="0">
                <a:solidFill>
                  <a:srgbClr val="0127CB"/>
                </a:solidFill>
                <a:effectLst>
                  <a:outerShdw blurRad="38100" dist="38100" dir="2700000" algn="tl">
                    <a:srgbClr val="000000">
                      <a:alpha val="43137"/>
                    </a:srgbClr>
                  </a:outerShdw>
                </a:effectLst>
              </a:rPr>
              <a:t>St: </a:t>
            </a:r>
            <a:r>
              <a:rPr lang="en-US" sz="6000" i="1" dirty="0" err="1">
                <a:solidFill>
                  <a:srgbClr val="0127CB"/>
                </a:solidFill>
                <a:effectLst>
                  <a:outerShdw blurRad="38100" dist="38100" dir="2700000" algn="tl">
                    <a:srgbClr val="000000">
                      <a:alpha val="43137"/>
                    </a:srgbClr>
                  </a:outerShdw>
                </a:effectLst>
              </a:rPr>
              <a:t>Phanxico</a:t>
            </a:r>
            <a:endParaRPr lang="en-US" sz="8800" i="1"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883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5070764"/>
          </a:xfrm>
        </p:spPr>
        <p:txBody>
          <a:bodyPr>
            <a:noAutofit/>
            <a:scene3d>
              <a:camera prst="orthographicFront"/>
              <a:lightRig rig="threePt" dir="t">
                <a:rot lat="0" lon="0" rev="5400000"/>
              </a:lightRig>
            </a:scene3d>
            <a:sp3d>
              <a:bevelT h="38100"/>
            </a:sp3d>
          </a:bodyPr>
          <a:lstStyle/>
          <a:p>
            <a:r>
              <a:rPr kumimoji="0" lang="en-US" sz="60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t>THÁNH LỄ</a:t>
            </a: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r>
              <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lberta Heavy" panose="02040603050506020204" pitchFamily="18" charset="0"/>
              </a:rPr>
              <a:t>HỢP THỨC HÓA HÔN PHỐI</a:t>
            </a:r>
            <a:endParaRPr lang="en-US" sz="7200" dirty="0">
              <a:solidFill>
                <a:srgbClr val="0127CB"/>
              </a:solidFill>
              <a:effectLst>
                <a:outerShdw blurRad="38100" dist="38100" dir="2700000" algn="tl">
                  <a:srgbClr val="000000">
                    <a:alpha val="43137"/>
                  </a:srgbClr>
                </a:outerShdw>
              </a:effectLst>
              <a:latin typeface="UTM Alberta Heavy" panose="02040603050506020204" pitchFamily="18" charset="0"/>
            </a:endParaRPr>
          </a:p>
        </p:txBody>
      </p:sp>
      <p:pic>
        <p:nvPicPr>
          <p:cNvPr id="4" name="Picture 3">
            <a:extLst>
              <a:ext uri="{FF2B5EF4-FFF2-40B4-BE49-F238E27FC236}">
                <a16:creationId xmlns:a16="http://schemas.microsoft.com/office/drawing/2014/main" id="{58C16CA7-4595-0CF7-DBA0-BD5285B40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55" y="3898151"/>
            <a:ext cx="5390089" cy="2602402"/>
          </a:xfrm>
          <a:prstGeom prst="rect">
            <a:avLst/>
          </a:prstGeom>
        </p:spPr>
      </p:pic>
    </p:spTree>
    <p:extLst>
      <p:ext uri="{BB962C8B-B14F-4D97-AF65-F5344CB8AC3E}">
        <p14:creationId xmlns:p14="http://schemas.microsoft.com/office/powerpoint/2010/main" val="333111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10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scene3d>
              <a:camera prst="orthographicFront"/>
              <a:lightRig rig="threePt" dir="t">
                <a:rot lat="0" lon="0" rev="5400000"/>
              </a:lightRig>
            </a:scene3d>
            <a:sp3d>
              <a:bevelT h="38100"/>
            </a:sp3d>
          </a:bodyPr>
          <a:lstStyle/>
          <a:p>
            <a:r>
              <a:rPr lang="en-US" sz="8000" u="sng" dirty="0">
                <a:solidFill>
                  <a:srgbClr val="FF0000"/>
                </a:solidFill>
                <a:effectLst>
                  <a:outerShdw blurRad="38100" dist="38100" dir="2700000" algn="tl">
                    <a:srgbClr val="000000">
                      <a:alpha val="43137"/>
                    </a:srgbClr>
                  </a:outerShdw>
                </a:effectLst>
              </a:rPr>
              <a:t>Ca </a:t>
            </a:r>
            <a:r>
              <a:rPr lang="en-US" sz="8000" u="sng" dirty="0" err="1">
                <a:solidFill>
                  <a:srgbClr val="FF0000"/>
                </a:solidFill>
                <a:effectLst>
                  <a:outerShdw blurRad="38100" dist="38100" dir="2700000" algn="tl">
                    <a:srgbClr val="000000">
                      <a:alpha val="43137"/>
                    </a:srgbClr>
                  </a:outerShdw>
                </a:effectLst>
              </a:rPr>
              <a:t>dâng</a:t>
            </a:r>
            <a:r>
              <a:rPr lang="en-US" sz="8000" u="sng" dirty="0">
                <a:solidFill>
                  <a:srgbClr val="FF0000"/>
                </a:solidFill>
                <a:effectLst>
                  <a:outerShdw blurRad="38100" dist="38100" dir="2700000" algn="tl">
                    <a:srgbClr val="000000">
                      <a:alpha val="43137"/>
                    </a:srgbClr>
                  </a:outerShdw>
                </a:effectLst>
              </a:rPr>
              <a:t> </a:t>
            </a:r>
            <a:r>
              <a:rPr lang="en-US" sz="8000" u="sng" dirty="0" err="1">
                <a:solidFill>
                  <a:srgbClr val="FF0000"/>
                </a:solidFill>
                <a:effectLst>
                  <a:outerShdw blurRad="38100" dist="38100" dir="2700000" algn="tl">
                    <a:srgbClr val="000000">
                      <a:alpha val="43137"/>
                    </a:srgbClr>
                  </a:outerShdw>
                </a:effectLst>
              </a:rPr>
              <a:t>Lễ</a:t>
            </a:r>
            <a:br>
              <a:rPr lang="en-US" sz="8000" dirty="0">
                <a:solidFill>
                  <a:srgbClr val="0127CB"/>
                </a:solidFill>
                <a:effectLst>
                  <a:outerShdw blurRad="38100" dist="38100" dir="2700000" algn="tl">
                    <a:srgbClr val="000000">
                      <a:alpha val="43137"/>
                    </a:srgbClr>
                  </a:outerShdw>
                </a:effectLst>
              </a:rPr>
            </a:br>
            <a:br>
              <a:rPr lang="en-US" sz="3600" dirty="0">
                <a:solidFill>
                  <a:srgbClr val="0127CB"/>
                </a:solidFill>
                <a:effectLst>
                  <a:outerShdw blurRad="38100" dist="38100" dir="2700000" algn="tl">
                    <a:srgbClr val="000000">
                      <a:alpha val="43137"/>
                    </a:srgbClr>
                  </a:outerShdw>
                </a:effectLst>
              </a:rPr>
            </a:br>
            <a:r>
              <a:rPr lang="vi-VN" sz="8000" b="0" i="0" dirty="0">
                <a:solidFill>
                  <a:srgbClr val="0127CB"/>
                </a:solidFill>
                <a:effectLst/>
              </a:rPr>
              <a:t>YÊU THƯƠNG</a:t>
            </a:r>
            <a:br>
              <a:rPr lang="en-US" sz="8000" b="0" i="0" dirty="0">
                <a:solidFill>
                  <a:srgbClr val="0127CB"/>
                </a:solidFill>
                <a:effectLst/>
              </a:rPr>
            </a:br>
            <a:r>
              <a:rPr lang="vi-VN" sz="8000" b="0" i="0" dirty="0">
                <a:solidFill>
                  <a:srgbClr val="0127CB"/>
                </a:solidFill>
                <a:effectLst/>
              </a:rPr>
              <a:t>ĐƠM HOA KẾT TRÁI</a:t>
            </a:r>
            <a:br>
              <a:rPr lang="en-US" sz="8000" dirty="0">
                <a:solidFill>
                  <a:srgbClr val="0127CB"/>
                </a:solidFill>
                <a:effectLst>
                  <a:outerShdw blurRad="38100" dist="38100" dir="2700000" algn="tl">
                    <a:srgbClr val="000000">
                      <a:alpha val="43137"/>
                    </a:srgbClr>
                  </a:outerShdw>
                </a:effectLst>
              </a:rPr>
            </a:br>
            <a:r>
              <a:rPr lang="en-US" sz="5400" i="1" dirty="0">
                <a:solidFill>
                  <a:srgbClr val="0127CB"/>
                </a:solidFill>
                <a:effectLst>
                  <a:outerShdw blurRad="38100" dist="38100" dir="2700000" algn="tl">
                    <a:srgbClr val="000000">
                      <a:alpha val="43137"/>
                    </a:srgbClr>
                  </a:outerShdw>
                </a:effectLst>
              </a:rPr>
              <a:t>St: </a:t>
            </a:r>
            <a:r>
              <a:rPr lang="en-US" sz="5400" i="1" dirty="0" err="1">
                <a:solidFill>
                  <a:srgbClr val="0127CB"/>
                </a:solidFill>
                <a:effectLst>
                  <a:outerShdw blurRad="38100" dist="38100" dir="2700000" algn="tl">
                    <a:srgbClr val="000000">
                      <a:alpha val="43137"/>
                    </a:srgbClr>
                  </a:outerShdw>
                </a:effectLst>
              </a:rPr>
              <a:t>Phanxico</a:t>
            </a:r>
            <a:endParaRPr lang="en-US" sz="8000" i="1"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707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600" u="sng" dirty="0">
                <a:solidFill>
                  <a:srgbClr val="FF0000"/>
                </a:solidFill>
                <a:effectLst>
                  <a:outerShdw blurRad="38100" dist="38100" dir="2700000" algn="tl">
                    <a:srgbClr val="000000">
                      <a:alpha val="43137"/>
                    </a:srgbClr>
                  </a:outerShdw>
                </a:effectLst>
              </a:rPr>
              <a:t>Tk</a:t>
            </a:r>
            <a:r>
              <a:rPr lang="vi-VN" sz="6600" u="sng" dirty="0">
                <a:solidFill>
                  <a:srgbClr val="FF0000"/>
                </a:solidFill>
                <a:effectLst>
                  <a:outerShdw blurRad="38100" dist="38100" dir="2700000" algn="tl">
                    <a:srgbClr val="000000">
                      <a:alpha val="43137"/>
                    </a:srgbClr>
                  </a:outerShdw>
                </a:effectLst>
              </a:rPr>
              <a:t>1</a:t>
            </a:r>
            <a:r>
              <a:rPr lang="en-US" sz="6600" u="sng" dirty="0">
                <a:solidFill>
                  <a:srgbClr val="FF0000"/>
                </a:solidFill>
                <a:effectLst>
                  <a:outerShdw blurRad="38100" dist="38100" dir="2700000" algn="tl">
                    <a:srgbClr val="000000">
                      <a:alpha val="43137"/>
                    </a:srgbClr>
                  </a:outerShdw>
                </a:effectLst>
              </a:rPr>
              <a:t>.</a:t>
            </a:r>
            <a:r>
              <a:rPr lang="en-US" sz="6600" u="sng" dirty="0">
                <a:solidFill>
                  <a:srgbClr val="0127CB"/>
                </a:solidFill>
                <a:effectLst>
                  <a:outerShdw blurRad="38100" dist="38100" dir="2700000" algn="tl">
                    <a:srgbClr val="000000">
                      <a:alpha val="43137"/>
                    </a:srgbClr>
                  </a:outerShdw>
                </a:effectLst>
              </a:rPr>
              <a:t> </a:t>
            </a:r>
            <a:r>
              <a:rPr lang="vi-VN" sz="6600" dirty="0">
                <a:solidFill>
                  <a:srgbClr val="0127CB"/>
                </a:solidFill>
                <a:effectLst>
                  <a:outerShdw blurRad="38100" dist="38100" dir="2700000" algn="tl">
                    <a:srgbClr val="000000">
                      <a:alpha val="43137"/>
                    </a:srgbClr>
                  </a:outerShdw>
                </a:effectLst>
              </a:rPr>
              <a:t>Yêu thương (i) đã kết thành một cây cao (là cao) bóng mát, cây cao (là cao) bóng mát.</a:t>
            </a:r>
            <a:r>
              <a:rPr lang="en-US" sz="6600" dirty="0">
                <a:solidFill>
                  <a:srgbClr val="0127CB"/>
                </a:solidFill>
                <a:effectLst>
                  <a:outerShdw blurRad="38100" dist="38100" dir="2700000" algn="tl">
                    <a:srgbClr val="000000">
                      <a:alpha val="43137"/>
                    </a:srgbClr>
                  </a:outerShdw>
                </a:effectLst>
              </a:rPr>
              <a:t> </a:t>
            </a:r>
            <a:r>
              <a:rPr lang="vi-VN" sz="6600" dirty="0">
                <a:solidFill>
                  <a:srgbClr val="0127CB"/>
                </a:solidFill>
                <a:effectLst>
                  <a:outerShdw blurRad="38100" dist="38100" dir="2700000" algn="tl">
                    <a:srgbClr val="000000">
                      <a:alpha val="43137"/>
                    </a:srgbClr>
                  </a:outerShdw>
                </a:effectLst>
              </a:rPr>
              <a:t>Cây yêu thương nở hoa yêu thương, nở cho đời xuân ngát hương, nở cho đời xuân ngát hương</a:t>
            </a:r>
            <a:r>
              <a:rPr lang="en-US" sz="6600" dirty="0">
                <a:solidFill>
                  <a:srgbClr val="0127CB"/>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8013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7200" u="sng" dirty="0">
                <a:solidFill>
                  <a:srgbClr val="FF0000"/>
                </a:solidFill>
                <a:effectLst>
                  <a:outerShdw blurRad="38100" dist="38100" dir="2700000" algn="tl">
                    <a:srgbClr val="000000">
                      <a:alpha val="43137"/>
                    </a:srgbClr>
                  </a:outerShdw>
                </a:effectLst>
              </a:rPr>
              <a:t>:</a:t>
            </a:r>
            <a:r>
              <a:rPr lang="en-US" sz="7200" dirty="0">
                <a:solidFill>
                  <a:srgbClr val="0127CB"/>
                </a:solidFill>
                <a:effectLst>
                  <a:outerShdw blurRad="38100" dist="38100" dir="2700000" algn="tl">
                    <a:srgbClr val="000000">
                      <a:alpha val="43137"/>
                    </a:srgbClr>
                  </a:outerShdw>
                </a:effectLst>
              </a:rPr>
              <a:t>  </a:t>
            </a:r>
            <a:r>
              <a:rPr lang="vi-VN" sz="7200" dirty="0">
                <a:solidFill>
                  <a:srgbClr val="0127CB"/>
                </a:solidFill>
                <a:effectLst>
                  <a:outerShdw blurRad="38100" dist="38100" dir="2700000" algn="tl">
                    <a:srgbClr val="000000">
                      <a:alpha val="43137"/>
                    </a:srgbClr>
                  </a:outerShdw>
                </a:effectLst>
              </a:rPr>
              <a:t>Xin dâng (i) nụ yêu thương (ơ) xin Chúa ban cho đầy sắc hương. Và xin Chúa dệt vuông tròn cho bông hoa kết thành trái ngon</a:t>
            </a:r>
            <a:r>
              <a:rPr lang="en-US" sz="7200" dirty="0">
                <a:solidFill>
                  <a:srgbClr val="0127CB"/>
                </a:solidFill>
                <a:effectLst>
                  <a:outerShdw blurRad="38100" dist="38100" dir="2700000" algn="tl">
                    <a:srgbClr val="000000">
                      <a:alpha val="43137"/>
                    </a:srgbClr>
                  </a:outerShdw>
                </a:effectLst>
              </a:rPr>
              <a:t>.</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196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600" u="sng" dirty="0">
                <a:solidFill>
                  <a:srgbClr val="FF0000"/>
                </a:solidFill>
                <a:effectLst>
                  <a:outerShdw blurRad="38100" dist="38100" dir="2700000" algn="tl">
                    <a:srgbClr val="000000">
                      <a:alpha val="43137"/>
                    </a:srgbClr>
                  </a:outerShdw>
                </a:effectLst>
              </a:rPr>
              <a:t>Tk</a:t>
            </a:r>
            <a:r>
              <a:rPr lang="vi-VN" sz="6600" u="sng" dirty="0">
                <a:solidFill>
                  <a:srgbClr val="FF0000"/>
                </a:solidFill>
                <a:effectLst>
                  <a:outerShdw blurRad="38100" dist="38100" dir="2700000" algn="tl">
                    <a:srgbClr val="000000">
                      <a:alpha val="43137"/>
                    </a:srgbClr>
                  </a:outerShdw>
                </a:effectLst>
              </a:rPr>
              <a:t>2</a:t>
            </a:r>
            <a:r>
              <a:rPr lang="en-US" sz="6600" u="sng" dirty="0">
                <a:solidFill>
                  <a:srgbClr val="FF0000"/>
                </a:solidFill>
                <a:effectLst>
                  <a:outerShdw blurRad="38100" dist="38100" dir="2700000" algn="tl">
                    <a:srgbClr val="000000">
                      <a:alpha val="43137"/>
                    </a:srgbClr>
                  </a:outerShdw>
                </a:effectLst>
              </a:rPr>
              <a:t>.</a:t>
            </a:r>
            <a:r>
              <a:rPr lang="vi-VN" sz="6600" dirty="0">
                <a:solidFill>
                  <a:srgbClr val="0127CB"/>
                </a:solidFill>
                <a:effectLst>
                  <a:outerShdw blurRad="38100" dist="38100" dir="2700000" algn="tl">
                    <a:srgbClr val="000000">
                      <a:alpha val="43137"/>
                    </a:srgbClr>
                  </a:outerShdw>
                </a:effectLst>
              </a:rPr>
              <a:t> Xin dâng (i) rượu bánh này là công lao mồ hôi nước mắt, công lao mồ hôi nước mắt. Xin dâng lên lời kinh trên môi, bánh với rượu luôn kết đôi, Chúa cho người luôn kết đôi.</a:t>
            </a:r>
            <a:endParaRPr lang="en-US" sz="66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3265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7200" u="sng" dirty="0">
                <a:solidFill>
                  <a:srgbClr val="FF0000"/>
                </a:solidFill>
                <a:effectLst>
                  <a:outerShdw blurRad="38100" dist="38100" dir="2700000" algn="tl">
                    <a:srgbClr val="000000">
                      <a:alpha val="43137"/>
                    </a:srgbClr>
                  </a:outerShdw>
                </a:effectLst>
              </a:rPr>
              <a:t>:</a:t>
            </a:r>
            <a:r>
              <a:rPr lang="en-US" sz="7200" dirty="0">
                <a:solidFill>
                  <a:srgbClr val="0127CB"/>
                </a:solidFill>
                <a:effectLst>
                  <a:outerShdw blurRad="38100" dist="38100" dir="2700000" algn="tl">
                    <a:srgbClr val="000000">
                      <a:alpha val="43137"/>
                    </a:srgbClr>
                  </a:outerShdw>
                </a:effectLst>
              </a:rPr>
              <a:t>  </a:t>
            </a:r>
            <a:r>
              <a:rPr lang="vi-VN" sz="7200" dirty="0">
                <a:solidFill>
                  <a:srgbClr val="0127CB"/>
                </a:solidFill>
                <a:effectLst>
                  <a:outerShdw blurRad="38100" dist="38100" dir="2700000" algn="tl">
                    <a:srgbClr val="000000">
                      <a:alpha val="43137"/>
                    </a:srgbClr>
                  </a:outerShdw>
                </a:effectLst>
              </a:rPr>
              <a:t>Xin dâng (i) nụ yêu thương (ơ) xin Chúa ban cho đầy sắc hương. Và xin Chúa dệt vuông tròn cho bông hoa kết thành trái ngon</a:t>
            </a:r>
            <a:r>
              <a:rPr lang="en-US" sz="7200" dirty="0">
                <a:solidFill>
                  <a:srgbClr val="0127CB"/>
                </a:solidFill>
                <a:effectLst>
                  <a:outerShdw blurRad="38100" dist="38100" dir="2700000" algn="tl">
                    <a:srgbClr val="000000">
                      <a:alpha val="43137"/>
                    </a:srgbClr>
                  </a:outerShdw>
                </a:effectLst>
              </a:rPr>
              <a:t>.</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841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7200" u="sng" dirty="0">
                <a:solidFill>
                  <a:srgbClr val="FF0000"/>
                </a:solidFill>
                <a:effectLst>
                  <a:outerShdw blurRad="38100" dist="38100" dir="2700000" algn="tl">
                    <a:srgbClr val="000000">
                      <a:alpha val="43137"/>
                    </a:srgbClr>
                  </a:outerShdw>
                </a:effectLst>
              </a:rPr>
              <a:t>ĐK:</a:t>
            </a:r>
            <a:r>
              <a:rPr lang="vi-VN" sz="7200" dirty="0">
                <a:solidFill>
                  <a:srgbClr val="0127CB"/>
                </a:solidFill>
                <a:effectLst>
                  <a:outerShdw blurRad="38100" dist="38100" dir="2700000" algn="tl">
                    <a:srgbClr val="000000">
                      <a:alpha val="43137"/>
                    </a:srgbClr>
                  </a:outerShdw>
                </a:effectLst>
              </a:rPr>
              <a:t> Xin dâng lên với bánh trắng rượu nồng i, cùng mối tình đẹp xinh mãi mãi. Trên đường có đôi, bên nhau khắp nơi. Muôn đời duyên mãi thắm tươi.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56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7200" u="sng" dirty="0">
                <a:solidFill>
                  <a:srgbClr val="FF0000"/>
                </a:solidFill>
                <a:effectLst>
                  <a:outerShdw blurRad="38100" dist="38100" dir="2700000" algn="tl">
                    <a:srgbClr val="000000">
                      <a:alpha val="43137"/>
                    </a:srgbClr>
                  </a:outerShdw>
                </a:effectLst>
              </a:rPr>
              <a:t>:</a:t>
            </a:r>
            <a:r>
              <a:rPr lang="en-US" sz="7200" dirty="0">
                <a:solidFill>
                  <a:srgbClr val="0127CB"/>
                </a:solidFill>
                <a:effectLst>
                  <a:outerShdw blurRad="38100" dist="38100" dir="2700000" algn="tl">
                    <a:srgbClr val="000000">
                      <a:alpha val="43137"/>
                    </a:srgbClr>
                  </a:outerShdw>
                </a:effectLst>
              </a:rPr>
              <a:t>  </a:t>
            </a:r>
            <a:r>
              <a:rPr lang="vi-VN" sz="7200" dirty="0">
                <a:solidFill>
                  <a:srgbClr val="0127CB"/>
                </a:solidFill>
                <a:effectLst>
                  <a:outerShdw blurRad="38100" dist="38100" dir="2700000" algn="tl">
                    <a:srgbClr val="000000">
                      <a:alpha val="43137"/>
                    </a:srgbClr>
                  </a:outerShdw>
                </a:effectLst>
              </a:rPr>
              <a:t>Xin dâng (i) nụ yêu thương (ơ) xin Chúa ban cho đầy sắc hương. Và xin Chúa dệt vuông tròn cho bông hoa kết thành trái ngon</a:t>
            </a:r>
            <a:r>
              <a:rPr lang="en-US" sz="7200" dirty="0">
                <a:solidFill>
                  <a:srgbClr val="0127CB"/>
                </a:solidFill>
                <a:effectLst>
                  <a:outerShdw blurRad="38100" dist="38100" dir="2700000" algn="tl">
                    <a:srgbClr val="000000">
                      <a:alpha val="43137"/>
                    </a:srgbClr>
                  </a:outerShdw>
                </a:effectLst>
              </a:rPr>
              <a:t>.</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971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600" u="sng" dirty="0">
                <a:solidFill>
                  <a:srgbClr val="FF0000"/>
                </a:solidFill>
                <a:effectLst>
                  <a:outerShdw blurRad="38100" dist="38100" dir="2700000" algn="tl">
                    <a:srgbClr val="000000">
                      <a:alpha val="43137"/>
                    </a:srgbClr>
                  </a:outerShdw>
                </a:effectLst>
              </a:rPr>
              <a:t>Tk</a:t>
            </a:r>
            <a:r>
              <a:rPr lang="vi-VN" sz="6600" u="sng" dirty="0">
                <a:solidFill>
                  <a:srgbClr val="FF0000"/>
                </a:solidFill>
                <a:effectLst>
                  <a:outerShdw blurRad="38100" dist="38100" dir="2700000" algn="tl">
                    <a:srgbClr val="000000">
                      <a:alpha val="43137"/>
                    </a:srgbClr>
                  </a:outerShdw>
                </a:effectLst>
              </a:rPr>
              <a:t>3.</a:t>
            </a:r>
            <a:r>
              <a:rPr lang="vi-VN" sz="6600" dirty="0">
                <a:solidFill>
                  <a:srgbClr val="0127CB"/>
                </a:solidFill>
                <a:effectLst>
                  <a:outerShdw blurRad="38100" dist="38100" dir="2700000" algn="tl">
                    <a:srgbClr val="000000">
                      <a:alpha val="43137"/>
                    </a:srgbClr>
                  </a:outerShdw>
                </a:effectLst>
              </a:rPr>
              <a:t> Xin dâng (</a:t>
            </a:r>
            <a:r>
              <a:rPr lang="en-US" sz="6600" dirty="0" err="1">
                <a:solidFill>
                  <a:srgbClr val="0127CB"/>
                </a:solidFill>
                <a:effectLst>
                  <a:outerShdw blurRad="38100" dist="38100" dir="2700000" algn="tl">
                    <a:srgbClr val="000000">
                      <a:alpha val="43137"/>
                    </a:srgbClr>
                  </a:outerShdw>
                </a:effectLst>
              </a:rPr>
              <a:t>i</a:t>
            </a:r>
            <a:r>
              <a:rPr lang="vi-VN" sz="6600" dirty="0">
                <a:solidFill>
                  <a:srgbClr val="0127CB"/>
                </a:solidFill>
                <a:effectLst>
                  <a:outerShdw blurRad="38100" dist="38100" dir="2700000" algn="tl">
                    <a:srgbClr val="000000">
                      <a:alpha val="43137"/>
                    </a:srgbClr>
                  </a:outerShdw>
                </a:effectLst>
              </a:rPr>
              <a:t>) cuộc sống này nguyện trăm năm trời thanh gió mát, trăm năm trời thanh gió mát. Xin trăm năm vẫn luôn đơm hoa ở trong nhà vang tiếng ca, ở trong nhà vang tiếng ca.</a:t>
            </a:r>
            <a:endParaRPr lang="en-US" sz="66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99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rPr>
              <a:t>Tk</a:t>
            </a:r>
            <a:r>
              <a:rPr lang="vi-VN" sz="5400" u="sng" dirty="0">
                <a:solidFill>
                  <a:srgbClr val="FF0000"/>
                </a:solidFill>
                <a:effectLst>
                  <a:outerShdw blurRad="38100" dist="38100" dir="2700000" algn="tl">
                    <a:srgbClr val="000000">
                      <a:alpha val="43137"/>
                    </a:srgbClr>
                  </a:outerShdw>
                </a:effectLst>
              </a:rPr>
              <a:t>1.</a:t>
            </a:r>
            <a:r>
              <a:rPr lang="vi-VN" sz="5400" dirty="0">
                <a:solidFill>
                  <a:srgbClr val="0127CB"/>
                </a:solidFill>
                <a:effectLst>
                  <a:outerShdw blurRad="38100" dist="38100" dir="2700000" algn="tl">
                    <a:srgbClr val="000000">
                      <a:alpha val="43137"/>
                    </a:srgbClr>
                  </a:outerShdw>
                </a:effectLst>
              </a:rPr>
              <a:t> Tay trong tay bước vào nhà Chúa tim trọn đôi nối trọn mối tình, trọn mối tình xin vào dâng Ngài một ngày vui hoa nến đẹp tươi. Tay trong tay lời dâng chiều nay trọn tháng ngày cánh chim cùng bay, đường trần ai dù bao đắng cay biết trong đời có nhau từ đây</a:t>
            </a:r>
            <a:endParaRPr lang="en-US" sz="54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6645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7200" u="sng" dirty="0">
                <a:solidFill>
                  <a:srgbClr val="FF0000"/>
                </a:solidFill>
                <a:effectLst>
                  <a:outerShdw blurRad="38100" dist="38100" dir="2700000" algn="tl">
                    <a:srgbClr val="000000">
                      <a:alpha val="43137"/>
                    </a:srgbClr>
                  </a:outerShdw>
                </a:effectLst>
              </a:rPr>
              <a:t>:</a:t>
            </a:r>
            <a:r>
              <a:rPr lang="en-US" sz="7200" dirty="0">
                <a:solidFill>
                  <a:srgbClr val="0127CB"/>
                </a:solidFill>
                <a:effectLst>
                  <a:outerShdw blurRad="38100" dist="38100" dir="2700000" algn="tl">
                    <a:srgbClr val="000000">
                      <a:alpha val="43137"/>
                    </a:srgbClr>
                  </a:outerShdw>
                </a:effectLst>
              </a:rPr>
              <a:t>  </a:t>
            </a:r>
            <a:r>
              <a:rPr lang="vi-VN" sz="7200" dirty="0">
                <a:solidFill>
                  <a:srgbClr val="0127CB"/>
                </a:solidFill>
                <a:effectLst>
                  <a:outerShdw blurRad="38100" dist="38100" dir="2700000" algn="tl">
                    <a:srgbClr val="000000">
                      <a:alpha val="43137"/>
                    </a:srgbClr>
                  </a:outerShdw>
                </a:effectLst>
              </a:rPr>
              <a:t>Xin dâng (i) nụ yêu thương (ơ) xin Chúa ban cho đầy sắc hương. Và xin Chúa dệt vuông tròn cho bông hoa kết thành trái ngon</a:t>
            </a:r>
            <a:r>
              <a:rPr lang="en-US" sz="7200" dirty="0">
                <a:solidFill>
                  <a:srgbClr val="0127CB"/>
                </a:solidFill>
                <a:effectLst>
                  <a:outerShdw blurRad="38100" dist="38100" dir="2700000" algn="tl">
                    <a:srgbClr val="000000">
                      <a:alpha val="43137"/>
                    </a:srgbClr>
                  </a:outerShdw>
                </a:effectLst>
              </a:rPr>
              <a:t>.</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652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2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5070764"/>
          </a:xfrm>
        </p:spPr>
        <p:txBody>
          <a:bodyPr>
            <a:noAutofit/>
            <a:scene3d>
              <a:camera prst="orthographicFront"/>
              <a:lightRig rig="threePt" dir="t">
                <a:rot lat="0" lon="0" rev="5400000"/>
              </a:lightRig>
            </a:scene3d>
            <a:sp3d>
              <a:bevelT h="38100"/>
            </a:sp3d>
          </a:bodyPr>
          <a:lstStyle/>
          <a:p>
            <a:r>
              <a:rPr kumimoji="0" lang="en-US" sz="60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t>THÁNH LỄ</a:t>
            </a: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r>
              <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lberta Heavy" panose="02040603050506020204" pitchFamily="18" charset="0"/>
              </a:rPr>
              <a:t>HỢP THỨC HÓA HÔN PHỐI</a:t>
            </a:r>
            <a:endParaRPr lang="en-US" sz="7200" dirty="0">
              <a:solidFill>
                <a:srgbClr val="0127CB"/>
              </a:solidFill>
              <a:effectLst>
                <a:outerShdw blurRad="38100" dist="38100" dir="2700000" algn="tl">
                  <a:srgbClr val="000000">
                    <a:alpha val="43137"/>
                  </a:srgbClr>
                </a:outerShdw>
              </a:effectLst>
              <a:latin typeface="UTM Alberta Heavy" panose="02040603050506020204" pitchFamily="18" charset="0"/>
            </a:endParaRPr>
          </a:p>
        </p:txBody>
      </p:sp>
      <p:pic>
        <p:nvPicPr>
          <p:cNvPr id="4" name="Picture 3">
            <a:extLst>
              <a:ext uri="{FF2B5EF4-FFF2-40B4-BE49-F238E27FC236}">
                <a16:creationId xmlns:a16="http://schemas.microsoft.com/office/drawing/2014/main" id="{58C16CA7-4595-0CF7-DBA0-BD5285B40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55" y="3898151"/>
            <a:ext cx="5390089" cy="2602402"/>
          </a:xfrm>
          <a:prstGeom prst="rect">
            <a:avLst/>
          </a:prstGeom>
        </p:spPr>
      </p:pic>
    </p:spTree>
    <p:extLst>
      <p:ext uri="{BB962C8B-B14F-4D97-AF65-F5344CB8AC3E}">
        <p14:creationId xmlns:p14="http://schemas.microsoft.com/office/powerpoint/2010/main" val="3287025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scene3d>
              <a:camera prst="orthographicFront"/>
              <a:lightRig rig="threePt" dir="t">
                <a:rot lat="0" lon="0" rev="5400000"/>
              </a:lightRig>
            </a:scene3d>
            <a:sp3d>
              <a:bevelT h="38100"/>
            </a:sp3d>
          </a:bodyPr>
          <a:lstStyle/>
          <a:p>
            <a:r>
              <a:rPr lang="en-US" sz="7200" u="sng" dirty="0">
                <a:solidFill>
                  <a:srgbClr val="FF0000"/>
                </a:solidFill>
                <a:effectLst>
                  <a:outerShdw blurRad="38100" dist="38100" dir="2700000" algn="tl">
                    <a:srgbClr val="000000">
                      <a:alpha val="43137"/>
                    </a:srgbClr>
                  </a:outerShdw>
                </a:effectLst>
              </a:rPr>
              <a:t>Ca </a:t>
            </a:r>
            <a:r>
              <a:rPr lang="en-US" sz="7200" u="sng" dirty="0" err="1">
                <a:solidFill>
                  <a:srgbClr val="FF0000"/>
                </a:solidFill>
                <a:effectLst>
                  <a:outerShdw blurRad="38100" dist="38100" dir="2700000" algn="tl">
                    <a:srgbClr val="000000">
                      <a:alpha val="43137"/>
                    </a:srgbClr>
                  </a:outerShdw>
                </a:effectLst>
              </a:rPr>
              <a:t>Nguyện</a:t>
            </a:r>
            <a:r>
              <a:rPr lang="en-US" sz="7200" u="sng" dirty="0">
                <a:solidFill>
                  <a:srgbClr val="FF0000"/>
                </a:solidFill>
                <a:effectLst>
                  <a:outerShdw blurRad="38100" dist="38100" dir="2700000" algn="tl">
                    <a:srgbClr val="000000">
                      <a:alpha val="43137"/>
                    </a:srgbClr>
                  </a:outerShdw>
                </a:effectLst>
              </a:rPr>
              <a:t> </a:t>
            </a:r>
            <a:r>
              <a:rPr lang="en-US" sz="7200" u="sng" dirty="0" err="1">
                <a:solidFill>
                  <a:srgbClr val="FF0000"/>
                </a:solidFill>
                <a:effectLst>
                  <a:outerShdw blurRad="38100" dist="38100" dir="2700000" algn="tl">
                    <a:srgbClr val="000000">
                      <a:alpha val="43137"/>
                    </a:srgbClr>
                  </a:outerShdw>
                </a:effectLst>
              </a:rPr>
              <a:t>Hiệp</a:t>
            </a:r>
            <a:r>
              <a:rPr lang="en-US" sz="7200" u="sng" dirty="0">
                <a:solidFill>
                  <a:srgbClr val="FF0000"/>
                </a:solidFill>
                <a:effectLst>
                  <a:outerShdw blurRad="38100" dist="38100" dir="2700000" algn="tl">
                    <a:srgbClr val="000000">
                      <a:alpha val="43137"/>
                    </a:srgbClr>
                  </a:outerShdw>
                </a:effectLst>
              </a:rPr>
              <a:t> </a:t>
            </a:r>
            <a:r>
              <a:rPr lang="en-US" sz="7200" u="sng" dirty="0" err="1">
                <a:solidFill>
                  <a:srgbClr val="FF0000"/>
                </a:solidFill>
                <a:effectLst>
                  <a:outerShdw blurRad="38100" dist="38100" dir="2700000" algn="tl">
                    <a:srgbClr val="000000">
                      <a:alpha val="43137"/>
                    </a:srgbClr>
                  </a:outerShdw>
                </a:effectLst>
              </a:rPr>
              <a:t>Lễ</a:t>
            </a:r>
            <a:br>
              <a:rPr lang="en-US" sz="8800" dirty="0">
                <a:solidFill>
                  <a:srgbClr val="0127CB"/>
                </a:solidFill>
                <a:effectLst>
                  <a:outerShdw blurRad="38100" dist="38100" dir="2700000" algn="tl">
                    <a:srgbClr val="000000">
                      <a:alpha val="43137"/>
                    </a:srgbClr>
                  </a:outerShdw>
                </a:effectLst>
              </a:rPr>
            </a:br>
            <a:br>
              <a:rPr lang="en-US" sz="8800" dirty="0">
                <a:solidFill>
                  <a:srgbClr val="0127CB"/>
                </a:solidFill>
                <a:effectLst>
                  <a:outerShdw blurRad="38100" dist="38100" dir="2700000" algn="tl">
                    <a:srgbClr val="000000">
                      <a:alpha val="43137"/>
                    </a:srgbClr>
                  </a:outerShdw>
                </a:effectLst>
              </a:rPr>
            </a:br>
            <a:r>
              <a:rPr lang="en-US" sz="8800" dirty="0">
                <a:solidFill>
                  <a:srgbClr val="0127CB"/>
                </a:solidFill>
                <a:effectLst>
                  <a:outerShdw blurRad="38100" dist="38100" dir="2700000" algn="tl">
                    <a:srgbClr val="000000">
                      <a:alpha val="43137"/>
                    </a:srgbClr>
                  </a:outerShdw>
                </a:effectLst>
              </a:rPr>
              <a:t>CHUNG KẾT TRẦU CAU</a:t>
            </a:r>
            <a:br>
              <a:rPr lang="en-US" sz="8800" dirty="0">
                <a:solidFill>
                  <a:srgbClr val="0127CB"/>
                </a:solidFill>
                <a:effectLst>
                  <a:outerShdw blurRad="38100" dist="38100" dir="2700000" algn="tl">
                    <a:srgbClr val="000000">
                      <a:alpha val="43137"/>
                    </a:srgbClr>
                  </a:outerShdw>
                </a:effectLst>
              </a:rPr>
            </a:br>
            <a:r>
              <a:rPr lang="en-US" sz="6600" i="1" dirty="0">
                <a:solidFill>
                  <a:srgbClr val="0127CB"/>
                </a:solidFill>
                <a:effectLst>
                  <a:outerShdw blurRad="38100" dist="38100" dir="2700000" algn="tl">
                    <a:srgbClr val="000000">
                      <a:alpha val="43137"/>
                    </a:srgbClr>
                  </a:outerShdw>
                </a:effectLst>
              </a:rPr>
              <a:t>St: </a:t>
            </a:r>
            <a:r>
              <a:rPr lang="en-US" sz="6600" i="1" dirty="0" err="1">
                <a:solidFill>
                  <a:srgbClr val="0127CB"/>
                </a:solidFill>
                <a:effectLst>
                  <a:outerShdw blurRad="38100" dist="38100" dir="2700000" algn="tl">
                    <a:srgbClr val="000000">
                      <a:alpha val="43137"/>
                    </a:srgbClr>
                  </a:outerShdw>
                </a:effectLst>
              </a:rPr>
              <a:t>Phanxicô</a:t>
            </a:r>
            <a:endParaRPr lang="en-US" sz="8800" i="1"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980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600" u="sng" dirty="0">
                <a:solidFill>
                  <a:srgbClr val="FF0000"/>
                </a:solidFill>
                <a:effectLst>
                  <a:outerShdw blurRad="38100" dist="38100" dir="2700000" algn="tl">
                    <a:srgbClr val="000000">
                      <a:alpha val="43137"/>
                    </a:srgbClr>
                  </a:outerShdw>
                </a:effectLst>
              </a:rPr>
              <a:t>Tk</a:t>
            </a:r>
            <a:r>
              <a:rPr lang="vi-VN" sz="6600" u="sng" dirty="0">
                <a:solidFill>
                  <a:srgbClr val="FF0000"/>
                </a:solidFill>
                <a:effectLst>
                  <a:outerShdw blurRad="38100" dist="38100" dir="2700000" algn="tl">
                    <a:srgbClr val="000000">
                      <a:alpha val="43137"/>
                    </a:srgbClr>
                  </a:outerShdw>
                </a:effectLst>
              </a:rPr>
              <a:t>1</a:t>
            </a:r>
            <a:r>
              <a:rPr lang="en-US" sz="6600" u="sng" dirty="0">
                <a:solidFill>
                  <a:srgbClr val="FF0000"/>
                </a:solidFill>
                <a:effectLst>
                  <a:outerShdw blurRad="38100" dist="38100" dir="2700000" algn="tl">
                    <a:srgbClr val="000000">
                      <a:alpha val="43137"/>
                    </a:srgbClr>
                  </a:outerShdw>
                </a:effectLst>
              </a:rPr>
              <a:t>.</a:t>
            </a:r>
            <a:r>
              <a:rPr lang="vi-VN" sz="6600" dirty="0">
                <a:solidFill>
                  <a:srgbClr val="0127CB"/>
                </a:solidFill>
                <a:effectLst>
                  <a:outerShdw blurRad="38100" dist="38100" dir="2700000" algn="tl">
                    <a:srgbClr val="000000">
                      <a:alpha val="43137"/>
                    </a:srgbClr>
                  </a:outerShdw>
                </a:effectLst>
              </a:rPr>
              <a:t> Ngày xưa khi Chúa dựng nên đất trời. Ngài cũng dựng nên, dựng nên con người giống hình ảnh Ngài. Kết nối lứa đôi, Ngài cho sống có đôi như chim kia liền cánh, và như cây kia liền cành.</a:t>
            </a:r>
            <a:endParaRPr lang="en-US" sz="66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323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6000" u="sng" dirty="0">
                <a:solidFill>
                  <a:srgbClr val="FF0000"/>
                </a:solidFill>
                <a:effectLst>
                  <a:outerShdw blurRad="38100" dist="38100" dir="2700000" algn="tl">
                    <a:srgbClr val="000000">
                      <a:alpha val="43137"/>
                    </a:srgbClr>
                  </a:outerShdw>
                </a:effectLst>
              </a:rPr>
              <a:t>ĐK:</a:t>
            </a:r>
            <a:r>
              <a:rPr lang="vi-VN" sz="6000" dirty="0">
                <a:solidFill>
                  <a:srgbClr val="0127CB"/>
                </a:solidFill>
                <a:effectLst>
                  <a:outerShdw blurRad="38100" dist="38100" dir="2700000" algn="tl">
                    <a:srgbClr val="000000">
                      <a:alpha val="43137"/>
                    </a:srgbClr>
                  </a:outerShdw>
                </a:effectLst>
              </a:rPr>
              <a:t> Ngài cho người gặp nhau, thương nhau hiến trao cuộc đời, tung cánh bay tuyệt vời từ nay đến ngàn sau. Chung kết trầu cau trong vôi nồng là duyên son thắm. Se tơ hồng thành dây chung mối nối câu vuông tròn</a:t>
            </a:r>
            <a:endParaRPr lang="en-US" sz="6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638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600" u="sng" dirty="0">
                <a:solidFill>
                  <a:srgbClr val="FF0000"/>
                </a:solidFill>
                <a:effectLst>
                  <a:outerShdw blurRad="38100" dist="38100" dir="2700000" algn="tl">
                    <a:srgbClr val="000000">
                      <a:alpha val="43137"/>
                    </a:srgbClr>
                  </a:outerShdw>
                </a:effectLst>
              </a:rPr>
              <a:t>Tk</a:t>
            </a:r>
            <a:r>
              <a:rPr lang="vi-VN" sz="6600" u="sng" dirty="0">
                <a:solidFill>
                  <a:srgbClr val="FF0000"/>
                </a:solidFill>
                <a:effectLst>
                  <a:outerShdw blurRad="38100" dist="38100" dir="2700000" algn="tl">
                    <a:srgbClr val="000000">
                      <a:alpha val="43137"/>
                    </a:srgbClr>
                  </a:outerShdw>
                </a:effectLst>
              </a:rPr>
              <a:t>2</a:t>
            </a:r>
            <a:r>
              <a:rPr lang="en-US" sz="6600" u="sng" dirty="0">
                <a:solidFill>
                  <a:srgbClr val="FF0000"/>
                </a:solidFill>
                <a:effectLst>
                  <a:outerShdw blurRad="38100" dist="38100" dir="2700000" algn="tl">
                    <a:srgbClr val="000000">
                      <a:alpha val="43137"/>
                    </a:srgbClr>
                  </a:outerShdw>
                </a:effectLst>
              </a:rPr>
              <a:t>.</a:t>
            </a:r>
            <a:r>
              <a:rPr lang="vi-VN" sz="6600" dirty="0">
                <a:solidFill>
                  <a:srgbClr val="0127CB"/>
                </a:solidFill>
                <a:effectLst>
                  <a:outerShdw blurRad="38100" dist="38100" dir="2700000" algn="tl">
                    <a:srgbClr val="000000">
                      <a:alpha val="43137"/>
                    </a:srgbClr>
                  </a:outerShdw>
                </a:effectLst>
              </a:rPr>
              <a:t> Tình yêu bao mong đợi trao đến người, xin giữ đời nhau, dìu nhau cho dù cách trở mấy cầu. Non cao mấy cao, biển sâu kia mấy sâu, ra đi chung lòng bước ngại chi trăm năm đường dài</a:t>
            </a:r>
            <a:endParaRPr lang="en-US" sz="66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332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6000" u="sng" dirty="0">
                <a:solidFill>
                  <a:srgbClr val="FF0000"/>
                </a:solidFill>
                <a:effectLst>
                  <a:outerShdw blurRad="38100" dist="38100" dir="2700000" algn="tl">
                    <a:srgbClr val="000000">
                      <a:alpha val="43137"/>
                    </a:srgbClr>
                  </a:outerShdw>
                </a:effectLst>
              </a:rPr>
              <a:t>ĐK:</a:t>
            </a:r>
            <a:r>
              <a:rPr lang="vi-VN" sz="6000" dirty="0">
                <a:solidFill>
                  <a:srgbClr val="0127CB"/>
                </a:solidFill>
                <a:effectLst>
                  <a:outerShdw blurRad="38100" dist="38100" dir="2700000" algn="tl">
                    <a:srgbClr val="000000">
                      <a:alpha val="43137"/>
                    </a:srgbClr>
                  </a:outerShdw>
                </a:effectLst>
              </a:rPr>
              <a:t> Ngài cho người gặp nhau, thương nhau hiến trao cuộc đời, tung cánh bay tuyệt vời từ nay đến ngàn sau. Chung kết trầu cau trong vôi nồng là duyên son thắm. Se tơ hồng thành dây chung mối nối câu vuông tròn</a:t>
            </a:r>
            <a:endParaRPr lang="en-US" sz="6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816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600" u="sng" dirty="0">
                <a:solidFill>
                  <a:srgbClr val="FF0000"/>
                </a:solidFill>
                <a:effectLst>
                  <a:outerShdw blurRad="38100" dist="38100" dir="2700000" algn="tl">
                    <a:srgbClr val="000000">
                      <a:alpha val="43137"/>
                    </a:srgbClr>
                  </a:outerShdw>
                </a:effectLst>
              </a:rPr>
              <a:t>Tk</a:t>
            </a:r>
            <a:r>
              <a:rPr lang="vi-VN" sz="6600" u="sng" dirty="0">
                <a:solidFill>
                  <a:srgbClr val="FF0000"/>
                </a:solidFill>
                <a:effectLst>
                  <a:outerShdw blurRad="38100" dist="38100" dir="2700000" algn="tl">
                    <a:srgbClr val="000000">
                      <a:alpha val="43137"/>
                    </a:srgbClr>
                  </a:outerShdw>
                </a:effectLst>
              </a:rPr>
              <a:t>3</a:t>
            </a:r>
            <a:r>
              <a:rPr lang="en-US" sz="6600" u="sng" dirty="0">
                <a:solidFill>
                  <a:srgbClr val="FF0000"/>
                </a:solidFill>
                <a:effectLst>
                  <a:outerShdw blurRad="38100" dist="38100" dir="2700000" algn="tl">
                    <a:srgbClr val="000000">
                      <a:alpha val="43137"/>
                    </a:srgbClr>
                  </a:outerShdw>
                </a:effectLst>
              </a:rPr>
              <a:t>.</a:t>
            </a:r>
            <a:r>
              <a:rPr lang="vi-VN" sz="6600" dirty="0">
                <a:solidFill>
                  <a:srgbClr val="0127CB"/>
                </a:solidFill>
                <a:effectLst>
                  <a:outerShdw blurRad="38100" dist="38100" dir="2700000" algn="tl">
                    <a:srgbClr val="000000">
                      <a:alpha val="43137"/>
                    </a:srgbClr>
                  </a:outerShdw>
                </a:effectLst>
              </a:rPr>
              <a:t> Tình yêu như tiếng gọi qua bao đời như gió biển khơi ngàn năm vang lời réo gọi núi đồi. Yêu thương lứa đôi, tình yêu thương lứa đôi, yêu thương nơi trần thế là gương soi yêu thương của Trời</a:t>
            </a:r>
            <a:endParaRPr lang="en-US" sz="66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247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6000" u="sng" dirty="0">
                <a:solidFill>
                  <a:srgbClr val="FF0000"/>
                </a:solidFill>
                <a:effectLst>
                  <a:outerShdw blurRad="38100" dist="38100" dir="2700000" algn="tl">
                    <a:srgbClr val="000000">
                      <a:alpha val="43137"/>
                    </a:srgbClr>
                  </a:outerShdw>
                </a:effectLst>
              </a:rPr>
              <a:t>ĐK:</a:t>
            </a:r>
            <a:r>
              <a:rPr lang="vi-VN" sz="6000" dirty="0">
                <a:solidFill>
                  <a:srgbClr val="0127CB"/>
                </a:solidFill>
                <a:effectLst>
                  <a:outerShdw blurRad="38100" dist="38100" dir="2700000" algn="tl">
                    <a:srgbClr val="000000">
                      <a:alpha val="43137"/>
                    </a:srgbClr>
                  </a:outerShdw>
                </a:effectLst>
              </a:rPr>
              <a:t> Ngài cho người gặp nhau, thương nhau hiến trao cuộc đời, tung cánh bay tuyệt vời từ nay đến ngàn sau. Chung kết trầu cau trong vôi nồng là duyên son thắm. Se tơ hồng thành dây chung mối nối câu vuông tròn</a:t>
            </a:r>
            <a:endParaRPr lang="en-US" sz="6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47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8000" dirty="0">
                <a:solidFill>
                  <a:srgbClr val="0127CB"/>
                </a:solidFill>
                <a:effectLst>
                  <a:outerShdw blurRad="38100" dist="38100" dir="2700000" algn="tl">
                    <a:srgbClr val="000000">
                      <a:alpha val="43137"/>
                    </a:srgbClr>
                  </a:outerShdw>
                </a:effectLst>
              </a:rPr>
              <a:t> Vào dâng Cha trăm năm đã ươm mộng đời, duyên từ trời duyên xuống đời ai. Xin trọn đời duyên thắm đừng phai.</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1415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8853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scene3d>
              <a:camera prst="orthographicFront"/>
              <a:lightRig rig="threePt" dir="t">
                <a:rot lat="0" lon="0" rev="5400000"/>
              </a:lightRig>
            </a:scene3d>
            <a:sp3d>
              <a:bevelT h="38100"/>
            </a:sp3d>
          </a:bodyPr>
          <a:lstStyle/>
          <a:p>
            <a:r>
              <a:rPr lang="en-US" sz="8000" u="sng" dirty="0">
                <a:solidFill>
                  <a:srgbClr val="FF0000"/>
                </a:solidFill>
                <a:effectLst>
                  <a:outerShdw blurRad="38100" dist="38100" dir="2700000" algn="tl">
                    <a:srgbClr val="000000">
                      <a:alpha val="43137"/>
                    </a:srgbClr>
                  </a:outerShdw>
                </a:effectLst>
              </a:rPr>
              <a:t>Ca </a:t>
            </a:r>
            <a:r>
              <a:rPr lang="en-US" sz="8000" u="sng" dirty="0" err="1">
                <a:solidFill>
                  <a:srgbClr val="FF0000"/>
                </a:solidFill>
                <a:effectLst>
                  <a:outerShdw blurRad="38100" dist="38100" dir="2700000" algn="tl">
                    <a:srgbClr val="000000">
                      <a:alpha val="43137"/>
                    </a:srgbClr>
                  </a:outerShdw>
                </a:effectLst>
              </a:rPr>
              <a:t>Kết</a:t>
            </a:r>
            <a:r>
              <a:rPr lang="en-US" sz="8000" u="sng" dirty="0">
                <a:solidFill>
                  <a:srgbClr val="FF0000"/>
                </a:solidFill>
                <a:effectLst>
                  <a:outerShdw blurRad="38100" dist="38100" dir="2700000" algn="tl">
                    <a:srgbClr val="000000">
                      <a:alpha val="43137"/>
                    </a:srgbClr>
                  </a:outerShdw>
                </a:effectLst>
              </a:rPr>
              <a:t> </a:t>
            </a:r>
            <a:r>
              <a:rPr lang="en-US" sz="8000" u="sng" dirty="0" err="1">
                <a:solidFill>
                  <a:srgbClr val="FF0000"/>
                </a:solidFill>
                <a:effectLst>
                  <a:outerShdw blurRad="38100" dist="38100" dir="2700000" algn="tl">
                    <a:srgbClr val="000000">
                      <a:alpha val="43137"/>
                    </a:srgbClr>
                  </a:outerShdw>
                </a:effectLst>
              </a:rPr>
              <a:t>Lễ</a:t>
            </a:r>
            <a:br>
              <a:rPr lang="en-US" sz="8000" dirty="0">
                <a:solidFill>
                  <a:srgbClr val="0127CB"/>
                </a:solidFill>
                <a:effectLst>
                  <a:outerShdw blurRad="38100" dist="38100" dir="2700000" algn="tl">
                    <a:srgbClr val="000000">
                      <a:alpha val="43137"/>
                    </a:srgbClr>
                  </a:outerShdw>
                </a:effectLst>
              </a:rPr>
            </a:br>
            <a:br>
              <a:rPr lang="en-US" sz="7200" dirty="0">
                <a:solidFill>
                  <a:srgbClr val="0127CB"/>
                </a:solidFill>
                <a:effectLst>
                  <a:outerShdw blurRad="38100" dist="38100" dir="2700000" algn="tl">
                    <a:srgbClr val="000000">
                      <a:alpha val="43137"/>
                    </a:srgbClr>
                  </a:outerShdw>
                </a:effectLst>
              </a:rPr>
            </a:br>
            <a:r>
              <a:rPr lang="en-US" sz="13800" dirty="0">
                <a:solidFill>
                  <a:srgbClr val="0127CB"/>
                </a:solidFill>
                <a:effectLst>
                  <a:outerShdw blurRad="38100" dist="38100" dir="2700000" algn="tl">
                    <a:srgbClr val="000000">
                      <a:alpha val="43137"/>
                    </a:srgbClr>
                  </a:outerShdw>
                </a:effectLst>
              </a:rPr>
              <a:t>XIN VÂNG</a:t>
            </a:r>
            <a:br>
              <a:rPr lang="en-US" sz="7200" dirty="0">
                <a:solidFill>
                  <a:srgbClr val="0127CB"/>
                </a:solidFill>
                <a:effectLst>
                  <a:outerShdw blurRad="38100" dist="38100" dir="2700000" algn="tl">
                    <a:srgbClr val="000000">
                      <a:alpha val="43137"/>
                    </a:srgbClr>
                  </a:outerShdw>
                </a:effectLst>
              </a:rPr>
            </a:br>
            <a:r>
              <a:rPr lang="en-US" sz="5400" i="1" dirty="0">
                <a:solidFill>
                  <a:srgbClr val="0127CB"/>
                </a:solidFill>
                <a:effectLst>
                  <a:outerShdw blurRad="38100" dist="38100" dir="2700000" algn="tl">
                    <a:srgbClr val="000000">
                      <a:alpha val="43137"/>
                    </a:srgbClr>
                  </a:outerShdw>
                </a:effectLst>
              </a:rPr>
              <a:t>St: </a:t>
            </a:r>
            <a:r>
              <a:rPr lang="en-US" sz="5400" i="1" dirty="0" err="1">
                <a:solidFill>
                  <a:srgbClr val="0127CB"/>
                </a:solidFill>
                <a:effectLst>
                  <a:outerShdw blurRad="38100" dist="38100" dir="2700000" algn="tl">
                    <a:srgbClr val="000000">
                      <a:alpha val="43137"/>
                    </a:srgbClr>
                  </a:outerShdw>
                </a:effectLst>
              </a:rPr>
              <a:t>Lm</a:t>
            </a:r>
            <a:r>
              <a:rPr lang="en-US" sz="5400" i="1" dirty="0">
                <a:solidFill>
                  <a:srgbClr val="0127CB"/>
                </a:solidFill>
                <a:effectLst>
                  <a:outerShdw blurRad="38100" dist="38100" dir="2700000" algn="tl">
                    <a:srgbClr val="000000">
                      <a:alpha val="43137"/>
                    </a:srgbClr>
                  </a:outerShdw>
                </a:effectLst>
              </a:rPr>
              <a:t>. Mi </a:t>
            </a:r>
            <a:r>
              <a:rPr lang="en-US" sz="5400" i="1" dirty="0" err="1">
                <a:solidFill>
                  <a:srgbClr val="0127CB"/>
                </a:solidFill>
                <a:effectLst>
                  <a:outerShdw blurRad="38100" dist="38100" dir="2700000" algn="tl">
                    <a:srgbClr val="000000">
                      <a:alpha val="43137"/>
                    </a:srgbClr>
                  </a:outerShdw>
                </a:effectLst>
              </a:rPr>
              <a:t>Trầm</a:t>
            </a:r>
            <a:endParaRPr lang="en-US" sz="7200" i="1"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617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000" u="sng" dirty="0">
                <a:solidFill>
                  <a:srgbClr val="FF0000"/>
                </a:solidFill>
                <a:effectLst>
                  <a:outerShdw blurRad="38100" dist="38100" dir="2700000" algn="tl">
                    <a:srgbClr val="000000">
                      <a:alpha val="43137"/>
                    </a:srgbClr>
                  </a:outerShdw>
                </a:effectLst>
              </a:rPr>
              <a:t>Tk</a:t>
            </a:r>
            <a:r>
              <a:rPr lang="vi-VN" sz="6000" u="sng" dirty="0">
                <a:solidFill>
                  <a:srgbClr val="FF0000"/>
                </a:solidFill>
                <a:effectLst>
                  <a:outerShdw blurRad="38100" dist="38100" dir="2700000" algn="tl">
                    <a:srgbClr val="000000">
                      <a:alpha val="43137"/>
                    </a:srgbClr>
                  </a:outerShdw>
                </a:effectLst>
              </a:rPr>
              <a:t>1.</a:t>
            </a:r>
            <a:r>
              <a:rPr lang="vi-VN" sz="6000" dirty="0">
                <a:solidFill>
                  <a:srgbClr val="0127CB"/>
                </a:solidFill>
                <a:effectLst>
                  <a:outerShdw blurRad="38100" dist="38100" dir="2700000" algn="tl">
                    <a:srgbClr val="000000">
                      <a:alpha val="43137"/>
                    </a:srgbClr>
                  </a:outerShdw>
                </a:effectLst>
              </a:rPr>
              <a:t> Mẹ ơi, đời con dõi bước theo Mẹ, lòng con quyết noi gương Mẹ, xin Mẹ dạy con hai tiếng Xin Vâng. Mẹ ơi, đường đi trăm ngàn nguy khó, hiểm nguy dâng tràn đây đó, xin Mẹ dạy con hai tiếng Xin Vâng</a:t>
            </a:r>
            <a:endParaRPr lang="en-US" sz="6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7623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7200" u="sng" dirty="0">
                <a:solidFill>
                  <a:srgbClr val="FF0000"/>
                </a:solidFill>
                <a:effectLst>
                  <a:outerShdw blurRad="38100" dist="38100" dir="2700000" algn="tl">
                    <a:srgbClr val="000000">
                      <a:alpha val="43137"/>
                    </a:srgbClr>
                  </a:outerShdw>
                </a:effectLst>
              </a:rPr>
              <a:t>ĐK:</a:t>
            </a:r>
            <a:r>
              <a:rPr lang="vi-VN" sz="7200" dirty="0">
                <a:solidFill>
                  <a:srgbClr val="0127CB"/>
                </a:solidFill>
                <a:effectLst>
                  <a:outerShdw blurRad="38100" dist="38100" dir="2700000" algn="tl">
                    <a:srgbClr val="000000">
                      <a:alpha val="43137"/>
                    </a:srgbClr>
                  </a:outerShdw>
                </a:effectLst>
              </a:rPr>
              <a:t> Xin vâng Mẹ dạy con hai tiếng Xin Vâng hôm qua hôm nay và ngày mai. Xin Vâng Mẹ dạy con hai tiếng Xin Vâng, hôm nay tương lai và suốt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225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000" u="sng" dirty="0">
                <a:solidFill>
                  <a:srgbClr val="FF0000"/>
                </a:solidFill>
                <a:effectLst>
                  <a:outerShdw blurRad="38100" dist="38100" dir="2700000" algn="tl">
                    <a:srgbClr val="000000">
                      <a:alpha val="43137"/>
                    </a:srgbClr>
                  </a:outerShdw>
                </a:effectLst>
              </a:rPr>
              <a:t>Tk</a:t>
            </a:r>
            <a:r>
              <a:rPr lang="vi-VN" sz="6000" u="sng" dirty="0">
                <a:solidFill>
                  <a:srgbClr val="FF0000"/>
                </a:solidFill>
                <a:effectLst>
                  <a:outerShdw blurRad="38100" dist="38100" dir="2700000" algn="tl">
                    <a:srgbClr val="000000">
                      <a:alpha val="43137"/>
                    </a:srgbClr>
                  </a:outerShdw>
                </a:effectLst>
              </a:rPr>
              <a:t>2.</a:t>
            </a:r>
            <a:r>
              <a:rPr lang="vi-VN" sz="6000" dirty="0">
                <a:solidFill>
                  <a:srgbClr val="0127CB"/>
                </a:solidFill>
                <a:effectLst>
                  <a:outerShdw blurRad="38100" dist="38100" dir="2700000" algn="tl">
                    <a:srgbClr val="000000">
                      <a:alpha val="43137"/>
                    </a:srgbClr>
                  </a:outerShdw>
                </a:effectLst>
              </a:rPr>
              <a:t> Ngày xưa Mẹ hằng tin tưởng Chúa Trời, Mẹ luôn sống vui giữa đời, chấp nhận hy sinh yêu Chúa không ngơi. Ngày nay niềm tin của Mẹ rực sáng, dội vang theo cùng năm tháng, với Mẹ đoàn con thưa tiếng Xin Vâng.</a:t>
            </a:r>
            <a:endParaRPr lang="en-US" sz="6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51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7200" u="sng" dirty="0">
                <a:solidFill>
                  <a:srgbClr val="FF0000"/>
                </a:solidFill>
                <a:effectLst>
                  <a:outerShdw blurRad="38100" dist="38100" dir="2700000" algn="tl">
                    <a:srgbClr val="000000">
                      <a:alpha val="43137"/>
                    </a:srgbClr>
                  </a:outerShdw>
                </a:effectLst>
              </a:rPr>
              <a:t>ĐK:</a:t>
            </a:r>
            <a:r>
              <a:rPr lang="vi-VN" sz="7200" dirty="0">
                <a:solidFill>
                  <a:srgbClr val="0127CB"/>
                </a:solidFill>
                <a:effectLst>
                  <a:outerShdw blurRad="38100" dist="38100" dir="2700000" algn="tl">
                    <a:srgbClr val="000000">
                      <a:alpha val="43137"/>
                    </a:srgbClr>
                  </a:outerShdw>
                </a:effectLst>
              </a:rPr>
              <a:t> Xin vâng Mẹ dạy con hai tiếng Xin Vâng hôm qua hôm nay và ngày mai. Xin Vâng Mẹ dạy con hai tiếng Xin Vâng, hôm nay tương lai và suốt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965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6000" u="sng" dirty="0">
                <a:solidFill>
                  <a:srgbClr val="FF0000"/>
                </a:solidFill>
                <a:effectLst>
                  <a:outerShdw blurRad="38100" dist="38100" dir="2700000" algn="tl">
                    <a:srgbClr val="000000">
                      <a:alpha val="43137"/>
                    </a:srgbClr>
                  </a:outerShdw>
                </a:effectLst>
              </a:rPr>
              <a:t>Tk</a:t>
            </a:r>
            <a:r>
              <a:rPr lang="vi-VN" sz="6000" u="sng" dirty="0">
                <a:solidFill>
                  <a:srgbClr val="FF0000"/>
                </a:solidFill>
                <a:effectLst>
                  <a:outerShdw blurRad="38100" dist="38100" dir="2700000" algn="tl">
                    <a:srgbClr val="000000">
                      <a:alpha val="43137"/>
                    </a:srgbClr>
                  </a:outerShdw>
                </a:effectLst>
              </a:rPr>
              <a:t>3.</a:t>
            </a:r>
            <a:r>
              <a:rPr lang="vi-VN" sz="6000" dirty="0">
                <a:solidFill>
                  <a:srgbClr val="0127CB"/>
                </a:solidFill>
                <a:effectLst>
                  <a:outerShdw blurRad="38100" dist="38100" dir="2700000" algn="tl">
                    <a:srgbClr val="000000">
                      <a:alpha val="43137"/>
                    </a:srgbClr>
                  </a:outerShdw>
                </a:effectLst>
              </a:rPr>
              <a:t> Mẹ ơi, Mẹ tin nơi Chúa an bài, Mẹ xin phúc ân cho đời, nơi Mẹ đoàn con xin đến nương thân. Mẹ ơi, niềm vui bên Mẹ chan chứa, được luôn trung thành theo Chúa, xin Mẹ dạy con hai tiếng Xin Vâng. Nguồn:</a:t>
            </a:r>
            <a:endParaRPr lang="en-US" sz="6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3361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7200" u="sng" dirty="0">
                <a:solidFill>
                  <a:srgbClr val="FF0000"/>
                </a:solidFill>
                <a:effectLst>
                  <a:outerShdw blurRad="38100" dist="38100" dir="2700000" algn="tl">
                    <a:srgbClr val="000000">
                      <a:alpha val="43137"/>
                    </a:srgbClr>
                  </a:outerShdw>
                </a:effectLst>
              </a:rPr>
              <a:t>ĐK:</a:t>
            </a:r>
            <a:r>
              <a:rPr lang="vi-VN" sz="7200" dirty="0">
                <a:solidFill>
                  <a:srgbClr val="0127CB"/>
                </a:solidFill>
                <a:effectLst>
                  <a:outerShdw blurRad="38100" dist="38100" dir="2700000" algn="tl">
                    <a:srgbClr val="000000">
                      <a:alpha val="43137"/>
                    </a:srgbClr>
                  </a:outerShdw>
                </a:effectLst>
              </a:rPr>
              <a:t> Xin vâng Mẹ dạy con hai tiếng Xin Vâng hôm qua hôm nay và ngày mai. Xin Vâng Mẹ dạy con hai tiếng Xin Vâng, hôm nay tương lai và suốt đời.</a:t>
            </a:r>
            <a:endParaRPr lang="en-US" sz="72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111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endParaRPr lang="en-US" sz="7200" dirty="0">
              <a:solidFill>
                <a:srgbClr val="0127CB"/>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76469336-E05A-96C7-A169-39318A1E3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7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rPr>
              <a:t>Tk</a:t>
            </a:r>
            <a:r>
              <a:rPr lang="vi-VN" sz="5400" u="sng" dirty="0">
                <a:solidFill>
                  <a:srgbClr val="FF0000"/>
                </a:solidFill>
                <a:effectLst>
                  <a:outerShdw blurRad="38100" dist="38100" dir="2700000" algn="tl">
                    <a:srgbClr val="000000">
                      <a:alpha val="43137"/>
                    </a:srgbClr>
                  </a:outerShdw>
                </a:effectLst>
              </a:rPr>
              <a:t>2.</a:t>
            </a:r>
            <a:r>
              <a:rPr lang="vi-VN" sz="5400" dirty="0">
                <a:solidFill>
                  <a:srgbClr val="0127CB"/>
                </a:solidFill>
                <a:effectLst>
                  <a:outerShdw blurRad="38100" dist="38100" dir="2700000" algn="tl">
                    <a:srgbClr val="000000">
                      <a:alpha val="43137"/>
                    </a:srgbClr>
                  </a:outerShdw>
                </a:effectLst>
              </a:rPr>
              <a:t> Duyên trao nhau bước trong tình Chúa trong đời sống có mộng có mơ và có mưa trên đường kiếm tìm mà ngày mai ai biết ngày mai. Ai cho ai niềm vui đừng phai, chỉ có Ngài mãi ban nồng say, đường nghìn phương ngàn năm thắm hương, chỉ có Ngài kết hoa tình thương.</a:t>
            </a:r>
            <a:endParaRPr lang="en-US" sz="54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772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8000" dirty="0">
                <a:solidFill>
                  <a:srgbClr val="0127CB"/>
                </a:solidFill>
                <a:effectLst>
                  <a:outerShdw blurRad="38100" dist="38100" dir="2700000" algn="tl">
                    <a:srgbClr val="000000">
                      <a:alpha val="43137"/>
                    </a:srgbClr>
                  </a:outerShdw>
                </a:effectLst>
              </a:rPr>
              <a:t> Vào dâng Cha trăm năm đã ươm mộng đời, duyên từ trời duyên xuống đời ai. Xin trọn đời duyên thắm đừng phai.</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623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rPr>
              <a:t>Tk</a:t>
            </a:r>
            <a:r>
              <a:rPr lang="vi-VN" sz="5400" u="sng" dirty="0">
                <a:solidFill>
                  <a:srgbClr val="FF0000"/>
                </a:solidFill>
                <a:effectLst>
                  <a:outerShdw blurRad="38100" dist="38100" dir="2700000" algn="tl">
                    <a:srgbClr val="000000">
                      <a:alpha val="43137"/>
                    </a:srgbClr>
                  </a:outerShdw>
                </a:effectLst>
              </a:rPr>
              <a:t>3.</a:t>
            </a:r>
            <a:r>
              <a:rPr lang="vi-VN" sz="5400" dirty="0">
                <a:solidFill>
                  <a:srgbClr val="0127CB"/>
                </a:solidFill>
                <a:effectLst>
                  <a:outerShdw blurRad="38100" dist="38100" dir="2700000" algn="tl">
                    <a:srgbClr val="000000">
                      <a:alpha val="43137"/>
                    </a:srgbClr>
                  </a:outerShdw>
                </a:effectLst>
              </a:rPr>
              <a:t> Yêu thương nhau đã bao ngày tháng, nay tìm đến xin được chúc lành và kết duyên cho thành gia đình cùng dìu nhau đi hết ngày sau. Yêu thương nhau cùng nhau quỳ đây, mộng ước đầy kính dâng từ đây đường trời mây cùng tung cánh bay gió mưa đầy vẫn trong tình Cha.</a:t>
            </a:r>
            <a:endParaRPr lang="en-US" sz="54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59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6858000"/>
          </a:xfrm>
        </p:spPr>
        <p:txBody>
          <a:bodyPr>
            <a:noAutofit/>
          </a:bodyPr>
          <a:lstStyle/>
          <a:p>
            <a:pPr algn="just"/>
            <a:r>
              <a:rPr lang="vi-VN" sz="8000" u="sng" dirty="0">
                <a:solidFill>
                  <a:srgbClr val="FF0000"/>
                </a:solidFill>
                <a:effectLst>
                  <a:outerShdw blurRad="38100" dist="38100" dir="2700000" algn="tl">
                    <a:srgbClr val="000000">
                      <a:alpha val="43137"/>
                    </a:srgbClr>
                  </a:outerShdw>
                </a:effectLst>
              </a:rPr>
              <a:t>ĐK.</a:t>
            </a:r>
            <a:r>
              <a:rPr lang="vi-VN" sz="8000" dirty="0">
                <a:solidFill>
                  <a:srgbClr val="0127CB"/>
                </a:solidFill>
                <a:effectLst>
                  <a:outerShdw blurRad="38100" dist="38100" dir="2700000" algn="tl">
                    <a:srgbClr val="000000">
                      <a:alpha val="43137"/>
                    </a:srgbClr>
                  </a:outerShdw>
                </a:effectLst>
              </a:rPr>
              <a:t> Vào dâng Cha trăm năm đã ươm mộng đời, duyên từ trời duyên xuống đời ai. Xin trọn đời duyên thắm đừng phai.</a:t>
            </a:r>
            <a:endParaRPr lang="en-US" sz="8000" dirty="0">
              <a:solidFill>
                <a:srgbClr val="0127C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075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30A-ADCD-AF26-C7C4-0827E437F23F}"/>
              </a:ext>
            </a:extLst>
          </p:cNvPr>
          <p:cNvSpPr>
            <a:spLocks noGrp="1"/>
          </p:cNvSpPr>
          <p:nvPr>
            <p:ph type="title"/>
          </p:nvPr>
        </p:nvSpPr>
        <p:spPr>
          <a:xfrm>
            <a:off x="0" y="0"/>
            <a:ext cx="12192000" cy="5070764"/>
          </a:xfrm>
        </p:spPr>
        <p:txBody>
          <a:bodyPr>
            <a:noAutofit/>
            <a:scene3d>
              <a:camera prst="orthographicFront"/>
              <a:lightRig rig="threePt" dir="t">
                <a:rot lat="0" lon="0" rev="5400000"/>
              </a:lightRig>
            </a:scene3d>
            <a:sp3d>
              <a:bevelT h="38100"/>
            </a:sp3d>
          </a:bodyPr>
          <a:lstStyle/>
          <a:p>
            <a:r>
              <a:rPr kumimoji="0" lang="en-US" sz="60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t>THÁNH LỄ</a:t>
            </a: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br>
              <a:rPr kumimoji="0" lang="en-US" sz="6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panose="02040603050506020204" pitchFamily="18" charset="0"/>
                <a:ea typeface="+mj-ea"/>
                <a:cs typeface="+mj-cs"/>
              </a:rPr>
            </a:br>
            <a:r>
              <a:rPr kumimoji="0" lang="en-US" sz="6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lberta Heavy" panose="02040603050506020204" pitchFamily="18" charset="0"/>
              </a:rPr>
              <a:t>HỢP THỨC HÓA HÔN PHỐI</a:t>
            </a:r>
            <a:endParaRPr lang="en-US" sz="7200" dirty="0">
              <a:solidFill>
                <a:srgbClr val="0127CB"/>
              </a:solidFill>
              <a:effectLst>
                <a:outerShdw blurRad="38100" dist="38100" dir="2700000" algn="tl">
                  <a:srgbClr val="000000">
                    <a:alpha val="43137"/>
                  </a:srgbClr>
                </a:outerShdw>
              </a:effectLst>
              <a:latin typeface="UTM Alberta Heavy" panose="02040603050506020204" pitchFamily="18" charset="0"/>
            </a:endParaRPr>
          </a:p>
        </p:txBody>
      </p:sp>
      <p:pic>
        <p:nvPicPr>
          <p:cNvPr id="4" name="Picture 3">
            <a:extLst>
              <a:ext uri="{FF2B5EF4-FFF2-40B4-BE49-F238E27FC236}">
                <a16:creationId xmlns:a16="http://schemas.microsoft.com/office/drawing/2014/main" id="{58C16CA7-4595-0CF7-DBA0-BD5285B40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55" y="3898151"/>
            <a:ext cx="5390089" cy="2602402"/>
          </a:xfrm>
          <a:prstGeom prst="rect">
            <a:avLst/>
          </a:prstGeom>
        </p:spPr>
      </p:pic>
    </p:spTree>
    <p:extLst>
      <p:ext uri="{BB962C8B-B14F-4D97-AF65-F5344CB8AC3E}">
        <p14:creationId xmlns:p14="http://schemas.microsoft.com/office/powerpoint/2010/main" val="3543680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1574</Words>
  <Application>Microsoft Office PowerPoint</Application>
  <PresentationFormat>Widescreen</PresentationFormat>
  <Paragraphs>46</Paragraphs>
  <Slides>48</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48</vt:i4>
      </vt:variant>
    </vt:vector>
  </HeadingPairs>
  <TitlesOfParts>
    <vt:vector size="57" baseType="lpstr">
      <vt:lpstr>Arial</vt:lpstr>
      <vt:lpstr>Calibri</vt:lpstr>
      <vt:lpstr>Calibri Light</vt:lpstr>
      <vt:lpstr>UTM Alberta Heavy</vt:lpstr>
      <vt:lpstr>UTM American Sans</vt:lpstr>
      <vt:lpstr>Office Theme</vt:lpstr>
      <vt:lpstr>1_Office Theme</vt:lpstr>
      <vt:lpstr>3_Office Theme</vt:lpstr>
      <vt:lpstr>8_Office Theme</vt:lpstr>
      <vt:lpstr>THÁNH LỄ HỢP THỨC HÓA HÔN PHỐI  ANTÔN NGUYỄN VĂN ĐIỆP &amp; MARIA TRẦN THỊ MUỘI</vt:lpstr>
      <vt:lpstr>Ca Nhập Lễ  BƯỚC VÀO NHÀ CHÚA St: Phanxico</vt:lpstr>
      <vt:lpstr>Tk1. Tay trong tay bước vào nhà Chúa tim trọn đôi nối trọn mối tình, trọn mối tình xin vào dâng Ngài một ngày vui hoa nến đẹp tươi. Tay trong tay lời dâng chiều nay trọn tháng ngày cánh chim cùng bay, đường trần ai dù bao đắng cay biết trong đời có nhau từ đây</vt:lpstr>
      <vt:lpstr>ĐK. Vào dâng Cha trăm năm đã ươm mộng đời, duyên từ trời duyên xuống đời ai. Xin trọn đời duyên thắm đừng phai.</vt:lpstr>
      <vt:lpstr>Tk2. Duyên trao nhau bước trong tình Chúa trong đời sống có mộng có mơ và có mưa trên đường kiếm tìm mà ngày mai ai biết ngày mai. Ai cho ai niềm vui đừng phai, chỉ có Ngài mãi ban nồng say, đường nghìn phương ngàn năm thắm hương, chỉ có Ngài kết hoa tình thương.</vt:lpstr>
      <vt:lpstr>ĐK. Vào dâng Cha trăm năm đã ươm mộng đời, duyên từ trời duyên xuống đời ai. Xin trọn đời duyên thắm đừng phai.</vt:lpstr>
      <vt:lpstr>Tk3. Yêu thương nhau đã bao ngày tháng, nay tìm đến xin được chúc lành và kết duyên cho thành gia đình cùng dìu nhau đi hết ngày sau. Yêu thương nhau cùng nhau quỳ đây, mộng ước đầy kính dâng từ đây đường trời mây cùng tung cánh bay gió mưa đầy vẫn trong tình Cha.</vt:lpstr>
      <vt:lpstr>ĐK. Vào dâng Cha trăm năm đã ươm mộng đời, duyên từ trời duyên xuống đời ai. Xin trọn đời duyên thắm đừng phai.</vt:lpstr>
      <vt:lpstr>THÁNH LỄ  HỢP THỨC HÓA HÔN PHỐI</vt:lpstr>
      <vt:lpstr>Đáp Ca  THÁNH VỊNH 127 ( Vinh Phúc Thay ) St: Lm. Kim Long</vt:lpstr>
      <vt:lpstr>ĐK: Vinh phúc thay ngưòi kính sợ Chúa, và hằng đi trên đường quang minh Thiên Chúa. Người hưởng huê lợi tay người tạo nên, và hạnh phúc Chúa thưởng ban muôn đời.</vt:lpstr>
      <vt:lpstr>Tk1. Hiền thê người tựa gốc nho sai trái trong nội thất nhà người. Con cái người như đám cây Ô-liu, xum xuê quanh mâm bàn Người.</vt:lpstr>
      <vt:lpstr>ĐK: Vinh phúc thay ngưòi kính sợ Chúa, và hằng đi trên đường quang minh Thiên Chúa. Người hưởng huê lợi tay người tạo nên, và hạnh phúc Chúa thưởng ban muôn đời.</vt:lpstr>
      <vt:lpstr>Tk2. Ngàn ân lộc của Chúa ban chan chứa trên kẻ kính sợ Ngài. Xin Chúa từ trên núi Si-on chúc phúc suốt cả đời người.</vt:lpstr>
      <vt:lpstr>ĐK: Vinh phúc thay ngưòi kính sợ Chúa, và hằng đi trên đường quang minh Thiên Chúa. Người hưởng huê lợi tay người tạo nên, và hạnh phúc Chúa thưởng ban muôn đời.</vt:lpstr>
      <vt:lpstr>Tk3. Nguyện cho người được sống cao niên tuế trong hạnh phúc tuyệt vời. Con cháu người đông đúc như sao sa, an vui đến muôn ngàn đời.</vt:lpstr>
      <vt:lpstr>ĐK: Vinh phúc thay ngưòi kính sợ Chúa, và hằng đi trên đường quang minh Thiên Chúa. Người hưởng huê lợi tay người tạo nên, và hạnh phúc Chúa thưởng ban muôn đời.</vt:lpstr>
      <vt:lpstr>THÁNH LỄ  HỢP THỨC HÓA HÔN PHỐI</vt:lpstr>
      <vt:lpstr>Thiên Chúa là Tình yêu, chúng ta hãy yêu thương nhau như Thiên Chúa đã yêu thương chúng.</vt:lpstr>
      <vt:lpstr>THÁNH LỄ  HỢP THỨC HÓA HÔN PHỐI</vt:lpstr>
      <vt:lpstr>PowerPoint Presentation</vt:lpstr>
      <vt:lpstr>Ca dâng Lễ  YÊU THƯƠNG ĐƠM HOA KẾT TRÁI St: Phanxico</vt:lpstr>
      <vt:lpstr>Tk1. Yêu thương (i) đã kết thành một cây cao (là cao) bóng mát, cây cao (là cao) bóng mát. Cây yêu thương nở hoa yêu thương, nở cho đời xuân ngát hương, nở cho đời xuân ngát hương.</vt:lpstr>
      <vt:lpstr>ĐK:  Xin dâng (i) nụ yêu thương (ơ) xin Chúa ban cho đầy sắc hương. Và xin Chúa dệt vuông tròn cho bông hoa kết thành trái ngon.</vt:lpstr>
      <vt:lpstr>Tk2. Xin dâng (i) rượu bánh này là công lao mồ hôi nước mắt, công lao mồ hôi nước mắt. Xin dâng lên lời kinh trên môi, bánh với rượu luôn kết đôi, Chúa cho người luôn kết đôi.</vt:lpstr>
      <vt:lpstr>ĐK:  Xin dâng (i) nụ yêu thương (ơ) xin Chúa ban cho đầy sắc hương. Và xin Chúa dệt vuông tròn cho bông hoa kết thành trái ngon.</vt:lpstr>
      <vt:lpstr>ĐK: Xin dâng lên với bánh trắng rượu nồng i, cùng mối tình đẹp xinh mãi mãi. Trên đường có đôi, bên nhau khắp nơi. Muôn đời duyên mãi thắm tươi.</vt:lpstr>
      <vt:lpstr>ĐK:  Xin dâng (i) nụ yêu thương (ơ) xin Chúa ban cho đầy sắc hương. Và xin Chúa dệt vuông tròn cho bông hoa kết thành trái ngon.</vt:lpstr>
      <vt:lpstr>Tk3. Xin dâng (i) cuộc sống này nguyện trăm năm trời thanh gió mát, trăm năm trời thanh gió mát. Xin trăm năm vẫn luôn đơm hoa ở trong nhà vang tiếng ca, ở trong nhà vang tiếng ca.</vt:lpstr>
      <vt:lpstr>ĐK:  Xin dâng (i) nụ yêu thương (ơ) xin Chúa ban cho đầy sắc hương. Và xin Chúa dệt vuông tròn cho bông hoa kết thành trái ngon.</vt:lpstr>
      <vt:lpstr>PowerPoint Presentation</vt:lpstr>
      <vt:lpstr>THÁNH LỄ  HỢP THỨC HÓA HÔN PHỐI</vt:lpstr>
      <vt:lpstr>Ca Nguyện Hiệp Lễ  CHUNG KẾT TRẦU CAU St: Phanxicô</vt:lpstr>
      <vt:lpstr>Tk1. Ngày xưa khi Chúa dựng nên đất trời. Ngài cũng dựng nên, dựng nên con người giống hình ảnh Ngài. Kết nối lứa đôi, Ngài cho sống có đôi như chim kia liền cánh, và như cây kia liền cành.</vt:lpstr>
      <vt:lpstr>ĐK: Ngài cho người gặp nhau, thương nhau hiến trao cuộc đời, tung cánh bay tuyệt vời từ nay đến ngàn sau. Chung kết trầu cau trong vôi nồng là duyên son thắm. Se tơ hồng thành dây chung mối nối câu vuông tròn</vt:lpstr>
      <vt:lpstr>Tk2. Tình yêu bao mong đợi trao đến người, xin giữ đời nhau, dìu nhau cho dù cách trở mấy cầu. Non cao mấy cao, biển sâu kia mấy sâu, ra đi chung lòng bước ngại chi trăm năm đường dài</vt:lpstr>
      <vt:lpstr>ĐK: Ngài cho người gặp nhau, thương nhau hiến trao cuộc đời, tung cánh bay tuyệt vời từ nay đến ngàn sau. Chung kết trầu cau trong vôi nồng là duyên son thắm. Se tơ hồng thành dây chung mối nối câu vuông tròn</vt:lpstr>
      <vt:lpstr>Tk3. Tình yêu như tiếng gọi qua bao đời như gió biển khơi ngàn năm vang lời réo gọi núi đồi. Yêu thương lứa đôi, tình yêu thương lứa đôi, yêu thương nơi trần thế là gương soi yêu thương của Trời</vt:lpstr>
      <vt:lpstr>ĐK: Ngài cho người gặp nhau, thương nhau hiến trao cuộc đời, tung cánh bay tuyệt vời từ nay đến ngàn sau. Chung kết trầu cau trong vôi nồng là duyên son thắm. Se tơ hồng thành dây chung mối nối câu vuông tròn</vt:lpstr>
      <vt:lpstr>PowerPoint Presentation</vt:lpstr>
      <vt:lpstr>Ca Kết Lễ  XIN VÂNG St: Lm. Mi Trầm</vt:lpstr>
      <vt:lpstr>Tk1. Mẹ ơi, đời con dõi bước theo Mẹ, lòng con quyết noi gương Mẹ, xin Mẹ dạy con hai tiếng Xin Vâng. Mẹ ơi, đường đi trăm ngàn nguy khó, hiểm nguy dâng tràn đây đó, xin Mẹ dạy con hai tiếng Xin Vâng</vt:lpstr>
      <vt:lpstr>ĐK: Xin vâng Mẹ dạy con hai tiếng Xin Vâng hôm qua hôm nay và ngày mai. Xin Vâng Mẹ dạy con hai tiếng Xin Vâng, hôm nay tương lai và suốt đời.</vt:lpstr>
      <vt:lpstr>Tk2. Ngày xưa Mẹ hằng tin tưởng Chúa Trời, Mẹ luôn sống vui giữa đời, chấp nhận hy sinh yêu Chúa không ngơi. Ngày nay niềm tin của Mẹ rực sáng, dội vang theo cùng năm tháng, với Mẹ đoàn con thưa tiếng Xin Vâng.</vt:lpstr>
      <vt:lpstr>ĐK: Xin vâng Mẹ dạy con hai tiếng Xin Vâng hôm qua hôm nay và ngày mai. Xin Vâng Mẹ dạy con hai tiếng Xin Vâng, hôm nay tương lai và suốt đời.</vt:lpstr>
      <vt:lpstr>Tk3. Mẹ ơi, Mẹ tin nơi Chúa an bài, Mẹ xin phúc ân cho đời, nơi Mẹ đoàn con xin đến nương thân. Mẹ ơi, niềm vui bên Mẹ chan chứa, được luôn trung thành theo Chúa, xin Mẹ dạy con hai tiếng Xin Vâng. Nguồn:</vt:lpstr>
      <vt:lpstr>ĐK: Xin vâng Mẹ dạy con hai tiếng Xin Vâng hôm qua hôm nay và ngày mai. Xin Vâng Mẹ dạy con hai tiếng Xin Vâng, hôm nay tương lai và suốt đời.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PHÉP CHUẨN 15h 30 08 – 07 – 2023  ANTÔN NGUYỄN VĂN ĐIỆP &amp; MARIA TRẦN THỊ MUỘI  CA ĐOÀN THÁNH GIA</dc:title>
  <dc:creator>trungbo2001@gmail.com</dc:creator>
  <cp:lastModifiedBy>trungbo2001@gmail.com</cp:lastModifiedBy>
  <cp:revision>1</cp:revision>
  <dcterms:created xsi:type="dcterms:W3CDTF">2023-07-03T05:40:19Z</dcterms:created>
  <dcterms:modified xsi:type="dcterms:W3CDTF">2023-07-05T16:32:29Z</dcterms:modified>
</cp:coreProperties>
</file>