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8" r:id="rId3"/>
  </p:sldMasterIdLst>
  <p:sldIdLst>
    <p:sldId id="256" r:id="rId4"/>
    <p:sldId id="327" r:id="rId5"/>
    <p:sldId id="328" r:id="rId6"/>
    <p:sldId id="329" r:id="rId7"/>
    <p:sldId id="330" r:id="rId8"/>
    <p:sldId id="331" r:id="rId9"/>
    <p:sldId id="332" r:id="rId10"/>
    <p:sldId id="349" r:id="rId11"/>
    <p:sldId id="355" r:id="rId12"/>
    <p:sldId id="356" r:id="rId13"/>
    <p:sldId id="357" r:id="rId14"/>
    <p:sldId id="358" r:id="rId15"/>
    <p:sldId id="359" r:id="rId16"/>
    <p:sldId id="360" r:id="rId17"/>
    <p:sldId id="361" r:id="rId18"/>
    <p:sldId id="362" r:id="rId19"/>
    <p:sldId id="364" r:id="rId20"/>
    <p:sldId id="365" r:id="rId21"/>
    <p:sldId id="366" r:id="rId22"/>
    <p:sldId id="367" r:id="rId23"/>
    <p:sldId id="368" r:id="rId24"/>
    <p:sldId id="369" r:id="rId25"/>
    <p:sldId id="370" r:id="rId26"/>
    <p:sldId id="371" r:id="rId27"/>
    <p:sldId id="372" r:id="rId28"/>
    <p:sldId id="334" r:id="rId29"/>
    <p:sldId id="335" r:id="rId30"/>
    <p:sldId id="336" r:id="rId31"/>
    <p:sldId id="337" r:id="rId32"/>
    <p:sldId id="338" r:id="rId33"/>
    <p:sldId id="339" r:id="rId34"/>
    <p:sldId id="340" r:id="rId35"/>
    <p:sldId id="341" r:id="rId36"/>
    <p:sldId id="350" r:id="rId37"/>
    <p:sldId id="343" r:id="rId38"/>
    <p:sldId id="351" r:id="rId39"/>
    <p:sldId id="258" r:id="rId40"/>
    <p:sldId id="259" r:id="rId41"/>
    <p:sldId id="260" r:id="rId42"/>
    <p:sldId id="344" r:id="rId43"/>
    <p:sldId id="261" r:id="rId44"/>
    <p:sldId id="345" r:id="rId45"/>
    <p:sldId id="262" r:id="rId46"/>
    <p:sldId id="346" r:id="rId47"/>
    <p:sldId id="352" r:id="rId48"/>
    <p:sldId id="264" r:id="rId49"/>
    <p:sldId id="265" r:id="rId50"/>
    <p:sldId id="266" r:id="rId51"/>
    <p:sldId id="267" r:id="rId52"/>
    <p:sldId id="347" r:id="rId53"/>
    <p:sldId id="268" r:id="rId54"/>
    <p:sldId id="348" r:id="rId55"/>
    <p:sldId id="353" r:id="rId56"/>
    <p:sldId id="270" r:id="rId57"/>
    <p:sldId id="271" r:id="rId58"/>
    <p:sldId id="272" r:id="rId59"/>
    <p:sldId id="273" r:id="rId60"/>
    <p:sldId id="354" r:id="rId6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69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0DE1CF-1991-484A-A0CE-6A2E8C5124A7}" type="datetimeFigureOut">
              <a:rPr lang="en-US" smtClean="0"/>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F11B9-B104-48AB-9803-0D583CC18A40}" type="slidenum">
              <a:rPr lang="en-US" smtClean="0"/>
              <a:t>‹#›</a:t>
            </a:fld>
            <a:endParaRPr lang="en-US"/>
          </a:p>
        </p:txBody>
      </p:sp>
    </p:spTree>
    <p:extLst>
      <p:ext uri="{BB962C8B-B14F-4D97-AF65-F5344CB8AC3E}">
        <p14:creationId xmlns:p14="http://schemas.microsoft.com/office/powerpoint/2010/main" val="13256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0DE1CF-1991-484A-A0CE-6A2E8C5124A7}" type="datetimeFigureOut">
              <a:rPr lang="en-US" smtClean="0"/>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F11B9-B104-48AB-9803-0D583CC18A40}" type="slidenum">
              <a:rPr lang="en-US" smtClean="0"/>
              <a:t>‹#›</a:t>
            </a:fld>
            <a:endParaRPr lang="en-US"/>
          </a:p>
        </p:txBody>
      </p:sp>
    </p:spTree>
    <p:extLst>
      <p:ext uri="{BB962C8B-B14F-4D97-AF65-F5344CB8AC3E}">
        <p14:creationId xmlns:p14="http://schemas.microsoft.com/office/powerpoint/2010/main" val="788735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0DE1CF-1991-484A-A0CE-6A2E8C5124A7}" type="datetimeFigureOut">
              <a:rPr lang="en-US" smtClean="0"/>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F11B9-B104-48AB-9803-0D583CC18A40}" type="slidenum">
              <a:rPr lang="en-US" smtClean="0"/>
              <a:t>‹#›</a:t>
            </a:fld>
            <a:endParaRPr lang="en-US"/>
          </a:p>
        </p:txBody>
      </p:sp>
    </p:spTree>
    <p:extLst>
      <p:ext uri="{BB962C8B-B14F-4D97-AF65-F5344CB8AC3E}">
        <p14:creationId xmlns:p14="http://schemas.microsoft.com/office/powerpoint/2010/main" val="1486215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182432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305622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552151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771185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2689242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4648289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3620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0DE1CF-1991-484A-A0CE-6A2E8C5124A7}"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FF11B9-B104-48AB-9803-0D583CC18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50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0DE1CF-1991-484A-A0CE-6A2E8C5124A7}" type="datetimeFigureOut">
              <a:rPr lang="en-US" smtClean="0"/>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F11B9-B104-48AB-9803-0D583CC18A40}" type="slidenum">
              <a:rPr lang="en-US" smtClean="0"/>
              <a:t>‹#›</a:t>
            </a:fld>
            <a:endParaRPr lang="en-US"/>
          </a:p>
        </p:txBody>
      </p:sp>
    </p:spTree>
    <p:extLst>
      <p:ext uri="{BB962C8B-B14F-4D97-AF65-F5344CB8AC3E}">
        <p14:creationId xmlns:p14="http://schemas.microsoft.com/office/powerpoint/2010/main" val="4293207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0DE1CF-1991-484A-A0CE-6A2E8C5124A7}"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FF11B9-B104-48AB-9803-0D583CC18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62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0DE1CF-1991-484A-A0CE-6A2E8C5124A7}"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FF11B9-B104-48AB-9803-0D583CC18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736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0DE1CF-1991-484A-A0CE-6A2E8C5124A7}"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FF11B9-B104-48AB-9803-0D583CC18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603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0DE1CF-1991-484A-A0CE-6A2E8C5124A7}" type="datetimeFigureOut">
              <a:rPr lang="en-US" smtClean="0">
                <a:solidFill>
                  <a:prstClr val="black">
                    <a:tint val="75000"/>
                  </a:prstClr>
                </a:solidFill>
              </a:rPr>
              <a:pPr/>
              <a:t>7/22/2023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2FF11B9-B104-48AB-9803-0D583CC18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017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0DE1CF-1991-484A-A0CE-6A2E8C5124A7}" type="datetimeFigureOut">
              <a:rPr lang="en-US" smtClean="0">
                <a:solidFill>
                  <a:prstClr val="black">
                    <a:tint val="75000"/>
                  </a:prstClr>
                </a:solidFill>
              </a:rPr>
              <a:pPr/>
              <a:t>7/22/2023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2FF11B9-B104-48AB-9803-0D583CC18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620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0DE1CF-1991-484A-A0CE-6A2E8C5124A7}" type="datetimeFigureOut">
              <a:rPr lang="en-US" smtClean="0">
                <a:solidFill>
                  <a:prstClr val="black">
                    <a:tint val="75000"/>
                  </a:prstClr>
                </a:solidFill>
              </a:rPr>
              <a:pPr/>
              <a:t>7/22/2023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2FF11B9-B104-48AB-9803-0D583CC18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113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0DE1CF-1991-484A-A0CE-6A2E8C5124A7}"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FF11B9-B104-48AB-9803-0D583CC18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6276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0DE1CF-1991-484A-A0CE-6A2E8C5124A7}"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FF11B9-B104-48AB-9803-0D583CC18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271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0DE1CF-1991-484A-A0CE-6A2E8C5124A7}"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FF11B9-B104-48AB-9803-0D583CC18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1808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0DE1CF-1991-484A-A0CE-6A2E8C5124A7}"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FF11B9-B104-48AB-9803-0D583CC18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706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0DE1CF-1991-484A-A0CE-6A2E8C5124A7}" type="datetimeFigureOut">
              <a:rPr lang="en-US" smtClean="0"/>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F11B9-B104-48AB-9803-0D583CC18A40}" type="slidenum">
              <a:rPr lang="en-US" smtClean="0"/>
              <a:t>‹#›</a:t>
            </a:fld>
            <a:endParaRPr lang="en-US"/>
          </a:p>
        </p:txBody>
      </p:sp>
    </p:spTree>
    <p:extLst>
      <p:ext uri="{BB962C8B-B14F-4D97-AF65-F5344CB8AC3E}">
        <p14:creationId xmlns:p14="http://schemas.microsoft.com/office/powerpoint/2010/main" val="3304454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0DE1CF-1991-484A-A0CE-6A2E8C5124A7}" type="datetimeFigureOut">
              <a:rPr lang="en-US" smtClean="0"/>
              <a:t>7/22/2023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F11B9-B104-48AB-9803-0D583CC18A40}" type="slidenum">
              <a:rPr lang="en-US" smtClean="0"/>
              <a:t>‹#›</a:t>
            </a:fld>
            <a:endParaRPr lang="en-US"/>
          </a:p>
        </p:txBody>
      </p:sp>
    </p:spTree>
    <p:extLst>
      <p:ext uri="{BB962C8B-B14F-4D97-AF65-F5344CB8AC3E}">
        <p14:creationId xmlns:p14="http://schemas.microsoft.com/office/powerpoint/2010/main" val="1129168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0DE1CF-1991-484A-A0CE-6A2E8C5124A7}" type="datetimeFigureOut">
              <a:rPr lang="en-US" smtClean="0"/>
              <a:t>7/22/2023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FF11B9-B104-48AB-9803-0D583CC18A40}" type="slidenum">
              <a:rPr lang="en-US" smtClean="0"/>
              <a:t>‹#›</a:t>
            </a:fld>
            <a:endParaRPr lang="en-US"/>
          </a:p>
        </p:txBody>
      </p:sp>
    </p:spTree>
    <p:extLst>
      <p:ext uri="{BB962C8B-B14F-4D97-AF65-F5344CB8AC3E}">
        <p14:creationId xmlns:p14="http://schemas.microsoft.com/office/powerpoint/2010/main" val="87524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0DE1CF-1991-484A-A0CE-6A2E8C5124A7}" type="datetimeFigureOut">
              <a:rPr lang="en-US" smtClean="0"/>
              <a:t>7/22/2023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FF11B9-B104-48AB-9803-0D583CC18A40}" type="slidenum">
              <a:rPr lang="en-US" smtClean="0"/>
              <a:t>‹#›</a:t>
            </a:fld>
            <a:endParaRPr lang="en-US"/>
          </a:p>
        </p:txBody>
      </p:sp>
    </p:spTree>
    <p:extLst>
      <p:ext uri="{BB962C8B-B14F-4D97-AF65-F5344CB8AC3E}">
        <p14:creationId xmlns:p14="http://schemas.microsoft.com/office/powerpoint/2010/main" val="157295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0DE1CF-1991-484A-A0CE-6A2E8C5124A7}" type="datetimeFigureOut">
              <a:rPr lang="en-US" smtClean="0"/>
              <a:t>7/22/2023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FF11B9-B104-48AB-9803-0D583CC18A40}" type="slidenum">
              <a:rPr lang="en-US" smtClean="0"/>
              <a:t>‹#›</a:t>
            </a:fld>
            <a:endParaRPr lang="en-US"/>
          </a:p>
        </p:txBody>
      </p:sp>
    </p:spTree>
    <p:extLst>
      <p:ext uri="{BB962C8B-B14F-4D97-AF65-F5344CB8AC3E}">
        <p14:creationId xmlns:p14="http://schemas.microsoft.com/office/powerpoint/2010/main" val="1386399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0DE1CF-1991-484A-A0CE-6A2E8C5124A7}" type="datetimeFigureOut">
              <a:rPr lang="en-US" smtClean="0"/>
              <a:t>7/22/2023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F11B9-B104-48AB-9803-0D583CC18A40}" type="slidenum">
              <a:rPr lang="en-US" smtClean="0"/>
              <a:t>‹#›</a:t>
            </a:fld>
            <a:endParaRPr lang="en-US"/>
          </a:p>
        </p:txBody>
      </p:sp>
    </p:spTree>
    <p:extLst>
      <p:ext uri="{BB962C8B-B14F-4D97-AF65-F5344CB8AC3E}">
        <p14:creationId xmlns:p14="http://schemas.microsoft.com/office/powerpoint/2010/main" val="3238321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0DE1CF-1991-484A-A0CE-6A2E8C5124A7}" type="datetimeFigureOut">
              <a:rPr lang="en-US" smtClean="0"/>
              <a:t>7/22/2023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F11B9-B104-48AB-9803-0D583CC18A40}" type="slidenum">
              <a:rPr lang="en-US" smtClean="0"/>
              <a:t>‹#›</a:t>
            </a:fld>
            <a:endParaRPr lang="en-US"/>
          </a:p>
        </p:txBody>
      </p:sp>
    </p:spTree>
    <p:extLst>
      <p:ext uri="{BB962C8B-B14F-4D97-AF65-F5344CB8AC3E}">
        <p14:creationId xmlns:p14="http://schemas.microsoft.com/office/powerpoint/2010/main" val="1774303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50DE1CF-1991-484A-A0CE-6A2E8C5124A7}" type="datetimeFigureOut">
              <a:rPr lang="en-US" smtClean="0"/>
              <a:t>7/22/2023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2FF11B9-B104-48AB-9803-0D583CC18A40}" type="slidenum">
              <a:rPr lang="en-US" smtClean="0"/>
              <a:t>‹#›</a:t>
            </a:fld>
            <a:endParaRPr lang="en-US"/>
          </a:p>
        </p:txBody>
      </p:sp>
    </p:spTree>
    <p:extLst>
      <p:ext uri="{BB962C8B-B14F-4D97-AF65-F5344CB8AC3E}">
        <p14:creationId xmlns:p14="http://schemas.microsoft.com/office/powerpoint/2010/main" val="2570214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235377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50DE1CF-1991-484A-A0CE-6A2E8C5124A7}"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2FF11B9-B104-48AB-9803-0D583CC18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30848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a:solidFill>
                <a:schemeClr val="accent2">
                  <a:lumMod val="75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0"/>
            <a:ext cx="9220200" cy="5143500"/>
          </a:xfrm>
          <a:prstGeom prst="rect">
            <a:avLst/>
          </a:prstGeom>
        </p:spPr>
      </p:pic>
    </p:spTree>
    <p:extLst>
      <p:ext uri="{BB962C8B-B14F-4D97-AF65-F5344CB8AC3E}">
        <p14:creationId xmlns:p14="http://schemas.microsoft.com/office/powerpoint/2010/main" val="896732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800000"/>
                </a:solidFill>
                <a:effectLst/>
                <a:latin typeface="+mj-lt"/>
              </a:rPr>
              <a:t/>
            </a:r>
            <a:br>
              <a:rPr lang="en-US" b="0">
                <a:solidFill>
                  <a:srgbClr val="800000"/>
                </a:solidFill>
                <a:effectLst/>
                <a:latin typeface="+mj-lt"/>
              </a:rPr>
            </a:br>
            <a:endParaRPr lang="en-US" b="0">
              <a:solidFill>
                <a:srgbClr val="80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800000"/>
              </a:solidFill>
              <a:effectLst/>
              <a:latin typeface="+mj-lt"/>
              <a:cs typeface="Times New Roman" panose="02020603050405020304" pitchFamily="18" charset="0"/>
            </a:endParaRPr>
          </a:p>
          <a:p>
            <a:pPr eaLnBrk="1" hangingPunct="1">
              <a:lnSpc>
                <a:spcPct val="150000"/>
              </a:lnSpc>
            </a:pPr>
            <a:r>
              <a:rPr lang="en-US" sz="7200" b="0">
                <a:solidFill>
                  <a:srgbClr val="800000"/>
                </a:solidFill>
                <a:effectLst/>
                <a:latin typeface="+mj-lt"/>
                <a:cs typeface="Times New Roman" panose="02020603050405020304" pitchFamily="18" charset="0"/>
              </a:rPr>
              <a:t>KINH VINH DANH</a:t>
            </a:r>
            <a:endParaRPr lang="vi-VN" sz="7200" b="0">
              <a:solidFill>
                <a:srgbClr val="8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348003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800000"/>
                </a:solidFill>
                <a:effectLst/>
                <a:latin typeface="+mj-lt"/>
              </a:rPr>
              <a:t/>
            </a:r>
            <a:br>
              <a:rPr lang="en-US" b="0">
                <a:solidFill>
                  <a:srgbClr val="800000"/>
                </a:solidFill>
                <a:effectLst/>
                <a:latin typeface="+mj-lt"/>
              </a:rPr>
            </a:br>
            <a:endParaRPr lang="en-US" b="0">
              <a:solidFill>
                <a:srgbClr val="80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002060"/>
                </a:solidFill>
                <a:effectLst/>
                <a:latin typeface="+mj-lt"/>
                <a:cs typeface="Times New Roman" panose="02020603050405020304" pitchFamily="18" charset="0"/>
              </a:rPr>
              <a:t>Chủ tế: </a:t>
            </a:r>
            <a:r>
              <a:rPr lang="vi-VN" sz="5400" b="0" i="1">
                <a:solidFill>
                  <a:srgbClr val="002060"/>
                </a:solidFill>
                <a:effectLst/>
                <a:latin typeface="+mj-lt"/>
                <a:cs typeface="Times New Roman" panose="02020603050405020304" pitchFamily="18" charset="0"/>
              </a:rPr>
              <a:t>Vinh danh Thiên Chúa trên các tầng trời. </a:t>
            </a:r>
            <a:r>
              <a:rPr lang="vi-VN" sz="5400" b="0" smtClean="0">
                <a:solidFill>
                  <a:srgbClr val="800000"/>
                </a:solidFill>
                <a:effectLst/>
                <a:latin typeface="+mj-lt"/>
                <a:cs typeface="Times New Roman" panose="02020603050405020304" pitchFamily="18" charset="0"/>
              </a:rPr>
              <a:t>Và </a:t>
            </a:r>
            <a:r>
              <a:rPr lang="vi-VN" sz="5400" b="0">
                <a:solidFill>
                  <a:srgbClr val="800000"/>
                </a:solidFill>
                <a:effectLst/>
                <a:latin typeface="+mj-lt"/>
                <a:cs typeface="Times New Roman" panose="02020603050405020304" pitchFamily="18" charset="0"/>
              </a:rPr>
              <a:t>bình an dưới thế, bình an dưới thế cho người thiện tâm. </a:t>
            </a:r>
            <a:endParaRPr lang="vi-VN" sz="7200" b="0">
              <a:solidFill>
                <a:srgbClr val="8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300343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800000"/>
                </a:solidFill>
                <a:effectLst/>
                <a:latin typeface="+mj-lt"/>
              </a:rPr>
              <a:t/>
            </a:r>
            <a:br>
              <a:rPr lang="en-US" b="0">
                <a:solidFill>
                  <a:srgbClr val="800000"/>
                </a:solidFill>
                <a:effectLst/>
                <a:latin typeface="+mj-lt"/>
              </a:rPr>
            </a:br>
            <a:endParaRPr lang="en-US" b="0">
              <a:solidFill>
                <a:srgbClr val="80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rgbClr val="800000"/>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42385342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800000"/>
                </a:solidFill>
                <a:effectLst/>
                <a:latin typeface="+mj-lt"/>
              </a:rPr>
              <a:t/>
            </a:r>
            <a:br>
              <a:rPr lang="en-US" sz="4000" b="0">
                <a:solidFill>
                  <a:srgbClr val="800000"/>
                </a:solidFill>
                <a:effectLst/>
                <a:latin typeface="+mj-lt"/>
              </a:rPr>
            </a:br>
            <a:endParaRPr lang="en-US" sz="4000" b="0">
              <a:solidFill>
                <a:srgbClr val="80000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rgbClr val="800000"/>
                </a:solidFill>
                <a:effectLst/>
                <a:latin typeface="+mj-lt"/>
                <a:cs typeface="Times New Roman" panose="02020603050405020304" pitchFamily="18" charset="0"/>
              </a:rPr>
              <a:t>Lạy Chúa là Thiên Chúa, là Vua trên trời, là Chúa Cha toàn năng. Lạy Con Một Thiên Chúa, Chúa Giê-su Ki-tô. </a:t>
            </a:r>
          </a:p>
        </p:txBody>
      </p:sp>
    </p:spTree>
    <p:extLst>
      <p:ext uri="{BB962C8B-B14F-4D97-AF65-F5344CB8AC3E}">
        <p14:creationId xmlns:p14="http://schemas.microsoft.com/office/powerpoint/2010/main" val="17398447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800000"/>
                </a:solidFill>
                <a:effectLst/>
                <a:latin typeface="+mj-lt"/>
              </a:rPr>
              <a:t/>
            </a:r>
            <a:br>
              <a:rPr lang="en-US" sz="4000" b="0">
                <a:solidFill>
                  <a:srgbClr val="800000"/>
                </a:solidFill>
                <a:effectLst/>
                <a:latin typeface="+mj-lt"/>
              </a:rPr>
            </a:br>
            <a:endParaRPr lang="en-US" sz="4000" b="0">
              <a:solidFill>
                <a:srgbClr val="80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rgbClr val="80000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0806235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800000"/>
                </a:solidFill>
                <a:effectLst/>
                <a:latin typeface="+mj-lt"/>
              </a:rPr>
              <a:t/>
            </a:r>
            <a:br>
              <a:rPr lang="en-US" sz="4000" b="0">
                <a:solidFill>
                  <a:srgbClr val="800000"/>
                </a:solidFill>
                <a:effectLst/>
                <a:latin typeface="+mj-lt"/>
              </a:rPr>
            </a:br>
            <a:endParaRPr lang="en-US" sz="4000" b="0">
              <a:solidFill>
                <a:srgbClr val="80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rgbClr val="80000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rgbClr val="8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982899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800000"/>
                </a:solidFill>
                <a:effectLst/>
                <a:latin typeface="+mj-lt"/>
              </a:rPr>
              <a:t/>
            </a:r>
            <a:br>
              <a:rPr lang="en-US" sz="4000" b="0">
                <a:solidFill>
                  <a:srgbClr val="800000"/>
                </a:solidFill>
                <a:effectLst/>
                <a:latin typeface="+mj-lt"/>
              </a:rPr>
            </a:br>
            <a:endParaRPr lang="en-US" sz="4000" b="0">
              <a:solidFill>
                <a:srgbClr val="80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rgbClr val="800000"/>
                </a:solidFill>
                <a:effectLst/>
                <a:latin typeface="+mj-lt"/>
                <a:cs typeface="Times New Roman" panose="02020603050405020304" pitchFamily="18" charset="0"/>
              </a:rPr>
              <a:t>Vì lạy Chúa Giê-su Ki-tô, chỉ có Chúa là Đấng Thánh, chỉ có Chúa là Chúa, chỉ có Chúa là Đấng Tối Cao, cùng Đức Chúa Thánh Thần trong vinh quang Đức Chúa Cha. </a:t>
            </a:r>
            <a:r>
              <a:rPr lang="en-US" sz="4400" b="0" u="sng">
                <a:solidFill>
                  <a:srgbClr val="800000"/>
                </a:solidFill>
                <a:effectLst/>
                <a:latin typeface="+mj-lt"/>
                <a:cs typeface="Times New Roman" panose="02020603050405020304" pitchFamily="18" charset="0"/>
              </a:rPr>
              <a:t>A-men. A-men. </a:t>
            </a:r>
            <a:endParaRPr lang="vi-VN" sz="4400" b="0" u="sng">
              <a:solidFill>
                <a:srgbClr val="8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107992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800000"/>
                </a:solidFill>
                <a:effectLst/>
                <a:latin typeface="+mj-lt"/>
              </a:rPr>
              <a:t/>
            </a:r>
            <a:br>
              <a:rPr lang="en-US" b="0">
                <a:solidFill>
                  <a:srgbClr val="800000"/>
                </a:solidFill>
                <a:effectLst/>
                <a:latin typeface="+mj-lt"/>
              </a:rPr>
            </a:br>
            <a:endParaRPr lang="en-US" b="0">
              <a:solidFill>
                <a:srgbClr val="80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800000"/>
              </a:solidFill>
              <a:effectLst/>
              <a:latin typeface="+mj-lt"/>
              <a:cs typeface="Times New Roman" panose="02020603050405020304" pitchFamily="18" charset="0"/>
            </a:endParaRPr>
          </a:p>
          <a:p>
            <a:pPr eaLnBrk="1" hangingPunct="1">
              <a:lnSpc>
                <a:spcPct val="150000"/>
              </a:lnSpc>
            </a:pPr>
            <a:r>
              <a:rPr lang="en-US" sz="7200" b="0">
                <a:solidFill>
                  <a:srgbClr val="800000"/>
                </a:solidFill>
                <a:effectLst/>
                <a:latin typeface="+mj-lt"/>
                <a:cs typeface="Times New Roman" panose="02020603050405020304" pitchFamily="18" charset="0"/>
              </a:rPr>
              <a:t>KINH VINH DANH</a:t>
            </a:r>
            <a:endParaRPr lang="vi-VN" sz="7200" b="0">
              <a:solidFill>
                <a:srgbClr val="8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680480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800000"/>
                </a:solidFill>
                <a:effectLst/>
                <a:latin typeface="+mj-lt"/>
              </a:rPr>
              <a:t/>
            </a:r>
            <a:br>
              <a:rPr lang="en-US" b="0">
                <a:solidFill>
                  <a:srgbClr val="800000"/>
                </a:solidFill>
                <a:effectLst/>
                <a:latin typeface="+mj-lt"/>
              </a:rPr>
            </a:br>
            <a:endParaRPr lang="en-US" b="0">
              <a:solidFill>
                <a:srgbClr val="80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002060"/>
                </a:solidFill>
                <a:effectLst/>
                <a:latin typeface="+mj-lt"/>
                <a:cs typeface="Times New Roman" panose="02020603050405020304" pitchFamily="18" charset="0"/>
              </a:rPr>
              <a:t>Chủ tế:</a:t>
            </a:r>
            <a:r>
              <a:rPr lang="en-US" sz="4000" b="0">
                <a:solidFill>
                  <a:srgbClr val="002060"/>
                </a:solidFill>
                <a:effectLst/>
                <a:latin typeface="+mj-lt"/>
                <a:cs typeface="Times New Roman" panose="02020603050405020304" pitchFamily="18" charset="0"/>
              </a:rPr>
              <a:t> </a:t>
            </a:r>
            <a:r>
              <a:rPr lang="en-US" sz="5400" b="0" i="1">
                <a:solidFill>
                  <a:srgbClr val="002060"/>
                </a:solidFill>
                <a:effectLst/>
                <a:latin typeface="+mj-lt"/>
                <a:cs typeface="Times New Roman" panose="02020603050405020304" pitchFamily="18" charset="0"/>
              </a:rPr>
              <a:t>Vinh danh Thiên Chúa trên các tầng trời.</a:t>
            </a:r>
            <a:br>
              <a:rPr lang="en-US" sz="5400" b="0" i="1">
                <a:solidFill>
                  <a:srgbClr val="002060"/>
                </a:solidFill>
                <a:effectLst/>
                <a:latin typeface="+mj-lt"/>
                <a:cs typeface="Times New Roman" panose="02020603050405020304" pitchFamily="18" charset="0"/>
              </a:rPr>
            </a:br>
            <a:r>
              <a:rPr lang="vi-VN" sz="5400" b="0">
                <a:solidFill>
                  <a:srgbClr val="002060"/>
                </a:solidFill>
                <a:effectLst/>
                <a:latin typeface="+mj-lt"/>
                <a:cs typeface="Times New Roman" panose="02020603050405020304" pitchFamily="18" charset="0"/>
              </a:rPr>
              <a:t>A+B:</a:t>
            </a:r>
            <a:r>
              <a:rPr lang="vi-VN" sz="5400" b="0">
                <a:solidFill>
                  <a:srgbClr val="800000"/>
                </a:solidFill>
                <a:effectLst/>
                <a:latin typeface="+mj-lt"/>
                <a:cs typeface="Times New Roman" panose="02020603050405020304" pitchFamily="18" charset="0"/>
              </a:rPr>
              <a:t> Và bình an dưới thế cho người thiện tâm</a:t>
            </a:r>
            <a:r>
              <a:rPr lang="en-US" sz="5400" b="0">
                <a:solidFill>
                  <a:srgbClr val="800000"/>
                </a:solidFill>
                <a:effectLst/>
                <a:latin typeface="+mj-lt"/>
                <a:cs typeface="Times New Roman" panose="02020603050405020304" pitchFamily="18" charset="0"/>
              </a:rPr>
              <a:t>.</a:t>
            </a:r>
            <a:endParaRPr lang="vi-VN" sz="5400" b="0">
              <a:solidFill>
                <a:srgbClr val="8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8050009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800000"/>
                </a:solidFill>
                <a:effectLst/>
                <a:latin typeface="+mj-lt"/>
              </a:rPr>
              <a:t/>
            </a:r>
            <a:br>
              <a:rPr lang="en-US" b="0">
                <a:solidFill>
                  <a:srgbClr val="800000"/>
                </a:solidFill>
                <a:effectLst/>
                <a:latin typeface="+mj-lt"/>
              </a:rPr>
            </a:br>
            <a:endParaRPr lang="en-US" b="0">
              <a:solidFill>
                <a:srgbClr val="80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002060"/>
                </a:solidFill>
                <a:effectLst/>
                <a:latin typeface="+mj-lt"/>
                <a:cs typeface="Times New Roman" panose="02020603050405020304" pitchFamily="18" charset="0"/>
              </a:rPr>
              <a:t>A:</a:t>
            </a:r>
            <a:r>
              <a:rPr lang="en-US" sz="5000" b="0">
                <a:solidFill>
                  <a:srgbClr val="800000"/>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002060"/>
                </a:solidFill>
                <a:effectLst/>
                <a:latin typeface="+mj-lt"/>
                <a:cs typeface="Times New Roman" panose="02020603050405020304" pitchFamily="18" charset="0"/>
              </a:rPr>
              <a:t>B:</a:t>
            </a:r>
            <a:r>
              <a:rPr lang="en-US" sz="5000" b="0">
                <a:solidFill>
                  <a:srgbClr val="800000"/>
                </a:solidFill>
                <a:effectLst/>
                <a:latin typeface="+mj-lt"/>
                <a:cs typeface="Times New Roman" panose="02020603050405020304" pitchFamily="18" charset="0"/>
              </a:rPr>
              <a:t> Chúng con chúc tụng Chúa. </a:t>
            </a:r>
            <a:br>
              <a:rPr lang="en-US" sz="5000" b="0">
                <a:solidFill>
                  <a:srgbClr val="800000"/>
                </a:solidFill>
                <a:effectLst/>
                <a:latin typeface="+mj-lt"/>
                <a:cs typeface="Times New Roman" panose="02020603050405020304" pitchFamily="18" charset="0"/>
              </a:rPr>
            </a:br>
            <a:r>
              <a:rPr lang="en-US" sz="5000" b="0">
                <a:solidFill>
                  <a:srgbClr val="002060"/>
                </a:solidFill>
                <a:effectLst/>
                <a:latin typeface="+mj-lt"/>
                <a:cs typeface="Times New Roman" panose="02020603050405020304" pitchFamily="18" charset="0"/>
              </a:rPr>
              <a:t>A:</a:t>
            </a:r>
            <a:r>
              <a:rPr lang="en-US" sz="5000" b="0">
                <a:solidFill>
                  <a:srgbClr val="800000"/>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002060"/>
                </a:solidFill>
                <a:effectLst/>
                <a:latin typeface="+mj-lt"/>
                <a:cs typeface="Times New Roman" panose="02020603050405020304" pitchFamily="18" charset="0"/>
              </a:rPr>
              <a:t>B:</a:t>
            </a:r>
            <a:r>
              <a:rPr lang="en-US" sz="5000" b="0">
                <a:solidFill>
                  <a:srgbClr val="800000"/>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31124386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mtClean="0">
                <a:solidFill>
                  <a:srgbClr val="002060"/>
                </a:solidFill>
              </a:rPr>
              <a:t>Ca Nhập Lễ</a:t>
            </a:r>
            <a:br>
              <a:rPr lang="en-US" smtClean="0">
                <a:solidFill>
                  <a:srgbClr val="002060"/>
                </a:solidFill>
              </a:rPr>
            </a:br>
            <a:r>
              <a:rPr lang="en-US" smtClean="0">
                <a:solidFill>
                  <a:srgbClr val="002060"/>
                </a:solidFill>
              </a:rPr>
              <a:t>CA MỪNG GIOAKIM VÀ ANNA</a:t>
            </a:r>
            <a:br>
              <a:rPr lang="en-US" smtClean="0">
                <a:solidFill>
                  <a:srgbClr val="002060"/>
                </a:solidFill>
              </a:rPr>
            </a:br>
            <a:r>
              <a:rPr lang="en-US" smtClean="0">
                <a:solidFill>
                  <a:srgbClr val="002060"/>
                </a:solidFill>
              </a:rPr>
              <a:t>Phạm Thuyên</a:t>
            </a:r>
            <a:endParaRPr lang="en-US">
              <a:solidFill>
                <a:srgbClr val="002060"/>
              </a:solidFill>
            </a:endParaRPr>
          </a:p>
        </p:txBody>
      </p:sp>
    </p:spTree>
    <p:extLst>
      <p:ext uri="{BB962C8B-B14F-4D97-AF65-F5344CB8AC3E}">
        <p14:creationId xmlns:p14="http://schemas.microsoft.com/office/powerpoint/2010/main" val="2588681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800000"/>
                </a:solidFill>
                <a:effectLst/>
                <a:latin typeface="+mj-lt"/>
              </a:rPr>
              <a:t/>
            </a:r>
            <a:br>
              <a:rPr lang="en-US" sz="4000" b="0">
                <a:solidFill>
                  <a:srgbClr val="800000"/>
                </a:solidFill>
                <a:effectLst/>
                <a:latin typeface="+mj-lt"/>
              </a:rPr>
            </a:br>
            <a:endParaRPr lang="en-US" sz="4000" b="0">
              <a:solidFill>
                <a:srgbClr val="8000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800000"/>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002060"/>
                </a:solidFill>
                <a:effectLst/>
                <a:latin typeface="+mj-lt"/>
                <a:cs typeface="Times New Roman" panose="02020603050405020304" pitchFamily="18" charset="0"/>
              </a:rPr>
              <a:t>B:</a:t>
            </a:r>
            <a:r>
              <a:rPr lang="vi-VN" sz="4800" b="0">
                <a:solidFill>
                  <a:srgbClr val="8000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8058192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800000"/>
                </a:solidFill>
                <a:effectLst/>
                <a:latin typeface="+mj-lt"/>
              </a:rPr>
              <a:t/>
            </a:r>
            <a:br>
              <a:rPr lang="en-US" sz="4000" b="0">
                <a:solidFill>
                  <a:srgbClr val="800000"/>
                </a:solidFill>
                <a:effectLst/>
                <a:latin typeface="+mj-lt"/>
              </a:rPr>
            </a:br>
            <a:endParaRPr lang="en-US" sz="4000" b="0">
              <a:solidFill>
                <a:srgbClr val="80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800000"/>
                </a:solidFill>
                <a:effectLst/>
                <a:latin typeface="+mj-lt"/>
                <a:cs typeface="Times New Roman" panose="02020603050405020304" pitchFamily="18" charset="0"/>
              </a:rPr>
              <a:t> Lạy con một Thiên Chúa,            </a:t>
            </a:r>
            <a:r>
              <a:rPr lang="en-US" sz="4800" b="0">
                <a:solidFill>
                  <a:srgbClr val="002060"/>
                </a:solidFill>
                <a:effectLst/>
                <a:latin typeface="+mj-lt"/>
                <a:cs typeface="Times New Roman" panose="02020603050405020304" pitchFamily="18" charset="0"/>
              </a:rPr>
              <a:t>Chúa Giêsu Kitô.</a:t>
            </a:r>
          </a:p>
          <a:p>
            <a:pPr marL="0" indent="0" algn="just" eaLnBrk="1" hangingPunct="1">
              <a:lnSpc>
                <a:spcPct val="145000"/>
              </a:lnSpc>
              <a:buFontTx/>
              <a:buNone/>
            </a:pPr>
            <a:r>
              <a:rPr lang="vi-VN" sz="4800" b="0">
                <a:solidFill>
                  <a:srgbClr val="002060"/>
                </a:solidFill>
                <a:effectLst/>
                <a:latin typeface="+mj-lt"/>
                <a:cs typeface="Times New Roman" panose="02020603050405020304" pitchFamily="18" charset="0"/>
              </a:rPr>
              <a:t>B:</a:t>
            </a:r>
            <a:r>
              <a:rPr lang="vi-VN" sz="4800" b="0">
                <a:solidFill>
                  <a:srgbClr val="8000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6251543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800000"/>
                </a:solidFill>
                <a:effectLst/>
                <a:latin typeface="+mj-lt"/>
              </a:rPr>
              <a:t/>
            </a:r>
            <a:br>
              <a:rPr lang="en-US" sz="4000" b="0">
                <a:solidFill>
                  <a:srgbClr val="800000"/>
                </a:solidFill>
                <a:effectLst/>
                <a:latin typeface="+mj-lt"/>
              </a:rPr>
            </a:br>
            <a:endParaRPr lang="en-US" sz="4000" b="0">
              <a:solidFill>
                <a:srgbClr val="80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002060"/>
                </a:solidFill>
                <a:effectLst/>
                <a:latin typeface="+mj-lt"/>
                <a:cs typeface="Times New Roman" panose="02020603050405020304" pitchFamily="18" charset="0"/>
              </a:rPr>
              <a:t>A:</a:t>
            </a:r>
            <a:r>
              <a:rPr lang="en-US" sz="5400" b="0">
                <a:solidFill>
                  <a:srgbClr val="800000"/>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002060"/>
                </a:solidFill>
                <a:effectLst/>
                <a:latin typeface="+mj-lt"/>
                <a:cs typeface="Times New Roman" panose="02020603050405020304" pitchFamily="18" charset="0"/>
              </a:rPr>
              <a:t>B:</a:t>
            </a:r>
            <a:r>
              <a:rPr lang="en-US" sz="5400" b="0">
                <a:solidFill>
                  <a:srgbClr val="800000"/>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375606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800000"/>
                </a:solidFill>
                <a:effectLst/>
                <a:latin typeface="+mj-lt"/>
              </a:rPr>
              <a:t/>
            </a:r>
            <a:br>
              <a:rPr lang="en-US" sz="4000" b="0">
                <a:solidFill>
                  <a:srgbClr val="800000"/>
                </a:solidFill>
                <a:effectLst/>
                <a:latin typeface="+mj-lt"/>
              </a:rPr>
            </a:br>
            <a:endParaRPr lang="en-US" sz="4000" b="0">
              <a:solidFill>
                <a:srgbClr val="80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800000"/>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002060"/>
                </a:solidFill>
                <a:effectLst/>
                <a:latin typeface="+mj-lt"/>
                <a:cs typeface="Times New Roman" panose="02020603050405020304" pitchFamily="18" charset="0"/>
              </a:rPr>
              <a:t>B:</a:t>
            </a:r>
            <a:r>
              <a:rPr lang="vi-VN" sz="4800" b="0">
                <a:solidFill>
                  <a:srgbClr val="800000"/>
                </a:solidFill>
                <a:effectLst/>
                <a:latin typeface="+mj-lt"/>
                <a:cs typeface="Times New Roman" panose="02020603050405020304" pitchFamily="18" charset="0"/>
              </a:rPr>
              <a:t> Vì lạy </a:t>
            </a:r>
            <a:r>
              <a:rPr lang="vi-VN" sz="4800" b="0">
                <a:solidFill>
                  <a:srgbClr val="002060"/>
                </a:solidFill>
                <a:effectLst/>
                <a:latin typeface="+mj-lt"/>
                <a:cs typeface="Times New Roman" panose="02020603050405020304" pitchFamily="18" charset="0"/>
              </a:rPr>
              <a:t>Chúa Giêsu Kitô, </a:t>
            </a:r>
            <a:r>
              <a:rPr lang="vi-VN" sz="4800" b="0">
                <a:solidFill>
                  <a:srgbClr val="80000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42590116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800000"/>
                </a:solidFill>
                <a:effectLst/>
                <a:latin typeface="+mj-lt"/>
              </a:rPr>
              <a:t/>
            </a:r>
            <a:br>
              <a:rPr lang="en-US" sz="4000" b="0">
                <a:solidFill>
                  <a:srgbClr val="800000"/>
                </a:solidFill>
                <a:effectLst/>
                <a:latin typeface="+mj-lt"/>
              </a:rPr>
            </a:br>
            <a:endParaRPr lang="en-US" sz="4000" b="0">
              <a:solidFill>
                <a:srgbClr val="8000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800000"/>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800000"/>
                </a:solidFill>
                <a:effectLst/>
                <a:latin typeface="+mj-lt"/>
                <a:cs typeface="Times New Roman" panose="02020603050405020304" pitchFamily="18" charset="0"/>
              </a:rPr>
              <a:t>A+</a:t>
            </a:r>
            <a:r>
              <a:rPr lang="en-US" sz="4400" b="0" u="sng">
                <a:solidFill>
                  <a:srgbClr val="800000"/>
                </a:solidFill>
                <a:effectLst/>
                <a:latin typeface="+mj-lt"/>
                <a:cs typeface="Times New Roman" panose="02020603050405020304" pitchFamily="18" charset="0"/>
              </a:rPr>
              <a:t>B</a:t>
            </a:r>
            <a:r>
              <a:rPr lang="vi-VN" sz="4400" b="0" u="sng">
                <a:solidFill>
                  <a:srgbClr val="800000"/>
                </a:solidFill>
                <a:effectLst/>
                <a:latin typeface="+mj-lt"/>
                <a:cs typeface="Times New Roman" panose="02020603050405020304" pitchFamily="18" charset="0"/>
              </a:rPr>
              <a:t>:</a:t>
            </a:r>
            <a:r>
              <a:rPr lang="vi-VN" sz="4400" b="0">
                <a:solidFill>
                  <a:srgbClr val="800000"/>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00206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6556433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a:solidFill>
                <a:schemeClr val="accent2">
                  <a:lumMod val="75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0"/>
            <a:ext cx="9220200" cy="5143500"/>
          </a:xfrm>
          <a:prstGeom prst="rect">
            <a:avLst/>
          </a:prstGeom>
        </p:spPr>
      </p:pic>
    </p:spTree>
    <p:extLst>
      <p:ext uri="{BB962C8B-B14F-4D97-AF65-F5344CB8AC3E}">
        <p14:creationId xmlns:p14="http://schemas.microsoft.com/office/powerpoint/2010/main" val="3554534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smtClean="0">
                <a:solidFill>
                  <a:srgbClr val="002060"/>
                </a:solidFill>
              </a:rPr>
              <a:t>Đáp Ca:</a:t>
            </a:r>
            <a:br>
              <a:rPr lang="en-US" sz="6000" smtClean="0">
                <a:solidFill>
                  <a:srgbClr val="002060"/>
                </a:solidFill>
              </a:rPr>
            </a:br>
            <a:r>
              <a:rPr lang="en-US" sz="6000" smtClean="0">
                <a:solidFill>
                  <a:srgbClr val="002060"/>
                </a:solidFill>
              </a:rPr>
              <a:t>Thánh Vịnh 131</a:t>
            </a:r>
            <a:br>
              <a:rPr lang="en-US" sz="6000" smtClean="0">
                <a:solidFill>
                  <a:srgbClr val="002060"/>
                </a:solidFill>
              </a:rPr>
            </a:br>
            <a:r>
              <a:rPr lang="en-US" sz="6000" smtClean="0">
                <a:solidFill>
                  <a:srgbClr val="002060"/>
                </a:solidFill>
              </a:rPr>
              <a:t>Lm Huy Hoàng</a:t>
            </a:r>
            <a:endParaRPr lang="en-US" sz="6000">
              <a:solidFill>
                <a:srgbClr val="002060"/>
              </a:solidFill>
            </a:endParaRPr>
          </a:p>
        </p:txBody>
      </p:sp>
    </p:spTree>
    <p:extLst>
      <p:ext uri="{BB962C8B-B14F-4D97-AF65-F5344CB8AC3E}">
        <p14:creationId xmlns:p14="http://schemas.microsoft.com/office/powerpoint/2010/main" val="1557034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smtClean="0">
                <a:solidFill>
                  <a:srgbClr val="002060"/>
                </a:solidFill>
              </a:rPr>
              <a:t>Đk:</a:t>
            </a:r>
            <a:r>
              <a:rPr lang="en-US" sz="6600" smtClean="0">
                <a:solidFill>
                  <a:schemeClr val="accent2">
                    <a:lumMod val="75000"/>
                  </a:schemeClr>
                </a:solidFill>
              </a:rPr>
              <a:t> </a:t>
            </a:r>
            <a:r>
              <a:rPr lang="vi-VN" sz="6600" smtClean="0">
                <a:solidFill>
                  <a:schemeClr val="accent2">
                    <a:lumMod val="75000"/>
                  </a:schemeClr>
                </a:solidFill>
              </a:rPr>
              <a:t>Chúa là Thiên Chúa sẽ ban cho người ngai vàng vua Đa-vít tổ tiên người.</a:t>
            </a:r>
            <a:endParaRPr lang="en-US" sz="6600">
              <a:solidFill>
                <a:schemeClr val="accent2">
                  <a:lumMod val="75000"/>
                </a:schemeClr>
              </a:solidFill>
            </a:endParaRPr>
          </a:p>
        </p:txBody>
      </p:sp>
    </p:spTree>
    <p:extLst>
      <p:ext uri="{BB962C8B-B14F-4D97-AF65-F5344CB8AC3E}">
        <p14:creationId xmlns:p14="http://schemas.microsoft.com/office/powerpoint/2010/main" val="1853930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smtClean="0">
                <a:solidFill>
                  <a:srgbClr val="002060"/>
                </a:solidFill>
              </a:rPr>
              <a:t>Tk1:</a:t>
            </a:r>
            <a:r>
              <a:rPr lang="en-US" sz="4800" smtClean="0">
                <a:solidFill>
                  <a:schemeClr val="accent2">
                    <a:lumMod val="75000"/>
                  </a:schemeClr>
                </a:solidFill>
              </a:rPr>
              <a:t> </a:t>
            </a:r>
            <a:r>
              <a:rPr lang="vi-VN" sz="4800" smtClean="0">
                <a:solidFill>
                  <a:schemeClr val="accent2">
                    <a:lumMod val="75000"/>
                  </a:schemeClr>
                </a:solidFill>
              </a:rPr>
              <a:t> Này Chúa đã thề cùng vua Đa-vít muôn đời không thất tín không đổi thay. Ngài đã thề hứa là con ruột của ngươi, rồi Ta sẽ đặt lên ngai vàng trị vì hết muôn người.</a:t>
            </a:r>
            <a:endParaRPr lang="en-US" sz="4800">
              <a:solidFill>
                <a:schemeClr val="accent2">
                  <a:lumMod val="75000"/>
                </a:schemeClr>
              </a:solidFill>
            </a:endParaRPr>
          </a:p>
        </p:txBody>
      </p:sp>
    </p:spTree>
    <p:extLst>
      <p:ext uri="{BB962C8B-B14F-4D97-AF65-F5344CB8AC3E}">
        <p14:creationId xmlns:p14="http://schemas.microsoft.com/office/powerpoint/2010/main" val="3579194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smtClean="0">
                <a:solidFill>
                  <a:srgbClr val="002060"/>
                </a:solidFill>
              </a:rPr>
              <a:t>Đk:</a:t>
            </a:r>
            <a:r>
              <a:rPr lang="en-US" sz="6600" smtClean="0">
                <a:solidFill>
                  <a:schemeClr val="accent2">
                    <a:lumMod val="75000"/>
                  </a:schemeClr>
                </a:solidFill>
              </a:rPr>
              <a:t> </a:t>
            </a:r>
            <a:r>
              <a:rPr lang="vi-VN" sz="6600" smtClean="0">
                <a:solidFill>
                  <a:schemeClr val="accent2">
                    <a:lumMod val="75000"/>
                  </a:schemeClr>
                </a:solidFill>
              </a:rPr>
              <a:t>Chúa là Thiên Chúa sẽ ban cho người ngai vàng vua Đa-vít tổ tiên người.</a:t>
            </a:r>
            <a:endParaRPr lang="en-US" sz="6600">
              <a:solidFill>
                <a:schemeClr val="accent2">
                  <a:lumMod val="75000"/>
                </a:schemeClr>
              </a:solidFill>
            </a:endParaRPr>
          </a:p>
        </p:txBody>
      </p:sp>
    </p:spTree>
    <p:extLst>
      <p:ext uri="{BB962C8B-B14F-4D97-AF65-F5344CB8AC3E}">
        <p14:creationId xmlns:p14="http://schemas.microsoft.com/office/powerpoint/2010/main" val="2526748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smtClean="0">
                <a:solidFill>
                  <a:srgbClr val="002060"/>
                </a:solidFill>
              </a:rPr>
              <a:t>Đk:</a:t>
            </a:r>
            <a:r>
              <a:rPr lang="en-US" sz="4000" smtClean="0">
                <a:solidFill>
                  <a:schemeClr val="accent2">
                    <a:lumMod val="75000"/>
                  </a:schemeClr>
                </a:solidFill>
              </a:rPr>
              <a:t> </a:t>
            </a:r>
            <a:r>
              <a:rPr lang="vi-VN" sz="4000" smtClean="0">
                <a:solidFill>
                  <a:schemeClr val="accent2">
                    <a:lumMod val="75000"/>
                  </a:schemeClr>
                </a:solidFill>
              </a:rPr>
              <a:t>Anna người hiền nữ bên Gioakim vun xới lòng tin nên hai đuốc sáng chiếu ngời báo tin mặt trời công chính sẽ xuất hiện. Gioakim người hiền đức bên Anna luôn khiêm tốn cậy trông, dâng lên Thiên Chúa lễ vật trắng trong nồng nàn thánh đức Maria</a:t>
            </a:r>
            <a:endParaRPr lang="en-US" sz="4000">
              <a:solidFill>
                <a:schemeClr val="accent2">
                  <a:lumMod val="75000"/>
                </a:schemeClr>
              </a:solidFill>
            </a:endParaRPr>
          </a:p>
        </p:txBody>
      </p:sp>
    </p:spTree>
    <p:extLst>
      <p:ext uri="{BB962C8B-B14F-4D97-AF65-F5344CB8AC3E}">
        <p14:creationId xmlns:p14="http://schemas.microsoft.com/office/powerpoint/2010/main" val="1606712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smtClean="0">
                <a:solidFill>
                  <a:srgbClr val="002060"/>
                </a:solidFill>
              </a:rPr>
              <a:t>Tk2:</a:t>
            </a:r>
            <a:r>
              <a:rPr lang="en-US" sz="5400" smtClean="0">
                <a:solidFill>
                  <a:schemeClr val="accent2">
                    <a:lumMod val="75000"/>
                  </a:schemeClr>
                </a:solidFill>
              </a:rPr>
              <a:t> </a:t>
            </a:r>
            <a:r>
              <a:rPr lang="vi-VN" sz="5400" smtClean="0">
                <a:solidFill>
                  <a:schemeClr val="accent2">
                    <a:lumMod val="75000"/>
                  </a:schemeClr>
                </a:solidFill>
              </a:rPr>
              <a:t>Vì Chúa đã chọn Si-on nơi này Chúa thích lấy để ngự an. Ngài đã từng phán: "Này Ta ngự nơi đây. Và Ta mãi nghỉ ngơi chốn này bởi lòng Ta yêu vì.</a:t>
            </a:r>
            <a:endParaRPr lang="en-US" sz="5400">
              <a:solidFill>
                <a:schemeClr val="accent2">
                  <a:lumMod val="75000"/>
                </a:schemeClr>
              </a:solidFill>
            </a:endParaRPr>
          </a:p>
        </p:txBody>
      </p:sp>
    </p:spTree>
    <p:extLst>
      <p:ext uri="{BB962C8B-B14F-4D97-AF65-F5344CB8AC3E}">
        <p14:creationId xmlns:p14="http://schemas.microsoft.com/office/powerpoint/2010/main" val="1990969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smtClean="0">
                <a:solidFill>
                  <a:srgbClr val="002060"/>
                </a:solidFill>
              </a:rPr>
              <a:t>Đk:</a:t>
            </a:r>
            <a:r>
              <a:rPr lang="en-US" sz="6600" smtClean="0">
                <a:solidFill>
                  <a:schemeClr val="accent2">
                    <a:lumMod val="75000"/>
                  </a:schemeClr>
                </a:solidFill>
              </a:rPr>
              <a:t> </a:t>
            </a:r>
            <a:r>
              <a:rPr lang="vi-VN" sz="6600" smtClean="0">
                <a:solidFill>
                  <a:schemeClr val="accent2">
                    <a:lumMod val="75000"/>
                  </a:schemeClr>
                </a:solidFill>
              </a:rPr>
              <a:t>Chúa là Thiên Chúa sẽ ban cho người ngai vàng vua Đa-vít tổ tiên người.</a:t>
            </a:r>
            <a:endParaRPr lang="en-US" sz="6600">
              <a:solidFill>
                <a:schemeClr val="accent2">
                  <a:lumMod val="75000"/>
                </a:schemeClr>
              </a:solidFill>
            </a:endParaRPr>
          </a:p>
        </p:txBody>
      </p:sp>
    </p:spTree>
    <p:extLst>
      <p:ext uri="{BB962C8B-B14F-4D97-AF65-F5344CB8AC3E}">
        <p14:creationId xmlns:p14="http://schemas.microsoft.com/office/powerpoint/2010/main" val="174851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smtClean="0">
                <a:solidFill>
                  <a:srgbClr val="002060"/>
                </a:solidFill>
              </a:rPr>
              <a:t>Tk3:</a:t>
            </a:r>
            <a:r>
              <a:rPr lang="en-US" sz="4800" smtClean="0">
                <a:solidFill>
                  <a:schemeClr val="accent2">
                    <a:lumMod val="75000"/>
                  </a:schemeClr>
                </a:solidFill>
              </a:rPr>
              <a:t> </a:t>
            </a:r>
            <a:r>
              <a:rPr lang="vi-VN" sz="4800" smtClean="0">
                <a:solidFill>
                  <a:schemeClr val="accent2">
                    <a:lumMod val="75000"/>
                  </a:schemeClr>
                </a:solidFill>
              </a:rPr>
              <a:t>Này đây Ta sẽ cho Đa-vít một dòng dõi hùng cường sẽ thắp cho người Ta đã xức dầu phong vương một ngọn đèn luôn tỏa sáng. Kẻ thù vua Ta phủ đầy nhục nhã còn trên đầu vua rực rỡ ánh triều thiên.</a:t>
            </a:r>
            <a:endParaRPr lang="en-US" sz="4800">
              <a:solidFill>
                <a:schemeClr val="accent2">
                  <a:lumMod val="75000"/>
                </a:schemeClr>
              </a:solidFill>
            </a:endParaRPr>
          </a:p>
        </p:txBody>
      </p:sp>
    </p:spTree>
    <p:extLst>
      <p:ext uri="{BB962C8B-B14F-4D97-AF65-F5344CB8AC3E}">
        <p14:creationId xmlns:p14="http://schemas.microsoft.com/office/powerpoint/2010/main" val="2155435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smtClean="0">
                <a:solidFill>
                  <a:srgbClr val="002060"/>
                </a:solidFill>
              </a:rPr>
              <a:t>Đk:</a:t>
            </a:r>
            <a:r>
              <a:rPr lang="en-US" sz="6600" smtClean="0">
                <a:solidFill>
                  <a:schemeClr val="accent2">
                    <a:lumMod val="75000"/>
                  </a:schemeClr>
                </a:solidFill>
              </a:rPr>
              <a:t> </a:t>
            </a:r>
            <a:r>
              <a:rPr lang="vi-VN" sz="6600" smtClean="0">
                <a:solidFill>
                  <a:schemeClr val="accent2">
                    <a:lumMod val="75000"/>
                  </a:schemeClr>
                </a:solidFill>
              </a:rPr>
              <a:t>Chúa là Thiên Chúa sẽ ban cho người ngai vàng vua Đa-vít tổ tiên người.</a:t>
            </a:r>
            <a:endParaRPr lang="en-US" sz="6600">
              <a:solidFill>
                <a:schemeClr val="accent2">
                  <a:lumMod val="75000"/>
                </a:schemeClr>
              </a:solidFill>
            </a:endParaRPr>
          </a:p>
        </p:txBody>
      </p:sp>
    </p:spTree>
    <p:extLst>
      <p:ext uri="{BB962C8B-B14F-4D97-AF65-F5344CB8AC3E}">
        <p14:creationId xmlns:p14="http://schemas.microsoft.com/office/powerpoint/2010/main" val="2427096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a:solidFill>
                <a:schemeClr val="accent2">
                  <a:lumMod val="75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0"/>
            <a:ext cx="9220200" cy="5143500"/>
          </a:xfrm>
          <a:prstGeom prst="rect">
            <a:avLst/>
          </a:prstGeom>
        </p:spPr>
      </p:pic>
    </p:spTree>
    <p:extLst>
      <p:ext uri="{BB962C8B-B14F-4D97-AF65-F5344CB8AC3E}">
        <p14:creationId xmlns:p14="http://schemas.microsoft.com/office/powerpoint/2010/main" val="901308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smtClean="0">
                <a:solidFill>
                  <a:srgbClr val="002060"/>
                </a:solidFill>
              </a:rPr>
              <a:t>Alleluia-Alleluia.</a:t>
            </a:r>
            <a:r>
              <a:rPr lang="en-US" sz="6600" smtClean="0">
                <a:solidFill>
                  <a:schemeClr val="accent2">
                    <a:lumMod val="75000"/>
                  </a:schemeClr>
                </a:solidFill>
              </a:rPr>
              <a:t> </a:t>
            </a:r>
            <a:r>
              <a:rPr lang="vi-VN" sz="6600" smtClean="0">
                <a:solidFill>
                  <a:schemeClr val="accent2">
                    <a:lumMod val="75000"/>
                  </a:schemeClr>
                </a:solidFill>
              </a:rPr>
              <a:t>Các Ngài mong đợi niềm ủi an của Is-ra-el và Thánh Thần ngự trong các Ngài. </a:t>
            </a:r>
            <a:r>
              <a:rPr lang="vi-VN" sz="6600" smtClean="0">
                <a:solidFill>
                  <a:srgbClr val="002060"/>
                </a:solidFill>
              </a:rPr>
              <a:t>Alleiluia. </a:t>
            </a:r>
            <a:endParaRPr lang="en-US" sz="6600">
              <a:solidFill>
                <a:srgbClr val="002060"/>
              </a:solidFill>
            </a:endParaRPr>
          </a:p>
        </p:txBody>
      </p:sp>
    </p:spTree>
    <p:extLst>
      <p:ext uri="{BB962C8B-B14F-4D97-AF65-F5344CB8AC3E}">
        <p14:creationId xmlns:p14="http://schemas.microsoft.com/office/powerpoint/2010/main" val="4192448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a:solidFill>
                <a:schemeClr val="accent2">
                  <a:lumMod val="75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0"/>
            <a:ext cx="9220200" cy="5143500"/>
          </a:xfrm>
          <a:prstGeom prst="rect">
            <a:avLst/>
          </a:prstGeom>
        </p:spPr>
      </p:pic>
    </p:spTree>
    <p:extLst>
      <p:ext uri="{BB962C8B-B14F-4D97-AF65-F5344CB8AC3E}">
        <p14:creationId xmlns:p14="http://schemas.microsoft.com/office/powerpoint/2010/main" val="901308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600" smtClean="0">
                <a:solidFill>
                  <a:srgbClr val="002060"/>
                </a:solidFill>
              </a:rPr>
              <a:t>Ca Dâng Lễ</a:t>
            </a:r>
            <a:br>
              <a:rPr lang="en-US" sz="6600" smtClean="0">
                <a:solidFill>
                  <a:srgbClr val="002060"/>
                </a:solidFill>
              </a:rPr>
            </a:br>
            <a:r>
              <a:rPr lang="en-US" sz="6600" smtClean="0">
                <a:solidFill>
                  <a:srgbClr val="002060"/>
                </a:solidFill>
              </a:rPr>
              <a:t>Lẫ Dâng 3</a:t>
            </a:r>
            <a:br>
              <a:rPr lang="en-US" sz="6600" smtClean="0">
                <a:solidFill>
                  <a:srgbClr val="002060"/>
                </a:solidFill>
              </a:rPr>
            </a:br>
            <a:r>
              <a:rPr lang="en-US" sz="6600" smtClean="0">
                <a:solidFill>
                  <a:srgbClr val="002060"/>
                </a:solidFill>
              </a:rPr>
              <a:t>Đinh Dũng</a:t>
            </a:r>
            <a:endParaRPr lang="en-US" sz="6600">
              <a:solidFill>
                <a:srgbClr val="002060"/>
              </a:solidFill>
            </a:endParaRPr>
          </a:p>
        </p:txBody>
      </p:sp>
    </p:spTree>
    <p:extLst>
      <p:ext uri="{BB962C8B-B14F-4D97-AF65-F5344CB8AC3E}">
        <p14:creationId xmlns:p14="http://schemas.microsoft.com/office/powerpoint/2010/main" val="1552879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smtClean="0">
                <a:solidFill>
                  <a:srgbClr val="002060"/>
                </a:solidFill>
              </a:rPr>
              <a:t>Đk:</a:t>
            </a:r>
            <a:r>
              <a:rPr lang="en-US" sz="5400" smtClean="0">
                <a:solidFill>
                  <a:schemeClr val="accent2">
                    <a:lumMod val="75000"/>
                  </a:schemeClr>
                </a:solidFill>
              </a:rPr>
              <a:t> Đây lễ vật con dâng. Đây lễ vật tình yêu. Tiếng tơ đàn khúc nhạc vàng bay tời thiên đường, cùng dâng lên trước thiên tòa theo trầm hương.</a:t>
            </a:r>
            <a:endParaRPr lang="en-US" sz="5400">
              <a:solidFill>
                <a:schemeClr val="accent2">
                  <a:lumMod val="75000"/>
                </a:schemeClr>
              </a:solidFill>
            </a:endParaRPr>
          </a:p>
        </p:txBody>
      </p:sp>
    </p:spTree>
    <p:extLst>
      <p:ext uri="{BB962C8B-B14F-4D97-AF65-F5344CB8AC3E}">
        <p14:creationId xmlns:p14="http://schemas.microsoft.com/office/powerpoint/2010/main" val="1552879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smtClean="0">
                <a:solidFill>
                  <a:srgbClr val="002060"/>
                </a:solidFill>
              </a:rPr>
              <a:t>Tk1:</a:t>
            </a:r>
            <a:r>
              <a:rPr lang="en-US" sz="6000" smtClean="0">
                <a:solidFill>
                  <a:schemeClr val="accent2">
                    <a:lumMod val="75000"/>
                  </a:schemeClr>
                </a:solidFill>
              </a:rPr>
              <a:t> Con xing dâng lên Chúa bánh rượu nồng. Con xin dâng về nụ hoa trổ bông, là bao mưa nắng khó nhọc tiến dâng Ngài.</a:t>
            </a:r>
            <a:endParaRPr lang="en-US" sz="6000">
              <a:solidFill>
                <a:schemeClr val="accent2">
                  <a:lumMod val="75000"/>
                </a:schemeClr>
              </a:solidFill>
            </a:endParaRPr>
          </a:p>
        </p:txBody>
      </p:sp>
    </p:spTree>
    <p:extLst>
      <p:ext uri="{BB962C8B-B14F-4D97-AF65-F5344CB8AC3E}">
        <p14:creationId xmlns:p14="http://schemas.microsoft.com/office/powerpoint/2010/main" val="1552879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smtClean="0">
                <a:solidFill>
                  <a:srgbClr val="002060"/>
                </a:solidFill>
              </a:rPr>
              <a:t>Tk1:</a:t>
            </a:r>
            <a:r>
              <a:rPr lang="en-US" sz="5400" smtClean="0">
                <a:solidFill>
                  <a:schemeClr val="accent2">
                    <a:lumMod val="75000"/>
                  </a:schemeClr>
                </a:solidFill>
              </a:rPr>
              <a:t> </a:t>
            </a:r>
            <a:r>
              <a:rPr lang="vi-VN" sz="5400" smtClean="0">
                <a:solidFill>
                  <a:schemeClr val="accent2">
                    <a:lumMod val="75000"/>
                  </a:schemeClr>
                </a:solidFill>
              </a:rPr>
              <a:t>Là trung gian uy tín Chúa dùng để hứa phúc lành cho các dân tộc, nguyện dủ thương dương gian tăm tối lưu lạc muôn lối đưa về bình an</a:t>
            </a:r>
            <a:endParaRPr lang="en-US" sz="5400">
              <a:solidFill>
                <a:schemeClr val="accent2">
                  <a:lumMod val="75000"/>
                </a:schemeClr>
              </a:solidFill>
            </a:endParaRPr>
          </a:p>
        </p:txBody>
      </p:sp>
    </p:spTree>
    <p:extLst>
      <p:ext uri="{BB962C8B-B14F-4D97-AF65-F5344CB8AC3E}">
        <p14:creationId xmlns:p14="http://schemas.microsoft.com/office/powerpoint/2010/main" val="31115004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smtClean="0">
                <a:solidFill>
                  <a:srgbClr val="002060"/>
                </a:solidFill>
              </a:rPr>
              <a:t>Đk:</a:t>
            </a:r>
            <a:r>
              <a:rPr lang="en-US" sz="5400" smtClean="0">
                <a:solidFill>
                  <a:schemeClr val="accent2">
                    <a:lumMod val="75000"/>
                  </a:schemeClr>
                </a:solidFill>
              </a:rPr>
              <a:t> Đây lễ vật con dâng. Đây lễ vật tình yêu. Tiếng tơ đàn khúc nhạc vàng bay tời thiên đường, cùng dâng lên trước thiên tòa theo trầm hương.</a:t>
            </a:r>
            <a:endParaRPr lang="en-US" sz="5400">
              <a:solidFill>
                <a:schemeClr val="accent2">
                  <a:lumMod val="75000"/>
                </a:schemeClr>
              </a:solidFill>
            </a:endParaRPr>
          </a:p>
        </p:txBody>
      </p:sp>
    </p:spTree>
    <p:extLst>
      <p:ext uri="{BB962C8B-B14F-4D97-AF65-F5344CB8AC3E}">
        <p14:creationId xmlns:p14="http://schemas.microsoft.com/office/powerpoint/2010/main" val="2502528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smtClean="0">
                <a:solidFill>
                  <a:srgbClr val="002060"/>
                </a:solidFill>
              </a:rPr>
              <a:t>Tk2:</a:t>
            </a:r>
            <a:r>
              <a:rPr lang="en-US" sz="6000" smtClean="0">
                <a:solidFill>
                  <a:schemeClr val="accent2">
                    <a:lumMod val="75000"/>
                  </a:schemeClr>
                </a:solidFill>
              </a:rPr>
              <a:t> Con xin dâng lên Chúa đau thương lệ nhòa. Con xin dâng về niềm vui lời ca nguyện xin ơn Chúa chan hòa xuống muôn nhà.</a:t>
            </a:r>
            <a:endParaRPr lang="en-US" sz="6000">
              <a:solidFill>
                <a:schemeClr val="accent2">
                  <a:lumMod val="75000"/>
                </a:schemeClr>
              </a:solidFill>
            </a:endParaRPr>
          </a:p>
        </p:txBody>
      </p:sp>
    </p:spTree>
    <p:extLst>
      <p:ext uri="{BB962C8B-B14F-4D97-AF65-F5344CB8AC3E}">
        <p14:creationId xmlns:p14="http://schemas.microsoft.com/office/powerpoint/2010/main" val="15528796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smtClean="0">
                <a:solidFill>
                  <a:srgbClr val="002060"/>
                </a:solidFill>
              </a:rPr>
              <a:t>Đk:</a:t>
            </a:r>
            <a:r>
              <a:rPr lang="en-US" sz="5400" smtClean="0">
                <a:solidFill>
                  <a:schemeClr val="accent2">
                    <a:lumMod val="75000"/>
                  </a:schemeClr>
                </a:solidFill>
              </a:rPr>
              <a:t> Đây lễ vật con dâng. Đây lễ vật tình yêu. Tiếng tơ đàn khúc nhạc vàng bay tời thiên đường, cùng dâng lên trước thiên tòa theo trầm hương.</a:t>
            </a:r>
            <a:endParaRPr lang="en-US" sz="5400">
              <a:solidFill>
                <a:schemeClr val="accent2">
                  <a:lumMod val="75000"/>
                </a:schemeClr>
              </a:solidFill>
            </a:endParaRPr>
          </a:p>
        </p:txBody>
      </p:sp>
    </p:spTree>
    <p:extLst>
      <p:ext uri="{BB962C8B-B14F-4D97-AF65-F5344CB8AC3E}">
        <p14:creationId xmlns:p14="http://schemas.microsoft.com/office/powerpoint/2010/main" val="25025281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smtClean="0">
                <a:solidFill>
                  <a:srgbClr val="002060"/>
                </a:solidFill>
              </a:rPr>
              <a:t>Tk3:</a:t>
            </a:r>
            <a:r>
              <a:rPr lang="en-US" sz="6000" smtClean="0">
                <a:solidFill>
                  <a:schemeClr val="accent2">
                    <a:lumMod val="75000"/>
                  </a:schemeClr>
                </a:solidFill>
              </a:rPr>
              <a:t> Xin Cha thương dẫn con trong cuộc đời. Đi trên dương trần dù bao lệ rơi một lòng theo bước chân Ngài Chúa ơi.</a:t>
            </a:r>
            <a:endParaRPr lang="en-US" sz="6000">
              <a:solidFill>
                <a:schemeClr val="accent2">
                  <a:lumMod val="75000"/>
                </a:schemeClr>
              </a:solidFill>
            </a:endParaRPr>
          </a:p>
        </p:txBody>
      </p:sp>
    </p:spTree>
    <p:extLst>
      <p:ext uri="{BB962C8B-B14F-4D97-AF65-F5344CB8AC3E}">
        <p14:creationId xmlns:p14="http://schemas.microsoft.com/office/powerpoint/2010/main" val="1552879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smtClean="0">
                <a:solidFill>
                  <a:srgbClr val="002060"/>
                </a:solidFill>
              </a:rPr>
              <a:t>Đk:</a:t>
            </a:r>
            <a:r>
              <a:rPr lang="en-US" sz="5400" smtClean="0">
                <a:solidFill>
                  <a:schemeClr val="accent2">
                    <a:lumMod val="75000"/>
                  </a:schemeClr>
                </a:solidFill>
              </a:rPr>
              <a:t> Đây lễ vật con dâng. Đây lễ vật tình yêu. Tiếng tơ đàn khúc nhạc vàng bay tời thiên đường, cùng dâng lên trước thiên tòa theo trầm hương.</a:t>
            </a:r>
            <a:endParaRPr lang="en-US" sz="5400">
              <a:solidFill>
                <a:schemeClr val="accent2">
                  <a:lumMod val="75000"/>
                </a:schemeClr>
              </a:solidFill>
            </a:endParaRPr>
          </a:p>
        </p:txBody>
      </p:sp>
    </p:spTree>
    <p:extLst>
      <p:ext uri="{BB962C8B-B14F-4D97-AF65-F5344CB8AC3E}">
        <p14:creationId xmlns:p14="http://schemas.microsoft.com/office/powerpoint/2010/main" val="2502528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a:solidFill>
                <a:schemeClr val="accent2">
                  <a:lumMod val="75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0"/>
            <a:ext cx="9220200" cy="5143500"/>
          </a:xfrm>
          <a:prstGeom prst="rect">
            <a:avLst/>
          </a:prstGeom>
        </p:spPr>
      </p:pic>
    </p:spTree>
    <p:extLst>
      <p:ext uri="{BB962C8B-B14F-4D97-AF65-F5344CB8AC3E}">
        <p14:creationId xmlns:p14="http://schemas.microsoft.com/office/powerpoint/2010/main" val="901308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mtClean="0">
                <a:solidFill>
                  <a:srgbClr val="002060"/>
                </a:solidFill>
              </a:rPr>
              <a:t>Ca Nguyện Hiệp Lễ</a:t>
            </a:r>
            <a:br>
              <a:rPr lang="en-US" smtClean="0">
                <a:solidFill>
                  <a:srgbClr val="002060"/>
                </a:solidFill>
              </a:rPr>
            </a:br>
            <a:r>
              <a:rPr lang="vi-VN" smtClean="0">
                <a:solidFill>
                  <a:srgbClr val="002060"/>
                </a:solidFill>
              </a:rPr>
              <a:t>MỘT CÕI RIÊNG TƯ</a:t>
            </a:r>
            <a:br>
              <a:rPr lang="vi-VN" smtClean="0">
                <a:solidFill>
                  <a:srgbClr val="002060"/>
                </a:solidFill>
              </a:rPr>
            </a:br>
            <a:r>
              <a:rPr lang="vi-VN" smtClean="0">
                <a:solidFill>
                  <a:srgbClr val="002060"/>
                </a:solidFill>
              </a:rPr>
              <a:t>Lm. Thái Nguyên</a:t>
            </a:r>
            <a:endParaRPr lang="en-US">
              <a:solidFill>
                <a:srgbClr val="002060"/>
              </a:solidFill>
            </a:endParaRPr>
          </a:p>
        </p:txBody>
      </p:sp>
    </p:spTree>
    <p:extLst>
      <p:ext uri="{BB962C8B-B14F-4D97-AF65-F5344CB8AC3E}">
        <p14:creationId xmlns:p14="http://schemas.microsoft.com/office/powerpoint/2010/main" val="1552879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smtClean="0">
                <a:solidFill>
                  <a:srgbClr val="002060"/>
                </a:solidFill>
              </a:rPr>
              <a:t>Tk1:</a:t>
            </a:r>
            <a:r>
              <a:rPr lang="en-US" sz="4800" smtClean="0">
                <a:solidFill>
                  <a:schemeClr val="accent2">
                    <a:lumMod val="75000"/>
                  </a:schemeClr>
                </a:solidFill>
              </a:rPr>
              <a:t> </a:t>
            </a:r>
            <a:r>
              <a:rPr lang="vi-VN" sz="4800" smtClean="0">
                <a:solidFill>
                  <a:schemeClr val="accent2">
                    <a:lumMod val="75000"/>
                  </a:schemeClr>
                </a:solidFill>
              </a:rPr>
              <a:t>Giữa những xao động của nhân thế nổi trôi. Giữa những sục sôi tranh chấp trong kiếp người. Giữa những đẹp tươi hay ê chề thất bại. Con xin dành một cõi rất riêng tư. Cho Giêsu Đấng tình yêu thẳm sâu.</a:t>
            </a:r>
            <a:endParaRPr lang="en-US" sz="4800">
              <a:solidFill>
                <a:schemeClr val="accent2">
                  <a:lumMod val="75000"/>
                </a:schemeClr>
              </a:solidFill>
            </a:endParaRPr>
          </a:p>
        </p:txBody>
      </p:sp>
    </p:spTree>
    <p:extLst>
      <p:ext uri="{BB962C8B-B14F-4D97-AF65-F5344CB8AC3E}">
        <p14:creationId xmlns:p14="http://schemas.microsoft.com/office/powerpoint/2010/main" val="15528796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3600" smtClean="0">
                <a:solidFill>
                  <a:srgbClr val="002060"/>
                </a:solidFill>
              </a:rPr>
              <a:t>Đk:</a:t>
            </a:r>
            <a:r>
              <a:rPr lang="en-US" sz="3600" smtClean="0">
                <a:solidFill>
                  <a:schemeClr val="accent2">
                    <a:lumMod val="75000"/>
                  </a:schemeClr>
                </a:solidFill>
              </a:rPr>
              <a:t> </a:t>
            </a:r>
            <a:r>
              <a:rPr lang="vi-VN" sz="3600" smtClean="0">
                <a:solidFill>
                  <a:schemeClr val="accent2">
                    <a:lumMod val="75000"/>
                  </a:schemeClr>
                </a:solidFill>
              </a:rPr>
              <a:t>Một cõi riêng tư (Một cõi) trong lòng con xin dành cho Chúa (xin dành cho Chúa). Một cõi riêng tư (Một cõi) trong lòng con Chúa thương ngự trị (xin Ngài ngự đến). Chúa là điểm hẹn nơi con phát xuất ra đi dấn thân cho cuộc đời cho nhân trần. Chúa là điểm cao nơi con trở lại để sống trong ân tình nguồn vui phút an bình.</a:t>
            </a:r>
            <a:endParaRPr lang="en-US" sz="3600">
              <a:solidFill>
                <a:schemeClr val="accent2">
                  <a:lumMod val="75000"/>
                </a:schemeClr>
              </a:solidFill>
            </a:endParaRPr>
          </a:p>
        </p:txBody>
      </p:sp>
    </p:spTree>
    <p:extLst>
      <p:ext uri="{BB962C8B-B14F-4D97-AF65-F5344CB8AC3E}">
        <p14:creationId xmlns:p14="http://schemas.microsoft.com/office/powerpoint/2010/main" val="15528796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smtClean="0">
                <a:solidFill>
                  <a:srgbClr val="002060"/>
                </a:solidFill>
              </a:rPr>
              <a:t>Tk2:</a:t>
            </a:r>
            <a:r>
              <a:rPr lang="en-US" sz="4800" smtClean="0">
                <a:solidFill>
                  <a:schemeClr val="accent2">
                    <a:lumMod val="75000"/>
                  </a:schemeClr>
                </a:solidFill>
              </a:rPr>
              <a:t> </a:t>
            </a:r>
            <a:r>
              <a:rPr lang="vi-VN" sz="4800" smtClean="0">
                <a:solidFill>
                  <a:schemeClr val="accent2">
                    <a:lumMod val="75000"/>
                  </a:schemeClr>
                </a:solidFill>
              </a:rPr>
              <a:t>Giữa những u hoài và lo lắng ngày mai. Giữa những đổi thay được mất hơn thua này. Giữa những cuồng say đam mê trần gian này. Xin giữ lại một cõi rất riêng tư. Cho Giêsu Đấng là nơi náu thân. </a:t>
            </a:r>
            <a:endParaRPr lang="en-US" sz="4800">
              <a:solidFill>
                <a:schemeClr val="accent2">
                  <a:lumMod val="75000"/>
                </a:schemeClr>
              </a:solidFill>
            </a:endParaRPr>
          </a:p>
        </p:txBody>
      </p:sp>
    </p:spTree>
    <p:extLst>
      <p:ext uri="{BB962C8B-B14F-4D97-AF65-F5344CB8AC3E}">
        <p14:creationId xmlns:p14="http://schemas.microsoft.com/office/powerpoint/2010/main" val="1552879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smtClean="0">
                <a:solidFill>
                  <a:srgbClr val="002060"/>
                </a:solidFill>
              </a:rPr>
              <a:t>Đk:</a:t>
            </a:r>
            <a:r>
              <a:rPr lang="en-US" sz="4000" smtClean="0">
                <a:solidFill>
                  <a:schemeClr val="accent2">
                    <a:lumMod val="75000"/>
                  </a:schemeClr>
                </a:solidFill>
              </a:rPr>
              <a:t> </a:t>
            </a:r>
            <a:r>
              <a:rPr lang="vi-VN" sz="4000" smtClean="0">
                <a:solidFill>
                  <a:schemeClr val="accent2">
                    <a:lumMod val="75000"/>
                  </a:schemeClr>
                </a:solidFill>
              </a:rPr>
              <a:t>Anna người hiền nữ bên Gioakim vun xới lòng tin nên hai đuốc sáng chiếu ngời báo tin mặt trời công chính sẽ xuất hiện. Gioakim người hiền đức bên Anna luôn khiêm tốn cậy trông, dâng lên Thiên Chúa lễ vật trắng trong nồng nàn thánh đức Maria</a:t>
            </a:r>
            <a:endParaRPr lang="en-US" sz="4000">
              <a:solidFill>
                <a:schemeClr val="accent2">
                  <a:lumMod val="75000"/>
                </a:schemeClr>
              </a:solidFill>
            </a:endParaRPr>
          </a:p>
        </p:txBody>
      </p:sp>
    </p:spTree>
    <p:extLst>
      <p:ext uri="{BB962C8B-B14F-4D97-AF65-F5344CB8AC3E}">
        <p14:creationId xmlns:p14="http://schemas.microsoft.com/office/powerpoint/2010/main" val="41260859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3600" smtClean="0">
                <a:solidFill>
                  <a:srgbClr val="002060"/>
                </a:solidFill>
              </a:rPr>
              <a:t>Đk:</a:t>
            </a:r>
            <a:r>
              <a:rPr lang="en-US" sz="3600" smtClean="0">
                <a:solidFill>
                  <a:schemeClr val="accent2">
                    <a:lumMod val="75000"/>
                  </a:schemeClr>
                </a:solidFill>
              </a:rPr>
              <a:t> </a:t>
            </a:r>
            <a:r>
              <a:rPr lang="vi-VN" sz="3600" smtClean="0">
                <a:solidFill>
                  <a:schemeClr val="accent2">
                    <a:lumMod val="75000"/>
                  </a:schemeClr>
                </a:solidFill>
              </a:rPr>
              <a:t>Một cõi riêng tư (Một cõi) trong lòng con xin dành cho Chúa (xin dành cho Chúa). Một cõi riêng tư (Một cõi) trong lòng con Chúa thương ngự trị (xin Ngài ngự đến). Chúa là điểm hẹn nơi con phát xuất ra đi dấn thân cho cuộc đời cho nhân trần. Chúa là điểm cao nơi con trở lại để sống trong ân tình nguồn vui phút an bình.</a:t>
            </a:r>
            <a:endParaRPr lang="en-US" sz="3600">
              <a:solidFill>
                <a:schemeClr val="accent2">
                  <a:lumMod val="75000"/>
                </a:schemeClr>
              </a:solidFill>
            </a:endParaRPr>
          </a:p>
        </p:txBody>
      </p:sp>
    </p:spTree>
    <p:extLst>
      <p:ext uri="{BB962C8B-B14F-4D97-AF65-F5344CB8AC3E}">
        <p14:creationId xmlns:p14="http://schemas.microsoft.com/office/powerpoint/2010/main" val="46672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smtClean="0">
                <a:solidFill>
                  <a:srgbClr val="002060"/>
                </a:solidFill>
              </a:rPr>
              <a:t>Tk3:</a:t>
            </a:r>
            <a:r>
              <a:rPr lang="en-US" sz="4800" smtClean="0">
                <a:solidFill>
                  <a:schemeClr val="accent2">
                    <a:lumMod val="75000"/>
                  </a:schemeClr>
                </a:solidFill>
              </a:rPr>
              <a:t> </a:t>
            </a:r>
            <a:r>
              <a:rPr lang="vi-VN" sz="4800" smtClean="0">
                <a:solidFill>
                  <a:schemeClr val="accent2">
                    <a:lumMod val="75000"/>
                  </a:schemeClr>
                </a:solidFill>
              </a:rPr>
              <a:t>Giữa lúc cuộc đời bị nhân thế cười chê. Giữa lúc bỏ bê lê bước trong hoang dại. Giữa lúc họa tai không ai người đói hoài. Xin trở về một cõi rất riêng tư, trong Giêsu Đấng chở che đỡ nâng.</a:t>
            </a:r>
            <a:endParaRPr lang="en-US" sz="4800">
              <a:solidFill>
                <a:schemeClr val="accent2">
                  <a:lumMod val="75000"/>
                </a:schemeClr>
              </a:solidFill>
            </a:endParaRPr>
          </a:p>
        </p:txBody>
      </p:sp>
    </p:spTree>
    <p:extLst>
      <p:ext uri="{BB962C8B-B14F-4D97-AF65-F5344CB8AC3E}">
        <p14:creationId xmlns:p14="http://schemas.microsoft.com/office/powerpoint/2010/main" val="1552879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3600" smtClean="0">
                <a:solidFill>
                  <a:srgbClr val="002060"/>
                </a:solidFill>
              </a:rPr>
              <a:t>Đk:</a:t>
            </a:r>
            <a:r>
              <a:rPr lang="en-US" sz="3600" smtClean="0">
                <a:solidFill>
                  <a:schemeClr val="accent2">
                    <a:lumMod val="75000"/>
                  </a:schemeClr>
                </a:solidFill>
              </a:rPr>
              <a:t> </a:t>
            </a:r>
            <a:r>
              <a:rPr lang="vi-VN" sz="3600" smtClean="0">
                <a:solidFill>
                  <a:schemeClr val="accent2">
                    <a:lumMod val="75000"/>
                  </a:schemeClr>
                </a:solidFill>
              </a:rPr>
              <a:t>Một cõi riêng tư (Một cõi) trong lòng con xin dành cho Chúa (xin dành cho Chúa). Một cõi riêng tư (Một cõi) trong lòng con Chúa thương ngự trị (xin Ngài ngự đến). Chúa là điểm hẹn nơi con phát xuất ra đi dấn thân cho cuộc đời cho nhân trần. Chúa là điểm cao nơi con trở lại để sống trong ân tình nguồn vui phút an bình.</a:t>
            </a:r>
            <a:endParaRPr lang="en-US" sz="3600">
              <a:solidFill>
                <a:schemeClr val="accent2">
                  <a:lumMod val="75000"/>
                </a:schemeClr>
              </a:solidFill>
            </a:endParaRPr>
          </a:p>
        </p:txBody>
      </p:sp>
    </p:spTree>
    <p:extLst>
      <p:ext uri="{BB962C8B-B14F-4D97-AF65-F5344CB8AC3E}">
        <p14:creationId xmlns:p14="http://schemas.microsoft.com/office/powerpoint/2010/main" val="46672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a:solidFill>
                <a:schemeClr val="accent2">
                  <a:lumMod val="75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0"/>
            <a:ext cx="9220200" cy="5143500"/>
          </a:xfrm>
          <a:prstGeom prst="rect">
            <a:avLst/>
          </a:prstGeom>
        </p:spPr>
      </p:pic>
    </p:spTree>
    <p:extLst>
      <p:ext uri="{BB962C8B-B14F-4D97-AF65-F5344CB8AC3E}">
        <p14:creationId xmlns:p14="http://schemas.microsoft.com/office/powerpoint/2010/main" val="9013086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mtClean="0">
                <a:solidFill>
                  <a:srgbClr val="002060"/>
                </a:solidFill>
              </a:rPr>
              <a:t>Ca Kết Lễ</a:t>
            </a:r>
            <a:br>
              <a:rPr lang="en-US" smtClean="0">
                <a:solidFill>
                  <a:srgbClr val="002060"/>
                </a:solidFill>
              </a:rPr>
            </a:br>
            <a:r>
              <a:rPr lang="en-US" smtClean="0">
                <a:solidFill>
                  <a:srgbClr val="002060"/>
                </a:solidFill>
              </a:rPr>
              <a:t>Mừng Thánh Gioankim và Anna</a:t>
            </a:r>
            <a:br>
              <a:rPr lang="en-US" smtClean="0">
                <a:solidFill>
                  <a:srgbClr val="002060"/>
                </a:solidFill>
              </a:rPr>
            </a:br>
            <a:r>
              <a:rPr lang="en-US" smtClean="0">
                <a:solidFill>
                  <a:srgbClr val="002060"/>
                </a:solidFill>
              </a:rPr>
              <a:t>Tiến Thành</a:t>
            </a:r>
            <a:endParaRPr lang="en-US">
              <a:solidFill>
                <a:srgbClr val="002060"/>
              </a:solidFill>
            </a:endParaRPr>
          </a:p>
        </p:txBody>
      </p:sp>
    </p:spTree>
    <p:extLst>
      <p:ext uri="{BB962C8B-B14F-4D97-AF65-F5344CB8AC3E}">
        <p14:creationId xmlns:p14="http://schemas.microsoft.com/office/powerpoint/2010/main" val="15528796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smtClean="0">
                <a:solidFill>
                  <a:srgbClr val="002060"/>
                </a:solidFill>
              </a:rPr>
              <a:t>Tk1:</a:t>
            </a:r>
            <a:r>
              <a:rPr lang="en-US" sz="4800" smtClean="0">
                <a:solidFill>
                  <a:schemeClr val="accent2">
                    <a:lumMod val="75000"/>
                  </a:schemeClr>
                </a:solidFill>
              </a:rPr>
              <a:t> </a:t>
            </a:r>
            <a:r>
              <a:rPr lang="vi-VN" sz="4800" smtClean="0">
                <a:solidFill>
                  <a:schemeClr val="accent2">
                    <a:lumMod val="75000"/>
                  </a:schemeClr>
                </a:solidFill>
              </a:rPr>
              <a:t>Mừng kính thánh Gioakim và thánh Anna là hồng ân cao quý Thiên Chúa thương ban đời bác ái yêu thương tin mến vững vàng, ngàn đời nên gương sáng rạng soi thế gian</a:t>
            </a:r>
            <a:r>
              <a:rPr lang="en-US" sz="4800" smtClean="0">
                <a:solidFill>
                  <a:schemeClr val="accent2">
                    <a:lumMod val="75000"/>
                  </a:schemeClr>
                </a:solidFill>
              </a:rPr>
              <a:t>.</a:t>
            </a:r>
            <a:endParaRPr lang="en-US" sz="4800">
              <a:solidFill>
                <a:schemeClr val="accent2">
                  <a:lumMod val="75000"/>
                </a:schemeClr>
              </a:solidFill>
            </a:endParaRPr>
          </a:p>
        </p:txBody>
      </p:sp>
    </p:spTree>
    <p:extLst>
      <p:ext uri="{BB962C8B-B14F-4D97-AF65-F5344CB8AC3E}">
        <p14:creationId xmlns:p14="http://schemas.microsoft.com/office/powerpoint/2010/main" val="15528796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r>
              <a:rPr lang="en-US" smtClean="0">
                <a:solidFill>
                  <a:srgbClr val="002060"/>
                </a:solidFill>
              </a:rPr>
              <a:t>Đk:</a:t>
            </a:r>
            <a:r>
              <a:rPr lang="en-US" smtClean="0">
                <a:solidFill>
                  <a:schemeClr val="accent2">
                    <a:lumMod val="75000"/>
                  </a:schemeClr>
                </a:solidFill>
              </a:rPr>
              <a:t> </a:t>
            </a:r>
            <a:r>
              <a:rPr lang="vi-VN" smtClean="0">
                <a:solidFill>
                  <a:schemeClr val="accent2">
                    <a:lumMod val="75000"/>
                  </a:schemeClr>
                </a:solidFill>
              </a:rPr>
              <a:t>Xin dâng lên lời tôn vinh cảm tạ tình yêu Thiên Chúa luôn nâng niu dìu đưa con</a:t>
            </a:r>
            <a:r>
              <a:rPr lang="en-US" smtClean="0">
                <a:solidFill>
                  <a:schemeClr val="accent2">
                    <a:lumMod val="75000"/>
                  </a:schemeClr>
                </a:solidFill>
              </a:rPr>
              <a:t>. Giữ gìn chở che năm tháng. Qua trung gian và phúc đức, lời cầu của thánh gioankim Chúa luôn ban ngàn ân thiêng đời mãi sống vui bình an.</a:t>
            </a:r>
            <a:endParaRPr lang="en-US">
              <a:solidFill>
                <a:schemeClr val="accent2">
                  <a:lumMod val="75000"/>
                </a:schemeClr>
              </a:solidFill>
            </a:endParaRPr>
          </a:p>
        </p:txBody>
      </p:sp>
    </p:spTree>
    <p:extLst>
      <p:ext uri="{BB962C8B-B14F-4D97-AF65-F5344CB8AC3E}">
        <p14:creationId xmlns:p14="http://schemas.microsoft.com/office/powerpoint/2010/main" val="15528796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smtClean="0">
                <a:solidFill>
                  <a:srgbClr val="002060"/>
                </a:solidFill>
              </a:rPr>
              <a:t>Tk2:</a:t>
            </a:r>
            <a:r>
              <a:rPr lang="en-US" sz="5400" smtClean="0">
                <a:solidFill>
                  <a:schemeClr val="accent2">
                    <a:lumMod val="75000"/>
                  </a:schemeClr>
                </a:solidFill>
              </a:rPr>
              <a:t> Cầu khẩn thánh Gioakim và thánh Anna cùng Mẹ Maria con thảo trong nhà, phù giúp chúng con đang còn ở gian trần một lòn tin yêu Chúa bền lâu sắc son.</a:t>
            </a:r>
            <a:endParaRPr lang="en-US" sz="5400">
              <a:solidFill>
                <a:schemeClr val="accent2">
                  <a:lumMod val="75000"/>
                </a:schemeClr>
              </a:solidFill>
            </a:endParaRPr>
          </a:p>
        </p:txBody>
      </p:sp>
    </p:spTree>
    <p:extLst>
      <p:ext uri="{BB962C8B-B14F-4D97-AF65-F5344CB8AC3E}">
        <p14:creationId xmlns:p14="http://schemas.microsoft.com/office/powerpoint/2010/main" val="15528796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a:solidFill>
                <a:schemeClr val="accent2">
                  <a:lumMod val="75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0"/>
            <a:ext cx="9220200" cy="5143500"/>
          </a:xfrm>
          <a:prstGeom prst="rect">
            <a:avLst/>
          </a:prstGeom>
        </p:spPr>
      </p:pic>
    </p:spTree>
    <p:extLst>
      <p:ext uri="{BB962C8B-B14F-4D97-AF65-F5344CB8AC3E}">
        <p14:creationId xmlns:p14="http://schemas.microsoft.com/office/powerpoint/2010/main" val="901308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smtClean="0">
                <a:solidFill>
                  <a:srgbClr val="002060"/>
                </a:solidFill>
              </a:rPr>
              <a:t>Tk2:</a:t>
            </a:r>
            <a:r>
              <a:rPr lang="en-US" sz="5400" smtClean="0">
                <a:solidFill>
                  <a:schemeClr val="accent2">
                    <a:lumMod val="75000"/>
                  </a:schemeClr>
                </a:solidFill>
              </a:rPr>
              <a:t> </a:t>
            </a:r>
            <a:r>
              <a:rPr lang="vi-VN" sz="5400" smtClean="0">
                <a:solidFill>
                  <a:schemeClr val="accent2">
                    <a:lumMod val="75000"/>
                  </a:schemeClr>
                </a:solidFill>
              </a:rPr>
              <a:t>Lòng cậy tin yêu mến vững bền dù tháng năm dù chờ đón miệt mài, đã trổ bông hoa tươi trinh khiết thơm lừng ân đức muôn dân đợi trông</a:t>
            </a:r>
            <a:r>
              <a:rPr lang="en-US" sz="5400" smtClean="0">
                <a:solidFill>
                  <a:schemeClr val="accent2">
                    <a:lumMod val="75000"/>
                  </a:schemeClr>
                </a:solidFill>
              </a:rPr>
              <a:t>.</a:t>
            </a:r>
            <a:endParaRPr lang="en-US" sz="5400">
              <a:solidFill>
                <a:schemeClr val="accent2">
                  <a:lumMod val="75000"/>
                </a:schemeClr>
              </a:solidFill>
            </a:endParaRPr>
          </a:p>
        </p:txBody>
      </p:sp>
    </p:spTree>
    <p:extLst>
      <p:ext uri="{BB962C8B-B14F-4D97-AF65-F5344CB8AC3E}">
        <p14:creationId xmlns:p14="http://schemas.microsoft.com/office/powerpoint/2010/main" val="2291274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smtClean="0">
                <a:solidFill>
                  <a:srgbClr val="002060"/>
                </a:solidFill>
              </a:rPr>
              <a:t>Đk:</a:t>
            </a:r>
            <a:r>
              <a:rPr lang="en-US" sz="4000" smtClean="0">
                <a:solidFill>
                  <a:schemeClr val="accent2">
                    <a:lumMod val="75000"/>
                  </a:schemeClr>
                </a:solidFill>
              </a:rPr>
              <a:t> </a:t>
            </a:r>
            <a:r>
              <a:rPr lang="vi-VN" sz="4000" smtClean="0">
                <a:solidFill>
                  <a:schemeClr val="accent2">
                    <a:lumMod val="75000"/>
                  </a:schemeClr>
                </a:solidFill>
              </a:rPr>
              <a:t>Anna người hiền nữ bên Gioakim vun xới lòng tin nên hai đuốc sáng chiếu ngời báo tin mặt trời công chính sẽ xuất hiện. Gioakim người hiền đức bên Anna luôn khiêm tốn cậy trông, dâng lên Thiên Chúa lễ vật trắng trong nồng nàn thánh đức Maria</a:t>
            </a:r>
            <a:endParaRPr lang="en-US" sz="4000">
              <a:solidFill>
                <a:schemeClr val="accent2">
                  <a:lumMod val="75000"/>
                </a:schemeClr>
              </a:solidFill>
            </a:endParaRPr>
          </a:p>
        </p:txBody>
      </p:sp>
    </p:spTree>
    <p:extLst>
      <p:ext uri="{BB962C8B-B14F-4D97-AF65-F5344CB8AC3E}">
        <p14:creationId xmlns:p14="http://schemas.microsoft.com/office/powerpoint/2010/main" val="651777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a:solidFill>
                <a:schemeClr val="accent2">
                  <a:lumMod val="75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0"/>
            <a:ext cx="9220200" cy="5143500"/>
          </a:xfrm>
          <a:prstGeom prst="rect">
            <a:avLst/>
          </a:prstGeom>
        </p:spPr>
      </p:pic>
    </p:spTree>
    <p:extLst>
      <p:ext uri="{BB962C8B-B14F-4D97-AF65-F5344CB8AC3E}">
        <p14:creationId xmlns:p14="http://schemas.microsoft.com/office/powerpoint/2010/main" val="901308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800000"/>
                </a:solidFill>
                <a:effectLst/>
                <a:latin typeface="+mj-lt"/>
              </a:rPr>
              <a:t/>
            </a:r>
            <a:br>
              <a:rPr lang="en-US" b="0">
                <a:solidFill>
                  <a:srgbClr val="800000"/>
                </a:solidFill>
                <a:effectLst/>
                <a:latin typeface="+mj-lt"/>
              </a:rPr>
            </a:br>
            <a:endParaRPr lang="en-US" b="0">
              <a:solidFill>
                <a:srgbClr val="80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002060"/>
              </a:solidFill>
              <a:effectLst/>
              <a:latin typeface="+mj-lt"/>
              <a:cs typeface="Times New Roman" panose="02020603050405020304" pitchFamily="18" charset="0"/>
            </a:endParaRPr>
          </a:p>
          <a:p>
            <a:pPr eaLnBrk="1" hangingPunct="1">
              <a:lnSpc>
                <a:spcPct val="150000"/>
              </a:lnSpc>
            </a:pPr>
            <a:r>
              <a:rPr lang="en-US" sz="7200" b="0" i="1">
                <a:solidFill>
                  <a:srgbClr val="002060"/>
                </a:solidFill>
                <a:effectLst/>
                <a:latin typeface="+mj-lt"/>
                <a:cs typeface="Times New Roman" panose="02020603050405020304" pitchFamily="18" charset="0"/>
              </a:rPr>
              <a:t>KINH VINH </a:t>
            </a:r>
            <a:r>
              <a:rPr lang="en-US" sz="7200" b="0" i="1" smtClean="0">
                <a:solidFill>
                  <a:srgbClr val="002060"/>
                </a:solidFill>
                <a:effectLst/>
                <a:latin typeface="+mj-lt"/>
                <a:cs typeface="Times New Roman" panose="02020603050405020304" pitchFamily="18" charset="0"/>
              </a:rPr>
              <a:t>DANH</a:t>
            </a:r>
          </a:p>
          <a:p>
            <a:pPr eaLnBrk="1" hangingPunct="1">
              <a:lnSpc>
                <a:spcPct val="150000"/>
              </a:lnSpc>
            </a:pPr>
            <a:r>
              <a:rPr lang="en-US" sz="7200" b="0" i="1" smtClean="0">
                <a:solidFill>
                  <a:srgbClr val="002060"/>
                </a:solidFill>
                <a:effectLst/>
                <a:latin typeface="+mj-lt"/>
                <a:cs typeface="Times New Roman" panose="02020603050405020304" pitchFamily="18" charset="0"/>
              </a:rPr>
              <a:t>Ca Lên Đi 2</a:t>
            </a:r>
            <a:endParaRPr lang="vi-VN" sz="7200" b="0" i="1">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591850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1611</Words>
  <Application>Microsoft Office PowerPoint</Application>
  <PresentationFormat>On-screen Show (16:9)</PresentationFormat>
  <Paragraphs>78</Paragraphs>
  <Slides>58</Slides>
  <Notes>0</Notes>
  <HiddenSlides>0</HiddenSlides>
  <MMClips>0</MMClips>
  <ScaleCrop>false</ScaleCrop>
  <HeadingPairs>
    <vt:vector size="4" baseType="variant">
      <vt:variant>
        <vt:lpstr>Theme</vt:lpstr>
      </vt:variant>
      <vt:variant>
        <vt:i4>3</vt:i4>
      </vt:variant>
      <vt:variant>
        <vt:lpstr>Slide Titles</vt:lpstr>
      </vt:variant>
      <vt:variant>
        <vt:i4>58</vt:i4>
      </vt:variant>
    </vt:vector>
  </HeadingPairs>
  <TitlesOfParts>
    <vt:vector size="61" baseType="lpstr">
      <vt:lpstr>Office Theme</vt:lpstr>
      <vt:lpstr>36_Default Design</vt:lpstr>
      <vt:lpstr>1_Office Theme</vt:lpstr>
      <vt:lpstr>PowerPoint Presentation</vt:lpstr>
      <vt:lpstr>Ca Nhập Lễ CA MỪNG GIOAKIM VÀ ANNA Phạm Thuyên</vt:lpstr>
      <vt:lpstr>Đk: Anna người hiền nữ bên Gioakim vun xới lòng tin nên hai đuốc sáng chiếu ngời báo tin mặt trời công chính sẽ xuất hiện. Gioakim người hiền đức bên Anna luôn khiêm tốn cậy trông, dâng lên Thiên Chúa lễ vật trắng trong nồng nàn thánh đức Maria</vt:lpstr>
      <vt:lpstr>Tk1: Là trung gian uy tín Chúa dùng để hứa phúc lành cho các dân tộc, nguyện dủ thương dương gian tăm tối lưu lạc muôn lối đưa về bình an</vt:lpstr>
      <vt:lpstr>Đk: Anna người hiền nữ bên Gioakim vun xới lòng tin nên hai đuốc sáng chiếu ngời báo tin mặt trời công chính sẽ xuất hiện. Gioakim người hiền đức bên Anna luôn khiêm tốn cậy trông, dâng lên Thiên Chúa lễ vật trắng trong nồng nàn thánh đức Maria</vt:lpstr>
      <vt:lpstr>Tk2: Lòng cậy tin yêu mến vững bền dù tháng năm dù chờ đón miệt mài, đã trổ bông hoa tươi trinh khiết thơm lừng ân đức muôn dân đợi trông.</vt:lpstr>
      <vt:lpstr>Đk: Anna người hiền nữ bên Gioakim vun xới lòng tin nên hai đuốc sáng chiếu ngời báo tin mặt trời công chính sẽ xuất hiện. Gioakim người hiền đức bên Anna luôn khiêm tốn cậy trông, dâng lên Thiên Chúa lễ vật trắng trong nồng nàn thánh đức Maria</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Đáp Ca: Thánh Vịnh 131 Lm Huy Hoàng</vt:lpstr>
      <vt:lpstr>Đk: Chúa là Thiên Chúa sẽ ban cho người ngai vàng vua Đa-vít tổ tiên người.</vt:lpstr>
      <vt:lpstr>Tk1:  Này Chúa đã thề cùng vua Đa-vít muôn đời không thất tín không đổi thay. Ngài đã thề hứa là con ruột của ngươi, rồi Ta sẽ đặt lên ngai vàng trị vì hết muôn người.</vt:lpstr>
      <vt:lpstr>Đk: Chúa là Thiên Chúa sẽ ban cho người ngai vàng vua Đa-vít tổ tiên người.</vt:lpstr>
      <vt:lpstr>Tk2: Vì Chúa đã chọn Si-on nơi này Chúa thích lấy để ngự an. Ngài đã từng phán: "Này Ta ngự nơi đây. Và Ta mãi nghỉ ngơi chốn này bởi lòng Ta yêu vì.</vt:lpstr>
      <vt:lpstr>Đk: Chúa là Thiên Chúa sẽ ban cho người ngai vàng vua Đa-vít tổ tiên người.</vt:lpstr>
      <vt:lpstr>Tk3: Này đây Ta sẽ cho Đa-vít một dòng dõi hùng cường sẽ thắp cho người Ta đã xức dầu phong vương một ngọn đèn luôn tỏa sáng. Kẻ thù vua Ta phủ đầy nhục nhã còn trên đầu vua rực rỡ ánh triều thiên.</vt:lpstr>
      <vt:lpstr>Đk: Chúa là Thiên Chúa sẽ ban cho người ngai vàng vua Đa-vít tổ tiên người.</vt:lpstr>
      <vt:lpstr>PowerPoint Presentation</vt:lpstr>
      <vt:lpstr>Alleluia-Alleluia. Các Ngài mong đợi niềm ủi an của Is-ra-el và Thánh Thần ngự trong các Ngài. Alleiluia. </vt:lpstr>
      <vt:lpstr>PowerPoint Presentation</vt:lpstr>
      <vt:lpstr>Ca Dâng Lễ Lẫ Dâng 3 Đinh Dũng</vt:lpstr>
      <vt:lpstr>Đk: Đây lễ vật con dâng. Đây lễ vật tình yêu. Tiếng tơ đàn khúc nhạc vàng bay tời thiên đường, cùng dâng lên trước thiên tòa theo trầm hương.</vt:lpstr>
      <vt:lpstr>Tk1: Con xing dâng lên Chúa bánh rượu nồng. Con xin dâng về nụ hoa trổ bông, là bao mưa nắng khó nhọc tiến dâng Ngài.</vt:lpstr>
      <vt:lpstr>Đk: Đây lễ vật con dâng. Đây lễ vật tình yêu. Tiếng tơ đàn khúc nhạc vàng bay tời thiên đường, cùng dâng lên trước thiên tòa theo trầm hương.</vt:lpstr>
      <vt:lpstr>Tk2: Con xin dâng lên Chúa đau thương lệ nhòa. Con xin dâng về niềm vui lời ca nguyện xin ơn Chúa chan hòa xuống muôn nhà.</vt:lpstr>
      <vt:lpstr>Đk: Đây lễ vật con dâng. Đây lễ vật tình yêu. Tiếng tơ đàn khúc nhạc vàng bay tời thiên đường, cùng dâng lên trước thiên tòa theo trầm hương.</vt:lpstr>
      <vt:lpstr>Tk3: Xin Cha thương dẫn con trong cuộc đời. Đi trên dương trần dù bao lệ rơi một lòng theo bước chân Ngài Chúa ơi.</vt:lpstr>
      <vt:lpstr>Đk: Đây lễ vật con dâng. Đây lễ vật tình yêu. Tiếng tơ đàn khúc nhạc vàng bay tời thiên đường, cùng dâng lên trước thiên tòa theo trầm hương.</vt:lpstr>
      <vt:lpstr>PowerPoint Presentation</vt:lpstr>
      <vt:lpstr>Ca Nguyện Hiệp Lễ MỘT CÕI RIÊNG TƯ Lm. Thái Nguyên</vt:lpstr>
      <vt:lpstr>Tk1: Giữa những xao động của nhân thế nổi trôi. Giữa những sục sôi tranh chấp trong kiếp người. Giữa những đẹp tươi hay ê chề thất bại. Con xin dành một cõi rất riêng tư. Cho Giêsu Đấng tình yêu thẳm sâu.</vt:lpstr>
      <vt:lpstr>Đk: Một cõi riêng tư (Một cõi) trong lòng con xin dành cho Chúa (xin dành cho Chúa). Một cõi riêng tư (Một cõi) trong lòng con Chúa thương ngự trị (xin Ngài ngự đến). Chúa là điểm hẹn nơi con phát xuất ra đi dấn thân cho cuộc đời cho nhân trần. Chúa là điểm cao nơi con trở lại để sống trong ân tình nguồn vui phút an bình.</vt:lpstr>
      <vt:lpstr>Tk2: Giữa những u hoài và lo lắng ngày mai. Giữa những đổi thay được mất hơn thua này. Giữa những cuồng say đam mê trần gian này. Xin giữ lại một cõi rất riêng tư. Cho Giêsu Đấng là nơi náu thân. </vt:lpstr>
      <vt:lpstr>Đk: Một cõi riêng tư (Một cõi) trong lòng con xin dành cho Chúa (xin dành cho Chúa). Một cõi riêng tư (Một cõi) trong lòng con Chúa thương ngự trị (xin Ngài ngự đến). Chúa là điểm hẹn nơi con phát xuất ra đi dấn thân cho cuộc đời cho nhân trần. Chúa là điểm cao nơi con trở lại để sống trong ân tình nguồn vui phút an bình.</vt:lpstr>
      <vt:lpstr>Tk3: Giữa lúc cuộc đời bị nhân thế cười chê. Giữa lúc bỏ bê lê bước trong hoang dại. Giữa lúc họa tai không ai người đói hoài. Xin trở về một cõi rất riêng tư, trong Giêsu Đấng chở che đỡ nâng.</vt:lpstr>
      <vt:lpstr>Đk: Một cõi riêng tư (Một cõi) trong lòng con xin dành cho Chúa (xin dành cho Chúa). Một cõi riêng tư (Một cõi) trong lòng con Chúa thương ngự trị (xin Ngài ngự đến). Chúa là điểm hẹn nơi con phát xuất ra đi dấn thân cho cuộc đời cho nhân trần. Chúa là điểm cao nơi con trở lại để sống trong ân tình nguồn vui phút an bình.</vt:lpstr>
      <vt:lpstr>PowerPoint Presentation</vt:lpstr>
      <vt:lpstr>Ca Kết Lễ Mừng Thánh Gioankim và Anna Tiến Thành</vt:lpstr>
      <vt:lpstr>Tk1: Mừng kính thánh Gioakim và thánh Anna là hồng ân cao quý Thiên Chúa thương ban đời bác ái yêu thương tin mến vững vàng, ngàn đời nên gương sáng rạng soi thế gian.</vt:lpstr>
      <vt:lpstr>Đk: Xin dâng lên lời tôn vinh cảm tạ tình yêu Thiên Chúa luôn nâng niu dìu đưa con. Giữ gìn chở che năm tháng. Qua trung gian và phúc đức, lời cầu của thánh gioankim Chúa luôn ban ngàn ân thiêng đời mãi sống vui bình an.</vt:lpstr>
      <vt:lpstr>Tk2: Cầu khẩn thánh Gioakim và thánh Anna cùng Mẹ Maria con thảo trong nhà, phù giúp chúng con đang còn ở gian trần một lòn tin yêu Chúa bền lâu sắc son.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9</cp:revision>
  <dcterms:created xsi:type="dcterms:W3CDTF">2023-07-22T02:42:06Z</dcterms:created>
  <dcterms:modified xsi:type="dcterms:W3CDTF">2023-07-22T04:04:23Z</dcterms:modified>
</cp:coreProperties>
</file>