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36" r:id="rId3"/>
    <p:sldMasterId id="2147483748" r:id="rId4"/>
    <p:sldMasterId id="2147483760" r:id="rId5"/>
    <p:sldMasterId id="2147483784" r:id="rId6"/>
    <p:sldMasterId id="2147483796" r:id="rId7"/>
    <p:sldMasterId id="2147483808" r:id="rId8"/>
    <p:sldMasterId id="2147483844" r:id="rId9"/>
    <p:sldMasterId id="2147483856" r:id="rId10"/>
    <p:sldMasterId id="2147483868" r:id="rId11"/>
    <p:sldMasterId id="2147483880" r:id="rId12"/>
    <p:sldMasterId id="2147483892" r:id="rId13"/>
    <p:sldMasterId id="2147483904" r:id="rId14"/>
    <p:sldMasterId id="2147483916" r:id="rId15"/>
    <p:sldMasterId id="2147483928" r:id="rId16"/>
    <p:sldMasterId id="2147483940" r:id="rId17"/>
  </p:sldMasterIdLst>
  <p:notesMasterIdLst>
    <p:notesMasterId r:id="rId131"/>
  </p:notesMasterIdLst>
  <p:sldIdLst>
    <p:sldId id="444" r:id="rId18"/>
    <p:sldId id="530" r:id="rId19"/>
    <p:sldId id="529" r:id="rId20"/>
    <p:sldId id="316" r:id="rId21"/>
    <p:sldId id="386" r:id="rId22"/>
    <p:sldId id="387" r:id="rId23"/>
    <p:sldId id="445" r:id="rId24"/>
    <p:sldId id="388" r:id="rId25"/>
    <p:sldId id="446" r:id="rId26"/>
    <p:sldId id="389" r:id="rId27"/>
    <p:sldId id="447" r:id="rId28"/>
    <p:sldId id="390" r:id="rId29"/>
    <p:sldId id="448" r:id="rId30"/>
    <p:sldId id="449" r:id="rId31"/>
    <p:sldId id="450" r:id="rId32"/>
    <p:sldId id="391" r:id="rId33"/>
    <p:sldId id="392" r:id="rId34"/>
    <p:sldId id="451" r:id="rId35"/>
    <p:sldId id="393" r:id="rId36"/>
    <p:sldId id="452" r:id="rId37"/>
    <p:sldId id="394" r:id="rId38"/>
    <p:sldId id="453" r:id="rId39"/>
    <p:sldId id="454" r:id="rId40"/>
    <p:sldId id="455" r:id="rId41"/>
    <p:sldId id="395" r:id="rId42"/>
    <p:sldId id="396" r:id="rId43"/>
    <p:sldId id="460" r:id="rId44"/>
    <p:sldId id="456" r:id="rId45"/>
    <p:sldId id="397" r:id="rId46"/>
    <p:sldId id="398" r:id="rId47"/>
    <p:sldId id="457" r:id="rId48"/>
    <p:sldId id="399" r:id="rId49"/>
    <p:sldId id="458" r:id="rId50"/>
    <p:sldId id="459" r:id="rId51"/>
    <p:sldId id="519" r:id="rId52"/>
    <p:sldId id="502" r:id="rId53"/>
    <p:sldId id="503" r:id="rId54"/>
    <p:sldId id="504" r:id="rId55"/>
    <p:sldId id="505" r:id="rId56"/>
    <p:sldId id="506" r:id="rId57"/>
    <p:sldId id="507" r:id="rId58"/>
    <p:sldId id="510" r:id="rId59"/>
    <p:sldId id="511" r:id="rId60"/>
    <p:sldId id="520" r:id="rId61"/>
    <p:sldId id="461" r:id="rId62"/>
    <p:sldId id="333" r:id="rId63"/>
    <p:sldId id="400" r:id="rId64"/>
    <p:sldId id="401" r:id="rId65"/>
    <p:sldId id="499" r:id="rId66"/>
    <p:sldId id="407" r:id="rId67"/>
    <p:sldId id="500" r:id="rId68"/>
    <p:sldId id="409" r:id="rId69"/>
    <p:sldId id="501" r:id="rId70"/>
    <p:sldId id="257" r:id="rId71"/>
    <p:sldId id="264" r:id="rId72"/>
    <p:sldId id="462" r:id="rId73"/>
    <p:sldId id="470" r:id="rId74"/>
    <p:sldId id="463" r:id="rId75"/>
    <p:sldId id="464" r:id="rId76"/>
    <p:sldId id="531" r:id="rId77"/>
    <p:sldId id="382" r:id="rId78"/>
    <p:sldId id="341" r:id="rId79"/>
    <p:sldId id="414" r:id="rId80"/>
    <p:sldId id="416" r:id="rId81"/>
    <p:sldId id="471" r:id="rId82"/>
    <p:sldId id="417" r:id="rId83"/>
    <p:sldId id="472" r:id="rId84"/>
    <p:sldId id="473" r:id="rId85"/>
    <p:sldId id="420" r:id="rId86"/>
    <p:sldId id="474" r:id="rId87"/>
    <p:sldId id="475" r:id="rId88"/>
    <p:sldId id="336" r:id="rId89"/>
    <p:sldId id="522" r:id="rId90"/>
    <p:sldId id="346" r:id="rId91"/>
    <p:sldId id="424" r:id="rId92"/>
    <p:sldId id="432" r:id="rId93"/>
    <p:sldId id="425" r:id="rId94"/>
    <p:sldId id="433" r:id="rId95"/>
    <p:sldId id="477" r:id="rId96"/>
    <p:sldId id="478" r:id="rId97"/>
    <p:sldId id="434" r:id="rId98"/>
    <p:sldId id="479" r:id="rId99"/>
    <p:sldId id="480" r:id="rId100"/>
    <p:sldId id="523" r:id="rId101"/>
    <p:sldId id="526" r:id="rId102"/>
    <p:sldId id="524" r:id="rId103"/>
    <p:sldId id="525" r:id="rId104"/>
    <p:sldId id="482" r:id="rId105"/>
    <p:sldId id="435" r:id="rId106"/>
    <p:sldId id="436" r:id="rId107"/>
    <p:sldId id="483" r:id="rId108"/>
    <p:sldId id="437" r:id="rId109"/>
    <p:sldId id="484" r:id="rId110"/>
    <p:sldId id="485" r:id="rId111"/>
    <p:sldId id="486" r:id="rId112"/>
    <p:sldId id="487" r:id="rId113"/>
    <p:sldId id="488" r:id="rId114"/>
    <p:sldId id="521" r:id="rId115"/>
    <p:sldId id="490" r:id="rId116"/>
    <p:sldId id="491" r:id="rId117"/>
    <p:sldId id="492" r:id="rId118"/>
    <p:sldId id="494" r:id="rId119"/>
    <p:sldId id="512" r:id="rId120"/>
    <p:sldId id="496" r:id="rId121"/>
    <p:sldId id="513" r:id="rId122"/>
    <p:sldId id="527" r:id="rId123"/>
    <p:sldId id="426" r:id="rId124"/>
    <p:sldId id="427" r:id="rId125"/>
    <p:sldId id="428" r:id="rId126"/>
    <p:sldId id="514" r:id="rId127"/>
    <p:sldId id="430" r:id="rId128"/>
    <p:sldId id="515" r:id="rId129"/>
    <p:sldId id="528" r:id="rId1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00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18" y="-1080"/>
      </p:cViewPr>
      <p:guideLst>
        <p:guide orient="horz" pos="1620"/>
        <p:guide pos="2880"/>
      </p:guideLst>
    </p:cSldViewPr>
  </p:slideViewPr>
  <p:outlineViewPr>
    <p:cViewPr>
      <p:scale>
        <a:sx n="33" d="100"/>
        <a:sy n="33" d="100"/>
      </p:scale>
      <p:origin x="130" y="448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117" Type="http://schemas.openxmlformats.org/officeDocument/2006/relationships/slide" Target="slides/slide100.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12" Type="http://schemas.openxmlformats.org/officeDocument/2006/relationships/slide" Target="slides/slide95.xml"/><Relationship Id="rId133"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90.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slide" Target="slides/slide85.xml"/><Relationship Id="rId123" Type="http://schemas.openxmlformats.org/officeDocument/2006/relationships/slide" Target="slides/slide106.xml"/><Relationship Id="rId128" Type="http://schemas.openxmlformats.org/officeDocument/2006/relationships/slide" Target="slides/slide111.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113" Type="http://schemas.openxmlformats.org/officeDocument/2006/relationships/slide" Target="slides/slide96.xml"/><Relationship Id="rId118" Type="http://schemas.openxmlformats.org/officeDocument/2006/relationships/slide" Target="slides/slide101.xml"/><Relationship Id="rId126" Type="http://schemas.openxmlformats.org/officeDocument/2006/relationships/slide" Target="slides/slide109.xml"/><Relationship Id="rId13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slide" Target="slides/slide76.xml"/><Relationship Id="rId98" Type="http://schemas.openxmlformats.org/officeDocument/2006/relationships/slide" Target="slides/slide81.xml"/><Relationship Id="rId121" Type="http://schemas.openxmlformats.org/officeDocument/2006/relationships/slide" Target="slides/slide10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103" Type="http://schemas.openxmlformats.org/officeDocument/2006/relationships/slide" Target="slides/slide86.xml"/><Relationship Id="rId108" Type="http://schemas.openxmlformats.org/officeDocument/2006/relationships/slide" Target="slides/slide91.xml"/><Relationship Id="rId116" Type="http://schemas.openxmlformats.org/officeDocument/2006/relationships/slide" Target="slides/slide99.xml"/><Relationship Id="rId124" Type="http://schemas.openxmlformats.org/officeDocument/2006/relationships/slide" Target="slides/slide107.xml"/><Relationship Id="rId129" Type="http://schemas.openxmlformats.org/officeDocument/2006/relationships/slide" Target="slides/slide112.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11" Type="http://schemas.openxmlformats.org/officeDocument/2006/relationships/slide" Target="slides/slide94.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slide" Target="slides/slide89.xml"/><Relationship Id="rId114" Type="http://schemas.openxmlformats.org/officeDocument/2006/relationships/slide" Target="slides/slide97.xml"/><Relationship Id="rId119" Type="http://schemas.openxmlformats.org/officeDocument/2006/relationships/slide" Target="slides/slide102.xml"/><Relationship Id="rId127" Type="http://schemas.openxmlformats.org/officeDocument/2006/relationships/slide" Target="slides/slide11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122" Type="http://schemas.openxmlformats.org/officeDocument/2006/relationships/slide" Target="slides/slide105.xml"/><Relationship Id="rId130" Type="http://schemas.openxmlformats.org/officeDocument/2006/relationships/slide" Target="slides/slide113.xml"/><Relationship Id="rId13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slide" Target="slides/slide9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120" Type="http://schemas.openxmlformats.org/officeDocument/2006/relationships/slide" Target="slides/slide103.xml"/><Relationship Id="rId125" Type="http://schemas.openxmlformats.org/officeDocument/2006/relationships/slide" Target="slides/slide108.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110" Type="http://schemas.openxmlformats.org/officeDocument/2006/relationships/slide" Target="slides/slide93.xml"/><Relationship Id="rId115" Type="http://schemas.openxmlformats.org/officeDocument/2006/relationships/slide" Target="slides/slide98.xml"/><Relationship Id="rId131" Type="http://schemas.openxmlformats.org/officeDocument/2006/relationships/notesMaster" Target="notesMasters/notesMaster1.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4/1/2023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36717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520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2553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3616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2772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779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8840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4948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6771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23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1998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41106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0008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7350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9197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6001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282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6578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6243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75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2036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8375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341144"/>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3654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6967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6729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7943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9872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5719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072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4891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1304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511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10448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613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2590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76901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5811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6638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650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50057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7414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0108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41667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725246"/>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99385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61730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6145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46865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652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7123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395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84082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1619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69789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725246"/>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99385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61730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61450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468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165239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71239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3952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84082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16190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69789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82687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77250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24499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546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46443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75945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1054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7770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64297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98576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73589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826875"/>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77250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244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5467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46443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7594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1054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7770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64297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98576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735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73886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469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321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02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319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337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215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279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740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026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121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t>4/1/2023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36517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5648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099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0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t>4/1/2023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2175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4384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25303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5213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7582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7476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3284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20886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8860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441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4/1/2023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947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0195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2892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300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6083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9598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1534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8704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2654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20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9407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9480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6759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1781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4644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3157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839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1686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3217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6712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388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3523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3372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6332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4597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1341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9875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3338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28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2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4/1/2023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24529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11131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658180"/>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730184"/>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1813"/>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1813"/>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15881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158816"/>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55464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54984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65546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57489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226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166.xml"/></Relationships>
</file>

<file path=ppt/slides/_rels/slide10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17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06.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5.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84.xml"/></Relationships>
</file>

<file path=ppt/slides/_rels/slide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28.xml"/></Relationships>
</file>

<file path=ppt/slides/_rels/slide7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0.xml"/><Relationship Id="rId1" Type="http://schemas.openxmlformats.org/officeDocument/2006/relationships/slideLayout" Target="../slideLayouts/slideLayout45.xml"/></Relationships>
</file>

<file path=ppt/slides/_rels/slide7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13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8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8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g"/><Relationship Id="rId1" Type="http://schemas.openxmlformats.org/officeDocument/2006/relationships/slideLayout" Target="../slideLayouts/slideLayout111.xml"/></Relationships>
</file>

<file path=ppt/slides/_rels/slide9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smtClean="0">
                <a:solidFill>
                  <a:srgbClr val="FFFF00"/>
                </a:solidFill>
                <a:effectLst>
                  <a:outerShdw blurRad="50800" algn="tl">
                    <a:srgbClr val="000000"/>
                  </a:outerShdw>
                </a:effectLst>
                <a:latin typeface="+mj-lt"/>
                <a:cs typeface="Times New Roman" pitchFamily="18" charset="0"/>
              </a:rPr>
              <a:t>Giáo</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Xứ</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Thiên</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Ân</a:t>
            </a:r>
            <a:endParaRPr lang="en-US" sz="6000" b="1" dirty="0" smtClean="0">
              <a:solidFill>
                <a:srgbClr val="FFFF00"/>
              </a:solidFill>
              <a:effectLst>
                <a:outerShdw blurRad="50800" algn="tl">
                  <a:srgbClr val="000000"/>
                </a:outerShdw>
              </a:effectLst>
              <a:latin typeface="+mj-lt"/>
              <a:cs typeface="Times New Roman" pitchFamily="18" charset="0"/>
            </a:endParaRPr>
          </a:p>
          <a:p>
            <a:pPr algn="ctr"/>
            <a:r>
              <a:rPr lang="en-US" sz="6000" b="1" dirty="0" err="1" smtClean="0">
                <a:solidFill>
                  <a:srgbClr val="FFFF00"/>
                </a:solidFill>
                <a:effectLst>
                  <a:outerShdw blurRad="50800" algn="tl">
                    <a:srgbClr val="000000"/>
                  </a:outerShdw>
                </a:effectLst>
                <a:latin typeface="+mj-lt"/>
                <a:cs typeface="Times New Roman" pitchFamily="18" charset="0"/>
              </a:rPr>
              <a:t>Thánh</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Lễ</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Vọng</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Phục</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Sinh</a:t>
            </a:r>
            <a:endParaRPr lang="en-US" sz="6000" b="1" dirty="0" smtClean="0">
              <a:solidFill>
                <a:srgbClr val="FFFF00"/>
              </a:solidFill>
              <a:effectLst>
                <a:outerShdw blurRad="50800" algn="tl">
                  <a:srgbClr val="000000"/>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1461306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fontScale="90000"/>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Pk3</a:t>
            </a:r>
            <a:r>
              <a:rPr lang="vi-VN" sz="6000" b="1"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Thật là diễm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phúc,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bộ tộc được Chúa chọn làm gia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nghiệp,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hạnh phúc nhường bao. Các quốc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gia,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hiệp lời ca khen Chúa Tể, từ trên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cao,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Chúa nhìn đất trời.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4325256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fontScale="90000"/>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Pk1</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Nào cảm tạ Chúa vì Chúa rất nhân từ, trọn một tình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thương,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Ngài đã ban cho đời. Nhà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Is-ra-el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ơi tấu lên đi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bài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ca, ngàn đời Người yêu thương, Chúa yêu thương nhân loại.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9573871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Vạn tuế con vua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Đa-vit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đã sống lại hiển vinh,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Người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đem vinh quang rực rỡ chiếu soi trên trần thế,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mừng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hát lên ngày khải hoàn, ngày Chúa đã chiến thắng tử thần.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0263048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000" b="1" dirty="0" smtClean="0">
                <a:solidFill>
                  <a:srgbClr val="FF0000"/>
                </a:solidFill>
                <a:effectLst>
                  <a:outerShdw blurRad="38100" dist="38100" dir="2700000" algn="tl">
                    <a:srgbClr val="000000">
                      <a:alpha val="43137"/>
                    </a:srgbClr>
                  </a:outerShdw>
                </a:effectLst>
                <a:latin typeface="+mj-lt"/>
                <a:cs typeface="Times New Roman" pitchFamily="18" charset="0"/>
              </a:rPr>
              <a:t>Pk2:</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Này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là quyền Chúa,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dang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cánh tay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quyền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lực. Thật kỳ diệu thay tay hữu uy phong Người. Giờ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nầy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và mai sau mãi tôi không phải chết, để ngàn kỳ công Cha sẽ ghi sâu trong đời. </a:t>
            </a:r>
            <a:endParaRPr lang="vi-VN" sz="5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2982323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Vạn tuế con vua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Đa-vit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đã sống lại hiển vinh,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Người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đem vinh quang rực rỡ chiếu soi trên trần thế,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mừng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hát lên ngày khải hoàn, ngày Chúa đã chiến thắng tử thần.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9882430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000" b="1" dirty="0" smtClean="0">
                <a:solidFill>
                  <a:srgbClr val="FF0000"/>
                </a:solidFill>
                <a:effectLst>
                  <a:outerShdw blurRad="38100" dist="38100" dir="2700000" algn="tl">
                    <a:srgbClr val="000000">
                      <a:alpha val="43137"/>
                    </a:srgbClr>
                  </a:outerShdw>
                </a:effectLst>
                <a:latin typeface="+mj-lt"/>
                <a:cs typeface="Times New Roman" pitchFamily="18" charset="0"/>
              </a:rPr>
              <a:t>Pk3:</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Này là hòn đá thợ xây đã loại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ra,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gìờ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lại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trở nên viên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đá xây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góc tường. Việc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nầy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Người gây nên chính tay Người làm ra, thật lạ lùng vô biên có ai suy cho cùng. </a:t>
            </a:r>
            <a:endParaRPr lang="vi-VN" sz="5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4177721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Vạn tuế con vua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Đa-vit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đã sống lại hiển vinh,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Người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đem vinh quang rực rỡ chiếu soi trên trần thế,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mừng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hát lên ngày khải hoàn, ngày Chúa đã chiến thắng tử thần.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4047798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pPr algn="just"/>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370484237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C</a:t>
            </a:r>
            <a:r>
              <a:rPr lang="vi-VN" sz="6600" b="1" dirty="0" smtClean="0">
                <a:solidFill>
                  <a:srgbClr val="FF0000"/>
                </a:solidFill>
                <a:effectLst>
                  <a:outerShdw blurRad="38100" dist="38100" dir="2700000" algn="tl">
                    <a:srgbClr val="000000">
                      <a:alpha val="43137"/>
                    </a:srgbClr>
                  </a:outerShdw>
                </a:effectLst>
                <a:latin typeface="+mj-lt"/>
                <a:cs typeface="Times New Roman" pitchFamily="18" charset="0"/>
              </a:rPr>
              <a:t>a Kết Lễ</a:t>
            </a:r>
            <a:br>
              <a:rPr lang="vi-VN" sz="6600" b="1" dirty="0" smtClean="0">
                <a:solidFill>
                  <a:srgbClr val="FF0000"/>
                </a:solidFill>
                <a:effectLst>
                  <a:outerShdw blurRad="38100" dist="38100" dir="2700000" algn="tl">
                    <a:srgbClr val="000000">
                      <a:alpha val="43137"/>
                    </a:srgbClr>
                  </a:outerShdw>
                </a:effectLst>
                <a:latin typeface="+mj-lt"/>
                <a:cs typeface="Times New Roman" pitchFamily="18" charset="0"/>
              </a:rPr>
            </a:br>
            <a:r>
              <a:rPr lang="vi-VN" sz="6600" b="1" dirty="0" smtClean="0">
                <a:solidFill>
                  <a:srgbClr val="003399"/>
                </a:solidFill>
                <a:effectLst>
                  <a:outerShdw blurRad="38100" dist="38100" dir="2700000" algn="tl">
                    <a:srgbClr val="000000">
                      <a:alpha val="43137"/>
                    </a:srgbClr>
                  </a:outerShdw>
                </a:effectLst>
                <a:latin typeface="+mj-lt"/>
                <a:cs typeface="Times New Roman" pitchFamily="18" charset="0"/>
              </a:rPr>
              <a:t>Nào Ta Hãy Mừng Vui</a:t>
            </a:r>
            <a:r>
              <a:rPr lang="vi-VN" sz="6600" b="1" dirty="0" smtClean="0">
                <a:solidFill>
                  <a:srgbClr val="FF0000"/>
                </a:solidFill>
                <a:effectLst>
                  <a:outerShdw blurRad="38100" dist="38100" dir="2700000" algn="tl">
                    <a:srgbClr val="000000">
                      <a:alpha val="43137"/>
                    </a:srgbClr>
                  </a:outerShdw>
                </a:effectLst>
                <a:latin typeface="+mj-lt"/>
                <a:cs typeface="Times New Roman" pitchFamily="18" charset="0"/>
              </a:rPr>
              <a:t/>
            </a:r>
            <a:br>
              <a:rPr lang="vi-VN" sz="6600" b="1" dirty="0" smtClean="0">
                <a:solidFill>
                  <a:srgbClr val="FF0000"/>
                </a:solidFill>
                <a:effectLst>
                  <a:outerShdw blurRad="38100" dist="38100" dir="2700000" algn="tl">
                    <a:srgbClr val="000000">
                      <a:alpha val="43137"/>
                    </a:srgbClr>
                  </a:outerShdw>
                </a:effectLst>
                <a:latin typeface="+mj-lt"/>
                <a:cs typeface="Times New Roman" pitchFamily="18" charset="0"/>
              </a:rPr>
            </a:br>
            <a:r>
              <a:rPr lang="vi-VN" sz="4800" b="1" i="1" dirty="0" smtClean="0">
                <a:solidFill>
                  <a:srgbClr val="FF0000"/>
                </a:solidFill>
                <a:effectLst>
                  <a:outerShdw blurRad="38100" dist="38100" dir="2700000" algn="tl">
                    <a:srgbClr val="000000">
                      <a:alpha val="43137"/>
                    </a:srgbClr>
                  </a:outerShdw>
                </a:effectLst>
                <a:latin typeface="+mj-lt"/>
                <a:cs typeface="Times New Roman" pitchFamily="18" charset="0"/>
              </a:rPr>
              <a:t>Lm : Kim Long</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0300766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vi-VN" sz="46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Nào ta hãy mừng vui, Chúa chiến thắng tử thần rồi, nguồn sống mới chiếu sáng tuyệt vời. Al-lê-lu-ia. Nào ta hãy mừng vui, Chúa đã sống lại rạng ngời và Máu Thánh xóa hết tội đời, Al-lê-lu-ia. </a:t>
            </a:r>
            <a:endParaRPr lang="vi-VN" sz="46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3801683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Pk1:</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Thánh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giá Chúa vươn cao dâng lễ hy sinh, cho nhân thế muôn đời sống trong ân tình. </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95164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Địa cầu đầy ân sủng Chúa. Địa cầu đầy ân sủng Ngài. </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5769276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vi-VN" sz="46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Nào ta hãy mừng vui, Chúa chiến thắng tử thần rồi, nguồn sống mới chiếu sáng tuyệt vời. Al-lê-lu-ia. Nào ta hãy mừng vui, Chúa đã sống lại rạng ngời và Máu Thánh xóa hết tội đời, Al-lê-lu-ia. </a:t>
            </a:r>
            <a:endParaRPr lang="vi-VN" sz="46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8694841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Pk2:</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Sức sống đã khai nguyên trong những thương đau, ân thiêng đã khơi nguồn giữa bao khổ sầu.  </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5442925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vi-VN" sz="46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Nào ta hãy mừng vui, Chúa chiến thắng tử thần rồi, nguồn sống mới chiếu sáng tuyệt vời. Al-lê-lu-ia. Nào ta hãy mừng vui, Chúa đã sống lại rạng ngời và Máu Thánh xóa hết tội đời, Al-lê-lu-ia. </a:t>
            </a:r>
            <a:endParaRPr lang="vi-VN" sz="46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7832659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pPr algn="just"/>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3704842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FF00"/>
                </a:solidFill>
                <a:effectLst>
                  <a:outerShdw blurRad="38100" dist="38100" dir="2700000" algn="tl">
                    <a:srgbClr val="000000">
                      <a:alpha val="43137"/>
                    </a:srgbClr>
                  </a:outerShdw>
                </a:effectLst>
                <a:latin typeface="+mj-lt"/>
                <a:cs typeface="Times New Roman" pitchFamily="18" charset="0"/>
              </a:rPr>
              <a:t>Pk4</a:t>
            </a:r>
            <a:r>
              <a:rPr lang="vi-VN" sz="5400" b="1"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smtClean="0">
                <a:solidFill>
                  <a:schemeClr val="bg1"/>
                </a:solidFill>
                <a:effectLst>
                  <a:outerShdw blurRad="38100" dist="38100" dir="2700000" algn="tl">
                    <a:srgbClr val="000000">
                      <a:alpha val="43137"/>
                    </a:srgbClr>
                  </a:outerShdw>
                </a:effectLst>
                <a:latin typeface="+mj-lt"/>
                <a:cs typeface="Times New Roman" pitchFamily="18" charset="0"/>
              </a:rPr>
              <a:t>Đoàn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con trông </a:t>
            </a:r>
            <a:r>
              <a:rPr lang="vi-VN" sz="5400" b="1" dirty="0" smtClean="0">
                <a:solidFill>
                  <a:schemeClr val="bg1"/>
                </a:solidFill>
                <a:effectLst>
                  <a:outerShdw blurRad="38100" dist="38100" dir="2700000" algn="tl">
                    <a:srgbClr val="000000">
                      <a:alpha val="43137"/>
                    </a:srgbClr>
                  </a:outerShdw>
                </a:effectLst>
                <a:latin typeface="+mj-lt"/>
                <a:cs typeface="Times New Roman" pitchFamily="18" charset="0"/>
              </a:rPr>
              <a:t>ngóng,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đợi ngày Chúa đến, bởi Người nhân </a:t>
            </a:r>
            <a:r>
              <a:rPr lang="vi-VN" sz="5400" b="1" dirty="0" smtClean="0">
                <a:solidFill>
                  <a:schemeClr val="bg1"/>
                </a:solidFill>
                <a:effectLst>
                  <a:outerShdw blurRad="38100" dist="38100" dir="2700000" algn="tl">
                    <a:srgbClr val="000000">
                      <a:alpha val="43137"/>
                    </a:srgbClr>
                  </a:outerShdw>
                </a:effectLst>
                <a:latin typeface="+mj-lt"/>
                <a:cs typeface="Times New Roman" pitchFamily="18" charset="0"/>
              </a:rPr>
              <a:t>từ,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gìn giữ chở che. Chúa ơi </a:t>
            </a:r>
            <a:r>
              <a:rPr lang="vi-VN" sz="5400" b="1" dirty="0" smtClean="0">
                <a:solidFill>
                  <a:schemeClr val="bg1"/>
                </a:solidFill>
                <a:effectLst>
                  <a:outerShdw blurRad="38100" dist="38100" dir="2700000" algn="tl">
                    <a:srgbClr val="000000">
                      <a:alpha val="43137"/>
                    </a:srgbClr>
                  </a:outerShdw>
                </a:effectLst>
                <a:latin typeface="+mj-lt"/>
                <a:cs typeface="Times New Roman" pitchFamily="18" charset="0"/>
              </a:rPr>
              <a:t>xin,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đổ tràn yêu thương xuống đời, đoàn con </a:t>
            </a:r>
            <a:r>
              <a:rPr lang="vi-VN" sz="5400" b="1" dirty="0" smtClean="0">
                <a:solidFill>
                  <a:schemeClr val="bg1"/>
                </a:solidFill>
                <a:effectLst>
                  <a:outerShdw blurRad="38100" dist="38100" dir="2700000" algn="tl">
                    <a:srgbClr val="000000">
                      <a:alpha val="43137"/>
                    </a:srgbClr>
                  </a:outerShdw>
                </a:effectLst>
                <a:latin typeface="+mj-lt"/>
                <a:cs typeface="Times New Roman" pitchFamily="18" charset="0"/>
              </a:rPr>
              <a:t>vẫn,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trông cậy ở Ngài. </a:t>
            </a:r>
            <a:endParaRPr lang="vi-VN" sz="54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86370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Địa cầu đầy ân sủng Chúa. Địa cầu đầy ân sủng Ngài. </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0315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75"/>
            <a:ext cx="9144000" cy="5139950"/>
          </a:xfrm>
          <a:prstGeom prst="rect">
            <a:avLst/>
          </a:prstGeom>
        </p:spPr>
      </p:pic>
      <p:sp>
        <p:nvSpPr>
          <p:cNvPr id="5" name="TextBox 4"/>
          <p:cNvSpPr txBox="1"/>
          <p:nvPr/>
        </p:nvSpPr>
        <p:spPr>
          <a:xfrm>
            <a:off x="76200" y="2647950"/>
            <a:ext cx="3657600" cy="646331"/>
          </a:xfrm>
          <a:prstGeom prst="rect">
            <a:avLst/>
          </a:prstGeom>
          <a:noFill/>
        </p:spPr>
        <p:txBody>
          <a:bodyPr wrap="square" rtlCol="0">
            <a:spAutoFit/>
          </a:bodyPr>
          <a:lstStyle/>
          <a:p>
            <a:r>
              <a:rPr lang="en-US" sz="3600" smtClean="0">
                <a:solidFill>
                  <a:srgbClr val="FFFF00"/>
                </a:solidFill>
              </a:rPr>
              <a:t>SÁCH XUẤT HÀNH</a:t>
            </a:r>
            <a:endParaRPr lang="en-US" sz="3600">
              <a:solidFill>
                <a:srgbClr val="FFFF00"/>
              </a:solidFill>
            </a:endParaRPr>
          </a:p>
        </p:txBody>
      </p:sp>
    </p:spTree>
    <p:extLst>
      <p:ext uri="{BB962C8B-B14F-4D97-AF65-F5344CB8AC3E}">
        <p14:creationId xmlns:p14="http://schemas.microsoft.com/office/powerpoint/2010/main" val="2636864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Đáp</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2</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Xuất</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Hành</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6000" b="1" i="1" dirty="0" err="1" smtClean="0">
                <a:solidFill>
                  <a:schemeClr val="bg1"/>
                </a:solidFill>
                <a:effectLst>
                  <a:outerShdw blurRad="38100" dist="38100" dir="2700000" algn="tl">
                    <a:srgbClr val="000000">
                      <a:alpha val="43137"/>
                    </a:srgbClr>
                  </a:outerShdw>
                </a:effectLst>
                <a:latin typeface="+mj-lt"/>
                <a:cs typeface="Times New Roman" pitchFamily="18" charset="0"/>
              </a:rPr>
              <a:t>Hoàng</a:t>
            </a:r>
            <a:r>
              <a:rPr lang="en-US" sz="6000" b="1" i="1" dirty="0" smtClean="0">
                <a:solidFill>
                  <a:schemeClr val="bg1"/>
                </a:solidFill>
                <a:effectLst>
                  <a:outerShdw blurRad="38100" dist="38100" dir="2700000" algn="tl">
                    <a:srgbClr val="000000">
                      <a:alpha val="43137"/>
                    </a:srgbClr>
                  </a:outerShdw>
                </a:effectLst>
                <a:latin typeface="+mj-lt"/>
                <a:cs typeface="Times New Roman" pitchFamily="18" charset="0"/>
              </a:rPr>
              <a:t> Kim</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67398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Vang lên muôn lời ca,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Ta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ca ngợi Chúa, vì uy danh Người cao cả. Chiến mã với kỵ binh, Ngài đã quăng chìm đáy biển (ư).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33005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b="1" dirty="0" smtClean="0">
                <a:solidFill>
                  <a:srgbClr val="FFFF00"/>
                </a:solidFill>
                <a:effectLst>
                  <a:outerShdw blurRad="38100" dist="38100" dir="2700000" algn="tl">
                    <a:srgbClr val="000000">
                      <a:alpha val="43137"/>
                    </a:srgbClr>
                  </a:outerShdw>
                </a:effectLst>
                <a:latin typeface="+mj-lt"/>
                <a:cs typeface="Times New Roman" pitchFamily="18" charset="0"/>
              </a:rPr>
              <a:t>Pk1:</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Ấy sức mạnh </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tôi,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lời ca nơi miệng </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tôi,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là Chúa, nguồn cứu thoát của </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tôi.    </a:t>
            </a:r>
            <a:endParaRPr lang="vi-VN" sz="66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48438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Vang lên muôn lời ca,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Ta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ca ngợi Chúa, vì uy danh Người cao cả. Chiến mã với kỵ binh, Ngài đã quăng chìm đáy biển (ư).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42510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Pk2</a:t>
            </a:r>
            <a:r>
              <a:rPr lang="vi-VN" sz="6000" b="1"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Thiên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Chúa của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tôi, tôi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hát khen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Người.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Thần của tổ tiên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tôi, tôi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tán dương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Người.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65204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272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Vang lên muôn lời ca, T</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a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ca ngợi Chúa, vì uy danh Người cao cả. Chiến mã với kỵ binh, Ngài đã quăng chìm đáy biển (ư).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28108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Pk3</a:t>
            </a:r>
            <a:r>
              <a:rPr lang="vi-VN" sz="6000" b="1"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Chúa là,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Đấng anh hùng chiến sĩ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a:t>
            </a:r>
            <a:r>
              <a:rPr lang="vi-VN" sz="6000" b="1" i="1" dirty="0" smtClean="0">
                <a:solidFill>
                  <a:schemeClr val="bg1"/>
                </a:solidFill>
                <a:effectLst>
                  <a:outerShdw blurRad="38100" dist="38100" dir="2700000" algn="tl">
                    <a:srgbClr val="000000">
                      <a:alpha val="43137"/>
                    </a:srgbClr>
                  </a:outerShdw>
                </a:effectLst>
                <a:latin typeface="+mj-lt"/>
                <a:cs typeface="Times New Roman" pitchFamily="18" charset="0"/>
              </a:rPr>
              <a:t>Đấng </a:t>
            </a:r>
            <a:r>
              <a:rPr lang="vi-VN" sz="6000" b="1" i="1" dirty="0">
                <a:solidFill>
                  <a:schemeClr val="bg1"/>
                </a:solidFill>
                <a:effectLst>
                  <a:outerShdw blurRad="38100" dist="38100" dir="2700000" algn="tl">
                    <a:srgbClr val="000000">
                      <a:alpha val="43137"/>
                    </a:srgbClr>
                  </a:outerShdw>
                </a:effectLst>
                <a:latin typeface="+mj-lt"/>
                <a:cs typeface="Times New Roman" pitchFamily="18" charset="0"/>
              </a:rPr>
              <a:t>anh hùng chiến </a:t>
            </a:r>
            <a:r>
              <a:rPr lang="vi-VN" sz="6000" b="1" i="1" dirty="0" smtClean="0">
                <a:solidFill>
                  <a:schemeClr val="bg1"/>
                </a:solidFill>
                <a:effectLst>
                  <a:outerShdw blurRad="38100" dist="38100" dir="2700000" algn="tl">
                    <a:srgbClr val="000000">
                      <a:alpha val="43137"/>
                    </a:srgbClr>
                  </a:outerShdw>
                </a:effectLst>
                <a:latin typeface="+mj-lt"/>
                <a:cs typeface="Times New Roman" pitchFamily="18" charset="0"/>
              </a:rPr>
              <a:t>sĩ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Danh Ngài là Đức Chúa,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i="1" dirty="0" smtClean="0">
                <a:solidFill>
                  <a:schemeClr val="bg1"/>
                </a:solidFill>
                <a:effectLst>
                  <a:outerShdw blurRad="38100" dist="38100" dir="2700000" algn="tl">
                    <a:srgbClr val="000000">
                      <a:alpha val="43137"/>
                    </a:srgbClr>
                  </a:outerShdw>
                </a:effectLst>
                <a:latin typeface="+mj-lt"/>
                <a:cs typeface="Times New Roman" pitchFamily="18" charset="0"/>
              </a:rPr>
              <a:t>là </a:t>
            </a:r>
            <a:r>
              <a:rPr lang="vi-VN" sz="6000" b="1" i="1" dirty="0">
                <a:solidFill>
                  <a:schemeClr val="bg1"/>
                </a:solidFill>
                <a:effectLst>
                  <a:outerShdw blurRad="38100" dist="38100" dir="2700000" algn="tl">
                    <a:srgbClr val="000000">
                      <a:alpha val="43137"/>
                    </a:srgbClr>
                  </a:outerShdw>
                </a:effectLst>
                <a:latin typeface="+mj-lt"/>
                <a:cs typeface="Times New Roman" pitchFamily="18" charset="0"/>
              </a:rPr>
              <a:t>Đức </a:t>
            </a:r>
            <a:r>
              <a:rPr lang="vi-VN" sz="6000" b="1" i="1" dirty="0" smtClean="0">
                <a:solidFill>
                  <a:schemeClr val="bg1"/>
                </a:solidFill>
                <a:effectLst>
                  <a:outerShdw blurRad="38100" dist="38100" dir="2700000" algn="tl">
                    <a:srgbClr val="000000">
                      <a:alpha val="43137"/>
                    </a:srgbClr>
                  </a:outerShdw>
                </a:effectLst>
                <a:latin typeface="+mj-lt"/>
                <a:cs typeface="Times New Roman" pitchFamily="18" charset="0"/>
              </a:rPr>
              <a:t>Chúa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59020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Vang lên muôn lời ca,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Ta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ca ngợi Chúa, vì uy danh Người cao cả. Chiến mã với kỵ binh, Ngài đã quăng chìm đáy biển (ư).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6112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smtClean="0">
                <a:solidFill>
                  <a:srgbClr val="FFFF00"/>
                </a:solidFill>
                <a:effectLst>
                  <a:outerShdw blurRad="50800" algn="tl">
                    <a:srgbClr val="000000"/>
                  </a:outerShdw>
                </a:effectLst>
                <a:latin typeface="+mj-lt"/>
                <a:cs typeface="Times New Roman" pitchFamily="18" charset="0"/>
              </a:rPr>
              <a:t>Giáo</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Xứ</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Thiên</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Ân</a:t>
            </a:r>
            <a:endParaRPr lang="en-US" sz="6000" b="1" dirty="0" smtClean="0">
              <a:solidFill>
                <a:srgbClr val="FFFF00"/>
              </a:solidFill>
              <a:effectLst>
                <a:outerShdw blurRad="50800" algn="tl">
                  <a:srgbClr val="000000"/>
                </a:outerShdw>
              </a:effectLst>
              <a:latin typeface="+mj-lt"/>
              <a:cs typeface="Times New Roman" pitchFamily="18" charset="0"/>
            </a:endParaRPr>
          </a:p>
          <a:p>
            <a:pPr algn="ctr"/>
            <a:r>
              <a:rPr lang="en-US" sz="6000" b="1" dirty="0" err="1" smtClean="0">
                <a:solidFill>
                  <a:srgbClr val="FFFF00"/>
                </a:solidFill>
                <a:effectLst>
                  <a:outerShdw blurRad="50800" algn="tl">
                    <a:srgbClr val="000000"/>
                  </a:outerShdw>
                </a:effectLst>
                <a:latin typeface="+mj-lt"/>
                <a:cs typeface="Times New Roman" pitchFamily="18" charset="0"/>
              </a:rPr>
              <a:t>Thánh</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Lễ</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Vọng</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Phục</a:t>
            </a:r>
            <a:r>
              <a:rPr lang="en-US" sz="6000" b="1" dirty="0" smtClean="0">
                <a:solidFill>
                  <a:srgbClr val="FFFF00"/>
                </a:solidFill>
                <a:effectLst>
                  <a:outerShdw blurRad="50800" algn="tl">
                    <a:srgbClr val="000000"/>
                  </a:outerShdw>
                </a:effectLst>
                <a:latin typeface="+mj-lt"/>
                <a:cs typeface="Times New Roman" pitchFamily="18" charset="0"/>
              </a:rPr>
              <a:t> </a:t>
            </a:r>
            <a:r>
              <a:rPr lang="en-US" sz="6000" b="1" dirty="0" err="1" smtClean="0">
                <a:solidFill>
                  <a:srgbClr val="FFFF00"/>
                </a:solidFill>
                <a:effectLst>
                  <a:outerShdw blurRad="50800" algn="tl">
                    <a:srgbClr val="000000"/>
                  </a:outerShdw>
                </a:effectLst>
                <a:latin typeface="+mj-lt"/>
                <a:cs typeface="Times New Roman" pitchFamily="18" charset="0"/>
              </a:rPr>
              <a:t>Sinh</a:t>
            </a:r>
            <a:endParaRPr lang="en-US" sz="6000" b="1" dirty="0" smtClean="0">
              <a:solidFill>
                <a:srgbClr val="FFFF00"/>
              </a:solidFill>
              <a:effectLst>
                <a:outerShdw blurRad="50800" algn="tl">
                  <a:srgbClr val="000000"/>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304800" y="284915"/>
            <a:ext cx="8458200" cy="954107"/>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en-US" sz="2800" smtClean="0">
                <a:solidFill>
                  <a:schemeClr val="bg1"/>
                </a:solidFill>
              </a:rPr>
              <a:t>HÃY ĐẾN VỚI TA THÌ NGƯƠI SẼ ĐƯỢC SỐNG.</a:t>
            </a:r>
          </a:p>
          <a:p>
            <a:r>
              <a:rPr lang="en-US" sz="2800" smtClean="0">
                <a:solidFill>
                  <a:schemeClr val="bg1"/>
                </a:solidFill>
              </a:rPr>
              <a:t>TA SẼ LẬP VỚI CÁC NGƯƠI MỘT GIAO ƯỚC VĨNH CỮU</a:t>
            </a:r>
            <a:endParaRPr lang="en-US" sz="2800">
              <a:solidFill>
                <a:schemeClr val="bg1"/>
              </a:solidFill>
            </a:endParaRPr>
          </a:p>
        </p:txBody>
      </p:sp>
      <p:sp>
        <p:nvSpPr>
          <p:cNvPr id="6" name="TextBox 5"/>
          <p:cNvSpPr txBox="1"/>
          <p:nvPr/>
        </p:nvSpPr>
        <p:spPr>
          <a:xfrm>
            <a:off x="30480" y="1398389"/>
            <a:ext cx="5410200" cy="769441"/>
          </a:xfrm>
          <a:prstGeom prst="rect">
            <a:avLst/>
          </a:prstGeom>
          <a:noFill/>
        </p:spPr>
        <p:txBody>
          <a:bodyPr wrap="square" rtlCol="0">
            <a:spAutoFit/>
          </a:bodyPr>
          <a:lstStyle/>
          <a:p>
            <a:r>
              <a:rPr lang="en-US" sz="4400" smtClean="0">
                <a:solidFill>
                  <a:srgbClr val="FFFF00"/>
                </a:solidFill>
              </a:rPr>
              <a:t>Sách ngôn sứ I-sai-a</a:t>
            </a:r>
            <a:endParaRPr lang="en-US" sz="4400">
              <a:solidFill>
                <a:srgbClr val="FFFF00"/>
              </a:solidFill>
            </a:endParaRPr>
          </a:p>
        </p:txBody>
      </p:sp>
    </p:spTree>
    <p:extLst>
      <p:ext uri="{BB962C8B-B14F-4D97-AF65-F5344CB8AC3E}">
        <p14:creationId xmlns:p14="http://schemas.microsoft.com/office/powerpoint/2010/main" val="3832896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Đáp</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3</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Thánh</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vịnh</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12</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Đinh</a:t>
            </a:r>
            <a:r>
              <a:rPr lang="en-US" sz="4800"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Công</a:t>
            </a:r>
            <a:r>
              <a:rPr lang="en-US" sz="4800"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huỳnh</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43144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Các ngươi sẽ hân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hoan,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múc nước nơi suối Đấng Cứu Độ. Các ngươi sẽ hân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hoan,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múc nước nơi suối Đấng Cứu Độ.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41719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Pk1:</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Người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chính là Thiên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Chúa,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luôn đỡ nâng, giải cứu tôi. Chúa là chính sức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mạnh,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và là Đấng tôi ca ngợi.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13726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Chính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đã cứu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tôi,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thoát khỏi phong ba bão tố. Bạn nghèo hãy vui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mừng,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múc nước nơi nguồn cứu độ.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83666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Các ngươi sẽ hân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hoan,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múc nước nơi suối Đấng Cứu Độ. Các ngươi sẽ hân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hoan,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múc nước nơi suối Đấng Cứu Độ.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66546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Pk2</a:t>
            </a:r>
            <a:r>
              <a:rPr lang="vi-VN" sz="6000" b="1"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Hãy hát mừng danh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thánh,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vang tấu khúc nhạc thiết tha. Ca tụng những vĩ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nghiệp,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mà Người đã thương tác thành.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79529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smtClean="0">
                <a:solidFill>
                  <a:srgbClr val="FFFF00"/>
                </a:solidFill>
                <a:effectLst>
                  <a:outerShdw blurRad="50800" algn="tl">
                    <a:srgbClr val="000000"/>
                  </a:outerShdw>
                </a:effectLst>
                <a:cs typeface="Times New Roman" pitchFamily="18" charset="0"/>
              </a:rPr>
              <a:t>Giáo</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Xứ</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Thiên</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Ân</a:t>
            </a:r>
            <a:endParaRPr lang="en-US" sz="6000" b="1" dirty="0" smtClean="0">
              <a:solidFill>
                <a:srgbClr val="FFFF00"/>
              </a:solidFill>
              <a:effectLst>
                <a:outerShdw blurRad="50800" algn="tl">
                  <a:srgbClr val="000000"/>
                </a:outerShdw>
              </a:effectLst>
              <a:cs typeface="Times New Roman" pitchFamily="18" charset="0"/>
            </a:endParaRPr>
          </a:p>
          <a:p>
            <a:pPr algn="ctr"/>
            <a:r>
              <a:rPr lang="en-US" sz="6000" b="1" dirty="0" err="1" smtClean="0">
                <a:solidFill>
                  <a:srgbClr val="FFFF00"/>
                </a:solidFill>
                <a:effectLst>
                  <a:outerShdw blurRad="50800" algn="tl">
                    <a:srgbClr val="000000"/>
                  </a:outerShdw>
                </a:effectLst>
                <a:cs typeface="Times New Roman" pitchFamily="18" charset="0"/>
              </a:rPr>
              <a:t>Thánh</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Lễ</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Vọng</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Phục</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Sinh</a:t>
            </a:r>
            <a:endParaRPr lang="en-US" sz="6000" b="1" dirty="0" smtClean="0">
              <a:solidFill>
                <a:srgbClr val="FFFF00"/>
              </a:solidFill>
              <a:effectLst>
                <a:outerShdw blurRad="50800" algn="tl">
                  <a:srgbClr val="000000"/>
                </a:outerShdw>
              </a:effectLs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2" y="0"/>
            <a:ext cx="9109916" cy="5143500"/>
          </a:xfrm>
          <a:prstGeom prst="rect">
            <a:avLst/>
          </a:prstGeom>
        </p:spPr>
      </p:pic>
    </p:spTree>
    <p:extLst>
      <p:ext uri="{BB962C8B-B14F-4D97-AF65-F5344CB8AC3E}">
        <p14:creationId xmlns:p14="http://schemas.microsoft.com/office/powerpoint/2010/main" val="28078387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Loan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truyền giữa muôn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dân,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nhắc nhở cho bao dân nước. Người là Đấng siêu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việt,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thượng trí cao vời khôn lường.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9247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Các ngươi sẽ hân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hoan,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múc nước nơi suối Đấng Cứu Độ. Các ngươi sẽ hân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hoan,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múc nước nơi suối Đấng Cứu Độ.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377768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Pk3:</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Đàn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ca mừng Đức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Chúa,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hỡi chúng dân thành Si-on. Công nghiệp Chúa tác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thành,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mọi sự rất ư diệu kỳ.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1863882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Chúa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là Đức Thánh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Vương,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vĩ đại trên muôn dân nước. Mọi điều đó phải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được,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loan báo khắp mặt địa cầu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799663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1"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 Các ngươi sẽ hân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hoan,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múc nước nơi suối Đấng Cứu Độ. Các ngươi sẽ hân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hoan,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múc nước nơi suối Đấng Cứu Độ.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384566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smtClean="0">
                <a:solidFill>
                  <a:srgbClr val="FFFF00"/>
                </a:solidFill>
                <a:effectLst>
                  <a:outerShdw blurRad="50800" algn="tl">
                    <a:srgbClr val="000000"/>
                  </a:outerShdw>
                </a:effectLst>
                <a:cs typeface="Times New Roman" pitchFamily="18" charset="0"/>
              </a:rPr>
              <a:t>Giáo</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Xứ</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Thiên</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Ân</a:t>
            </a:r>
            <a:endParaRPr lang="en-US" sz="6000" b="1" dirty="0" smtClean="0">
              <a:solidFill>
                <a:srgbClr val="FFFF00"/>
              </a:solidFill>
              <a:effectLst>
                <a:outerShdw blurRad="50800" algn="tl">
                  <a:srgbClr val="000000"/>
                </a:outerShdw>
              </a:effectLst>
              <a:cs typeface="Times New Roman" pitchFamily="18" charset="0"/>
            </a:endParaRPr>
          </a:p>
          <a:p>
            <a:pPr algn="ctr"/>
            <a:r>
              <a:rPr lang="en-US" sz="6000" b="1" dirty="0" err="1" smtClean="0">
                <a:solidFill>
                  <a:srgbClr val="FFFF00"/>
                </a:solidFill>
                <a:effectLst>
                  <a:outerShdw blurRad="50800" algn="tl">
                    <a:srgbClr val="000000"/>
                  </a:outerShdw>
                </a:effectLst>
                <a:cs typeface="Times New Roman" pitchFamily="18" charset="0"/>
              </a:rPr>
              <a:t>Thánh</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Lễ</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Vọng</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Phục</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Sinh</a:t>
            </a:r>
            <a:endParaRPr lang="en-US" sz="6000" b="1" dirty="0" smtClean="0">
              <a:solidFill>
                <a:srgbClr val="FFFF00"/>
              </a:solidFill>
              <a:effectLst>
                <a:outerShdw blurRad="50800" algn="tl">
                  <a:srgbClr val="000000"/>
                </a:outerShdw>
              </a:effectLs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21740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962150"/>
            <a:ext cx="9144000" cy="1107996"/>
          </a:xfrm>
          <a:prstGeom prst="rect">
            <a:avLst/>
          </a:prstGeom>
        </p:spPr>
        <p:txBody>
          <a:bodyPr wrap="square">
            <a:spAutoFit/>
          </a:bodyPr>
          <a:lstStyle/>
          <a:p>
            <a:pPr algn="ctr"/>
            <a:r>
              <a:rPr lang="en-US" sz="6600" b="1" dirty="0" err="1" smtClean="0">
                <a:solidFill>
                  <a:srgbClr val="FF0000"/>
                </a:solidFill>
                <a:latin typeface="+mj-lt"/>
                <a:cs typeface="Times New Roman" pitchFamily="18" charset="0"/>
              </a:rPr>
              <a:t>Kinh</a:t>
            </a:r>
            <a:r>
              <a:rPr lang="en-US" sz="6600" b="1" dirty="0" smtClean="0">
                <a:solidFill>
                  <a:srgbClr val="FF0000"/>
                </a:solidFill>
                <a:latin typeface="+mj-lt"/>
                <a:cs typeface="Times New Roman" pitchFamily="18" charset="0"/>
              </a:rPr>
              <a:t> </a:t>
            </a:r>
            <a:r>
              <a:rPr lang="en-US" sz="6600" b="1" dirty="0" err="1" smtClean="0">
                <a:solidFill>
                  <a:srgbClr val="FF0000"/>
                </a:solidFill>
                <a:latin typeface="+mj-lt"/>
                <a:cs typeface="Times New Roman" pitchFamily="18" charset="0"/>
              </a:rPr>
              <a:t>Vinh</a:t>
            </a:r>
            <a:r>
              <a:rPr lang="en-US" sz="6600" b="1" dirty="0" smtClean="0">
                <a:solidFill>
                  <a:srgbClr val="FF0000"/>
                </a:solidFill>
                <a:latin typeface="+mj-lt"/>
                <a:cs typeface="Times New Roman" pitchFamily="18" charset="0"/>
              </a:rPr>
              <a:t> </a:t>
            </a:r>
            <a:r>
              <a:rPr lang="en-US" sz="6600" b="1" dirty="0" err="1" smtClean="0">
                <a:solidFill>
                  <a:srgbClr val="FF0000"/>
                </a:solidFill>
                <a:latin typeface="+mj-lt"/>
                <a:cs typeface="Times New Roman" pitchFamily="18" charset="0"/>
              </a:rPr>
              <a:t>Danh</a:t>
            </a:r>
            <a:endParaRPr lang="vi-VN" sz="6600" dirty="0">
              <a:solidFill>
                <a:prstClr val="black"/>
              </a:solidFill>
              <a:latin typeface="+mj-lt"/>
            </a:endParaRPr>
          </a:p>
        </p:txBody>
      </p:sp>
    </p:spTree>
    <p:extLst>
      <p:ext uri="{BB962C8B-B14F-4D97-AF65-F5344CB8AC3E}">
        <p14:creationId xmlns:p14="http://schemas.microsoft.com/office/powerpoint/2010/main" val="19123832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b="1" dirty="0" smtClean="0">
                <a:solidFill>
                  <a:srgbClr val="FF0000"/>
                </a:solidFill>
                <a:effectLst>
                  <a:outerShdw blurRad="38100" dist="38100" dir="2700000" algn="tl">
                    <a:srgbClr val="000000">
                      <a:alpha val="43137"/>
                    </a:srgbClr>
                  </a:outerShdw>
                </a:effectLst>
                <a:latin typeface="+mj-lt"/>
                <a:cs typeface="Times New Roman" pitchFamily="18" charset="0"/>
              </a:rPr>
              <a:t>Chủ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tế: Vinh danh Thiên Chúa trên các tầng trời.</a:t>
            </a:r>
            <a:b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b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A+B: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Và bình an dưới thế cho người thiện tâm.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798886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A:</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Chúng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con ca ngợi Chúa.</a:t>
            </a:r>
            <a:b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B:</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Chúng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con chúc tụng Chúa. </a:t>
            </a:r>
            <a:b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A:</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Chúng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con thờ lạy Chúa. </a:t>
            </a:r>
            <a:b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B:</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Chúng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con tôn vinh Chúa.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190535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A</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Chúng con cảm tạ Chúa vì vinh quang cao cả Chúa.</a:t>
            </a:r>
            <a:b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B: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Lạy Chúa là Thiên Chúa, là Vua trên trời, là Chúa Cha toàn năng.</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953522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Đáp</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Ca</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1</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Thánh</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Vịnh</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32</a:t>
            </a:r>
            <a:b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Đinh</a:t>
            </a:r>
            <a:r>
              <a:rPr lang="en-US" sz="4800"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Công</a:t>
            </a:r>
            <a:r>
              <a:rPr lang="en-US" sz="4800"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Huỳnh</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rPr>
              <a:t>A</a:t>
            </a:r>
            <a:r>
              <a:rPr lang="vi-VN" sz="6000" b="1" dirty="0">
                <a:solidFill>
                  <a:srgbClr val="FF0000"/>
                </a:solidFill>
                <a:effectLst>
                  <a:outerShdw blurRad="38100" dist="38100" dir="2700000" algn="tl">
                    <a:srgbClr val="000000">
                      <a:alpha val="43137"/>
                    </a:srgbClr>
                  </a:outerShdw>
                </a:effectLst>
                <a:latin typeface="+mj-lt"/>
              </a:rPr>
              <a:t>: </a:t>
            </a:r>
            <a:r>
              <a:rPr lang="vi-VN" sz="6000" b="1" dirty="0">
                <a:solidFill>
                  <a:srgbClr val="003399"/>
                </a:solidFill>
                <a:effectLst>
                  <a:outerShdw blurRad="38100" dist="38100" dir="2700000" algn="tl">
                    <a:srgbClr val="000000">
                      <a:alpha val="43137"/>
                    </a:srgbClr>
                  </a:outerShdw>
                </a:effectLst>
                <a:latin typeface="+mj-lt"/>
              </a:rPr>
              <a:t>Lạy con một Thiên Chúa,            Chúa </a:t>
            </a:r>
            <a:r>
              <a:rPr lang="vi-VN" sz="6000" b="1" dirty="0" smtClean="0">
                <a:solidFill>
                  <a:srgbClr val="003399"/>
                </a:solidFill>
                <a:effectLst>
                  <a:outerShdw blurRad="38100" dist="38100" dir="2700000" algn="tl">
                    <a:srgbClr val="000000">
                      <a:alpha val="43137"/>
                    </a:srgbClr>
                  </a:outerShdw>
                </a:effectLst>
                <a:latin typeface="+mj-lt"/>
              </a:rPr>
              <a:t>Giê-su Ki-tô</a:t>
            </a:r>
            <a:r>
              <a:rPr lang="vi-VN" sz="6000" b="1" dirty="0">
                <a:solidFill>
                  <a:srgbClr val="003399"/>
                </a:solidFill>
                <a:effectLst>
                  <a:outerShdw blurRad="38100" dist="38100" dir="2700000" algn="tl">
                    <a:srgbClr val="000000">
                      <a:alpha val="43137"/>
                    </a:srgbClr>
                  </a:outerShdw>
                </a:effectLst>
                <a:latin typeface="+mj-lt"/>
              </a:rPr>
              <a:t>.</a:t>
            </a:r>
            <a:br>
              <a:rPr lang="vi-VN" sz="6000" b="1" dirty="0">
                <a:solidFill>
                  <a:srgbClr val="003399"/>
                </a:solidFill>
                <a:effectLst>
                  <a:outerShdw blurRad="38100" dist="38100" dir="2700000" algn="tl">
                    <a:srgbClr val="000000">
                      <a:alpha val="43137"/>
                    </a:srgbClr>
                  </a:outerShdw>
                </a:effectLst>
                <a:latin typeface="+mj-lt"/>
              </a:rPr>
            </a:br>
            <a:r>
              <a:rPr lang="vi-VN" sz="6000" b="1" dirty="0">
                <a:solidFill>
                  <a:srgbClr val="FF0000"/>
                </a:solidFill>
                <a:effectLst>
                  <a:outerShdw blurRad="38100" dist="38100" dir="2700000" algn="tl">
                    <a:srgbClr val="000000">
                      <a:alpha val="43137"/>
                    </a:srgbClr>
                  </a:outerShdw>
                </a:effectLst>
                <a:latin typeface="+mj-lt"/>
              </a:rPr>
              <a:t>B: </a:t>
            </a:r>
            <a:r>
              <a:rPr lang="vi-VN" sz="6000" b="1" dirty="0">
                <a:solidFill>
                  <a:srgbClr val="003399"/>
                </a:solidFill>
                <a:effectLst>
                  <a:outerShdw blurRad="38100" dist="38100" dir="2700000" algn="tl">
                    <a:srgbClr val="000000">
                      <a:alpha val="43137"/>
                    </a:srgbClr>
                  </a:outerShdw>
                </a:effectLst>
                <a:latin typeface="+mj-lt"/>
              </a:rPr>
              <a:t>Lạy Chúa là Thiên Chúa, là Chiên Thiên Chúa là Con Đức Chúa Cha.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783253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A</a:t>
            </a:r>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Chúa xóa tội trần gian, xin thương xót chúng con.</a:t>
            </a:r>
            <a:b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B: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Chúa xóa tội trần gian, xin nhậm lời chúng con cầu khẩn.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10827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A</a:t>
            </a:r>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Chúa ngự bên hữu Đức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Chúa Cha, xin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thương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xót chúng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con.</a:t>
            </a:r>
            <a:b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B: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Vì lạy Chúa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Giê-su Ki-tô</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 chỉ có Chúa là Đấng Thánh.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042013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smtClean="0">
                <a:solidFill>
                  <a:srgbClr val="003399"/>
                </a:solidFill>
                <a:effectLst>
                  <a:outerShdw blurRad="38100" dist="38100" dir="2700000" algn="tl">
                    <a:srgbClr val="000000">
                      <a:alpha val="43137"/>
                    </a:srgbClr>
                  </a:outerShdw>
                </a:effectLst>
                <a:latin typeface="+mj-lt"/>
              </a:rPr>
              <a:t>Chỉ </a:t>
            </a:r>
            <a:r>
              <a:rPr lang="vi-VN" sz="5400" b="1" dirty="0">
                <a:solidFill>
                  <a:srgbClr val="003399"/>
                </a:solidFill>
                <a:effectLst>
                  <a:outerShdw blurRad="38100" dist="38100" dir="2700000" algn="tl">
                    <a:srgbClr val="000000">
                      <a:alpha val="43137"/>
                    </a:srgbClr>
                  </a:outerShdw>
                </a:effectLst>
                <a:latin typeface="+mj-lt"/>
              </a:rPr>
              <a:t>có Chúa là Chúa, chỉ có Chúa là đấng tối cao.</a:t>
            </a:r>
            <a:br>
              <a:rPr lang="vi-VN" sz="5400" b="1" dirty="0">
                <a:solidFill>
                  <a:srgbClr val="003399"/>
                </a:solidFill>
                <a:effectLst>
                  <a:outerShdw blurRad="38100" dist="38100" dir="2700000" algn="tl">
                    <a:srgbClr val="000000">
                      <a:alpha val="43137"/>
                    </a:srgbClr>
                  </a:outerShdw>
                </a:effectLst>
                <a:latin typeface="+mj-lt"/>
              </a:rPr>
            </a:br>
            <a:r>
              <a:rPr lang="vi-VN" sz="5400" b="1" dirty="0">
                <a:solidFill>
                  <a:srgbClr val="FF0000"/>
                </a:solidFill>
                <a:effectLst>
                  <a:outerShdw blurRad="38100" dist="38100" dir="2700000" algn="tl">
                    <a:srgbClr val="000000">
                      <a:alpha val="43137"/>
                    </a:srgbClr>
                  </a:outerShdw>
                </a:effectLst>
                <a:latin typeface="+mj-lt"/>
              </a:rPr>
              <a:t>A+B: </a:t>
            </a:r>
            <a:r>
              <a:rPr lang="vi-VN" sz="5400" b="1" dirty="0">
                <a:solidFill>
                  <a:srgbClr val="003399"/>
                </a:solidFill>
                <a:effectLst>
                  <a:outerShdw blurRad="38100" dist="38100" dir="2700000" algn="tl">
                    <a:srgbClr val="000000">
                      <a:alpha val="43137"/>
                    </a:srgbClr>
                  </a:outerShdw>
                </a:effectLst>
                <a:latin typeface="+mj-lt"/>
              </a:rPr>
              <a:t>Cùng Đức Chúa Thánh Thần trong vinh quang Đức </a:t>
            </a:r>
            <a:r>
              <a:rPr lang="vi-VN" sz="5400" b="1" dirty="0" smtClean="0">
                <a:solidFill>
                  <a:srgbClr val="003399"/>
                </a:solidFill>
                <a:effectLst>
                  <a:outerShdw blurRad="38100" dist="38100" dir="2700000" algn="tl">
                    <a:srgbClr val="000000">
                      <a:alpha val="43137"/>
                    </a:srgbClr>
                  </a:outerShdw>
                </a:effectLst>
                <a:latin typeface="+mj-lt"/>
              </a:rPr>
              <a:t>Chúa Cha</a:t>
            </a:r>
            <a:r>
              <a:rPr lang="vi-VN" sz="5400" b="1" dirty="0">
                <a:solidFill>
                  <a:srgbClr val="003399"/>
                </a:solidFill>
                <a:effectLst>
                  <a:outerShdw blurRad="38100" dist="38100" dir="2700000" algn="tl">
                    <a:srgbClr val="000000">
                      <a:alpha val="43137"/>
                    </a:srgbClr>
                  </a:outerShdw>
                </a:effectLst>
                <a:latin typeface="+mj-lt"/>
              </a:rPr>
              <a:t>. </a:t>
            </a:r>
            <a:r>
              <a:rPr lang="vi-VN" sz="5400" b="1" dirty="0" smtClean="0">
                <a:solidFill>
                  <a:srgbClr val="FF0000"/>
                </a:solidFill>
                <a:effectLst>
                  <a:outerShdw blurRad="38100" dist="38100" dir="2700000" algn="tl">
                    <a:srgbClr val="000000">
                      <a:alpha val="43137"/>
                    </a:srgbClr>
                  </a:outerShdw>
                </a:effectLst>
                <a:latin typeface="+mj-lt"/>
              </a:rPr>
              <a:t>Amen</a:t>
            </a:r>
            <a:r>
              <a:rPr lang="vi-VN" sz="5400" b="1" dirty="0">
                <a:solidFill>
                  <a:srgbClr val="FF0000"/>
                </a:solidFill>
                <a:effectLst>
                  <a:outerShdw blurRad="38100" dist="38100" dir="2700000" algn="tl">
                    <a:srgbClr val="000000">
                      <a:alpha val="43137"/>
                    </a:srgbClr>
                  </a:outerShdw>
                </a:effectLst>
                <a:latin typeface="+mj-lt"/>
              </a:rPr>
              <a:t>. </a:t>
            </a:r>
            <a:endParaRPr lang="en-US" sz="54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1734682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smtClean="0">
                <a:solidFill>
                  <a:srgbClr val="FFFF00"/>
                </a:solidFill>
                <a:effectLst>
                  <a:outerShdw blurRad="50800" algn="tl">
                    <a:srgbClr val="000000"/>
                  </a:outerShdw>
                </a:effectLst>
                <a:cs typeface="Times New Roman" pitchFamily="18" charset="0"/>
              </a:rPr>
              <a:t>Giáo</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Xứ</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Thiên</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Ân</a:t>
            </a:r>
            <a:endParaRPr lang="en-US" sz="6000" b="1" dirty="0" smtClean="0">
              <a:solidFill>
                <a:srgbClr val="FFFF00"/>
              </a:solidFill>
              <a:effectLst>
                <a:outerShdw blurRad="50800" algn="tl">
                  <a:srgbClr val="000000"/>
                </a:outerShdw>
              </a:effectLst>
              <a:cs typeface="Times New Roman" pitchFamily="18" charset="0"/>
            </a:endParaRPr>
          </a:p>
          <a:p>
            <a:pPr algn="ctr"/>
            <a:r>
              <a:rPr lang="en-US" sz="6000" b="1" dirty="0" err="1" smtClean="0">
                <a:solidFill>
                  <a:srgbClr val="FFFF00"/>
                </a:solidFill>
                <a:effectLst>
                  <a:outerShdw blurRad="50800" algn="tl">
                    <a:srgbClr val="000000"/>
                  </a:outerShdw>
                </a:effectLst>
                <a:cs typeface="Times New Roman" pitchFamily="18" charset="0"/>
              </a:rPr>
              <a:t>Thánh</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Lễ</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Vọng</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Phục</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Sinh</a:t>
            </a:r>
            <a:endParaRPr lang="en-US" sz="6000" b="1" dirty="0" smtClean="0">
              <a:solidFill>
                <a:srgbClr val="FFFF00"/>
              </a:solidFill>
              <a:effectLst>
                <a:outerShdw blurRad="50800" algn="tl">
                  <a:srgbClr val="000000"/>
                </a:outerShdw>
              </a:effectLs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870889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smtClean="0">
                <a:solidFill>
                  <a:srgbClr val="FF0000"/>
                </a:solidFill>
                <a:effectLst>
                  <a:outerShdw blurRad="50800" algn="tl">
                    <a:srgbClr val="000000"/>
                  </a:outerShdw>
                </a:effectLst>
                <a:latin typeface="+mj-lt"/>
                <a:cs typeface="Times New Roman" pitchFamily="18" charset="0"/>
              </a:rPr>
              <a:t>Giáo</a:t>
            </a:r>
            <a:r>
              <a:rPr lang="en-US" sz="6000" b="1" dirty="0" smtClean="0">
                <a:solidFill>
                  <a:srgbClr val="FF0000"/>
                </a:solidFill>
                <a:effectLst>
                  <a:outerShdw blurRad="50800" algn="tl">
                    <a:srgbClr val="000000"/>
                  </a:outerShdw>
                </a:effectLst>
                <a:latin typeface="+mj-lt"/>
                <a:cs typeface="Times New Roman" pitchFamily="18" charset="0"/>
              </a:rPr>
              <a:t> </a:t>
            </a:r>
            <a:r>
              <a:rPr lang="en-US" sz="6000" b="1" dirty="0" err="1" smtClean="0">
                <a:solidFill>
                  <a:srgbClr val="FF0000"/>
                </a:solidFill>
                <a:effectLst>
                  <a:outerShdw blurRad="50800" algn="tl">
                    <a:srgbClr val="000000"/>
                  </a:outerShdw>
                </a:effectLst>
                <a:latin typeface="+mj-lt"/>
                <a:cs typeface="Times New Roman" pitchFamily="18" charset="0"/>
              </a:rPr>
              <a:t>Xứ</a:t>
            </a:r>
            <a:r>
              <a:rPr lang="en-US" sz="6000" b="1" dirty="0" smtClean="0">
                <a:solidFill>
                  <a:srgbClr val="FF0000"/>
                </a:solidFill>
                <a:effectLst>
                  <a:outerShdw blurRad="50800" algn="tl">
                    <a:srgbClr val="000000"/>
                  </a:outerShdw>
                </a:effectLst>
                <a:latin typeface="+mj-lt"/>
                <a:cs typeface="Times New Roman" pitchFamily="18" charset="0"/>
              </a:rPr>
              <a:t> </a:t>
            </a:r>
            <a:r>
              <a:rPr lang="en-US" sz="6000" b="1" dirty="0" err="1" smtClean="0">
                <a:solidFill>
                  <a:srgbClr val="FF0000"/>
                </a:solidFill>
                <a:effectLst>
                  <a:outerShdw blurRad="50800" algn="tl">
                    <a:srgbClr val="000000"/>
                  </a:outerShdw>
                </a:effectLst>
                <a:latin typeface="+mj-lt"/>
                <a:cs typeface="Times New Roman" pitchFamily="18" charset="0"/>
              </a:rPr>
              <a:t>Thiên</a:t>
            </a:r>
            <a:r>
              <a:rPr lang="en-US" sz="6000" b="1" dirty="0" smtClean="0">
                <a:solidFill>
                  <a:srgbClr val="FF0000"/>
                </a:solidFill>
                <a:effectLst>
                  <a:outerShdw blurRad="50800" algn="tl">
                    <a:srgbClr val="000000"/>
                  </a:outerShdw>
                </a:effectLst>
                <a:latin typeface="+mj-lt"/>
                <a:cs typeface="Times New Roman" pitchFamily="18" charset="0"/>
              </a:rPr>
              <a:t> </a:t>
            </a:r>
            <a:r>
              <a:rPr lang="en-US" sz="6000" b="1" dirty="0" err="1" smtClean="0">
                <a:solidFill>
                  <a:srgbClr val="FF0000"/>
                </a:solidFill>
                <a:effectLst>
                  <a:outerShdw blurRad="50800" algn="tl">
                    <a:srgbClr val="000000"/>
                  </a:outerShdw>
                </a:effectLst>
                <a:latin typeface="+mj-lt"/>
                <a:cs typeface="Times New Roman" pitchFamily="18" charset="0"/>
              </a:rPr>
              <a:t>Ân</a:t>
            </a:r>
            <a:endParaRPr lang="en-US" sz="6000" b="1" dirty="0" smtClean="0">
              <a:solidFill>
                <a:srgbClr val="FF0000"/>
              </a:solidFill>
              <a:effectLst>
                <a:outerShdw blurRad="50800" algn="tl">
                  <a:srgbClr val="000000"/>
                </a:outerShdw>
              </a:effectLst>
              <a:latin typeface="+mj-lt"/>
              <a:cs typeface="Times New Roman" pitchFamily="18" charset="0"/>
            </a:endParaRPr>
          </a:p>
          <a:p>
            <a:pPr algn="ctr"/>
            <a:r>
              <a:rPr lang="en-US" sz="6000" b="1" dirty="0" err="1" smtClean="0">
                <a:solidFill>
                  <a:srgbClr val="FF0000"/>
                </a:solidFill>
                <a:effectLst>
                  <a:outerShdw blurRad="50800" algn="tl">
                    <a:srgbClr val="000000"/>
                  </a:outerShdw>
                </a:effectLst>
                <a:latin typeface="+mj-lt"/>
                <a:cs typeface="Times New Roman" pitchFamily="18" charset="0"/>
              </a:rPr>
              <a:t>Thánh</a:t>
            </a:r>
            <a:r>
              <a:rPr lang="en-US" sz="6000" b="1" dirty="0" smtClean="0">
                <a:solidFill>
                  <a:srgbClr val="FF0000"/>
                </a:solidFill>
                <a:effectLst>
                  <a:outerShdw blurRad="50800" algn="tl">
                    <a:srgbClr val="000000"/>
                  </a:outerShdw>
                </a:effectLst>
                <a:latin typeface="+mj-lt"/>
                <a:cs typeface="Times New Roman" pitchFamily="18" charset="0"/>
              </a:rPr>
              <a:t> </a:t>
            </a:r>
            <a:r>
              <a:rPr lang="en-US" sz="6000" b="1" dirty="0" err="1" smtClean="0">
                <a:solidFill>
                  <a:srgbClr val="FF0000"/>
                </a:solidFill>
                <a:effectLst>
                  <a:outerShdw blurRad="50800" algn="tl">
                    <a:srgbClr val="000000"/>
                  </a:outerShdw>
                </a:effectLst>
                <a:latin typeface="+mj-lt"/>
                <a:cs typeface="Times New Roman" pitchFamily="18" charset="0"/>
              </a:rPr>
              <a:t>Lễ</a:t>
            </a:r>
            <a:r>
              <a:rPr lang="en-US" sz="6000" b="1" dirty="0" smtClean="0">
                <a:solidFill>
                  <a:srgbClr val="FF0000"/>
                </a:solidFill>
                <a:effectLst>
                  <a:outerShdw blurRad="50800" algn="tl">
                    <a:srgbClr val="000000"/>
                  </a:outerShdw>
                </a:effectLst>
                <a:latin typeface="+mj-lt"/>
                <a:cs typeface="Times New Roman" pitchFamily="18" charset="0"/>
              </a:rPr>
              <a:t> </a:t>
            </a:r>
            <a:r>
              <a:rPr lang="en-US" sz="6000" b="1" dirty="0" err="1" smtClean="0">
                <a:solidFill>
                  <a:srgbClr val="FF0000"/>
                </a:solidFill>
                <a:effectLst>
                  <a:outerShdw blurRad="50800" algn="tl">
                    <a:srgbClr val="000000"/>
                  </a:outerShdw>
                </a:effectLst>
                <a:latin typeface="+mj-lt"/>
                <a:cs typeface="Times New Roman" pitchFamily="18" charset="0"/>
              </a:rPr>
              <a:t>Vọng</a:t>
            </a:r>
            <a:r>
              <a:rPr lang="en-US" sz="6000" b="1" dirty="0" smtClean="0">
                <a:solidFill>
                  <a:srgbClr val="FF0000"/>
                </a:solidFill>
                <a:effectLst>
                  <a:outerShdw blurRad="50800" algn="tl">
                    <a:srgbClr val="000000"/>
                  </a:outerShdw>
                </a:effectLst>
                <a:latin typeface="+mj-lt"/>
                <a:cs typeface="Times New Roman" pitchFamily="18" charset="0"/>
              </a:rPr>
              <a:t> </a:t>
            </a:r>
            <a:r>
              <a:rPr lang="en-US" sz="6000" b="1" dirty="0" err="1" smtClean="0">
                <a:solidFill>
                  <a:srgbClr val="FF0000"/>
                </a:solidFill>
                <a:effectLst>
                  <a:outerShdw blurRad="50800" algn="tl">
                    <a:srgbClr val="000000"/>
                  </a:outerShdw>
                </a:effectLst>
                <a:latin typeface="+mj-lt"/>
                <a:cs typeface="Times New Roman" pitchFamily="18" charset="0"/>
              </a:rPr>
              <a:t>Phục</a:t>
            </a:r>
            <a:r>
              <a:rPr lang="en-US" sz="6000" b="1" dirty="0" smtClean="0">
                <a:solidFill>
                  <a:srgbClr val="FF0000"/>
                </a:solidFill>
                <a:effectLst>
                  <a:outerShdw blurRad="50800" algn="tl">
                    <a:srgbClr val="000000"/>
                  </a:outerShdw>
                </a:effectLst>
                <a:latin typeface="+mj-lt"/>
                <a:cs typeface="Times New Roman" pitchFamily="18" charset="0"/>
              </a:rPr>
              <a:t> </a:t>
            </a:r>
            <a:r>
              <a:rPr lang="en-US" sz="6000" b="1" dirty="0" err="1" smtClean="0">
                <a:solidFill>
                  <a:srgbClr val="FF0000"/>
                </a:solidFill>
                <a:effectLst>
                  <a:outerShdw blurRad="50800" algn="tl">
                    <a:srgbClr val="000000"/>
                  </a:outerShdw>
                </a:effectLst>
                <a:latin typeface="+mj-lt"/>
                <a:cs typeface="Times New Roman" pitchFamily="18" charset="0"/>
              </a:rPr>
              <a:t>Sinh</a:t>
            </a:r>
            <a:endParaRPr lang="en-US" sz="6000" b="1" dirty="0" smtClean="0">
              <a:solidFill>
                <a:srgbClr val="FF0000"/>
              </a:solidFill>
              <a:effectLst>
                <a:outerShdw blurRad="50800" algn="tl">
                  <a:srgbClr val="000000"/>
                </a:outerShdw>
              </a:effectLst>
              <a:latin typeface="+mj-lt"/>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0375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85750"/>
            <a:ext cx="9144000" cy="5143499"/>
          </a:xfrm>
        </p:spPr>
        <p:txBody>
          <a:bodyPr>
            <a:normAutofit/>
          </a:bodyPr>
          <a:lstStyle/>
          <a:p>
            <a:r>
              <a:rPr lang="en-US" sz="6600" b="1" dirty="0" err="1" smtClean="0">
                <a:solidFill>
                  <a:srgbClr val="FF0000"/>
                </a:solidFill>
                <a:latin typeface="+mj-lt"/>
                <a:cs typeface="Times New Roman" pitchFamily="18" charset="0"/>
              </a:rPr>
              <a:t>Đáp</a:t>
            </a:r>
            <a:r>
              <a:rPr lang="en-US" sz="6600" b="1" dirty="0" smtClean="0">
                <a:solidFill>
                  <a:srgbClr val="FF0000"/>
                </a:solidFill>
                <a:latin typeface="+mj-lt"/>
                <a:cs typeface="Times New Roman" pitchFamily="18" charset="0"/>
              </a:rPr>
              <a:t> </a:t>
            </a:r>
            <a:r>
              <a:rPr lang="en-US" sz="6600" b="1" dirty="0" err="1" smtClean="0">
                <a:solidFill>
                  <a:srgbClr val="FF0000"/>
                </a:solidFill>
                <a:latin typeface="+mj-lt"/>
                <a:cs typeface="Times New Roman" pitchFamily="18" charset="0"/>
              </a:rPr>
              <a:t>Ca</a:t>
            </a:r>
            <a:r>
              <a:rPr lang="en-US" sz="6600" b="1" dirty="0" smtClean="0">
                <a:solidFill>
                  <a:srgbClr val="FF0000"/>
                </a:solidFill>
                <a:latin typeface="+mj-lt"/>
                <a:cs typeface="Times New Roman" pitchFamily="18" charset="0"/>
              </a:rPr>
              <a:t>                    </a:t>
            </a:r>
            <a:r>
              <a:rPr lang="en-US" sz="6600" b="1" dirty="0" err="1" smtClean="0">
                <a:solidFill>
                  <a:srgbClr val="FF0000"/>
                </a:solidFill>
                <a:latin typeface="+mj-lt"/>
                <a:cs typeface="Times New Roman" pitchFamily="18" charset="0"/>
              </a:rPr>
              <a:t>Thánh</a:t>
            </a:r>
            <a:r>
              <a:rPr lang="en-US" sz="6600" b="1" dirty="0" smtClean="0">
                <a:solidFill>
                  <a:srgbClr val="FF0000"/>
                </a:solidFill>
                <a:latin typeface="+mj-lt"/>
                <a:cs typeface="Times New Roman" pitchFamily="18" charset="0"/>
              </a:rPr>
              <a:t> </a:t>
            </a:r>
            <a:r>
              <a:rPr lang="en-US" sz="6600" b="1" dirty="0" err="1" smtClean="0">
                <a:solidFill>
                  <a:srgbClr val="FF0000"/>
                </a:solidFill>
                <a:latin typeface="+mj-lt"/>
                <a:cs typeface="Times New Roman" pitchFamily="18" charset="0"/>
              </a:rPr>
              <a:t>Vịnh</a:t>
            </a:r>
            <a:r>
              <a:rPr lang="en-US" sz="6600" b="1" dirty="0" smtClean="0">
                <a:solidFill>
                  <a:srgbClr val="FF0000"/>
                </a:solidFill>
                <a:latin typeface="+mj-lt"/>
                <a:cs typeface="Times New Roman" pitchFamily="18" charset="0"/>
              </a:rPr>
              <a:t> 117             03 </a:t>
            </a:r>
            <a:r>
              <a:rPr lang="en-US" sz="6600" b="1" dirty="0" err="1" smtClean="0">
                <a:solidFill>
                  <a:srgbClr val="FF0000"/>
                </a:solidFill>
                <a:latin typeface="+mj-lt"/>
                <a:cs typeface="Times New Roman" pitchFamily="18" charset="0"/>
              </a:rPr>
              <a:t>Câu</a:t>
            </a:r>
            <a:r>
              <a:rPr lang="en-US" sz="6600" b="1" dirty="0" smtClean="0">
                <a:solidFill>
                  <a:srgbClr val="003399"/>
                </a:solidFill>
                <a:latin typeface="+mj-lt"/>
                <a:cs typeface="Times New Roman" pitchFamily="18" charset="0"/>
              </a:rPr>
              <a:t/>
            </a:r>
            <a:br>
              <a:rPr lang="en-US" sz="6600" b="1" dirty="0" smtClean="0">
                <a:solidFill>
                  <a:srgbClr val="003399"/>
                </a:solidFill>
                <a:latin typeface="+mj-lt"/>
                <a:cs typeface="Times New Roman" pitchFamily="18" charset="0"/>
              </a:rPr>
            </a:br>
            <a:r>
              <a:rPr lang="en-US" sz="4800" b="1" i="1" dirty="0" err="1" smtClean="0">
                <a:solidFill>
                  <a:srgbClr val="003399"/>
                </a:solidFill>
                <a:latin typeface="+mj-lt"/>
                <a:cs typeface="Times New Roman" pitchFamily="18" charset="0"/>
              </a:rPr>
              <a:t>Đinh</a:t>
            </a:r>
            <a:r>
              <a:rPr lang="en-US" sz="4800" b="1" i="1" dirty="0" smtClean="0">
                <a:solidFill>
                  <a:srgbClr val="003399"/>
                </a:solidFill>
                <a:latin typeface="+mj-lt"/>
                <a:cs typeface="Times New Roman" pitchFamily="18" charset="0"/>
              </a:rPr>
              <a:t> </a:t>
            </a:r>
            <a:r>
              <a:rPr lang="en-US" sz="4800" b="1" i="1" dirty="0" err="1" smtClean="0">
                <a:solidFill>
                  <a:srgbClr val="003399"/>
                </a:solidFill>
                <a:latin typeface="+mj-lt"/>
                <a:cs typeface="Times New Roman" pitchFamily="18" charset="0"/>
              </a:rPr>
              <a:t>Công</a:t>
            </a:r>
            <a:r>
              <a:rPr lang="en-US" sz="4800" b="1" i="1" dirty="0" smtClean="0">
                <a:solidFill>
                  <a:srgbClr val="003399"/>
                </a:solidFill>
                <a:latin typeface="+mj-lt"/>
                <a:cs typeface="Times New Roman" pitchFamily="18" charset="0"/>
              </a:rPr>
              <a:t> </a:t>
            </a:r>
            <a:r>
              <a:rPr lang="en-US" sz="4800" b="1" i="1" dirty="0" err="1" smtClean="0">
                <a:solidFill>
                  <a:srgbClr val="003399"/>
                </a:solidFill>
                <a:latin typeface="+mj-lt"/>
                <a:cs typeface="Times New Roman" pitchFamily="18" charset="0"/>
              </a:rPr>
              <a:t>huỳnh</a:t>
            </a:r>
            <a:r>
              <a:rPr lang="en-US" sz="6600" b="1" dirty="0" smtClean="0">
                <a:solidFill>
                  <a:srgbClr val="FF0000"/>
                </a:solidFill>
                <a:latin typeface="+mj-lt"/>
                <a:cs typeface="Times New Roman" pitchFamily="18" charset="0"/>
              </a:rPr>
              <a:t/>
            </a:r>
            <a:br>
              <a:rPr lang="en-US" sz="6600" b="1" dirty="0" smtClean="0">
                <a:solidFill>
                  <a:srgbClr val="FF0000"/>
                </a:solidFill>
                <a:latin typeface="+mj-lt"/>
                <a:cs typeface="Times New Roman" pitchFamily="18" charset="0"/>
              </a:rPr>
            </a:br>
            <a:endParaRPr lang="en-US" sz="66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14875657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lnSpc>
                <a:spcPct val="150000"/>
              </a:lnSpc>
            </a:pPr>
            <a:r>
              <a:rPr lang="vi-VN" sz="66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6600" b="1" dirty="0" smtClean="0">
                <a:solidFill>
                  <a:srgbClr val="003399"/>
                </a:solidFill>
                <a:effectLst>
                  <a:outerShdw blurRad="38100" dist="38100" dir="2700000" algn="tl">
                    <a:srgbClr val="000000">
                      <a:alpha val="43137"/>
                    </a:srgbClr>
                  </a:outerShdw>
                </a:effectLst>
                <a:latin typeface="+mj-lt"/>
                <a:cs typeface="Times New Roman" pitchFamily="18" charset="0"/>
              </a:rPr>
              <a:t> Al-lê-lu-ia. Al-lê-lu-ia. Al-lê-lu-ia. Al-lê-lu-ia. </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388860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fontScale="90000"/>
          </a:bodyPr>
          <a:lstStyle/>
          <a:p>
            <a:pPr algn="just"/>
            <a:r>
              <a:rPr lang="vi-VN" sz="6200" b="1" dirty="0" smtClean="0">
                <a:solidFill>
                  <a:srgbClr val="FF0000"/>
                </a:solidFill>
                <a:effectLst>
                  <a:outerShdw blurRad="38100" dist="38100" dir="2700000" algn="tl">
                    <a:srgbClr val="000000">
                      <a:alpha val="43137"/>
                    </a:srgbClr>
                  </a:outerShdw>
                </a:effectLst>
                <a:latin typeface="+mj-lt"/>
                <a:cs typeface="Times New Roman" pitchFamily="18" charset="0"/>
              </a:rPr>
              <a:t>Pk1:</a:t>
            </a:r>
            <a:r>
              <a:rPr lang="vi-VN" sz="6200" b="1" dirty="0" smtClean="0">
                <a:solidFill>
                  <a:srgbClr val="003399"/>
                </a:solidFill>
                <a:effectLst>
                  <a:outerShdw blurRad="38100" dist="38100" dir="2700000" algn="tl">
                    <a:srgbClr val="000000">
                      <a:alpha val="43137"/>
                    </a:srgbClr>
                  </a:outerShdw>
                </a:effectLst>
                <a:latin typeface="+mj-lt"/>
                <a:cs typeface="Times New Roman" pitchFamily="18" charset="0"/>
              </a:rPr>
              <a:t> Hãy cảm tạ Chúa, vì Chúa hảo tâm, vì đức từ bi, của Người muôn đời. Nhà is-ra-el, hãy hát mừng lên, Đức từ bi Người, tồn tại đến muôn đời. </a:t>
            </a:r>
            <a:endParaRPr lang="vi-VN" sz="62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009401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lnSpc>
                <a:spcPct val="150000"/>
              </a:lnSpc>
            </a:pPr>
            <a:r>
              <a:rPr lang="vi-VN" sz="66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6600" b="1" dirty="0" smtClean="0">
                <a:solidFill>
                  <a:srgbClr val="003399"/>
                </a:solidFill>
                <a:effectLst>
                  <a:outerShdw blurRad="38100" dist="38100" dir="2700000" algn="tl">
                    <a:srgbClr val="000000">
                      <a:alpha val="43137"/>
                    </a:srgbClr>
                  </a:outerShdw>
                </a:effectLst>
                <a:latin typeface="+mj-lt"/>
                <a:cs typeface="Times New Roman" pitchFamily="18" charset="0"/>
              </a:rPr>
              <a:t> Al-lê-lu-ia. Al-lê-lu-ia. Al-lê-lu-ia. Al-lê-lu-ia. </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056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Địa cầu đầy ân sủng Chúa. Địa cầu đầy ân sủng Ngài. </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32618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Pk2: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Cánh tay phải Chúa, hùng vĩ quyền uy, đã nhắc hồn con, lên bằng oai lực. Sự chết sẽ không chiến thắng được con, suốt đời loan truyền, sự việc Chúa đã làm: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049043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lnSpc>
                <a:spcPct val="150000"/>
              </a:lnSpc>
            </a:pPr>
            <a:r>
              <a:rPr lang="vi-VN" sz="66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6600" b="1" dirty="0" smtClean="0">
                <a:solidFill>
                  <a:srgbClr val="003399"/>
                </a:solidFill>
                <a:effectLst>
                  <a:outerShdw blurRad="38100" dist="38100" dir="2700000" algn="tl">
                    <a:srgbClr val="000000">
                      <a:alpha val="43137"/>
                    </a:srgbClr>
                  </a:outerShdw>
                </a:effectLst>
                <a:latin typeface="+mj-lt"/>
                <a:cs typeface="Times New Roman" pitchFamily="18" charset="0"/>
              </a:rPr>
              <a:t> Al-lê-lu-ia. Al-lê-lu-ia. Al-lê-lu-ia. Al-lê-lu-ia. </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013586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Pk3: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Chính đây hòn đá, mà những thợ xây, mà những thợ xây, bỏ loại ra ngoài. Hòn đá biến nên, đá góc tường cao. Chúa làm bao điều, kỳ diệu trước muôn người.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107849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lnSpc>
                <a:spcPct val="150000"/>
              </a:lnSpc>
            </a:pPr>
            <a:r>
              <a:rPr lang="vi-VN" sz="66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6600" b="1" dirty="0" smtClean="0">
                <a:solidFill>
                  <a:srgbClr val="003399"/>
                </a:solidFill>
                <a:effectLst>
                  <a:outerShdw blurRad="38100" dist="38100" dir="2700000" algn="tl">
                    <a:srgbClr val="000000">
                      <a:alpha val="43137"/>
                    </a:srgbClr>
                  </a:outerShdw>
                </a:effectLst>
                <a:latin typeface="+mj-lt"/>
                <a:cs typeface="Times New Roman" pitchFamily="18" charset="0"/>
              </a:rPr>
              <a:t> Al-lê-lu-ia. Al-lê-lu-ia. Al-lê-lu-ia. Al-lê-lu-ia. </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09170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pPr algn="just"/>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18984748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31782"/>
          </a:xfrm>
          <a:prstGeom prst="rect">
            <a:avLst/>
          </a:prstGeom>
        </p:spPr>
      </p:pic>
    </p:spTree>
    <p:extLst>
      <p:ext uri="{BB962C8B-B14F-4D97-AF65-F5344CB8AC3E}">
        <p14:creationId xmlns:p14="http://schemas.microsoft.com/office/powerpoint/2010/main" val="18984748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2554545"/>
          </a:xfrm>
          <a:prstGeom prst="rect">
            <a:avLst/>
          </a:prstGeom>
        </p:spPr>
        <p:txBody>
          <a:bodyPr wrap="square">
            <a:spAutoFit/>
          </a:bodyPr>
          <a:lstStyle/>
          <a:p>
            <a:pPr lvl="1" algn="ctr"/>
            <a:r>
              <a:rPr lang="en-US" sz="8000" b="1" smtClean="0">
                <a:solidFill>
                  <a:srgbClr val="FF0000"/>
                </a:solidFill>
                <a:effectLst>
                  <a:outerShdw blurRad="50800" algn="tl">
                    <a:srgbClr val="000000"/>
                  </a:outerShdw>
                </a:effectLst>
                <a:latin typeface="+mj-lt"/>
                <a:cs typeface="Times New Roman" pitchFamily="18" charset="0"/>
              </a:rPr>
              <a:t>Tuyên Xưng</a:t>
            </a:r>
          </a:p>
          <a:p>
            <a:pPr lvl="1" algn="ctr"/>
            <a:r>
              <a:rPr lang="en-US" sz="8000" b="1" smtClean="0">
                <a:solidFill>
                  <a:srgbClr val="FF0000"/>
                </a:solidFill>
                <a:effectLst>
                  <a:outerShdw blurRad="50800" algn="tl">
                    <a:srgbClr val="000000"/>
                  </a:outerShdw>
                </a:effectLst>
                <a:latin typeface="+mj-lt"/>
                <a:cs typeface="Times New Roman" pitchFamily="18" charset="0"/>
              </a:rPr>
              <a:t>Đức Tin</a:t>
            </a:r>
            <a:endParaRPr lang="en-US" sz="8000" b="1" dirty="0" smtClean="0">
              <a:solidFill>
                <a:srgbClr val="FF0000"/>
              </a:solidFill>
              <a:effectLst>
                <a:outerShdw blurRad="50800" algn="tl">
                  <a:srgbClr val="000000"/>
                </a:outerShdw>
              </a:effectLst>
              <a:latin typeface="+mj-lt"/>
              <a:cs typeface="Times New Roman" pitchFamily="18" charset="0"/>
            </a:endParaRPr>
          </a:p>
        </p:txBody>
      </p:sp>
    </p:spTree>
    <p:extLst>
      <p:ext uri="{BB962C8B-B14F-4D97-AF65-F5344CB8AC3E}">
        <p14:creationId xmlns:p14="http://schemas.microsoft.com/office/powerpoint/2010/main" val="34862848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846659"/>
          </a:xfrm>
          <a:prstGeom prst="rect">
            <a:avLst/>
          </a:prstGeom>
        </p:spPr>
        <p:txBody>
          <a:bodyPr wrap="square">
            <a:spAutoFit/>
          </a:bodyPr>
          <a:lstStyle/>
          <a:p>
            <a:pPr algn="ctr"/>
            <a:r>
              <a:rPr lang="en-US" sz="5400" b="1" dirty="0" err="1" smtClean="0">
                <a:solidFill>
                  <a:srgbClr val="FF0000"/>
                </a:solidFill>
                <a:effectLst>
                  <a:outerShdw blurRad="50800" algn="tl">
                    <a:srgbClr val="000000"/>
                  </a:outerShdw>
                </a:effectLst>
                <a:latin typeface="+mj-lt"/>
                <a:cs typeface="Times New Roman" pitchFamily="18" charset="0"/>
              </a:rPr>
              <a:t>Nghi</a:t>
            </a:r>
            <a:r>
              <a:rPr lang="en-US" sz="5400" b="1" dirty="0" smtClean="0">
                <a:solidFill>
                  <a:srgbClr val="FF0000"/>
                </a:solidFill>
                <a:effectLst>
                  <a:outerShdw blurRad="50800" algn="tl">
                    <a:srgbClr val="000000"/>
                  </a:outerShdw>
                </a:effectLst>
                <a:latin typeface="+mj-lt"/>
                <a:cs typeface="Times New Roman" pitchFamily="18" charset="0"/>
              </a:rPr>
              <a:t> </a:t>
            </a:r>
            <a:r>
              <a:rPr lang="en-US" sz="5400" b="1" dirty="0" err="1" smtClean="0">
                <a:solidFill>
                  <a:srgbClr val="FF0000"/>
                </a:solidFill>
                <a:effectLst>
                  <a:outerShdw blurRad="50800" algn="tl">
                    <a:srgbClr val="000000"/>
                  </a:outerShdw>
                </a:effectLst>
                <a:latin typeface="+mj-lt"/>
                <a:cs typeface="Times New Roman" pitchFamily="18" charset="0"/>
              </a:rPr>
              <a:t>Thức</a:t>
            </a:r>
            <a:r>
              <a:rPr lang="en-US" sz="5400" b="1" dirty="0" smtClean="0">
                <a:solidFill>
                  <a:srgbClr val="FF0000"/>
                </a:solidFill>
                <a:effectLst>
                  <a:outerShdw blurRad="50800" algn="tl">
                    <a:srgbClr val="000000"/>
                  </a:outerShdw>
                </a:effectLst>
                <a:latin typeface="+mj-lt"/>
                <a:cs typeface="Times New Roman" pitchFamily="18" charset="0"/>
              </a:rPr>
              <a:t> </a:t>
            </a:r>
            <a:r>
              <a:rPr lang="en-US" sz="5400" b="1" dirty="0" err="1" smtClean="0">
                <a:solidFill>
                  <a:srgbClr val="FF0000"/>
                </a:solidFill>
                <a:effectLst>
                  <a:outerShdw blurRad="50800" algn="tl">
                    <a:srgbClr val="000000"/>
                  </a:outerShdw>
                </a:effectLst>
                <a:latin typeface="+mj-lt"/>
                <a:cs typeface="Times New Roman" pitchFamily="18" charset="0"/>
              </a:rPr>
              <a:t>Rảy</a:t>
            </a:r>
            <a:r>
              <a:rPr lang="en-US" sz="5400" b="1" dirty="0" smtClean="0">
                <a:solidFill>
                  <a:srgbClr val="FF0000"/>
                </a:solidFill>
                <a:effectLst>
                  <a:outerShdw blurRad="50800" algn="tl">
                    <a:srgbClr val="000000"/>
                  </a:outerShdw>
                </a:effectLst>
                <a:latin typeface="+mj-lt"/>
                <a:cs typeface="Times New Roman" pitchFamily="18" charset="0"/>
              </a:rPr>
              <a:t> </a:t>
            </a:r>
            <a:r>
              <a:rPr lang="en-US" sz="5400" b="1" dirty="0" err="1" smtClean="0">
                <a:solidFill>
                  <a:srgbClr val="FF0000"/>
                </a:solidFill>
                <a:effectLst>
                  <a:outerShdw blurRad="50800" algn="tl">
                    <a:srgbClr val="000000"/>
                  </a:outerShdw>
                </a:effectLst>
                <a:latin typeface="+mj-lt"/>
                <a:cs typeface="Times New Roman" pitchFamily="18" charset="0"/>
              </a:rPr>
              <a:t>Nước</a:t>
            </a:r>
            <a:r>
              <a:rPr lang="en-US" sz="5400" b="1" dirty="0" smtClean="0">
                <a:solidFill>
                  <a:srgbClr val="FF0000"/>
                </a:solidFill>
                <a:effectLst>
                  <a:outerShdw blurRad="50800" algn="tl">
                    <a:srgbClr val="000000"/>
                  </a:outerShdw>
                </a:effectLst>
                <a:latin typeface="+mj-lt"/>
                <a:cs typeface="Times New Roman" pitchFamily="18" charset="0"/>
              </a:rPr>
              <a:t> </a:t>
            </a:r>
            <a:r>
              <a:rPr lang="en-US" sz="5400" b="1" dirty="0" err="1" smtClean="0">
                <a:solidFill>
                  <a:srgbClr val="FF0000"/>
                </a:solidFill>
                <a:effectLst>
                  <a:outerShdw blurRad="50800" algn="tl">
                    <a:srgbClr val="000000"/>
                  </a:outerShdw>
                </a:effectLst>
                <a:latin typeface="+mj-lt"/>
                <a:cs typeface="Times New Roman" pitchFamily="18" charset="0"/>
              </a:rPr>
              <a:t>Thánh</a:t>
            </a:r>
            <a:endParaRPr lang="en-US" sz="5400" b="1" dirty="0" smtClean="0">
              <a:solidFill>
                <a:srgbClr val="FF0000"/>
              </a:solidFill>
              <a:effectLst>
                <a:outerShdw blurRad="50800" algn="tl">
                  <a:srgbClr val="000000"/>
                </a:outerShdw>
              </a:effectLst>
              <a:latin typeface="+mj-lt"/>
              <a:cs typeface="Times New Roman" pitchFamily="18" charset="0"/>
            </a:endParaRPr>
          </a:p>
          <a:p>
            <a:pPr algn="ctr"/>
            <a:r>
              <a:rPr lang="en-US" sz="6000" b="1" dirty="0" err="1" smtClean="0">
                <a:solidFill>
                  <a:srgbClr val="FF0000"/>
                </a:solidFill>
                <a:effectLst>
                  <a:outerShdw blurRad="50800" algn="tl">
                    <a:srgbClr val="000000"/>
                  </a:outerShdw>
                </a:effectLst>
                <a:latin typeface="+mj-lt"/>
                <a:cs typeface="Times New Roman" pitchFamily="18" charset="0"/>
              </a:rPr>
              <a:t>Tôi</a:t>
            </a:r>
            <a:r>
              <a:rPr lang="en-US" sz="6000" b="1" dirty="0" smtClean="0">
                <a:solidFill>
                  <a:srgbClr val="FF0000"/>
                </a:solidFill>
                <a:effectLst>
                  <a:outerShdw blurRad="50800" algn="tl">
                    <a:srgbClr val="000000"/>
                  </a:outerShdw>
                </a:effectLst>
                <a:latin typeface="+mj-lt"/>
                <a:cs typeface="Times New Roman" pitchFamily="18" charset="0"/>
              </a:rPr>
              <a:t> </a:t>
            </a:r>
            <a:r>
              <a:rPr lang="en-US" sz="6000" b="1" dirty="0" err="1" smtClean="0">
                <a:solidFill>
                  <a:srgbClr val="FF0000"/>
                </a:solidFill>
                <a:effectLst>
                  <a:outerShdw blurRad="50800" algn="tl">
                    <a:srgbClr val="000000"/>
                  </a:outerShdw>
                </a:effectLst>
                <a:latin typeface="+mj-lt"/>
                <a:cs typeface="Times New Roman" pitchFamily="18" charset="0"/>
              </a:rPr>
              <a:t>Đã</a:t>
            </a:r>
            <a:r>
              <a:rPr lang="en-US" sz="6000" b="1" dirty="0" smtClean="0">
                <a:solidFill>
                  <a:srgbClr val="FF0000"/>
                </a:solidFill>
                <a:effectLst>
                  <a:outerShdw blurRad="50800" algn="tl">
                    <a:srgbClr val="000000"/>
                  </a:outerShdw>
                </a:effectLst>
                <a:latin typeface="+mj-lt"/>
                <a:cs typeface="Times New Roman" pitchFamily="18" charset="0"/>
              </a:rPr>
              <a:t> </a:t>
            </a:r>
            <a:r>
              <a:rPr lang="en-US" sz="6000" b="1" dirty="0" err="1" smtClean="0">
                <a:solidFill>
                  <a:srgbClr val="FF0000"/>
                </a:solidFill>
                <a:effectLst>
                  <a:outerShdw blurRad="50800" algn="tl">
                    <a:srgbClr val="000000"/>
                  </a:outerShdw>
                </a:effectLst>
                <a:latin typeface="+mj-lt"/>
                <a:cs typeface="Times New Roman" pitchFamily="18" charset="0"/>
              </a:rPr>
              <a:t>Thấy</a:t>
            </a:r>
            <a:r>
              <a:rPr lang="en-US" sz="6000" b="1" dirty="0" smtClean="0">
                <a:solidFill>
                  <a:srgbClr val="FF0000"/>
                </a:solidFill>
                <a:effectLst>
                  <a:outerShdw blurRad="50800" algn="tl">
                    <a:srgbClr val="000000"/>
                  </a:outerShdw>
                </a:effectLst>
                <a:latin typeface="+mj-lt"/>
                <a:cs typeface="Times New Roman" pitchFamily="18" charset="0"/>
              </a:rPr>
              <a:t> </a:t>
            </a:r>
            <a:r>
              <a:rPr lang="en-US" sz="6000" b="1" dirty="0" err="1" smtClean="0">
                <a:solidFill>
                  <a:srgbClr val="FF0000"/>
                </a:solidFill>
                <a:effectLst>
                  <a:outerShdw blurRad="50800" algn="tl">
                    <a:srgbClr val="000000"/>
                  </a:outerShdw>
                </a:effectLst>
                <a:latin typeface="+mj-lt"/>
                <a:cs typeface="Times New Roman" pitchFamily="18" charset="0"/>
              </a:rPr>
              <a:t>Nước</a:t>
            </a:r>
            <a:endParaRPr lang="en-US" sz="6000" b="1" dirty="0" smtClean="0">
              <a:solidFill>
                <a:srgbClr val="FF0000"/>
              </a:solidFill>
              <a:effectLst>
                <a:outerShdw blurRad="50800" algn="tl">
                  <a:srgbClr val="000000"/>
                </a:outerShdw>
              </a:effectLst>
              <a:latin typeface="+mj-lt"/>
              <a:cs typeface="Times New Roman" pitchFamily="18" charset="0"/>
            </a:endParaRPr>
          </a:p>
        </p:txBody>
      </p:sp>
    </p:spTree>
    <p:extLst>
      <p:ext uri="{BB962C8B-B14F-4D97-AF65-F5344CB8AC3E}">
        <p14:creationId xmlns:p14="http://schemas.microsoft.com/office/powerpoint/2010/main" val="9112016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5500" b="1" dirty="0" smtClean="0">
                <a:solidFill>
                  <a:srgbClr val="FF0000"/>
                </a:solidFill>
                <a:effectLst>
                  <a:outerShdw blurRad="38100" dist="38100" dir="2700000" algn="tl">
                    <a:srgbClr val="000000">
                      <a:alpha val="43137"/>
                    </a:srgbClr>
                  </a:outerShdw>
                </a:effectLst>
                <a:latin typeface="+mj-lt"/>
                <a:cs typeface="Times New Roman" pitchFamily="18" charset="0"/>
              </a:rPr>
              <a:t>PK:</a:t>
            </a:r>
            <a:r>
              <a:rPr lang="vi-VN" sz="55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500" b="1" dirty="0" smtClean="0">
                <a:solidFill>
                  <a:srgbClr val="003399"/>
                </a:solidFill>
                <a:effectLst>
                  <a:outerShdw blurRad="38100" dist="38100" dir="2700000" algn="tl">
                    <a:srgbClr val="000000">
                      <a:alpha val="43137"/>
                    </a:srgbClr>
                  </a:outerShdw>
                </a:effectLst>
                <a:latin typeface="+mj-lt"/>
                <a:cs typeface="Times New Roman" pitchFamily="18" charset="0"/>
              </a:rPr>
              <a:t>Tôi </a:t>
            </a:r>
            <a:r>
              <a:rPr lang="vi-VN" sz="5500" b="1" dirty="0">
                <a:solidFill>
                  <a:srgbClr val="003399"/>
                </a:solidFill>
                <a:effectLst>
                  <a:outerShdw blurRad="38100" dist="38100" dir="2700000" algn="tl">
                    <a:srgbClr val="000000">
                      <a:alpha val="43137"/>
                    </a:srgbClr>
                  </a:outerShdw>
                </a:effectLst>
                <a:latin typeface="+mj-lt"/>
                <a:cs typeface="Times New Roman" pitchFamily="18" charset="0"/>
              </a:rPr>
              <a:t>đã thấy nước từ bên phải Đền Thờ chảy ra. </a:t>
            </a:r>
            <a:r>
              <a:rPr lang="vi-VN" sz="5500" b="1" dirty="0" smtClean="0">
                <a:solidFill>
                  <a:srgbClr val="003399"/>
                </a:solidFill>
                <a:effectLst>
                  <a:outerShdw blurRad="38100" dist="38100" dir="2700000" algn="tl">
                    <a:srgbClr val="000000">
                      <a:alpha val="43137"/>
                    </a:srgbClr>
                  </a:outerShdw>
                </a:effectLst>
                <a:latin typeface="+mj-lt"/>
                <a:cs typeface="Times New Roman" pitchFamily="18" charset="0"/>
              </a:rPr>
              <a:t>        Al-le-lu-ia. </a:t>
            </a:r>
            <a:r>
              <a:rPr lang="vi-VN" sz="5500" b="1" dirty="0">
                <a:solidFill>
                  <a:srgbClr val="003399"/>
                </a:solidFill>
                <a:effectLst>
                  <a:outerShdw blurRad="38100" dist="38100" dir="2700000" algn="tl">
                    <a:srgbClr val="000000">
                      <a:alpha val="43137"/>
                    </a:srgbClr>
                  </a:outerShdw>
                </a:effectLst>
                <a:latin typeface="+mj-lt"/>
                <a:cs typeface="Times New Roman" pitchFamily="18" charset="0"/>
              </a:rPr>
              <a:t>Và nước ấy chảy đến những ai, thì tất cả được cứu rỗi và reo lên: </a:t>
            </a:r>
            <a:r>
              <a:rPr lang="vi-VN" sz="5500" b="1" dirty="0" smtClean="0">
                <a:solidFill>
                  <a:srgbClr val="003399"/>
                </a:solidFill>
                <a:effectLst>
                  <a:outerShdw blurRad="38100" dist="38100" dir="2700000" algn="tl">
                    <a:srgbClr val="000000">
                      <a:alpha val="43137"/>
                    </a:srgbClr>
                  </a:outerShdw>
                </a:effectLst>
                <a:latin typeface="+mj-lt"/>
                <a:cs typeface="Times New Roman" pitchFamily="18" charset="0"/>
              </a:rPr>
              <a:t> Al-le-lu-ia. Al-le-lu-ia.  </a:t>
            </a:r>
            <a:endParaRPr lang="vi-VN" sz="55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045819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b="1" smtClean="0">
                <a:solidFill>
                  <a:srgbClr val="FF0000"/>
                </a:solidFill>
                <a:effectLst>
                  <a:outerShdw blurRad="38100" dist="38100" dir="2700000" algn="tl">
                    <a:srgbClr val="000000">
                      <a:alpha val="43137"/>
                    </a:srgbClr>
                  </a:outerShdw>
                </a:effectLst>
                <a:latin typeface="+mj-lt"/>
                <a:cs typeface="Times New Roman" pitchFamily="18" charset="0"/>
              </a:rPr>
              <a:t>**</a:t>
            </a:r>
            <a:r>
              <a:rPr lang="vi-VN" sz="5400" b="1" smtClean="0">
                <a:solidFill>
                  <a:srgbClr val="003399"/>
                </a:solidFill>
                <a:effectLst>
                  <a:outerShdw blurRad="38100" dist="38100" dir="2700000" algn="tl">
                    <a:srgbClr val="000000">
                      <a:alpha val="43137"/>
                    </a:srgbClr>
                  </a:outerShdw>
                </a:effectLst>
                <a:latin typeface="+mj-lt"/>
                <a:cs typeface="Times New Roman" pitchFamily="18" charset="0"/>
              </a:rPr>
              <a:t> Sáng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danh Đức Chúa Cha, và Đức Chúa Con, và Đức Chúa Thánh Thần, như đã có trước vô cùng và bây giờ và hằng có, và đời đời chẳng cùng. Amen.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70275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5500" b="1" dirty="0" smtClean="0">
                <a:solidFill>
                  <a:srgbClr val="FFFF00"/>
                </a:solidFill>
                <a:effectLst>
                  <a:outerShdw blurRad="38100" dist="38100" dir="2700000" algn="tl">
                    <a:srgbClr val="000000">
                      <a:alpha val="43137"/>
                    </a:srgbClr>
                  </a:outerShdw>
                </a:effectLst>
                <a:latin typeface="+mj-lt"/>
                <a:cs typeface="Times New Roman" pitchFamily="18" charset="0"/>
              </a:rPr>
              <a:t>Pk1</a:t>
            </a:r>
            <a:r>
              <a:rPr lang="vi-VN" sz="5500" b="1"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5500" b="1" dirty="0">
                <a:solidFill>
                  <a:schemeClr val="bg1"/>
                </a:solidFill>
                <a:effectLst>
                  <a:outerShdw blurRad="38100" dist="38100" dir="2700000" algn="tl">
                    <a:srgbClr val="000000">
                      <a:alpha val="43137"/>
                    </a:srgbClr>
                  </a:outerShdw>
                </a:effectLst>
                <a:latin typeface="+mj-lt"/>
                <a:cs typeface="Times New Roman" pitchFamily="18" charset="0"/>
              </a:rPr>
              <a:t> Vì lời Chúa </a:t>
            </a:r>
            <a:r>
              <a:rPr lang="vi-VN" sz="5500" b="1" dirty="0" smtClean="0">
                <a:solidFill>
                  <a:schemeClr val="bg1"/>
                </a:solidFill>
                <a:effectLst>
                  <a:outerShdw blurRad="38100" dist="38100" dir="2700000" algn="tl">
                    <a:srgbClr val="000000">
                      <a:alpha val="43137"/>
                    </a:srgbClr>
                  </a:outerShdw>
                </a:effectLst>
                <a:latin typeface="+mj-lt"/>
                <a:cs typeface="Times New Roman" pitchFamily="18" charset="0"/>
              </a:rPr>
              <a:t>phán, </a:t>
            </a:r>
            <a:r>
              <a:rPr lang="vi-VN" sz="5500" b="1" dirty="0">
                <a:solidFill>
                  <a:schemeClr val="bg1"/>
                </a:solidFill>
                <a:effectLst>
                  <a:outerShdw blurRad="38100" dist="38100" dir="2700000" algn="tl">
                    <a:srgbClr val="000000">
                      <a:alpha val="43137"/>
                    </a:srgbClr>
                  </a:outerShdw>
                </a:effectLst>
                <a:latin typeface="+mj-lt"/>
                <a:cs typeface="Times New Roman" pitchFamily="18" charset="0"/>
              </a:rPr>
              <a:t>quả là ngay thẳng, mọi việc Chúa </a:t>
            </a:r>
            <a:r>
              <a:rPr lang="vi-VN" sz="5500" b="1" dirty="0" smtClean="0">
                <a:solidFill>
                  <a:schemeClr val="bg1"/>
                </a:solidFill>
                <a:effectLst>
                  <a:outerShdw blurRad="38100" dist="38100" dir="2700000" algn="tl">
                    <a:srgbClr val="000000">
                      <a:alpha val="43137"/>
                    </a:srgbClr>
                  </a:outerShdw>
                </a:effectLst>
                <a:latin typeface="+mj-lt"/>
                <a:cs typeface="Times New Roman" pitchFamily="18" charset="0"/>
              </a:rPr>
              <a:t>làm, </a:t>
            </a:r>
            <a:r>
              <a:rPr lang="vi-VN" sz="5500" b="1" dirty="0">
                <a:solidFill>
                  <a:schemeClr val="bg1"/>
                </a:solidFill>
                <a:effectLst>
                  <a:outerShdw blurRad="38100" dist="38100" dir="2700000" algn="tl">
                    <a:srgbClr val="000000">
                      <a:alpha val="43137"/>
                    </a:srgbClr>
                  </a:outerShdw>
                </a:effectLst>
                <a:latin typeface="+mj-lt"/>
                <a:cs typeface="Times New Roman" pitchFamily="18" charset="0"/>
              </a:rPr>
              <a:t>đều đáng cậy tin. Chúa chỉ </a:t>
            </a:r>
            <a:r>
              <a:rPr lang="vi-VN" sz="5500" b="1" dirty="0" smtClean="0">
                <a:solidFill>
                  <a:schemeClr val="bg1"/>
                </a:solidFill>
                <a:effectLst>
                  <a:outerShdw blurRad="38100" dist="38100" dir="2700000" algn="tl">
                    <a:srgbClr val="000000">
                      <a:alpha val="43137"/>
                    </a:srgbClr>
                  </a:outerShdw>
                </a:effectLst>
                <a:latin typeface="+mj-lt"/>
                <a:cs typeface="Times New Roman" pitchFamily="18" charset="0"/>
              </a:rPr>
              <a:t>yêu, </a:t>
            </a:r>
            <a:r>
              <a:rPr lang="vi-VN" sz="5500" b="1" dirty="0">
                <a:solidFill>
                  <a:schemeClr val="bg1"/>
                </a:solidFill>
                <a:effectLst>
                  <a:outerShdw blurRad="38100" dist="38100" dir="2700000" algn="tl">
                    <a:srgbClr val="000000">
                      <a:alpha val="43137"/>
                    </a:srgbClr>
                  </a:outerShdw>
                </a:effectLst>
                <a:latin typeface="+mj-lt"/>
                <a:cs typeface="Times New Roman" pitchFamily="18" charset="0"/>
              </a:rPr>
              <a:t>mọi điều công minh chính trực, tình thương </a:t>
            </a:r>
            <a:r>
              <a:rPr lang="vi-VN" sz="5500" b="1" dirty="0" smtClean="0">
                <a:solidFill>
                  <a:schemeClr val="bg1"/>
                </a:solidFill>
                <a:effectLst>
                  <a:outerShdw blurRad="38100" dist="38100" dir="2700000" algn="tl">
                    <a:srgbClr val="000000">
                      <a:alpha val="43137"/>
                    </a:srgbClr>
                  </a:outerShdw>
                </a:effectLst>
                <a:latin typeface="+mj-lt"/>
                <a:cs typeface="Times New Roman" pitchFamily="18" charset="0"/>
              </a:rPr>
              <a:t>Chúa, </a:t>
            </a:r>
            <a:r>
              <a:rPr lang="vi-VN" sz="5500" b="1" dirty="0">
                <a:solidFill>
                  <a:schemeClr val="bg1"/>
                </a:solidFill>
                <a:effectLst>
                  <a:outerShdw blurRad="38100" dist="38100" dir="2700000" algn="tl">
                    <a:srgbClr val="000000">
                      <a:alpha val="43137"/>
                    </a:srgbClr>
                  </a:outerShdw>
                </a:effectLst>
                <a:latin typeface="+mj-lt"/>
                <a:cs typeface="Times New Roman" pitchFamily="18" charset="0"/>
              </a:rPr>
              <a:t>chan hòa đất trời.  </a:t>
            </a:r>
            <a:endParaRPr lang="vi-VN" sz="55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48012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b="1" smtClean="0">
                <a:solidFill>
                  <a:srgbClr val="FF0000"/>
                </a:solidFill>
                <a:effectLst>
                  <a:outerShdw blurRad="38100" dist="38100" dir="2700000" algn="tl">
                    <a:srgbClr val="000000">
                      <a:alpha val="43137"/>
                    </a:srgbClr>
                  </a:outerShdw>
                </a:effectLst>
                <a:latin typeface="+mj-lt"/>
                <a:cs typeface="Times New Roman" pitchFamily="18" charset="0"/>
              </a:rPr>
              <a:t>**</a:t>
            </a:r>
            <a:r>
              <a:rPr lang="vi-VN" sz="5400" b="1" smtClean="0">
                <a:solidFill>
                  <a:srgbClr val="003399"/>
                </a:solidFill>
                <a:effectLst>
                  <a:outerShdw blurRad="38100" dist="38100" dir="2700000" algn="tl">
                    <a:srgbClr val="000000">
                      <a:alpha val="43137"/>
                    </a:srgbClr>
                  </a:outerShdw>
                </a:effectLst>
                <a:latin typeface="+mj-lt"/>
                <a:cs typeface="Times New Roman" pitchFamily="18" charset="0"/>
              </a:rPr>
              <a:t> Sáng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danh Đức Chúa Cha, và Đức Chúa Con, và Đức Chúa Thánh Thần, như đã có trước vô cùng và bây giờ và hằng có, và đời đời chẳng cùng. </a:t>
            </a:r>
            <a:r>
              <a:rPr lang="vi-VN" sz="5400" b="1" dirty="0">
                <a:solidFill>
                  <a:srgbClr val="C00000"/>
                </a:solidFill>
                <a:effectLst>
                  <a:outerShdw blurRad="38100" dist="38100" dir="2700000" algn="tl">
                    <a:srgbClr val="000000">
                      <a:alpha val="43137"/>
                    </a:srgbClr>
                  </a:outerShdw>
                </a:effectLst>
                <a:latin typeface="+mj-lt"/>
                <a:cs typeface="Times New Roman" pitchFamily="18" charset="0"/>
              </a:rPr>
              <a:t>Amen.</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534386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1138197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err="1" smtClean="0">
                <a:solidFill>
                  <a:srgbClr val="FF0000"/>
                </a:solidFill>
                <a:effectLst>
                  <a:outerShdw blurRad="38100" dist="38100" dir="2700000" algn="tl">
                    <a:srgbClr val="000000">
                      <a:alpha val="43137"/>
                    </a:srgbClr>
                  </a:outerShdw>
                </a:effectLst>
                <a:latin typeface="+mj-lt"/>
                <a:cs typeface="Times New Roman" pitchFamily="18" charset="0"/>
              </a:rPr>
              <a:t>Ca</a:t>
            </a:r>
            <a:r>
              <a:rPr lang="en-US" sz="72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0000"/>
                </a:solidFill>
                <a:effectLst>
                  <a:outerShdw blurRad="38100" dist="38100" dir="2700000" algn="tl">
                    <a:srgbClr val="000000">
                      <a:alpha val="43137"/>
                    </a:srgbClr>
                  </a:outerShdw>
                </a:effectLst>
                <a:latin typeface="+mj-lt"/>
                <a:cs typeface="Times New Roman" pitchFamily="18" charset="0"/>
              </a:rPr>
              <a:t>Dâng</a:t>
            </a:r>
            <a:r>
              <a:rPr lang="en-US" sz="72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0000"/>
                </a:solidFill>
                <a:effectLst>
                  <a:outerShdw blurRad="38100" dist="38100" dir="2700000" algn="tl">
                    <a:srgbClr val="000000">
                      <a:alpha val="43137"/>
                    </a:srgbClr>
                  </a:outerShdw>
                </a:effectLst>
                <a:latin typeface="+mj-lt"/>
                <a:cs typeface="Times New Roman" pitchFamily="18" charset="0"/>
              </a:rPr>
              <a:t>Lễ</a:t>
            </a:r>
            <a:r>
              <a:rPr lang="en-US" sz="7200" b="1" dirty="0" smtClean="0">
                <a:solidFill>
                  <a:srgbClr val="FF0000"/>
                </a:solidFill>
                <a:effectLst>
                  <a:outerShdw blurRad="38100" dist="38100" dir="2700000" algn="tl">
                    <a:srgbClr val="000000">
                      <a:alpha val="43137"/>
                    </a:srgbClr>
                  </a:outerShdw>
                </a:effectLst>
                <a:latin typeface="+mj-lt"/>
                <a:cs typeface="Times New Roman" pitchFamily="18" charset="0"/>
              </a:rPr>
              <a:t/>
            </a:r>
            <a:br>
              <a:rPr lang="en-US" sz="7200" b="1" dirty="0" smtClean="0">
                <a:solidFill>
                  <a:srgbClr val="FF0000"/>
                </a:solidFill>
                <a:effectLst>
                  <a:outerShdw blurRad="38100" dist="38100" dir="2700000" algn="tl">
                    <a:srgbClr val="000000">
                      <a:alpha val="43137"/>
                    </a:srgbClr>
                  </a:outerShdw>
                </a:effectLst>
                <a:latin typeface="+mj-lt"/>
                <a:cs typeface="Times New Roman" pitchFamily="18" charset="0"/>
              </a:rPr>
            </a:br>
            <a:r>
              <a:rPr lang="en-US" sz="7200" b="1" dirty="0" err="1" smtClean="0">
                <a:solidFill>
                  <a:srgbClr val="003399"/>
                </a:solidFill>
                <a:effectLst>
                  <a:outerShdw blurRad="38100" dist="38100" dir="2700000" algn="tl">
                    <a:srgbClr val="000000">
                      <a:alpha val="43137"/>
                    </a:srgbClr>
                  </a:outerShdw>
                </a:effectLst>
                <a:latin typeface="+mj-lt"/>
                <a:cs typeface="Times New Roman" pitchFamily="18" charset="0"/>
              </a:rPr>
              <a:t>Hiến</a:t>
            </a:r>
            <a:r>
              <a:rPr lang="en-US" sz="72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003399"/>
                </a:solidFill>
                <a:effectLst>
                  <a:outerShdw blurRad="38100" dist="38100" dir="2700000" algn="tl">
                    <a:srgbClr val="000000">
                      <a:alpha val="43137"/>
                    </a:srgbClr>
                  </a:outerShdw>
                </a:effectLst>
                <a:latin typeface="+mj-lt"/>
                <a:cs typeface="Times New Roman" pitchFamily="18" charset="0"/>
              </a:rPr>
              <a:t>Lễ</a:t>
            </a:r>
            <a:r>
              <a:rPr lang="en-US" sz="72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003399"/>
                </a:solidFill>
                <a:effectLst>
                  <a:outerShdw blurRad="38100" dist="38100" dir="2700000" algn="tl">
                    <a:srgbClr val="000000">
                      <a:alpha val="43137"/>
                    </a:srgbClr>
                  </a:outerShdw>
                </a:effectLst>
                <a:latin typeface="+mj-lt"/>
                <a:cs typeface="Times New Roman" pitchFamily="18" charset="0"/>
              </a:rPr>
              <a:t>Phục</a:t>
            </a:r>
            <a:r>
              <a:rPr lang="en-US" sz="72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003399"/>
                </a:solidFill>
                <a:effectLst>
                  <a:outerShdw blurRad="38100" dist="38100" dir="2700000" algn="tl">
                    <a:srgbClr val="000000">
                      <a:alpha val="43137"/>
                    </a:srgbClr>
                  </a:outerShdw>
                </a:effectLst>
                <a:latin typeface="+mj-lt"/>
                <a:cs typeface="Times New Roman" pitchFamily="18" charset="0"/>
              </a:rPr>
              <a:t>Sinh</a:t>
            </a:r>
            <a:r>
              <a:rPr lang="en-US" sz="7200" b="1" dirty="0" smtClean="0">
                <a:solidFill>
                  <a:srgbClr val="003399"/>
                </a:solidFill>
                <a:effectLst>
                  <a:outerShdw blurRad="38100" dist="38100" dir="2700000" algn="tl">
                    <a:srgbClr val="000000">
                      <a:alpha val="43137"/>
                    </a:srgbClr>
                  </a:outerShdw>
                </a:effectLst>
                <a:latin typeface="+mj-lt"/>
                <a:cs typeface="Times New Roman" pitchFamily="18" charset="0"/>
              </a:rPr>
              <a:t/>
            </a:r>
            <a:br>
              <a:rPr lang="en-US" sz="7200" b="1" dirty="0" smtClean="0">
                <a:solidFill>
                  <a:srgbClr val="003399"/>
                </a:solidFill>
                <a:effectLst>
                  <a:outerShdw blurRad="38100" dist="38100" dir="2700000" algn="tl">
                    <a:srgbClr val="000000">
                      <a:alpha val="43137"/>
                    </a:srgbClr>
                  </a:outerShdw>
                </a:effectLst>
                <a:latin typeface="+mj-lt"/>
                <a:cs typeface="Times New Roman" pitchFamily="18" charset="0"/>
              </a:rPr>
            </a:br>
            <a:r>
              <a:rPr lang="en-US" sz="4800" b="1" i="1" dirty="0" err="1" smtClean="0">
                <a:solidFill>
                  <a:srgbClr val="FF0000"/>
                </a:solidFill>
                <a:effectLst>
                  <a:outerShdw blurRad="38100" dist="38100" dir="2700000" algn="tl">
                    <a:srgbClr val="000000">
                      <a:alpha val="43137"/>
                    </a:srgbClr>
                  </a:outerShdw>
                </a:effectLst>
                <a:latin typeface="+mj-lt"/>
                <a:cs typeface="Times New Roman" pitchFamily="18" charset="0"/>
              </a:rPr>
              <a:t>Đinh</a:t>
            </a:r>
            <a:r>
              <a:rPr lang="en-US" sz="4800" b="1" i="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4800" b="1" i="1" dirty="0" err="1" smtClean="0">
                <a:solidFill>
                  <a:srgbClr val="FF0000"/>
                </a:solidFill>
                <a:effectLst>
                  <a:outerShdw blurRad="38100" dist="38100" dir="2700000" algn="tl">
                    <a:srgbClr val="000000">
                      <a:alpha val="43137"/>
                    </a:srgbClr>
                  </a:outerShdw>
                </a:effectLst>
                <a:latin typeface="+mj-lt"/>
                <a:cs typeface="Times New Roman" pitchFamily="18" charset="0"/>
              </a:rPr>
              <a:t>Công</a:t>
            </a:r>
            <a:r>
              <a:rPr lang="en-US" sz="4800" b="1" i="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4800" b="1" i="1" dirty="0" err="1" smtClean="0">
                <a:solidFill>
                  <a:srgbClr val="FF0000"/>
                </a:solidFill>
                <a:effectLst>
                  <a:outerShdw blurRad="38100" dist="38100" dir="2700000" algn="tl">
                    <a:srgbClr val="000000">
                      <a:alpha val="43137"/>
                    </a:srgbClr>
                  </a:outerShdw>
                </a:effectLst>
                <a:latin typeface="+mj-lt"/>
                <a:cs typeface="Times New Roman" pitchFamily="18" charset="0"/>
              </a:rPr>
              <a:t>Huỳnh</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485380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4600" b="1" dirty="0" smtClean="0">
                <a:solidFill>
                  <a:srgbClr val="FF0000"/>
                </a:solidFill>
                <a:effectLst>
                  <a:outerShdw blurRad="38100" dist="38100" dir="2700000" algn="tl">
                    <a:srgbClr val="000000">
                      <a:alpha val="43137"/>
                    </a:srgbClr>
                  </a:outerShdw>
                </a:effectLst>
                <a:latin typeface="+mj-lt"/>
                <a:cs typeface="Times New Roman" pitchFamily="18" charset="0"/>
              </a:rPr>
              <a:t>Pk1:</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 Hiệp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lòng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xin,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tiến dâng này của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lễ,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tinh tuyền, là rượu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nho,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bánh miến bởi lao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công,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ngày đêm. Tựa Mình Máu xưa Chiên Con hiến dâng cứu độ cho toàn dân. Người đổi lấy chính thân mình làm giá cứu chuộc khắp trần gian. </a:t>
            </a:r>
            <a:endParaRPr lang="vi-VN" sz="46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941597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Nguyện dâng lên Chúa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i="1" dirty="0" smtClean="0">
                <a:solidFill>
                  <a:srgbClr val="003399"/>
                </a:solidFill>
                <a:effectLst>
                  <a:outerShdw blurRad="38100" dist="38100" dir="2700000" algn="tl">
                    <a:srgbClr val="000000">
                      <a:alpha val="43137"/>
                    </a:srgbClr>
                  </a:outerShdw>
                </a:effectLst>
                <a:latin typeface="+mj-lt"/>
                <a:cs typeface="Times New Roman" pitchFamily="18" charset="0"/>
              </a:rPr>
              <a:t>Nguyện </a:t>
            </a:r>
            <a:r>
              <a:rPr lang="vi-VN" sz="6000" i="1" dirty="0">
                <a:solidFill>
                  <a:srgbClr val="003399"/>
                </a:solidFill>
                <a:effectLst>
                  <a:outerShdw blurRad="38100" dist="38100" dir="2700000" algn="tl">
                    <a:srgbClr val="000000">
                      <a:alpha val="43137"/>
                    </a:srgbClr>
                  </a:outerShdw>
                </a:effectLst>
                <a:latin typeface="+mj-lt"/>
                <a:cs typeface="Times New Roman" pitchFamily="18" charset="0"/>
              </a:rPr>
              <a:t>dâng lên </a:t>
            </a:r>
            <a:r>
              <a:rPr lang="vi-VN" sz="6000" i="1" dirty="0" smtClean="0">
                <a:solidFill>
                  <a:srgbClr val="003399"/>
                </a:solidFill>
                <a:effectLst>
                  <a:outerShdw blurRad="38100" dist="38100" dir="2700000" algn="tl">
                    <a:srgbClr val="000000">
                      <a:alpha val="43137"/>
                    </a:srgbClr>
                  </a:outerShdw>
                </a:effectLst>
                <a:latin typeface="+mj-lt"/>
                <a:cs typeface="Times New Roman" pitchFamily="18" charset="0"/>
              </a:rPr>
              <a:t>Chúa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Rượu nho tinh khiết (</a:t>
            </a:r>
            <a:r>
              <a:rPr lang="vi-VN" sz="6000" i="1" dirty="0">
                <a:solidFill>
                  <a:srgbClr val="003399"/>
                </a:solidFill>
                <a:effectLst>
                  <a:outerShdw blurRad="38100" dist="38100" dir="2700000" algn="tl">
                    <a:srgbClr val="000000">
                      <a:alpha val="43137"/>
                    </a:srgbClr>
                  </a:outerShdw>
                </a:effectLst>
                <a:latin typeface="+mj-lt"/>
                <a:cs typeface="Times New Roman" pitchFamily="18" charset="0"/>
              </a:rPr>
              <a:t>Rượu nho tinh </a:t>
            </a:r>
            <a:r>
              <a:rPr lang="vi-VN" sz="6000" i="1" dirty="0" smtClean="0">
                <a:solidFill>
                  <a:srgbClr val="003399"/>
                </a:solidFill>
                <a:effectLst>
                  <a:outerShdw blurRad="38100" dist="38100" dir="2700000" algn="tl">
                    <a:srgbClr val="000000">
                      <a:alpha val="43137"/>
                    </a:srgbClr>
                  </a:outerShdw>
                </a:effectLst>
                <a:latin typeface="+mj-lt"/>
                <a:cs typeface="Times New Roman" pitchFamily="18" charset="0"/>
              </a:rPr>
              <a:t>khiết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bánh miến thơm hương. </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559382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Do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lao công sớm hôm nhọc tâm, bao hy sinh góp chung toàn dân. Tiến dâng mừng Con Thiên Chúa Phục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Sinh. </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317964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4600" b="1" dirty="0" smtClean="0">
                <a:solidFill>
                  <a:srgbClr val="FF0000"/>
                </a:solidFill>
                <a:effectLst>
                  <a:outerShdw blurRad="38100" dist="38100" dir="2700000" algn="tl">
                    <a:srgbClr val="000000">
                      <a:alpha val="43137"/>
                    </a:srgbClr>
                  </a:outerShdw>
                </a:effectLst>
                <a:latin typeface="+mj-lt"/>
                <a:cs typeface="Times New Roman" pitchFamily="18" charset="0"/>
              </a:rPr>
              <a:t>Pk2:</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Nhờ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Con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Chúa,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hiến thân bằng khổ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giá,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can trường. Giờ trở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nên,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hiến lễ để trao ban tình thương. Người phục sinh trong quang vinh thánh oai lẫy lừng trên tầng xanh. Nào thiên sứ với nhân trần hợp tiếng hát mừng : Chúa Phục Sinh.  </a:t>
            </a:r>
            <a:endParaRPr lang="vi-VN" sz="46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042778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Nguyện dâng lên Chúa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i="1" dirty="0" smtClean="0">
                <a:solidFill>
                  <a:srgbClr val="003399"/>
                </a:solidFill>
                <a:effectLst>
                  <a:outerShdw blurRad="38100" dist="38100" dir="2700000" algn="tl">
                    <a:srgbClr val="000000">
                      <a:alpha val="43137"/>
                    </a:srgbClr>
                  </a:outerShdw>
                </a:effectLst>
                <a:latin typeface="+mj-lt"/>
                <a:cs typeface="Times New Roman" pitchFamily="18" charset="0"/>
              </a:rPr>
              <a:t>Nguyện </a:t>
            </a:r>
            <a:r>
              <a:rPr lang="vi-VN" sz="6000" i="1" dirty="0">
                <a:solidFill>
                  <a:srgbClr val="003399"/>
                </a:solidFill>
                <a:effectLst>
                  <a:outerShdw blurRad="38100" dist="38100" dir="2700000" algn="tl">
                    <a:srgbClr val="000000">
                      <a:alpha val="43137"/>
                    </a:srgbClr>
                  </a:outerShdw>
                </a:effectLst>
                <a:latin typeface="+mj-lt"/>
                <a:cs typeface="Times New Roman" pitchFamily="18" charset="0"/>
              </a:rPr>
              <a:t>dâng lên </a:t>
            </a:r>
            <a:r>
              <a:rPr lang="vi-VN" sz="6000" i="1" dirty="0" smtClean="0">
                <a:solidFill>
                  <a:srgbClr val="003399"/>
                </a:solidFill>
                <a:effectLst>
                  <a:outerShdw blurRad="38100" dist="38100" dir="2700000" algn="tl">
                    <a:srgbClr val="000000">
                      <a:alpha val="43137"/>
                    </a:srgbClr>
                  </a:outerShdw>
                </a:effectLst>
                <a:latin typeface="+mj-lt"/>
                <a:cs typeface="Times New Roman" pitchFamily="18" charset="0"/>
              </a:rPr>
              <a:t>Chúa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Rượu nho tinh khiết (</a:t>
            </a:r>
            <a:r>
              <a:rPr lang="vi-VN" sz="6000" i="1" dirty="0">
                <a:solidFill>
                  <a:srgbClr val="003399"/>
                </a:solidFill>
                <a:effectLst>
                  <a:outerShdw blurRad="38100" dist="38100" dir="2700000" algn="tl">
                    <a:srgbClr val="000000">
                      <a:alpha val="43137"/>
                    </a:srgbClr>
                  </a:outerShdw>
                </a:effectLst>
                <a:latin typeface="+mj-lt"/>
                <a:cs typeface="Times New Roman" pitchFamily="18" charset="0"/>
              </a:rPr>
              <a:t>Rượu nho tinh </a:t>
            </a:r>
            <a:r>
              <a:rPr lang="vi-VN" sz="6000" i="1" dirty="0" smtClean="0">
                <a:solidFill>
                  <a:srgbClr val="003399"/>
                </a:solidFill>
                <a:effectLst>
                  <a:outerShdw blurRad="38100" dist="38100" dir="2700000" algn="tl">
                    <a:srgbClr val="000000">
                      <a:alpha val="43137"/>
                    </a:srgbClr>
                  </a:outerShdw>
                </a:effectLst>
                <a:latin typeface="+mj-lt"/>
                <a:cs typeface="Times New Roman" pitchFamily="18" charset="0"/>
              </a:rPr>
              <a:t>khiết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bánh miến thơm hương. </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35833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Do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lao công sớm hôm nhọc tâm, bao hy sinh góp chung toàn dân. Tiến dâng mừng Con Thiên Chúa Phục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Sinh. </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504082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4600" b="1" dirty="0" smtClean="0">
                <a:solidFill>
                  <a:srgbClr val="FF0000"/>
                </a:solidFill>
                <a:effectLst>
                  <a:outerShdw blurRad="38100" dist="38100" dir="2700000" algn="tl">
                    <a:srgbClr val="000000">
                      <a:alpha val="43137"/>
                    </a:srgbClr>
                  </a:outerShdw>
                </a:effectLst>
                <a:latin typeface="+mj-lt"/>
                <a:cs typeface="Times New Roman" pitchFamily="18" charset="0"/>
              </a:rPr>
              <a:t>Pk3:</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Rời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mồ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sâu,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tối tăm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Ngài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chiến thắng tử thần. Ngày vinh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thắng,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ánh sáng Chúa chiếu soi toàn dân. Đường về quê tuy xa xăm Chúa luôn song hành bên đời ta. Tình yêu Chúa sẽ đưa về trời mới sáng ngời thắm ngàn hoa. </a:t>
            </a:r>
            <a:endParaRPr lang="vi-VN" sz="46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23837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Địa cầu đầy ân sủng Chúa. Địa cầu đầy ân sủng Ngài. </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806350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Nguyện dâng lên Chúa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i="1" dirty="0" smtClean="0">
                <a:solidFill>
                  <a:srgbClr val="003399"/>
                </a:solidFill>
                <a:effectLst>
                  <a:outerShdw blurRad="38100" dist="38100" dir="2700000" algn="tl">
                    <a:srgbClr val="000000">
                      <a:alpha val="43137"/>
                    </a:srgbClr>
                  </a:outerShdw>
                </a:effectLst>
                <a:latin typeface="+mj-lt"/>
                <a:cs typeface="Times New Roman" pitchFamily="18" charset="0"/>
              </a:rPr>
              <a:t>Nguyện </a:t>
            </a:r>
            <a:r>
              <a:rPr lang="vi-VN" sz="6000" i="1" dirty="0">
                <a:solidFill>
                  <a:srgbClr val="003399"/>
                </a:solidFill>
                <a:effectLst>
                  <a:outerShdw blurRad="38100" dist="38100" dir="2700000" algn="tl">
                    <a:srgbClr val="000000">
                      <a:alpha val="43137"/>
                    </a:srgbClr>
                  </a:outerShdw>
                </a:effectLst>
                <a:latin typeface="+mj-lt"/>
                <a:cs typeface="Times New Roman" pitchFamily="18" charset="0"/>
              </a:rPr>
              <a:t>dâng lên </a:t>
            </a:r>
            <a:r>
              <a:rPr lang="vi-VN" sz="6000" i="1" dirty="0" smtClean="0">
                <a:solidFill>
                  <a:srgbClr val="003399"/>
                </a:solidFill>
                <a:effectLst>
                  <a:outerShdw blurRad="38100" dist="38100" dir="2700000" algn="tl">
                    <a:srgbClr val="000000">
                      <a:alpha val="43137"/>
                    </a:srgbClr>
                  </a:outerShdw>
                </a:effectLst>
                <a:latin typeface="+mj-lt"/>
                <a:cs typeface="Times New Roman" pitchFamily="18" charset="0"/>
              </a:rPr>
              <a:t>Chúa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Rượu nho tinh khiết (</a:t>
            </a:r>
            <a:r>
              <a:rPr lang="vi-VN" sz="6000" i="1" dirty="0">
                <a:solidFill>
                  <a:srgbClr val="003399"/>
                </a:solidFill>
                <a:effectLst>
                  <a:outerShdw blurRad="38100" dist="38100" dir="2700000" algn="tl">
                    <a:srgbClr val="000000">
                      <a:alpha val="43137"/>
                    </a:srgbClr>
                  </a:outerShdw>
                </a:effectLst>
                <a:latin typeface="+mj-lt"/>
                <a:cs typeface="Times New Roman" pitchFamily="18" charset="0"/>
              </a:rPr>
              <a:t>Rượu nho tinh </a:t>
            </a:r>
            <a:r>
              <a:rPr lang="vi-VN" sz="6000" i="1" dirty="0" smtClean="0">
                <a:solidFill>
                  <a:srgbClr val="003399"/>
                </a:solidFill>
                <a:effectLst>
                  <a:outerShdw blurRad="38100" dist="38100" dir="2700000" algn="tl">
                    <a:srgbClr val="000000">
                      <a:alpha val="43137"/>
                    </a:srgbClr>
                  </a:outerShdw>
                </a:effectLst>
                <a:latin typeface="+mj-lt"/>
                <a:cs typeface="Times New Roman" pitchFamily="18" charset="0"/>
              </a:rPr>
              <a:t>khiết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bánh miến thơm hương. </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637353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b="1" dirty="0" smtClean="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 Do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lao công sớm hôm nhọc tâm, bao hy sinh góp chung toàn dân. Tiến dâng mừng Con Thiên Chúa Phục </a:t>
            </a: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Sinh. </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412861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smtClean="0">
                <a:solidFill>
                  <a:srgbClr val="FFFF00"/>
                </a:solidFill>
                <a:effectLst>
                  <a:outerShdw blurRad="50800" algn="tl">
                    <a:srgbClr val="000000"/>
                  </a:outerShdw>
                </a:effectLst>
                <a:cs typeface="Times New Roman" pitchFamily="18" charset="0"/>
              </a:rPr>
              <a:t>Giáo</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Xứ</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Thiên</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Ân</a:t>
            </a:r>
            <a:endParaRPr lang="en-US" sz="6000" b="1" dirty="0" smtClean="0">
              <a:solidFill>
                <a:srgbClr val="FFFF00"/>
              </a:solidFill>
              <a:effectLst>
                <a:outerShdw blurRad="50800" algn="tl">
                  <a:srgbClr val="000000"/>
                </a:outerShdw>
              </a:effectLst>
              <a:cs typeface="Times New Roman" pitchFamily="18" charset="0"/>
            </a:endParaRPr>
          </a:p>
          <a:p>
            <a:pPr algn="ctr"/>
            <a:r>
              <a:rPr lang="en-US" sz="6000" b="1" dirty="0" err="1" smtClean="0">
                <a:solidFill>
                  <a:srgbClr val="FFFF00"/>
                </a:solidFill>
                <a:effectLst>
                  <a:outerShdw blurRad="50800" algn="tl">
                    <a:srgbClr val="000000"/>
                  </a:outerShdw>
                </a:effectLst>
                <a:cs typeface="Times New Roman" pitchFamily="18" charset="0"/>
              </a:rPr>
              <a:t>Thánh</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Lễ</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Vọng</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Phục</a:t>
            </a:r>
            <a:r>
              <a:rPr lang="en-US" sz="6000" b="1" dirty="0" smtClean="0">
                <a:solidFill>
                  <a:srgbClr val="FFFF00"/>
                </a:solidFill>
                <a:effectLst>
                  <a:outerShdw blurRad="50800" algn="tl">
                    <a:srgbClr val="000000"/>
                  </a:outerShdw>
                </a:effectLst>
                <a:cs typeface="Times New Roman" pitchFamily="18" charset="0"/>
              </a:rPr>
              <a:t> </a:t>
            </a:r>
            <a:r>
              <a:rPr lang="en-US" sz="6000" b="1" dirty="0" err="1" smtClean="0">
                <a:solidFill>
                  <a:srgbClr val="FFFF00"/>
                </a:solidFill>
                <a:effectLst>
                  <a:outerShdw blurRad="50800" algn="tl">
                    <a:srgbClr val="000000"/>
                  </a:outerShdw>
                </a:effectLst>
                <a:cs typeface="Times New Roman" pitchFamily="18" charset="0"/>
              </a:rPr>
              <a:t>Sinh</a:t>
            </a:r>
            <a:endParaRPr lang="en-US" sz="6000" b="1" dirty="0" smtClean="0">
              <a:solidFill>
                <a:srgbClr val="FFFF00"/>
              </a:solidFill>
              <a:effectLst>
                <a:outerShdw blurRad="50800" algn="tl">
                  <a:srgbClr val="000000"/>
                </a:outerShdw>
              </a:effectLs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60371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000" b="1" dirty="0" err="1" smtClean="0">
                <a:solidFill>
                  <a:srgbClr val="FF0000"/>
                </a:solidFill>
                <a:effectLst>
                  <a:outerShdw blurRad="38100" dist="38100" dir="2700000" algn="tl">
                    <a:srgbClr val="000000">
                      <a:alpha val="43137"/>
                    </a:srgbClr>
                  </a:outerShdw>
                </a:effectLst>
                <a:latin typeface="+mj-lt"/>
                <a:cs typeface="Times New Roman" pitchFamily="18" charset="0"/>
              </a:rPr>
              <a:t>Ca</a:t>
            </a:r>
            <a: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cs typeface="Times New Roman" pitchFamily="18" charset="0"/>
              </a:rPr>
              <a:t>Hiệp</a:t>
            </a:r>
            <a: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cs typeface="Times New Roman" pitchFamily="18" charset="0"/>
              </a:rPr>
              <a:t>Lễ</a:t>
            </a:r>
            <a: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t> 1</a:t>
            </a:r>
            <a:b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b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Bài Ca </a:t>
            </a:r>
            <a:b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b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Cho Người Chiến Thắng</a:t>
            </a:r>
            <a:r>
              <a:rPr lang="vi-VN" sz="6600" b="1" smtClean="0">
                <a:solidFill>
                  <a:srgbClr val="003399"/>
                </a:solidFill>
                <a:effectLst>
                  <a:outerShdw blurRad="38100" dist="38100" dir="2700000" algn="tl">
                    <a:srgbClr val="000000">
                      <a:alpha val="43137"/>
                    </a:srgbClr>
                  </a:outerShdw>
                </a:effectLst>
                <a:latin typeface="+mj-lt"/>
                <a:cs typeface="Times New Roman" pitchFamily="18" charset="0"/>
              </a:rPr>
              <a:t/>
            </a:r>
            <a:br>
              <a:rPr lang="vi-VN" sz="6600" b="1" smtClean="0">
                <a:solidFill>
                  <a:srgbClr val="003399"/>
                </a:solidFill>
                <a:effectLst>
                  <a:outerShdw blurRad="38100" dist="38100" dir="2700000" algn="tl">
                    <a:srgbClr val="000000">
                      <a:alpha val="43137"/>
                    </a:srgbClr>
                  </a:outerShdw>
                </a:effectLst>
                <a:latin typeface="+mj-lt"/>
                <a:cs typeface="Times New Roman" pitchFamily="18" charset="0"/>
              </a:rPr>
            </a:br>
            <a:r>
              <a:rPr lang="vi-VN" b="1" i="1" smtClean="0">
                <a:solidFill>
                  <a:srgbClr val="FF0000"/>
                </a:solidFill>
                <a:effectLst>
                  <a:outerShdw blurRad="38100" dist="38100" dir="2700000" algn="tl">
                    <a:srgbClr val="000000">
                      <a:alpha val="43137"/>
                    </a:srgbClr>
                  </a:outerShdw>
                </a:effectLst>
                <a:latin typeface="+mj-lt"/>
                <a:cs typeface="Times New Roman" pitchFamily="18" charset="0"/>
              </a:rPr>
              <a:t>Văn Chi</a:t>
            </a:r>
            <a:endParaRPr lang="vi-VN"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4800" b="1" dirty="0" smtClean="0">
                <a:solidFill>
                  <a:srgbClr val="FF0000"/>
                </a:solidFill>
                <a:effectLst>
                  <a:outerShdw blurRad="38100" dist="38100" dir="2700000" algn="tl">
                    <a:srgbClr val="000000">
                      <a:alpha val="43137"/>
                    </a:srgbClr>
                  </a:outerShdw>
                </a:effectLst>
                <a:latin typeface="+mj-lt"/>
                <a:cs typeface="Times New Roman" pitchFamily="18" charset="0"/>
              </a:rPr>
              <a:t>Pk1:</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Người đã chiến </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thắng,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sự chết tăm tối âm u. Ngày về vinh </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quang,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khải hoàn đêm tối mịt mù. Muôn dân đã </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thấy,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con đường ngày cứu rỗi. Ánh sáng toả </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lan,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đập tan xiềng xích ngục tù. </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679016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0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5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Bài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ca chiến thắng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i="1" dirty="0" smtClean="0">
                <a:solidFill>
                  <a:srgbClr val="003399"/>
                </a:solidFill>
                <a:effectLst>
                  <a:outerShdw blurRad="38100" dist="38100" dir="2700000" algn="tl">
                    <a:srgbClr val="000000">
                      <a:alpha val="43137"/>
                    </a:srgbClr>
                  </a:outerShdw>
                </a:effectLst>
                <a:latin typeface="+mj-lt"/>
                <a:cs typeface="Times New Roman" pitchFamily="18" charset="0"/>
              </a:rPr>
              <a:t>Bài </a:t>
            </a:r>
            <a:r>
              <a:rPr lang="vi-VN" sz="5000" i="1" dirty="0">
                <a:solidFill>
                  <a:srgbClr val="003399"/>
                </a:solidFill>
                <a:effectLst>
                  <a:outerShdw blurRad="38100" dist="38100" dir="2700000" algn="tl">
                    <a:srgbClr val="000000">
                      <a:alpha val="43137"/>
                    </a:srgbClr>
                  </a:outerShdw>
                </a:effectLst>
                <a:latin typeface="+mj-lt"/>
                <a:cs typeface="Times New Roman" pitchFamily="18" charset="0"/>
              </a:rPr>
              <a:t>ca anh </a:t>
            </a:r>
            <a:r>
              <a:rPr lang="vi-VN" sz="5000" i="1" dirty="0" smtClean="0">
                <a:solidFill>
                  <a:srgbClr val="003399"/>
                </a:solidFill>
                <a:effectLst>
                  <a:outerShdw blurRad="38100" dist="38100" dir="2700000" algn="tl">
                    <a:srgbClr val="000000">
                      <a:alpha val="43137"/>
                    </a:srgbClr>
                  </a:outerShdw>
                </a:effectLst>
                <a:latin typeface="+mj-lt"/>
                <a:cs typeface="Times New Roman" pitchFamily="18" charset="0"/>
              </a:rPr>
              <a:t>hùng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dệt bằng muôn bài ca vạn tuế Al-le-lu-ia, Al-lê-lu-ia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 </a:t>
            </a:r>
            <a:r>
              <a:rPr lang="vi-VN" sz="5000" i="1" dirty="0" smtClean="0">
                <a:solidFill>
                  <a:srgbClr val="003399"/>
                </a:solidFill>
                <a:effectLst>
                  <a:outerShdw blurRad="38100" dist="38100" dir="2700000" algn="tl">
                    <a:srgbClr val="000000">
                      <a:alpha val="43137"/>
                    </a:srgbClr>
                  </a:outerShdw>
                </a:effectLst>
                <a:latin typeface="+mj-lt"/>
                <a:cs typeface="Times New Roman" pitchFamily="18" charset="0"/>
              </a:rPr>
              <a:t>mừng </a:t>
            </a:r>
            <a:r>
              <a:rPr lang="vi-VN" sz="5000" i="1" dirty="0">
                <a:solidFill>
                  <a:srgbClr val="003399"/>
                </a:solidFill>
                <a:effectLst>
                  <a:outerShdw blurRad="38100" dist="38100" dir="2700000" algn="tl">
                    <a:srgbClr val="000000">
                      <a:alpha val="43137"/>
                    </a:srgbClr>
                  </a:outerShdw>
                </a:effectLst>
                <a:latin typeface="+mj-lt"/>
                <a:cs typeface="Times New Roman" pitchFamily="18" charset="0"/>
              </a:rPr>
              <a:t>ngày về chiến thắng khải </a:t>
            </a:r>
            <a:r>
              <a:rPr lang="vi-VN" sz="5000" i="1" dirty="0" smtClean="0">
                <a:solidFill>
                  <a:srgbClr val="003399"/>
                </a:solidFill>
                <a:effectLst>
                  <a:outerShdw blurRad="38100" dist="38100" dir="2700000" algn="tl">
                    <a:srgbClr val="000000">
                      <a:alpha val="43137"/>
                    </a:srgbClr>
                  </a:outerShdw>
                </a:effectLst>
                <a:latin typeface="+mj-lt"/>
                <a:cs typeface="Times New Roman" pitchFamily="18" charset="0"/>
              </a:rPr>
              <a:t>hoàn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đập tan nô lệ thần chết và mang về sự sống vinh quang.  </a:t>
            </a:r>
            <a:endParaRPr lang="vi-VN" sz="5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501043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4800" b="1" dirty="0" smtClean="0">
                <a:solidFill>
                  <a:srgbClr val="FF0000"/>
                </a:solidFill>
                <a:effectLst>
                  <a:outerShdw blurRad="38100" dist="38100" dir="2700000" algn="tl">
                    <a:srgbClr val="000000">
                      <a:alpha val="43137"/>
                    </a:srgbClr>
                  </a:outerShdw>
                </a:effectLst>
                <a:latin typeface="+mj-lt"/>
                <a:cs typeface="Times New Roman" pitchFamily="18" charset="0"/>
              </a:rPr>
              <a:t>**</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Trần gian mừng vui (</a:t>
            </a:r>
            <a:r>
              <a:rPr lang="vi-VN" sz="4800" i="1" dirty="0">
                <a:solidFill>
                  <a:srgbClr val="003399"/>
                </a:solidFill>
                <a:effectLst>
                  <a:outerShdw blurRad="38100" dist="38100" dir="2700000" algn="tl">
                    <a:srgbClr val="000000">
                      <a:alpha val="43137"/>
                    </a:srgbClr>
                  </a:outerShdw>
                </a:effectLst>
                <a:latin typeface="+mj-lt"/>
                <a:cs typeface="Times New Roman" pitchFamily="18" charset="0"/>
              </a:rPr>
              <a:t>trần thế vui </a:t>
            </a:r>
            <a:r>
              <a:rPr lang="vi-VN" sz="4800" i="1" dirty="0" smtClean="0">
                <a:solidFill>
                  <a:srgbClr val="003399"/>
                </a:solidFill>
                <a:effectLst>
                  <a:outerShdw blurRad="38100" dist="38100" dir="2700000" algn="tl">
                    <a:srgbClr val="000000">
                      <a:alpha val="43137"/>
                    </a:srgbClr>
                  </a:outerShdw>
                </a:effectLst>
                <a:latin typeface="+mj-lt"/>
                <a:cs typeface="Times New Roman" pitchFamily="18" charset="0"/>
              </a:rPr>
              <a:t>mừng</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Dâng cho Người bài ca chiến thắng Al-le-lu-ia, Al-le-lu-ia (</a:t>
            </a:r>
            <a:r>
              <a:rPr lang="vi-VN" sz="4800" i="1" dirty="0">
                <a:solidFill>
                  <a:srgbClr val="003399"/>
                </a:solidFill>
                <a:effectLst>
                  <a:outerShdw blurRad="38100" dist="38100" dir="2700000" algn="tl">
                    <a:srgbClr val="000000">
                      <a:alpha val="43137"/>
                    </a:srgbClr>
                  </a:outerShdw>
                </a:effectLst>
                <a:latin typeface="+mj-lt"/>
                <a:cs typeface="Times New Roman" pitchFamily="18" charset="0"/>
              </a:rPr>
              <a:t>mừng ngày Người đã sống lại rồi</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 Tội lỗi đã bị đẩy xa sự sống mới vinh quang </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hòa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ca. </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69763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vi-VN" sz="4600" b="1" dirty="0" smtClean="0">
                <a:solidFill>
                  <a:srgbClr val="FF0000"/>
                </a:solidFill>
                <a:effectLst>
                  <a:outerShdw blurRad="38100" dist="38100" dir="2700000" algn="tl">
                    <a:srgbClr val="000000">
                      <a:alpha val="43137"/>
                    </a:srgbClr>
                  </a:outerShdw>
                </a:effectLst>
                <a:latin typeface="+mj-lt"/>
                <a:cs typeface="Times New Roman" pitchFamily="18" charset="0"/>
              </a:rPr>
              <a:t>Pk2:</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Người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về chiến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thắng,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tội lỗi xiềng xích vong thân. Đường về vinh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quang,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bừng dậy khúc hát thiên đàng. Bao đêm tăm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tối,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đau buồn được đổi mới. Thế giới sướng </a:t>
            </a:r>
            <a:r>
              <a:rPr lang="vi-VN" sz="4600" b="1" dirty="0" smtClean="0">
                <a:solidFill>
                  <a:srgbClr val="003399"/>
                </a:solidFill>
                <a:effectLst>
                  <a:outerShdw blurRad="38100" dist="38100" dir="2700000" algn="tl">
                    <a:srgbClr val="000000">
                      <a:alpha val="43137"/>
                    </a:srgbClr>
                  </a:outerShdw>
                </a:effectLst>
                <a:latin typeface="+mj-lt"/>
                <a:cs typeface="Times New Roman" pitchFamily="18" charset="0"/>
              </a:rPr>
              <a:t>vui, </a:t>
            </a:r>
            <a:r>
              <a:rPr lang="vi-VN" sz="4600" b="1" dirty="0">
                <a:solidFill>
                  <a:srgbClr val="003399"/>
                </a:solidFill>
                <a:effectLst>
                  <a:outerShdw blurRad="38100" dist="38100" dir="2700000" algn="tl">
                    <a:srgbClr val="000000">
                      <a:alpha val="43137"/>
                    </a:srgbClr>
                  </a:outerShdw>
                </a:effectLst>
                <a:latin typeface="+mj-lt"/>
                <a:cs typeface="Times New Roman" pitchFamily="18" charset="0"/>
              </a:rPr>
              <a:t>tình thương đổi mới gian trần. </a:t>
            </a:r>
            <a:endParaRPr lang="vi-VN" sz="46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305787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0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5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Bài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ca chiến thắng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i="1" dirty="0" smtClean="0">
                <a:solidFill>
                  <a:srgbClr val="003399"/>
                </a:solidFill>
                <a:effectLst>
                  <a:outerShdw blurRad="38100" dist="38100" dir="2700000" algn="tl">
                    <a:srgbClr val="000000">
                      <a:alpha val="43137"/>
                    </a:srgbClr>
                  </a:outerShdw>
                </a:effectLst>
                <a:latin typeface="+mj-lt"/>
                <a:cs typeface="Times New Roman" pitchFamily="18" charset="0"/>
              </a:rPr>
              <a:t>Bài </a:t>
            </a:r>
            <a:r>
              <a:rPr lang="vi-VN" sz="5000" i="1" dirty="0">
                <a:solidFill>
                  <a:srgbClr val="003399"/>
                </a:solidFill>
                <a:effectLst>
                  <a:outerShdw blurRad="38100" dist="38100" dir="2700000" algn="tl">
                    <a:srgbClr val="000000">
                      <a:alpha val="43137"/>
                    </a:srgbClr>
                  </a:outerShdw>
                </a:effectLst>
                <a:latin typeface="+mj-lt"/>
                <a:cs typeface="Times New Roman" pitchFamily="18" charset="0"/>
              </a:rPr>
              <a:t>ca anh </a:t>
            </a:r>
            <a:r>
              <a:rPr lang="vi-VN" sz="5000" i="1" dirty="0" smtClean="0">
                <a:solidFill>
                  <a:srgbClr val="003399"/>
                </a:solidFill>
                <a:effectLst>
                  <a:outerShdw blurRad="38100" dist="38100" dir="2700000" algn="tl">
                    <a:srgbClr val="000000">
                      <a:alpha val="43137"/>
                    </a:srgbClr>
                  </a:outerShdw>
                </a:effectLst>
                <a:latin typeface="+mj-lt"/>
                <a:cs typeface="Times New Roman" pitchFamily="18" charset="0"/>
              </a:rPr>
              <a:t>hùng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dệt bằng muôn bài ca vạn tuế Al-le-lu-ia, Al-lê-lu-ia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 </a:t>
            </a:r>
            <a:r>
              <a:rPr lang="vi-VN" sz="5000" i="1" dirty="0" smtClean="0">
                <a:solidFill>
                  <a:srgbClr val="003399"/>
                </a:solidFill>
                <a:effectLst>
                  <a:outerShdw blurRad="38100" dist="38100" dir="2700000" algn="tl">
                    <a:srgbClr val="000000">
                      <a:alpha val="43137"/>
                    </a:srgbClr>
                  </a:outerShdw>
                </a:effectLst>
                <a:latin typeface="+mj-lt"/>
                <a:cs typeface="Times New Roman" pitchFamily="18" charset="0"/>
              </a:rPr>
              <a:t>mừng </a:t>
            </a:r>
            <a:r>
              <a:rPr lang="vi-VN" sz="5000" i="1" dirty="0">
                <a:solidFill>
                  <a:srgbClr val="003399"/>
                </a:solidFill>
                <a:effectLst>
                  <a:outerShdw blurRad="38100" dist="38100" dir="2700000" algn="tl">
                    <a:srgbClr val="000000">
                      <a:alpha val="43137"/>
                    </a:srgbClr>
                  </a:outerShdw>
                </a:effectLst>
                <a:latin typeface="+mj-lt"/>
                <a:cs typeface="Times New Roman" pitchFamily="18" charset="0"/>
              </a:rPr>
              <a:t>ngày về chiến thắng khải </a:t>
            </a:r>
            <a:r>
              <a:rPr lang="vi-VN" sz="5000" i="1" dirty="0" smtClean="0">
                <a:solidFill>
                  <a:srgbClr val="003399"/>
                </a:solidFill>
                <a:effectLst>
                  <a:outerShdw blurRad="38100" dist="38100" dir="2700000" algn="tl">
                    <a:srgbClr val="000000">
                      <a:alpha val="43137"/>
                    </a:srgbClr>
                  </a:outerShdw>
                </a:effectLst>
                <a:latin typeface="+mj-lt"/>
                <a:cs typeface="Times New Roman" pitchFamily="18" charset="0"/>
              </a:rPr>
              <a:t>hoàn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đập tan nô lệ thần chết và mang về sự sống vinh quang.  </a:t>
            </a:r>
            <a:endParaRPr lang="vi-VN" sz="5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26064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fontScale="90000"/>
          </a:bodyPr>
          <a:lstStyle/>
          <a:p>
            <a:pPr algn="just"/>
            <a:r>
              <a:rPr lang="vi-VN" sz="6000" b="1" dirty="0" smtClean="0">
                <a:solidFill>
                  <a:srgbClr val="FFFF00"/>
                </a:solidFill>
                <a:effectLst>
                  <a:outerShdw blurRad="38100" dist="38100" dir="2700000" algn="tl">
                    <a:srgbClr val="000000">
                      <a:alpha val="43137"/>
                    </a:srgbClr>
                  </a:outerShdw>
                </a:effectLst>
                <a:latin typeface="+mj-lt"/>
                <a:cs typeface="Times New Roman" pitchFamily="18" charset="0"/>
              </a:rPr>
              <a:t>Pk2:</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Một hơi thở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Chúa,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tạo thành muôn tinh tú, một lời Chúa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truyền,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thành chín tầng mây. Trữ vô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kho,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biển cả trong tay của Người, dồn đại </a:t>
            </a:r>
            <a:r>
              <a:rPr lang="vi-VN" sz="6000" b="1" dirty="0" smtClean="0">
                <a:solidFill>
                  <a:schemeClr val="bg1"/>
                </a:solidFill>
                <a:effectLst>
                  <a:outerShdw blurRad="38100" dist="38100" dir="2700000" algn="tl">
                    <a:srgbClr val="000000">
                      <a:alpha val="43137"/>
                    </a:srgbClr>
                  </a:outerShdw>
                </a:effectLst>
                <a:latin typeface="+mj-lt"/>
                <a:cs typeface="Times New Roman" pitchFamily="18" charset="0"/>
              </a:rPr>
              <a:t>dương, </a:t>
            </a:r>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ra khỏi đất liền.   </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88898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4800" b="1" dirty="0" smtClean="0">
                <a:solidFill>
                  <a:srgbClr val="FF0000"/>
                </a:solidFill>
                <a:effectLst>
                  <a:outerShdw blurRad="38100" dist="38100" dir="2700000" algn="tl">
                    <a:srgbClr val="000000">
                      <a:alpha val="43137"/>
                    </a:srgbClr>
                  </a:outerShdw>
                </a:effectLst>
                <a:latin typeface="+mj-lt"/>
                <a:cs typeface="Times New Roman" pitchFamily="18" charset="0"/>
              </a:rPr>
              <a:t>**</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Trần gian mừng vui (</a:t>
            </a:r>
            <a:r>
              <a:rPr lang="vi-VN" sz="4800" i="1" dirty="0">
                <a:solidFill>
                  <a:srgbClr val="003399"/>
                </a:solidFill>
                <a:effectLst>
                  <a:outerShdw blurRad="38100" dist="38100" dir="2700000" algn="tl">
                    <a:srgbClr val="000000">
                      <a:alpha val="43137"/>
                    </a:srgbClr>
                  </a:outerShdw>
                </a:effectLst>
                <a:latin typeface="+mj-lt"/>
                <a:cs typeface="Times New Roman" pitchFamily="18" charset="0"/>
              </a:rPr>
              <a:t>trần thế vui </a:t>
            </a:r>
            <a:r>
              <a:rPr lang="vi-VN" sz="4800" i="1" dirty="0" smtClean="0">
                <a:solidFill>
                  <a:srgbClr val="003399"/>
                </a:solidFill>
                <a:effectLst>
                  <a:outerShdw blurRad="38100" dist="38100" dir="2700000" algn="tl">
                    <a:srgbClr val="000000">
                      <a:alpha val="43137"/>
                    </a:srgbClr>
                  </a:outerShdw>
                </a:effectLst>
                <a:latin typeface="+mj-lt"/>
                <a:cs typeface="Times New Roman" pitchFamily="18" charset="0"/>
              </a:rPr>
              <a:t>mừng</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Dâng cho Người bài ca chiến thắng Al-le-lu-ia, Al-le-lu-ia (</a:t>
            </a:r>
            <a:r>
              <a:rPr lang="vi-VN" sz="4800" i="1" dirty="0">
                <a:solidFill>
                  <a:srgbClr val="003399"/>
                </a:solidFill>
                <a:effectLst>
                  <a:outerShdw blurRad="38100" dist="38100" dir="2700000" algn="tl">
                    <a:srgbClr val="000000">
                      <a:alpha val="43137"/>
                    </a:srgbClr>
                  </a:outerShdw>
                </a:effectLst>
                <a:latin typeface="+mj-lt"/>
                <a:cs typeface="Times New Roman" pitchFamily="18" charset="0"/>
              </a:rPr>
              <a:t>mừng ngày Người đã sống lại rồi</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 Tội lỗi đã bị đẩy xa sự sống mới vinh quang </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hòa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ca. </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010849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000" b="1" dirty="0" smtClean="0">
                <a:solidFill>
                  <a:srgbClr val="FF0000"/>
                </a:solidFill>
                <a:effectLst>
                  <a:outerShdw blurRad="38100" dist="38100" dir="2700000" algn="tl">
                    <a:srgbClr val="000000">
                      <a:alpha val="43137"/>
                    </a:srgbClr>
                  </a:outerShdw>
                </a:effectLst>
                <a:latin typeface="+mj-lt"/>
                <a:cs typeface="Times New Roman" pitchFamily="18" charset="0"/>
              </a:rPr>
              <a:t>Pk3</a:t>
            </a:r>
            <a:r>
              <a:rPr lang="vi-VN" sz="5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Người đã cứu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thoát,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và ban cuộc sống vinh quang. Dạt dào muôn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ơn,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tẩy sạch bao vết tội đời. Xua tan đêm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tối,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sáng bừng ngày cứu thế. Tiếng hát báo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tin,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mừng vui Al-le-lu-ia. </a:t>
            </a:r>
            <a:endParaRPr lang="vi-VN" sz="5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642615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0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5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Bài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ca chiến thắng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i="1" dirty="0" smtClean="0">
                <a:solidFill>
                  <a:srgbClr val="003399"/>
                </a:solidFill>
                <a:effectLst>
                  <a:outerShdw blurRad="38100" dist="38100" dir="2700000" algn="tl">
                    <a:srgbClr val="000000">
                      <a:alpha val="43137"/>
                    </a:srgbClr>
                  </a:outerShdw>
                </a:effectLst>
                <a:latin typeface="+mj-lt"/>
                <a:cs typeface="Times New Roman" pitchFamily="18" charset="0"/>
              </a:rPr>
              <a:t>Bài </a:t>
            </a:r>
            <a:r>
              <a:rPr lang="vi-VN" sz="5000" i="1" dirty="0">
                <a:solidFill>
                  <a:srgbClr val="003399"/>
                </a:solidFill>
                <a:effectLst>
                  <a:outerShdw blurRad="38100" dist="38100" dir="2700000" algn="tl">
                    <a:srgbClr val="000000">
                      <a:alpha val="43137"/>
                    </a:srgbClr>
                  </a:outerShdw>
                </a:effectLst>
                <a:latin typeface="+mj-lt"/>
                <a:cs typeface="Times New Roman" pitchFamily="18" charset="0"/>
              </a:rPr>
              <a:t>ca anh </a:t>
            </a:r>
            <a:r>
              <a:rPr lang="vi-VN" sz="5000" i="1" dirty="0" smtClean="0">
                <a:solidFill>
                  <a:srgbClr val="003399"/>
                </a:solidFill>
                <a:effectLst>
                  <a:outerShdw blurRad="38100" dist="38100" dir="2700000" algn="tl">
                    <a:srgbClr val="000000">
                      <a:alpha val="43137"/>
                    </a:srgbClr>
                  </a:outerShdw>
                </a:effectLst>
                <a:latin typeface="+mj-lt"/>
                <a:cs typeface="Times New Roman" pitchFamily="18" charset="0"/>
              </a:rPr>
              <a:t>hùng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dệt bằng muôn bài ca vạn tuế Al-le-lu-ia, Al-lê-lu-ia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 </a:t>
            </a:r>
            <a:r>
              <a:rPr lang="vi-VN" sz="5000" i="1" dirty="0" smtClean="0">
                <a:solidFill>
                  <a:srgbClr val="003399"/>
                </a:solidFill>
                <a:effectLst>
                  <a:outerShdw blurRad="38100" dist="38100" dir="2700000" algn="tl">
                    <a:srgbClr val="000000">
                      <a:alpha val="43137"/>
                    </a:srgbClr>
                  </a:outerShdw>
                </a:effectLst>
                <a:latin typeface="+mj-lt"/>
                <a:cs typeface="Times New Roman" pitchFamily="18" charset="0"/>
              </a:rPr>
              <a:t>mừng </a:t>
            </a:r>
            <a:r>
              <a:rPr lang="vi-VN" sz="5000" i="1" dirty="0">
                <a:solidFill>
                  <a:srgbClr val="003399"/>
                </a:solidFill>
                <a:effectLst>
                  <a:outerShdw blurRad="38100" dist="38100" dir="2700000" algn="tl">
                    <a:srgbClr val="000000">
                      <a:alpha val="43137"/>
                    </a:srgbClr>
                  </a:outerShdw>
                </a:effectLst>
                <a:latin typeface="+mj-lt"/>
                <a:cs typeface="Times New Roman" pitchFamily="18" charset="0"/>
              </a:rPr>
              <a:t>ngày về chiến thắng khải </a:t>
            </a:r>
            <a:r>
              <a:rPr lang="vi-VN" sz="5000" i="1" dirty="0" smtClean="0">
                <a:solidFill>
                  <a:srgbClr val="003399"/>
                </a:solidFill>
                <a:effectLst>
                  <a:outerShdw blurRad="38100" dist="38100" dir="2700000" algn="tl">
                    <a:srgbClr val="000000">
                      <a:alpha val="43137"/>
                    </a:srgbClr>
                  </a:outerShdw>
                </a:effectLst>
                <a:latin typeface="+mj-lt"/>
                <a:cs typeface="Times New Roman" pitchFamily="18" charset="0"/>
              </a:rPr>
              <a:t>hoàn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đập tan nô lệ thần chết và mang về sự sống vinh quang.  </a:t>
            </a:r>
            <a:endParaRPr lang="vi-VN" sz="5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815770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4800" b="1" dirty="0" smtClean="0">
                <a:solidFill>
                  <a:srgbClr val="FF0000"/>
                </a:solidFill>
                <a:effectLst>
                  <a:outerShdw blurRad="38100" dist="38100" dir="2700000" algn="tl">
                    <a:srgbClr val="000000">
                      <a:alpha val="43137"/>
                    </a:srgbClr>
                  </a:outerShdw>
                </a:effectLst>
                <a:latin typeface="+mj-lt"/>
                <a:cs typeface="Times New Roman" pitchFamily="18" charset="0"/>
              </a:rPr>
              <a:t>**</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Trần gian mừng vui (</a:t>
            </a:r>
            <a:r>
              <a:rPr lang="vi-VN" sz="4800" i="1" dirty="0">
                <a:solidFill>
                  <a:srgbClr val="003399"/>
                </a:solidFill>
                <a:effectLst>
                  <a:outerShdw blurRad="38100" dist="38100" dir="2700000" algn="tl">
                    <a:srgbClr val="000000">
                      <a:alpha val="43137"/>
                    </a:srgbClr>
                  </a:outerShdw>
                </a:effectLst>
                <a:latin typeface="+mj-lt"/>
                <a:cs typeface="Times New Roman" pitchFamily="18" charset="0"/>
              </a:rPr>
              <a:t>trần thế vui </a:t>
            </a:r>
            <a:r>
              <a:rPr lang="vi-VN" sz="4800" i="1" dirty="0" smtClean="0">
                <a:solidFill>
                  <a:srgbClr val="003399"/>
                </a:solidFill>
                <a:effectLst>
                  <a:outerShdw blurRad="38100" dist="38100" dir="2700000" algn="tl">
                    <a:srgbClr val="000000">
                      <a:alpha val="43137"/>
                    </a:srgbClr>
                  </a:outerShdw>
                </a:effectLst>
                <a:latin typeface="+mj-lt"/>
                <a:cs typeface="Times New Roman" pitchFamily="18" charset="0"/>
              </a:rPr>
              <a:t>mừng</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Dâng cho Người bài ca chiến thắng Al-le-lu-ia, Al-le-lu-ia (</a:t>
            </a:r>
            <a:r>
              <a:rPr lang="vi-VN" sz="4800" i="1" dirty="0">
                <a:solidFill>
                  <a:srgbClr val="003399"/>
                </a:solidFill>
                <a:effectLst>
                  <a:outerShdw blurRad="38100" dist="38100" dir="2700000" algn="tl">
                    <a:srgbClr val="000000">
                      <a:alpha val="43137"/>
                    </a:srgbClr>
                  </a:outerShdw>
                </a:effectLst>
                <a:latin typeface="+mj-lt"/>
                <a:cs typeface="Times New Roman" pitchFamily="18" charset="0"/>
              </a:rPr>
              <a:t>mừng ngày Người đã sống lại rồi</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 Tội lỗi đã bị đẩy xa sự sống mới vinh quang </a:t>
            </a:r>
            <a:r>
              <a:rPr lang="vi-VN" sz="4800" b="1" dirty="0" smtClean="0">
                <a:solidFill>
                  <a:srgbClr val="003399"/>
                </a:solidFill>
                <a:effectLst>
                  <a:outerShdw blurRad="38100" dist="38100" dir="2700000" algn="tl">
                    <a:srgbClr val="000000">
                      <a:alpha val="43137"/>
                    </a:srgbClr>
                  </a:outerShdw>
                </a:effectLst>
                <a:latin typeface="+mj-lt"/>
                <a:cs typeface="Times New Roman" pitchFamily="18" charset="0"/>
              </a:rPr>
              <a:t>hòa </a:t>
            </a:r>
            <a:r>
              <a:rPr lang="vi-VN" sz="4800" b="1" dirty="0">
                <a:solidFill>
                  <a:srgbClr val="003399"/>
                </a:solidFill>
                <a:effectLst>
                  <a:outerShdw blurRad="38100" dist="38100" dir="2700000" algn="tl">
                    <a:srgbClr val="000000">
                      <a:alpha val="43137"/>
                    </a:srgbClr>
                  </a:outerShdw>
                </a:effectLst>
                <a:latin typeface="+mj-lt"/>
                <a:cs typeface="Times New Roman" pitchFamily="18" charset="0"/>
              </a:rPr>
              <a:t>ca. </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6365370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pPr algn="just"/>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40684132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9643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31782"/>
          </a:xfrm>
          <a:prstGeom prst="rect">
            <a:avLst/>
          </a:prstGeom>
        </p:spPr>
      </p:pic>
    </p:spTree>
    <p:extLst>
      <p:ext uri="{BB962C8B-B14F-4D97-AF65-F5344CB8AC3E}">
        <p14:creationId xmlns:p14="http://schemas.microsoft.com/office/powerpoint/2010/main" val="331778858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964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000" b="1" dirty="0" err="1" smtClean="0">
                <a:solidFill>
                  <a:srgbClr val="FF0000"/>
                </a:solidFill>
                <a:effectLst>
                  <a:outerShdw blurRad="38100" dist="38100" dir="2700000" algn="tl">
                    <a:srgbClr val="000000">
                      <a:alpha val="43137"/>
                    </a:srgbClr>
                  </a:outerShdw>
                </a:effectLst>
                <a:latin typeface="+mj-lt"/>
                <a:cs typeface="Times New Roman" pitchFamily="18" charset="0"/>
              </a:rPr>
              <a:t>Ca</a:t>
            </a:r>
            <a: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cs typeface="Times New Roman" pitchFamily="18" charset="0"/>
              </a:rPr>
              <a:t>Hiệp</a:t>
            </a:r>
            <a: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cs typeface="Times New Roman" pitchFamily="18" charset="0"/>
              </a:rPr>
              <a:t>Lễ</a:t>
            </a:r>
            <a: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t> 2</a:t>
            </a:r>
            <a:b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br>
            <a:r>
              <a:rPr lang="vi-VN" sz="6000" b="1" dirty="0" smtClean="0">
                <a:solidFill>
                  <a:srgbClr val="003399"/>
                </a:solidFill>
                <a:effectLst>
                  <a:outerShdw blurRad="38100" dist="38100" dir="2700000" algn="tl">
                    <a:srgbClr val="000000">
                      <a:alpha val="43137"/>
                    </a:srgbClr>
                  </a:outerShdw>
                </a:effectLst>
                <a:latin typeface="+mj-lt"/>
                <a:cs typeface="Times New Roman" pitchFamily="18" charset="0"/>
              </a:rPr>
              <a:t>Hoan Ca Phục Sinh</a:t>
            </a:r>
            <a:r>
              <a:rPr lang="vi-VN" sz="6600" b="1" dirty="0" smtClean="0">
                <a:solidFill>
                  <a:srgbClr val="003399"/>
                </a:solidFill>
                <a:effectLst>
                  <a:outerShdw blurRad="38100" dist="38100" dir="2700000" algn="tl">
                    <a:srgbClr val="000000">
                      <a:alpha val="43137"/>
                    </a:srgbClr>
                  </a:outerShdw>
                </a:effectLst>
                <a:latin typeface="+mj-lt"/>
                <a:cs typeface="Times New Roman" pitchFamily="18" charset="0"/>
              </a:rPr>
              <a:t/>
            </a:r>
            <a:br>
              <a:rPr lang="vi-VN" sz="6600" b="1" dirty="0" smtClean="0">
                <a:solidFill>
                  <a:srgbClr val="003399"/>
                </a:solidFill>
                <a:effectLst>
                  <a:outerShdw blurRad="38100" dist="38100" dir="2700000" algn="tl">
                    <a:srgbClr val="000000">
                      <a:alpha val="43137"/>
                    </a:srgbClr>
                  </a:outerShdw>
                </a:effectLst>
                <a:latin typeface="+mj-lt"/>
                <a:cs typeface="Times New Roman" pitchFamily="18" charset="0"/>
              </a:rPr>
            </a:br>
            <a:r>
              <a:rPr lang="vi-VN" b="1" i="1" dirty="0" smtClean="0">
                <a:solidFill>
                  <a:srgbClr val="FF0000"/>
                </a:solidFill>
                <a:effectLst>
                  <a:outerShdw blurRad="38100" dist="38100" dir="2700000" algn="tl">
                    <a:srgbClr val="000000">
                      <a:alpha val="43137"/>
                    </a:srgbClr>
                  </a:outerShdw>
                </a:effectLst>
                <a:latin typeface="+mj-lt"/>
                <a:cs typeface="Times New Roman" pitchFamily="18" charset="0"/>
              </a:rPr>
              <a:t>Lm: Nguyễn Duy</a:t>
            </a:r>
            <a:endParaRPr lang="vi-VN"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7052543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Chúa đã sống lại thật rồi. Chúa đã sống lại thật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rồi,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người ơi vui lên tiếng ca. Chúa đã sống lại thật rồi. Chúa chiến thắng tử thần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rồi,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đem nguồn hạnh phúc khắp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nơi.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0941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b="1" dirty="0"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Địa cầu đầy ân sủng Chúa. Địa cầu đầy ân sủng Ngài. </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6170511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Pk1</a:t>
            </a: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Vì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đêm qua đã tàn rồi, giờ vinh quang Chúa rạng ngời, ngày tươi lên ánh vui. Hồng ân Thiên Chúa tuyệt vời, Ngài ban cho khắp trần đời,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mừng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hát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đi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người ơi.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376838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Chúa đã sống lại thật rồi. Chúa đã sống lại thật rồi người ơi vui lên tiếng ca. Chúa đã sống lại thật rồi. Chúa chiến thắng tử thần rồi đem nguồn hạnh phúc khắp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nơi.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5736777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000" b="1" dirty="0" smtClean="0">
                <a:solidFill>
                  <a:srgbClr val="FF0000"/>
                </a:solidFill>
                <a:effectLst>
                  <a:outerShdw blurRad="38100" dist="38100" dir="2700000" algn="tl">
                    <a:srgbClr val="000000">
                      <a:alpha val="43137"/>
                    </a:srgbClr>
                  </a:outerShdw>
                </a:effectLst>
                <a:latin typeface="+mj-lt"/>
                <a:cs typeface="Times New Roman" pitchFamily="18" charset="0"/>
              </a:rPr>
              <a:t>Pk2</a:t>
            </a:r>
            <a:r>
              <a:rPr lang="vi-VN" sz="5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Nguồn ân thiêng Chúa dạt dào, tình yêu ôi quá nhiệm mầu, Ngài chịu bao đớn đau. Để cho nhân thế khổ sầu hưởng niềm vui sống ngọt ngào, hạnh phúc mãi ngàn sau. </a:t>
            </a:r>
            <a:endParaRPr lang="vi-VN" sz="5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069646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Chúa đã sống lại thật rồi. Chúa đã sống lại thật rồi người ơi vui lên tiếng ca. Chúa đã sống lại thật rồi. Chúa chiến thắng tử thần rồi đem nguồn hạnh phúc khắp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nơi.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97929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000" b="1" dirty="0" smtClean="0">
                <a:solidFill>
                  <a:srgbClr val="FF0000"/>
                </a:solidFill>
                <a:effectLst>
                  <a:outerShdw blurRad="38100" dist="38100" dir="2700000" algn="tl">
                    <a:srgbClr val="000000">
                      <a:alpha val="43137"/>
                    </a:srgbClr>
                  </a:outerShdw>
                </a:effectLst>
                <a:latin typeface="+mj-lt"/>
                <a:cs typeface="Times New Roman" pitchFamily="18" charset="0"/>
              </a:rPr>
              <a:t>Pk3:</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Họp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nhau đây những đoàn người, từ muôn phương đến mừng Ngài, mừng Chiên con hiển vinh. Lời hoan ca rất đậm tình, đoàn con dâng tấm lòng thành, hòa khúc ca trường sinh. </a:t>
            </a:r>
            <a:endParaRPr lang="vi-VN" sz="5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5894681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Chúa đã sống lại thật rồi. Chúa đã sống lại thật rồi người ơi vui lên tiếng ca. Chúa đã sống lại thật rồi. Chúa chiến thắng tử thần rồi đem nguồn hạnh phúc khắp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nơi.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3695577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000" b="1" dirty="0" smtClean="0">
                <a:solidFill>
                  <a:srgbClr val="FF0000"/>
                </a:solidFill>
                <a:effectLst>
                  <a:outerShdw blurRad="38100" dist="38100" dir="2700000" algn="tl">
                    <a:srgbClr val="000000">
                      <a:alpha val="43137"/>
                    </a:srgbClr>
                  </a:outerShdw>
                </a:effectLst>
                <a:latin typeface="+mj-lt"/>
                <a:cs typeface="Times New Roman" pitchFamily="18" charset="0"/>
              </a:rPr>
              <a:t>Pk4:</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Hằng theo chân Chúa mọi ngày, đường thương đau dẫu còn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dài, </a:t>
            </a:r>
            <a:r>
              <a:rPr lang="vi-VN" sz="5000" b="1" dirty="0">
                <a:solidFill>
                  <a:srgbClr val="003399"/>
                </a:solidFill>
                <a:effectLst>
                  <a:outerShdw blurRad="38100" dist="38100" dir="2700000" algn="tl">
                    <a:srgbClr val="000000">
                      <a:alpha val="43137"/>
                    </a:srgbClr>
                  </a:outerShdw>
                </a:effectLst>
                <a:latin typeface="+mj-lt"/>
                <a:cs typeface="Times New Roman" pitchFamily="18" charset="0"/>
              </a:rPr>
              <a:t>nguyện thề đâu dám phai. Vì hy sinh vác thập hình, để mai sau sống trọn tình, cùng Chúa trong hiển </a:t>
            </a:r>
            <a:r>
              <a:rPr lang="vi-VN" sz="5000" b="1" dirty="0" smtClean="0">
                <a:solidFill>
                  <a:srgbClr val="003399"/>
                </a:solidFill>
                <a:effectLst>
                  <a:outerShdw blurRad="38100" dist="38100" dir="2700000" algn="tl">
                    <a:srgbClr val="000000">
                      <a:alpha val="43137"/>
                    </a:srgbClr>
                  </a:outerShdw>
                </a:effectLst>
                <a:latin typeface="+mj-lt"/>
                <a:cs typeface="Times New Roman" pitchFamily="18" charset="0"/>
              </a:rPr>
              <a:t>vinh. </a:t>
            </a:r>
            <a:endParaRPr lang="vi-VN" sz="5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0037981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Chúa đã sống lại thật rồi. Chúa đã sống lại thật rồi người ơi vui lên tiếng ca. Chúa đã sống lại thật rồi. Chúa chiến thắng tử thần rồi đem nguồn hạnh phúc khắp </a:t>
            </a:r>
            <a:r>
              <a:rPr lang="vi-VN" sz="5400" b="1" dirty="0" smtClean="0">
                <a:solidFill>
                  <a:srgbClr val="003399"/>
                </a:solidFill>
                <a:effectLst>
                  <a:outerShdw blurRad="38100" dist="38100" dir="2700000" algn="tl">
                    <a:srgbClr val="000000">
                      <a:alpha val="43137"/>
                    </a:srgbClr>
                  </a:outerShdw>
                </a:effectLst>
                <a:latin typeface="+mj-lt"/>
                <a:cs typeface="Times New Roman" pitchFamily="18" charset="0"/>
              </a:rPr>
              <a:t>nơi.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7430997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31782"/>
          </a:xfrm>
          <a:prstGeom prst="rect">
            <a:avLst/>
          </a:prstGeom>
        </p:spPr>
      </p:pic>
    </p:spTree>
    <p:extLst>
      <p:ext uri="{BB962C8B-B14F-4D97-AF65-F5344CB8AC3E}">
        <p14:creationId xmlns:p14="http://schemas.microsoft.com/office/powerpoint/2010/main" val="131700206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000" b="1" dirty="0" err="1" smtClean="0">
                <a:solidFill>
                  <a:srgbClr val="FF0000"/>
                </a:solidFill>
                <a:effectLst>
                  <a:outerShdw blurRad="38100" dist="38100" dir="2700000" algn="tl">
                    <a:srgbClr val="000000">
                      <a:alpha val="43137"/>
                    </a:srgbClr>
                  </a:outerShdw>
                </a:effectLst>
                <a:latin typeface="+mj-lt"/>
                <a:cs typeface="Times New Roman" pitchFamily="18" charset="0"/>
              </a:rPr>
              <a:t>Ca</a:t>
            </a:r>
            <a: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cs typeface="Times New Roman" pitchFamily="18" charset="0"/>
              </a:rPr>
              <a:t>Hiệp</a:t>
            </a:r>
            <a: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cs typeface="Times New Roman" pitchFamily="18" charset="0"/>
              </a:rPr>
              <a:t>Lễ</a:t>
            </a:r>
            <a: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t> 3 </a:t>
            </a:r>
            <a:b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br>
            <a:r>
              <a:rPr lang="en-US" sz="6000" b="1" dirty="0" err="1" smtClean="0">
                <a:solidFill>
                  <a:srgbClr val="003399"/>
                </a:solidFill>
                <a:effectLst>
                  <a:outerShdw blurRad="38100" dist="38100" dir="2700000" algn="tl">
                    <a:srgbClr val="000000">
                      <a:alpha val="43137"/>
                    </a:srgbClr>
                  </a:outerShdw>
                </a:effectLst>
                <a:latin typeface="+mj-lt"/>
                <a:cs typeface="Times New Roman" pitchFamily="18" charset="0"/>
              </a:rPr>
              <a:t>khải</a:t>
            </a:r>
            <a:r>
              <a:rPr lang="en-US"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itchFamily="18" charset="0"/>
              </a:rPr>
              <a:t>Hoàn</a:t>
            </a:r>
            <a:r>
              <a:rPr lang="en-US" sz="6000" b="1" dirty="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6000" b="1" dirty="0" err="1" smtClean="0">
                <a:solidFill>
                  <a:srgbClr val="003399"/>
                </a:solidFill>
                <a:effectLst>
                  <a:outerShdw blurRad="38100" dist="38100" dir="2700000" algn="tl">
                    <a:srgbClr val="000000">
                      <a:alpha val="43137"/>
                    </a:srgbClr>
                  </a:outerShdw>
                </a:effectLst>
                <a:latin typeface="+mj-lt"/>
                <a:cs typeface="Times New Roman" pitchFamily="18" charset="0"/>
              </a:rPr>
              <a:t>Ca</a:t>
            </a:r>
            <a: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t/>
            </a:r>
            <a:br>
              <a:rPr lang="en-US" sz="6000" b="1" dirty="0" smtClean="0">
                <a:solidFill>
                  <a:srgbClr val="FF0000"/>
                </a:solidFill>
                <a:effectLst>
                  <a:outerShdw blurRad="38100" dist="38100" dir="2700000" algn="tl">
                    <a:srgbClr val="000000">
                      <a:alpha val="43137"/>
                    </a:srgbClr>
                  </a:outerShdw>
                </a:effectLst>
                <a:latin typeface="+mj-lt"/>
                <a:cs typeface="Times New Roman" pitchFamily="18" charset="0"/>
              </a:rPr>
            </a:br>
            <a:r>
              <a:rPr lang="vi-VN" b="1" i="1" dirty="0" smtClean="0">
                <a:solidFill>
                  <a:srgbClr val="FF0000"/>
                </a:solidFill>
                <a:effectLst>
                  <a:outerShdw blurRad="38100" dist="38100" dir="2700000" algn="tl">
                    <a:srgbClr val="000000">
                      <a:alpha val="43137"/>
                    </a:srgbClr>
                  </a:outerShdw>
                </a:effectLst>
                <a:latin typeface="+mj-lt"/>
                <a:cs typeface="Times New Roman" pitchFamily="18" charset="0"/>
              </a:rPr>
              <a:t>Lm: Nguyễn Duy</a:t>
            </a:r>
            <a:endParaRPr lang="vi-VN"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17581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TotalTime>
  <Words>2891</Words>
  <Application>Microsoft Office PowerPoint</Application>
  <PresentationFormat>On-screen Show (16:9)</PresentationFormat>
  <Paragraphs>195</Paragraphs>
  <Slides>113</Slides>
  <Notes>82</Notes>
  <HiddenSlides>0</HiddenSlides>
  <MMClips>0</MMClips>
  <ScaleCrop>false</ScaleCrop>
  <HeadingPairs>
    <vt:vector size="4" baseType="variant">
      <vt:variant>
        <vt:lpstr>Theme</vt:lpstr>
      </vt:variant>
      <vt:variant>
        <vt:i4>17</vt:i4>
      </vt:variant>
      <vt:variant>
        <vt:lpstr>Slide Titles</vt:lpstr>
      </vt:variant>
      <vt:variant>
        <vt:i4>113</vt:i4>
      </vt:variant>
    </vt:vector>
  </HeadingPairs>
  <TitlesOfParts>
    <vt:vector size="130" baseType="lpstr">
      <vt:lpstr>Office Theme</vt:lpstr>
      <vt:lpstr>5_Office Theme</vt:lpstr>
      <vt:lpstr>2_Office Theme</vt:lpstr>
      <vt:lpstr>4_Office Theme</vt:lpstr>
      <vt:lpstr>6_Office Theme</vt:lpstr>
      <vt:lpstr>8_Office Theme</vt:lpstr>
      <vt:lpstr>7_Office Theme</vt:lpstr>
      <vt:lpstr>9_Office Theme</vt:lpstr>
      <vt:lpstr>1_Office Theme</vt:lpstr>
      <vt:lpstr>3_Office Theme</vt:lpstr>
      <vt:lpstr>12_Office Theme</vt:lpstr>
      <vt:lpstr>10_Office Theme</vt:lpstr>
      <vt:lpstr>13_Office Theme</vt:lpstr>
      <vt:lpstr>14_Office Theme</vt:lpstr>
      <vt:lpstr>15_Office Theme</vt:lpstr>
      <vt:lpstr>11_Office Theme</vt:lpstr>
      <vt:lpstr>16_Office Theme</vt:lpstr>
      <vt:lpstr>PowerPoint Presentation</vt:lpstr>
      <vt:lpstr>PowerPoint Presentation</vt:lpstr>
      <vt:lpstr>PowerPoint Presentation</vt:lpstr>
      <vt:lpstr>Đáp Ca 1 Thánh Vịnh 32 Đinh Công Huỳnh</vt:lpstr>
      <vt:lpstr>ĐK:  Địa cầu đầy ân sủng Chúa. Địa cầu đầy ân sủng Ngài. </vt:lpstr>
      <vt:lpstr>Pk1: Vì lời Chúa phán, quả là ngay thẳng, mọi việc Chúa làm, đều đáng cậy tin. Chúa chỉ yêu, mọi điều công minh chính trực, tình thương Chúa, chan hòa đất trời.  </vt:lpstr>
      <vt:lpstr>ĐK:  Địa cầu đầy ân sủng Chúa. Địa cầu đầy ân sủng Ngài. </vt:lpstr>
      <vt:lpstr>Pk2: Một hơi thở Chúa, tạo thành muôn tinh tú, một lời Chúa truyền, thành chín tầng mây. Trữ vô kho, biển cả trong tay của Người, dồn đại dương, ra khỏi đất liền.   </vt:lpstr>
      <vt:lpstr>ĐK:  Địa cầu đầy ân sủng Chúa. Địa cầu đầy ân sủng Ngài. </vt:lpstr>
      <vt:lpstr>Pk3:  Thật là diễm phúc, bộ tộc được Chúa chọn làm gia nghiệp, hạnh phúc nhường bao. Các quốc gia, hiệp lời ca khen Chúa Tể, từ trên cao, Chúa nhìn đất trời. </vt:lpstr>
      <vt:lpstr>ĐK:  Địa cầu đầy ân sủng Chúa. Địa cầu đầy ân sủng Ngài. </vt:lpstr>
      <vt:lpstr>Pk4: Đoàn con trông ngóng, đợi ngày Chúa đến, bởi Người nhân từ, gìn giữ chở che. Chúa ơi xin, đổ tràn yêu thương xuống đời, đoàn con vẫn, trông cậy ở Ngài. </vt:lpstr>
      <vt:lpstr>ĐK:  Địa cầu đầy ân sủng Chúa. Địa cầu đầy ân sủng Ngài. </vt:lpstr>
      <vt:lpstr>PowerPoint Presentation</vt:lpstr>
      <vt:lpstr>Đáp Ca 2 Xuất Hành Hoàng Kim</vt:lpstr>
      <vt:lpstr>Đk: Vang lên muôn lời ca, Ta ca ngợi Chúa, vì uy danh Người cao cả. Chiến mã với kỵ binh, Ngài đã quăng chìm đáy biển (ư). </vt:lpstr>
      <vt:lpstr>Pk1: Ấy sức mạnh tôi, lời ca nơi miệng tôi, là Chúa, nguồn cứu thoát của tôi.    </vt:lpstr>
      <vt:lpstr>Đk: Vang lên muôn lời ca, Ta ca ngợi Chúa, vì uy danh Người cao cả. Chiến mã với kỵ binh, Ngài đã quăng chìm đáy biển (ư). </vt:lpstr>
      <vt:lpstr>Pk2: Thiên Chúa của tôi, tôi hát khen Người. Thần của tổ tiên tôi, tôi tán dương Người. </vt:lpstr>
      <vt:lpstr>Đk: Vang lên muôn lời ca, Ta ca ngợi Chúa, vì uy danh Người cao cả. Chiến mã với kỵ binh, Ngài đã quăng chìm đáy biển (ư). </vt:lpstr>
      <vt:lpstr>Pk3: Chúa là, Đấng anh hùng chiến sĩ (Đấng anh hùng chiến sĩ ). Danh Ngài là Đức Chúa, ( là Đức Chúa ). </vt:lpstr>
      <vt:lpstr>Đk: Vang lên muôn lời ca, Ta ca ngợi Chúa, vì uy danh Người cao cả. Chiến mã với kỵ binh, Ngài đã quăng chìm đáy biển (ư). </vt:lpstr>
      <vt:lpstr>PowerPoint Presentation</vt:lpstr>
      <vt:lpstr>Đáp Ca 3 Thánh vịnh 12 Đinh Công huỳnh</vt:lpstr>
      <vt:lpstr>ĐK: Các ngươi sẽ hân hoan, múc nước nơi suối Đấng Cứu Độ. Các ngươi sẽ hân hoan, múc nước nơi suối Đấng Cứu Độ. </vt:lpstr>
      <vt:lpstr>Pk1: Người chính là Thiên Chúa, luôn đỡ nâng, giải cứu tôi. Chúa là chính sức mạnh, và là Đấng tôi ca ngợi. </vt:lpstr>
      <vt:lpstr>** Chính Người đã cứu tôi, thoát khỏi phong ba bão tố. Bạn nghèo hãy vui mừng, múc nước nơi nguồn cứu độ.     </vt:lpstr>
      <vt:lpstr>ĐK: Các ngươi sẽ hân hoan, múc nước nơi suối Đấng Cứu Độ. Các ngươi sẽ hân hoan, múc nước nơi suối Đấng Cứu Độ. </vt:lpstr>
      <vt:lpstr>Pk2:  Hãy hát mừng danh thánh, vang tấu khúc nhạc thiết tha. Ca tụng những vĩ nghiệp, mà Người đã thương tác thành.  </vt:lpstr>
      <vt:lpstr>** Loan truyền giữa muôn dân, nhắc nhở cho bao dân nước. Người là Đấng siêu việt, thượng trí cao vời khôn lường. </vt:lpstr>
      <vt:lpstr>ĐK: Các ngươi sẽ hân hoan, múc nước nơi suối Đấng Cứu Độ. Các ngươi sẽ hân hoan, múc nước nơi suối Đấng Cứu Độ. </vt:lpstr>
      <vt:lpstr>Pk3: Đàn ca mừng Đức Chúa, hỡi chúng dân thành Si-on. Công nghiệp Chúa tác thành, mọi sự rất ư diệu kỳ.  </vt:lpstr>
      <vt:lpstr>** Chúa là Đức Thánh Vương, vĩ đại trên muôn dân nước. Mọi điều đó phải được, loan báo khắp mặt địa cầu </vt:lpstr>
      <vt:lpstr>ĐK: Các ngươi sẽ hân hoan, múc nước nơi suối Đấng Cứu Độ. Các ngươi sẽ hân hoan, múc nước nơi suối Đấng Cứu Độ. </vt:lpstr>
      <vt:lpstr>PowerPoint Presentation</vt:lpstr>
      <vt:lpstr>PowerPoint Presentation</vt:lpstr>
      <vt:lpstr>Chủ tế: Vinh danh Thiên Chúa trên các tầng trời. A+B: Và bình an dưới thế cho người thiện tâm. </vt:lpstr>
      <vt:lpstr>A:Chúng con ca ngợi Chúa. B:Chúng con chúc tụng Chúa.  A:Chúng con thờ lạy Chúa.  B:Chúng con tôn vinh Chúa. </vt:lpstr>
      <vt:lpstr>A: Chúng con cảm tạ Chúa vì vinh quang cao cả Chúa. B: Lạy Chúa là Thiên Chúa, là Vua trên trời, là Chúa Cha toàn năng.</vt:lpstr>
      <vt:lpstr>A: Lạy con một Thiên Chúa,            Chúa Giê-su Ki-tô. B: Lạy Chúa là Thiên Chúa, là Chiên Thiên Chúa là Con Đức Chúa Cha. </vt:lpstr>
      <vt:lpstr>A: Chúa xóa tội trần gian, xin thương xót chúng con. B: Chúa xóa tội trần gian, xin nhậm lời chúng con cầu khẩn. </vt:lpstr>
      <vt:lpstr>A: Chúa ngự bên hữu Đức Chúa Cha, xin thương xót chúng con. B: Vì lạy Chúa Giê-su Ki-tô, chỉ có Chúa là Đấng Thánh.</vt:lpstr>
      <vt:lpstr>Chỉ có Chúa là Chúa, chỉ có Chúa là đấng tối cao. A+B: Cùng Đức Chúa Thánh Thần trong vinh quang Đức Chúa Cha. Amen. </vt:lpstr>
      <vt:lpstr>PowerPoint Presentation</vt:lpstr>
      <vt:lpstr>PowerPoint Presentation</vt:lpstr>
      <vt:lpstr>Đáp Ca                    Thánh Vịnh 117             03 Câu Đinh Công huỳnh </vt:lpstr>
      <vt:lpstr>ĐK: Al-lê-lu-ia. Al-lê-lu-ia. Al-lê-lu-ia. Al-lê-lu-ia. </vt:lpstr>
      <vt:lpstr>Pk1: Hãy cảm tạ Chúa, vì Chúa hảo tâm, vì đức từ bi, của Người muôn đời. Nhà is-ra-el, hãy hát mừng lên, Đức từ bi Người, tồn tại đến muôn đời. </vt:lpstr>
      <vt:lpstr>ĐK: Al-lê-lu-ia. Al-lê-lu-ia. Al-lê-lu-ia. Al-lê-lu-ia. </vt:lpstr>
      <vt:lpstr>Pk2: Cánh tay phải Chúa, hùng vĩ quyền uy, đã nhắc hồn con, lên bằng oai lực. Sự chết sẽ không chiến thắng được con, suốt đời loan truyền, sự việc Chúa đã làm:  </vt:lpstr>
      <vt:lpstr>ĐK: Al-lê-lu-ia. Al-lê-lu-ia. Al-lê-lu-ia. Al-lê-lu-ia. </vt:lpstr>
      <vt:lpstr>Pk3: Chính đây hòn đá, mà những thợ xây, mà những thợ xây, bỏ loại ra ngoài. Hòn đá biến nên, đá góc tường cao. Chúa làm bao điều, kỳ diệu trước muôn người.   </vt:lpstr>
      <vt:lpstr>ĐK: Al-lê-lu-ia. Al-lê-lu-ia. Al-lê-lu-ia. Al-lê-lu-ia. </vt:lpstr>
      <vt:lpstr>PowerPoint Presentation</vt:lpstr>
      <vt:lpstr>PowerPoint Presentation</vt:lpstr>
      <vt:lpstr>PowerPoint Presentation</vt:lpstr>
      <vt:lpstr>PowerPoint Presentation</vt:lpstr>
      <vt:lpstr>PK: Tôi đã thấy nước từ bên phải Đền Thờ chảy ra.         Al-le-lu-ia. Và nước ấy chảy đến những ai, thì tất cả được cứu rỗi và reo lên:  Al-le-lu-ia. Al-le-lu-ia.  </vt:lpstr>
      <vt:lpstr>** Sáng danh Đức Chúa Cha, và Đức Chúa Con, và Đức Chúa Thánh Thần, như đã có trước vô cùng và bây giờ và hằng có, và đời đời chẳng cùng. Amen. </vt:lpstr>
      <vt:lpstr>** Sáng danh Đức Chúa Cha, và Đức Chúa Con, và Đức Chúa Thánh Thần, như đã có trước vô cùng và bây giờ và hằng có, và đời đời chẳng cùng. Amen. </vt:lpstr>
      <vt:lpstr>PowerPoint Presentation</vt:lpstr>
      <vt:lpstr>Ca Dâng Lễ Hiến Lễ Phục Sinh Đinh Công Huỳnh</vt:lpstr>
      <vt:lpstr>Pk1: Hiệp lòng xin, tiến dâng này của lễ, tinh tuyền, là rượu nho, bánh miến bởi lao công, ngày đêm. Tựa Mình Máu xưa Chiên Con hiến dâng cứu độ cho toàn dân. Người đổi lấy chính thân mình làm giá cứu chuộc khắp trần gian. </vt:lpstr>
      <vt:lpstr>ĐK: Nguyện dâng lên Chúa ( Nguyện dâng lên Chúa ) Rượu nho tinh khiết (Rượu nho tinh khiết ) bánh miến thơm hương. </vt:lpstr>
      <vt:lpstr>** Do lao công sớm hôm nhọc tâm, bao hy sinh góp chung toàn dân. Tiến dâng mừng Con Thiên Chúa Phục Sinh. </vt:lpstr>
      <vt:lpstr>Pk2: Nhờ Con Chúa, hiến thân bằng khổ giá, can trường. Giờ trở nên, hiến lễ để trao ban tình thương. Người phục sinh trong quang vinh thánh oai lẫy lừng trên tầng xanh. Nào thiên sứ với nhân trần hợp tiếng hát mừng : Chúa Phục Sinh.  </vt:lpstr>
      <vt:lpstr>ĐK: Nguyện dâng lên Chúa ( Nguyện dâng lên Chúa ) Rượu nho tinh khiết (Rượu nho tinh khiết ) bánh miến thơm hương. </vt:lpstr>
      <vt:lpstr>** Do lao công sớm hôm nhọc tâm, bao hy sinh góp chung toàn dân. Tiến dâng mừng Con Thiên Chúa Phục Sinh. </vt:lpstr>
      <vt:lpstr>Pk3: Rời mồ sâu, tối tăm Ngài chiến thắng tử thần. Ngày vinh thắng, ánh sáng Chúa chiếu soi toàn dân. Đường về quê tuy xa xăm Chúa luôn song hành bên đời ta. Tình yêu Chúa sẽ đưa về trời mới sáng ngời thắm ngàn hoa. </vt:lpstr>
      <vt:lpstr>ĐK: Nguyện dâng lên Chúa ( Nguyện dâng lên Chúa ) Rượu nho tinh khiết (Rượu nho tinh khiết ) bánh miến thơm hương. </vt:lpstr>
      <vt:lpstr>** Do lao công sớm hôm nhọc tâm, bao hy sinh góp chung toàn dân. Tiến dâng mừng Con Thiên Chúa Phục Sinh. </vt:lpstr>
      <vt:lpstr>PowerPoint Presentation</vt:lpstr>
      <vt:lpstr>PowerPoint Presentation</vt:lpstr>
      <vt:lpstr>Ca Hiệp Lễ 1 Bài Ca  Cho Người Chiến Thắng Văn Chi</vt:lpstr>
      <vt:lpstr>Pk1:  Người đã chiến thắng, sự chết tăm tối âm u. Ngày về vinh quang, khải hoàn đêm tối mịt mù. Muôn dân đã thấy, con đường ngày cứu rỗi. Ánh sáng toả lan, đập tan xiềng xích ngục tù. </vt:lpstr>
      <vt:lpstr>ĐK: Bài ca chiến thắng ( Bài ca anh hùng ) dệt bằng muôn bài ca vạn tuế Al-le-lu-ia, Al-lê-lu-ia      ( mừng ngày về chiến thắng khải hoàn ) đập tan nô lệ thần chết và mang về sự sống vinh quang.  </vt:lpstr>
      <vt:lpstr>** Trần gian mừng vui (trần thế vui mừng). Dâng cho Người bài ca chiến thắng Al-le-lu-ia, Al-le-lu-ia (mừng ngày Người đã sống lại rồi). Tội lỗi đã bị đẩy xa sự sống mới vinh quang hòa ca. </vt:lpstr>
      <vt:lpstr>Pk2: Người về chiến thắng, tội lỗi xiềng xích vong thân. Đường về vinh quang, bừng dậy khúc hát thiên đàng. Bao đêm tăm tối, đau buồn được đổi mới. Thế giới sướng vui, tình thương đổi mới gian trần. </vt:lpstr>
      <vt:lpstr>ĐK: Bài ca chiến thắng ( Bài ca anh hùng ) dệt bằng muôn bài ca vạn tuế Al-le-lu-ia, Al-lê-lu-ia      ( mừng ngày về chiến thắng khải hoàn ) đập tan nô lệ thần chết và mang về sự sống vinh quang.  </vt:lpstr>
      <vt:lpstr>** Trần gian mừng vui (trần thế vui mừng). Dâng cho Người bài ca chiến thắng Al-le-lu-ia, Al-le-lu-ia (mừng ngày Người đã sống lại rồi). Tội lỗi đã bị đẩy xa sự sống mới vinh quang hòa ca. </vt:lpstr>
      <vt:lpstr>Pk3:  Người đã cứu thoát, và ban cuộc sống vinh quang. Dạt dào muôn ơn, tẩy sạch bao vết tội đời. Xua tan đêm tối, sáng bừng ngày cứu thế. Tiếng hát báo tin, mừng vui Al-le-lu-ia. </vt:lpstr>
      <vt:lpstr>ĐK: Bài ca chiến thắng ( Bài ca anh hùng ) dệt bằng muôn bài ca vạn tuế Al-le-lu-ia, Al-lê-lu-ia      ( mừng ngày về chiến thắng khải hoàn ) đập tan nô lệ thần chết và mang về sự sống vinh quang.  </vt:lpstr>
      <vt:lpstr>** Trần gian mừng vui (trần thế vui mừng). Dâng cho Người bài ca chiến thắng Al-le-lu-ia, Al-le-lu-ia (mừng ngày Người đã sống lại rồi). Tội lỗi đã bị đẩy xa sự sống mới vinh quang hòa ca. </vt:lpstr>
      <vt:lpstr>PowerPoint Presentation</vt:lpstr>
      <vt:lpstr>PowerPoint Presentation</vt:lpstr>
      <vt:lpstr>PowerPoint Presentation</vt:lpstr>
      <vt:lpstr>PowerPoint Presentation</vt:lpstr>
      <vt:lpstr>Ca Hiệp Lễ 2 Hoan Ca Phục Sinh Lm: Nguyễn Duy</vt:lpstr>
      <vt:lpstr>ĐK: Chúa đã sống lại thật rồi. Chúa đã sống lại thật rồi, người ơi vui lên tiếng ca. Chúa đã sống lại thật rồi. Chúa chiến thắng tử thần rồi, đem nguồn hạnh phúc khắp nơi. </vt:lpstr>
      <vt:lpstr>Pk1: Vì đêm qua đã tàn rồi, giờ vinh quang Chúa rạng ngời, ngày tươi lên ánh vui. Hồng ân Thiên Chúa tuyệt vời, Ngài ban cho khắp trần đời, mừng hát đi người ơi.  </vt:lpstr>
      <vt:lpstr>ĐK: Chúa đã sống lại thật rồi. Chúa đã sống lại thật rồi người ơi vui lên tiếng ca. Chúa đã sống lại thật rồi. Chúa chiến thắng tử thần rồi đem nguồn hạnh phúc khắp nơi. </vt:lpstr>
      <vt:lpstr>Pk2:  Nguồn ân thiêng Chúa dạt dào, tình yêu ôi quá nhiệm mầu, Ngài chịu bao đớn đau. Để cho nhân thế khổ sầu hưởng niềm vui sống ngọt ngào, hạnh phúc mãi ngàn sau. </vt:lpstr>
      <vt:lpstr>ĐK: Chúa đã sống lại thật rồi. Chúa đã sống lại thật rồi người ơi vui lên tiếng ca. Chúa đã sống lại thật rồi. Chúa chiến thắng tử thần rồi đem nguồn hạnh phúc khắp nơi. </vt:lpstr>
      <vt:lpstr>Pk3: Họp nhau đây những đoàn người, từ muôn phương đến mừng Ngài, mừng Chiên con hiển vinh. Lời hoan ca rất đậm tình, đoàn con dâng tấm lòng thành, hòa khúc ca trường sinh. </vt:lpstr>
      <vt:lpstr>ĐK: Chúa đã sống lại thật rồi. Chúa đã sống lại thật rồi người ơi vui lên tiếng ca. Chúa đã sống lại thật rồi. Chúa chiến thắng tử thần rồi đem nguồn hạnh phúc khắp nơi. </vt:lpstr>
      <vt:lpstr>Pk4:  Hằng theo chân Chúa mọi ngày, đường thương đau dẫu còn dài, nguyện thề đâu dám phai. Vì hy sinh vác thập hình, để mai sau sống trọn tình, cùng Chúa trong hiển vinh. </vt:lpstr>
      <vt:lpstr>ĐK: Chúa đã sống lại thật rồi. Chúa đã sống lại thật rồi người ơi vui lên tiếng ca. Chúa đã sống lại thật rồi. Chúa chiến thắng tử thần rồi đem nguồn hạnh phúc khắp nơi. </vt:lpstr>
      <vt:lpstr>PowerPoint Presentation</vt:lpstr>
      <vt:lpstr>Ca Hiệp Lễ 3  khải Hoàn Ca Lm: Nguyễn Duy</vt:lpstr>
      <vt:lpstr>Pk1:  Nào cảm tạ Chúa vì Chúa rất nhân từ, trọn một tình thương, Ngài đã ban cho đời. Nhà Is-ra-el ơi tấu lên đi bài ca, ngàn đời Người yêu thương, Chúa yêu thương nhân loại. </vt:lpstr>
      <vt:lpstr>Đk: Vạn tuế con vua Đa-vit đã sống lại hiển vinh, Người  đem vinh quang rực rỡ chiếu soi trên trần thế, mừng hát lên ngày khải hoàn, ngày Chúa đã chiến thắng tử thần.  </vt:lpstr>
      <vt:lpstr>Pk2: Này là quyền Chúa, dang cánh tay quyền lực. Thật kỳ diệu thay tay hữu uy phong Người. Giờ nầy và mai sau mãi tôi không phải chết, để ngàn kỳ công Cha sẽ ghi sâu trong đời. </vt:lpstr>
      <vt:lpstr>Đk: Vạn tuế con vua Đa-vit đã sống lại hiển vinh, Người  đem vinh quang rực rỡ chiếu soi trên trần thế, mừng hát lên ngày khải hoàn, ngày Chúa đã chiến thắng tử thần.  </vt:lpstr>
      <vt:lpstr>Pk3:  Này là hòn đá thợ xây đã loại ra, gìờ lại trở nên viên đá xây góc tường. Việc nầy Người gây nên chính tay Người làm ra, thật lạ lùng vô biên có ai suy cho cùng. </vt:lpstr>
      <vt:lpstr>Đk: Vạn tuế con vua Đa-vit đã sống lại hiển vinh, Người  đem vinh quang rực rỡ chiếu soi trên trần thế, mừng hát lên ngày khải hoàn, ngày Chúa đã chiến thắng tử thần.  </vt:lpstr>
      <vt:lpstr>PowerPoint Presentation</vt:lpstr>
      <vt:lpstr>Ca Kết Lễ Nào Ta Hãy Mừng Vui Lm : Kim Long</vt:lpstr>
      <vt:lpstr>ĐK:  Nào ta hãy mừng vui, Chúa chiến thắng tử thần rồi, nguồn sống mới chiếu sáng tuyệt vời. Al-lê-lu-ia. Nào ta hãy mừng vui, Chúa đã sống lại rạng ngời và Máu Thánh xóa hết tội đời, Al-lê-lu-ia. </vt:lpstr>
      <vt:lpstr>Pk1: Thánh giá Chúa vươn cao dâng lễ hy sinh, cho nhân thế muôn đời sống trong ân tình. </vt:lpstr>
      <vt:lpstr>ĐK:  Nào ta hãy mừng vui, Chúa chiến thắng tử thần rồi, nguồn sống mới chiếu sáng tuyệt vời. Al-lê-lu-ia. Nào ta hãy mừng vui, Chúa đã sống lại rạng ngời và Máu Thánh xóa hết tội đời, Al-lê-lu-ia. </vt:lpstr>
      <vt:lpstr>Pk2: Sức sống đã khai nguyên trong những thương đau, ân thiêng đã khơi nguồn giữa bao khổ sầu.  </vt:lpstr>
      <vt:lpstr>ĐK:  Nào ta hãy mừng vui, Chúa chiến thắng tử thần rồi, nguồn sống mới chiếu sáng tuyệt vời. Al-lê-lu-ia. Nào ta hãy mừng vui, Chúa đã sống lại rạng ngời và Máu Thánh xóa hết tội đời, Al-lê-lu-ia.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Hung Nam</cp:lastModifiedBy>
  <cp:revision>76</cp:revision>
  <dcterms:created xsi:type="dcterms:W3CDTF">2021-12-05T01:20:54Z</dcterms:created>
  <dcterms:modified xsi:type="dcterms:W3CDTF">2023-03-31T23:07:41Z</dcterms:modified>
</cp:coreProperties>
</file>