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68" r:id="rId9"/>
    <p:sldMasterId id="2147483780" r:id="rId10"/>
    <p:sldMasterId id="2147483792" r:id="rId11"/>
    <p:sldMasterId id="2147483804" r:id="rId12"/>
  </p:sldMasterIdLst>
  <p:notesMasterIdLst>
    <p:notesMasterId r:id="rId114"/>
  </p:notesMasterIdLst>
  <p:sldIdLst>
    <p:sldId id="359" r:id="rId13"/>
    <p:sldId id="284" r:id="rId14"/>
    <p:sldId id="285" r:id="rId15"/>
    <p:sldId id="286" r:id="rId16"/>
    <p:sldId id="287" r:id="rId17"/>
    <p:sldId id="288" r:id="rId18"/>
    <p:sldId id="289" r:id="rId19"/>
    <p:sldId id="290" r:id="rId20"/>
    <p:sldId id="291" r:id="rId21"/>
    <p:sldId id="9834" r:id="rId22"/>
    <p:sldId id="262" r:id="rId23"/>
    <p:sldId id="2592" r:id="rId24"/>
    <p:sldId id="9686" r:id="rId25"/>
    <p:sldId id="9780" r:id="rId26"/>
    <p:sldId id="9781" r:id="rId27"/>
    <p:sldId id="9782" r:id="rId28"/>
    <p:sldId id="9835" r:id="rId29"/>
    <p:sldId id="9773" r:id="rId30"/>
    <p:sldId id="9528" r:id="rId31"/>
    <p:sldId id="2640" r:id="rId32"/>
    <p:sldId id="2641" r:id="rId33"/>
    <p:sldId id="9783" r:id="rId34"/>
    <p:sldId id="9784" r:id="rId35"/>
    <p:sldId id="9785" r:id="rId36"/>
    <p:sldId id="9786" r:id="rId37"/>
    <p:sldId id="9787" r:id="rId38"/>
    <p:sldId id="9836" r:id="rId39"/>
    <p:sldId id="2702" r:id="rId40"/>
    <p:sldId id="9776" r:id="rId41"/>
    <p:sldId id="8853" r:id="rId42"/>
    <p:sldId id="9723" r:id="rId43"/>
    <p:sldId id="9724" r:id="rId44"/>
    <p:sldId id="9725" r:id="rId45"/>
    <p:sldId id="9726" r:id="rId46"/>
    <p:sldId id="9727" r:id="rId47"/>
    <p:sldId id="9728" r:id="rId48"/>
    <p:sldId id="9729" r:id="rId49"/>
    <p:sldId id="9730" r:id="rId50"/>
    <p:sldId id="9731" r:id="rId51"/>
    <p:sldId id="9732" r:id="rId52"/>
    <p:sldId id="9733" r:id="rId53"/>
    <p:sldId id="9734" r:id="rId54"/>
    <p:sldId id="9735" r:id="rId55"/>
    <p:sldId id="9838" r:id="rId56"/>
    <p:sldId id="9789" r:id="rId57"/>
    <p:sldId id="9790" r:id="rId58"/>
    <p:sldId id="9791" r:id="rId59"/>
    <p:sldId id="9792" r:id="rId60"/>
    <p:sldId id="9793" r:id="rId61"/>
    <p:sldId id="9794" r:id="rId62"/>
    <p:sldId id="9795" r:id="rId63"/>
    <p:sldId id="9798" r:id="rId64"/>
    <p:sldId id="9799" r:id="rId65"/>
    <p:sldId id="9800" r:id="rId66"/>
    <p:sldId id="9788" r:id="rId67"/>
    <p:sldId id="9643" r:id="rId68"/>
    <p:sldId id="1680" r:id="rId69"/>
    <p:sldId id="9804" r:id="rId70"/>
    <p:sldId id="9801" r:id="rId71"/>
    <p:sldId id="9805" r:id="rId72"/>
    <p:sldId id="9802" r:id="rId73"/>
    <p:sldId id="9803" r:id="rId74"/>
    <p:sldId id="312" r:id="rId75"/>
    <p:sldId id="9740" r:id="rId76"/>
    <p:sldId id="313" r:id="rId77"/>
    <p:sldId id="9664" r:id="rId78"/>
    <p:sldId id="9665" r:id="rId79"/>
    <p:sldId id="9807" r:id="rId80"/>
    <p:sldId id="9808" r:id="rId81"/>
    <p:sldId id="9806" r:id="rId82"/>
    <p:sldId id="9809" r:id="rId83"/>
    <p:sldId id="9837" r:id="rId84"/>
    <p:sldId id="9810" r:id="rId85"/>
    <p:sldId id="9811" r:id="rId86"/>
    <p:sldId id="9812" r:id="rId87"/>
    <p:sldId id="9814" r:id="rId88"/>
    <p:sldId id="9815" r:id="rId89"/>
    <p:sldId id="9813" r:id="rId90"/>
    <p:sldId id="9816" r:id="rId91"/>
    <p:sldId id="9705" r:id="rId92"/>
    <p:sldId id="9778" r:id="rId93"/>
    <p:sldId id="9817" r:id="rId94"/>
    <p:sldId id="9818" r:id="rId95"/>
    <p:sldId id="9823" r:id="rId96"/>
    <p:sldId id="9821" r:id="rId97"/>
    <p:sldId id="9824" r:id="rId98"/>
    <p:sldId id="9820" r:id="rId99"/>
    <p:sldId id="9822" r:id="rId100"/>
    <p:sldId id="9828" r:id="rId101"/>
    <p:sldId id="9825" r:id="rId102"/>
    <p:sldId id="9826" r:id="rId103"/>
    <p:sldId id="9827" r:id="rId104"/>
    <p:sldId id="9829" r:id="rId105"/>
    <p:sldId id="9831" r:id="rId106"/>
    <p:sldId id="9830" r:id="rId107"/>
    <p:sldId id="9832" r:id="rId108"/>
    <p:sldId id="9819" r:id="rId109"/>
    <p:sldId id="445" r:id="rId110"/>
    <p:sldId id="441" r:id="rId111"/>
    <p:sldId id="9712" r:id="rId112"/>
    <p:sldId id="9779" r:id="rId1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247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theme" Target="theme/theme1.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slide" Target="slides/slide98.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slide" Target="slides/slide101.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4/1/2023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3780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4495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179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3755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5157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5042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2041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2724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650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57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763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33057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81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3440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7553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0228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1692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7909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0309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2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2202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437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4681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13514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62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319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6742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471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621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9511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83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2334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8850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1423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90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33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48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190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41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2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9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9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003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7961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615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68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221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33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83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41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91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506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30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223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503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10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5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48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742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5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58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253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24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020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5039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105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5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48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74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51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582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2531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24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0202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796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552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31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27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517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05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48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85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3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803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886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96741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364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33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1385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6389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32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31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730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760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900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41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14875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55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6323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434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887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1378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34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2297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836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4560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3742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4173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829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1398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442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8643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5749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3828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3906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1174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171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22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97916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8367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492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114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12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685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6857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572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595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825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26571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17.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smtClean="0">
                <a:solidFill>
                  <a:srgbClr val="003399"/>
                </a:solidFill>
                <a:latin typeface="+mj-lt"/>
                <a:cs typeface="Times New Roman" pitchFamily="18" charset="0"/>
              </a:rPr>
              <a:t>Lễ</a:t>
            </a:r>
            <a:r>
              <a:rPr lang="en-US" sz="7000" dirty="0" smtClean="0">
                <a:solidFill>
                  <a:srgbClr val="003399"/>
                </a:solidFill>
                <a:latin typeface="+mj-lt"/>
                <a:cs typeface="Times New Roman" pitchFamily="18" charset="0"/>
              </a:rPr>
              <a:t> </a:t>
            </a:r>
            <a:br>
              <a:rPr lang="en-US" sz="7000" dirty="0" smtClean="0">
                <a:solidFill>
                  <a:srgbClr val="003399"/>
                </a:solidFill>
                <a:latin typeface="+mj-lt"/>
                <a:cs typeface="Times New Roman" pitchFamily="18" charset="0"/>
              </a:rPr>
            </a:br>
            <a:r>
              <a:rPr lang="en-US" sz="7000" dirty="0" err="1" smtClean="0">
                <a:solidFill>
                  <a:srgbClr val="003399"/>
                </a:solidFill>
                <a:latin typeface="+mj-lt"/>
                <a:cs typeface="Times New Roman" pitchFamily="18" charset="0"/>
              </a:rPr>
              <a:t>Thứ</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Năm</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Tuần</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Thánh</a:t>
            </a:r>
            <a:r>
              <a:rPr lang="en-US" sz="7000" dirty="0" smtClean="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smtClean="0">
                <a:solidFill>
                  <a:srgbClr val="003399"/>
                </a:solidFill>
                <a:latin typeface="+mj-lt"/>
                <a:cs typeface="Times New Roman" pitchFamily="18" charset="0"/>
              </a:rPr>
              <a:t>Lễ</a:t>
            </a:r>
            <a:r>
              <a:rPr lang="en-US" sz="7000" dirty="0" smtClean="0">
                <a:solidFill>
                  <a:srgbClr val="003399"/>
                </a:solidFill>
                <a:latin typeface="+mj-lt"/>
                <a:cs typeface="Times New Roman" pitchFamily="18" charset="0"/>
              </a:rPr>
              <a:t> </a:t>
            </a:r>
            <a:br>
              <a:rPr lang="en-US" sz="7000" dirty="0" smtClean="0">
                <a:solidFill>
                  <a:srgbClr val="003399"/>
                </a:solidFill>
                <a:latin typeface="+mj-lt"/>
                <a:cs typeface="Times New Roman" pitchFamily="18" charset="0"/>
              </a:rPr>
            </a:br>
            <a:r>
              <a:rPr lang="en-US" sz="7000" dirty="0" err="1" smtClean="0">
                <a:solidFill>
                  <a:srgbClr val="003399"/>
                </a:solidFill>
                <a:latin typeface="+mj-lt"/>
                <a:cs typeface="Times New Roman" pitchFamily="18" charset="0"/>
              </a:rPr>
              <a:t>Thứ</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Năm</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Tuần</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Thánh</a:t>
            </a:r>
            <a:r>
              <a:rPr lang="en-US" sz="7000" dirty="0" smtClean="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888731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b="0"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Dâng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về</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Chúa</a:t>
            </a:r>
            <a:r>
              <a:rPr lang="en-US" b="0" dirty="0" smtClean="0">
                <a:solidFill>
                  <a:srgbClr val="003399"/>
                </a:solidFill>
                <a:latin typeface="+mj-lt"/>
                <a:cs typeface="Times New Roman" panose="02020603050405020304" pitchFamily="18" charset="0"/>
              </a:rPr>
              <a:t> Cha </a:t>
            </a:r>
            <a:r>
              <a:rPr lang="en-US" b="0" dirty="0" err="1" smtClean="0">
                <a:solidFill>
                  <a:srgbClr val="003399"/>
                </a:solidFill>
                <a:latin typeface="+mj-lt"/>
                <a:cs typeface="Times New Roman" panose="02020603050405020304" pitchFamily="18" charset="0"/>
              </a:rPr>
              <a:t>và</a:t>
            </a:r>
            <a:r>
              <a:rPr lang="en-US" b="0" dirty="0" smtClean="0">
                <a:solidFill>
                  <a:srgbClr val="003399"/>
                </a:solidFill>
                <a:latin typeface="+mj-lt"/>
                <a:cs typeface="Times New Roman" panose="02020603050405020304" pitchFamily="18" charset="0"/>
              </a:rPr>
              <a:t> Con </a:t>
            </a:r>
            <a:r>
              <a:rPr lang="en-US" b="0" dirty="0" err="1" smtClean="0">
                <a:solidFill>
                  <a:srgbClr val="003399"/>
                </a:solidFill>
                <a:latin typeface="+mj-lt"/>
                <a:cs typeface="Times New Roman" panose="02020603050405020304" pitchFamily="18" charset="0"/>
              </a:rPr>
              <a:t>Chúa</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lời</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tán</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dương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mừng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chúc</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vang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hòa</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cùng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vinh</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phước</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quyền</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uy</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danh</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giá</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Tựa</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khói</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trầm</a:t>
            </a:r>
            <a:r>
              <a:rPr lang="en-US" b="0" dirty="0" smtClean="0">
                <a:solidFill>
                  <a:srgbClr val="003399"/>
                </a:solidFill>
                <a:latin typeface="+mj-lt"/>
                <a:cs typeface="Times New Roman" panose="02020603050405020304" pitchFamily="18" charset="0"/>
              </a:rPr>
              <a:t> bay </a:t>
            </a:r>
            <a:r>
              <a:rPr lang="en-US" b="0" dirty="0" err="1" smtClean="0">
                <a:solidFill>
                  <a:srgbClr val="003399"/>
                </a:solidFill>
                <a:latin typeface="+mj-lt"/>
                <a:cs typeface="Times New Roman" panose="02020603050405020304" pitchFamily="18" charset="0"/>
              </a:rPr>
              <a:t>tỏa</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ngát</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hương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Để</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tiến</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Chúa</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Thánh</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linh</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nhân</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hậu</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khúc</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tán</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dương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cảm</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tạ</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suốt</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đời</a:t>
            </a:r>
            <a:r>
              <a:rPr lang="en-US" b="0" dirty="0" smtClean="0">
                <a:solidFill>
                  <a:srgbClr val="003399"/>
                </a:solidFill>
                <a:latin typeface="+mj-lt"/>
                <a:cs typeface="Times New Roman" panose="02020603050405020304" pitchFamily="18" charset="0"/>
              </a:rPr>
              <a:t>. </a:t>
            </a:r>
            <a:endParaRPr lang="vi-VN"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69560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5398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u="sng" dirty="0">
                <a:solidFill>
                  <a:srgbClr val="C00000"/>
                </a:solidFill>
                <a:latin typeface="+mj-lt"/>
                <a:ea typeface="Tahoma" pitchFamily="34" charset="0"/>
                <a:cs typeface="Times New Roman" pitchFamily="18" charset="0"/>
              </a:rPr>
              <a:t>Ca </a:t>
            </a:r>
            <a:r>
              <a:rPr lang="en-US" sz="6600" b="0" u="sng" dirty="0" err="1">
                <a:solidFill>
                  <a:srgbClr val="C00000"/>
                </a:solidFill>
                <a:latin typeface="+mj-lt"/>
                <a:ea typeface="Tahoma" pitchFamily="34" charset="0"/>
                <a:cs typeface="Times New Roman" pitchFamily="18" charset="0"/>
              </a:rPr>
              <a:t>nhập</a:t>
            </a:r>
            <a:r>
              <a:rPr lang="en-US" sz="6600" b="0" u="sng" dirty="0">
                <a:solidFill>
                  <a:srgbClr val="C00000"/>
                </a:solidFill>
                <a:latin typeface="+mj-lt"/>
                <a:ea typeface="Tahoma" pitchFamily="34" charset="0"/>
                <a:cs typeface="Times New Roman" pitchFamily="18" charset="0"/>
              </a:rPr>
              <a:t> </a:t>
            </a:r>
            <a:r>
              <a:rPr lang="en-US" sz="6600" b="0" u="sng" dirty="0" err="1">
                <a:solidFill>
                  <a:srgbClr val="C00000"/>
                </a:solidFill>
                <a:latin typeface="+mj-lt"/>
                <a:ea typeface="Tahoma" pitchFamily="34" charset="0"/>
                <a:cs typeface="Times New Roman" pitchFamily="18" charset="0"/>
              </a:rPr>
              <a:t>lễ</a:t>
            </a:r>
            <a:r>
              <a:rPr lang="en-US" sz="6600" b="0" u="sng" dirty="0">
                <a:solidFill>
                  <a:srgbClr val="C00000"/>
                </a:solidFill>
                <a:latin typeface="+mj-lt"/>
                <a:ea typeface="Tahoma" pitchFamily="34" charset="0"/>
                <a:cs typeface="Times New Roman" pitchFamily="18" charset="0"/>
              </a:rPr>
              <a:t/>
            </a:r>
            <a:br>
              <a:rPr lang="en-US" sz="6600" b="0" u="sng" dirty="0">
                <a:solidFill>
                  <a:srgbClr val="C00000"/>
                </a:solidFill>
                <a:latin typeface="+mj-lt"/>
                <a:ea typeface="Tahoma" pitchFamily="34" charset="0"/>
                <a:cs typeface="Times New Roman" pitchFamily="18" charset="0"/>
              </a:rPr>
            </a:br>
            <a:r>
              <a:rPr lang="en-US" sz="7200" dirty="0" err="1" smtClean="0">
                <a:solidFill>
                  <a:srgbClr val="C00000"/>
                </a:solidFill>
                <a:latin typeface="+mj-lt"/>
                <a:ea typeface="Tahoma" pitchFamily="34" charset="0"/>
                <a:cs typeface="Times New Roman" pitchFamily="18" charset="0"/>
              </a:rPr>
              <a:t>Niềm</a:t>
            </a:r>
            <a:r>
              <a:rPr lang="en-US" sz="7200" dirty="0" smtClean="0">
                <a:solidFill>
                  <a:srgbClr val="C00000"/>
                </a:solidFill>
                <a:latin typeface="+mj-lt"/>
                <a:ea typeface="Tahoma" pitchFamily="34" charset="0"/>
                <a:cs typeface="Times New Roman" pitchFamily="18" charset="0"/>
              </a:rPr>
              <a:t> </a:t>
            </a:r>
            <a:r>
              <a:rPr lang="en-US" sz="7200" dirty="0" err="1" smtClean="0">
                <a:solidFill>
                  <a:srgbClr val="C00000"/>
                </a:solidFill>
                <a:latin typeface="+mj-lt"/>
                <a:ea typeface="Tahoma" pitchFamily="34" charset="0"/>
                <a:cs typeface="Times New Roman" pitchFamily="18" charset="0"/>
              </a:rPr>
              <a:t>Vinh</a:t>
            </a:r>
            <a:r>
              <a:rPr lang="en-US" sz="7200" dirty="0" smtClean="0">
                <a:solidFill>
                  <a:srgbClr val="C00000"/>
                </a:solidFill>
                <a:latin typeface="+mj-lt"/>
                <a:ea typeface="Tahoma" pitchFamily="34" charset="0"/>
                <a:cs typeface="Times New Roman" pitchFamily="18" charset="0"/>
              </a:rPr>
              <a:t> </a:t>
            </a:r>
            <a:r>
              <a:rPr lang="en-US" sz="7200" dirty="0" err="1" smtClean="0">
                <a:solidFill>
                  <a:srgbClr val="C00000"/>
                </a:solidFill>
                <a:latin typeface="+mj-lt"/>
                <a:ea typeface="Tahoma" pitchFamily="34" charset="0"/>
                <a:cs typeface="Times New Roman" pitchFamily="18" charset="0"/>
              </a:rPr>
              <a:t>Dự</a:t>
            </a:r>
            <a:r>
              <a:rPr lang="en-US" sz="13800" b="0" dirty="0">
                <a:solidFill>
                  <a:srgbClr val="C00000"/>
                </a:solidFill>
                <a:latin typeface="+mj-lt"/>
                <a:ea typeface="Tahoma" pitchFamily="34" charset="0"/>
                <a:cs typeface="Times New Roman" pitchFamily="18" charset="0"/>
              </a:rPr>
              <a:t/>
            </a:r>
            <a:br>
              <a:rPr lang="en-US" sz="13800" b="0" dirty="0">
                <a:solidFill>
                  <a:srgbClr val="C00000"/>
                </a:solidFill>
                <a:latin typeface="+mj-lt"/>
                <a:ea typeface="Tahoma" pitchFamily="34" charset="0"/>
                <a:cs typeface="Times New Roman" pitchFamily="18" charset="0"/>
              </a:rPr>
            </a:br>
            <a:r>
              <a:rPr lang="en-US" i="1" dirty="0" smtClean="0">
                <a:solidFill>
                  <a:srgbClr val="C00000"/>
                </a:solidFill>
                <a:latin typeface="+mj-lt"/>
                <a:ea typeface="Tahoma" pitchFamily="34" charset="0"/>
                <a:cs typeface="Times New Roman" pitchFamily="18" charset="0"/>
              </a:rPr>
              <a:t>Lm. </a:t>
            </a:r>
            <a:r>
              <a:rPr lang="en-US" i="1" dirty="0" err="1" smtClean="0">
                <a:solidFill>
                  <a:srgbClr val="C00000"/>
                </a:solidFill>
                <a:latin typeface="+mj-lt"/>
                <a:ea typeface="Tahoma" pitchFamily="34" charset="0"/>
                <a:cs typeface="Times New Roman" pitchFamily="18" charset="0"/>
              </a:rPr>
              <a:t>Văn</a:t>
            </a:r>
            <a:r>
              <a:rPr lang="en-US" i="1" dirty="0" smtClean="0">
                <a:solidFill>
                  <a:srgbClr val="C00000"/>
                </a:solidFill>
                <a:latin typeface="+mj-lt"/>
                <a:ea typeface="Tahoma" pitchFamily="34" charset="0"/>
                <a:cs typeface="Times New Roman" pitchFamily="18" charset="0"/>
              </a:rPr>
              <a:t> Chi</a:t>
            </a:r>
            <a:endParaRPr lang="en-US" sz="54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algn="just">
              <a:lnSpc>
                <a:spcPct val="120000"/>
              </a:lnSpc>
            </a:pPr>
            <a:r>
              <a:rPr lang="en-US" sz="4800" b="1" u="sng" dirty="0" err="1" smtClean="0">
                <a:solidFill>
                  <a:srgbClr val="C00000"/>
                </a:solidFill>
                <a:latin typeface="+mj-lt"/>
                <a:cs typeface="Times New Roman" panose="02020603050405020304" pitchFamily="18" charset="0"/>
              </a:rPr>
              <a:t>Đk</a:t>
            </a:r>
            <a:r>
              <a:rPr lang="en-US" sz="4800" b="1" u="sng" dirty="0" smtClean="0">
                <a:solidFill>
                  <a:srgbClr val="C00000"/>
                </a:solidFill>
                <a:latin typeface="+mj-lt"/>
                <a:cs typeface="Times New Roman" panose="02020603050405020304" pitchFamily="18" charset="0"/>
              </a:rPr>
              <a: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Niềm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dự</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của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Thập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Giá</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Giê-su</a:t>
            </a:r>
            <a:r>
              <a:rPr lang="en-US" sz="4800" b="1" dirty="0" smtClean="0">
                <a:solidFill>
                  <a:srgbClr val="003399"/>
                </a:solidFill>
                <a:latin typeface="+mj-lt"/>
                <a:cs typeface="Times New Roman" panose="02020603050405020304" pitchFamily="18" charset="0"/>
              </a:rPr>
              <a:t> Ki-</a:t>
            </a:r>
            <a:r>
              <a:rPr lang="en-US" sz="4800" b="1" dirty="0" err="1" smtClean="0">
                <a:solidFill>
                  <a:srgbClr val="003399"/>
                </a:solidFill>
                <a:latin typeface="+mj-lt"/>
                <a:cs typeface="Times New Roman" panose="02020603050405020304" pitchFamily="18" charset="0"/>
              </a:rPr>
              <a:t>Tô</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Chịu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đóng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vì</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Người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với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thế</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quên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mang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tích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vì</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Ki-</a:t>
            </a:r>
            <a:r>
              <a:rPr lang="en-US" sz="4800" b="1" dirty="0" err="1" smtClean="0">
                <a:solidFill>
                  <a:srgbClr val="003399"/>
                </a:solidFill>
                <a:latin typeface="+mj-lt"/>
                <a:cs typeface="Times New Roman" panose="02020603050405020304" pitchFamily="18" charset="0"/>
              </a:rPr>
              <a:t>Tô</a:t>
            </a:r>
            <a:r>
              <a:rPr lang="en-US" sz="4800" b="1" dirty="0" smtClean="0">
                <a:solidFill>
                  <a:srgbClr val="003399"/>
                </a:solidFill>
                <a:latin typeface="+mj-lt"/>
                <a:cs typeface="Times New Roman" panose="02020603050405020304" pitchFamily="18" charset="0"/>
              </a:rPr>
              <a:t>. </a:t>
            </a:r>
            <a:endParaRPr lang="en-US" sz="4800" b="1" dirty="0">
              <a:solidFill>
                <a:srgbClr val="003399"/>
              </a:solidFill>
              <a:latin typeface="+mj-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fontScale="85000" lnSpcReduction="10000"/>
          </a:bodyPr>
          <a:lstStyle/>
          <a:p>
            <a:pPr marL="0" indent="0" algn="just">
              <a:lnSpc>
                <a:spcPct val="140000"/>
              </a:lnSpc>
              <a:buNone/>
            </a:pPr>
            <a:r>
              <a:rPr lang="en-US" sz="5400" b="1" u="sng" dirty="0" smtClean="0">
                <a:solidFill>
                  <a:srgbClr val="C00000"/>
                </a:solidFill>
                <a:latin typeface="+mj-lt"/>
                <a:cs typeface="Times New Roman" panose="02020603050405020304" pitchFamily="18" charset="0"/>
              </a:rPr>
              <a:t>Tk1:</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Tôi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đã</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hiểu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rằng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mang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trong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Thập</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Giá</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và</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thương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tích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yêu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vĩnh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viễn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Phần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gia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nghiệp</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của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tôi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là</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chính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nên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tôi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luôn</a:t>
            </a:r>
            <a:r>
              <a:rPr lang="en-US" sz="5400" b="1" dirty="0" smtClean="0">
                <a:solidFill>
                  <a:srgbClr val="003399"/>
                </a:solidFill>
                <a:latin typeface="+mj-lt"/>
                <a:cs typeface="Times New Roman" panose="02020603050405020304" pitchFamily="18" charset="0"/>
              </a:rPr>
              <a:t> say </a:t>
            </a:r>
            <a:r>
              <a:rPr lang="en-US" sz="5400" b="1" dirty="0" err="1" smtClean="0">
                <a:solidFill>
                  <a:srgbClr val="003399"/>
                </a:solidFill>
                <a:latin typeface="+mj-lt"/>
                <a:cs typeface="Times New Roman" panose="02020603050405020304" pitchFamily="18" charset="0"/>
              </a:rPr>
              <a:t>mê</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Thập</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Giá</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Ki-</a:t>
            </a:r>
            <a:r>
              <a:rPr lang="en-US" sz="5400" b="1" dirty="0" err="1" smtClean="0">
                <a:solidFill>
                  <a:srgbClr val="003399"/>
                </a:solidFill>
                <a:latin typeface="+mj-lt"/>
                <a:cs typeface="Times New Roman" panose="02020603050405020304" pitchFamily="18" charset="0"/>
              </a:rPr>
              <a:t>Tô</a:t>
            </a:r>
            <a:r>
              <a:rPr lang="en-US" sz="5400" b="1" dirty="0" smtClean="0">
                <a:solidFill>
                  <a:srgbClr val="003399"/>
                </a:solidFill>
                <a:latin typeface="+mj-lt"/>
                <a:cs typeface="Times New Roman" panose="02020603050405020304" pitchFamily="18" charset="0"/>
              </a:rPr>
              <a:t>. </a:t>
            </a:r>
            <a:endParaRPr lang="en-US" sz="5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24273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algn="just">
              <a:lnSpc>
                <a:spcPct val="120000"/>
              </a:lnSpc>
            </a:pPr>
            <a:r>
              <a:rPr lang="en-US" sz="4800" b="1" u="sng" dirty="0" err="1" smtClean="0">
                <a:solidFill>
                  <a:srgbClr val="C00000"/>
                </a:solidFill>
                <a:cs typeface="Times New Roman" panose="02020603050405020304" pitchFamily="18" charset="0"/>
              </a:rPr>
              <a:t>Đk</a:t>
            </a:r>
            <a:r>
              <a:rPr lang="en-US" sz="4800" b="1" u="sng" dirty="0" smtClean="0">
                <a:solidFill>
                  <a:srgbClr val="C00000"/>
                </a:solidFill>
                <a:cs typeface="Times New Roman" panose="02020603050405020304" pitchFamily="18" charset="0"/>
              </a:rPr>
              <a:t>:</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Niềm</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vinh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dự</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của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tôi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Thập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Giá</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Giê-su</a:t>
            </a:r>
            <a:r>
              <a:rPr lang="en-US" sz="4800" b="1" dirty="0" smtClean="0">
                <a:solidFill>
                  <a:srgbClr val="003399"/>
                </a:solidFill>
                <a:cs typeface="Times New Roman" panose="02020603050405020304" pitchFamily="18" charset="0"/>
              </a:rPr>
              <a:t> Ki-</a:t>
            </a:r>
            <a:r>
              <a:rPr lang="en-US" sz="4800" b="1" dirty="0" err="1" smtClean="0">
                <a:solidFill>
                  <a:srgbClr val="003399"/>
                </a:solidFill>
                <a:cs typeface="Times New Roman" panose="02020603050405020304" pitchFamily="18" charset="0"/>
              </a:rPr>
              <a:t>Tô</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Chịu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đóng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đinh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vì</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Người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với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thế</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gian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tôi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quên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mình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mang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thương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tích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vì</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Ki-</a:t>
            </a:r>
            <a:r>
              <a:rPr lang="en-US" sz="4800" b="1" dirty="0" err="1" smtClean="0">
                <a:solidFill>
                  <a:srgbClr val="003399"/>
                </a:solidFill>
                <a:cs typeface="Times New Roman" panose="02020603050405020304" pitchFamily="18" charset="0"/>
              </a:rPr>
              <a:t>Tô</a:t>
            </a:r>
            <a:r>
              <a:rPr lang="en-US" sz="4800" b="1" dirty="0" smtClean="0">
                <a:solidFill>
                  <a:srgbClr val="003399"/>
                </a:solidFill>
                <a:cs typeface="Times New Roman" panose="02020603050405020304" pitchFamily="18" charset="0"/>
              </a:rPr>
              <a:t>. </a:t>
            </a:r>
            <a:endParaRPr lang="en-US" sz="48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336203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a:bodyPr>
          <a:lstStyle/>
          <a:p>
            <a:pPr marL="0" indent="0" algn="just">
              <a:lnSpc>
                <a:spcPct val="140000"/>
              </a:lnSpc>
              <a:buNone/>
            </a:pPr>
            <a:r>
              <a:rPr lang="en-US" sz="4400" b="1" u="sng" dirty="0" smtClean="0">
                <a:solidFill>
                  <a:srgbClr val="C00000"/>
                </a:solidFill>
                <a:latin typeface="+mj-lt"/>
                <a:cs typeface="Times New Roman" panose="02020603050405020304" pitchFamily="18" charset="0"/>
              </a:rPr>
              <a:t>Tk2:</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Trong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cuộc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sống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này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biết</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rằng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thuộc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về</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và</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nhận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là</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Vua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Cứu</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Thế</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Chịu</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đóng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đinh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xác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thân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vào</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Thập</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Giá</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giang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tay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ôm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hy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sinh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cùng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với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Ki-</a:t>
            </a:r>
            <a:r>
              <a:rPr lang="en-US" sz="4400" b="1" dirty="0" err="1" smtClean="0">
                <a:solidFill>
                  <a:srgbClr val="003399"/>
                </a:solidFill>
                <a:latin typeface="+mj-lt"/>
                <a:cs typeface="Times New Roman" panose="02020603050405020304" pitchFamily="18" charset="0"/>
              </a:rPr>
              <a:t>Tô</a:t>
            </a:r>
            <a:r>
              <a:rPr lang="en-US" sz="4400" b="1" dirty="0" smtClean="0">
                <a:solidFill>
                  <a:srgbClr val="003399"/>
                </a:solidFill>
                <a:latin typeface="+mj-lt"/>
                <a:cs typeface="Times New Roman" panose="02020603050405020304" pitchFamily="18" charset="0"/>
              </a:rPr>
              <a:t>. </a:t>
            </a:r>
            <a:endParaRPr lang="en-US" sz="4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33680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algn="just">
              <a:lnSpc>
                <a:spcPct val="120000"/>
              </a:lnSpc>
            </a:pPr>
            <a:r>
              <a:rPr lang="en-US" sz="4800" b="1" u="sng" dirty="0" err="1" smtClean="0">
                <a:solidFill>
                  <a:srgbClr val="C00000"/>
                </a:solidFill>
                <a:cs typeface="Times New Roman" panose="02020603050405020304" pitchFamily="18" charset="0"/>
              </a:rPr>
              <a:t>Đk</a:t>
            </a:r>
            <a:r>
              <a:rPr lang="en-US" sz="4800" b="1" u="sng" dirty="0" smtClean="0">
                <a:solidFill>
                  <a:srgbClr val="C00000"/>
                </a:solidFill>
                <a:cs typeface="Times New Roman" panose="02020603050405020304" pitchFamily="18" charset="0"/>
              </a:rPr>
              <a:t>:</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Niềm</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vinh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dự</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của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tôi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Thập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Giá</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Giê-su</a:t>
            </a:r>
            <a:r>
              <a:rPr lang="en-US" sz="4800" b="1" dirty="0" smtClean="0">
                <a:solidFill>
                  <a:srgbClr val="003399"/>
                </a:solidFill>
                <a:cs typeface="Times New Roman" panose="02020603050405020304" pitchFamily="18" charset="0"/>
              </a:rPr>
              <a:t> Ki-</a:t>
            </a:r>
            <a:r>
              <a:rPr lang="en-US" sz="4800" b="1" dirty="0" err="1" smtClean="0">
                <a:solidFill>
                  <a:srgbClr val="003399"/>
                </a:solidFill>
                <a:cs typeface="Times New Roman" panose="02020603050405020304" pitchFamily="18" charset="0"/>
              </a:rPr>
              <a:t>Tô</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Chịu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đóng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đinh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vì</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Người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với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thế</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gian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tôi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quên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mình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mang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thương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tích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vì</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Ki-</a:t>
            </a:r>
            <a:r>
              <a:rPr lang="en-US" sz="4800" b="1" dirty="0" err="1" smtClean="0">
                <a:solidFill>
                  <a:srgbClr val="003399"/>
                </a:solidFill>
                <a:cs typeface="Times New Roman" panose="02020603050405020304" pitchFamily="18" charset="0"/>
              </a:rPr>
              <a:t>Tô</a:t>
            </a:r>
            <a:r>
              <a:rPr lang="en-US" sz="4800" b="1" dirty="0" smtClean="0">
                <a:solidFill>
                  <a:srgbClr val="003399"/>
                </a:solidFill>
                <a:cs typeface="Times New Roman" panose="02020603050405020304" pitchFamily="18" charset="0"/>
              </a:rPr>
              <a:t>. </a:t>
            </a:r>
            <a:endParaRPr lang="en-US" sz="48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497940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smtClean="0">
                <a:solidFill>
                  <a:srgbClr val="003399"/>
                </a:solidFill>
                <a:latin typeface="+mj-lt"/>
                <a:cs typeface="Times New Roman" pitchFamily="18" charset="0"/>
              </a:rPr>
              <a:t>Lễ</a:t>
            </a:r>
            <a:r>
              <a:rPr lang="en-US" sz="7000" dirty="0" smtClean="0">
                <a:solidFill>
                  <a:srgbClr val="003399"/>
                </a:solidFill>
                <a:latin typeface="+mj-lt"/>
                <a:cs typeface="Times New Roman" pitchFamily="18" charset="0"/>
              </a:rPr>
              <a:t> </a:t>
            </a:r>
            <a:br>
              <a:rPr lang="en-US" sz="7000" dirty="0" smtClean="0">
                <a:solidFill>
                  <a:srgbClr val="003399"/>
                </a:solidFill>
                <a:latin typeface="+mj-lt"/>
                <a:cs typeface="Times New Roman" pitchFamily="18" charset="0"/>
              </a:rPr>
            </a:br>
            <a:r>
              <a:rPr lang="en-US" sz="7000" dirty="0" err="1" smtClean="0">
                <a:solidFill>
                  <a:srgbClr val="003399"/>
                </a:solidFill>
                <a:latin typeface="+mj-lt"/>
                <a:cs typeface="Times New Roman" pitchFamily="18" charset="0"/>
              </a:rPr>
              <a:t>Thứ</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Năm</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Tuần</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Thánh</a:t>
            </a:r>
            <a:r>
              <a:rPr lang="en-US" sz="7000" dirty="0" smtClean="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1554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138499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2800" smtClean="0">
                <a:solidFill>
                  <a:srgbClr val="FFFF00"/>
                </a:solidFill>
              </a:rPr>
              <a:t>ĐỨC CHÚA ĐÃ XỨC DẦU TẤN PHONG TÔI,</a:t>
            </a:r>
          </a:p>
          <a:p>
            <a:r>
              <a:rPr lang="en-US" sz="2800" smtClean="0">
                <a:solidFill>
                  <a:srgbClr val="FFFF00"/>
                </a:solidFill>
              </a:rPr>
              <a:t>SAI TÔI ĐI LOAN BÁO TIN MỪNG CHO KẺ NGHÈO HÈN,</a:t>
            </a:r>
          </a:p>
          <a:p>
            <a:r>
              <a:rPr lang="en-US" sz="2800" smtClean="0">
                <a:solidFill>
                  <a:srgbClr val="FFFF00"/>
                </a:solidFill>
              </a:rPr>
              <a:t>VÀ TẶNG CHO HỌ DẦU THƠM HOAN LẠC.</a:t>
            </a:r>
            <a:endParaRPr lang="en-US" sz="2800">
              <a:solidFill>
                <a:srgbClr val="FFFF00"/>
              </a:solidFill>
            </a:endParaRPr>
          </a:p>
        </p:txBody>
      </p:sp>
      <p:sp>
        <p:nvSpPr>
          <p:cNvPr id="5" name="TextBox 4"/>
          <p:cNvSpPr txBox="1"/>
          <p:nvPr/>
        </p:nvSpPr>
        <p:spPr>
          <a:xfrm>
            <a:off x="2819400" y="4324350"/>
            <a:ext cx="5791200" cy="646331"/>
          </a:xfrm>
          <a:prstGeom prst="rect">
            <a:avLst/>
          </a:prstGeom>
          <a:noFill/>
        </p:spPr>
        <p:txBody>
          <a:bodyPr wrap="square" rtlCol="0">
            <a:spAutoFit/>
          </a:bodyPr>
          <a:lstStyle/>
          <a:p>
            <a:r>
              <a:rPr lang="en-US" sz="3600" smtClean="0">
                <a:solidFill>
                  <a:srgbClr val="FFFF00"/>
                </a:solidFill>
              </a:rPr>
              <a:t>Bài trích sách ngôn sứ I-sai-a</a:t>
            </a:r>
            <a:endParaRPr lang="en-US" sz="3600">
              <a:solidFill>
                <a:srgbClr val="FFFF00"/>
              </a:solidFill>
            </a:endParaRPr>
          </a:p>
        </p:txBody>
      </p:sp>
    </p:spTree>
    <p:extLst>
      <p:ext uri="{BB962C8B-B14F-4D97-AF65-F5344CB8AC3E}">
        <p14:creationId xmlns:p14="http://schemas.microsoft.com/office/powerpoint/2010/main" val="2192325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dirty="0" err="1">
                <a:solidFill>
                  <a:srgbClr val="C00000"/>
                </a:solidFill>
                <a:latin typeface="+mj-lt"/>
                <a:cs typeface="Times New Roman" panose="02020603050405020304" pitchFamily="18" charset="0"/>
              </a:rPr>
              <a:t>Thánh</a:t>
            </a:r>
            <a:r>
              <a:rPr lang="en-US" sz="8800" b="1" dirty="0">
                <a:solidFill>
                  <a:srgbClr val="C00000"/>
                </a:solidFill>
                <a:latin typeface="+mj-lt"/>
                <a:cs typeface="Times New Roman" panose="02020603050405020304" pitchFamily="18" charset="0"/>
              </a:rPr>
              <a:t> </a:t>
            </a:r>
            <a:r>
              <a:rPr lang="en-US" sz="8800" b="1" dirty="0" err="1" smtClean="0">
                <a:solidFill>
                  <a:srgbClr val="C00000"/>
                </a:solidFill>
                <a:latin typeface="+mj-lt"/>
                <a:cs typeface="Times New Roman" panose="02020603050405020304" pitchFamily="18" charset="0"/>
              </a:rPr>
              <a:t>Vịnh</a:t>
            </a:r>
            <a:r>
              <a:rPr lang="en-US" sz="8800" b="1" dirty="0" smtClean="0">
                <a:solidFill>
                  <a:srgbClr val="C00000"/>
                </a:solidFill>
                <a:latin typeface="+mj-lt"/>
                <a:cs typeface="Times New Roman" panose="02020603050405020304" pitchFamily="18" charset="0"/>
              </a:rPr>
              <a:t> 115</a:t>
            </a:r>
            <a:endParaRPr lang="en-US" sz="8800" b="1" dirty="0">
              <a:solidFill>
                <a:srgbClr val="C00000"/>
              </a:solidFill>
              <a:latin typeface="+mj-lt"/>
              <a:cs typeface="Times New Roman" panose="02020603050405020304" pitchFamily="18" charset="0"/>
            </a:endParaRPr>
          </a:p>
          <a:p>
            <a:pPr algn="ctr"/>
            <a:r>
              <a:rPr lang="en-US" sz="6600" b="1" i="1" dirty="0" err="1">
                <a:solidFill>
                  <a:srgbClr val="C00000"/>
                </a:solidFill>
                <a:latin typeface="+mj-lt"/>
                <a:cs typeface="Times New Roman" panose="02020603050405020304" pitchFamily="18" charset="0"/>
              </a:rPr>
              <a:t>Lm</a:t>
            </a:r>
            <a:r>
              <a:rPr lang="en-US" sz="6600" b="1" i="1" dirty="0">
                <a:solidFill>
                  <a:srgbClr val="C00000"/>
                </a:solidFill>
                <a:latin typeface="+mj-lt"/>
                <a:cs typeface="Times New Roman" panose="02020603050405020304" pitchFamily="18" charset="0"/>
              </a:rPr>
              <a:t>. Kim Long</a:t>
            </a:r>
          </a:p>
          <a:p>
            <a:pPr algn="ctr"/>
            <a:r>
              <a:rPr lang="en-US" sz="6600" b="1" i="1" dirty="0" smtClean="0">
                <a:solidFill>
                  <a:srgbClr val="C00000"/>
                </a:solidFill>
                <a:latin typeface="+mj-lt"/>
                <a:cs typeface="Times New Roman" panose="02020603050405020304" pitchFamily="18" charset="0"/>
              </a:rPr>
              <a:t>03 </a:t>
            </a:r>
            <a:r>
              <a:rPr lang="en-US" sz="6600" b="1" i="1" dirty="0" err="1" smtClean="0">
                <a:solidFill>
                  <a:srgbClr val="C00000"/>
                </a:solidFill>
                <a:latin typeface="+mj-lt"/>
                <a:cs typeface="Times New Roman" panose="02020603050405020304" pitchFamily="18" charset="0"/>
              </a:rPr>
              <a:t>câu</a:t>
            </a:r>
            <a:endParaRPr lang="en-US" sz="6600" b="1"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08126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003399"/>
              </a:solidFill>
              <a:latin typeface="+mj-lt"/>
              <a:cs typeface="Times New Roman" panose="02020603050405020304" pitchFamily="18" charset="0"/>
            </a:endParaRPr>
          </a:p>
          <a:p>
            <a:pPr algn="just">
              <a:lnSpc>
                <a:spcPct val="110000"/>
              </a:lnSpc>
            </a:pPr>
            <a:r>
              <a:rPr lang="en-US" sz="7200" b="0" u="sng" dirty="0" err="1">
                <a:solidFill>
                  <a:srgbClr val="C00000"/>
                </a:solidFill>
                <a:latin typeface="+mj-lt"/>
                <a:cs typeface="Times New Roman" panose="02020603050405020304" pitchFamily="18" charset="0"/>
              </a:rPr>
              <a:t>Đk</a:t>
            </a:r>
            <a:r>
              <a:rPr lang="en-US" sz="7200" b="0" u="sng" dirty="0">
                <a:solidFill>
                  <a:srgbClr val="C00000"/>
                </a:solidFill>
                <a:latin typeface="+mj-lt"/>
                <a:cs typeface="Times New Roman" panose="02020603050405020304" pitchFamily="18" charset="0"/>
              </a:rPr>
              <a:t>:</a:t>
            </a:r>
            <a:r>
              <a:rPr lang="en-US" sz="7200" b="0" dirty="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Chén</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chúc</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tụng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là</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sự</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thông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hiệp</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máu</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thánh</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Đức</a:t>
            </a:r>
            <a:r>
              <a:rPr lang="en-US" sz="8000" b="0" dirty="0" smtClean="0">
                <a:solidFill>
                  <a:srgbClr val="003399"/>
                </a:solidFill>
                <a:latin typeface="+mj-lt"/>
                <a:cs typeface="Times New Roman" panose="02020603050405020304" pitchFamily="18" charset="0"/>
              </a:rPr>
              <a:t> Ki-</a:t>
            </a:r>
            <a:r>
              <a:rPr lang="en-US" sz="8000" b="0" dirty="0" err="1" smtClean="0">
                <a:solidFill>
                  <a:srgbClr val="003399"/>
                </a:solidFill>
                <a:latin typeface="+mj-lt"/>
                <a:cs typeface="Times New Roman" panose="02020603050405020304" pitchFamily="18" charset="0"/>
              </a:rPr>
              <a:t>Tô</a:t>
            </a:r>
            <a:r>
              <a:rPr lang="en-US" sz="8000" b="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b="1" u="sng" dirty="0">
                <a:solidFill>
                  <a:srgbClr val="C00000"/>
                </a:solidFill>
                <a:latin typeface="+mj-lt"/>
                <a:cs typeface="Times New Roman" panose="02020603050405020304" pitchFamily="18" charset="0"/>
              </a:rPr>
              <a:t>Tk1:</a:t>
            </a:r>
            <a:r>
              <a:rPr lang="en-US" sz="5400" b="1" dirty="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Biết</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lấy</a:t>
            </a:r>
            <a:r>
              <a:rPr lang="en-US" sz="5400" b="1" dirty="0" smtClean="0">
                <a:solidFill>
                  <a:srgbClr val="003399"/>
                </a:solidFill>
                <a:latin typeface="+mj-lt"/>
                <a:cs typeface="Times New Roman" panose="02020603050405020304" pitchFamily="18" charset="0"/>
              </a:rPr>
              <a:t> chi </a:t>
            </a:r>
            <a:r>
              <a:rPr lang="en-US" sz="5400" b="1" dirty="0" err="1" smtClean="0">
                <a:solidFill>
                  <a:srgbClr val="003399"/>
                </a:solidFill>
                <a:latin typeface="+mj-lt"/>
                <a:cs typeface="Times New Roman" panose="02020603050405020304" pitchFamily="18" charset="0"/>
              </a:rPr>
              <a:t>dâng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lên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đáp</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đền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vì</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hồng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ân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chan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chứa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Ngài</a:t>
            </a:r>
            <a:r>
              <a:rPr lang="en-US" sz="5400" b="1" dirty="0" smtClean="0">
                <a:solidFill>
                  <a:srgbClr val="003399"/>
                </a:solidFill>
                <a:latin typeface="+mj-lt"/>
                <a:cs typeface="Times New Roman" panose="02020603050405020304" pitchFamily="18" charset="0"/>
              </a:rPr>
              <a:t> ban. </a:t>
            </a:r>
            <a:r>
              <a:rPr lang="en-US" sz="5400" b="1" dirty="0" err="1" smtClean="0">
                <a:solidFill>
                  <a:srgbClr val="003399"/>
                </a:solidFill>
                <a:latin typeface="+mj-lt"/>
                <a:cs typeface="Times New Roman" panose="02020603050405020304" pitchFamily="18" charset="0"/>
              </a:rPr>
              <a:t>Tôi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xin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nâng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này</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chén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cứu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độ</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và</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cầu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xin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danh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thánh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của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Ngài</a:t>
            </a:r>
            <a:r>
              <a:rPr lang="en-US" sz="5400" b="1" dirty="0" smtClean="0">
                <a:solidFill>
                  <a:srgbClr val="003399"/>
                </a:solidFill>
                <a:latin typeface="+mj-lt"/>
                <a:cs typeface="Times New Roman" panose="02020603050405020304" pitchFamily="18" charset="0"/>
              </a:rPr>
              <a:t>. </a:t>
            </a:r>
            <a:endParaRPr lang="en-US" sz="5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950269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003399"/>
              </a:solidFill>
              <a:latin typeface="+mj-lt"/>
              <a:cs typeface="Times New Roman" panose="02020603050405020304" pitchFamily="18" charset="0"/>
            </a:endParaRPr>
          </a:p>
          <a:p>
            <a:pPr algn="just">
              <a:lnSpc>
                <a:spcPct val="110000"/>
              </a:lnSpc>
            </a:pPr>
            <a:r>
              <a:rPr lang="en-US" sz="7200" b="0" u="sng" dirty="0" err="1">
                <a:solidFill>
                  <a:srgbClr val="C00000"/>
                </a:solidFill>
                <a:latin typeface="+mj-lt"/>
                <a:cs typeface="Times New Roman" panose="02020603050405020304" pitchFamily="18" charset="0"/>
              </a:rPr>
              <a:t>Đk</a:t>
            </a:r>
            <a:r>
              <a:rPr lang="en-US" sz="7200" b="0" u="sng" dirty="0">
                <a:solidFill>
                  <a:srgbClr val="C00000"/>
                </a:solidFill>
                <a:latin typeface="+mj-lt"/>
                <a:cs typeface="Times New Roman" panose="02020603050405020304" pitchFamily="18" charset="0"/>
              </a:rPr>
              <a:t>:</a:t>
            </a:r>
            <a:r>
              <a:rPr lang="en-US" sz="7200" b="0" dirty="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Chén</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chúc</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tụng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là</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sự</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thông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hiệp</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máu</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thánh</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Đức</a:t>
            </a:r>
            <a:r>
              <a:rPr lang="en-US" sz="8000" b="0" dirty="0" smtClean="0">
                <a:solidFill>
                  <a:srgbClr val="003399"/>
                </a:solidFill>
                <a:latin typeface="+mj-lt"/>
                <a:cs typeface="Times New Roman" panose="02020603050405020304" pitchFamily="18" charset="0"/>
              </a:rPr>
              <a:t> Ki-</a:t>
            </a:r>
            <a:r>
              <a:rPr lang="en-US" sz="8000" b="0" dirty="0" err="1" smtClean="0">
                <a:solidFill>
                  <a:srgbClr val="003399"/>
                </a:solidFill>
                <a:latin typeface="+mj-lt"/>
                <a:cs typeface="Times New Roman" panose="02020603050405020304" pitchFamily="18" charset="0"/>
              </a:rPr>
              <a:t>Tô</a:t>
            </a:r>
            <a:r>
              <a:rPr lang="en-US" sz="8000" b="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622300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b="0" u="sng" dirty="0" smtClean="0">
                <a:solidFill>
                  <a:srgbClr val="C00000"/>
                </a:solidFill>
                <a:latin typeface="+mj-lt"/>
                <a:cs typeface="Times New Roman" panose="02020603050405020304" pitchFamily="18" charset="0"/>
              </a:rPr>
              <a:t>Tk2:</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vẫn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luôn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quý</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trọng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tôi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trung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hiếu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tử</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Thân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nữ</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tỳ</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được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cởi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tháo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xích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xiềng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27773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003399"/>
              </a:solidFill>
              <a:latin typeface="+mj-lt"/>
              <a:cs typeface="Times New Roman" panose="02020603050405020304" pitchFamily="18" charset="0"/>
            </a:endParaRPr>
          </a:p>
          <a:p>
            <a:pPr algn="just">
              <a:lnSpc>
                <a:spcPct val="110000"/>
              </a:lnSpc>
            </a:pPr>
            <a:r>
              <a:rPr lang="en-US" sz="7200" b="0" u="sng" dirty="0" err="1">
                <a:solidFill>
                  <a:srgbClr val="C00000"/>
                </a:solidFill>
                <a:latin typeface="+mj-lt"/>
                <a:cs typeface="Times New Roman" panose="02020603050405020304" pitchFamily="18" charset="0"/>
              </a:rPr>
              <a:t>Đk</a:t>
            </a:r>
            <a:r>
              <a:rPr lang="en-US" sz="7200" b="0" u="sng" dirty="0">
                <a:solidFill>
                  <a:srgbClr val="C00000"/>
                </a:solidFill>
                <a:latin typeface="+mj-lt"/>
                <a:cs typeface="Times New Roman" panose="02020603050405020304" pitchFamily="18" charset="0"/>
              </a:rPr>
              <a:t>:</a:t>
            </a:r>
            <a:r>
              <a:rPr lang="en-US" sz="7200" b="0" dirty="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Chén</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chúc</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tụng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là</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sự</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thông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hiệp</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máu</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thánh</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Đức</a:t>
            </a:r>
            <a:r>
              <a:rPr lang="en-US" sz="8000" b="0" dirty="0" smtClean="0">
                <a:solidFill>
                  <a:srgbClr val="003399"/>
                </a:solidFill>
                <a:latin typeface="+mj-lt"/>
                <a:cs typeface="Times New Roman" panose="02020603050405020304" pitchFamily="18" charset="0"/>
              </a:rPr>
              <a:t> Ki-</a:t>
            </a:r>
            <a:r>
              <a:rPr lang="en-US" sz="8000" b="0" dirty="0" err="1" smtClean="0">
                <a:solidFill>
                  <a:srgbClr val="003399"/>
                </a:solidFill>
                <a:latin typeface="+mj-lt"/>
                <a:cs typeface="Times New Roman" panose="02020603050405020304" pitchFamily="18" charset="0"/>
              </a:rPr>
              <a:t>Tô</a:t>
            </a:r>
            <a:r>
              <a:rPr lang="en-US" sz="8000" b="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71866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b="0" u="sng" dirty="0" smtClean="0">
                <a:solidFill>
                  <a:srgbClr val="C00000"/>
                </a:solidFill>
                <a:latin typeface="+mj-lt"/>
                <a:cs typeface="Times New Roman" panose="02020603050405020304" pitchFamily="18" charset="0"/>
              </a:rPr>
              <a:t>Tk3:</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Hiến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lễ</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dâng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lên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cảm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tạ</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và</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cầu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danh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liên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ghi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xưa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khấn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nguyền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và</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thực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ngay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trước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Ngài</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49932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003399"/>
              </a:solidFill>
              <a:latin typeface="+mj-lt"/>
              <a:cs typeface="Times New Roman" panose="02020603050405020304" pitchFamily="18" charset="0"/>
            </a:endParaRPr>
          </a:p>
          <a:p>
            <a:pPr algn="just">
              <a:lnSpc>
                <a:spcPct val="110000"/>
              </a:lnSpc>
            </a:pPr>
            <a:r>
              <a:rPr lang="en-US" sz="7200" b="0" u="sng" dirty="0" err="1">
                <a:solidFill>
                  <a:srgbClr val="C00000"/>
                </a:solidFill>
                <a:latin typeface="+mj-lt"/>
                <a:cs typeface="Times New Roman" panose="02020603050405020304" pitchFamily="18" charset="0"/>
              </a:rPr>
              <a:t>Đk</a:t>
            </a:r>
            <a:r>
              <a:rPr lang="en-US" sz="7200" b="0" u="sng" dirty="0">
                <a:solidFill>
                  <a:srgbClr val="C00000"/>
                </a:solidFill>
                <a:latin typeface="+mj-lt"/>
                <a:cs typeface="Times New Roman" panose="02020603050405020304" pitchFamily="18" charset="0"/>
              </a:rPr>
              <a:t>:</a:t>
            </a:r>
            <a:r>
              <a:rPr lang="en-US" sz="7200" b="0" dirty="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Chén</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chúc</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tụng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là</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sự</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thông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hiệp</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máu</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thánh</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Đức</a:t>
            </a:r>
            <a:r>
              <a:rPr lang="en-US" sz="8000" b="0" dirty="0" smtClean="0">
                <a:solidFill>
                  <a:srgbClr val="003399"/>
                </a:solidFill>
                <a:latin typeface="+mj-lt"/>
                <a:cs typeface="Times New Roman" panose="02020603050405020304" pitchFamily="18" charset="0"/>
              </a:rPr>
              <a:t> Ki-</a:t>
            </a:r>
            <a:r>
              <a:rPr lang="en-US" sz="8000" b="0" dirty="0" err="1" smtClean="0">
                <a:solidFill>
                  <a:srgbClr val="003399"/>
                </a:solidFill>
                <a:latin typeface="+mj-lt"/>
                <a:cs typeface="Times New Roman" panose="02020603050405020304" pitchFamily="18" charset="0"/>
              </a:rPr>
              <a:t>Tô</a:t>
            </a:r>
            <a:r>
              <a:rPr lang="en-US" sz="8000" b="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84100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954107"/>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2800" smtClean="0">
                <a:solidFill>
                  <a:srgbClr val="FFFF00"/>
                </a:solidFill>
              </a:rPr>
              <a:t>MỖI LẦN ĂN BÁNH VÀ UỐNG CHÉN NÀY,</a:t>
            </a:r>
          </a:p>
          <a:p>
            <a:r>
              <a:rPr lang="en-US" sz="2800" smtClean="0">
                <a:solidFill>
                  <a:srgbClr val="FFFF00"/>
                </a:solidFill>
              </a:rPr>
              <a:t>LÀ ANH EM LOAN TRUYỀN CHÚA ĐÃ CHỊU CHẾT. </a:t>
            </a:r>
            <a:endParaRPr lang="en-US" sz="2800">
              <a:solidFill>
                <a:srgbClr val="FFFF00"/>
              </a:solidFill>
            </a:endParaRPr>
          </a:p>
        </p:txBody>
      </p:sp>
      <p:sp>
        <p:nvSpPr>
          <p:cNvPr id="5" name="TextBox 4"/>
          <p:cNvSpPr txBox="1"/>
          <p:nvPr/>
        </p:nvSpPr>
        <p:spPr>
          <a:xfrm>
            <a:off x="3124200" y="3790950"/>
            <a:ext cx="5791200" cy="1200329"/>
          </a:xfrm>
          <a:prstGeom prst="rect">
            <a:avLst/>
          </a:prstGeom>
          <a:noFill/>
        </p:spPr>
        <p:txBody>
          <a:bodyPr wrap="square" rtlCol="0">
            <a:spAutoFit/>
          </a:bodyPr>
          <a:lstStyle/>
          <a:p>
            <a:r>
              <a:rPr lang="en-US" sz="3600" smtClean="0">
                <a:solidFill>
                  <a:srgbClr val="FFFF00"/>
                </a:solidFill>
              </a:rPr>
              <a:t>Bài trích thánh Phaolo tông đồ gửi tín hữu Cô-rin-tô</a:t>
            </a:r>
            <a:endParaRPr lang="en-US" sz="3600">
              <a:solidFill>
                <a:srgbClr val="FFFF00"/>
              </a:solidFill>
            </a:endParaRPr>
          </a:p>
        </p:txBody>
      </p:sp>
    </p:spTree>
    <p:extLst>
      <p:ext uri="{BB962C8B-B14F-4D97-AF65-F5344CB8AC3E}">
        <p14:creationId xmlns:p14="http://schemas.microsoft.com/office/powerpoint/2010/main" val="1035019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a:bodyPr>
          <a:lstStyle/>
          <a:p>
            <a:pPr marL="0" indent="0" algn="just">
              <a:lnSpc>
                <a:spcPct val="120000"/>
              </a:lnSpc>
              <a:buNone/>
            </a:pPr>
            <a:r>
              <a:rPr lang="en-US" sz="5200" b="0" dirty="0" err="1" smtClean="0">
                <a:solidFill>
                  <a:srgbClr val="003399"/>
                </a:solidFill>
                <a:latin typeface="+mj-lt"/>
                <a:cs typeface="Times New Roman" panose="02020603050405020304" pitchFamily="18" charset="0"/>
              </a:rPr>
              <a:t>Chúa</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nói</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Thầy</a:t>
            </a:r>
            <a:r>
              <a:rPr lang="en-US" sz="5200" b="0" dirty="0" smtClean="0">
                <a:solidFill>
                  <a:srgbClr val="003399"/>
                </a:solidFill>
                <a:latin typeface="+mj-lt"/>
                <a:cs typeface="Times New Roman" panose="02020603050405020304" pitchFamily="18" charset="0"/>
              </a:rPr>
              <a:t> ban </a:t>
            </a:r>
            <a:r>
              <a:rPr lang="en-US" sz="5200" b="0" dirty="0" err="1" smtClean="0">
                <a:solidFill>
                  <a:srgbClr val="003399"/>
                </a:solidFill>
                <a:latin typeface="+mj-lt"/>
                <a:cs typeface="Times New Roman" panose="02020603050405020304" pitchFamily="18" charset="0"/>
              </a:rPr>
              <a:t>cho</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 </a:t>
            </a:r>
            <a:r>
              <a:rPr lang="en-US" sz="5200" b="0" dirty="0" err="1" smtClean="0">
                <a:solidFill>
                  <a:srgbClr val="003399"/>
                </a:solidFill>
                <a:latin typeface="+mj-lt"/>
                <a:cs typeface="Times New Roman" panose="02020603050405020304" pitchFamily="18" charset="0"/>
              </a:rPr>
              <a:t>một</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điều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răn</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mới</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là</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 </a:t>
            </a:r>
            <a:r>
              <a:rPr lang="en-US" sz="5200" b="0" dirty="0" err="1" smtClean="0">
                <a:solidFill>
                  <a:srgbClr val="003399"/>
                </a:solidFill>
                <a:latin typeface="+mj-lt"/>
                <a:cs typeface="Times New Roman" panose="02020603050405020304" pitchFamily="18" charset="0"/>
              </a:rPr>
              <a:t>hãy</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yêu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thương</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nhau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như</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Thầy</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yêu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thương</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a:t>
            </a:r>
            <a:endParaRPr lang="en-US" sz="3300" b="0" u="sng" dirty="0">
              <a:solidFill>
                <a:srgbClr val="003399"/>
              </a:solidFill>
              <a:latin typeface="+mj-lt"/>
              <a:cs typeface="Times New Roman" panose="02020603050405020304" pitchFamily="18" charset="0"/>
            </a:endParaRP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smtClean="0">
                <a:solidFill>
                  <a:srgbClr val="C00000"/>
                </a:solidFill>
              </a:rPr>
              <a:t>Tung Hô Tin Mừng</a:t>
            </a:r>
            <a:endParaRPr lang="en-US" sz="4000" i="1" u="sng">
              <a:solidFill>
                <a:srgbClr val="C00000"/>
              </a:solidFill>
            </a:endParaRPr>
          </a:p>
        </p:txBody>
      </p:sp>
    </p:spTree>
    <p:extLst>
      <p:ext uri="{BB962C8B-B14F-4D97-AF65-F5344CB8AC3E}">
        <p14:creationId xmlns:p14="http://schemas.microsoft.com/office/powerpoint/2010/main" val="1196643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4280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b="0">
                <a:solidFill>
                  <a:srgbClr val="003399"/>
                </a:solidFill>
                <a:effectLst>
                  <a:outerShdw blurRad="38100" dist="38100" dir="2700000" algn="tl">
                    <a:srgbClr val="000000">
                      <a:alpha val="43137"/>
                    </a:srgbClr>
                  </a:outerShdw>
                </a:effectLst>
                <a:latin typeface="+mj-lt"/>
              </a:rPr>
              <a:t>Lạy Chúa Thánh Thần là Ánh sáng Chân lý vẹn toàn</a:t>
            </a:r>
            <a:r>
              <a:rPr lang="vi-VN" sz="5400" b="0" smtClean="0">
                <a:solidFill>
                  <a:srgbClr val="003399"/>
                </a:solidFill>
                <a:effectLst>
                  <a:outerShdw blurRad="38100" dist="38100" dir="2700000" algn="tl">
                    <a:srgbClr val="000000">
                      <a:alpha val="43137"/>
                    </a:srgbClr>
                  </a:outerShdw>
                </a:effectLst>
                <a:latin typeface="+mj-lt"/>
              </a:rPr>
              <a:t>,</a:t>
            </a:r>
            <a:r>
              <a:rPr lang="vi-VN" sz="5400" b="0">
                <a:solidFill>
                  <a:srgbClr val="003399"/>
                </a:solidFill>
                <a:effectLst>
                  <a:outerShdw blurRad="38100" dist="38100" dir="2700000" algn="tl">
                    <a:srgbClr val="000000">
                      <a:alpha val="43137"/>
                    </a:srgbClr>
                  </a:outerShdw>
                </a:effectLst>
                <a:latin typeface="+mj-lt"/>
              </a:rPr>
              <a:t/>
            </a:r>
            <a:br>
              <a:rPr lang="vi-VN" sz="5400" b="0">
                <a:solidFill>
                  <a:srgbClr val="003399"/>
                </a:solidFill>
                <a:effectLst>
                  <a:outerShdw blurRad="38100" dist="38100" dir="2700000" algn="tl">
                    <a:srgbClr val="000000">
                      <a:alpha val="43137"/>
                    </a:srgbClr>
                  </a:outerShdw>
                </a:effectLst>
                <a:latin typeface="+mj-lt"/>
              </a:rPr>
            </a:br>
            <a:r>
              <a:rPr lang="vi-VN" sz="5400" b="0">
                <a:solidFill>
                  <a:srgbClr val="003399"/>
                </a:solidFill>
                <a:effectLst>
                  <a:outerShdw blurRad="38100" dist="38100" dir="2700000" algn="tl">
                    <a:srgbClr val="000000">
                      <a:alpha val="43137"/>
                    </a:srgbClr>
                  </a:outerShdw>
                </a:effectLst>
                <a:latin typeface="+mj-lt"/>
              </a:rPr>
              <a:t>Chúa ban những ân huệ thích hợp cho từng thời đại</a:t>
            </a:r>
            <a:r>
              <a:rPr lang="vi-VN" sz="5400" b="0" smtClean="0">
                <a:solidFill>
                  <a:srgbClr val="003399"/>
                </a:solidFill>
                <a:effectLst>
                  <a:outerShdw blurRad="38100" dist="38100" dir="2700000" algn="tl">
                    <a:srgbClr val="000000">
                      <a:alpha val="43137"/>
                    </a:srgbClr>
                  </a:outerShdw>
                </a:effectLst>
                <a:latin typeface="+mj-lt"/>
              </a:rPr>
              <a:t>,</a:t>
            </a:r>
            <a:r>
              <a:rPr lang="en-US" sz="5400" b="0" smtClean="0">
                <a:solidFill>
                  <a:srgbClr val="003399"/>
                </a:solidFill>
                <a:effectLst>
                  <a:outerShdw blurRad="38100" dist="38100" dir="2700000" algn="tl">
                    <a:srgbClr val="000000">
                      <a:alpha val="43137"/>
                    </a:srgbClr>
                  </a:outerShdw>
                </a:effectLst>
                <a:latin typeface="+mj-lt"/>
              </a:rPr>
              <a:t> </a:t>
            </a:r>
            <a:r>
              <a:rPr lang="vi-VN" sz="5400" b="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r>
              <a:rPr lang="vi-VN" sz="5400" b="0" smtClean="0">
                <a:solidFill>
                  <a:srgbClr val="003399"/>
                </a:solidFill>
                <a:effectLst>
                  <a:outerShdw blurRad="38100" dist="38100" dir="2700000" algn="tl">
                    <a:srgbClr val="000000">
                      <a:alpha val="43137"/>
                    </a:srgbClr>
                  </a:outerShdw>
                </a:effectLst>
                <a:latin typeface="+mj-lt"/>
              </a:rPr>
              <a:t>,</a:t>
            </a:r>
            <a:endParaRPr lang="en-US" sz="5400" b="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18010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955D74B-3637-1260-2540-F13DBF7BD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4"/>
            <a:tile tx="0" ty="0" sx="100000" sy="100000" flip="none" algn="tl"/>
          </a:blipFill>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3384419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i="1" dirty="0">
                <a:solidFill>
                  <a:srgbClr val="003399"/>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35133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1389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3994222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65701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97455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81799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042945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92258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900" b="0">
                <a:solidFill>
                  <a:srgbClr val="003399"/>
                </a:solidFill>
                <a:effectLst>
                  <a:outerShdw blurRad="38100" dist="38100" dir="2700000" algn="tl">
                    <a:srgbClr val="000000">
                      <a:alpha val="43137"/>
                    </a:srgbClr>
                  </a:outerShdw>
                </a:effectLst>
                <a:latin typeface="+mj-lt"/>
              </a:rPr>
              <a:t>này chúng con đang chung lời cầu nguyện cho các</a:t>
            </a:r>
            <a:br>
              <a:rPr lang="vi-VN" sz="5900" b="0">
                <a:solidFill>
                  <a:srgbClr val="003399"/>
                </a:solidFill>
                <a:effectLst>
                  <a:outerShdw blurRad="38100" dist="38100" dir="2700000" algn="tl">
                    <a:srgbClr val="000000">
                      <a:alpha val="43137"/>
                    </a:srgbClr>
                  </a:outerShdw>
                </a:effectLst>
                <a:latin typeface="+mj-lt"/>
              </a:rPr>
            </a:br>
            <a:r>
              <a:rPr lang="en-US" sz="5900" b="0">
                <a:solidFill>
                  <a:srgbClr val="003399"/>
                </a:solidFill>
                <a:effectLst>
                  <a:outerShdw blurRad="38100" dist="38100" dir="2700000" algn="tl">
                    <a:srgbClr val="000000">
                      <a:alpha val="43137"/>
                    </a:srgbClr>
                  </a:outerShdw>
                </a:effectLst>
                <a:latin typeface="+mj-lt"/>
                <a:cs typeface="Times New Roman" pitchFamily="18" charset="0"/>
              </a:rPr>
              <a:t>Giám mục</a:t>
            </a:r>
            <a:r>
              <a:rPr lang="en-US" sz="5900" b="0" smtClean="0">
                <a:solidFill>
                  <a:srgbClr val="003399"/>
                </a:solidFill>
                <a:effectLst>
                  <a:outerShdw blurRad="38100" dist="38100" dir="2700000" algn="tl">
                    <a:srgbClr val="000000">
                      <a:alpha val="43137"/>
                    </a:srgbClr>
                  </a:outerShdw>
                </a:effectLst>
                <a:latin typeface="+mj-lt"/>
                <a:cs typeface="Times New Roman" pitchFamily="18" charset="0"/>
              </a:rPr>
              <a:t>,</a:t>
            </a:r>
            <a:r>
              <a:rPr lang="en-US" sz="5900" b="0" smtClean="0">
                <a:solidFill>
                  <a:srgbClr val="003399"/>
                </a:solidFill>
                <a:effectLst>
                  <a:outerShdw blurRad="38100" dist="38100" dir="2700000" algn="tl">
                    <a:srgbClr val="000000">
                      <a:alpha val="43137"/>
                    </a:srgbClr>
                  </a:outerShdw>
                </a:effectLst>
                <a:latin typeface="+mj-lt"/>
              </a:rPr>
              <a:t> </a:t>
            </a:r>
            <a:r>
              <a:rPr lang="vi-VN" sz="5900" b="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r>
              <a:rPr lang="vi-VN" sz="5900" b="0" smtClean="0">
                <a:solidFill>
                  <a:srgbClr val="003399"/>
                </a:solidFill>
                <a:effectLst>
                  <a:outerShdw blurRad="38100" dist="38100" dir="2700000" algn="tl">
                    <a:srgbClr val="000000">
                      <a:alpha val="43137"/>
                    </a:srgbClr>
                  </a:outerShdw>
                </a:effectLst>
                <a:latin typeface="+mj-lt"/>
              </a:rPr>
              <a:t>.</a:t>
            </a:r>
            <a:endParaRPr lang="en-US" sz="5900" b="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57920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24806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2345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rgbClr val="003399"/>
                </a:solidFill>
                <a:effectLst/>
                <a:latin typeface="+mj-lt"/>
              </a:rPr>
              <a:t>Tôi tin Hội Thánh duy nhất thánh thiện công giáo và tông truyền.</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87843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003399"/>
                </a:solidFill>
                <a:effectLst/>
                <a:latin typeface="+mj-lt"/>
                <a:cs typeface="Times New Roman" pitchFamily="18" charset="0"/>
              </a:rPr>
              <a:t>Amen.</a:t>
            </a:r>
            <a:endParaRPr lang="en-US" sz="6600" b="1" u="sng"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8203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6865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B414B13-3667-4DE9-A310-573FDBDEE528}"/>
              </a:ext>
            </a:extLst>
          </p:cNvPr>
          <p:cNvSpPr txBox="1"/>
          <p:nvPr/>
        </p:nvSpPr>
        <p:spPr>
          <a:xfrm>
            <a:off x="0" y="1123950"/>
            <a:ext cx="9144000" cy="2769989"/>
          </a:xfrm>
          <a:prstGeom prst="rect">
            <a:avLst/>
          </a:prstGeom>
          <a:noFill/>
        </p:spPr>
        <p:txBody>
          <a:bodyPr wrap="square" rtlCol="0">
            <a:spAutoFit/>
          </a:bodyPr>
          <a:lstStyle/>
          <a:p>
            <a:pPr algn="ctr"/>
            <a:r>
              <a:rPr lang="en-US" sz="5400" b="1" dirty="0" err="1" smtClean="0">
                <a:solidFill>
                  <a:srgbClr val="C00000"/>
                </a:solidFill>
                <a:cs typeface="Times New Roman" panose="02020603050405020304" pitchFamily="18" charset="0"/>
              </a:rPr>
              <a:t>Nghi</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thức</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Rửa</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Chân</a:t>
            </a:r>
            <a:endParaRPr lang="en-US" sz="5400" b="1" dirty="0" smtClean="0">
              <a:solidFill>
                <a:srgbClr val="C00000"/>
              </a:solidFill>
              <a:cs typeface="Times New Roman" panose="02020603050405020304" pitchFamily="18" charset="0"/>
            </a:endParaRPr>
          </a:p>
          <a:p>
            <a:pPr algn="ctr"/>
            <a:r>
              <a:rPr lang="en-US" sz="7200" b="1" dirty="0" err="1" smtClean="0">
                <a:solidFill>
                  <a:srgbClr val="C00000"/>
                </a:solidFill>
                <a:cs typeface="Times New Roman" panose="02020603050405020304" pitchFamily="18" charset="0"/>
              </a:rPr>
              <a:t>Bài</a:t>
            </a:r>
            <a:r>
              <a:rPr lang="en-US" sz="7200" b="1" dirty="0" smtClean="0">
                <a:solidFill>
                  <a:srgbClr val="C00000"/>
                </a:solidFill>
                <a:cs typeface="Times New Roman" panose="02020603050405020304" pitchFamily="18" charset="0"/>
              </a:rPr>
              <a:t> </a:t>
            </a:r>
            <a:r>
              <a:rPr lang="en-US" sz="7200" b="1" dirty="0" err="1" smtClean="0">
                <a:solidFill>
                  <a:srgbClr val="C00000"/>
                </a:solidFill>
                <a:cs typeface="Times New Roman" panose="02020603050405020304" pitchFamily="18" charset="0"/>
              </a:rPr>
              <a:t>Ca</a:t>
            </a:r>
            <a:r>
              <a:rPr lang="en-US" sz="7200" b="1" dirty="0" smtClean="0">
                <a:solidFill>
                  <a:srgbClr val="C00000"/>
                </a:solidFill>
                <a:cs typeface="Times New Roman" panose="02020603050405020304" pitchFamily="18" charset="0"/>
              </a:rPr>
              <a:t> </a:t>
            </a:r>
            <a:r>
              <a:rPr lang="en-US" sz="7200" b="1" dirty="0" err="1" smtClean="0">
                <a:solidFill>
                  <a:srgbClr val="C00000"/>
                </a:solidFill>
                <a:cs typeface="Times New Roman" panose="02020603050405020304" pitchFamily="18" charset="0"/>
              </a:rPr>
              <a:t>Yêu</a:t>
            </a:r>
            <a:r>
              <a:rPr lang="en-US" sz="7200" b="1" dirty="0" smtClean="0">
                <a:solidFill>
                  <a:srgbClr val="C00000"/>
                </a:solidFill>
                <a:cs typeface="Times New Roman" panose="02020603050405020304" pitchFamily="18" charset="0"/>
              </a:rPr>
              <a:t> </a:t>
            </a:r>
            <a:r>
              <a:rPr lang="en-US" sz="7200" b="1" dirty="0" err="1" smtClean="0">
                <a:solidFill>
                  <a:srgbClr val="C00000"/>
                </a:solidFill>
                <a:cs typeface="Times New Roman" panose="02020603050405020304" pitchFamily="18" charset="0"/>
              </a:rPr>
              <a:t>Thương</a:t>
            </a:r>
            <a:endParaRPr lang="en-US" sz="7200" b="1" dirty="0">
              <a:solidFill>
                <a:srgbClr val="C00000"/>
              </a:solidFill>
              <a:cs typeface="Times New Roman" panose="02020603050405020304" pitchFamily="18" charset="0"/>
            </a:endParaRPr>
          </a:p>
          <a:p>
            <a:pPr algn="ctr"/>
            <a:r>
              <a:rPr lang="en-US" sz="4800" b="1" i="1" dirty="0" err="1" smtClean="0">
                <a:solidFill>
                  <a:srgbClr val="C00000"/>
                </a:solidFill>
                <a:cs typeface="Times New Roman" panose="02020603050405020304" pitchFamily="18" charset="0"/>
              </a:rPr>
              <a:t>Văn</a:t>
            </a:r>
            <a:r>
              <a:rPr lang="en-US" sz="4800" b="1" i="1" dirty="0" smtClean="0">
                <a:solidFill>
                  <a:srgbClr val="C00000"/>
                </a:solidFill>
                <a:cs typeface="Times New Roman" panose="02020603050405020304" pitchFamily="18" charset="0"/>
              </a:rPr>
              <a:t> </a:t>
            </a:r>
            <a:r>
              <a:rPr lang="en-US" sz="4800" b="1" i="1" dirty="0" err="1" smtClean="0">
                <a:solidFill>
                  <a:srgbClr val="C00000"/>
                </a:solidFill>
                <a:cs typeface="Times New Roman" panose="02020603050405020304" pitchFamily="18" charset="0"/>
              </a:rPr>
              <a:t>Thanh</a:t>
            </a:r>
            <a:endParaRPr lang="en-US" sz="4800" b="1"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905998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endParaRPr lang="en-US" sz="500" b="0" u="sng" dirty="0">
              <a:solidFill>
                <a:srgbClr val="003399"/>
              </a:solidFill>
              <a:latin typeface="+mj-lt"/>
              <a:cs typeface="Times New Roman" panose="02020603050405020304" pitchFamily="18" charset="0"/>
            </a:endParaRPr>
          </a:p>
          <a:p>
            <a:pPr algn="just">
              <a:lnSpc>
                <a:spcPct val="110000"/>
              </a:lnSpc>
            </a:pPr>
            <a:r>
              <a:rPr lang="en-US" sz="4400" u="sng" dirty="0" smtClean="0">
                <a:solidFill>
                  <a:srgbClr val="C00000"/>
                </a:solidFill>
                <a:latin typeface="+mj-lt"/>
                <a:cs typeface="Times New Roman" panose="02020603050405020304" pitchFamily="18" charset="0"/>
              </a:rPr>
              <a:t>Tk1</a:t>
            </a:r>
            <a:r>
              <a:rPr lang="en-US" sz="4400" b="0" u="sng" dirty="0" smtClean="0">
                <a:solidFill>
                  <a:srgbClr val="C00000"/>
                </a:solidFill>
                <a:latin typeface="+mj-lt"/>
                <a:cs typeface="Times New Roman" panose="02020603050405020304" pitchFamily="18" charset="0"/>
              </a:rPr>
              <a:t>:</a:t>
            </a:r>
            <a:r>
              <a:rPr lang="en-US" sz="44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lần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Thầy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cúi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xuống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khi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đêm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đã</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dần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buông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tay</a:t>
            </a:r>
            <a:r>
              <a:rPr lang="en-US" sz="4800" b="0" dirty="0" smtClean="0">
                <a:solidFill>
                  <a:srgbClr val="003399"/>
                </a:solidFill>
                <a:latin typeface="+mj-lt"/>
                <a:cs typeface="Times New Roman" panose="02020603050405020304" pitchFamily="18" charset="0"/>
              </a:rPr>
              <a:t> dang </a:t>
            </a:r>
            <a:r>
              <a:rPr lang="en-US" sz="4800" b="0" dirty="0" err="1" smtClean="0">
                <a:solidFill>
                  <a:srgbClr val="003399"/>
                </a:solidFill>
                <a:latin typeface="+mj-lt"/>
                <a:cs typeface="Times New Roman" panose="02020603050405020304" pitchFamily="18" charset="0"/>
              </a:rPr>
              <a:t>rộng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xóa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tội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của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trần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gian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Một</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lần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Thầy</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trao</a:t>
            </a:r>
            <a:r>
              <a:rPr lang="en-US" sz="4800" dirty="0" smtClean="0">
                <a:solidFill>
                  <a:srgbClr val="003399"/>
                </a:solidFill>
                <a:latin typeface="+mj-lt"/>
                <a:cs typeface="Times New Roman" panose="02020603050405020304" pitchFamily="18" charset="0"/>
              </a:rPr>
              <a:t> ban </a:t>
            </a:r>
            <a:r>
              <a:rPr lang="en-US" sz="4800" dirty="0" err="1" smtClean="0">
                <a:solidFill>
                  <a:srgbClr val="003399"/>
                </a:solidFill>
                <a:latin typeface="+mj-lt"/>
                <a:cs typeface="Times New Roman" panose="02020603050405020304" pitchFamily="18" charset="0"/>
              </a:rPr>
              <a:t>ân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tình</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ôi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chứa</a:t>
            </a:r>
            <a:r>
              <a:rPr lang="en-US" sz="4800" dirty="0" smtClean="0">
                <a:solidFill>
                  <a:srgbClr val="003399"/>
                </a:solidFill>
                <a:latin typeface="+mj-lt"/>
                <a:cs typeface="Times New Roman" panose="02020603050405020304" pitchFamily="18" charset="0"/>
              </a:rPr>
              <a:t> chan. </a:t>
            </a:r>
            <a:r>
              <a:rPr lang="en-US" sz="4800" dirty="0" err="1" smtClean="0">
                <a:solidFill>
                  <a:srgbClr val="003399"/>
                </a:solidFill>
                <a:latin typeface="+mj-lt"/>
                <a:cs typeface="Times New Roman" panose="02020603050405020304" pitchFamily="18" charset="0"/>
              </a:rPr>
              <a:t>Cúi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xuống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Thầy</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rửa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chân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cho</a:t>
            </a:r>
            <a:r>
              <a:rPr lang="en-US" sz="4800" dirty="0" smtClean="0">
                <a:solidFill>
                  <a:srgbClr val="003399"/>
                </a:solidFill>
                <a:latin typeface="+mj-lt"/>
                <a:cs typeface="Times New Roman" panose="02020603050405020304" pitchFamily="18" charset="0"/>
              </a:rPr>
              <a:t> con </a:t>
            </a:r>
            <a:r>
              <a:rPr lang="en-US" sz="4800" dirty="0" err="1" smtClean="0">
                <a:solidFill>
                  <a:srgbClr val="003399"/>
                </a:solidFill>
                <a:latin typeface="+mj-lt"/>
                <a:cs typeface="Times New Roman" panose="02020603050405020304" pitchFamily="18" charset="0"/>
              </a:rPr>
              <a:t>hết</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bụi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trần</a:t>
            </a:r>
            <a:r>
              <a:rPr lang="en-US" sz="4800" dirty="0" smtClean="0">
                <a:solidFill>
                  <a:srgbClr val="003399"/>
                </a:solidFill>
                <a:latin typeface="+mj-lt"/>
                <a:cs typeface="Times New Roman" panose="02020603050405020304" pitchFamily="18" charset="0"/>
              </a:rPr>
              <a:t>. </a:t>
            </a:r>
            <a:endParaRPr lang="en-US" sz="4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162195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err="1" smtClean="0">
                <a:solidFill>
                  <a:srgbClr val="C00000"/>
                </a:solidFill>
                <a:latin typeface="+mj-lt"/>
                <a:cs typeface="Times New Roman" panose="02020603050405020304" pitchFamily="18" charset="0"/>
              </a:rPr>
              <a:t>Đk</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sạch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nữa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rủ</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nguyện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cúi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xuống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y </a:t>
            </a:r>
            <a:r>
              <a:rPr lang="en-US" sz="5400" b="0" dirty="0" err="1" smtClean="0">
                <a:solidFill>
                  <a:srgbClr val="003399"/>
                </a:solidFill>
                <a:latin typeface="+mj-lt"/>
                <a:cs typeface="Times New Roman" panose="02020603050405020304" pitchFamily="18" charset="0"/>
              </a:rPr>
              <a:t>như</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khi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xưa</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5477154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smtClean="0">
                <a:solidFill>
                  <a:srgbClr val="C00000"/>
                </a:solidFill>
                <a:latin typeface="+mj-lt"/>
                <a:cs typeface="Times New Roman" panose="02020603050405020304" pitchFamily="18" charset="0"/>
              </a:rPr>
              <a:t>**</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Mai </a:t>
            </a:r>
            <a:r>
              <a:rPr lang="en-US" sz="5400" b="0" dirty="0" err="1" smtClean="0">
                <a:solidFill>
                  <a:srgbClr val="003399"/>
                </a:solidFill>
                <a:latin typeface="+mj-lt"/>
                <a:cs typeface="Times New Roman" panose="02020603050405020304" pitchFamily="18" charset="0"/>
              </a:rPr>
              <a:t>này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dù</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hoen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lỗi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tội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làm</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thất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Theo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quyết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chừa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được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cùng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chung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46275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endParaRPr lang="en-US" sz="500" b="0" u="sng" dirty="0">
              <a:solidFill>
                <a:srgbClr val="003399"/>
              </a:solidFill>
              <a:latin typeface="+mj-lt"/>
              <a:cs typeface="Times New Roman" panose="02020603050405020304" pitchFamily="18" charset="0"/>
            </a:endParaRPr>
          </a:p>
          <a:p>
            <a:pPr algn="just">
              <a:lnSpc>
                <a:spcPct val="110000"/>
              </a:lnSpc>
            </a:pPr>
            <a:r>
              <a:rPr lang="en-US" sz="4400" u="sng" dirty="0" smtClean="0">
                <a:solidFill>
                  <a:srgbClr val="C00000"/>
                </a:solidFill>
                <a:latin typeface="+mj-lt"/>
                <a:cs typeface="Times New Roman" panose="02020603050405020304" pitchFamily="18" charset="0"/>
              </a:rPr>
              <a:t>Tk2</a:t>
            </a:r>
            <a:r>
              <a:rPr lang="en-US" sz="4400" b="0" u="sng" dirty="0" smtClean="0">
                <a:solidFill>
                  <a:srgbClr val="C00000"/>
                </a:solidFill>
                <a:latin typeface="+mj-lt"/>
                <a:cs typeface="Times New Roman" panose="02020603050405020304" pitchFamily="18" charset="0"/>
              </a:rPr>
              <a:t>:</a:t>
            </a:r>
            <a:r>
              <a:rPr lang="en-US" sz="44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Thầy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là</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Vị</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Cứu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khiêm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cúi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rửa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chân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cho</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gương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chấp</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nhận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sống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phục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vụ</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nhân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Lạy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Thầy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là</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Ngôi</a:t>
            </a:r>
            <a:r>
              <a:rPr lang="en-US" sz="4800" b="0" dirty="0" smtClean="0">
                <a:solidFill>
                  <a:srgbClr val="003399"/>
                </a:solidFill>
                <a:latin typeface="+mj-lt"/>
                <a:cs typeface="Times New Roman" panose="02020603050405020304" pitchFamily="18" charset="0"/>
              </a:rPr>
              <a:t> Cao </a:t>
            </a:r>
            <a:r>
              <a:rPr lang="en-US" sz="4800" b="0" dirty="0" err="1" smtClean="0">
                <a:solidFill>
                  <a:srgbClr val="003399"/>
                </a:solidFill>
                <a:latin typeface="+mj-lt"/>
                <a:cs typeface="Times New Roman" panose="02020603050405020304" pitchFamily="18" charset="0"/>
              </a:rPr>
              <a:t>đoái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nhìn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đến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chúng</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Trút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hết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lòng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chiều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máu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tuôn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trào</a:t>
            </a:r>
            <a:r>
              <a:rPr lang="en-US" sz="4800" b="0" dirty="0" smtClean="0">
                <a:solidFill>
                  <a:srgbClr val="003399"/>
                </a:solidFill>
                <a:latin typeface="+mj-lt"/>
                <a:cs typeface="Times New Roman" panose="02020603050405020304" pitchFamily="18" charset="0"/>
              </a:rPr>
              <a:t>. </a:t>
            </a:r>
            <a:endParaRPr lang="en-US" sz="4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67530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0">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0">
                <a:solidFill>
                  <a:srgbClr val="003399"/>
                </a:solidFill>
                <a:effectLst>
                  <a:outerShdw blurRad="38100" dist="38100" dir="2700000" algn="tl">
                    <a:srgbClr val="000000">
                      <a:alpha val="43137"/>
                    </a:srgbClr>
                  </a:outerShdw>
                </a:effectLst>
                <a:latin typeface="+mj-lt"/>
              </a:rPr>
            </a:br>
            <a:r>
              <a:rPr lang="en-US" sz="4800" b="0">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0" smtClean="0">
                <a:solidFill>
                  <a:srgbClr val="003399"/>
                </a:solidFill>
                <a:effectLst>
                  <a:outerShdw blurRad="38100" dist="38100" dir="2700000" algn="tl">
                    <a:srgbClr val="000000">
                      <a:alpha val="43137"/>
                    </a:srgbClr>
                  </a:outerShdw>
                </a:effectLst>
                <a:latin typeface="+mj-lt"/>
              </a:rPr>
              <a:t>xin </a:t>
            </a:r>
            <a:r>
              <a:rPr lang="vi-VN" sz="4800" b="0">
                <a:solidFill>
                  <a:srgbClr val="003399"/>
                </a:solidFill>
                <a:effectLst>
                  <a:outerShdw blurRad="38100" dist="38100" dir="2700000" algn="tl">
                    <a:srgbClr val="000000">
                      <a:alpha val="43137"/>
                    </a:srgbClr>
                  </a:outerShdw>
                </a:effectLst>
                <a:latin typeface="+mj-lt"/>
              </a:rPr>
              <a:t>tuôn tràn trên các Mục </a:t>
            </a:r>
            <a:r>
              <a:rPr lang="vi-VN" sz="4800" b="0" smtClean="0">
                <a:solidFill>
                  <a:srgbClr val="003399"/>
                </a:solidFill>
                <a:effectLst>
                  <a:outerShdw blurRad="38100" dist="38100" dir="2700000" algn="tl">
                    <a:srgbClr val="000000">
                      <a:alpha val="43137"/>
                    </a:srgbClr>
                  </a:outerShdw>
                </a:effectLst>
                <a:latin typeface="+mj-lt"/>
              </a:rPr>
              <a:t>tử </a:t>
            </a:r>
            <a:r>
              <a:rPr lang="vi-VN" sz="4800" b="0">
                <a:solidFill>
                  <a:srgbClr val="003399"/>
                </a:solidFill>
                <a:effectLst>
                  <a:outerShdw blurRad="38100" dist="38100" dir="2700000" algn="tl">
                    <a:srgbClr val="000000">
                      <a:alpha val="43137"/>
                    </a:srgbClr>
                  </a:outerShdw>
                </a:effectLst>
                <a:latin typeface="+mj-lt"/>
              </a:rPr>
              <a:t>ơn khôn ngoan và thông hiểu</a:t>
            </a:r>
            <a:r>
              <a:rPr lang="vi-VN" sz="4800" b="0" smtClean="0">
                <a:solidFill>
                  <a:srgbClr val="003399"/>
                </a:solidFill>
                <a:effectLst>
                  <a:outerShdw blurRad="38100" dist="38100" dir="2700000" algn="tl">
                    <a:srgbClr val="000000">
                      <a:alpha val="43137"/>
                    </a:srgbClr>
                  </a:outerShdw>
                </a:effectLst>
                <a:latin typeface="+mj-lt"/>
              </a:rPr>
              <a:t>,</a:t>
            </a:r>
            <a:r>
              <a:rPr lang="en-US" sz="4800" b="0" smtClean="0">
                <a:solidFill>
                  <a:srgbClr val="003399"/>
                </a:solidFill>
                <a:effectLst>
                  <a:outerShdw blurRad="38100" dist="38100" dir="2700000" algn="tl">
                    <a:srgbClr val="000000">
                      <a:alpha val="43137"/>
                    </a:srgbClr>
                  </a:outerShdw>
                </a:effectLst>
                <a:latin typeface="+mj-lt"/>
              </a:rPr>
              <a:t> </a:t>
            </a:r>
            <a:r>
              <a:rPr lang="en-US" sz="4800" b="0">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r>
              <a:rPr lang="en-US" sz="4800" b="0"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4800" b="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8856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err="1" smtClean="0">
                <a:solidFill>
                  <a:srgbClr val="C00000"/>
                </a:solidFill>
                <a:latin typeface="+mj-lt"/>
                <a:cs typeface="Times New Roman" panose="02020603050405020304" pitchFamily="18" charset="0"/>
              </a:rPr>
              <a:t>Đk</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sạch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nữa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rủ</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nguyện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cúi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xuống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y </a:t>
            </a:r>
            <a:r>
              <a:rPr lang="en-US" sz="5400" b="0" dirty="0" err="1" smtClean="0">
                <a:solidFill>
                  <a:srgbClr val="003399"/>
                </a:solidFill>
                <a:latin typeface="+mj-lt"/>
                <a:cs typeface="Times New Roman" panose="02020603050405020304" pitchFamily="18" charset="0"/>
              </a:rPr>
              <a:t>như</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khi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xưa</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4115479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smtClean="0">
                <a:solidFill>
                  <a:srgbClr val="C00000"/>
                </a:solidFill>
                <a:latin typeface="+mj-lt"/>
                <a:cs typeface="Times New Roman" panose="02020603050405020304" pitchFamily="18" charset="0"/>
              </a:rPr>
              <a:t>**</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Mai </a:t>
            </a:r>
            <a:r>
              <a:rPr lang="en-US" sz="5400" b="0" dirty="0" err="1" smtClean="0">
                <a:solidFill>
                  <a:srgbClr val="003399"/>
                </a:solidFill>
                <a:latin typeface="+mj-lt"/>
                <a:cs typeface="Times New Roman" panose="02020603050405020304" pitchFamily="18" charset="0"/>
              </a:rPr>
              <a:t>này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dù</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hoen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lỗi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tội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làm</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thất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Theo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quyết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chừa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được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cùng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chung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985278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endParaRPr lang="en-US" sz="500" b="0" u="sng" dirty="0">
              <a:solidFill>
                <a:srgbClr val="003399"/>
              </a:solidFill>
              <a:latin typeface="+mj-lt"/>
              <a:cs typeface="Times New Roman" panose="02020603050405020304" pitchFamily="18" charset="0"/>
            </a:endParaRPr>
          </a:p>
          <a:p>
            <a:pPr algn="just">
              <a:lnSpc>
                <a:spcPct val="110000"/>
              </a:lnSpc>
            </a:pPr>
            <a:r>
              <a:rPr lang="en-US" sz="4400" u="sng" dirty="0" smtClean="0">
                <a:solidFill>
                  <a:srgbClr val="C00000"/>
                </a:solidFill>
                <a:latin typeface="+mj-lt"/>
                <a:cs typeface="Times New Roman" panose="02020603050405020304" pitchFamily="18" charset="0"/>
              </a:rPr>
              <a:t>Tk3</a:t>
            </a:r>
            <a:r>
              <a:rPr lang="en-US" sz="4400" b="0" u="sng" dirty="0" smtClean="0">
                <a:solidFill>
                  <a:srgbClr val="C00000"/>
                </a:solidFill>
                <a:latin typeface="+mj-lt"/>
                <a:cs typeface="Times New Roman" panose="02020603050405020304" pitchFamily="18" charset="0"/>
              </a:rPr>
              <a:t>:</a:t>
            </a:r>
            <a:r>
              <a:rPr lang="en-US" sz="44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chiều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Thầy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hiến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tế</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đỉnh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đồi</a:t>
            </a:r>
            <a:r>
              <a:rPr lang="en-US" sz="4800" b="0" dirty="0" smtClean="0">
                <a:solidFill>
                  <a:srgbClr val="003399"/>
                </a:solidFill>
                <a:latin typeface="+mj-lt"/>
                <a:cs typeface="Times New Roman" panose="02020603050405020304" pitchFamily="18" charset="0"/>
              </a:rPr>
              <a:t> Can-</a:t>
            </a:r>
            <a:r>
              <a:rPr lang="en-US" sz="4800" b="0" dirty="0" err="1" smtClean="0">
                <a:solidFill>
                  <a:srgbClr val="003399"/>
                </a:solidFill>
                <a:latin typeface="+mj-lt"/>
                <a:cs typeface="Times New Roman" panose="02020603050405020304" pitchFamily="18" charset="0"/>
              </a:rPr>
              <a:t>vê</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đây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bao</a:t>
            </a:r>
            <a:r>
              <a:rPr lang="en-US" sz="4800" b="0" dirty="0" smtClean="0">
                <a:solidFill>
                  <a:srgbClr val="003399"/>
                </a:solidFill>
                <a:latin typeface="+mj-lt"/>
                <a:cs typeface="Times New Roman" panose="02020603050405020304" pitchFamily="18" charset="0"/>
              </a:rPr>
              <a:t> ê </a:t>
            </a:r>
            <a:r>
              <a:rPr lang="en-US" sz="4800" b="0" dirty="0" err="1" smtClean="0">
                <a:solidFill>
                  <a:srgbClr val="003399"/>
                </a:solidFill>
                <a:latin typeface="+mj-lt"/>
                <a:cs typeface="Times New Roman" panose="02020603050405020304" pitchFamily="18" charset="0"/>
              </a:rPr>
              <a:t>chề</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vẫn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còn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trong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cơn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mê</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Thầy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dạy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nhau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dù</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đớn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đau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Hôm</a:t>
            </a:r>
            <a:r>
              <a:rPr lang="en-US" sz="4800" b="0" dirty="0" smtClean="0">
                <a:solidFill>
                  <a:srgbClr val="003399"/>
                </a:solidFill>
                <a:latin typeface="+mj-lt"/>
                <a:cs typeface="Times New Roman" panose="02020603050405020304" pitchFamily="18" charset="0"/>
              </a:rPr>
              <a:t> nay </a:t>
            </a:r>
            <a:r>
              <a:rPr lang="en-US" sz="4800" b="0" dirty="0" err="1" smtClean="0">
                <a:solidFill>
                  <a:srgbClr val="003399"/>
                </a:solidFill>
                <a:latin typeface="+mj-lt"/>
                <a:cs typeface="Times New Roman" panose="02020603050405020304" pitchFamily="18" charset="0"/>
              </a:rPr>
              <a:t>và</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ngày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sau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với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nguyện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cầu</a:t>
            </a:r>
            <a:r>
              <a:rPr lang="en-US" sz="4800" b="0" dirty="0" smtClean="0">
                <a:solidFill>
                  <a:srgbClr val="003399"/>
                </a:solidFill>
                <a:latin typeface="+mj-lt"/>
                <a:cs typeface="Times New Roman" panose="02020603050405020304" pitchFamily="18" charset="0"/>
              </a:rPr>
              <a:t>. </a:t>
            </a:r>
            <a:endParaRPr lang="en-US" sz="4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0197481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err="1" smtClean="0">
                <a:solidFill>
                  <a:srgbClr val="C00000"/>
                </a:solidFill>
                <a:latin typeface="+mj-lt"/>
                <a:cs typeface="Times New Roman" panose="02020603050405020304" pitchFamily="18" charset="0"/>
              </a:rPr>
              <a:t>Đk</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sạch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nữa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rủ</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nguyện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cúi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xuống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y </a:t>
            </a:r>
            <a:r>
              <a:rPr lang="en-US" sz="5400" b="0" dirty="0" err="1" smtClean="0">
                <a:solidFill>
                  <a:srgbClr val="003399"/>
                </a:solidFill>
                <a:latin typeface="+mj-lt"/>
                <a:cs typeface="Times New Roman" panose="02020603050405020304" pitchFamily="18" charset="0"/>
              </a:rPr>
              <a:t>như</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khi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xưa</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00601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smtClean="0">
                <a:solidFill>
                  <a:srgbClr val="C00000"/>
                </a:solidFill>
                <a:latin typeface="+mj-lt"/>
                <a:cs typeface="Times New Roman" panose="02020603050405020304" pitchFamily="18" charset="0"/>
              </a:rPr>
              <a:t>**</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Mai </a:t>
            </a:r>
            <a:r>
              <a:rPr lang="en-US" sz="5400" b="0" dirty="0" err="1" smtClean="0">
                <a:solidFill>
                  <a:srgbClr val="003399"/>
                </a:solidFill>
                <a:latin typeface="+mj-lt"/>
                <a:cs typeface="Times New Roman" panose="02020603050405020304" pitchFamily="18" charset="0"/>
              </a:rPr>
              <a:t>này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dù</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hoen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lỗi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tội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làm</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thất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Theo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quyết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chừa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được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cùng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chung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721787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0951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dirty="0">
                <a:solidFill>
                  <a:srgbClr val="C00000"/>
                </a:solidFill>
                <a:latin typeface="+mj-lt"/>
                <a:cs typeface="Times New Roman" pitchFamily="18" charset="0"/>
              </a:rPr>
              <a:t>Ca </a:t>
            </a:r>
            <a:r>
              <a:rPr lang="en-US" sz="5400" b="0" dirty="0" err="1">
                <a:solidFill>
                  <a:srgbClr val="C00000"/>
                </a:solidFill>
                <a:latin typeface="+mj-lt"/>
                <a:cs typeface="Times New Roman" pitchFamily="18" charset="0"/>
              </a:rPr>
              <a:t>Dâng</a:t>
            </a:r>
            <a:r>
              <a:rPr lang="en-US" sz="5400" b="0" dirty="0">
                <a:solidFill>
                  <a:srgbClr val="C00000"/>
                </a:solidFill>
                <a:latin typeface="+mj-lt"/>
                <a:cs typeface="Times New Roman" pitchFamily="18" charset="0"/>
              </a:rPr>
              <a:t> </a:t>
            </a:r>
            <a:r>
              <a:rPr lang="en-US" sz="5400" b="0" dirty="0" err="1">
                <a:solidFill>
                  <a:srgbClr val="C00000"/>
                </a:solidFill>
                <a:latin typeface="+mj-lt"/>
                <a:cs typeface="Times New Roman" pitchFamily="18" charset="0"/>
              </a:rPr>
              <a:t>Lễ</a:t>
            </a:r>
            <a:r>
              <a:rPr lang="en-US" sz="8000" b="0" dirty="0">
                <a:solidFill>
                  <a:srgbClr val="C00000"/>
                </a:solidFill>
                <a:latin typeface="+mj-lt"/>
                <a:cs typeface="Times New Roman" pitchFamily="18" charset="0"/>
              </a:rPr>
              <a:t/>
            </a:r>
            <a:br>
              <a:rPr lang="en-US" sz="8000" b="0" dirty="0">
                <a:solidFill>
                  <a:srgbClr val="C00000"/>
                </a:solidFill>
                <a:latin typeface="+mj-lt"/>
                <a:cs typeface="Times New Roman" pitchFamily="18" charset="0"/>
              </a:rPr>
            </a:br>
            <a:r>
              <a:rPr lang="en-US" sz="5400" dirty="0" err="1" smtClean="0">
                <a:solidFill>
                  <a:srgbClr val="C00000"/>
                </a:solidFill>
                <a:latin typeface="+mj-lt"/>
                <a:cs typeface="Times New Roman" pitchFamily="18" charset="0"/>
              </a:rPr>
              <a:t>Tấm</a:t>
            </a:r>
            <a:r>
              <a:rPr lang="en-US" sz="5400" dirty="0" smtClean="0">
                <a:solidFill>
                  <a:srgbClr val="C00000"/>
                </a:solidFill>
                <a:latin typeface="+mj-lt"/>
                <a:cs typeface="Times New Roman" pitchFamily="18" charset="0"/>
              </a:rPr>
              <a:t> </a:t>
            </a:r>
            <a:r>
              <a:rPr lang="en-US" sz="5400" dirty="0" err="1" smtClean="0">
                <a:solidFill>
                  <a:srgbClr val="C00000"/>
                </a:solidFill>
                <a:latin typeface="+mj-lt"/>
                <a:cs typeface="Times New Roman" pitchFamily="18" charset="0"/>
              </a:rPr>
              <a:t>Bánh</a:t>
            </a:r>
            <a:r>
              <a:rPr lang="en-US" sz="5400" dirty="0" smtClean="0">
                <a:solidFill>
                  <a:srgbClr val="C00000"/>
                </a:solidFill>
                <a:latin typeface="+mj-lt"/>
                <a:cs typeface="Times New Roman" pitchFamily="18" charset="0"/>
              </a:rPr>
              <a:t> </a:t>
            </a:r>
            <a:r>
              <a:rPr lang="en-US" sz="5400" dirty="0" err="1" smtClean="0">
                <a:solidFill>
                  <a:srgbClr val="C00000"/>
                </a:solidFill>
                <a:latin typeface="+mj-lt"/>
                <a:cs typeface="Times New Roman" pitchFamily="18" charset="0"/>
              </a:rPr>
              <a:t>Đời</a:t>
            </a:r>
            <a:r>
              <a:rPr lang="en-US" sz="5400" dirty="0" smtClean="0">
                <a:solidFill>
                  <a:srgbClr val="C00000"/>
                </a:solidFill>
                <a:latin typeface="+mj-lt"/>
                <a:cs typeface="Times New Roman" pitchFamily="18" charset="0"/>
              </a:rPr>
              <a:t> Con</a:t>
            </a:r>
            <a:r>
              <a:rPr lang="en-US" b="0" dirty="0">
                <a:solidFill>
                  <a:srgbClr val="C00000"/>
                </a:solidFill>
                <a:latin typeface="+mj-lt"/>
                <a:cs typeface="Times New Roman" pitchFamily="18" charset="0"/>
              </a:rPr>
              <a:t/>
            </a:r>
            <a:br>
              <a:rPr lang="en-US" b="0" dirty="0">
                <a:solidFill>
                  <a:srgbClr val="C00000"/>
                </a:solidFill>
                <a:latin typeface="+mj-lt"/>
                <a:cs typeface="Times New Roman" pitchFamily="18" charset="0"/>
              </a:rPr>
            </a:br>
            <a:r>
              <a:rPr lang="en-US" sz="4800" i="1" dirty="0" err="1" smtClean="0">
                <a:solidFill>
                  <a:srgbClr val="C00000"/>
                </a:solidFill>
                <a:latin typeface="+mj-lt"/>
                <a:cs typeface="Times New Roman" pitchFamily="18" charset="0"/>
              </a:rPr>
              <a:t>Thanh</a:t>
            </a:r>
            <a:r>
              <a:rPr lang="en-US" sz="4800" i="1" dirty="0" smtClean="0">
                <a:solidFill>
                  <a:srgbClr val="C00000"/>
                </a:solidFill>
                <a:latin typeface="+mj-lt"/>
                <a:cs typeface="Times New Roman" pitchFamily="18" charset="0"/>
              </a:rPr>
              <a:t> </a:t>
            </a:r>
            <a:r>
              <a:rPr lang="en-US" sz="4800" i="1" dirty="0" err="1" smtClean="0">
                <a:solidFill>
                  <a:srgbClr val="C00000"/>
                </a:solidFill>
                <a:latin typeface="+mj-lt"/>
                <a:cs typeface="Times New Roman" pitchFamily="18" charset="0"/>
              </a:rPr>
              <a:t>Lâm</a:t>
            </a:r>
            <a:endParaRPr lang="en-US" sz="4800" b="0" i="1" dirty="0">
              <a:solidFill>
                <a:srgbClr val="C00000"/>
              </a:solidFill>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2950"/>
            <a:ext cx="3562350" cy="3562350"/>
          </a:xfrm>
          <a:prstGeom prst="rect">
            <a:avLst/>
          </a:prstGeom>
        </p:spPr>
      </p:pic>
    </p:spTree>
    <p:extLst>
      <p:ext uri="{BB962C8B-B14F-4D97-AF65-F5344CB8AC3E}">
        <p14:creationId xmlns:p14="http://schemas.microsoft.com/office/powerpoint/2010/main" val="1978810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900" u="sng" dirty="0" smtClean="0">
                <a:solidFill>
                  <a:srgbClr val="C00000"/>
                </a:solidFill>
                <a:latin typeface="+mj-lt"/>
                <a:ea typeface="SimHei" panose="02010609060101010101" pitchFamily="49" charset="-122"/>
                <a:cs typeface="Times New Roman" panose="02020603050405020304" pitchFamily="18" charset="0"/>
              </a:rPr>
              <a:t>Tk1</a:t>
            </a:r>
            <a:r>
              <a:rPr lang="en-US" altLang="en-US" sz="49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900" b="0" dirty="0" smtClean="0">
                <a:solidFill>
                  <a:srgbClr val="003399"/>
                </a:solidFill>
                <a:latin typeface="+mj-lt"/>
                <a:ea typeface="SimHei" panose="02010609060101010101" pitchFamily="49" charset="-122"/>
                <a:cs typeface="Times New Roman" panose="02020603050405020304" pitchFamily="18" charset="0"/>
              </a:rPr>
              <a:t> </a:t>
            </a:r>
            <a:r>
              <a:rPr lang="en-US" sz="4900" b="0" dirty="0" smtClean="0">
                <a:solidFill>
                  <a:srgbClr val="003399"/>
                </a:solidFill>
                <a:latin typeface="+mj-lt"/>
                <a:cs typeface="Times New Roman" panose="02020603050405020304" pitchFamily="18" charset="0"/>
              </a:rPr>
              <a:t>Con </a:t>
            </a:r>
            <a:r>
              <a:rPr lang="en-US" sz="4900" b="0" dirty="0" err="1" smtClean="0">
                <a:solidFill>
                  <a:srgbClr val="003399"/>
                </a:solidFill>
                <a:latin typeface="+mj-lt"/>
                <a:cs typeface="Times New Roman" panose="02020603050405020304" pitchFamily="18" charset="0"/>
              </a:rPr>
              <a:t>xin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làm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tấm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bánh</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bẻ</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ra</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hiến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trao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người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Mãi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ấp</a:t>
            </a:r>
            <a:r>
              <a:rPr lang="en-US" sz="4900" b="0" dirty="0" smtClean="0">
                <a:solidFill>
                  <a:srgbClr val="003399"/>
                </a:solidFill>
                <a:latin typeface="+mj-lt"/>
                <a:cs typeface="Times New Roman" panose="02020603050405020304" pitchFamily="18" charset="0"/>
              </a:rPr>
              <a:t> ủ </a:t>
            </a:r>
            <a:r>
              <a:rPr lang="en-US" sz="4900" b="0" dirty="0" err="1" smtClean="0">
                <a:solidFill>
                  <a:srgbClr val="003399"/>
                </a:solidFill>
                <a:latin typeface="+mj-lt"/>
                <a:cs typeface="Times New Roman" panose="02020603050405020304" pitchFamily="18" charset="0"/>
              </a:rPr>
              <a:t>niềm</a:t>
            </a:r>
            <a:r>
              <a:rPr lang="en-US" sz="4900" b="0" dirty="0" smtClean="0">
                <a:solidFill>
                  <a:srgbClr val="003399"/>
                </a:solidFill>
                <a:latin typeface="+mj-lt"/>
                <a:cs typeface="Times New Roman" panose="02020603050405020304" pitchFamily="18" charset="0"/>
              </a:rPr>
              <a:t> tin </a:t>
            </a:r>
            <a:r>
              <a:rPr lang="en-US" sz="4900" b="0" dirty="0" err="1" smtClean="0">
                <a:solidFill>
                  <a:srgbClr val="003399"/>
                </a:solidFill>
                <a:latin typeface="+mj-lt"/>
                <a:cs typeface="Times New Roman" panose="02020603050405020304" pitchFamily="18" charset="0"/>
              </a:rPr>
              <a:t>chứa</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chan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bao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ủi</a:t>
            </a:r>
            <a:r>
              <a:rPr lang="en-US" sz="4900" b="0" dirty="0" smtClean="0">
                <a:solidFill>
                  <a:srgbClr val="003399"/>
                </a:solidFill>
                <a:latin typeface="+mj-lt"/>
                <a:cs typeface="Times New Roman" panose="02020603050405020304" pitchFamily="18" charset="0"/>
              </a:rPr>
              <a:t> an. Con </a:t>
            </a:r>
            <a:r>
              <a:rPr lang="en-US" sz="4900" b="0" dirty="0" err="1" smtClean="0">
                <a:solidFill>
                  <a:srgbClr val="003399"/>
                </a:solidFill>
                <a:latin typeface="+mj-lt"/>
                <a:cs typeface="Times New Roman" panose="02020603050405020304" pitchFamily="18" charset="0"/>
              </a:rPr>
              <a:t>xin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làm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tấm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bánh</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sẻ</a:t>
            </a:r>
            <a:r>
              <a:rPr lang="en-US" sz="4900" b="0" dirty="0" smtClean="0">
                <a:solidFill>
                  <a:srgbClr val="003399"/>
                </a:solidFill>
                <a:latin typeface="+mj-lt"/>
                <a:cs typeface="Times New Roman" panose="02020603050405020304" pitchFamily="18" charset="0"/>
              </a:rPr>
              <a:t> chia </a:t>
            </a:r>
            <a:r>
              <a:rPr lang="en-US" sz="4900" b="0" dirty="0" err="1" smtClean="0">
                <a:solidFill>
                  <a:srgbClr val="003399"/>
                </a:solidFill>
                <a:latin typeface="+mj-lt"/>
                <a:cs typeface="Times New Roman" panose="02020603050405020304" pitchFamily="18" charset="0"/>
              </a:rPr>
              <a:t>cho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khắp</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mọi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nơi</a:t>
            </a:r>
            <a:r>
              <a:rPr lang="en-US" sz="4900" b="0" dirty="0" smtClean="0">
                <a:solidFill>
                  <a:srgbClr val="003399"/>
                </a:solidFill>
                <a:latin typeface="+mj-lt"/>
                <a:cs typeface="Times New Roman" panose="02020603050405020304" pitchFamily="18" charset="0"/>
              </a:rPr>
              <a:t>. Cho </a:t>
            </a:r>
            <a:r>
              <a:rPr lang="en-US" sz="4900" b="0" dirty="0" err="1" smtClean="0">
                <a:solidFill>
                  <a:srgbClr val="003399"/>
                </a:solidFill>
                <a:latin typeface="+mj-lt"/>
                <a:cs typeface="Times New Roman" panose="02020603050405020304" pitchFamily="18" charset="0"/>
              </a:rPr>
              <a:t>thế</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nhân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đời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được</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sống</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vui</a:t>
            </a:r>
            <a:r>
              <a:rPr lang="en-US" sz="4900" b="0" dirty="0" smtClean="0">
                <a:solidFill>
                  <a:srgbClr val="003399"/>
                </a:solidFill>
                <a:latin typeface="+mj-lt"/>
                <a:cs typeface="Times New Roman" panose="02020603050405020304" pitchFamily="18" charset="0"/>
              </a:rPr>
              <a:t> Tin </a:t>
            </a:r>
            <a:r>
              <a:rPr lang="en-US" sz="4900" b="0" dirty="0" err="1" smtClean="0">
                <a:solidFill>
                  <a:srgbClr val="003399"/>
                </a:solidFill>
                <a:latin typeface="+mj-lt"/>
                <a:cs typeface="Times New Roman" panose="02020603050405020304" pitchFamily="18" charset="0"/>
              </a:rPr>
              <a:t>Mừng</a:t>
            </a:r>
            <a:r>
              <a:rPr lang="en-US" sz="4900" b="0" dirty="0" smtClean="0">
                <a:solidFill>
                  <a:srgbClr val="003399"/>
                </a:solidFill>
                <a:latin typeface="+mj-lt"/>
                <a:cs typeface="Times New Roman" panose="02020603050405020304" pitchFamily="18" charset="0"/>
              </a:rPr>
              <a:t>. </a:t>
            </a:r>
            <a:endParaRPr lang="en-US" sz="4900" b="0" dirty="0">
              <a:solidFill>
                <a:srgbClr val="003399"/>
              </a:solidFill>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7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Ôi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Giê-su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bàn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thờ</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Thập</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giá</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Chiên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sinh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xóa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tội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Ngài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là</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lễ</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tuyệt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vời</a:t>
            </a:r>
            <a:r>
              <a:rPr lang="en-US" altLang="en-US" sz="4700" dirty="0" smtClean="0">
                <a:solidFill>
                  <a:srgbClr val="003399"/>
                </a:solidFill>
                <a:latin typeface="+mj-lt"/>
                <a:cs typeface="Times New Roman" panose="02020603050405020304" pitchFamily="18" charset="0"/>
              </a:rPr>
              <a:t>. Con </a:t>
            </a:r>
            <a:r>
              <a:rPr lang="en-US" altLang="en-US" sz="4700" dirty="0" err="1" smtClean="0">
                <a:solidFill>
                  <a:srgbClr val="003399"/>
                </a:solidFill>
                <a:latin typeface="+mj-lt"/>
                <a:cs typeface="Times New Roman" panose="02020603050405020304" pitchFamily="18" charset="0"/>
              </a:rPr>
              <a:t>xin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dâng</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cuộc</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để</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ngát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ân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bẻ</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ra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muôn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người</a:t>
            </a:r>
            <a:r>
              <a:rPr lang="en-US" altLang="en-US" sz="470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7913508"/>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70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smtClean="0">
                <a:solidFill>
                  <a:srgbClr val="003399"/>
                </a:solidFill>
                <a:latin typeface="+mj-lt"/>
                <a:cs typeface="Times New Roman" panose="02020603050405020304" pitchFamily="18" charset="0"/>
              </a:rPr>
              <a:t>Con </a:t>
            </a:r>
            <a:r>
              <a:rPr lang="en-US" sz="4700" b="0" dirty="0" err="1" smtClean="0">
                <a:solidFill>
                  <a:srgbClr val="003399"/>
                </a:solidFill>
                <a:latin typeface="+mj-lt"/>
                <a:cs typeface="Times New Roman" panose="02020603050405020304" pitchFamily="18" charset="0"/>
              </a:rPr>
              <a:t>xin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tấm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bánh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để</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lễ</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dâng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tinh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tuyền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Với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xác</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hồn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mỏng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manh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với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cả</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tâm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biết</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ơn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Mong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toàn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thế</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hiệp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thông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trong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Chúa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Cha. </a:t>
            </a:r>
            <a:r>
              <a:rPr lang="en-US" sz="4700" b="0" dirty="0" err="1" smtClean="0">
                <a:solidFill>
                  <a:srgbClr val="003399"/>
                </a:solidFill>
                <a:latin typeface="+mj-lt"/>
                <a:cs typeface="Times New Roman" panose="02020603050405020304" pitchFamily="18" charset="0"/>
              </a:rPr>
              <a:t>Luôn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sống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vui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trong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nguồn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phúc</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cứu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độ</a:t>
            </a:r>
            <a:r>
              <a:rPr lang="en-US" sz="4700" b="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6904992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0">
                <a:solidFill>
                  <a:srgbClr val="003399"/>
                </a:solidFill>
                <a:effectLst>
                  <a:outerShdw blurRad="38100" dist="38100" dir="2700000" algn="tl">
                    <a:srgbClr val="000000">
                      <a:alpha val="43137"/>
                    </a:srgbClr>
                  </a:outerShdw>
                </a:effectLst>
                <a:latin typeface="+mj-lt"/>
              </a:rPr>
              <a:t>để các ngài cùng nhau tìm hiểu những điều </a:t>
            </a:r>
            <a:r>
              <a:rPr lang="vi-VN" sz="5400" b="0" smtClean="0">
                <a:solidFill>
                  <a:srgbClr val="003399"/>
                </a:solidFill>
                <a:effectLst>
                  <a:outerShdw blurRad="38100" dist="38100" dir="2700000" algn="tl">
                    <a:srgbClr val="000000">
                      <a:alpha val="43137"/>
                    </a:srgbClr>
                  </a:outerShdw>
                </a:effectLst>
                <a:latin typeface="+mj-lt"/>
              </a:rPr>
              <a:t>đẹp</a:t>
            </a:r>
            <a:r>
              <a:rPr lang="en-US" sz="5400" b="0" smtClean="0">
                <a:solidFill>
                  <a:srgbClr val="003399"/>
                </a:solidFill>
                <a:effectLst>
                  <a:outerShdw blurRad="38100" dist="38100" dir="2700000" algn="tl">
                    <a:srgbClr val="000000">
                      <a:alpha val="43137"/>
                    </a:srgbClr>
                  </a:outerShdw>
                </a:effectLst>
                <a:latin typeface="+mj-lt"/>
              </a:rPr>
              <a:t> </a:t>
            </a:r>
            <a:r>
              <a:rPr lang="vi-VN" sz="5400" b="0" smtClean="0">
                <a:solidFill>
                  <a:srgbClr val="003399"/>
                </a:solidFill>
                <a:effectLst>
                  <a:outerShdw blurRad="38100" dist="38100" dir="2700000" algn="tl">
                    <a:srgbClr val="000000">
                      <a:alpha val="43137"/>
                    </a:srgbClr>
                  </a:outerShdw>
                </a:effectLst>
                <a:latin typeface="+mj-lt"/>
              </a:rPr>
              <a:t>ý</a:t>
            </a:r>
            <a:r>
              <a:rPr lang="vi-VN" sz="5400" b="0">
                <a:solidFill>
                  <a:srgbClr val="003399"/>
                </a:solidFill>
                <a:effectLst>
                  <a:outerShdw blurRad="38100" dist="38100" dir="2700000" algn="tl">
                    <a:srgbClr val="000000">
                      <a:alpha val="43137"/>
                    </a:srgbClr>
                  </a:outerShdw>
                </a:effectLst>
                <a:latin typeface="+mj-lt"/>
              </a:rPr>
              <a:t/>
            </a:r>
            <a:br>
              <a:rPr lang="vi-VN" sz="5400" b="0">
                <a:solidFill>
                  <a:srgbClr val="003399"/>
                </a:solidFill>
                <a:effectLst>
                  <a:outerShdw blurRad="38100" dist="38100" dir="2700000" algn="tl">
                    <a:srgbClr val="000000">
                      <a:alpha val="43137"/>
                    </a:srgbClr>
                  </a:outerShdw>
                </a:effectLst>
                <a:latin typeface="+mj-lt"/>
              </a:rPr>
            </a:br>
            <a:r>
              <a:rPr lang="en-US" sz="5400" b="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5400" b="0" smtClean="0">
                <a:solidFill>
                  <a:srgbClr val="003399"/>
                </a:solidFill>
                <a:effectLst>
                  <a:outerShdw blurRad="38100" dist="38100" dir="2700000" algn="tl">
                    <a:srgbClr val="000000">
                      <a:alpha val="43137"/>
                    </a:srgbClr>
                  </a:outerShdw>
                </a:effectLst>
                <a:latin typeface="+mj-lt"/>
              </a:rPr>
              <a:t>và </a:t>
            </a:r>
            <a:r>
              <a:rPr lang="vi-VN" sz="5400" b="0">
                <a:solidFill>
                  <a:srgbClr val="003399"/>
                </a:solidFill>
                <a:effectLst>
                  <a:outerShdw blurRad="38100" dist="38100" dir="2700000" algn="tl">
                    <a:srgbClr val="000000">
                      <a:alpha val="43137"/>
                    </a:srgbClr>
                  </a:outerShdw>
                </a:effectLst>
                <a:latin typeface="+mj-lt"/>
              </a:rPr>
              <a:t>hướng dẫn đoàn Dân Chúa</a:t>
            </a:r>
            <a:r>
              <a:rPr lang="en-US" sz="5400" b="0">
                <a:solidFill>
                  <a:srgbClr val="003399"/>
                </a:solidFill>
                <a:effectLst>
                  <a:outerShdw blurRad="38100" dist="38100" dir="2700000" algn="tl">
                    <a:srgbClr val="000000">
                      <a:alpha val="43137"/>
                    </a:srgbClr>
                  </a:outerShdw>
                </a:effectLst>
                <a:latin typeface="+mj-lt"/>
              </a:rPr>
              <a:t> </a:t>
            </a:r>
            <a:r>
              <a:rPr lang="vi-VN" sz="5400" b="0" smtClean="0">
                <a:solidFill>
                  <a:srgbClr val="003399"/>
                </a:solidFill>
                <a:effectLst>
                  <a:outerShdw blurRad="38100" dist="38100" dir="2700000" algn="tl">
                    <a:srgbClr val="000000">
                      <a:alpha val="43137"/>
                    </a:srgbClr>
                  </a:outerShdw>
                </a:effectLst>
                <a:latin typeface="+mj-lt"/>
              </a:rPr>
              <a:t>thực </a:t>
            </a:r>
            <a:r>
              <a:rPr lang="vi-VN" sz="5400" b="0">
                <a:solidFill>
                  <a:srgbClr val="003399"/>
                </a:solidFill>
                <a:effectLst>
                  <a:outerShdw blurRad="38100" dist="38100" dir="2700000" algn="tl">
                    <a:srgbClr val="000000">
                      <a:alpha val="43137"/>
                    </a:srgbClr>
                  </a:outerShdw>
                </a:effectLst>
                <a:latin typeface="+mj-lt"/>
              </a:rPr>
              <a:t>thi những điều Chúa truyền dạy.</a:t>
            </a:r>
            <a:r>
              <a:rPr lang="en-US" sz="5400" b="0">
                <a:solidFill>
                  <a:srgbClr val="003399"/>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2323112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7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Ôi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Giê-su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bàn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thờ</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Thập</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giá</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Chiên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sinh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xóa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tội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Ngài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là</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lễ</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tuyệt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vời</a:t>
            </a:r>
            <a:r>
              <a:rPr lang="en-US" altLang="en-US" sz="4700" dirty="0" smtClean="0">
                <a:solidFill>
                  <a:srgbClr val="003399"/>
                </a:solidFill>
                <a:latin typeface="+mj-lt"/>
                <a:cs typeface="Times New Roman" panose="02020603050405020304" pitchFamily="18" charset="0"/>
              </a:rPr>
              <a:t>. Con </a:t>
            </a:r>
            <a:r>
              <a:rPr lang="en-US" altLang="en-US" sz="4700" dirty="0" err="1" smtClean="0">
                <a:solidFill>
                  <a:srgbClr val="003399"/>
                </a:solidFill>
                <a:latin typeface="+mj-lt"/>
                <a:cs typeface="Times New Roman" panose="02020603050405020304" pitchFamily="18" charset="0"/>
              </a:rPr>
              <a:t>xin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dâng</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cuộc</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để</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ngát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ân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bẻ</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ra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muôn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người</a:t>
            </a:r>
            <a:r>
              <a:rPr lang="en-US" altLang="en-US" sz="470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7913508"/>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70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smtClean="0">
                <a:solidFill>
                  <a:srgbClr val="003399"/>
                </a:solidFill>
                <a:latin typeface="+mj-lt"/>
                <a:cs typeface="Times New Roman" panose="02020603050405020304" pitchFamily="18" charset="0"/>
              </a:rPr>
              <a:t>Con </a:t>
            </a:r>
            <a:r>
              <a:rPr lang="en-US" sz="4700" b="0" dirty="0" err="1" smtClean="0">
                <a:solidFill>
                  <a:srgbClr val="003399"/>
                </a:solidFill>
                <a:latin typeface="+mj-lt"/>
                <a:cs typeface="Times New Roman" panose="02020603050405020304" pitchFamily="18" charset="0"/>
              </a:rPr>
              <a:t>lãnh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hồng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để</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muối</a:t>
            </a:r>
            <a:r>
              <a:rPr lang="en-US" sz="4700" b="0" dirty="0" smtClean="0">
                <a:solidFill>
                  <a:srgbClr val="003399"/>
                </a:solidFill>
                <a:latin typeface="+mj-lt"/>
                <a:cs typeface="Times New Roman" panose="02020603050405020304" pitchFamily="18" charset="0"/>
              </a:rPr>
              <a:t> men </a:t>
            </a:r>
            <a:r>
              <a:rPr lang="en-US" sz="4700" b="0" dirty="0" err="1" smtClean="0">
                <a:solidFill>
                  <a:srgbClr val="003399"/>
                </a:solidFill>
                <a:latin typeface="+mj-lt"/>
                <a:cs typeface="Times New Roman" panose="02020603050405020304" pitchFamily="18" charset="0"/>
              </a:rPr>
              <a:t>cho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Mãi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rao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truyền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lý</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Ánh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quang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soi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tối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tăm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Đưa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muôn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lòng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thế</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theo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lối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trường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sinh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luôn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hướng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Quê</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niềm</a:t>
            </a:r>
            <a:r>
              <a:rPr lang="en-US" sz="4700" b="0" dirty="0" smtClean="0">
                <a:solidFill>
                  <a:srgbClr val="003399"/>
                </a:solidFill>
                <a:latin typeface="+mj-lt"/>
                <a:cs typeface="Times New Roman" panose="02020603050405020304" pitchFamily="18" charset="0"/>
              </a:rPr>
              <a:t> tin </a:t>
            </a:r>
            <a:r>
              <a:rPr lang="en-US" sz="4700" b="0" dirty="0" err="1" smtClean="0">
                <a:solidFill>
                  <a:srgbClr val="003399"/>
                </a:solidFill>
                <a:latin typeface="+mj-lt"/>
                <a:cs typeface="Times New Roman" panose="02020603050405020304" pitchFamily="18" charset="0"/>
              </a:rPr>
              <a:t>sắt</a:t>
            </a:r>
            <a:r>
              <a:rPr lang="en-US" sz="4700" b="0" dirty="0" smtClean="0">
                <a:solidFill>
                  <a:srgbClr val="003399"/>
                </a:solidFill>
                <a:latin typeface="+mj-lt"/>
                <a:cs typeface="Times New Roman" panose="02020603050405020304" pitchFamily="18" charset="0"/>
              </a:rPr>
              <a:t> son </a:t>
            </a:r>
            <a:r>
              <a:rPr lang="en-US" sz="4700" b="0" dirty="0" err="1" smtClean="0">
                <a:solidFill>
                  <a:srgbClr val="003399"/>
                </a:solidFill>
                <a:latin typeface="+mj-lt"/>
                <a:cs typeface="Times New Roman" panose="02020603050405020304" pitchFamily="18" charset="0"/>
              </a:rPr>
              <a:t>không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rời</a:t>
            </a:r>
            <a:r>
              <a:rPr lang="en-US" sz="4700" b="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75433358"/>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7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Ôi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Giê-su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bàn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thờ</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Thập</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giá</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Chiên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sinh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xóa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tội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Ngài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là</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lễ</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tuyệt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vời</a:t>
            </a:r>
            <a:r>
              <a:rPr lang="en-US" altLang="en-US" sz="4700" dirty="0" smtClean="0">
                <a:solidFill>
                  <a:srgbClr val="003399"/>
                </a:solidFill>
                <a:latin typeface="+mj-lt"/>
                <a:cs typeface="Times New Roman" panose="02020603050405020304" pitchFamily="18" charset="0"/>
              </a:rPr>
              <a:t>. Con </a:t>
            </a:r>
            <a:r>
              <a:rPr lang="en-US" altLang="en-US" sz="4700" dirty="0" err="1" smtClean="0">
                <a:solidFill>
                  <a:srgbClr val="003399"/>
                </a:solidFill>
                <a:latin typeface="+mj-lt"/>
                <a:cs typeface="Times New Roman" panose="02020603050405020304" pitchFamily="18" charset="0"/>
              </a:rPr>
              <a:t>xin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dâng</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cuộc</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để</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ngát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ân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bẻ</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ra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muôn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người</a:t>
            </a:r>
            <a:r>
              <a:rPr lang="en-US" altLang="en-US" sz="470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75433358"/>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09639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latin typeface="+mj-lt"/>
                <a:ea typeface="Tahoma" pitchFamily="34" charset="0"/>
                <a:cs typeface="Times New Roman" pitchFamily="18" charset="0"/>
              </a:rPr>
              <a:t>Ca </a:t>
            </a:r>
            <a:r>
              <a:rPr lang="en-US" sz="5400" b="0" dirty="0" err="1">
                <a:solidFill>
                  <a:srgbClr val="C00000"/>
                </a:solidFill>
                <a:latin typeface="+mj-lt"/>
                <a:ea typeface="Tahoma" pitchFamily="34" charset="0"/>
                <a:cs typeface="Times New Roman" pitchFamily="18" charset="0"/>
              </a:rPr>
              <a:t>Nguyện</a:t>
            </a:r>
            <a:r>
              <a:rPr lang="en-US" sz="5400" b="0" dirty="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Hiệp</a:t>
            </a:r>
            <a:r>
              <a:rPr lang="en-US" sz="5400" b="0" dirty="0" smtClean="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Lễ</a:t>
            </a:r>
            <a:r>
              <a:rPr lang="en-US" sz="5400" b="0" dirty="0" smtClean="0">
                <a:solidFill>
                  <a:srgbClr val="C00000"/>
                </a:solidFill>
                <a:latin typeface="+mj-lt"/>
                <a:ea typeface="Tahoma" pitchFamily="34" charset="0"/>
                <a:cs typeface="Times New Roman" pitchFamily="18" charset="0"/>
              </a:rPr>
              <a:t> 1</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smtClean="0">
                <a:solidFill>
                  <a:srgbClr val="C00000"/>
                </a:solidFill>
                <a:latin typeface="+mj-lt"/>
                <a:ea typeface="Tahoma" pitchFamily="34" charset="0"/>
                <a:cs typeface="Times New Roman" pitchFamily="18" charset="0"/>
              </a:rPr>
              <a:t>Bữa</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Tiệc</a:t>
            </a:r>
            <a:r>
              <a:rPr lang="en-US" sz="6600" dirty="0" smtClean="0">
                <a:solidFill>
                  <a:srgbClr val="C00000"/>
                </a:solidFill>
                <a:latin typeface="+mj-lt"/>
                <a:ea typeface="Tahoma" pitchFamily="34" charset="0"/>
                <a:cs typeface="Times New Roman" pitchFamily="18" charset="0"/>
              </a:rPr>
              <a:t> Chia Ly</a:t>
            </a:r>
            <a:r>
              <a:rPr lang="en-US" sz="9600" b="0" dirty="0">
                <a:solidFill>
                  <a:srgbClr val="C00000"/>
                </a:solidFill>
                <a:latin typeface="+mj-lt"/>
                <a:ea typeface="Tahoma" pitchFamily="34" charset="0"/>
                <a:cs typeface="Times New Roman" pitchFamily="18" charset="0"/>
              </a:rPr>
              <a:t/>
            </a:r>
            <a:br>
              <a:rPr lang="en-US" sz="9600" b="0" dirty="0">
                <a:solidFill>
                  <a:srgbClr val="C00000"/>
                </a:solidFill>
                <a:latin typeface="+mj-lt"/>
                <a:ea typeface="Tahoma" pitchFamily="34" charset="0"/>
                <a:cs typeface="Times New Roman" pitchFamily="18" charset="0"/>
              </a:rPr>
            </a:br>
            <a:r>
              <a:rPr lang="en-US" sz="4800" i="1" dirty="0" err="1" smtClean="0">
                <a:solidFill>
                  <a:srgbClr val="C00000"/>
                </a:solidFill>
                <a:latin typeface="+mj-lt"/>
                <a:ea typeface="Tahoma" pitchFamily="34" charset="0"/>
                <a:cs typeface="Times New Roman" pitchFamily="18" charset="0"/>
              </a:rPr>
              <a:t>Thạch</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Ngọc</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latin typeface="+mj-lt"/>
                <a:ea typeface="SimHei" panose="02010609060101010101" pitchFamily="49" charset="-122"/>
                <a:cs typeface="Times New Roman" panose="02020603050405020304" pitchFamily="18" charset="0"/>
              </a:rPr>
              <a:t>Tk1:</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Bữa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tiệc</a:t>
            </a:r>
            <a:r>
              <a:rPr lang="en-US" sz="5400" b="0" dirty="0" smtClean="0">
                <a:solidFill>
                  <a:srgbClr val="003399"/>
                </a:solidFill>
                <a:latin typeface="+mj-lt"/>
                <a:cs typeface="Times New Roman" panose="02020603050405020304" pitchFamily="18" charset="0"/>
              </a:rPr>
              <a:t> ở </a:t>
            </a:r>
            <a:r>
              <a:rPr lang="en-US" sz="5400" b="0" dirty="0" err="1" smtClean="0">
                <a:solidFill>
                  <a:srgbClr val="003399"/>
                </a:solidFill>
                <a:latin typeface="+mj-lt"/>
                <a:cs typeface="Times New Roman" panose="02020603050405020304" pitchFamily="18" charset="0"/>
              </a:rPr>
              <a:t>bên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nhau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cuối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Bữa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tiệc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buồn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tiệc</a:t>
            </a:r>
            <a:r>
              <a:rPr lang="en-US" sz="5400" b="0" dirty="0" smtClean="0">
                <a:solidFill>
                  <a:srgbClr val="003399"/>
                </a:solidFill>
                <a:latin typeface="+mj-lt"/>
                <a:cs typeface="Times New Roman" panose="02020603050405020304" pitchFamily="18" charset="0"/>
              </a:rPr>
              <a:t> chia </a:t>
            </a:r>
            <a:r>
              <a:rPr lang="en-US" sz="5400" b="0" dirty="0" err="1" smtClean="0">
                <a:solidFill>
                  <a:srgbClr val="003399"/>
                </a:solidFill>
                <a:latin typeface="+mj-lt"/>
                <a:cs typeface="Times New Roman" panose="02020603050405020304" pitchFamily="18" charset="0"/>
              </a:rPr>
              <a:t>ly</a:t>
            </a:r>
            <a:r>
              <a:rPr lang="en-US" sz="5400" b="0" dirty="0" smtClean="0">
                <a:solidFill>
                  <a:srgbClr val="003399"/>
                </a:solidFill>
                <a:latin typeface="+mj-lt"/>
                <a:cs typeface="Times New Roman" panose="02020603050405020304" pitchFamily="18" charset="0"/>
              </a:rPr>
              <a:t>. </a:t>
            </a:r>
            <a:r>
              <a:rPr lang="en-US" sz="5400" dirty="0" smtClean="0">
                <a:solidFill>
                  <a:srgbClr val="003399"/>
                </a:solidFill>
                <a:latin typeface="+mj-lt"/>
                <a:cs typeface="Times New Roman" panose="02020603050405020304" pitchFamily="18" charset="0"/>
              </a:rPr>
              <a:t>Ở </a:t>
            </a:r>
            <a:r>
              <a:rPr lang="en-US" sz="5400" dirty="0" err="1" smtClean="0">
                <a:solidFill>
                  <a:srgbClr val="003399"/>
                </a:solidFill>
                <a:latin typeface="+mj-lt"/>
                <a:cs typeface="Times New Roman" panose="02020603050405020304" pitchFamily="18" charset="0"/>
              </a:rPr>
              <a:t>lại</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với</a:t>
            </a:r>
            <a:r>
              <a:rPr lang="en-US" sz="5400" dirty="0" smtClean="0">
                <a:solidFill>
                  <a:srgbClr val="003399"/>
                </a:solidFill>
                <a:latin typeface="+mj-lt"/>
                <a:cs typeface="Times New Roman" panose="02020603050405020304" pitchFamily="18" charset="0"/>
              </a:rPr>
              <a:t> con! </a:t>
            </a:r>
            <a:r>
              <a:rPr lang="en-US" sz="5400" dirty="0" err="1" smtClean="0">
                <a:solidFill>
                  <a:srgbClr val="003399"/>
                </a:solidFill>
                <a:latin typeface="+mj-lt"/>
                <a:cs typeface="Times New Roman" panose="02020603050405020304" pitchFamily="18" charset="0"/>
              </a:rPr>
              <a:t>Thầy</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ơi</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chớ</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đi</a:t>
            </a:r>
            <a:r>
              <a:rPr lang="en-US" sz="5400" dirty="0" smtClean="0">
                <a:solidFill>
                  <a:srgbClr val="003399"/>
                </a:solidFill>
                <a:latin typeface="+mj-lt"/>
                <a:cs typeface="Times New Roman" panose="02020603050405020304" pitchFamily="18" charset="0"/>
              </a:rPr>
              <a:t>. U </a:t>
            </a:r>
            <a:r>
              <a:rPr lang="en-US" sz="5400" dirty="0" err="1" smtClean="0">
                <a:solidFill>
                  <a:srgbClr val="003399"/>
                </a:solidFill>
                <a:latin typeface="+mj-lt"/>
                <a:cs typeface="Times New Roman" panose="02020603050405020304" pitchFamily="18" charset="0"/>
              </a:rPr>
              <a:t>buồn</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ly</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biệt</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thương</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đau</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Đau</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buồn</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trong</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cảnh</a:t>
            </a:r>
            <a:r>
              <a:rPr lang="en-US" sz="5400" dirty="0" smtClean="0">
                <a:solidFill>
                  <a:srgbClr val="003399"/>
                </a:solidFill>
                <a:latin typeface="+mj-lt"/>
                <a:cs typeface="Times New Roman" panose="02020603050405020304" pitchFamily="18" charset="0"/>
              </a:rPr>
              <a:t> chia </a:t>
            </a:r>
            <a:r>
              <a:rPr lang="en-US" sz="5400" dirty="0" err="1" smtClean="0">
                <a:solidFill>
                  <a:srgbClr val="003399"/>
                </a:solidFill>
                <a:latin typeface="+mj-lt"/>
                <a:cs typeface="Times New Roman" panose="02020603050405020304" pitchFamily="18" charset="0"/>
              </a:rPr>
              <a:t>ly</a:t>
            </a:r>
            <a:r>
              <a:rPr lang="en-US" sz="540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Muôn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truyền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anh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em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tận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cuối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Mãi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những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Sống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042033969"/>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6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Đẫm</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lệ</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giờ</a:t>
            </a:r>
            <a:r>
              <a:rPr lang="en-US" altLang="en-US" sz="5600" dirty="0" smtClean="0">
                <a:solidFill>
                  <a:srgbClr val="003399"/>
                </a:solidFill>
                <a:latin typeface="+mj-lt"/>
                <a:cs typeface="Times New Roman" panose="02020603050405020304" pitchFamily="18" charset="0"/>
              </a:rPr>
              <a:t> chia </a:t>
            </a:r>
            <a:r>
              <a:rPr lang="en-US" altLang="en-US" sz="5600" dirty="0" err="1" smtClean="0">
                <a:solidFill>
                  <a:srgbClr val="003399"/>
                </a:solidFill>
                <a:latin typeface="+mj-lt"/>
                <a:cs typeface="Times New Roman" panose="02020603050405020304" pitchFamily="18" charset="0"/>
              </a:rPr>
              <a:t>ly</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từ</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giã</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Đẫm</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lệ</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vì</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phải</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lìa</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xa</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nhau</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Thầy</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ơi</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chớ</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đi</a:t>
            </a:r>
            <a:r>
              <a:rPr lang="en-US" altLang="en-US" sz="5600" dirty="0" smtClean="0">
                <a:solidFill>
                  <a:srgbClr val="003399"/>
                </a:solidFill>
                <a:latin typeface="+mj-lt"/>
                <a:cs typeface="Times New Roman" panose="02020603050405020304" pitchFamily="18" charset="0"/>
              </a:rPr>
              <a:t>! Ở </a:t>
            </a:r>
            <a:r>
              <a:rPr lang="en-US" altLang="en-US" sz="5600" dirty="0" err="1" smtClean="0">
                <a:solidFill>
                  <a:srgbClr val="003399"/>
                </a:solidFill>
                <a:latin typeface="+mj-lt"/>
                <a:cs typeface="Times New Roman" panose="02020603050405020304" pitchFamily="18" charset="0"/>
              </a:rPr>
              <a:t>lại</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với</a:t>
            </a:r>
            <a:r>
              <a:rPr lang="en-US" altLang="en-US" sz="5600" dirty="0" smtClean="0">
                <a:solidFill>
                  <a:srgbClr val="003399"/>
                </a:solidFill>
                <a:latin typeface="+mj-lt"/>
                <a:cs typeface="Times New Roman" panose="02020603050405020304" pitchFamily="18" charset="0"/>
              </a:rPr>
              <a:t> con! </a:t>
            </a:r>
            <a:r>
              <a:rPr lang="en-US" altLang="en-US" sz="5600" dirty="0" err="1" smtClean="0">
                <a:solidFill>
                  <a:srgbClr val="003399"/>
                </a:solidFill>
                <a:latin typeface="+mj-lt"/>
                <a:cs typeface="Times New Roman" panose="02020603050405020304" pitchFamily="18" charset="0"/>
              </a:rPr>
              <a:t>Nhưng</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vì</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phần</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rỗi</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nhân</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gian</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nên</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Thầy</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đánh</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phải</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ra</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đi</a:t>
            </a:r>
            <a:r>
              <a:rPr lang="en-US" altLang="en-US" sz="5600" dirty="0" smtClean="0">
                <a:solidFill>
                  <a:srgbClr val="003399"/>
                </a:solidFill>
                <a:latin typeface="+mj-lt"/>
                <a:cs typeface="Times New Roman" panose="02020603050405020304" pitchFamily="18" charset="0"/>
              </a:rPr>
              <a:t>. </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75151728"/>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Muôn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truyền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anh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em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tận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cuối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Mãi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những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Sống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2300501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b="0">
                <a:solidFill>
                  <a:srgbClr val="003399"/>
                </a:solidFill>
                <a:effectLst>
                  <a:outerShdw blurRad="38100" dist="38100" dir="2700000" algn="tl">
                    <a:srgbClr val="000000">
                      <a:alpha val="43137"/>
                    </a:srgbClr>
                  </a:outerShdw>
                </a:effectLst>
                <a:latin typeface="+mj-lt"/>
              </a:rPr>
              <a:t>Các giáo phận Việt Nam chúng</a:t>
            </a:r>
            <a:r>
              <a:rPr lang="en-US" b="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con</a:t>
            </a:r>
            <a:r>
              <a:rPr lang="en-US" b="0"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0">
                <a:solidFill>
                  <a:srgbClr val="003399"/>
                </a:solidFill>
                <a:effectLst>
                  <a:outerShdw blurRad="38100" dist="38100" dir="2700000" algn="tl">
                    <a:srgbClr val="000000">
                      <a:alpha val="43137"/>
                    </a:srgbClr>
                  </a:outerShdw>
                </a:effectLst>
                <a:latin typeface="+mj-lt"/>
              </a:rPr>
              <a:t/>
            </a:r>
            <a:br>
              <a:rPr lang="vi-VN" b="0">
                <a:solidFill>
                  <a:srgbClr val="003399"/>
                </a:solidFill>
                <a:effectLst>
                  <a:outerShdw blurRad="38100" dist="38100" dir="2700000" algn="tl">
                    <a:srgbClr val="000000">
                      <a:alpha val="43137"/>
                    </a:srgbClr>
                  </a:outerShdw>
                </a:effectLst>
                <a:latin typeface="+mj-lt"/>
              </a:rPr>
            </a:br>
            <a:r>
              <a:rPr lang="vi-VN" b="0">
                <a:solidFill>
                  <a:srgbClr val="003399"/>
                </a:solidFill>
                <a:effectLst>
                  <a:outerShdw blurRad="38100" dist="38100" dir="2700000" algn="tl">
                    <a:srgbClr val="000000">
                      <a:alpha val="43137"/>
                    </a:srgbClr>
                  </a:outerShdw>
                </a:effectLst>
                <a:latin typeface="+mj-lt"/>
              </a:rPr>
              <a:t>luôn muốn cùng chung nhịp bước với</a:t>
            </a:r>
            <a:r>
              <a:rPr lang="en-US" b="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Hội</a:t>
            </a:r>
            <a:r>
              <a:rPr lang="en-US" b="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Thánh</a:t>
            </a:r>
            <a:r>
              <a:rPr lang="en-US" b="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hoàn</a:t>
            </a:r>
            <a:r>
              <a:rPr lang="en-US" b="0">
                <a:solidFill>
                  <a:srgbClr val="003399"/>
                </a:solidFill>
                <a:effectLst>
                  <a:outerShdw blurRad="38100" dist="38100" dir="2700000" algn="tl">
                    <a:srgbClr val="000000">
                      <a:alpha val="43137"/>
                    </a:srgbClr>
                  </a:outerShdw>
                </a:effectLst>
                <a:latin typeface="+mj-lt"/>
              </a:rPr>
              <a:t> </a:t>
            </a:r>
            <a:r>
              <a:rPr lang="vi-VN" b="0" smtClean="0">
                <a:solidFill>
                  <a:srgbClr val="003399"/>
                </a:solidFill>
                <a:effectLst>
                  <a:outerShdw blurRad="38100" dist="38100" dir="2700000" algn="tl">
                    <a:srgbClr val="000000">
                      <a:alpha val="43137"/>
                    </a:srgbClr>
                  </a:outerShdw>
                </a:effectLst>
                <a:latin typeface="+mj-lt"/>
              </a:rPr>
              <a:t>vũ,</a:t>
            </a:r>
            <a:r>
              <a:rPr lang="en-US" b="0">
                <a:solidFill>
                  <a:srgbClr val="003399"/>
                </a:solidFill>
                <a:effectLst>
                  <a:outerShdw blurRad="38100" dist="38100" dir="2700000" algn="tl">
                    <a:srgbClr val="000000">
                      <a:alpha val="43137"/>
                    </a:srgbClr>
                  </a:outerShdw>
                </a:effectLst>
                <a:latin typeface="+mj-lt"/>
              </a:rPr>
              <a:t> </a:t>
            </a:r>
            <a:r>
              <a:rPr lang="vi-VN" b="0" smtClean="0">
                <a:solidFill>
                  <a:srgbClr val="003399"/>
                </a:solidFill>
                <a:effectLst>
                  <a:outerShdw blurRad="38100" dist="38100" dir="2700000" algn="tl">
                    <a:srgbClr val="000000">
                      <a:alpha val="43137"/>
                    </a:srgbClr>
                  </a:outerShdw>
                </a:effectLst>
                <a:latin typeface="+mj-lt"/>
              </a:rPr>
              <a:t>xin </a:t>
            </a:r>
            <a:r>
              <a:rPr lang="vi-VN" b="0">
                <a:solidFill>
                  <a:srgbClr val="003399"/>
                </a:solidFill>
                <a:effectLst>
                  <a:outerShdw blurRad="38100" dist="38100" dir="2700000" algn="tl">
                    <a:srgbClr val="000000">
                      <a:alpha val="43137"/>
                    </a:srgbClr>
                  </a:outerShdw>
                </a:effectLst>
                <a:latin typeface="+mj-lt"/>
              </a:rPr>
              <a:t>cho chúng con</a:t>
            </a:r>
            <a:r>
              <a:rPr lang="en-US" b="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biết đồng cảm</a:t>
            </a:r>
            <a:r>
              <a:rPr lang="en-US" b="0">
                <a:solidFill>
                  <a:srgbClr val="003399"/>
                </a:solidFill>
                <a:effectLst>
                  <a:outerShdw blurRad="38100" dist="38100" dir="2700000" algn="tl">
                    <a:srgbClr val="000000">
                      <a:alpha val="43137"/>
                    </a:srgbClr>
                  </a:outerShdw>
                </a:effectLst>
                <a:latin typeface="+mj-lt"/>
              </a:rPr>
              <a:t> </a:t>
            </a:r>
            <a:r>
              <a:rPr lang="vi-VN" b="0" smtClean="0">
                <a:solidFill>
                  <a:srgbClr val="003399"/>
                </a:solidFill>
                <a:effectLst>
                  <a:outerShdw blurRad="38100" dist="38100" dir="2700000" algn="tl">
                    <a:srgbClr val="000000">
                      <a:alpha val="43137"/>
                    </a:srgbClr>
                  </a:outerShdw>
                </a:effectLst>
                <a:latin typeface="+mj-lt"/>
              </a:rPr>
              <a:t>với </a:t>
            </a:r>
            <a:r>
              <a:rPr lang="vi-VN" b="0">
                <a:solidFill>
                  <a:srgbClr val="003399"/>
                </a:solidFill>
                <a:effectLst>
                  <a:outerShdw blurRad="38100" dist="38100" dir="2700000" algn="tl">
                    <a:srgbClr val="000000">
                      <a:alpha val="43137"/>
                    </a:srgbClr>
                  </a:outerShdw>
                </a:effectLst>
                <a:latin typeface="+mj-lt"/>
              </a:rPr>
              <a:t>nỗi thao thức của các Mục tử trên toàn thế giới</a:t>
            </a:r>
            <a:r>
              <a:rPr lang="vi-VN" b="0" smtClean="0">
                <a:solidFill>
                  <a:srgbClr val="003399"/>
                </a:solidFill>
                <a:effectLst>
                  <a:outerShdw blurRad="38100" dist="38100" dir="2700000" algn="tl">
                    <a:srgbClr val="000000">
                      <a:alpha val="43137"/>
                    </a:srgbClr>
                  </a:outerShdw>
                </a:effectLst>
                <a:latin typeface="+mj-lt"/>
              </a:rPr>
              <a:t>,</a:t>
            </a:r>
            <a:r>
              <a:rPr lang="en-US" b="0" smtClean="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ngày càng ý thức hơn về tình hiệp thông</a:t>
            </a:r>
            <a:r>
              <a:rPr lang="vi-VN" b="0" smtClean="0">
                <a:solidFill>
                  <a:srgbClr val="003399"/>
                </a:solidFill>
                <a:effectLst>
                  <a:outerShdw blurRad="38100" dist="38100" dir="2700000" algn="tl">
                    <a:srgbClr val="000000">
                      <a:alpha val="43137"/>
                    </a:srgbClr>
                  </a:outerShdw>
                </a:effectLst>
                <a:latin typeface="+mj-lt"/>
              </a:rPr>
              <a:t>,</a:t>
            </a:r>
            <a:endParaRPr lang="en-US" b="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5735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Cuối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tiệc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tận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hiến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cúi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đặt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chứng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Tay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chân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Chính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75151728"/>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Muôn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truyền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anh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em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tận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cuối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Mãi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những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Sống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23005017"/>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a16="http://schemas.microsoft.com/office/drawing/2014/main" xmlns=""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2825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latin typeface="+mj-lt"/>
                <a:ea typeface="Tahoma" pitchFamily="34" charset="0"/>
                <a:cs typeface="Times New Roman" pitchFamily="18" charset="0"/>
              </a:rPr>
              <a:t>Ca </a:t>
            </a:r>
            <a:r>
              <a:rPr lang="en-US" sz="5400" b="0" dirty="0" err="1">
                <a:solidFill>
                  <a:srgbClr val="C00000"/>
                </a:solidFill>
                <a:latin typeface="+mj-lt"/>
                <a:ea typeface="Tahoma" pitchFamily="34" charset="0"/>
                <a:cs typeface="Times New Roman" pitchFamily="18" charset="0"/>
              </a:rPr>
              <a:t>Nguyện</a:t>
            </a:r>
            <a:r>
              <a:rPr lang="en-US" sz="5400" b="0" dirty="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Hiệp</a:t>
            </a:r>
            <a:r>
              <a:rPr lang="en-US" sz="5400" b="0" dirty="0" smtClean="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Lễ</a:t>
            </a:r>
            <a:r>
              <a:rPr lang="en-US" sz="5400" b="0" dirty="0" smtClean="0">
                <a:solidFill>
                  <a:srgbClr val="C00000"/>
                </a:solidFill>
                <a:latin typeface="+mj-lt"/>
                <a:ea typeface="Tahoma" pitchFamily="34" charset="0"/>
                <a:cs typeface="Times New Roman" pitchFamily="18" charset="0"/>
              </a:rPr>
              <a:t> 2</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smtClean="0">
                <a:solidFill>
                  <a:srgbClr val="C00000"/>
                </a:solidFill>
                <a:latin typeface="+mj-lt"/>
                <a:ea typeface="Tahoma" pitchFamily="34" charset="0"/>
                <a:cs typeface="Times New Roman" pitchFamily="18" charset="0"/>
              </a:rPr>
              <a:t>Chiều</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Tiệc</a:t>
            </a:r>
            <a:r>
              <a:rPr lang="en-US" sz="6600" dirty="0" smtClean="0">
                <a:solidFill>
                  <a:srgbClr val="C00000"/>
                </a:solidFill>
                <a:latin typeface="+mj-lt"/>
                <a:ea typeface="Tahoma" pitchFamily="34" charset="0"/>
                <a:cs typeface="Times New Roman" pitchFamily="18" charset="0"/>
              </a:rPr>
              <a:t> Ly</a:t>
            </a:r>
            <a:r>
              <a:rPr lang="en-US" sz="9600" b="0" dirty="0">
                <a:solidFill>
                  <a:srgbClr val="C00000"/>
                </a:solidFill>
                <a:latin typeface="+mj-lt"/>
                <a:ea typeface="Tahoma" pitchFamily="34" charset="0"/>
                <a:cs typeface="Times New Roman" pitchFamily="18" charset="0"/>
              </a:rPr>
              <a:t/>
            </a:r>
            <a:br>
              <a:rPr lang="en-US" sz="9600" b="0" dirty="0">
                <a:solidFill>
                  <a:srgbClr val="C00000"/>
                </a:solidFill>
                <a:latin typeface="+mj-lt"/>
                <a:ea typeface="Tahoma" pitchFamily="34" charset="0"/>
                <a:cs typeface="Times New Roman" pitchFamily="18" charset="0"/>
              </a:rPr>
            </a:br>
            <a:r>
              <a:rPr lang="en-US" sz="4800" i="1" dirty="0" smtClean="0">
                <a:solidFill>
                  <a:srgbClr val="C00000"/>
                </a:solidFill>
                <a:latin typeface="+mj-lt"/>
                <a:ea typeface="Tahoma" pitchFamily="34" charset="0"/>
                <a:cs typeface="Times New Roman" pitchFamily="18" charset="0"/>
              </a:rPr>
              <a:t>Tin </a:t>
            </a:r>
            <a:r>
              <a:rPr lang="en-US" sz="4800" i="1" dirty="0" err="1" smtClean="0">
                <a:solidFill>
                  <a:srgbClr val="C00000"/>
                </a:solidFill>
                <a:latin typeface="+mj-lt"/>
                <a:ea typeface="Tahoma" pitchFamily="34" charset="0"/>
                <a:cs typeface="Times New Roman" pitchFamily="18" charset="0"/>
              </a:rPr>
              <a:t>Yêu</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84367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800" b="0" u="sng" dirty="0">
                <a:solidFill>
                  <a:srgbClr val="C00000"/>
                </a:solidFill>
                <a:latin typeface="+mj-lt"/>
                <a:ea typeface="SimHei" panose="02010609060101010101" pitchFamily="49" charset="-122"/>
                <a:cs typeface="Times New Roman" panose="02020603050405020304" pitchFamily="18" charset="0"/>
              </a:rPr>
              <a:t>Tk1:</a:t>
            </a:r>
            <a:r>
              <a:rPr lang="en-US" altLang="en-US" sz="4800" b="0" dirty="0">
                <a:solidFill>
                  <a:srgbClr val="003399"/>
                </a:solidFill>
                <a:latin typeface="+mj-lt"/>
                <a:ea typeface="SimHei" panose="02010609060101010101" pitchFamily="49" charset="-122"/>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chiều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năm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xưa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giữa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môn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đệ</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muôn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vàn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dấu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Ngoạt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ngào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dịu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êm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nói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biệt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Người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cầm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tay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tấm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bánh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và</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rượu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Nguyện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cầu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cùng</a:t>
            </a:r>
            <a:r>
              <a:rPr lang="en-US" sz="4800" b="0" dirty="0" smtClean="0">
                <a:solidFill>
                  <a:srgbClr val="003399"/>
                </a:solidFill>
                <a:latin typeface="+mj-lt"/>
                <a:cs typeface="Times New Roman" panose="02020603050405020304" pitchFamily="18" charset="0"/>
              </a:rPr>
              <a:t> Cha </a:t>
            </a:r>
            <a:r>
              <a:rPr lang="en-US" sz="4800" b="0" dirty="0" err="1" smtClean="0">
                <a:solidFill>
                  <a:srgbClr val="003399"/>
                </a:solidFill>
                <a:latin typeface="+mj-lt"/>
                <a:cs typeface="Times New Roman" panose="02020603050405020304" pitchFamily="18" charset="0"/>
              </a:rPr>
              <a:t>ngước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mắt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Người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phán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rằng</a:t>
            </a:r>
            <a:r>
              <a:rPr lang="en-US" sz="4800" b="0" dirty="0" smtClean="0">
                <a:solidFill>
                  <a:srgbClr val="003399"/>
                </a:solidFill>
                <a:latin typeface="+mj-lt"/>
                <a:cs typeface="Times New Roman" panose="02020603050405020304" pitchFamily="18" charset="0"/>
              </a:rPr>
              <a:t>: </a:t>
            </a:r>
            <a:endParaRPr lang="en-US" sz="4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357782789"/>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Mình</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hiến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tế</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vì</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các</a:t>
            </a:r>
            <a:r>
              <a:rPr lang="en-US" sz="6000" b="0" dirty="0" smtClean="0">
                <a:solidFill>
                  <a:srgbClr val="003399"/>
                </a:solidFill>
                <a:latin typeface="+mj-lt"/>
                <a:cs typeface="Times New Roman" panose="02020603050405020304" pitchFamily="18" charset="0"/>
              </a:rPr>
              <a:t> con.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Tân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Ước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giao</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hòa</a:t>
            </a:r>
            <a:r>
              <a:rPr lang="en-US" sz="6000" b="0" smtClean="0">
                <a:solidFill>
                  <a:srgbClr val="003399"/>
                </a:solidFill>
                <a:latin typeface="+mj-lt"/>
                <a:cs typeface="Times New Roman" panose="02020603050405020304" pitchFamily="18" charset="0"/>
              </a:rPr>
              <a:t>.  Hãy </a:t>
            </a:r>
            <a:r>
              <a:rPr lang="en-US" sz="6000" b="0" dirty="0" err="1" smtClean="0">
                <a:solidFill>
                  <a:srgbClr val="003399"/>
                </a:solidFill>
                <a:latin typeface="+mj-lt"/>
                <a:cs typeface="Times New Roman" panose="02020603050405020304" pitchFamily="18" charset="0"/>
              </a:rPr>
              <a:t>làm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việc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nhớ</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đến</a:t>
            </a:r>
            <a:r>
              <a:rPr lang="en-US" sz="6000" b="0" dirty="0" smtClean="0">
                <a:solidFill>
                  <a:srgbClr val="003399"/>
                </a:solidFill>
                <a:latin typeface="+mj-lt"/>
                <a:cs typeface="Times New Roman" panose="02020603050405020304" pitchFamily="18" charset="0"/>
              </a:rPr>
              <a:t> Ta (2 </a:t>
            </a:r>
            <a:r>
              <a:rPr lang="en-US" sz="6000" b="0" dirty="0" err="1" smtClean="0">
                <a:solidFill>
                  <a:srgbClr val="003399"/>
                </a:solidFill>
                <a:latin typeface="+mj-lt"/>
                <a:cs typeface="Times New Roman" panose="02020603050405020304" pitchFamily="18" charset="0"/>
              </a:rPr>
              <a:t>lần</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399152"/>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Vì</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lòng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thương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Chúa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xuống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trần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mang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phận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yếu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đuối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Thập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tự</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đồi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cao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Chúa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chấp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khổ</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đau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Mặc</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người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dương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gian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chẳng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mở</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lòng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đón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Người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vẫn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từ</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cứu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thoát</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mọi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phận</a:t>
            </a:r>
            <a:r>
              <a:rPr lang="en-US" sz="4700" b="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331590232"/>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Mình</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hiến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tế</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vì</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các</a:t>
            </a:r>
            <a:r>
              <a:rPr lang="en-US" sz="6000" b="0" dirty="0" smtClean="0">
                <a:solidFill>
                  <a:srgbClr val="003399"/>
                </a:solidFill>
                <a:latin typeface="+mj-lt"/>
                <a:cs typeface="Times New Roman" panose="02020603050405020304" pitchFamily="18" charset="0"/>
              </a:rPr>
              <a:t> con.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Tân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Ước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giao</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hòa</a:t>
            </a:r>
            <a:r>
              <a:rPr lang="en-US" sz="6000" b="0" dirty="0" smtClean="0">
                <a:solidFill>
                  <a:srgbClr val="003399"/>
                </a:solidFill>
                <a:latin typeface="+mj-lt"/>
                <a:cs typeface="Times New Roman" panose="02020603050405020304" pitchFamily="18" charset="0"/>
              </a:rPr>
              <a:t>. </a:t>
            </a:r>
          </a:p>
          <a:p>
            <a:pPr algn="just"/>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việc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nhớ</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đến</a:t>
            </a:r>
            <a:r>
              <a:rPr lang="en-US" sz="6000" b="0" dirty="0" smtClean="0">
                <a:solidFill>
                  <a:srgbClr val="003399"/>
                </a:solidFill>
                <a:latin typeface="+mj-lt"/>
                <a:cs typeface="Times New Roman" panose="02020603050405020304" pitchFamily="18" charset="0"/>
              </a:rPr>
              <a:t> Ta (2 </a:t>
            </a:r>
            <a:r>
              <a:rPr lang="en-US" sz="6000" b="0" dirty="0" err="1" smtClean="0">
                <a:solidFill>
                  <a:srgbClr val="003399"/>
                </a:solidFill>
                <a:latin typeface="+mj-lt"/>
                <a:cs typeface="Times New Roman" panose="02020603050405020304" pitchFamily="18" charset="0"/>
              </a:rPr>
              <a:t>lần</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72745569"/>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8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4800" b="0" dirty="0" smtClean="0">
                <a:solidFill>
                  <a:srgbClr val="003399"/>
                </a:solidFill>
                <a:latin typeface="+mj-lt"/>
                <a:ea typeface="SimHei" panose="02010609060101010101" pitchFamily="49" charset="-122"/>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Rồi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gian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trôi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xác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thân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này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ngàn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tội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lỗi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Nguyện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lòng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từ</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đây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cất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bước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về</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đường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ngay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Mặc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khen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chê</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mãi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giữ</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trọn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ước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thề</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lòng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vì</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quyết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đáp</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tình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vời</a:t>
            </a:r>
            <a:r>
              <a:rPr lang="en-US" sz="4800" b="0" dirty="0" smtClean="0">
                <a:solidFill>
                  <a:srgbClr val="003399"/>
                </a:solidFill>
                <a:latin typeface="+mj-lt"/>
                <a:cs typeface="Times New Roman" panose="02020603050405020304" pitchFamily="18" charset="0"/>
              </a:rPr>
              <a:t>. </a:t>
            </a:r>
            <a:endParaRPr lang="en-US" sz="4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331590232"/>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Mình</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hiến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tế</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vì</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các</a:t>
            </a:r>
            <a:r>
              <a:rPr lang="en-US" sz="6000" b="0" dirty="0" smtClean="0">
                <a:solidFill>
                  <a:srgbClr val="003399"/>
                </a:solidFill>
                <a:latin typeface="+mj-lt"/>
                <a:cs typeface="Times New Roman" panose="02020603050405020304" pitchFamily="18" charset="0"/>
              </a:rPr>
              <a:t> con.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Tân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Ước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giao</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hòa</a:t>
            </a:r>
            <a:r>
              <a:rPr lang="en-US" sz="6000" b="0" dirty="0" smtClean="0">
                <a:solidFill>
                  <a:srgbClr val="003399"/>
                </a:solidFill>
                <a:latin typeface="+mj-lt"/>
                <a:cs typeface="Times New Roman" panose="02020603050405020304" pitchFamily="18" charset="0"/>
              </a:rPr>
              <a:t>. </a:t>
            </a:r>
          </a:p>
          <a:p>
            <a:pPr algn="just"/>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việc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nhớ</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đến</a:t>
            </a:r>
            <a:r>
              <a:rPr lang="en-US" sz="6000" b="0" dirty="0" smtClean="0">
                <a:solidFill>
                  <a:srgbClr val="003399"/>
                </a:solidFill>
                <a:latin typeface="+mj-lt"/>
                <a:cs typeface="Times New Roman" panose="02020603050405020304" pitchFamily="18" charset="0"/>
              </a:rPr>
              <a:t> Ta (2 </a:t>
            </a:r>
            <a:r>
              <a:rPr lang="en-US" sz="6000" b="0" dirty="0" err="1" smtClean="0">
                <a:solidFill>
                  <a:srgbClr val="003399"/>
                </a:solidFill>
                <a:latin typeface="+mj-lt"/>
                <a:cs typeface="Times New Roman" panose="02020603050405020304" pitchFamily="18" charset="0"/>
              </a:rPr>
              <a:t>lần</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7274556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900" b="0">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0">
                <a:solidFill>
                  <a:srgbClr val="003399"/>
                </a:solidFill>
                <a:effectLst>
                  <a:outerShdw blurRad="38100" dist="38100" dir="2700000" algn="tl">
                    <a:srgbClr val="000000">
                      <a:alpha val="43137"/>
                    </a:srgbClr>
                  </a:outerShdw>
                </a:effectLst>
                <a:latin typeface="+mj-lt"/>
              </a:rPr>
            </a:br>
            <a:r>
              <a:rPr lang="en-US" sz="4900" b="0">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0" smtClean="0">
                <a:solidFill>
                  <a:srgbClr val="003399"/>
                </a:solidFill>
                <a:effectLst>
                  <a:outerShdw blurRad="38100" dist="38100" dir="2700000" algn="tl">
                    <a:srgbClr val="000000">
                      <a:alpha val="43137"/>
                    </a:srgbClr>
                  </a:outerShdw>
                </a:effectLst>
                <a:latin typeface="+mj-lt"/>
              </a:rPr>
              <a:t>Nhờ </a:t>
            </a:r>
            <a:r>
              <a:rPr lang="vi-VN" sz="4900" b="0">
                <a:solidFill>
                  <a:srgbClr val="003399"/>
                </a:solidFill>
                <a:effectLst>
                  <a:outerShdw blurRad="38100" dist="38100" dir="2700000" algn="tl">
                    <a:srgbClr val="000000">
                      <a:alpha val="43137"/>
                    </a:srgbClr>
                  </a:outerShdw>
                </a:effectLst>
                <a:latin typeface="+mj-lt"/>
              </a:rPr>
              <a:t>lời chuyển cầu của Đức Trinh</a:t>
            </a:r>
            <a:r>
              <a:rPr lang="en-US" sz="4900" b="0">
                <a:solidFill>
                  <a:srgbClr val="003399"/>
                </a:solidFill>
                <a:effectLst>
                  <a:outerShdw blurRad="38100" dist="38100" dir="2700000" algn="tl">
                    <a:srgbClr val="000000">
                      <a:alpha val="43137"/>
                    </a:srgbClr>
                  </a:outerShdw>
                </a:effectLst>
                <a:latin typeface="+mj-lt"/>
              </a:rPr>
              <a:t> </a:t>
            </a:r>
            <a:r>
              <a:rPr lang="en-US" sz="4900" b="0">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0" smtClean="0">
                <a:solidFill>
                  <a:srgbClr val="003399"/>
                </a:solidFill>
                <a:effectLst>
                  <a:outerShdw blurRad="38100" dist="38100" dir="2700000" algn="tl">
                    <a:srgbClr val="000000">
                      <a:alpha val="43137"/>
                    </a:srgbClr>
                  </a:outerShdw>
                </a:effectLst>
                <a:latin typeface="+mj-lt"/>
              </a:rPr>
              <a:t>Nữ </a:t>
            </a:r>
            <a:r>
              <a:rPr lang="vi-VN" sz="4900" b="0">
                <a:solidFill>
                  <a:srgbClr val="003399"/>
                </a:solidFill>
                <a:effectLst>
                  <a:outerShdw blurRad="38100" dist="38100" dir="2700000" algn="tl">
                    <a:srgbClr val="000000">
                      <a:alpha val="43137"/>
                    </a:srgbClr>
                  </a:outerShdw>
                </a:effectLst>
                <a:latin typeface="+mj-lt"/>
              </a:rPr>
              <a:t>Vương các Tông đồ</a:t>
            </a:r>
            <a:r>
              <a:rPr lang="en-US" sz="4900" b="0">
                <a:solidFill>
                  <a:srgbClr val="003399"/>
                </a:solidFill>
                <a:effectLst>
                  <a:outerShdw blurRad="38100" dist="38100" dir="2700000" algn="tl">
                    <a:srgbClr val="000000">
                      <a:alpha val="43137"/>
                    </a:srgbClr>
                  </a:outerShdw>
                </a:effectLst>
                <a:latin typeface="+mj-lt"/>
              </a:rPr>
              <a:t> </a:t>
            </a:r>
            <a:r>
              <a:rPr lang="vi-VN" sz="4900" b="0" smtClean="0">
                <a:solidFill>
                  <a:srgbClr val="003399"/>
                </a:solidFill>
                <a:effectLst>
                  <a:outerShdw blurRad="38100" dist="38100" dir="2700000" algn="tl">
                    <a:srgbClr val="000000">
                      <a:alpha val="43137"/>
                    </a:srgbClr>
                  </a:outerShdw>
                </a:effectLst>
                <a:latin typeface="+mj-lt"/>
              </a:rPr>
              <a:t>và </a:t>
            </a:r>
            <a:r>
              <a:rPr lang="vi-VN" sz="4900" b="0">
                <a:solidFill>
                  <a:srgbClr val="003399"/>
                </a:solidFill>
                <a:effectLst>
                  <a:outerShdw blurRad="38100" dist="38100" dir="2700000" algn="tl">
                    <a:srgbClr val="000000">
                      <a:alpha val="43137"/>
                    </a:srgbClr>
                  </a:outerShdw>
                </a:effectLst>
                <a:latin typeface="+mj-lt"/>
              </a:rPr>
              <a:t>là Mẹ của Hội Thánh</a:t>
            </a:r>
            <a:r>
              <a:rPr lang="vi-VN" sz="4900" b="0" smtClean="0">
                <a:solidFill>
                  <a:srgbClr val="003399"/>
                </a:solidFill>
                <a:effectLst>
                  <a:outerShdw blurRad="38100" dist="38100" dir="2700000" algn="tl">
                    <a:srgbClr val="000000">
                      <a:alpha val="43137"/>
                    </a:srgbClr>
                  </a:outerShdw>
                </a:effectLst>
                <a:latin typeface="+mj-lt"/>
              </a:rPr>
              <a:t>,</a:t>
            </a:r>
            <a:endParaRPr lang="en-US" sz="4900" b="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80989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955D74B-3637-1260-2540-F13DBF7BD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4"/>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53982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dirty="0" err="1" smtClean="0">
                <a:solidFill>
                  <a:srgbClr val="C00000"/>
                </a:solidFill>
                <a:latin typeface="+mj-lt"/>
                <a:ea typeface="Tahoma" pitchFamily="34" charset="0"/>
                <a:cs typeface="Times New Roman" pitchFamily="18" charset="0"/>
              </a:rPr>
              <a:t>Kiệu</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Mình</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Thánh</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Chúa</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smtClean="0">
                <a:solidFill>
                  <a:srgbClr val="C00000"/>
                </a:solidFill>
                <a:latin typeface="+mj-lt"/>
                <a:ea typeface="Tahoma" pitchFamily="34" charset="0"/>
                <a:cs typeface="Times New Roman" pitchFamily="18" charset="0"/>
              </a:rPr>
              <a:t>Con </a:t>
            </a:r>
            <a:r>
              <a:rPr lang="en-US" sz="6600" dirty="0" err="1" smtClean="0">
                <a:solidFill>
                  <a:srgbClr val="C00000"/>
                </a:solidFill>
                <a:latin typeface="+mj-lt"/>
                <a:ea typeface="Tahoma" pitchFamily="34" charset="0"/>
                <a:cs typeface="Times New Roman" pitchFamily="18" charset="0"/>
              </a:rPr>
              <a:t>Mến</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Yêu</a:t>
            </a:r>
            <a:r>
              <a:rPr lang="en-US" sz="6600" dirty="0" smtClean="0">
                <a:solidFill>
                  <a:srgbClr val="C00000"/>
                </a:solidFill>
                <a:latin typeface="+mj-lt"/>
                <a:ea typeface="Tahoma" pitchFamily="34" charset="0"/>
                <a:cs typeface="Times New Roman" pitchFamily="18" charset="0"/>
              </a:rPr>
              <a:t/>
            </a:r>
            <a:br>
              <a:rPr lang="en-US" sz="6600" dirty="0" smtClean="0">
                <a:solidFill>
                  <a:srgbClr val="C00000"/>
                </a:solidFill>
                <a:latin typeface="+mj-lt"/>
                <a:ea typeface="Tahoma" pitchFamily="34" charset="0"/>
                <a:cs typeface="Times New Roman" pitchFamily="18" charset="0"/>
              </a:rPr>
            </a:br>
            <a:r>
              <a:rPr lang="en-US" sz="4800" i="1" dirty="0" err="1" smtClean="0">
                <a:solidFill>
                  <a:srgbClr val="C00000"/>
                </a:solidFill>
                <a:latin typeface="+mj-lt"/>
                <a:ea typeface="Tahoma" pitchFamily="34" charset="0"/>
                <a:cs typeface="Times New Roman" pitchFamily="18" charset="0"/>
              </a:rPr>
              <a:t>văn</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Thi</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Tâm</a:t>
            </a:r>
            <a:r>
              <a:rPr lang="en-US" sz="4800" i="1" dirty="0" smtClean="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B</a:t>
            </a:r>
            <a:r>
              <a:rPr lang="en-US" sz="4800" i="1" dirty="0" err="1" smtClean="0">
                <a:solidFill>
                  <a:srgbClr val="C00000"/>
                </a:solidFill>
                <a:latin typeface="+mj-lt"/>
                <a:ea typeface="Tahoma" pitchFamily="34" charset="0"/>
                <a:cs typeface="Times New Roman" pitchFamily="18" charset="0"/>
              </a:rPr>
              <a:t>ảo</a:t>
            </a:r>
            <a:r>
              <a:rPr lang="en-US" sz="7200" b="0" dirty="0">
                <a:solidFill>
                  <a:srgbClr val="C00000"/>
                </a:solidFill>
                <a:latin typeface="+mj-lt"/>
                <a:ea typeface="Tahoma" pitchFamily="34" charset="0"/>
                <a:cs typeface="Times New Roman" pitchFamily="18" charset="0"/>
              </a:rPr>
              <a:t/>
            </a:r>
            <a:br>
              <a:rPr lang="en-US" sz="7200" b="0" dirty="0">
                <a:solidFill>
                  <a:srgbClr val="C00000"/>
                </a:solidFill>
                <a:latin typeface="+mj-lt"/>
                <a:ea typeface="Tahoma" pitchFamily="34" charset="0"/>
                <a:cs typeface="Times New Roman" pitchFamily="18" charset="0"/>
              </a:rPr>
            </a:br>
            <a:endParaRPr lang="en-US" sz="80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3993713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latin typeface="+mj-lt"/>
                <a:ea typeface="SimHei" panose="02010609060101010101" pitchFamily="49" charset="-122"/>
                <a:cs typeface="Times New Roman" panose="02020603050405020304" pitchFamily="18" charset="0"/>
              </a:rPr>
              <a:t>Tk1:</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smtClean="0">
                <a:solidFill>
                  <a:srgbClr val="003399"/>
                </a:solidFill>
                <a:latin typeface="+mj-lt"/>
                <a:cs typeface="Times New Roman" panose="02020603050405020304" pitchFamily="18" charset="0"/>
              </a:rPr>
              <a:t>Con </a:t>
            </a:r>
            <a:r>
              <a:rPr lang="en-US" sz="5400" b="0" dirty="0" err="1" smtClean="0">
                <a:solidFill>
                  <a:srgbClr val="003399"/>
                </a:solidFill>
                <a:latin typeface="+mj-lt"/>
                <a:cs typeface="Times New Roman" panose="02020603050405020304" pitchFamily="18" charset="0"/>
              </a:rPr>
              <a:t>mến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tin </a:t>
            </a:r>
            <a:r>
              <a:rPr lang="en-US" sz="5400" b="0" dirty="0" err="1" smtClean="0">
                <a:solidFill>
                  <a:srgbClr val="003399"/>
                </a:solidFill>
                <a:latin typeface="+mj-lt"/>
                <a:cs typeface="Times New Roman" panose="02020603050405020304" pitchFamily="18" charset="0"/>
              </a:rPr>
              <a:t>thờ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Cùng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thơ</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ngắm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trông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Thể</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đổ</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ơn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hiến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nuôi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dưỡng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đoàn</a:t>
            </a:r>
            <a:r>
              <a:rPr lang="en-US" sz="5400" b="0" dirty="0" smtClean="0">
                <a:solidFill>
                  <a:srgbClr val="003399"/>
                </a:solidFill>
                <a:latin typeface="+mj-lt"/>
                <a:cs typeface="Times New Roman" panose="02020603050405020304" pitchFamily="18" charset="0"/>
              </a:rPr>
              <a:t> con.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40915906"/>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độc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đềm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nhìn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nào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hơn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ngây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ngất</a:t>
            </a:r>
            <a:r>
              <a:rPr lang="en-US" sz="5400" b="0" dirty="0" smtClean="0">
                <a:solidFill>
                  <a:srgbClr val="003399"/>
                </a:solidFill>
                <a:latin typeface="+mj-lt"/>
                <a:cs typeface="Times New Roman" panose="02020603050405020304" pitchFamily="18" charset="0"/>
              </a:rPr>
              <a:t> tin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phó</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dâng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62276827"/>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6000" b="0" dirty="0" smtClean="0">
                <a:solidFill>
                  <a:srgbClr val="003399"/>
                </a:solidFill>
                <a:latin typeface="+mj-lt"/>
                <a:ea typeface="SimHei" panose="02010609060101010101" pitchFamily="49" charset="-122"/>
                <a:cs typeface="Times New Roman" panose="02020603050405020304" pitchFamily="18" charset="0"/>
              </a:rPr>
              <a:t> </a:t>
            </a:r>
            <a:r>
              <a:rPr lang="en-US" sz="6000" b="0" dirty="0" smtClean="0">
                <a:solidFill>
                  <a:srgbClr val="003399"/>
                </a:solidFill>
                <a:latin typeface="+mj-lt"/>
                <a:cs typeface="Times New Roman" panose="02020603050405020304" pitchFamily="18" charset="0"/>
              </a:rPr>
              <a:t>Con </a:t>
            </a:r>
            <a:r>
              <a:rPr lang="en-US" sz="6000" b="0" dirty="0" err="1" smtClean="0">
                <a:solidFill>
                  <a:srgbClr val="003399"/>
                </a:solidFill>
                <a:latin typeface="+mj-lt"/>
                <a:cs typeface="Times New Roman" panose="02020603050405020304" pitchFamily="18" charset="0"/>
              </a:rPr>
              <a:t>phó</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dâng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tâm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hồn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thật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cùng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lòng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đội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ơn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tha</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Nơi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Thể</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Chúa</a:t>
            </a:r>
            <a:r>
              <a:rPr lang="en-US" sz="6000" b="0" dirty="0" smtClean="0">
                <a:solidFill>
                  <a:srgbClr val="003399"/>
                </a:solidFill>
                <a:latin typeface="+mj-lt"/>
                <a:cs typeface="Times New Roman" panose="02020603050405020304" pitchFamily="18" charset="0"/>
              </a:rPr>
              <a:t> ở </a:t>
            </a:r>
            <a:r>
              <a:rPr lang="en-US" sz="6000" b="0" dirty="0" err="1" smtClean="0">
                <a:solidFill>
                  <a:srgbClr val="003399"/>
                </a:solidFill>
                <a:latin typeface="+mj-lt"/>
                <a:cs typeface="Times New Roman" panose="02020603050405020304" pitchFamily="18" charset="0"/>
              </a:rPr>
              <a:t>cùng</a:t>
            </a:r>
            <a:r>
              <a:rPr lang="en-US" sz="6000" b="0" dirty="0" smtClean="0">
                <a:solidFill>
                  <a:srgbClr val="003399"/>
                </a:solidFill>
                <a:latin typeface="+mj-lt"/>
                <a:cs typeface="Times New Roman" panose="02020603050405020304" pitchFamily="18" charset="0"/>
              </a:rPr>
              <a:t> con, </a:t>
            </a:r>
            <a:r>
              <a:rPr lang="en-US" sz="6000" b="0" dirty="0" err="1" smtClean="0">
                <a:solidFill>
                  <a:srgbClr val="003399"/>
                </a:solidFill>
                <a:latin typeface="+mj-lt"/>
                <a:cs typeface="Times New Roman" panose="02020603050405020304" pitchFamily="18" charset="0"/>
              </a:rPr>
              <a:t>hằng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xót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trợ</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giúp</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ủi</a:t>
            </a:r>
            <a:r>
              <a:rPr lang="en-US" sz="6000" b="0" dirty="0" smtClean="0">
                <a:solidFill>
                  <a:srgbClr val="003399"/>
                </a:solidFill>
                <a:latin typeface="+mj-lt"/>
                <a:cs typeface="Times New Roman" panose="02020603050405020304" pitchFamily="18" charset="0"/>
              </a:rPr>
              <a:t> an.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98175937"/>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độc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đềm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nhìn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nào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hơn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ngây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ngất</a:t>
            </a:r>
            <a:r>
              <a:rPr lang="en-US" sz="5400" b="0" dirty="0" smtClean="0">
                <a:solidFill>
                  <a:srgbClr val="003399"/>
                </a:solidFill>
                <a:latin typeface="+mj-lt"/>
                <a:cs typeface="Times New Roman" panose="02020603050405020304" pitchFamily="18" charset="0"/>
              </a:rPr>
              <a:t> tin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phó</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dâng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62276827"/>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7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700" b="0" dirty="0" smtClean="0">
                <a:solidFill>
                  <a:srgbClr val="003399"/>
                </a:solidFill>
                <a:latin typeface="+mj-lt"/>
                <a:ea typeface="SimHei" panose="02010609060101010101" pitchFamily="49" charset="-122"/>
                <a:cs typeface="Times New Roman" panose="02020603050405020304" pitchFamily="18" charset="0"/>
              </a:rPr>
              <a:t> </a:t>
            </a:r>
            <a:r>
              <a:rPr lang="en-US" sz="5700" b="0" dirty="0" smtClean="0">
                <a:solidFill>
                  <a:srgbClr val="003399"/>
                </a:solidFill>
                <a:latin typeface="+mj-lt"/>
                <a:cs typeface="Times New Roman" panose="02020603050405020304" pitchFamily="18" charset="0"/>
              </a:rPr>
              <a:t>Con </a:t>
            </a:r>
            <a:r>
              <a:rPr lang="en-US" sz="5700" b="0" dirty="0" err="1" smtClean="0">
                <a:solidFill>
                  <a:srgbClr val="003399"/>
                </a:solidFill>
                <a:latin typeface="+mj-lt"/>
                <a:cs typeface="Times New Roman" panose="02020603050405020304" pitchFamily="18" charset="0"/>
              </a:rPr>
              <a:t>khấn</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xin</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cho</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bận</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tu</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trì</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hằng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dõi</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đường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chông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gai</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Chúa</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đi</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Luôn</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tiến</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thẳng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tới</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đỉnh</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tuyệt</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cao</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miệng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hát</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ca</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lòng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thỏa</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nhường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bao</a:t>
            </a:r>
            <a:r>
              <a:rPr lang="en-US" sz="5700" b="0" dirty="0" smtClean="0">
                <a:solidFill>
                  <a:srgbClr val="003399"/>
                </a:solidFill>
                <a:latin typeface="+mj-lt"/>
                <a:cs typeface="Times New Roman" panose="02020603050405020304" pitchFamily="18" charset="0"/>
              </a:rPr>
              <a:t>. </a:t>
            </a:r>
            <a:endParaRPr lang="en-US" sz="5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98175937"/>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độc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đềm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nhìn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nào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hơn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ngây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ngất</a:t>
            </a:r>
            <a:r>
              <a:rPr lang="en-US" sz="5400" b="0" dirty="0" smtClean="0">
                <a:solidFill>
                  <a:srgbClr val="003399"/>
                </a:solidFill>
                <a:latin typeface="+mj-lt"/>
                <a:cs typeface="Times New Roman" panose="02020603050405020304" pitchFamily="18" charset="0"/>
              </a:rPr>
              <a:t> tin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phó</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dâng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089686371"/>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3805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0">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a:t>
            </a:r>
            <a:r>
              <a:rPr lang="en-US" sz="5400" b="0" smtClean="0">
                <a:solidFill>
                  <a:srgbClr val="003399"/>
                </a:solidFill>
                <a:effectLst>
                  <a:outerShdw blurRad="38100" dist="38100" dir="2700000" algn="tl">
                    <a:srgbClr val="000000">
                      <a:alpha val="43137"/>
                    </a:srgbClr>
                  </a:outerShdw>
                </a:effectLst>
                <a:latin typeface="+mj-lt"/>
                <a:cs typeface="Times New Roman" pitchFamily="18" charset="0"/>
              </a:rPr>
              <a:t>là </a:t>
            </a:r>
            <a:r>
              <a:rPr lang="en-US" sz="5400" b="0">
                <a:solidFill>
                  <a:srgbClr val="003399"/>
                </a:solidFill>
                <a:effectLst>
                  <a:outerShdw blurRad="38100" dist="38100" dir="2700000" algn="tl">
                    <a:srgbClr val="000000">
                      <a:alpha val="43137"/>
                    </a:srgbClr>
                  </a:outerShdw>
                </a:effectLst>
                <a:latin typeface="+mj-lt"/>
                <a:cs typeface="Times New Roman" pitchFamily="18" charset="0"/>
              </a:rPr>
              <a:t>đấng hoạt động mọi nơi mọi thời, </a:t>
            </a:r>
            <a:r>
              <a:rPr lang="en-US" sz="5400" b="0" smtClean="0">
                <a:solidFill>
                  <a:srgbClr val="003399"/>
                </a:solidFill>
                <a:effectLst>
                  <a:outerShdw blurRad="38100" dist="38100" dir="2700000" algn="tl">
                    <a:srgbClr val="000000">
                      <a:alpha val="43137"/>
                    </a:srgbClr>
                  </a:outerShdw>
                </a:effectLst>
                <a:latin typeface="+mj-lt"/>
                <a:cs typeface="Times New Roman" pitchFamily="18" charset="0"/>
              </a:rPr>
              <a:t>trong </a:t>
            </a:r>
            <a:r>
              <a:rPr lang="en-US" sz="5400" b="0">
                <a:solidFill>
                  <a:srgbClr val="003399"/>
                </a:solidFill>
                <a:effectLst>
                  <a:outerShdw blurRad="38100" dist="38100" dir="2700000" algn="tl">
                    <a:srgbClr val="000000">
                      <a:alpha val="43137"/>
                    </a:srgbClr>
                  </a:outerShdw>
                </a:effectLst>
                <a:latin typeface="+mj-lt"/>
                <a:cs typeface="Times New Roman" pitchFamily="18" charset="0"/>
              </a:rPr>
              <a:t>sự hiệp thông với Chúa Cha và Chúa Con, </a:t>
            </a:r>
            <a:r>
              <a:rPr lang="en-US" sz="5400" b="0" smtClean="0">
                <a:solidFill>
                  <a:srgbClr val="003399"/>
                </a:solidFill>
                <a:effectLst>
                  <a:outerShdw blurRad="38100" dist="38100" dir="2700000" algn="tl">
                    <a:srgbClr val="000000">
                      <a:alpha val="43137"/>
                    </a:srgbClr>
                  </a:outerShdw>
                </a:effectLst>
                <a:latin typeface="+mj-lt"/>
                <a:cs typeface="Times New Roman" pitchFamily="18" charset="0"/>
              </a:rPr>
              <a:t>luôn </a:t>
            </a:r>
            <a:r>
              <a:rPr lang="en-US" sz="5400" b="0">
                <a:solidFill>
                  <a:srgbClr val="003399"/>
                </a:solidFill>
                <a:effectLst>
                  <a:outerShdw blurRad="38100" dist="38100" dir="2700000" algn="tl">
                    <a:srgbClr val="000000">
                      <a:alpha val="43137"/>
                    </a:srgbClr>
                  </a:outerShdw>
                </a:effectLst>
                <a:latin typeface="+mj-lt"/>
                <a:cs typeface="Times New Roman" pitchFamily="18" charset="0"/>
              </a:rPr>
              <a:t>mãi mãi đến muôn đời. </a:t>
            </a:r>
            <a:r>
              <a:rPr lang="en-US" sz="5400" b="0" u="sng">
                <a:solidFill>
                  <a:srgbClr val="003399"/>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11279176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smtClean="0">
                <a:solidFill>
                  <a:srgbClr val="C00000"/>
                </a:solidFill>
                <a:latin typeface="+mj-lt"/>
                <a:ea typeface="Tahoma" pitchFamily="34" charset="0"/>
                <a:cs typeface="Times New Roman" pitchFamily="18" charset="0"/>
              </a:rPr>
              <a:t>Đây</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Phép</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Nhiệm</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Mầu</a:t>
            </a:r>
            <a:r>
              <a:rPr lang="en-US" sz="6600" dirty="0" smtClean="0">
                <a:solidFill>
                  <a:srgbClr val="C00000"/>
                </a:solidFill>
                <a:latin typeface="+mj-lt"/>
                <a:ea typeface="Tahoma" pitchFamily="34" charset="0"/>
                <a:cs typeface="Times New Roman" pitchFamily="18" charset="0"/>
              </a:rPr>
              <a:t/>
            </a:r>
            <a:br>
              <a:rPr lang="en-US" sz="6600" dirty="0" smtClean="0">
                <a:solidFill>
                  <a:srgbClr val="C00000"/>
                </a:solidFill>
                <a:latin typeface="+mj-lt"/>
                <a:ea typeface="Tahoma" pitchFamily="34" charset="0"/>
                <a:cs typeface="Times New Roman" pitchFamily="18" charset="0"/>
              </a:rPr>
            </a:br>
            <a:r>
              <a:rPr lang="en-US" sz="4800" i="1" dirty="0" err="1" smtClean="0">
                <a:solidFill>
                  <a:srgbClr val="C00000"/>
                </a:solidFill>
                <a:latin typeface="+mj-lt"/>
                <a:ea typeface="Tahoma" pitchFamily="34" charset="0"/>
                <a:cs typeface="Times New Roman" pitchFamily="18" charset="0"/>
              </a:rPr>
              <a:t>Hoài</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Chiên</a:t>
            </a:r>
            <a:r>
              <a:rPr lang="en-US" sz="7200" b="0" dirty="0">
                <a:solidFill>
                  <a:srgbClr val="C00000"/>
                </a:solidFill>
                <a:latin typeface="+mj-lt"/>
                <a:ea typeface="Tahoma" pitchFamily="34" charset="0"/>
                <a:cs typeface="Times New Roman" pitchFamily="18" charset="0"/>
              </a:rPr>
              <a:t/>
            </a:r>
            <a:br>
              <a:rPr lang="en-US" sz="7200" b="0" dirty="0">
                <a:solidFill>
                  <a:srgbClr val="C00000"/>
                </a:solidFill>
                <a:latin typeface="+mj-lt"/>
                <a:ea typeface="Tahoma" pitchFamily="34" charset="0"/>
                <a:cs typeface="Times New Roman" pitchFamily="18" charset="0"/>
              </a:rPr>
            </a:br>
            <a:endParaRPr lang="en-US" sz="80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0108253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latin typeface="+mj-lt"/>
                <a:ea typeface="SimHei" panose="02010609060101010101" pitchFamily="49" charset="-122"/>
                <a:cs typeface="Times New Roman" panose="02020603050405020304" pitchFamily="18" charset="0"/>
              </a:rPr>
              <a:t>Tk1:</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Đây</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phép</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nhiệm</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mầu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cực</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linh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khôn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sánh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Thiên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Chúa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cao</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quang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bởi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nơi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Thiên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Đình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ngự</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trong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Mình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Thánh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để</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nuôi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trần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gian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Chúng</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ngày</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đêm</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mến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yêu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thành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tâm</a:t>
            </a:r>
            <a:r>
              <a:rPr lang="en-US" altLang="en-US" sz="540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204064242"/>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Giê-su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đoàn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kính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lương</a:t>
            </a:r>
            <a:r>
              <a:rPr lang="en-US" sz="5400" b="0" dirty="0" smtClean="0">
                <a:solidFill>
                  <a:srgbClr val="003399"/>
                </a:solidFill>
                <a:latin typeface="+mj-lt"/>
                <a:cs typeface="Times New Roman" panose="02020603050405020304" pitchFamily="18" charset="0"/>
              </a:rPr>
              <a:t> ban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cái</a:t>
            </a:r>
            <a:r>
              <a:rPr lang="en-US" sz="5400" b="0" dirty="0" smtClean="0">
                <a:solidFill>
                  <a:srgbClr val="003399"/>
                </a:solidFill>
                <a:latin typeface="+mj-lt"/>
                <a:cs typeface="Times New Roman" panose="02020603050405020304" pitchFamily="18" charset="0"/>
              </a:rPr>
              <a:t>. Qua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về</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chờ</a:t>
            </a:r>
            <a:r>
              <a:rPr lang="en-US" sz="5400" b="0" dirty="0" smtClean="0">
                <a:solidFill>
                  <a:srgbClr val="003399"/>
                </a:solidFill>
                <a:latin typeface="+mj-lt"/>
                <a:cs typeface="Times New Roman" panose="02020603050405020304" pitchFamily="18" charset="0"/>
              </a:rPr>
              <a:t>, say </a:t>
            </a:r>
            <a:r>
              <a:rPr lang="en-US" sz="5400" b="0" dirty="0" err="1" smtClean="0">
                <a:solidFill>
                  <a:srgbClr val="003399"/>
                </a:solidFill>
                <a:latin typeface="+mj-lt"/>
                <a:cs typeface="Times New Roman" panose="02020603050405020304" pitchFamily="18" charset="0"/>
              </a:rPr>
              <a:t>nguồn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ey6u </a:t>
            </a:r>
            <a:r>
              <a:rPr lang="en-US" sz="5400" b="0" dirty="0" err="1" smtClean="0">
                <a:solidFill>
                  <a:srgbClr val="003399"/>
                </a:solidFill>
                <a:latin typeface="+mj-lt"/>
                <a:cs typeface="Times New Roman" panose="02020603050405020304" pitchFamily="18" charset="0"/>
              </a:rPr>
              <a:t>thiết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89688485"/>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altLang="en-US" sz="5400" dirty="0" smtClean="0">
                <a:solidFill>
                  <a:srgbClr val="003399"/>
                </a:solidFill>
                <a:latin typeface="+mj-lt"/>
                <a:cs typeface="Times New Roman" panose="02020603050405020304" pitchFamily="18" charset="0"/>
              </a:rPr>
              <a:t>Con </a:t>
            </a:r>
            <a:r>
              <a:rPr lang="en-US" altLang="en-US" sz="5400" dirty="0" err="1" smtClean="0">
                <a:solidFill>
                  <a:srgbClr val="003399"/>
                </a:solidFill>
                <a:latin typeface="+mj-lt"/>
                <a:cs typeface="Times New Roman" panose="02020603050405020304" pitchFamily="18" charset="0"/>
              </a:rPr>
              <a:t>cái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trên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cùng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ăn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một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bánh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thân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xác</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Giê-su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xuống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muôn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ơn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lành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Đoàn</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âu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yếm</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kết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hiệp</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cùng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nhau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sống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trong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tình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yêu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đến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muôn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sau</a:t>
            </a:r>
            <a:r>
              <a:rPr lang="en-US" altLang="en-US" sz="540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43216412"/>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Giê-su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đoàn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kính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lương</a:t>
            </a:r>
            <a:r>
              <a:rPr lang="en-US" sz="5400" b="0" dirty="0" smtClean="0">
                <a:solidFill>
                  <a:srgbClr val="003399"/>
                </a:solidFill>
                <a:latin typeface="+mj-lt"/>
                <a:cs typeface="Times New Roman" panose="02020603050405020304" pitchFamily="18" charset="0"/>
              </a:rPr>
              <a:t> ban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cái</a:t>
            </a:r>
            <a:r>
              <a:rPr lang="en-US" sz="5400" b="0" dirty="0" smtClean="0">
                <a:solidFill>
                  <a:srgbClr val="003399"/>
                </a:solidFill>
                <a:latin typeface="+mj-lt"/>
                <a:cs typeface="Times New Roman" panose="02020603050405020304" pitchFamily="18" charset="0"/>
              </a:rPr>
              <a:t>. Qua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về</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chờ</a:t>
            </a:r>
            <a:r>
              <a:rPr lang="en-US" sz="5400" b="0" dirty="0" smtClean="0">
                <a:solidFill>
                  <a:srgbClr val="003399"/>
                </a:solidFill>
                <a:latin typeface="+mj-lt"/>
                <a:cs typeface="Times New Roman" panose="02020603050405020304" pitchFamily="18" charset="0"/>
              </a:rPr>
              <a:t>, say </a:t>
            </a:r>
            <a:r>
              <a:rPr lang="en-US" sz="5400" b="0" dirty="0" err="1" smtClean="0">
                <a:solidFill>
                  <a:srgbClr val="003399"/>
                </a:solidFill>
                <a:latin typeface="+mj-lt"/>
                <a:cs typeface="Times New Roman" panose="02020603050405020304" pitchFamily="18" charset="0"/>
              </a:rPr>
              <a:t>nguồn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ey6u </a:t>
            </a:r>
            <a:r>
              <a:rPr lang="en-US" sz="5400" b="0" dirty="0" err="1" smtClean="0">
                <a:solidFill>
                  <a:srgbClr val="003399"/>
                </a:solidFill>
                <a:latin typeface="+mj-lt"/>
                <a:cs typeface="Times New Roman" panose="02020603050405020304" pitchFamily="18" charset="0"/>
              </a:rPr>
              <a:t>thiết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84379212"/>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altLang="en-US" sz="5400" dirty="0">
                <a:solidFill>
                  <a:srgbClr val="003399"/>
                </a:solidFill>
                <a:latin typeface="+mj-lt"/>
                <a:cs typeface="Times New Roman" panose="02020603050405020304" pitchFamily="18" charset="0"/>
              </a:rPr>
              <a:t>N</a:t>
            </a:r>
            <a:r>
              <a:rPr lang="en-US" altLang="en-US" sz="5400" dirty="0" smtClean="0">
                <a:solidFill>
                  <a:srgbClr val="003399"/>
                </a:solidFill>
                <a:latin typeface="+mj-lt"/>
                <a:cs typeface="Times New Roman" panose="02020603050405020304" pitchFamily="18" charset="0"/>
              </a:rPr>
              <a:t>ay </a:t>
            </a:r>
            <a:r>
              <a:rPr lang="en-US" altLang="en-US" sz="5400" dirty="0" err="1" smtClean="0">
                <a:solidFill>
                  <a:srgbClr val="003399"/>
                </a:solidFill>
                <a:latin typeface="+mj-lt"/>
                <a:cs typeface="Times New Roman" panose="02020603050405020304" pitchFamily="18" charset="0"/>
              </a:rPr>
              <a:t>khắp</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cộng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đồng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tình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yêu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nung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nấu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trong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Chúa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Giê-su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Thánh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Thể</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nhiệm</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mầu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Lòng</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ao</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ước</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nghĩa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trọng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bền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lâu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đến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khi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hiệp</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trong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Chúa</a:t>
            </a:r>
            <a:r>
              <a:rPr lang="en-US" altLang="en-US" sz="5400" dirty="0" smtClean="0">
                <a:solidFill>
                  <a:srgbClr val="003399"/>
                </a:solidFill>
                <a:latin typeface="+mj-lt"/>
                <a:cs typeface="Times New Roman" panose="02020603050405020304" pitchFamily="18" charset="0"/>
              </a:rPr>
              <a:t> ta </a:t>
            </a:r>
            <a:r>
              <a:rPr lang="en-US" altLang="en-US" sz="5400" dirty="0" err="1" smtClean="0">
                <a:solidFill>
                  <a:srgbClr val="003399"/>
                </a:solidFill>
                <a:latin typeface="+mj-lt"/>
                <a:cs typeface="Times New Roman" panose="02020603050405020304" pitchFamily="18" charset="0"/>
              </a:rPr>
              <a:t>đời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sau</a:t>
            </a:r>
            <a:r>
              <a:rPr lang="en-US" altLang="en-US" sz="540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43216412"/>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Giê-su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đoàn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kính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lương</a:t>
            </a:r>
            <a:r>
              <a:rPr lang="en-US" sz="5400" b="0" dirty="0" smtClean="0">
                <a:solidFill>
                  <a:srgbClr val="003399"/>
                </a:solidFill>
                <a:latin typeface="+mj-lt"/>
                <a:cs typeface="Times New Roman" panose="02020603050405020304" pitchFamily="18" charset="0"/>
              </a:rPr>
              <a:t> ban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cái</a:t>
            </a:r>
            <a:r>
              <a:rPr lang="en-US" sz="5400" b="0" dirty="0" smtClean="0">
                <a:solidFill>
                  <a:srgbClr val="003399"/>
                </a:solidFill>
                <a:latin typeface="+mj-lt"/>
                <a:cs typeface="Times New Roman" panose="02020603050405020304" pitchFamily="18" charset="0"/>
              </a:rPr>
              <a:t>. Qua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về</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chờ</a:t>
            </a:r>
            <a:r>
              <a:rPr lang="en-US" sz="5400" b="0" dirty="0" smtClean="0">
                <a:solidFill>
                  <a:srgbClr val="003399"/>
                </a:solidFill>
                <a:latin typeface="+mj-lt"/>
                <a:cs typeface="Times New Roman" panose="02020603050405020304" pitchFamily="18" charset="0"/>
              </a:rPr>
              <a:t>, say </a:t>
            </a:r>
            <a:r>
              <a:rPr lang="en-US" sz="5400" b="0" dirty="0" err="1" smtClean="0">
                <a:solidFill>
                  <a:srgbClr val="003399"/>
                </a:solidFill>
                <a:latin typeface="+mj-lt"/>
                <a:cs typeface="Times New Roman" panose="02020603050405020304" pitchFamily="18" charset="0"/>
              </a:rPr>
              <a:t>nguồn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ey6u </a:t>
            </a:r>
            <a:r>
              <a:rPr lang="en-US" sz="5400" b="0" dirty="0" err="1" smtClean="0">
                <a:solidFill>
                  <a:srgbClr val="003399"/>
                </a:solidFill>
                <a:latin typeface="+mj-lt"/>
                <a:cs typeface="Times New Roman" panose="02020603050405020304" pitchFamily="18" charset="0"/>
              </a:rPr>
              <a:t>thiết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84379212"/>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32218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Đây</a:t>
            </a:r>
            <a:r>
              <a:rPr lang="en-US" sz="8000"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Nhiệm</a:t>
            </a:r>
            <a:r>
              <a:rPr lang="en-US" sz="8000"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Tích</a:t>
            </a:r>
            <a:r>
              <a:rPr lang="en-US" sz="8000" b="0" dirty="0">
                <a:solidFill>
                  <a:srgbClr val="C000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C00000"/>
                </a:solidFill>
                <a:effectLst>
                  <a:outerShdw blurRad="38100" dist="38100" dir="2700000" algn="tl">
                    <a:srgbClr val="000000">
                      <a:alpha val="43137"/>
                    </a:srgbClr>
                  </a:outerShdw>
                </a:effectLst>
                <a:latin typeface="+mj-lt"/>
                <a:cs typeface="Times New Roman" pitchFamily="18" charset="0"/>
              </a:rPr>
            </a:br>
            <a:endParaRPr lang="vi-VN" sz="8000" b="0" dirty="0">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0" dirty="0" smtClean="0">
                <a:solidFill>
                  <a:srgbClr val="003399"/>
                </a:solidFill>
                <a:effectLst>
                  <a:outerShdw blurRad="38100" dist="38100" dir="2700000" algn="tl">
                    <a:srgbClr val="000000">
                      <a:alpha val="43137"/>
                    </a:srgbClr>
                  </a:outerShdw>
                </a:effectLst>
                <a:latin typeface="+mj-lt"/>
              </a:rPr>
              <a:t> </a:t>
            </a:r>
            <a:r>
              <a:rPr lang="en-US" sz="5000" dirty="0" err="1" smtClean="0">
                <a:solidFill>
                  <a:srgbClr val="003399"/>
                </a:solidFill>
                <a:latin typeface="+mj-lt"/>
                <a:cs typeface="Times New Roman" panose="02020603050405020304" pitchFamily="18" charset="0"/>
              </a:rPr>
              <a:t>Đây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nhiệm</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tích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vô</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cùng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cao</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quý</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Nào</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chúng</a:t>
            </a:r>
            <a:r>
              <a:rPr lang="en-US" sz="5000" dirty="0" smtClean="0">
                <a:solidFill>
                  <a:srgbClr val="003399"/>
                </a:solidFill>
                <a:latin typeface="+mj-lt"/>
                <a:cs typeface="Times New Roman" panose="02020603050405020304" pitchFamily="18" charset="0"/>
              </a:rPr>
              <a:t> ta </a:t>
            </a:r>
            <a:r>
              <a:rPr lang="en-US" sz="5000" dirty="0" err="1" smtClean="0">
                <a:solidFill>
                  <a:srgbClr val="003399"/>
                </a:solidFill>
                <a:latin typeface="+mj-lt"/>
                <a:cs typeface="Times New Roman" panose="02020603050405020304" pitchFamily="18" charset="0"/>
              </a:rPr>
              <a:t>phục</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bái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tôn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thờ</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Và</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dấu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tích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ngàn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xưa</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lưu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kỳ</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Phải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kính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nhường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nghi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lễ</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mới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đây</a:t>
            </a:r>
            <a:r>
              <a:rPr lang="en-US" sz="5000" dirty="0" smtClean="0">
                <a:solidFill>
                  <a:srgbClr val="003399"/>
                </a:solidFill>
                <a:latin typeface="+mj-lt"/>
                <a:cs typeface="Times New Roman" panose="02020603050405020304" pitchFamily="18" charset="0"/>
              </a:rPr>
              <a:t>. Ta </a:t>
            </a:r>
            <a:r>
              <a:rPr lang="en-US" sz="5000" dirty="0" err="1" smtClean="0">
                <a:solidFill>
                  <a:srgbClr val="003399"/>
                </a:solidFill>
                <a:latin typeface="+mj-lt"/>
                <a:cs typeface="Times New Roman" panose="02020603050405020304" pitchFamily="18" charset="0"/>
              </a:rPr>
              <a:t>hãy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lấy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đức</a:t>
            </a:r>
            <a:r>
              <a:rPr lang="en-US" sz="5000" dirty="0" smtClean="0">
                <a:solidFill>
                  <a:srgbClr val="003399"/>
                </a:solidFill>
                <a:latin typeface="+mj-lt"/>
                <a:cs typeface="Times New Roman" panose="02020603050405020304" pitchFamily="18" charset="0"/>
              </a:rPr>
              <a:t> tin </a:t>
            </a:r>
            <a:r>
              <a:rPr lang="en-US" sz="5000" dirty="0" err="1" smtClean="0">
                <a:solidFill>
                  <a:srgbClr val="003399"/>
                </a:solidFill>
                <a:latin typeface="+mj-lt"/>
                <a:cs typeface="Times New Roman" panose="02020603050405020304" pitchFamily="18" charset="0"/>
              </a:rPr>
              <a:t>bù</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lại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nếu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giác</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quan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không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cảm</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thấy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gì</a:t>
            </a:r>
            <a:r>
              <a:rPr lang="en-US" sz="5000" dirty="0" smtClean="0">
                <a:solidFill>
                  <a:srgbClr val="003399"/>
                </a:solidFill>
                <a:latin typeface="+mj-lt"/>
                <a:cs typeface="Times New Roman" panose="02020603050405020304" pitchFamily="18" charset="0"/>
              </a:rPr>
              <a:t>. </a:t>
            </a:r>
            <a:endParaRPr lang="vi-VN" sz="5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1526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2541</Words>
  <Application>Microsoft Office PowerPoint</Application>
  <PresentationFormat>On-screen Show (16:9)</PresentationFormat>
  <Paragraphs>109</Paragraphs>
  <Slides>101</Slides>
  <Notes>0</Notes>
  <HiddenSlides>0</HiddenSlides>
  <MMClips>0</MMClips>
  <ScaleCrop>false</ScaleCrop>
  <HeadingPairs>
    <vt:vector size="4" baseType="variant">
      <vt:variant>
        <vt:lpstr>Theme</vt:lpstr>
      </vt:variant>
      <vt:variant>
        <vt:i4>12</vt:i4>
      </vt:variant>
      <vt:variant>
        <vt:lpstr>Slide Titles</vt:lpstr>
      </vt:variant>
      <vt:variant>
        <vt:i4>101</vt:i4>
      </vt:variant>
    </vt:vector>
  </HeadingPairs>
  <TitlesOfParts>
    <vt:vector size="113" baseType="lpstr">
      <vt:lpstr>Office Theme</vt:lpstr>
      <vt:lpstr>11_Office Theme</vt:lpstr>
      <vt:lpstr>2_Office Theme</vt:lpstr>
      <vt:lpstr>3_Office Theme</vt:lpstr>
      <vt:lpstr>4_Office Theme</vt:lpstr>
      <vt:lpstr>5_Office Theme</vt:lpstr>
      <vt:lpstr>1_Office Theme</vt:lpstr>
      <vt:lpstr>6_Office Theme</vt:lpstr>
      <vt:lpstr>8_Office Theme</vt:lpstr>
      <vt:lpstr>9_Office Theme</vt:lpstr>
      <vt:lpstr>10_Office Theme</vt:lpstr>
      <vt:lpstr>7_Office Theme</vt:lpstr>
      <vt:lpstr>Lễ  Thứ Năm Tuần Thánh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 </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Lễ  Thứ Năm Tuần Thánh </vt:lpstr>
      <vt:lpstr>Ca nhập lễ Niềm Vinh Dự Lm. Văn Chi</vt:lpstr>
      <vt:lpstr>PowerPoint Presentation</vt:lpstr>
      <vt:lpstr>PowerPoint Presentation</vt:lpstr>
      <vt:lpstr>PowerPoint Presentation</vt:lpstr>
      <vt:lpstr>PowerPoint Presentation</vt:lpstr>
      <vt:lpstr>PowerPoint Presentation</vt:lpstr>
      <vt:lpstr>Lễ  Thứ Năm Tuần Thánh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Tấm Bánh Đời Con Thanh Lâm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1 Bữa Tiệc Chia Ly Thạch Ngọc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2 Chiều Tiệc Ly Tin Yêu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Kiệu Mình Thánh Chúa Con Mến Yêu văn Thi- Tâm Bảo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Đây Phép Nhiệm Mầu Hoài Chiên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Đây Nhiệm Tích </vt:lpstr>
      <vt:lpstr>**: Đây nhiệm tích vô cùng cao quý. Nào chúng ta phục bái tôn thờ. Và dấu tích ngàn xưa lưu kỳ. Phải kính nhường nghi lễ mới đây. Ta hãy lấy đức tin bù lại, nếu giác quan không cảm thấy gì. </vt:lpstr>
      <vt:lpstr>**: Dâng về Chúa Cha và Con Chúa lời tán dương mừng chúc vang hòa, cùng vinh phước quyền uy danh giá. Tựa khói trầm bay tỏa ngát hương. Để tiến Chúa Thánh linh nhân hậu, khúc tán dương cảm tạ suốt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192</cp:revision>
  <dcterms:created xsi:type="dcterms:W3CDTF">2021-05-09T08:36:44Z</dcterms:created>
  <dcterms:modified xsi:type="dcterms:W3CDTF">2023-03-31T23:03:13Z</dcterms:modified>
</cp:coreProperties>
</file>