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55"/>
  </p:notesMasterIdLst>
  <p:sldIdLst>
    <p:sldId id="9793" r:id="rId3"/>
    <p:sldId id="9583" r:id="rId4"/>
    <p:sldId id="9528" r:id="rId5"/>
    <p:sldId id="2640" r:id="rId6"/>
    <p:sldId id="2641" r:id="rId7"/>
    <p:sldId id="9768" r:id="rId8"/>
    <p:sldId id="9688" r:id="rId9"/>
    <p:sldId id="9769" r:id="rId10"/>
    <p:sldId id="2644" r:id="rId11"/>
    <p:sldId id="9770" r:id="rId12"/>
    <p:sldId id="2647" r:id="rId13"/>
    <p:sldId id="9771" r:id="rId14"/>
    <p:sldId id="9792" r:id="rId15"/>
    <p:sldId id="9791" r:id="rId16"/>
    <p:sldId id="2702" r:id="rId17"/>
    <p:sldId id="9794" r:id="rId18"/>
    <p:sldId id="8853" r:id="rId19"/>
    <p:sldId id="9795" r:id="rId20"/>
    <p:sldId id="9643" r:id="rId21"/>
    <p:sldId id="9611" r:id="rId22"/>
    <p:sldId id="1680" r:id="rId23"/>
    <p:sldId id="9772" r:id="rId24"/>
    <p:sldId id="9645" r:id="rId25"/>
    <p:sldId id="9773" r:id="rId26"/>
    <p:sldId id="9744" r:id="rId27"/>
    <p:sldId id="9774" r:id="rId28"/>
    <p:sldId id="312" r:id="rId29"/>
    <p:sldId id="9796" r:id="rId30"/>
    <p:sldId id="9775" r:id="rId31"/>
    <p:sldId id="9776" r:id="rId32"/>
    <p:sldId id="9777" r:id="rId33"/>
    <p:sldId id="9778" r:id="rId34"/>
    <p:sldId id="9779" r:id="rId35"/>
    <p:sldId id="9785" r:id="rId36"/>
    <p:sldId id="9780" r:id="rId37"/>
    <p:sldId id="9781" r:id="rId38"/>
    <p:sldId id="9782" r:id="rId39"/>
    <p:sldId id="9786" r:id="rId40"/>
    <p:sldId id="9783" r:id="rId41"/>
    <p:sldId id="9784" r:id="rId42"/>
    <p:sldId id="9799" r:id="rId43"/>
    <p:sldId id="9787" r:id="rId44"/>
    <p:sldId id="9664" r:id="rId45"/>
    <p:sldId id="9765" r:id="rId46"/>
    <p:sldId id="9788" r:id="rId47"/>
    <p:sldId id="9766" r:id="rId48"/>
    <p:sldId id="9789" r:id="rId49"/>
    <p:sldId id="9708" r:id="rId50"/>
    <p:sldId id="9790" r:id="rId51"/>
    <p:sldId id="9705" r:id="rId52"/>
    <p:sldId id="9797" r:id="rId53"/>
    <p:sldId id="9798" r:id="rId5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801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C2E55-0B7A-46B6-89E3-C427EE1C5D7F}" type="datetimeFigureOut">
              <a:rPr lang="en-US" smtClean="0"/>
              <a:t>4/1/2023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BE05B-CEB4-4C3A-A639-A17791DAD581}" type="slidenum">
              <a:rPr lang="en-US" smtClean="0"/>
              <a:t>‹#›</a:t>
            </a:fld>
            <a:endParaRPr lang="en-US"/>
          </a:p>
        </p:txBody>
      </p:sp>
    </p:spTree>
    <p:extLst>
      <p:ext uri="{BB962C8B-B14F-4D97-AF65-F5344CB8AC3E}">
        <p14:creationId xmlns:p14="http://schemas.microsoft.com/office/powerpoint/2010/main" val="159112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2229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6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037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039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728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85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670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04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669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84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788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5358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00513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a:solidFill>
                  <a:srgbClr val="F3F30D"/>
                </a:solidFill>
                <a:latin typeface="+mj-lt"/>
                <a:cs typeface="Times New Roman" panose="02020603050405020304" pitchFamily="18" charset="0"/>
              </a:rPr>
              <a:t>:</a:t>
            </a:r>
            <a:r>
              <a:rPr lang="en-US" sz="7200" b="0">
                <a:solidFill>
                  <a:srgbClr val="F3F30D"/>
                </a:solidFill>
                <a:latin typeface="+mj-lt"/>
                <a:cs typeface="Times New Roman" panose="02020603050405020304" pitchFamily="18" charset="0"/>
              </a:rPr>
              <a:t> </a:t>
            </a:r>
            <a:r>
              <a:rPr lang="en-US" sz="8000">
                <a:solidFill>
                  <a:schemeClr val="bg1"/>
                </a:solidFill>
                <a:latin typeface="+mj-lt"/>
                <a:cs typeface="Times New Roman" panose="02020603050405020304" pitchFamily="18" charset="0"/>
              </a:rPr>
              <a:t>Lạy Cha, con xin phó linh hồn con ở trong tay Cha.</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459790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a:lnSpc>
                <a:spcPct val="110000"/>
              </a:lnSpc>
            </a:pPr>
            <a:r>
              <a:rPr lang="en-US" sz="5100" b="0" u="sng" dirty="0">
                <a:solidFill>
                  <a:srgbClr val="F3F30D"/>
                </a:solidFill>
                <a:latin typeface="+mj-lt"/>
                <a:cs typeface="Times New Roman" panose="02020603050405020304" pitchFamily="18" charset="0"/>
              </a:rPr>
              <a:t>Tk4</a:t>
            </a:r>
            <a:r>
              <a:rPr lang="en-US" sz="5100" b="0" u="sng">
                <a:solidFill>
                  <a:srgbClr val="F3F30D"/>
                </a:solidFill>
                <a:latin typeface="+mj-lt"/>
                <a:cs typeface="Times New Roman" panose="02020603050405020304" pitchFamily="18" charset="0"/>
              </a:rPr>
              <a:t>:</a:t>
            </a:r>
            <a:r>
              <a:rPr lang="en-US" sz="5100" b="0">
                <a:solidFill>
                  <a:schemeClr val="bg1"/>
                </a:solidFill>
                <a:latin typeface="+mj-lt"/>
                <a:cs typeface="Times New Roman" panose="02020603050405020304" pitchFamily="18" charset="0"/>
              </a:rPr>
              <a:t> </a:t>
            </a:r>
            <a:r>
              <a:rPr lang="vi-VN" sz="5100">
                <a:solidFill>
                  <a:schemeClr val="bg1"/>
                </a:solidFill>
                <a:latin typeface="+mj-lt"/>
                <a:cs typeface="Times New Roman" panose="02020603050405020304" pitchFamily="18" charset="0"/>
              </a:rPr>
              <a:t>Xin tỏa Thánh Nhan Ngài, và dủ thương cứu kẻ tôi đòi, nào ai vững lòng trông cậy Chúa liên. Mau hãy can trường thêm lên và luôn luôn vững mạnh lên.</a:t>
            </a:r>
            <a:endParaRPr lang="en-US" sz="51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992179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a:solidFill>
                  <a:srgbClr val="F3F30D"/>
                </a:solidFill>
                <a:latin typeface="+mj-lt"/>
                <a:cs typeface="Times New Roman" panose="02020603050405020304" pitchFamily="18" charset="0"/>
              </a:rPr>
              <a:t>:</a:t>
            </a:r>
            <a:r>
              <a:rPr lang="en-US" sz="7200" b="0">
                <a:solidFill>
                  <a:srgbClr val="F3F30D"/>
                </a:solidFill>
                <a:latin typeface="+mj-lt"/>
                <a:cs typeface="Times New Roman" panose="02020603050405020304" pitchFamily="18" charset="0"/>
              </a:rPr>
              <a:t> </a:t>
            </a:r>
            <a:r>
              <a:rPr lang="en-US" sz="8000">
                <a:solidFill>
                  <a:schemeClr val="bg1"/>
                </a:solidFill>
                <a:latin typeface="+mj-lt"/>
                <a:cs typeface="Times New Roman" panose="02020603050405020304" pitchFamily="18" charset="0"/>
              </a:rPr>
              <a:t>Lạy Cha, con xin phó linh hồn con ở trong tay Cha.</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459790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590550"/>
            <a:ext cx="5548830" cy="707886"/>
          </a:xfrm>
          <a:prstGeom prst="rect">
            <a:avLst/>
          </a:prstGeom>
          <a:noFill/>
        </p:spPr>
        <p:txBody>
          <a:bodyPr wrap="square" rtlCol="0">
            <a:spAutoFit/>
          </a:bodyPr>
          <a:lstStyle/>
          <a:p>
            <a:r>
              <a:rPr lang="en-US" sz="4000" smtClean="0">
                <a:solidFill>
                  <a:prstClr val="white"/>
                </a:solidFill>
              </a:rPr>
              <a:t>THỨ SÁU TUẦN THÁNH</a:t>
            </a:r>
            <a:endParaRPr lang="en-US" sz="4000">
              <a:solidFill>
                <a:prstClr val="white"/>
              </a:solidFill>
            </a:endParaRPr>
          </a:p>
        </p:txBody>
      </p:sp>
      <p:sp>
        <p:nvSpPr>
          <p:cNvPr id="5" name="TextBox 4"/>
          <p:cNvSpPr txBox="1"/>
          <p:nvPr/>
        </p:nvSpPr>
        <p:spPr>
          <a:xfrm>
            <a:off x="685800" y="1504950"/>
            <a:ext cx="3886200" cy="584775"/>
          </a:xfrm>
          <a:prstGeom prst="rect">
            <a:avLst/>
          </a:prstGeom>
          <a:noFill/>
        </p:spPr>
        <p:txBody>
          <a:bodyPr wrap="square" rtlCol="0">
            <a:spAutoFit/>
          </a:bodyPr>
          <a:lstStyle/>
          <a:p>
            <a:r>
              <a:rPr lang="en-US" sz="32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SUY TÔN THÁNH GIÁ</a:t>
            </a:r>
            <a:endParaRPr lang="en-US" sz="32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endParaRPr>
          </a:p>
        </p:txBody>
      </p:sp>
    </p:spTree>
    <p:extLst>
      <p:ext uri="{BB962C8B-B14F-4D97-AF65-F5344CB8AC3E}">
        <p14:creationId xmlns:p14="http://schemas.microsoft.com/office/powerpoint/2010/main" val="2776894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FFFF00"/>
              </a:solidFill>
              <a:latin typeface="+mj-lt"/>
              <a:ea typeface="Tahoma" pitchFamily="34" charset="0"/>
              <a:cs typeface="Times New Roman" pitchFamily="18" charset="0"/>
            </a:endParaRPr>
          </a:p>
          <a:p>
            <a:pPr marL="0" indent="0" algn="just">
              <a:lnSpc>
                <a:spcPct val="120000"/>
              </a:lnSpc>
              <a:buNone/>
            </a:pPr>
            <a:endParaRPr lang="en-US" sz="60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TextBox 6"/>
          <p:cNvSpPr txBox="1"/>
          <p:nvPr/>
        </p:nvSpPr>
        <p:spPr>
          <a:xfrm>
            <a:off x="4587240" y="133350"/>
            <a:ext cx="4419600" cy="3046988"/>
          </a:xfrm>
          <a:prstGeom prst="rect">
            <a:avLst/>
          </a:prstGeom>
          <a:noFill/>
          <a:ln>
            <a:solidFill>
              <a:srgbClr val="FFFF00"/>
            </a:solidFill>
          </a:ln>
        </p:spPr>
        <p:txBody>
          <a:bodyPr wrap="square" rtlCol="0">
            <a:spAutoFit/>
          </a:bodyPr>
          <a:lstStyle/>
          <a:p>
            <a:pPr algn="just"/>
            <a:r>
              <a:rPr lang="en-US" sz="32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NGƯỜI ĐÃ HỌC ĐƯỢC THẾ NÀO LÀ VÂNG PHỤC, VÀ TRỞ NÊN NGUỒN ƠN CỨU ĐỘ VĨNH CỮU CHO NHỮNG AI TÙNG PHỤC NGƯỜI.</a:t>
            </a:r>
          </a:p>
        </p:txBody>
      </p:sp>
      <p:sp>
        <p:nvSpPr>
          <p:cNvPr id="8" name="TextBox 7"/>
          <p:cNvSpPr txBox="1"/>
          <p:nvPr/>
        </p:nvSpPr>
        <p:spPr>
          <a:xfrm>
            <a:off x="0" y="133350"/>
            <a:ext cx="1981200" cy="646331"/>
          </a:xfrm>
          <a:prstGeom prst="rect">
            <a:avLst/>
          </a:prstGeom>
          <a:noFill/>
        </p:spPr>
        <p:txBody>
          <a:bodyPr wrap="square" rtlCol="0">
            <a:spAutoFit/>
          </a:bodyPr>
          <a:lstStyle/>
          <a:p>
            <a:r>
              <a:rPr lang="en-US" sz="3600" smtClean="0">
                <a:solidFill>
                  <a:srgbClr val="FFFF00"/>
                </a:solidFill>
              </a:rPr>
              <a:t>Bài đọc 1</a:t>
            </a:r>
            <a:endParaRPr lang="en-US" sz="3600">
              <a:solidFill>
                <a:srgbClr val="FFFF00"/>
              </a:solidFill>
            </a:endParaRPr>
          </a:p>
        </p:txBody>
      </p:sp>
      <p:sp>
        <p:nvSpPr>
          <p:cNvPr id="3" name="TextBox 2"/>
          <p:cNvSpPr txBox="1"/>
          <p:nvPr/>
        </p:nvSpPr>
        <p:spPr>
          <a:xfrm>
            <a:off x="4267200" y="4324350"/>
            <a:ext cx="4739640" cy="523220"/>
          </a:xfrm>
          <a:prstGeom prst="rect">
            <a:avLst/>
          </a:prstGeom>
          <a:noFill/>
        </p:spPr>
        <p:txBody>
          <a:bodyPr wrap="square" rtlCol="0">
            <a:spAutoFit/>
          </a:bodyPr>
          <a:lstStyle/>
          <a:p>
            <a:r>
              <a:rPr lang="en-US" sz="2800" b="1" smtClean="0">
                <a:solidFill>
                  <a:srgbClr val="FFFF00"/>
                </a:solidFill>
              </a:rPr>
              <a:t>Bài trích thư gửi tín hữu Híp-ri</a:t>
            </a:r>
            <a:endParaRPr lang="en-US" sz="2800" b="1">
              <a:solidFill>
                <a:srgbClr val="FFFF00"/>
              </a:solidFill>
            </a:endParaRPr>
          </a:p>
        </p:txBody>
      </p:sp>
    </p:spTree>
    <p:extLst>
      <p:ext uri="{BB962C8B-B14F-4D97-AF65-F5344CB8AC3E}">
        <p14:creationId xmlns:p14="http://schemas.microsoft.com/office/powerpoint/2010/main" val="129505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742950"/>
            <a:ext cx="9144000" cy="4400550"/>
          </a:xfrm>
        </p:spPr>
        <p:txBody>
          <a:bodyPr>
            <a:normAutofit fontScale="92500" lnSpcReduction="10000"/>
          </a:bodyPr>
          <a:lstStyle/>
          <a:p>
            <a:pPr marL="0" indent="0" algn="just">
              <a:lnSpc>
                <a:spcPct val="120000"/>
              </a:lnSpc>
              <a:buNone/>
            </a:pPr>
            <a:r>
              <a:rPr lang="vi-VN" sz="5200">
                <a:solidFill>
                  <a:schemeClr val="bg1"/>
                </a:solidFill>
                <a:latin typeface="+mj-lt"/>
                <a:cs typeface="Times New Roman" panose="02020603050405020304" pitchFamily="18" charset="0"/>
              </a:rPr>
              <a:t>Chúa Kitô vì chúng ta đã vâng lời cho đến chết và chết trên thập giá. Vì thế Thiên Chúa đã tôn vinh Người, ban cho Người một danh hiệu vượt trên mọi danh hiệu.</a:t>
            </a:r>
          </a:p>
        </p:txBody>
      </p:sp>
      <p:sp>
        <p:nvSpPr>
          <p:cNvPr id="2" name="TextBox 1"/>
          <p:cNvSpPr txBox="1"/>
          <p:nvPr/>
        </p:nvSpPr>
        <p:spPr>
          <a:xfrm>
            <a:off x="0" y="0"/>
            <a:ext cx="9144000" cy="707886"/>
          </a:xfrm>
          <a:prstGeom prst="rect">
            <a:avLst/>
          </a:prstGeom>
          <a:noFill/>
        </p:spPr>
        <p:txBody>
          <a:bodyPr wrap="square" rtlCol="0">
            <a:spAutoFit/>
          </a:bodyPr>
          <a:lstStyle/>
          <a:p>
            <a:r>
              <a:rPr lang="en-US" sz="4000" i="1" u="sng" smtClean="0">
                <a:solidFill>
                  <a:srgbClr val="FFFF00"/>
                </a:solidFill>
              </a:rPr>
              <a:t>Tung Hô Tin Mừng</a:t>
            </a:r>
            <a:endParaRPr lang="en-US" sz="4000" i="1" u="sng">
              <a:solidFill>
                <a:srgbClr val="FFFF00"/>
              </a:solidFill>
            </a:endParaRPr>
          </a:p>
        </p:txBody>
      </p:sp>
    </p:spTree>
    <p:extLst>
      <p:ext uri="{BB962C8B-B14F-4D97-AF65-F5344CB8AC3E}">
        <p14:creationId xmlns:p14="http://schemas.microsoft.com/office/powerpoint/2010/main" val="1196643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590550"/>
            <a:ext cx="5548830" cy="707886"/>
          </a:xfrm>
          <a:prstGeom prst="rect">
            <a:avLst/>
          </a:prstGeom>
          <a:noFill/>
        </p:spPr>
        <p:txBody>
          <a:bodyPr wrap="square" rtlCol="0">
            <a:spAutoFit/>
          </a:bodyPr>
          <a:lstStyle/>
          <a:p>
            <a:r>
              <a:rPr lang="en-US" sz="4000" smtClean="0">
                <a:solidFill>
                  <a:prstClr val="white"/>
                </a:solidFill>
              </a:rPr>
              <a:t>THỨ SÁU TUẦN THÁNH</a:t>
            </a:r>
            <a:endParaRPr lang="en-US" sz="4000">
              <a:solidFill>
                <a:prstClr val="white"/>
              </a:solidFill>
            </a:endParaRPr>
          </a:p>
        </p:txBody>
      </p:sp>
      <p:sp>
        <p:nvSpPr>
          <p:cNvPr id="5" name="TextBox 4"/>
          <p:cNvSpPr txBox="1"/>
          <p:nvPr/>
        </p:nvSpPr>
        <p:spPr>
          <a:xfrm>
            <a:off x="685800" y="1504950"/>
            <a:ext cx="3886200" cy="584775"/>
          </a:xfrm>
          <a:prstGeom prst="rect">
            <a:avLst/>
          </a:prstGeom>
          <a:noFill/>
        </p:spPr>
        <p:txBody>
          <a:bodyPr wrap="square" rtlCol="0">
            <a:spAutoFit/>
          </a:bodyPr>
          <a:lstStyle/>
          <a:p>
            <a:r>
              <a:rPr lang="en-US" sz="32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SUY TÔN THÁNH GIÁ</a:t>
            </a:r>
            <a:endParaRPr lang="en-US" sz="32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endParaRPr>
          </a:p>
        </p:txBody>
      </p:sp>
    </p:spTree>
    <p:extLst>
      <p:ext uri="{BB962C8B-B14F-4D97-AF65-F5344CB8AC3E}">
        <p14:creationId xmlns:p14="http://schemas.microsoft.com/office/powerpoint/2010/main" val="409672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955D74B-3637-1260-2540-F13DBF7BD6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a:blip r:embed="rId3"/>
            <a:tile tx="0" ty="0" sx="100000" sy="100000" flip="none" algn="tl"/>
          </a:blipFill>
        </p:spPr>
      </p:pic>
    </p:spTree>
    <p:extLst>
      <p:ext uri="{BB962C8B-B14F-4D97-AF65-F5344CB8AC3E}">
        <p14:creationId xmlns:p14="http://schemas.microsoft.com/office/powerpoint/2010/main" val="16930538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590550"/>
            <a:ext cx="5548830" cy="707886"/>
          </a:xfrm>
          <a:prstGeom prst="rect">
            <a:avLst/>
          </a:prstGeom>
          <a:noFill/>
        </p:spPr>
        <p:txBody>
          <a:bodyPr wrap="square" rtlCol="0">
            <a:spAutoFit/>
          </a:bodyPr>
          <a:lstStyle/>
          <a:p>
            <a:r>
              <a:rPr lang="en-US" sz="4000" smtClean="0">
                <a:solidFill>
                  <a:prstClr val="white"/>
                </a:solidFill>
              </a:rPr>
              <a:t>THỨ SÁU TUẦN THÁNH</a:t>
            </a:r>
            <a:endParaRPr lang="en-US" sz="4000">
              <a:solidFill>
                <a:prstClr val="white"/>
              </a:solidFill>
            </a:endParaRPr>
          </a:p>
        </p:txBody>
      </p:sp>
      <p:sp>
        <p:nvSpPr>
          <p:cNvPr id="5" name="TextBox 4"/>
          <p:cNvSpPr txBox="1"/>
          <p:nvPr/>
        </p:nvSpPr>
        <p:spPr>
          <a:xfrm>
            <a:off x="685800" y="1504950"/>
            <a:ext cx="3886200" cy="584775"/>
          </a:xfrm>
          <a:prstGeom prst="rect">
            <a:avLst/>
          </a:prstGeom>
          <a:noFill/>
        </p:spPr>
        <p:txBody>
          <a:bodyPr wrap="square" rtlCol="0">
            <a:spAutoFit/>
          </a:bodyPr>
          <a:lstStyle/>
          <a:p>
            <a:r>
              <a:rPr lang="en-US" sz="32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SUY TÔN THÁNH GIÁ</a:t>
            </a:r>
            <a:endParaRPr lang="en-US" sz="32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endParaRPr>
          </a:p>
        </p:txBody>
      </p:sp>
    </p:spTree>
    <p:extLst>
      <p:ext uri="{BB962C8B-B14F-4D97-AF65-F5344CB8AC3E}">
        <p14:creationId xmlns:p14="http://schemas.microsoft.com/office/powerpoint/2010/main" val="2751692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63246"/>
            <a:ext cx="6096000" cy="4476750"/>
          </a:xfrm>
        </p:spPr>
        <p:txBody>
          <a:bodyPr>
            <a:normAutofit/>
          </a:bodyPr>
          <a:lstStyle/>
          <a:p>
            <a:r>
              <a:rPr lang="en-US" sz="5400" b="0" smtClean="0">
                <a:solidFill>
                  <a:srgbClr val="FFFF00"/>
                </a:solidFill>
                <a:latin typeface="+mj-lt"/>
                <a:cs typeface="Times New Roman" pitchFamily="18" charset="0"/>
              </a:rPr>
              <a:t>Suy Tôn Thánh Giá</a:t>
            </a:r>
            <a:endParaRPr lang="en-US" sz="6000" b="0" i="1" dirty="0">
              <a:solidFill>
                <a:schemeClr val="bg1"/>
              </a:solidFill>
              <a:latin typeface="+mj-lt"/>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47650"/>
            <a:ext cx="3124200" cy="4686299"/>
          </a:xfrm>
          <a:prstGeom prst="rect">
            <a:avLst/>
          </a:prstGeom>
        </p:spPr>
      </p:pic>
    </p:spTree>
    <p:extLst>
      <p:ext uri="{BB962C8B-B14F-4D97-AF65-F5344CB8AC3E}">
        <p14:creationId xmlns:p14="http://schemas.microsoft.com/office/powerpoint/2010/main" val="1978810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FFFF00"/>
              </a:solidFill>
              <a:latin typeface="+mj-lt"/>
              <a:ea typeface="Tahoma" pitchFamily="34" charset="0"/>
              <a:cs typeface="Times New Roman" pitchFamily="18" charset="0"/>
            </a:endParaRPr>
          </a:p>
          <a:p>
            <a:pPr marL="0" indent="0" algn="just">
              <a:lnSpc>
                <a:spcPct val="120000"/>
              </a:lnSpc>
              <a:buNone/>
            </a:pPr>
            <a:endParaRPr lang="en-US" sz="60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4495800" y="456515"/>
            <a:ext cx="4419600" cy="1077218"/>
          </a:xfrm>
          <a:prstGeom prst="rect">
            <a:avLst/>
          </a:prstGeom>
          <a:noFill/>
          <a:ln>
            <a:solidFill>
              <a:srgbClr val="FFFF00"/>
            </a:solidFill>
          </a:ln>
        </p:spPr>
        <p:txBody>
          <a:bodyPr wrap="square" rtlCol="0">
            <a:spAutoFit/>
          </a:bodyPr>
          <a:lstStyle/>
          <a:p>
            <a:pPr algn="just"/>
            <a:r>
              <a:rPr lang="en-US" sz="32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NGƯỜI ĐÃ BỊ ĐÂM VÌ CHÚNG TA PHẠM TỘI</a:t>
            </a:r>
          </a:p>
        </p:txBody>
      </p:sp>
      <p:sp>
        <p:nvSpPr>
          <p:cNvPr id="8" name="TextBox 7"/>
          <p:cNvSpPr txBox="1"/>
          <p:nvPr/>
        </p:nvSpPr>
        <p:spPr>
          <a:xfrm>
            <a:off x="0" y="133350"/>
            <a:ext cx="1981200" cy="646331"/>
          </a:xfrm>
          <a:prstGeom prst="rect">
            <a:avLst/>
          </a:prstGeom>
          <a:noFill/>
        </p:spPr>
        <p:txBody>
          <a:bodyPr wrap="square" rtlCol="0">
            <a:spAutoFit/>
          </a:bodyPr>
          <a:lstStyle/>
          <a:p>
            <a:r>
              <a:rPr lang="en-US" sz="3600" smtClean="0">
                <a:solidFill>
                  <a:srgbClr val="FFFF00"/>
                </a:solidFill>
              </a:rPr>
              <a:t>Bài đọc 1</a:t>
            </a:r>
            <a:endParaRPr lang="en-US" sz="3600">
              <a:solidFill>
                <a:srgbClr val="FFFF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089944"/>
            <a:ext cx="6280150"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232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700" b="0" u="sng" dirty="0" err="1">
                <a:solidFill>
                  <a:srgbClr val="F3F30D"/>
                </a:solidFill>
                <a:latin typeface="+mj-lt"/>
                <a:ea typeface="SimHei" panose="02010609060101010101" pitchFamily="49" charset="-122"/>
                <a:cs typeface="Times New Roman" panose="02020603050405020304" pitchFamily="18" charset="0"/>
              </a:rPr>
              <a:t>Đk</a:t>
            </a:r>
            <a:r>
              <a:rPr lang="en-US" altLang="en-US" sz="5700" b="0" u="sng">
                <a:solidFill>
                  <a:srgbClr val="F3F30D"/>
                </a:solidFill>
                <a:latin typeface="+mj-lt"/>
                <a:ea typeface="SimHei" panose="02010609060101010101" pitchFamily="49" charset="-122"/>
                <a:cs typeface="Times New Roman" panose="02020603050405020304" pitchFamily="18" charset="0"/>
              </a:rPr>
              <a:t>:</a:t>
            </a:r>
            <a:r>
              <a:rPr lang="en-US" altLang="en-US" sz="5700" b="0">
                <a:solidFill>
                  <a:schemeClr val="bg1"/>
                </a:solidFill>
                <a:latin typeface="+mj-lt"/>
                <a:ea typeface="SimHei" panose="02010609060101010101" pitchFamily="49" charset="-122"/>
                <a:cs typeface="Times New Roman" panose="02020603050405020304" pitchFamily="18" charset="0"/>
              </a:rPr>
              <a:t> </a:t>
            </a:r>
            <a:r>
              <a:rPr lang="vi-VN" sz="5700">
                <a:solidFill>
                  <a:schemeClr val="bg1"/>
                </a:solidFill>
                <a:latin typeface="+mj-lt"/>
                <a:cs typeface="Times New Roman" panose="02020603050405020304" pitchFamily="18" charset="0"/>
              </a:rPr>
              <a:t>Ôi Thánh Giá trung tín, ôi Thánh Giá trung tín ôi Thánh Giá ngất cao. Là cây cao quý hơn mọi cây. Không cây rừng nào có hoa có trái quý bằng. </a:t>
            </a:r>
            <a:endParaRPr lang="en-US" sz="57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929274056"/>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19050"/>
            <a:ext cx="9144000" cy="5257800"/>
          </a:xfrm>
        </p:spPr>
        <p:txBody>
          <a:bodyPr>
            <a:noAutofit/>
          </a:bodyPr>
          <a:lstStyle/>
          <a:p>
            <a:pPr algn="just"/>
            <a:r>
              <a:rPr lang="en-US" altLang="en-US" sz="5600" b="0" u="sng" smtClean="0">
                <a:solidFill>
                  <a:srgbClr val="F3F30D"/>
                </a:solidFill>
                <a:latin typeface="+mj-lt"/>
                <a:ea typeface="SimHei" panose="02010609060101010101" pitchFamily="49" charset="-122"/>
                <a:cs typeface="Times New Roman" panose="02020603050405020304" pitchFamily="18" charset="0"/>
              </a:rPr>
              <a:t>Tk1</a:t>
            </a:r>
            <a:r>
              <a:rPr lang="en-US" altLang="en-US" sz="5600" b="0" u="sng">
                <a:solidFill>
                  <a:srgbClr val="F3F30D"/>
                </a:solidFill>
                <a:latin typeface="+mj-lt"/>
                <a:ea typeface="SimHei" panose="02010609060101010101" pitchFamily="49" charset="-122"/>
                <a:cs typeface="Times New Roman" panose="02020603050405020304" pitchFamily="18" charset="0"/>
              </a:rPr>
              <a:t>:</a:t>
            </a:r>
            <a:r>
              <a:rPr lang="en-US" altLang="en-US" sz="5600" b="0">
                <a:solidFill>
                  <a:srgbClr val="F3F30D"/>
                </a:solidFill>
                <a:latin typeface="+mj-lt"/>
                <a:ea typeface="SimHei" panose="02010609060101010101" pitchFamily="49" charset="-122"/>
                <a:cs typeface="Times New Roman" panose="02020603050405020304" pitchFamily="18" charset="0"/>
              </a:rPr>
              <a:t> </a:t>
            </a:r>
            <a:r>
              <a:rPr lang="vi-VN" sz="5600" smtClean="0">
                <a:solidFill>
                  <a:schemeClr val="bg1"/>
                </a:solidFill>
                <a:latin typeface="+mj-lt"/>
                <a:cs typeface="Times New Roman" panose="02020603050405020304" pitchFamily="18" charset="0"/>
              </a:rPr>
              <a:t>Hỡi </a:t>
            </a:r>
            <a:r>
              <a:rPr lang="vi-VN" sz="5600">
                <a:solidFill>
                  <a:schemeClr val="bg1"/>
                </a:solidFill>
                <a:latin typeface="+mj-lt"/>
                <a:cs typeface="Times New Roman" panose="02020603050405020304" pitchFamily="18" charset="0"/>
              </a:rPr>
              <a:t>miệng lưỡi hãy hát ca ngàn chiến thắng hiển vinh. Hãy công bố chiến thắng oai hùng trên thánh giá Đấng Cứu Độ đã hiến tế thân mình</a:t>
            </a:r>
            <a:r>
              <a:rPr lang="vi-VN" sz="5600" smtClean="0">
                <a:solidFill>
                  <a:schemeClr val="bg1"/>
                </a:solidFill>
                <a:latin typeface="+mj-lt"/>
                <a:cs typeface="Times New Roman" panose="02020603050405020304" pitchFamily="18" charset="0"/>
              </a:rPr>
              <a:t>.</a:t>
            </a:r>
            <a:endParaRPr lang="en-US" sz="5600" b="0" dirty="0">
              <a:solidFill>
                <a:schemeClr val="bg1"/>
              </a:solidFill>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700" b="0" u="sng" dirty="0" err="1">
                <a:solidFill>
                  <a:srgbClr val="F3F30D"/>
                </a:solidFill>
                <a:latin typeface="+mj-lt"/>
                <a:ea typeface="SimHei" panose="02010609060101010101" pitchFamily="49" charset="-122"/>
                <a:cs typeface="Times New Roman" panose="02020603050405020304" pitchFamily="18" charset="0"/>
              </a:rPr>
              <a:t>Đk</a:t>
            </a:r>
            <a:r>
              <a:rPr lang="en-US" altLang="en-US" sz="5700" b="0" u="sng">
                <a:solidFill>
                  <a:srgbClr val="F3F30D"/>
                </a:solidFill>
                <a:latin typeface="+mj-lt"/>
                <a:ea typeface="SimHei" panose="02010609060101010101" pitchFamily="49" charset="-122"/>
                <a:cs typeface="Times New Roman" panose="02020603050405020304" pitchFamily="18" charset="0"/>
              </a:rPr>
              <a:t>:</a:t>
            </a:r>
            <a:r>
              <a:rPr lang="en-US" altLang="en-US" sz="5700" b="0">
                <a:solidFill>
                  <a:schemeClr val="bg1"/>
                </a:solidFill>
                <a:latin typeface="+mj-lt"/>
                <a:ea typeface="SimHei" panose="02010609060101010101" pitchFamily="49" charset="-122"/>
                <a:cs typeface="Times New Roman" panose="02020603050405020304" pitchFamily="18" charset="0"/>
              </a:rPr>
              <a:t> </a:t>
            </a:r>
            <a:r>
              <a:rPr lang="vi-VN" sz="5700">
                <a:solidFill>
                  <a:schemeClr val="bg1"/>
                </a:solidFill>
                <a:latin typeface="+mj-lt"/>
                <a:cs typeface="Times New Roman" panose="02020603050405020304" pitchFamily="18" charset="0"/>
              </a:rPr>
              <a:t>Ôi Thánh Giá trung tín, ôi Thánh Giá trung tín ôi Thánh Giá ngất cao. Là cây cao quý hơn mọi cây. Không cây rừng nào có hoa có trái quý bằng. </a:t>
            </a:r>
            <a:endParaRPr lang="en-US" sz="57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35795401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800" b="0" u="sng" dirty="0">
                <a:solidFill>
                  <a:srgbClr val="F3F30D"/>
                </a:solidFill>
                <a:latin typeface="+mj-lt"/>
                <a:ea typeface="SimHei" panose="02010609060101010101" pitchFamily="49" charset="-122"/>
                <a:cs typeface="Times New Roman" panose="02020603050405020304" pitchFamily="18" charset="0"/>
              </a:rPr>
              <a:t>Tk2</a:t>
            </a:r>
            <a:r>
              <a:rPr lang="en-US" altLang="en-US" sz="5800" b="0" u="sng">
                <a:solidFill>
                  <a:srgbClr val="F3F30D"/>
                </a:solidFill>
                <a:latin typeface="+mj-lt"/>
                <a:ea typeface="SimHei" panose="02010609060101010101" pitchFamily="49" charset="-122"/>
                <a:cs typeface="Times New Roman" panose="02020603050405020304" pitchFamily="18" charset="0"/>
              </a:rPr>
              <a:t>:</a:t>
            </a:r>
            <a:r>
              <a:rPr lang="en-US" altLang="en-US" sz="5800" b="0">
                <a:solidFill>
                  <a:schemeClr val="bg1"/>
                </a:solidFill>
                <a:latin typeface="+mj-lt"/>
                <a:ea typeface="SimHei" panose="02010609060101010101" pitchFamily="49" charset="-122"/>
                <a:cs typeface="Times New Roman" panose="02020603050405020304" pitchFamily="18" charset="0"/>
              </a:rPr>
              <a:t> </a:t>
            </a:r>
            <a:r>
              <a:rPr lang="vi-VN" sz="5800">
                <a:solidFill>
                  <a:schemeClr val="bg1"/>
                </a:solidFill>
                <a:latin typeface="+mj-lt"/>
                <a:cs typeface="Times New Roman" panose="02020603050405020304" pitchFamily="18" charset="0"/>
              </a:rPr>
              <a:t>Bởi vì Chúa quá xót thương sự khốn khó tổ tiên. Đã hư mất cũng bởi lỗi phạm hay Thánh Giá sẽ thay lại cây trái cấm khốn cùng.</a:t>
            </a:r>
          </a:p>
        </p:txBody>
      </p:sp>
    </p:spTree>
    <p:extLst>
      <p:ext uri="{BB962C8B-B14F-4D97-AF65-F5344CB8AC3E}">
        <p14:creationId xmlns:p14="http://schemas.microsoft.com/office/powerpoint/2010/main" val="302622072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700" b="0" u="sng" dirty="0" err="1">
                <a:solidFill>
                  <a:srgbClr val="F3F30D"/>
                </a:solidFill>
                <a:latin typeface="+mj-lt"/>
                <a:ea typeface="SimHei" panose="02010609060101010101" pitchFamily="49" charset="-122"/>
                <a:cs typeface="Times New Roman" panose="02020603050405020304" pitchFamily="18" charset="0"/>
              </a:rPr>
              <a:t>Đk</a:t>
            </a:r>
            <a:r>
              <a:rPr lang="en-US" altLang="en-US" sz="5700" b="0" u="sng">
                <a:solidFill>
                  <a:srgbClr val="F3F30D"/>
                </a:solidFill>
                <a:latin typeface="+mj-lt"/>
                <a:ea typeface="SimHei" panose="02010609060101010101" pitchFamily="49" charset="-122"/>
                <a:cs typeface="Times New Roman" panose="02020603050405020304" pitchFamily="18" charset="0"/>
              </a:rPr>
              <a:t>:</a:t>
            </a:r>
            <a:r>
              <a:rPr lang="en-US" altLang="en-US" sz="5700" b="0">
                <a:solidFill>
                  <a:schemeClr val="bg1"/>
                </a:solidFill>
                <a:latin typeface="+mj-lt"/>
                <a:ea typeface="SimHei" panose="02010609060101010101" pitchFamily="49" charset="-122"/>
                <a:cs typeface="Times New Roman" panose="02020603050405020304" pitchFamily="18" charset="0"/>
              </a:rPr>
              <a:t> </a:t>
            </a:r>
            <a:r>
              <a:rPr lang="vi-VN" sz="5700">
                <a:solidFill>
                  <a:schemeClr val="bg1"/>
                </a:solidFill>
                <a:latin typeface="+mj-lt"/>
                <a:cs typeface="Times New Roman" panose="02020603050405020304" pitchFamily="18" charset="0"/>
              </a:rPr>
              <a:t>Ôi Thánh Giá trung tín, ôi Thánh Giá trung tín ôi Thánh Giá ngất cao. Là cây cao quý hơn mọi cây. Không cây rừng nào có hoa có trái quý bằng. </a:t>
            </a:r>
            <a:endParaRPr lang="en-US" sz="57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357954019"/>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19050"/>
            <a:ext cx="9144000" cy="5257800"/>
          </a:xfrm>
        </p:spPr>
        <p:txBody>
          <a:bodyPr>
            <a:noAutofit/>
          </a:bodyPr>
          <a:lstStyle/>
          <a:p>
            <a:pPr algn="just"/>
            <a:r>
              <a:rPr lang="en-US" altLang="en-US" sz="5700" b="0" u="sng" smtClean="0">
                <a:solidFill>
                  <a:srgbClr val="F3F30D"/>
                </a:solidFill>
                <a:latin typeface="+mj-lt"/>
                <a:ea typeface="SimHei" panose="02010609060101010101" pitchFamily="49" charset="-122"/>
                <a:cs typeface="Times New Roman" panose="02020603050405020304" pitchFamily="18" charset="0"/>
              </a:rPr>
              <a:t>Tk3:</a:t>
            </a:r>
            <a:r>
              <a:rPr lang="en-US" altLang="en-US" sz="5700" b="0" smtClean="0">
                <a:solidFill>
                  <a:srgbClr val="F3F30D"/>
                </a:solidFill>
                <a:latin typeface="+mj-lt"/>
                <a:ea typeface="SimHei" panose="02010609060101010101" pitchFamily="49" charset="-122"/>
                <a:cs typeface="Times New Roman" panose="02020603050405020304" pitchFamily="18" charset="0"/>
              </a:rPr>
              <a:t> </a:t>
            </a:r>
            <a:r>
              <a:rPr lang="vi-VN" sz="5700">
                <a:solidFill>
                  <a:schemeClr val="bg1"/>
                </a:solidFill>
                <a:latin typeface="+mj-lt"/>
                <a:cs typeface="Times New Roman" panose="02020603050405020304" pitchFamily="18" charset="0"/>
              </a:rPr>
              <a:t>Bởi dòng nước với máu trái tim đã tẩy rửa thế gian. Của Con Chúa đón lấy nhục hình bao khốn khó đã đổ dồn trên thân xác của Người.</a:t>
            </a:r>
            <a:endParaRPr lang="en-US" sz="57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19536077"/>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700" b="0" u="sng" dirty="0" err="1">
                <a:solidFill>
                  <a:srgbClr val="F3F30D"/>
                </a:solidFill>
                <a:latin typeface="+mj-lt"/>
                <a:ea typeface="SimHei" panose="02010609060101010101" pitchFamily="49" charset="-122"/>
                <a:cs typeface="Times New Roman" panose="02020603050405020304" pitchFamily="18" charset="0"/>
              </a:rPr>
              <a:t>Đk</a:t>
            </a:r>
            <a:r>
              <a:rPr lang="en-US" altLang="en-US" sz="5700" b="0" u="sng">
                <a:solidFill>
                  <a:srgbClr val="F3F30D"/>
                </a:solidFill>
                <a:latin typeface="+mj-lt"/>
                <a:ea typeface="SimHei" panose="02010609060101010101" pitchFamily="49" charset="-122"/>
                <a:cs typeface="Times New Roman" panose="02020603050405020304" pitchFamily="18" charset="0"/>
              </a:rPr>
              <a:t>:</a:t>
            </a:r>
            <a:r>
              <a:rPr lang="en-US" altLang="en-US" sz="5700" b="0">
                <a:solidFill>
                  <a:schemeClr val="bg1"/>
                </a:solidFill>
                <a:latin typeface="+mj-lt"/>
                <a:ea typeface="SimHei" panose="02010609060101010101" pitchFamily="49" charset="-122"/>
                <a:cs typeface="Times New Roman" panose="02020603050405020304" pitchFamily="18" charset="0"/>
              </a:rPr>
              <a:t> </a:t>
            </a:r>
            <a:r>
              <a:rPr lang="vi-VN" sz="5700">
                <a:solidFill>
                  <a:schemeClr val="bg1"/>
                </a:solidFill>
                <a:latin typeface="+mj-lt"/>
                <a:cs typeface="Times New Roman" panose="02020603050405020304" pitchFamily="18" charset="0"/>
              </a:rPr>
              <a:t>Ôi Thánh Giá trung tín, ôi Thánh Giá trung tín ôi Thánh Giá ngất cao. Là cây cao quý hơn mọi cây. Không cây rừng nào có hoa có trái quý bằng. </a:t>
            </a:r>
            <a:endParaRPr lang="en-US" sz="57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357954019"/>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2364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590550"/>
            <a:ext cx="5548830" cy="707886"/>
          </a:xfrm>
          <a:prstGeom prst="rect">
            <a:avLst/>
          </a:prstGeom>
          <a:noFill/>
        </p:spPr>
        <p:txBody>
          <a:bodyPr wrap="square" rtlCol="0">
            <a:spAutoFit/>
          </a:bodyPr>
          <a:lstStyle/>
          <a:p>
            <a:r>
              <a:rPr lang="en-US" sz="4000" smtClean="0">
                <a:solidFill>
                  <a:prstClr val="white"/>
                </a:solidFill>
              </a:rPr>
              <a:t>THỨ SÁU TUẦN THÁNH</a:t>
            </a:r>
            <a:endParaRPr lang="en-US" sz="4000">
              <a:solidFill>
                <a:prstClr val="white"/>
              </a:solidFill>
            </a:endParaRPr>
          </a:p>
        </p:txBody>
      </p:sp>
      <p:sp>
        <p:nvSpPr>
          <p:cNvPr id="5" name="TextBox 4"/>
          <p:cNvSpPr txBox="1"/>
          <p:nvPr/>
        </p:nvSpPr>
        <p:spPr>
          <a:xfrm>
            <a:off x="685800" y="1504950"/>
            <a:ext cx="3886200" cy="584775"/>
          </a:xfrm>
          <a:prstGeom prst="rect">
            <a:avLst/>
          </a:prstGeom>
          <a:noFill/>
        </p:spPr>
        <p:txBody>
          <a:bodyPr wrap="square" rtlCol="0">
            <a:spAutoFit/>
          </a:bodyPr>
          <a:lstStyle/>
          <a:p>
            <a:r>
              <a:rPr lang="en-US" sz="32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SUY TÔN THÁNH GIÁ</a:t>
            </a:r>
            <a:endParaRPr lang="en-US" sz="32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endParaRPr>
          </a:p>
        </p:txBody>
      </p:sp>
    </p:spTree>
    <p:extLst>
      <p:ext uri="{BB962C8B-B14F-4D97-AF65-F5344CB8AC3E}">
        <p14:creationId xmlns:p14="http://schemas.microsoft.com/office/powerpoint/2010/main" val="27516928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B414B13-3667-4DE9-A310-573FDBDEE528}"/>
              </a:ext>
            </a:extLst>
          </p:cNvPr>
          <p:cNvSpPr txBox="1"/>
          <p:nvPr/>
        </p:nvSpPr>
        <p:spPr>
          <a:xfrm>
            <a:off x="0" y="0"/>
            <a:ext cx="9144000" cy="4339650"/>
          </a:xfrm>
          <a:prstGeom prst="rect">
            <a:avLst/>
          </a:prstGeom>
          <a:noFill/>
        </p:spPr>
        <p:txBody>
          <a:bodyPr wrap="square" rtlCol="0">
            <a:spAutoFit/>
          </a:bodyPr>
          <a:lstStyle/>
          <a:p>
            <a:pPr algn="ctr"/>
            <a:r>
              <a:rPr lang="en-US" sz="7200" b="1" smtClean="0">
                <a:solidFill>
                  <a:srgbClr val="FFFF00"/>
                </a:solidFill>
                <a:cs typeface="Times New Roman" panose="02020603050405020304" pitchFamily="18" charset="0"/>
              </a:rPr>
              <a:t>Ca Nguyện Hiệp Lễ</a:t>
            </a:r>
          </a:p>
          <a:p>
            <a:pPr algn="ctr"/>
            <a:r>
              <a:rPr lang="en-US" sz="7200" b="1" smtClean="0">
                <a:solidFill>
                  <a:srgbClr val="FFFF00"/>
                </a:solidFill>
                <a:cs typeface="Times New Roman" panose="02020603050405020304" pitchFamily="18" charset="0"/>
              </a:rPr>
              <a:t>Thánh Vịnh </a:t>
            </a:r>
            <a:r>
              <a:rPr lang="en-US" sz="7200" b="1" dirty="0">
                <a:solidFill>
                  <a:srgbClr val="FFFF00"/>
                </a:solidFill>
                <a:cs typeface="Times New Roman" panose="02020603050405020304" pitchFamily="18" charset="0"/>
              </a:rPr>
              <a:t>21</a:t>
            </a:r>
          </a:p>
          <a:p>
            <a:pPr algn="ctr"/>
            <a:r>
              <a:rPr lang="en-US" sz="6600" b="1" i="1" dirty="0" err="1">
                <a:solidFill>
                  <a:prstClr val="white"/>
                </a:solidFill>
                <a:cs typeface="Times New Roman" panose="02020603050405020304" pitchFamily="18" charset="0"/>
              </a:rPr>
              <a:t>Lm</a:t>
            </a:r>
            <a:r>
              <a:rPr lang="en-US" sz="6600" b="1" i="1" dirty="0">
                <a:solidFill>
                  <a:prstClr val="white"/>
                </a:solidFill>
                <a:cs typeface="Times New Roman" panose="02020603050405020304" pitchFamily="18" charset="0"/>
              </a:rPr>
              <a:t>. Kim Long</a:t>
            </a:r>
          </a:p>
          <a:p>
            <a:pPr algn="ctr"/>
            <a:r>
              <a:rPr lang="en-US" sz="6600" b="1" i="1" smtClean="0">
                <a:solidFill>
                  <a:prstClr val="white"/>
                </a:solidFill>
                <a:cs typeface="Times New Roman" panose="02020603050405020304" pitchFamily="18" charset="0"/>
              </a:rPr>
              <a:t>5 câu</a:t>
            </a:r>
            <a:endParaRPr lang="en-US" sz="6600" b="1" i="1" dirty="0">
              <a:solidFill>
                <a:prstClr val="white"/>
              </a:solidFill>
              <a:cs typeface="Times New Roman" panose="02020603050405020304" pitchFamily="18" charset="0"/>
            </a:endParaRPr>
          </a:p>
        </p:txBody>
      </p:sp>
    </p:spTree>
    <p:extLst>
      <p:ext uri="{BB962C8B-B14F-4D97-AF65-F5344CB8AC3E}">
        <p14:creationId xmlns:p14="http://schemas.microsoft.com/office/powerpoint/2010/main" val="2684782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B414B13-3667-4DE9-A310-573FDBDEE528}"/>
              </a:ext>
            </a:extLst>
          </p:cNvPr>
          <p:cNvSpPr txBox="1"/>
          <p:nvPr/>
        </p:nvSpPr>
        <p:spPr>
          <a:xfrm>
            <a:off x="0" y="1123950"/>
            <a:ext cx="9144000" cy="3477875"/>
          </a:xfrm>
          <a:prstGeom prst="rect">
            <a:avLst/>
          </a:prstGeom>
          <a:noFill/>
        </p:spPr>
        <p:txBody>
          <a:bodyPr wrap="square" rtlCol="0">
            <a:spAutoFit/>
          </a:bodyPr>
          <a:lstStyle/>
          <a:p>
            <a:pPr algn="ctr"/>
            <a:r>
              <a:rPr lang="en-US" sz="8800" b="1" err="1">
                <a:solidFill>
                  <a:srgbClr val="FFFF00"/>
                </a:solidFill>
                <a:latin typeface="+mj-lt"/>
                <a:cs typeface="Times New Roman" panose="02020603050405020304" pitchFamily="18" charset="0"/>
              </a:rPr>
              <a:t>Thánh</a:t>
            </a:r>
            <a:r>
              <a:rPr lang="en-US" sz="8800" b="1">
                <a:solidFill>
                  <a:srgbClr val="FFFF00"/>
                </a:solidFill>
                <a:latin typeface="+mj-lt"/>
                <a:cs typeface="Times New Roman" panose="02020603050405020304" pitchFamily="18" charset="0"/>
              </a:rPr>
              <a:t> </a:t>
            </a:r>
            <a:r>
              <a:rPr lang="en-US" sz="8800" b="1" smtClean="0">
                <a:solidFill>
                  <a:srgbClr val="FFFF00"/>
                </a:solidFill>
                <a:latin typeface="+mj-lt"/>
                <a:cs typeface="Times New Roman" panose="02020603050405020304" pitchFamily="18" charset="0"/>
              </a:rPr>
              <a:t>Vịnh 30</a:t>
            </a:r>
            <a:endParaRPr lang="en-US" sz="8800" b="1" dirty="0">
              <a:solidFill>
                <a:srgbClr val="FFFF00"/>
              </a:solidFill>
              <a:latin typeface="+mj-lt"/>
              <a:cs typeface="Times New Roman" panose="02020603050405020304" pitchFamily="18" charset="0"/>
            </a:endParaRPr>
          </a:p>
          <a:p>
            <a:pPr algn="ctr"/>
            <a:r>
              <a:rPr lang="en-US" sz="6600" b="1" i="1" dirty="0" err="1">
                <a:solidFill>
                  <a:schemeClr val="bg1"/>
                </a:solidFill>
                <a:latin typeface="+mj-lt"/>
                <a:cs typeface="Times New Roman" panose="02020603050405020304" pitchFamily="18" charset="0"/>
              </a:rPr>
              <a:t>Lm</a:t>
            </a:r>
            <a:r>
              <a:rPr lang="en-US" sz="6600" b="1" i="1" dirty="0">
                <a:solidFill>
                  <a:schemeClr val="bg1"/>
                </a:solidFill>
                <a:latin typeface="+mj-lt"/>
                <a:cs typeface="Times New Roman" panose="02020603050405020304" pitchFamily="18" charset="0"/>
              </a:rPr>
              <a:t>. Kim Long</a:t>
            </a:r>
          </a:p>
          <a:p>
            <a:pPr algn="ctr"/>
            <a:r>
              <a:rPr lang="en-US" sz="6600" b="1" i="1" smtClean="0">
                <a:solidFill>
                  <a:schemeClr val="bg1"/>
                </a:solidFill>
                <a:latin typeface="+mj-lt"/>
                <a:cs typeface="Times New Roman" panose="02020603050405020304" pitchFamily="18" charset="0"/>
              </a:rPr>
              <a:t>4 câu</a:t>
            </a:r>
            <a:endParaRPr lang="en-US" sz="6600" b="1" i="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882410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Sao </a:t>
            </a:r>
            <a:r>
              <a:rPr lang="en-US" sz="8000" b="0" dirty="0" err="1">
                <a:solidFill>
                  <a:schemeClr val="bg1"/>
                </a:solidFill>
                <a:latin typeface="+mj-lt"/>
                <a:cs typeface="Times New Roman" panose="02020603050405020304" pitchFamily="18" charset="0"/>
              </a:rPr>
              <a:t>Ngài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nỡ</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bỏ</a:t>
            </a:r>
            <a:r>
              <a:rPr lang="en-US" sz="8000" b="0" dirty="0">
                <a:solidFill>
                  <a:schemeClr val="bg1"/>
                </a:solidFill>
                <a:latin typeface="+mj-lt"/>
                <a:cs typeface="Times New Roman" panose="02020603050405020304" pitchFamily="18" charset="0"/>
              </a:rPr>
              <a:t> con.</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342703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a:bodyPr>
          <a:lstStyle/>
          <a:p>
            <a:pPr algn="just">
              <a:lnSpc>
                <a:spcPct val="118000"/>
              </a:lnSpc>
            </a:pPr>
            <a:r>
              <a:rPr lang="en-US" sz="5400" b="0" u="sng" dirty="0">
                <a:solidFill>
                  <a:srgbClr val="FFFF00"/>
                </a:solidFill>
                <a:latin typeface="+mj-lt"/>
                <a:cs typeface="Times New Roman" panose="02020603050405020304" pitchFamily="18" charset="0"/>
              </a:rPr>
              <a:t>Tk1:</a:t>
            </a:r>
            <a:r>
              <a:rPr lang="en-US" sz="5400" b="0" dirty="0">
                <a:solidFill>
                  <a:srgbClr val="FFFF00"/>
                </a:solidFill>
                <a:latin typeface="+mj-lt"/>
                <a:cs typeface="Times New Roman" panose="02020603050405020304" pitchFamily="18" charset="0"/>
              </a:rPr>
              <a:t> </a:t>
            </a:r>
            <a:r>
              <a:rPr lang="vi-VN" sz="5400" b="0" dirty="0">
                <a:solidFill>
                  <a:schemeClr val="bg1"/>
                </a:solidFill>
                <a:latin typeface="+mj-lt"/>
                <a:cs typeface="Times New Roman" panose="02020603050405020304" pitchFamily="18" charset="0"/>
              </a:rPr>
              <a:t>Bao người nhiếc mắng, vừa thấy bóng con là họ đã chê bai:  Tên này luôn kính tin Chúa Trời, nếu thương tình, hẳn là Ngài lo giải thoát</a:t>
            </a:r>
            <a:r>
              <a:rPr lang="en-US" sz="5400" b="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38322201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Sao </a:t>
            </a:r>
            <a:r>
              <a:rPr lang="en-US" sz="8000" b="0" dirty="0" err="1">
                <a:solidFill>
                  <a:schemeClr val="bg1"/>
                </a:solidFill>
                <a:latin typeface="+mj-lt"/>
                <a:cs typeface="Times New Roman" panose="02020603050405020304" pitchFamily="18" charset="0"/>
              </a:rPr>
              <a:t>Ngài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nỡ</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bỏ</a:t>
            </a:r>
            <a:r>
              <a:rPr lang="en-US" sz="8000" b="0" dirty="0">
                <a:solidFill>
                  <a:schemeClr val="bg1"/>
                </a:solidFill>
                <a:latin typeface="+mj-lt"/>
                <a:cs typeface="Times New Roman" panose="02020603050405020304" pitchFamily="18" charset="0"/>
              </a:rPr>
              <a:t> con.</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9796961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100" b="0" u="sng" dirty="0">
              <a:solidFill>
                <a:srgbClr val="F3F30D"/>
              </a:solidFill>
              <a:latin typeface="+mj-lt"/>
              <a:cs typeface="Times New Roman" panose="02020603050405020304" pitchFamily="18" charset="0"/>
            </a:endParaRPr>
          </a:p>
          <a:p>
            <a:pPr algn="just">
              <a:lnSpc>
                <a:spcPct val="110000"/>
              </a:lnSpc>
            </a:pPr>
            <a:r>
              <a:rPr lang="en-US" sz="5400" b="0" u="sng" dirty="0">
                <a:solidFill>
                  <a:srgbClr val="F3F30D"/>
                </a:solidFill>
                <a:latin typeface="+mj-lt"/>
                <a:cs typeface="Times New Roman" panose="02020603050405020304" pitchFamily="18" charset="0"/>
              </a:rPr>
              <a:t>Tk2:</a:t>
            </a:r>
            <a:r>
              <a:rPr lang="en-US" sz="5400" b="0" dirty="0">
                <a:solidFill>
                  <a:schemeClr val="bg1"/>
                </a:solidFill>
                <a:latin typeface="+mj-lt"/>
                <a:cs typeface="Times New Roman" panose="02020603050405020304" pitchFamily="18" charset="0"/>
              </a:rPr>
              <a:t> </a:t>
            </a:r>
            <a:r>
              <a:rPr lang="vi-VN" sz="5400" b="0" dirty="0">
                <a:solidFill>
                  <a:schemeClr val="bg1"/>
                </a:solidFill>
                <a:latin typeface="+mj-lt"/>
                <a:cs typeface="Times New Roman" panose="02020603050405020304" pitchFamily="18" charset="0"/>
              </a:rPr>
              <a:t>Ác thù xấn tới, tựa lũ chó vây chặt, đâm thủng chân tay.  Xương xẩu con đếm xem vắn dài, mắt căm hờn nhìn chòng chọc con nhạo báng.</a:t>
            </a:r>
            <a:endParaRPr lang="en-US" sz="5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9302739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Sao </a:t>
            </a:r>
            <a:r>
              <a:rPr lang="en-US" sz="8000" b="0" dirty="0" err="1">
                <a:solidFill>
                  <a:schemeClr val="bg1"/>
                </a:solidFill>
                <a:latin typeface="+mj-lt"/>
                <a:cs typeface="Times New Roman" panose="02020603050405020304" pitchFamily="18" charset="0"/>
              </a:rPr>
              <a:t>Ngài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nỡ</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bỏ</a:t>
            </a:r>
            <a:r>
              <a:rPr lang="en-US" sz="8000" b="0" dirty="0">
                <a:solidFill>
                  <a:schemeClr val="bg1"/>
                </a:solidFill>
                <a:latin typeface="+mj-lt"/>
                <a:cs typeface="Times New Roman" panose="02020603050405020304" pitchFamily="18" charset="0"/>
              </a:rPr>
              <a:t> con.</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2897859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rmAutofit/>
          </a:bodyPr>
          <a:lstStyle/>
          <a:p>
            <a:pPr marL="0" indent="0" algn="just">
              <a:lnSpc>
                <a:spcPct val="120000"/>
              </a:lnSpc>
              <a:buNone/>
            </a:pPr>
            <a:r>
              <a:rPr lang="en-US" sz="4400" b="0" u="sng" dirty="0">
                <a:solidFill>
                  <a:srgbClr val="F3F30D"/>
                </a:solidFill>
                <a:latin typeface="+mj-lt"/>
                <a:cs typeface="Times New Roman" panose="02020603050405020304" pitchFamily="18" charset="0"/>
              </a:rPr>
              <a:t>Tk3:</a:t>
            </a:r>
            <a:r>
              <a:rPr lang="en-US" sz="4400" b="0" dirty="0">
                <a:solidFill>
                  <a:srgbClr val="F3F30D"/>
                </a:solidFill>
                <a:latin typeface="+mj-lt"/>
                <a:cs typeface="Times New Roman" panose="02020603050405020304" pitchFamily="18" charset="0"/>
              </a:rPr>
              <a:t> </a:t>
            </a:r>
            <a:r>
              <a:rPr lang="vi-VN" sz="5400" b="0" dirty="0">
                <a:solidFill>
                  <a:schemeClr val="bg1"/>
                </a:solidFill>
                <a:latin typeface="+mj-lt"/>
                <a:cs typeface="Times New Roman" panose="02020603050405020304" pitchFamily="18" charset="0"/>
              </a:rPr>
              <a:t>Chia phần áo khoác, còn chiếc áo trong họ cũng bắt thăm luôn.  Ôi lạy Thiên Chúa con nương nhờ, cứu con cùng, Ngài đừng lìa xa, bỏ thí. </a:t>
            </a:r>
            <a:endParaRPr lang="en-US" sz="4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412871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Sao </a:t>
            </a:r>
            <a:r>
              <a:rPr lang="en-US" sz="8000" b="0" dirty="0" err="1">
                <a:solidFill>
                  <a:schemeClr val="bg1"/>
                </a:solidFill>
                <a:latin typeface="+mj-lt"/>
                <a:cs typeface="Times New Roman" panose="02020603050405020304" pitchFamily="18" charset="0"/>
              </a:rPr>
              <a:t>Ngài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nỡ</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bỏ</a:t>
            </a:r>
            <a:r>
              <a:rPr lang="en-US" sz="8000" b="0" dirty="0">
                <a:solidFill>
                  <a:schemeClr val="bg1"/>
                </a:solidFill>
                <a:latin typeface="+mj-lt"/>
                <a:cs typeface="Times New Roman" panose="02020603050405020304" pitchFamily="18" charset="0"/>
              </a:rPr>
              <a:t> con.</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146896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a:lnSpc>
                <a:spcPct val="110000"/>
              </a:lnSpc>
            </a:pPr>
            <a:r>
              <a:rPr lang="en-US" sz="5200" b="0" u="sng" dirty="0">
                <a:solidFill>
                  <a:srgbClr val="F3F30D"/>
                </a:solidFill>
                <a:latin typeface="+mj-lt"/>
                <a:cs typeface="Times New Roman" panose="02020603050405020304" pitchFamily="18" charset="0"/>
              </a:rPr>
              <a:t>Tk4:</a:t>
            </a:r>
            <a:r>
              <a:rPr lang="en-US" sz="5200" b="0" dirty="0">
                <a:solidFill>
                  <a:schemeClr val="bg1"/>
                </a:solidFill>
                <a:latin typeface="+mj-lt"/>
                <a:cs typeface="Times New Roman" panose="02020603050405020304" pitchFamily="18" charset="0"/>
              </a:rPr>
              <a:t> </a:t>
            </a:r>
            <a:r>
              <a:rPr lang="vi-VN" sz="5200" b="0" dirty="0">
                <a:solidFill>
                  <a:schemeClr val="bg1"/>
                </a:solidFill>
                <a:latin typeface="+mj-lt"/>
                <a:cs typeface="Times New Roman" panose="02020603050405020304" pitchFamily="18" charset="0"/>
              </a:rPr>
              <a:t>Con nguyện mãi mãi, truyền bá Thánh Danh Ngài cho khắp anh em.  Xin được lên tiếng nơi công hội, tiến dâng Ngài một bài ngợi ca mừng kính. </a:t>
            </a:r>
            <a:endParaRPr lang="en-US" sz="5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4109964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Sao </a:t>
            </a:r>
            <a:r>
              <a:rPr lang="en-US" sz="8000" b="0" dirty="0" err="1">
                <a:solidFill>
                  <a:schemeClr val="bg1"/>
                </a:solidFill>
                <a:latin typeface="+mj-lt"/>
                <a:cs typeface="Times New Roman" panose="02020603050405020304" pitchFamily="18" charset="0"/>
              </a:rPr>
              <a:t>Ngài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nỡ</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bỏ</a:t>
            </a:r>
            <a:r>
              <a:rPr lang="en-US" sz="8000" b="0" dirty="0">
                <a:solidFill>
                  <a:schemeClr val="bg1"/>
                </a:solidFill>
                <a:latin typeface="+mj-lt"/>
                <a:cs typeface="Times New Roman" panose="02020603050405020304" pitchFamily="18" charset="0"/>
              </a:rPr>
              <a:t> con.</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289785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rmAutofit/>
          </a:bodyPr>
          <a:lstStyle/>
          <a:p>
            <a:pPr marL="0" indent="0" algn="just">
              <a:lnSpc>
                <a:spcPct val="120000"/>
              </a:lnSpc>
              <a:buNone/>
            </a:pPr>
            <a:r>
              <a:rPr lang="en-US" sz="5200" b="0" u="sng" dirty="0">
                <a:solidFill>
                  <a:srgbClr val="F3F30D"/>
                </a:solidFill>
                <a:latin typeface="+mj-lt"/>
                <a:cs typeface="Times New Roman" panose="02020603050405020304" pitchFamily="18" charset="0"/>
              </a:rPr>
              <a:t>Tk5:</a:t>
            </a:r>
            <a:r>
              <a:rPr lang="en-US" sz="5200" b="0" dirty="0">
                <a:solidFill>
                  <a:srgbClr val="F3F30D"/>
                </a:solidFill>
                <a:latin typeface="+mj-lt"/>
                <a:cs typeface="Times New Roman" panose="02020603050405020304" pitchFamily="18" charset="0"/>
              </a:rPr>
              <a:t> </a:t>
            </a:r>
            <a:r>
              <a:rPr lang="vi-VN" sz="5200" b="0" dirty="0">
                <a:solidFill>
                  <a:schemeClr val="bg1"/>
                </a:solidFill>
                <a:latin typeface="+mj-lt"/>
                <a:cs typeface="Times New Roman" panose="02020603050405020304" pitchFamily="18" charset="0"/>
              </a:rPr>
              <a:t>Ai sợ kính Chúa, nào cất tiếng lên mà cung chúc tôn vinh.  Miêu duệ Gia-cóp mau ca mừng, Ích-diên nào thần phục quyền uy của Chúa. </a:t>
            </a:r>
            <a:endParaRPr lang="en-US" sz="5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843734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a:solidFill>
                  <a:srgbClr val="F3F30D"/>
                </a:solidFill>
                <a:latin typeface="+mj-lt"/>
                <a:cs typeface="Times New Roman" panose="02020603050405020304" pitchFamily="18" charset="0"/>
              </a:rPr>
              <a:t>:</a:t>
            </a:r>
            <a:r>
              <a:rPr lang="en-US" sz="7200" b="0">
                <a:solidFill>
                  <a:srgbClr val="F3F30D"/>
                </a:solidFill>
                <a:latin typeface="+mj-lt"/>
                <a:cs typeface="Times New Roman" panose="02020603050405020304" pitchFamily="18" charset="0"/>
              </a:rPr>
              <a:t> </a:t>
            </a:r>
            <a:r>
              <a:rPr lang="en-US" sz="8000">
                <a:solidFill>
                  <a:schemeClr val="bg1"/>
                </a:solidFill>
                <a:latin typeface="+mj-lt"/>
                <a:cs typeface="Times New Roman" panose="02020603050405020304" pitchFamily="18" charset="0"/>
              </a:rPr>
              <a:t>Lạy Cha, con xin phó linh hồn con ở trong tay Cha.</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3156653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Sao </a:t>
            </a:r>
            <a:r>
              <a:rPr lang="en-US" sz="8000" b="0" dirty="0" err="1">
                <a:solidFill>
                  <a:schemeClr val="bg1"/>
                </a:solidFill>
                <a:latin typeface="+mj-lt"/>
                <a:cs typeface="Times New Roman" panose="02020603050405020304" pitchFamily="18" charset="0"/>
              </a:rPr>
              <a:t>Ngài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nỡ</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bỏ</a:t>
            </a:r>
            <a:r>
              <a:rPr lang="en-US" sz="8000" b="0" dirty="0">
                <a:solidFill>
                  <a:schemeClr val="bg1"/>
                </a:solidFill>
                <a:latin typeface="+mj-lt"/>
                <a:cs typeface="Times New Roman" panose="02020603050405020304" pitchFamily="18" charset="0"/>
              </a:rPr>
              <a:t> con.</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39506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590550"/>
            <a:ext cx="5548830" cy="707886"/>
          </a:xfrm>
          <a:prstGeom prst="rect">
            <a:avLst/>
          </a:prstGeom>
          <a:noFill/>
        </p:spPr>
        <p:txBody>
          <a:bodyPr wrap="square" rtlCol="0">
            <a:spAutoFit/>
          </a:bodyPr>
          <a:lstStyle/>
          <a:p>
            <a:r>
              <a:rPr lang="en-US" sz="4000" smtClean="0">
                <a:solidFill>
                  <a:prstClr val="white"/>
                </a:solidFill>
              </a:rPr>
              <a:t>THỨ SÁU TUẦN THÁNH</a:t>
            </a:r>
            <a:endParaRPr lang="en-US" sz="4000">
              <a:solidFill>
                <a:prstClr val="white"/>
              </a:solidFill>
            </a:endParaRPr>
          </a:p>
        </p:txBody>
      </p:sp>
      <p:sp>
        <p:nvSpPr>
          <p:cNvPr id="5" name="TextBox 4"/>
          <p:cNvSpPr txBox="1"/>
          <p:nvPr/>
        </p:nvSpPr>
        <p:spPr>
          <a:xfrm>
            <a:off x="685800" y="1504950"/>
            <a:ext cx="3886200" cy="584775"/>
          </a:xfrm>
          <a:prstGeom prst="rect">
            <a:avLst/>
          </a:prstGeom>
          <a:noFill/>
        </p:spPr>
        <p:txBody>
          <a:bodyPr wrap="square" rtlCol="0">
            <a:spAutoFit/>
          </a:bodyPr>
          <a:lstStyle/>
          <a:p>
            <a:r>
              <a:rPr lang="en-US" sz="32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SUY TÔN THÁNH GIÁ</a:t>
            </a:r>
            <a:endParaRPr lang="en-US" sz="32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endParaRPr>
          </a:p>
        </p:txBody>
      </p:sp>
    </p:spTree>
    <p:extLst>
      <p:ext uri="{BB962C8B-B14F-4D97-AF65-F5344CB8AC3E}">
        <p14:creationId xmlns:p14="http://schemas.microsoft.com/office/powerpoint/2010/main" val="3938121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B414B13-3667-4DE9-A310-573FDBDEE528}"/>
              </a:ext>
            </a:extLst>
          </p:cNvPr>
          <p:cNvSpPr txBox="1"/>
          <p:nvPr/>
        </p:nvSpPr>
        <p:spPr>
          <a:xfrm>
            <a:off x="-6096" y="742950"/>
            <a:ext cx="9144000" cy="3323987"/>
          </a:xfrm>
          <a:prstGeom prst="rect">
            <a:avLst/>
          </a:prstGeom>
          <a:noFill/>
        </p:spPr>
        <p:txBody>
          <a:bodyPr wrap="square" rtlCol="0">
            <a:spAutoFit/>
          </a:bodyPr>
          <a:lstStyle/>
          <a:p>
            <a:pPr algn="ctr"/>
            <a:r>
              <a:rPr lang="en-US" sz="7200" b="1" smtClean="0">
                <a:solidFill>
                  <a:srgbClr val="FFFF00"/>
                </a:solidFill>
                <a:cs typeface="Times New Roman" panose="02020603050405020304" pitchFamily="18" charset="0"/>
              </a:rPr>
              <a:t>Ca Nguyện Hiệp Lễ</a:t>
            </a:r>
          </a:p>
          <a:p>
            <a:pPr algn="ctr"/>
            <a:r>
              <a:rPr lang="en-US" sz="7200" b="1" smtClean="0">
                <a:solidFill>
                  <a:srgbClr val="FFFF00"/>
                </a:solidFill>
                <a:cs typeface="Times New Roman" panose="02020603050405020304" pitchFamily="18" charset="0"/>
              </a:rPr>
              <a:t>Dân Ta Ơi</a:t>
            </a:r>
            <a:endParaRPr lang="en-US" sz="7200" b="1" dirty="0">
              <a:solidFill>
                <a:srgbClr val="FFFF00"/>
              </a:solidFill>
              <a:cs typeface="Times New Roman" panose="02020603050405020304" pitchFamily="18" charset="0"/>
            </a:endParaRPr>
          </a:p>
          <a:p>
            <a:pPr algn="ctr"/>
            <a:r>
              <a:rPr lang="en-US" sz="6600" b="1" i="1" dirty="0" err="1">
                <a:solidFill>
                  <a:prstClr val="white"/>
                </a:solidFill>
                <a:cs typeface="Times New Roman" panose="02020603050405020304" pitchFamily="18" charset="0"/>
              </a:rPr>
              <a:t>Lm</a:t>
            </a:r>
            <a:r>
              <a:rPr lang="en-US" sz="6600" b="1" i="1" dirty="0">
                <a:solidFill>
                  <a:prstClr val="white"/>
                </a:solidFill>
                <a:cs typeface="Times New Roman" panose="02020603050405020304" pitchFamily="18" charset="0"/>
              </a:rPr>
              <a:t>. </a:t>
            </a:r>
            <a:r>
              <a:rPr lang="en-US" sz="6600" b="1" i="1">
                <a:solidFill>
                  <a:prstClr val="white"/>
                </a:solidFill>
                <a:cs typeface="Times New Roman" panose="02020603050405020304" pitchFamily="18" charset="0"/>
              </a:rPr>
              <a:t>Kim </a:t>
            </a:r>
            <a:r>
              <a:rPr lang="en-US" sz="6600" b="1" i="1" smtClean="0">
                <a:solidFill>
                  <a:prstClr val="white"/>
                </a:solidFill>
                <a:cs typeface="Times New Roman" panose="02020603050405020304" pitchFamily="18" charset="0"/>
              </a:rPr>
              <a:t>Long</a:t>
            </a:r>
            <a:endParaRPr lang="en-US" sz="6600" b="1" i="1" dirty="0">
              <a:solidFill>
                <a:prstClr val="white"/>
              </a:solidFill>
              <a:cs typeface="Times New Roman" panose="02020603050405020304" pitchFamily="18" charset="0"/>
            </a:endParaRPr>
          </a:p>
        </p:txBody>
      </p:sp>
    </p:spTree>
    <p:extLst>
      <p:ext uri="{BB962C8B-B14F-4D97-AF65-F5344CB8AC3E}">
        <p14:creationId xmlns:p14="http://schemas.microsoft.com/office/powerpoint/2010/main" val="19111170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600" u="sng" smtClean="0">
                <a:solidFill>
                  <a:srgbClr val="F3F30D"/>
                </a:solidFill>
                <a:latin typeface="+mj-lt"/>
                <a:ea typeface="SimHei" panose="02010609060101010101" pitchFamily="49" charset="-122"/>
                <a:cs typeface="Times New Roman" panose="02020603050405020304" pitchFamily="18" charset="0"/>
              </a:rPr>
              <a:t>Đk</a:t>
            </a:r>
            <a:r>
              <a:rPr lang="en-US" altLang="en-US" sz="6600" b="0" u="sng" smtClean="0">
                <a:solidFill>
                  <a:srgbClr val="F3F30D"/>
                </a:solidFill>
                <a:latin typeface="+mj-lt"/>
                <a:ea typeface="SimHei" panose="02010609060101010101" pitchFamily="49" charset="-122"/>
                <a:cs typeface="Times New Roman" panose="02020603050405020304" pitchFamily="18" charset="0"/>
              </a:rPr>
              <a:t>:</a:t>
            </a:r>
            <a:r>
              <a:rPr lang="en-US" altLang="en-US" sz="6600" b="0" smtClean="0">
                <a:solidFill>
                  <a:schemeClr val="bg1"/>
                </a:solidFill>
                <a:latin typeface="+mj-lt"/>
                <a:ea typeface="SimHei" panose="02010609060101010101" pitchFamily="49" charset="-122"/>
                <a:cs typeface="Times New Roman" panose="02020603050405020304" pitchFamily="18" charset="0"/>
              </a:rPr>
              <a:t> </a:t>
            </a:r>
            <a:r>
              <a:rPr lang="vi-VN" sz="6600">
                <a:solidFill>
                  <a:schemeClr val="bg1"/>
                </a:solidFill>
                <a:latin typeface="+mj-lt"/>
                <a:cs typeface="Times New Roman" panose="02020603050405020304" pitchFamily="18" charset="0"/>
              </a:rPr>
              <a:t> Dân ta ơi! Dân ta ơi! Ta đã làm gì cho ngươi? Hay Ta đã làm phiền chi ngươi? Hãy trả lời Ta đi.</a:t>
            </a:r>
            <a:endParaRPr lang="en-US" sz="6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92274223"/>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500" u="sng" smtClean="0">
                <a:solidFill>
                  <a:srgbClr val="F3F30D"/>
                </a:solidFill>
                <a:latin typeface="+mj-lt"/>
                <a:ea typeface="SimHei" panose="02010609060101010101" pitchFamily="49" charset="-122"/>
                <a:cs typeface="Times New Roman" panose="02020603050405020304" pitchFamily="18" charset="0"/>
              </a:rPr>
              <a:t>Tk1</a:t>
            </a:r>
            <a:r>
              <a:rPr lang="en-US" altLang="en-US" sz="6500" b="0" u="sng" smtClean="0">
                <a:solidFill>
                  <a:srgbClr val="F3F30D"/>
                </a:solidFill>
                <a:latin typeface="+mj-lt"/>
                <a:ea typeface="SimHei" panose="02010609060101010101" pitchFamily="49" charset="-122"/>
                <a:cs typeface="Times New Roman" panose="02020603050405020304" pitchFamily="18" charset="0"/>
              </a:rPr>
              <a:t>:</a:t>
            </a:r>
            <a:r>
              <a:rPr lang="en-US" altLang="en-US" sz="6500" b="0" smtClean="0">
                <a:solidFill>
                  <a:schemeClr val="bg1"/>
                </a:solidFill>
                <a:latin typeface="+mj-lt"/>
                <a:ea typeface="SimHei" panose="02010609060101010101" pitchFamily="49" charset="-122"/>
                <a:cs typeface="Times New Roman" panose="02020603050405020304" pitchFamily="18" charset="0"/>
              </a:rPr>
              <a:t> </a:t>
            </a:r>
            <a:r>
              <a:rPr lang="vi-VN" sz="6500">
                <a:solidFill>
                  <a:schemeClr val="bg1"/>
                </a:solidFill>
                <a:latin typeface="+mj-lt"/>
                <a:cs typeface="Times New Roman" panose="02020603050405020304" pitchFamily="18" charset="0"/>
              </a:rPr>
              <a:t> Phải chăng vì Ta đã đưa ngươi ra khỏi đất Ai cập mà ngươi dọn thập tự cho </a:t>
            </a:r>
            <a:r>
              <a:rPr lang="en-US" sz="6500">
                <a:solidFill>
                  <a:schemeClr val="bg1"/>
                </a:solidFill>
                <a:latin typeface="+mj-lt"/>
                <a:cs typeface="Times New Roman" panose="02020603050405020304" pitchFamily="18" charset="0"/>
              </a:rPr>
              <a:t>Đ</a:t>
            </a:r>
            <a:r>
              <a:rPr lang="vi-VN" sz="6500" smtClean="0">
                <a:solidFill>
                  <a:schemeClr val="bg1"/>
                </a:solidFill>
                <a:latin typeface="+mj-lt"/>
                <a:cs typeface="Times New Roman" panose="02020603050405020304" pitchFamily="18" charset="0"/>
              </a:rPr>
              <a:t>ấng </a:t>
            </a:r>
            <a:r>
              <a:rPr lang="vi-VN" sz="6500">
                <a:solidFill>
                  <a:schemeClr val="bg1"/>
                </a:solidFill>
                <a:latin typeface="+mj-lt"/>
                <a:cs typeface="Times New Roman" panose="02020603050405020304" pitchFamily="18" charset="0"/>
              </a:rPr>
              <a:t>đã cứu ngươi?</a:t>
            </a:r>
            <a:endParaRPr lang="en-US" sz="65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684876106"/>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600" u="sng" smtClean="0">
                <a:solidFill>
                  <a:srgbClr val="F3F30D"/>
                </a:solidFill>
                <a:latin typeface="+mj-lt"/>
                <a:ea typeface="SimHei" panose="02010609060101010101" pitchFamily="49" charset="-122"/>
                <a:cs typeface="Times New Roman" panose="02020603050405020304" pitchFamily="18" charset="0"/>
              </a:rPr>
              <a:t>Đk</a:t>
            </a:r>
            <a:r>
              <a:rPr lang="en-US" altLang="en-US" sz="6600" b="0" u="sng" smtClean="0">
                <a:solidFill>
                  <a:srgbClr val="F3F30D"/>
                </a:solidFill>
                <a:latin typeface="+mj-lt"/>
                <a:ea typeface="SimHei" panose="02010609060101010101" pitchFamily="49" charset="-122"/>
                <a:cs typeface="Times New Roman" panose="02020603050405020304" pitchFamily="18" charset="0"/>
              </a:rPr>
              <a:t>:</a:t>
            </a:r>
            <a:r>
              <a:rPr lang="en-US" altLang="en-US" sz="6600" b="0" smtClean="0">
                <a:solidFill>
                  <a:schemeClr val="bg1"/>
                </a:solidFill>
                <a:latin typeface="+mj-lt"/>
                <a:ea typeface="SimHei" panose="02010609060101010101" pitchFamily="49" charset="-122"/>
                <a:cs typeface="Times New Roman" panose="02020603050405020304" pitchFamily="18" charset="0"/>
              </a:rPr>
              <a:t> </a:t>
            </a:r>
            <a:r>
              <a:rPr lang="vi-VN" sz="6600">
                <a:solidFill>
                  <a:schemeClr val="bg1"/>
                </a:solidFill>
                <a:latin typeface="+mj-lt"/>
                <a:cs typeface="Times New Roman" panose="02020603050405020304" pitchFamily="18" charset="0"/>
              </a:rPr>
              <a:t> Dân ta ơi! Dân ta ơi! Ta đã làm gì cho ngươi? Hay Ta đã làm phiền chi ngươi? Hãy trả lời Ta đi.</a:t>
            </a:r>
            <a:endParaRPr lang="en-US" sz="6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24257658"/>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u="sng" smtClean="0">
                <a:solidFill>
                  <a:srgbClr val="F3F30D"/>
                </a:solidFill>
                <a:latin typeface="+mj-lt"/>
                <a:ea typeface="SimHei" panose="02010609060101010101" pitchFamily="49" charset="-122"/>
                <a:cs typeface="Times New Roman" panose="02020603050405020304" pitchFamily="18" charset="0"/>
              </a:rPr>
              <a:t>Tk2</a:t>
            </a:r>
            <a:r>
              <a:rPr lang="en-US" altLang="en-US" sz="5400" b="0" u="sng" smtClean="0">
                <a:solidFill>
                  <a:srgbClr val="F3F30D"/>
                </a:solidFill>
                <a:latin typeface="+mj-lt"/>
                <a:ea typeface="SimHei" panose="02010609060101010101" pitchFamily="49" charset="-122"/>
                <a:cs typeface="Times New Roman" panose="02020603050405020304" pitchFamily="18" charset="0"/>
              </a:rPr>
              <a:t>:</a:t>
            </a:r>
            <a:r>
              <a:rPr lang="en-US" altLang="en-US" sz="5400" smtClean="0">
                <a:solidFill>
                  <a:schemeClr val="bg1"/>
                </a:solidFill>
                <a:latin typeface="+mj-lt"/>
                <a:ea typeface="SimHei" panose="02010609060101010101" pitchFamily="49" charset="-122"/>
                <a:cs typeface="Times New Roman" panose="02020603050405020304" pitchFamily="18" charset="0"/>
              </a:rPr>
              <a:t> </a:t>
            </a:r>
            <a:r>
              <a:rPr lang="vi-VN" sz="5400" smtClean="0">
                <a:solidFill>
                  <a:schemeClr val="bg1"/>
                </a:solidFill>
                <a:latin typeface="+mj-lt"/>
                <a:cs typeface="Times New Roman" panose="02020603050405020304" pitchFamily="18" charset="0"/>
              </a:rPr>
              <a:t>Phải </a:t>
            </a:r>
            <a:r>
              <a:rPr lang="vi-VN" sz="5400">
                <a:solidFill>
                  <a:schemeClr val="bg1"/>
                </a:solidFill>
                <a:latin typeface="+mj-lt"/>
                <a:cs typeface="Times New Roman" panose="02020603050405020304" pitchFamily="18" charset="0"/>
              </a:rPr>
              <a:t>chăng Ta đã dẫn ngươi qua sa mạc bốn mươi năm trường, cho ngươi ăn Mana, và đưa ngươi vào </a:t>
            </a:r>
            <a:r>
              <a:rPr lang="en-US" sz="5400">
                <a:solidFill>
                  <a:schemeClr val="bg1"/>
                </a:solidFill>
                <a:latin typeface="+mj-lt"/>
                <a:cs typeface="Times New Roman" panose="02020603050405020304" pitchFamily="18" charset="0"/>
              </a:rPr>
              <a:t>Đ</a:t>
            </a:r>
            <a:r>
              <a:rPr lang="vi-VN" sz="5400" smtClean="0">
                <a:solidFill>
                  <a:schemeClr val="bg1"/>
                </a:solidFill>
                <a:latin typeface="+mj-lt"/>
                <a:cs typeface="Times New Roman" panose="02020603050405020304" pitchFamily="18" charset="0"/>
              </a:rPr>
              <a:t>ất </a:t>
            </a:r>
            <a:r>
              <a:rPr lang="vi-VN" sz="5400">
                <a:solidFill>
                  <a:schemeClr val="bg1"/>
                </a:solidFill>
                <a:latin typeface="+mj-lt"/>
                <a:cs typeface="Times New Roman" panose="02020603050405020304" pitchFamily="18" charset="0"/>
              </a:rPr>
              <a:t>Hứa mà ngươi dọn thập tự cho </a:t>
            </a:r>
            <a:r>
              <a:rPr lang="en-US" sz="5400">
                <a:solidFill>
                  <a:schemeClr val="bg1"/>
                </a:solidFill>
                <a:latin typeface="+mj-lt"/>
                <a:cs typeface="Times New Roman" panose="02020603050405020304" pitchFamily="18" charset="0"/>
              </a:rPr>
              <a:t>Đ</a:t>
            </a:r>
            <a:r>
              <a:rPr lang="vi-VN" sz="5400" smtClean="0">
                <a:solidFill>
                  <a:schemeClr val="bg1"/>
                </a:solidFill>
                <a:latin typeface="+mj-lt"/>
                <a:cs typeface="Times New Roman" panose="02020603050405020304" pitchFamily="18" charset="0"/>
              </a:rPr>
              <a:t>ấng </a:t>
            </a:r>
            <a:r>
              <a:rPr lang="vi-VN" sz="5400">
                <a:solidFill>
                  <a:schemeClr val="bg1"/>
                </a:solidFill>
                <a:latin typeface="+mj-lt"/>
                <a:cs typeface="Times New Roman" panose="02020603050405020304" pitchFamily="18" charset="0"/>
              </a:rPr>
              <a:t>đã cứu ngươi?</a:t>
            </a:r>
          </a:p>
        </p:txBody>
      </p:sp>
    </p:spTree>
    <p:extLst>
      <p:ext uri="{BB962C8B-B14F-4D97-AF65-F5344CB8AC3E}">
        <p14:creationId xmlns:p14="http://schemas.microsoft.com/office/powerpoint/2010/main" val="3941091765"/>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600" u="sng" smtClean="0">
                <a:solidFill>
                  <a:srgbClr val="F3F30D"/>
                </a:solidFill>
                <a:latin typeface="+mj-lt"/>
                <a:ea typeface="SimHei" panose="02010609060101010101" pitchFamily="49" charset="-122"/>
                <a:cs typeface="Times New Roman" panose="02020603050405020304" pitchFamily="18" charset="0"/>
              </a:rPr>
              <a:t>Đk</a:t>
            </a:r>
            <a:r>
              <a:rPr lang="en-US" altLang="en-US" sz="6600" b="0" u="sng" smtClean="0">
                <a:solidFill>
                  <a:srgbClr val="F3F30D"/>
                </a:solidFill>
                <a:latin typeface="+mj-lt"/>
                <a:ea typeface="SimHei" panose="02010609060101010101" pitchFamily="49" charset="-122"/>
                <a:cs typeface="Times New Roman" panose="02020603050405020304" pitchFamily="18" charset="0"/>
              </a:rPr>
              <a:t>:</a:t>
            </a:r>
            <a:r>
              <a:rPr lang="en-US" altLang="en-US" sz="6600" b="0" smtClean="0">
                <a:solidFill>
                  <a:schemeClr val="bg1"/>
                </a:solidFill>
                <a:latin typeface="+mj-lt"/>
                <a:ea typeface="SimHei" panose="02010609060101010101" pitchFamily="49" charset="-122"/>
                <a:cs typeface="Times New Roman" panose="02020603050405020304" pitchFamily="18" charset="0"/>
              </a:rPr>
              <a:t> </a:t>
            </a:r>
            <a:r>
              <a:rPr lang="vi-VN" sz="6600">
                <a:solidFill>
                  <a:schemeClr val="bg1"/>
                </a:solidFill>
                <a:latin typeface="+mj-lt"/>
                <a:cs typeface="Times New Roman" panose="02020603050405020304" pitchFamily="18" charset="0"/>
              </a:rPr>
              <a:t> Dân ta ơi! Dân ta ơi! Ta đã làm gì cho ngươi? Hay Ta đã làm phiền chi ngươi? Hãy trả lời Ta đi.</a:t>
            </a:r>
            <a:endParaRPr lang="en-US" sz="6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744045119"/>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000" b="0" u="sng" dirty="0">
                <a:solidFill>
                  <a:srgbClr val="F3F30D"/>
                </a:solidFill>
                <a:latin typeface="+mj-lt"/>
                <a:ea typeface="SimHei" panose="02010609060101010101" pitchFamily="49" charset="-122"/>
                <a:cs typeface="Times New Roman" panose="02020603050405020304" pitchFamily="18" charset="0"/>
              </a:rPr>
              <a:t>Tk3</a:t>
            </a:r>
            <a:r>
              <a:rPr lang="en-US" altLang="en-US" sz="5000" b="0" u="sng">
                <a:solidFill>
                  <a:srgbClr val="F3F30D"/>
                </a:solidFill>
                <a:latin typeface="+mj-lt"/>
                <a:ea typeface="SimHei" panose="02010609060101010101" pitchFamily="49" charset="-122"/>
                <a:cs typeface="Times New Roman" panose="02020603050405020304" pitchFamily="18" charset="0"/>
              </a:rPr>
              <a:t>:</a:t>
            </a:r>
            <a:r>
              <a:rPr lang="en-US" altLang="en-US" sz="5000" b="0">
                <a:solidFill>
                  <a:schemeClr val="bg1"/>
                </a:solidFill>
                <a:latin typeface="+mj-lt"/>
                <a:ea typeface="SimHei" panose="02010609060101010101" pitchFamily="49" charset="-122"/>
                <a:cs typeface="Times New Roman" panose="02020603050405020304" pitchFamily="18" charset="0"/>
              </a:rPr>
              <a:t> </a:t>
            </a:r>
            <a:r>
              <a:rPr lang="vi-VN" sz="5000">
                <a:solidFill>
                  <a:schemeClr val="bg1"/>
                </a:solidFill>
                <a:latin typeface="+mj-lt"/>
                <a:cs typeface="Times New Roman" panose="02020603050405020304" pitchFamily="18" charset="0"/>
              </a:rPr>
              <a:t>Có chi phải làm mà Ta đã không làm cho ngươi? Ta trồng ngươi như vun trồng cây nho quý, mà ngươi lấy đòng đâm thấu tim ta, cùng dâng Ta của cay đắng với dấm chua.</a:t>
            </a:r>
            <a:endParaRPr lang="en-US" sz="5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067287668"/>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600" u="sng" smtClean="0">
                <a:solidFill>
                  <a:srgbClr val="F3F30D"/>
                </a:solidFill>
                <a:latin typeface="+mj-lt"/>
                <a:ea typeface="SimHei" panose="02010609060101010101" pitchFamily="49" charset="-122"/>
                <a:cs typeface="Times New Roman" panose="02020603050405020304" pitchFamily="18" charset="0"/>
              </a:rPr>
              <a:t>Đk</a:t>
            </a:r>
            <a:r>
              <a:rPr lang="en-US" altLang="en-US" sz="6600" b="0" u="sng" smtClean="0">
                <a:solidFill>
                  <a:srgbClr val="F3F30D"/>
                </a:solidFill>
                <a:latin typeface="+mj-lt"/>
                <a:ea typeface="SimHei" panose="02010609060101010101" pitchFamily="49" charset="-122"/>
                <a:cs typeface="Times New Roman" panose="02020603050405020304" pitchFamily="18" charset="0"/>
              </a:rPr>
              <a:t>:</a:t>
            </a:r>
            <a:r>
              <a:rPr lang="en-US" altLang="en-US" sz="6600" b="0" smtClean="0">
                <a:solidFill>
                  <a:schemeClr val="bg1"/>
                </a:solidFill>
                <a:latin typeface="+mj-lt"/>
                <a:ea typeface="SimHei" panose="02010609060101010101" pitchFamily="49" charset="-122"/>
                <a:cs typeface="Times New Roman" panose="02020603050405020304" pitchFamily="18" charset="0"/>
              </a:rPr>
              <a:t> </a:t>
            </a:r>
            <a:r>
              <a:rPr lang="vi-VN" sz="6600">
                <a:solidFill>
                  <a:schemeClr val="bg1"/>
                </a:solidFill>
                <a:latin typeface="+mj-lt"/>
                <a:cs typeface="Times New Roman" panose="02020603050405020304" pitchFamily="18" charset="0"/>
              </a:rPr>
              <a:t> Dân ta ơi! Dân ta ơi! Ta đã làm gì cho ngươi? Hay Ta đã làm phiền chi ngươi? Hãy trả lời Ta đi.</a:t>
            </a:r>
            <a:endParaRPr lang="en-US" sz="6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744045119"/>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fontScale="92500"/>
          </a:bodyPr>
          <a:lstStyle/>
          <a:p>
            <a:pPr algn="just">
              <a:lnSpc>
                <a:spcPct val="118000"/>
              </a:lnSpc>
            </a:pPr>
            <a:r>
              <a:rPr lang="en-US" sz="5400" b="0" u="sng" dirty="0">
                <a:solidFill>
                  <a:srgbClr val="FFFF00"/>
                </a:solidFill>
                <a:latin typeface="+mj-lt"/>
                <a:cs typeface="Times New Roman" panose="02020603050405020304" pitchFamily="18" charset="0"/>
              </a:rPr>
              <a:t>Tk1</a:t>
            </a:r>
            <a:r>
              <a:rPr lang="en-US" sz="5400" b="0" u="sng">
                <a:solidFill>
                  <a:srgbClr val="FFFF00"/>
                </a:solidFill>
                <a:latin typeface="+mj-lt"/>
                <a:cs typeface="Times New Roman" panose="02020603050405020304" pitchFamily="18" charset="0"/>
              </a:rPr>
              <a:t>:</a:t>
            </a:r>
            <a:r>
              <a:rPr lang="en-US" sz="5400" b="0">
                <a:solidFill>
                  <a:srgbClr val="FFFF00"/>
                </a:solidFill>
                <a:latin typeface="+mj-lt"/>
                <a:cs typeface="Times New Roman" panose="02020603050405020304" pitchFamily="18" charset="0"/>
              </a:rPr>
              <a:t> </a:t>
            </a:r>
            <a:r>
              <a:rPr lang="vi-VN" sz="5400">
                <a:solidFill>
                  <a:schemeClr val="bg1"/>
                </a:solidFill>
                <a:latin typeface="+mj-lt"/>
                <a:cs typeface="Times New Roman" panose="02020603050405020304" pitchFamily="18" charset="0"/>
              </a:rPr>
              <a:t>Con ẩn náu bên Ngài, đừng để con xấu hổ khi nào. Hồn con phó trọn trong bàn tay Chúa đây. Ôi Chúa trung hậu và vô biên, Ngài yêu thương cứu chuộc con.</a:t>
            </a:r>
            <a:endParaRPr lang="en-US" sz="5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9502694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955D74B-3637-1260-2540-F13DBF7BD6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a:blip r:embed="rId3"/>
            <a:tile tx="0" ty="0" sx="100000" sy="100000" flip="none" algn="tl"/>
          </a:blipFill>
        </p:spPr>
      </p:pic>
    </p:spTree>
    <p:extLst>
      <p:ext uri="{BB962C8B-B14F-4D97-AF65-F5344CB8AC3E}">
        <p14:creationId xmlns:p14="http://schemas.microsoft.com/office/powerpoint/2010/main" val="830678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590550"/>
            <a:ext cx="5548830" cy="707886"/>
          </a:xfrm>
          <a:prstGeom prst="rect">
            <a:avLst/>
          </a:prstGeom>
          <a:noFill/>
        </p:spPr>
        <p:txBody>
          <a:bodyPr wrap="square" rtlCol="0">
            <a:spAutoFit/>
          </a:bodyPr>
          <a:lstStyle/>
          <a:p>
            <a:r>
              <a:rPr lang="en-US" sz="4000" smtClean="0">
                <a:solidFill>
                  <a:prstClr val="white"/>
                </a:solidFill>
              </a:rPr>
              <a:t>THỨ SÁU TUẦN THÁNH</a:t>
            </a:r>
            <a:endParaRPr lang="en-US" sz="4000">
              <a:solidFill>
                <a:prstClr val="white"/>
              </a:solidFill>
            </a:endParaRPr>
          </a:p>
        </p:txBody>
      </p:sp>
      <p:sp>
        <p:nvSpPr>
          <p:cNvPr id="5" name="TextBox 4"/>
          <p:cNvSpPr txBox="1"/>
          <p:nvPr/>
        </p:nvSpPr>
        <p:spPr>
          <a:xfrm>
            <a:off x="685800" y="1504950"/>
            <a:ext cx="3886200" cy="584775"/>
          </a:xfrm>
          <a:prstGeom prst="rect">
            <a:avLst/>
          </a:prstGeom>
          <a:noFill/>
        </p:spPr>
        <p:txBody>
          <a:bodyPr wrap="square" rtlCol="0">
            <a:spAutoFit/>
          </a:bodyPr>
          <a:lstStyle/>
          <a:p>
            <a:r>
              <a:rPr lang="en-US" sz="32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SUY TÔN THÁNH GIÁ</a:t>
            </a:r>
            <a:endParaRPr lang="en-US" sz="32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endParaRPr>
          </a:p>
        </p:txBody>
      </p:sp>
    </p:spTree>
    <p:extLst>
      <p:ext uri="{BB962C8B-B14F-4D97-AF65-F5344CB8AC3E}">
        <p14:creationId xmlns:p14="http://schemas.microsoft.com/office/powerpoint/2010/main" val="27516928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79040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a:solidFill>
                  <a:srgbClr val="F3F30D"/>
                </a:solidFill>
                <a:latin typeface="+mj-lt"/>
                <a:cs typeface="Times New Roman" panose="02020603050405020304" pitchFamily="18" charset="0"/>
              </a:rPr>
              <a:t>:</a:t>
            </a:r>
            <a:r>
              <a:rPr lang="en-US" sz="7200" b="0">
                <a:solidFill>
                  <a:srgbClr val="F3F30D"/>
                </a:solidFill>
                <a:latin typeface="+mj-lt"/>
                <a:cs typeface="Times New Roman" panose="02020603050405020304" pitchFamily="18" charset="0"/>
              </a:rPr>
              <a:t> </a:t>
            </a:r>
            <a:r>
              <a:rPr lang="en-US" sz="8000">
                <a:solidFill>
                  <a:schemeClr val="bg1"/>
                </a:solidFill>
                <a:latin typeface="+mj-lt"/>
                <a:cs typeface="Times New Roman" panose="02020603050405020304" pitchFamily="18" charset="0"/>
              </a:rPr>
              <a:t>Lạy Cha, con xin phó linh hồn con ở trong tay Cha.</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459790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100" b="0" u="sng" dirty="0">
              <a:solidFill>
                <a:srgbClr val="F3F30D"/>
              </a:solidFill>
              <a:latin typeface="+mj-lt"/>
              <a:cs typeface="Times New Roman" panose="02020603050405020304" pitchFamily="18" charset="0"/>
            </a:endParaRPr>
          </a:p>
          <a:p>
            <a:pPr algn="just">
              <a:lnSpc>
                <a:spcPct val="110000"/>
              </a:lnSpc>
            </a:pPr>
            <a:r>
              <a:rPr lang="en-US" sz="5400" b="0" u="sng" dirty="0">
                <a:solidFill>
                  <a:srgbClr val="F3F30D"/>
                </a:solidFill>
                <a:latin typeface="+mj-lt"/>
                <a:cs typeface="Times New Roman" panose="02020603050405020304" pitchFamily="18" charset="0"/>
              </a:rPr>
              <a:t>Tk2</a:t>
            </a:r>
            <a:r>
              <a:rPr lang="en-US" sz="5400" b="0" u="sng">
                <a:solidFill>
                  <a:srgbClr val="F3F30D"/>
                </a:solidFill>
                <a:latin typeface="+mj-lt"/>
                <a:cs typeface="Times New Roman" panose="02020603050405020304" pitchFamily="18" charset="0"/>
              </a:rPr>
              <a:t>:</a:t>
            </a:r>
            <a:r>
              <a:rPr lang="en-US" sz="5400" b="0">
                <a:solidFill>
                  <a:schemeClr val="bg1"/>
                </a:solidFill>
                <a:latin typeface="+mj-lt"/>
                <a:cs typeface="Times New Roman" panose="02020603050405020304" pitchFamily="18" charset="0"/>
              </a:rPr>
              <a:t> </a:t>
            </a:r>
            <a:r>
              <a:rPr lang="vi-VN" sz="5400">
                <a:solidFill>
                  <a:schemeClr val="bg1"/>
                </a:solidFill>
                <a:latin typeface="+mj-lt"/>
                <a:cs typeface="Times New Roman" panose="02020603050405020304" pitchFamily="18" charset="0"/>
              </a:rPr>
              <a:t>Con bị lũ quân thù, bạn bè thân thích thảy chê cười, vừa khi ngó mặt kinh tởm tránh xa. Quên lãng như một thây ma, và coi như thứ bỏ đi.</a:t>
            </a:r>
            <a:endParaRPr lang="en-US" sz="5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327416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a:solidFill>
                  <a:srgbClr val="F3F30D"/>
                </a:solidFill>
                <a:latin typeface="+mj-lt"/>
                <a:cs typeface="Times New Roman" panose="02020603050405020304" pitchFamily="18" charset="0"/>
              </a:rPr>
              <a:t>:</a:t>
            </a:r>
            <a:r>
              <a:rPr lang="en-US" sz="7200" b="0">
                <a:solidFill>
                  <a:srgbClr val="F3F30D"/>
                </a:solidFill>
                <a:latin typeface="+mj-lt"/>
                <a:cs typeface="Times New Roman" panose="02020603050405020304" pitchFamily="18" charset="0"/>
              </a:rPr>
              <a:t> </a:t>
            </a:r>
            <a:r>
              <a:rPr lang="en-US" sz="8000">
                <a:solidFill>
                  <a:schemeClr val="bg1"/>
                </a:solidFill>
                <a:latin typeface="+mj-lt"/>
                <a:cs typeface="Times New Roman" panose="02020603050405020304" pitchFamily="18" charset="0"/>
              </a:rPr>
              <a:t>Lạy Cha, con xin phó linh hồn con ở trong tay Cha.</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459790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rmAutofit fontScale="92500"/>
          </a:bodyPr>
          <a:lstStyle/>
          <a:p>
            <a:pPr marL="0" indent="0" algn="just">
              <a:lnSpc>
                <a:spcPct val="120000"/>
              </a:lnSpc>
              <a:buNone/>
            </a:pPr>
            <a:r>
              <a:rPr lang="en-US" sz="5400" b="0" u="sng" dirty="0">
                <a:solidFill>
                  <a:srgbClr val="F3F30D"/>
                </a:solidFill>
                <a:latin typeface="+mj-lt"/>
                <a:cs typeface="Times New Roman" panose="02020603050405020304" pitchFamily="18" charset="0"/>
              </a:rPr>
              <a:t>Tk3</a:t>
            </a:r>
            <a:r>
              <a:rPr lang="en-US" sz="5400" b="0" u="sng">
                <a:solidFill>
                  <a:srgbClr val="F3F30D"/>
                </a:solidFill>
                <a:latin typeface="+mj-lt"/>
                <a:cs typeface="Times New Roman" panose="02020603050405020304" pitchFamily="18" charset="0"/>
              </a:rPr>
              <a:t>:</a:t>
            </a:r>
            <a:r>
              <a:rPr lang="en-US" sz="5400" b="0">
                <a:solidFill>
                  <a:srgbClr val="F3F30D"/>
                </a:solidFill>
                <a:latin typeface="+mj-lt"/>
                <a:cs typeface="Times New Roman" panose="02020603050405020304" pitchFamily="18" charset="0"/>
              </a:rPr>
              <a:t> </a:t>
            </a:r>
            <a:r>
              <a:rPr lang="vi-VN" sz="5400">
                <a:solidFill>
                  <a:schemeClr val="bg1"/>
                </a:solidFill>
                <a:latin typeface="+mj-lt"/>
                <a:cs typeface="Times New Roman" panose="02020603050405020304" pitchFamily="18" charset="0"/>
              </a:rPr>
              <a:t>Con hằng vững tin Ngài, Ngài là Thiên Chúa của con thờ, hồn con phó trọn trong bàn tay Chúa liên. Xin cứu con vượt qua tay địch quân đang bách hại con.</a:t>
            </a:r>
            <a:endParaRPr lang="en-US" sz="5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68687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1150</TotalTime>
  <Words>1079</Words>
  <Application>Microsoft Office PowerPoint</Application>
  <PresentationFormat>On-screen Show (16:9)</PresentationFormat>
  <Paragraphs>79</Paragraphs>
  <Slides>52</Slides>
  <Notes>0</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Suy Tôn Thánh Giá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165</cp:revision>
  <dcterms:created xsi:type="dcterms:W3CDTF">2021-05-09T08:36:44Z</dcterms:created>
  <dcterms:modified xsi:type="dcterms:W3CDTF">2023-03-31T23:01:26Z</dcterms:modified>
</cp:coreProperties>
</file>