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Lst>
  <p:sldIdLst>
    <p:sldId id="261" r:id="rId26"/>
    <p:sldId id="289" r:id="rId27"/>
    <p:sldId id="290" r:id="rId28"/>
    <p:sldId id="291" r:id="rId29"/>
    <p:sldId id="292" r:id="rId30"/>
    <p:sldId id="293" r:id="rId31"/>
    <p:sldId id="294" r:id="rId32"/>
    <p:sldId id="295" r:id="rId33"/>
    <p:sldId id="296" r:id="rId34"/>
    <p:sldId id="297" r:id="rId35"/>
    <p:sldId id="256" r:id="rId36"/>
    <p:sldId id="303" r:id="rId37"/>
    <p:sldId id="304" r:id="rId38"/>
    <p:sldId id="257" r:id="rId39"/>
    <p:sldId id="258" r:id="rId40"/>
    <p:sldId id="316" r:id="rId41"/>
    <p:sldId id="315" r:id="rId42"/>
    <p:sldId id="259" r:id="rId43"/>
    <p:sldId id="325" r:id="rId44"/>
    <p:sldId id="331" r:id="rId45"/>
    <p:sldId id="333" r:id="rId46"/>
    <p:sldId id="334" r:id="rId47"/>
    <p:sldId id="335" r:id="rId48"/>
    <p:sldId id="336" r:id="rId49"/>
    <p:sldId id="337" r:id="rId50"/>
    <p:sldId id="338" r:id="rId51"/>
    <p:sldId id="339" r:id="rId52"/>
    <p:sldId id="340" r:id="rId53"/>
    <p:sldId id="326" r:id="rId54"/>
    <p:sldId id="327" r:id="rId55"/>
    <p:sldId id="328" r:id="rId56"/>
    <p:sldId id="332" r:id="rId57"/>
    <p:sldId id="329" r:id="rId58"/>
    <p:sldId id="330" r:id="rId59"/>
    <p:sldId id="267" r:id="rId60"/>
    <p:sldId id="302" r:id="rId61"/>
    <p:sldId id="305" r:id="rId62"/>
    <p:sldId id="268" r:id="rId63"/>
    <p:sldId id="271" r:id="rId64"/>
    <p:sldId id="319" r:id="rId65"/>
    <p:sldId id="314" r:id="rId66"/>
    <p:sldId id="270" r:id="rId67"/>
    <p:sldId id="272" r:id="rId68"/>
    <p:sldId id="301" r:id="rId69"/>
    <p:sldId id="306" r:id="rId70"/>
    <p:sldId id="273" r:id="rId71"/>
    <p:sldId id="274" r:id="rId72"/>
    <p:sldId id="320" r:id="rId73"/>
    <p:sldId id="313" r:id="rId74"/>
    <p:sldId id="275" r:id="rId75"/>
    <p:sldId id="276" r:id="rId76"/>
    <p:sldId id="300" r:id="rId77"/>
    <p:sldId id="307" r:id="rId78"/>
    <p:sldId id="288" r:id="rId79"/>
    <p:sldId id="278" r:id="rId80"/>
    <p:sldId id="321" r:id="rId81"/>
    <p:sldId id="312" r:id="rId82"/>
    <p:sldId id="279" r:id="rId83"/>
    <p:sldId id="280" r:id="rId84"/>
    <p:sldId id="299" r:id="rId85"/>
    <p:sldId id="308" r:id="rId86"/>
    <p:sldId id="281" r:id="rId87"/>
    <p:sldId id="282" r:id="rId88"/>
    <p:sldId id="322" r:id="rId89"/>
    <p:sldId id="311" r:id="rId90"/>
    <p:sldId id="283" r:id="rId91"/>
    <p:sldId id="284" r:id="rId92"/>
    <p:sldId id="324" r:id="rId93"/>
    <p:sldId id="298" r:id="rId94"/>
    <p:sldId id="309" r:id="rId95"/>
    <p:sldId id="285" r:id="rId96"/>
    <p:sldId id="286" r:id="rId97"/>
    <p:sldId id="323" r:id="rId98"/>
    <p:sldId id="310" r:id="rId99"/>
    <p:sldId id="287"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87528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502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746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1724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1928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996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477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3476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1924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87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329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1455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932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8894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663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0952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77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8604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9900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65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5301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0156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48038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4719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7023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849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9973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4414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8443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37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251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3607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5928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1955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6049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108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876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1328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332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833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286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567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285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142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1955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6049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108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876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1328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33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8333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286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5670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285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142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17836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4655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58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77888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7106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536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20346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0053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9972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00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1166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570020"/>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8668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6701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8303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4816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9531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2878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26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117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831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2094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034084"/>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4926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7396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47367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42892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84509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9175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84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1594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47013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8436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04873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8209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0577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3079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04032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12887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90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05680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34308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6380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8291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2506"/>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9875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170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47019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09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618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06534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94049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1147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8861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75926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069378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796145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81193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34822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74956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49128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3900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499196"/>
      </p:ext>
    </p:extLst>
  </p:cSld>
  <p:clrMapOvr>
    <a:masterClrMapping/>
  </p:clrMapOvr>
  <p:transition spd="slow" advClick="0"/>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742149"/>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05655"/>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653119"/>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470934"/>
      </p:ext>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926508"/>
      </p:ext>
    </p:extLst>
  </p:cSld>
  <p:clrMapOvr>
    <a:masterClrMapping/>
  </p:clrMapOvr>
  <p:transition spd="slow"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86497"/>
      </p:ext>
    </p:extLst>
  </p:cSld>
  <p:clrMapOvr>
    <a:masterClrMapping/>
  </p:clrMapOvr>
  <p:transition spd="slow"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387657"/>
      </p:ext>
    </p:extLst>
  </p:cSld>
  <p:clrMapOvr>
    <a:masterClrMapping/>
  </p:clrMapOvr>
  <p:transition spd="slow"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18957"/>
      </p:ext>
    </p:extLst>
  </p:cSld>
  <p:clrMapOvr>
    <a:masterClrMapping/>
  </p:clrMapOvr>
  <p:transition spd="slow"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610666"/>
      </p:ext>
    </p:extLst>
  </p:cSld>
  <p:clrMapOvr>
    <a:masterClrMapping/>
  </p:clrMapOvr>
  <p:transition spd="slow"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235843"/>
      </p:ext>
    </p:extLst>
  </p:cSld>
  <p:clrMapOvr>
    <a:masterClrMapping/>
  </p:clrMapOvr>
  <p:transition spd="slow"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931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5414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937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810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7002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344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4889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763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66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9859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6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5" Type="http://schemas.openxmlformats.org/officeDocument/2006/relationships/slideLayout" Target="../slideLayouts/slideLayout269.xml"/><Relationship Id="rId4" Type="http://schemas.openxmlformats.org/officeDocument/2006/relationships/slideLayout" Target="../slideLayouts/slideLayout268.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798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1402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9813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75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756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40354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0431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48545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08405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66182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035272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066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4232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5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0.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10.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2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43.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32.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DÁP CA </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99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698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600">
                <a:solidFill>
                  <a:srgbClr val="FFFF00"/>
                </a:solidFill>
              </a:rPr>
              <a:t>Hạnh phúc thay ai sống đời hoàn thiện</a:t>
            </a:r>
            <a:r>
              <a:rPr lang="vi-VN" sz="3600">
                <a:solidFill>
                  <a:srgbClr val="FFFF00"/>
                </a:solidFill>
              </a:rPr>
              <a:t>, </a:t>
            </a:r>
            <a:endParaRPr lang="en-US" sz="3600" smtClean="0">
              <a:solidFill>
                <a:srgbClr val="FFFF00"/>
              </a:solidFill>
            </a:endParaRPr>
          </a:p>
          <a:p>
            <a:r>
              <a:rPr lang="vi-VN" sz="3600" smtClean="0">
                <a:solidFill>
                  <a:srgbClr val="FFFF00"/>
                </a:solidFill>
              </a:rPr>
              <a:t>biết </a:t>
            </a:r>
            <a:r>
              <a:rPr lang="vi-VN" sz="3600">
                <a:solidFill>
                  <a:srgbClr val="FFFF00"/>
                </a:solidFill>
              </a:rPr>
              <a:t>noi theo luật pháp Chúa Trời.</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287884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Hạnh phúc thay ai sống đời hoàn thiện, biết noi theo luật pháp Chúa Trời.</a:t>
            </a:r>
            <a:endParaRPr lang="en-US" sz="66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outerShdw blurRad="38100" dist="38100" dir="2700000" algn="tl">
                    <a:srgbClr val="000000">
                      <a:alpha val="43137"/>
                    </a:srgbClr>
                  </a:outerShdw>
                </a:effectLst>
                <a:latin typeface="+mj-lt"/>
                <a:cs typeface="Times New Roman" pitchFamily="18" charset="0"/>
              </a:rPr>
              <a:t>Người ta sống không chỉ nhờ cơm bánh, nhưng còn nhờ mọi lời do miệng Thiên Chúa phán ra.</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2054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52608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651523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5572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89778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 </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35960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587891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061650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 </a:t>
            </a:r>
            <a:r>
              <a:rPr lang="en-US" sz="48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765855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493695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929666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836551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323439"/>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a:solidFill>
                  <a:srgbClr val="FFFF00"/>
                </a:solidFill>
              </a:rPr>
              <a:t>Lạy Chúa, tình thương Chúa đời đời con </a:t>
            </a:r>
            <a:r>
              <a:rPr lang="vi-VN" sz="4000">
                <a:solidFill>
                  <a:srgbClr val="FFFF00"/>
                </a:solidFill>
              </a:rPr>
              <a:t>ca </a:t>
            </a:r>
            <a:r>
              <a:rPr lang="vi-VN" sz="4000" smtClean="0">
                <a:solidFill>
                  <a:srgbClr val="FFFF00"/>
                </a:solidFill>
              </a:rPr>
              <a:t>t</a:t>
            </a:r>
            <a:r>
              <a:rPr lang="en-US" sz="4000" smtClean="0">
                <a:solidFill>
                  <a:srgbClr val="FFFF00"/>
                </a:solidFill>
              </a:rPr>
              <a:t>ụng</a:t>
            </a:r>
            <a:r>
              <a:rPr lang="vi-VN" sz="4000" smtClean="0">
                <a:solidFill>
                  <a:srgbClr val="FFFF00"/>
                </a:solidFill>
              </a:rPr>
              <a:t>.</a:t>
            </a:r>
            <a:endParaRPr lang="vi-VN" sz="4000">
              <a:solidFill>
                <a:srgbClr val="FFFF00"/>
              </a:solidFill>
            </a:endParaRP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47847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j-lt"/>
              </a:rPr>
            </a:br>
            <a:r>
              <a:rPr lang="vi-VN" sz="5400" b="1">
                <a:solidFill>
                  <a:srgbClr val="003399"/>
                </a:solidFill>
                <a:effectLst>
                  <a:outerShdw blurRad="38100" dist="38100" dir="2700000" algn="tl">
                    <a:srgbClr val="000000">
                      <a:alpha val="43137"/>
                    </a:srgbClr>
                  </a:outerShdw>
                </a:effectLst>
                <a:latin typeface="+mj-lt"/>
              </a:rPr>
              <a:t>Chúa ban những ân huệ thích hợp cho từng thời đại, và dùng nhiều cách thế kỳ diệu để hướng dẫn Hội Thánh,</a:t>
            </a:r>
            <a:endParaRPr lang="en-US" sz="5400"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31502243"/>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Lạy Chúa, tình thương Chúa đời đời con ca tụng.</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1197910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Chúng tôi rao giảng một Đấng Kitô bị đóng đinh. Người là sức mạnh và sự khôn ngoan của Thiên Chúa.</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53890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3014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413751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677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4276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200329"/>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3600">
                <a:solidFill>
                  <a:srgbClr val="FFFF00"/>
                </a:solidFill>
              </a:rPr>
              <a:t>Trong tay Ngài, lạy Chúa, con xin phó thác hồn con.</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2765021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Trong tay Ngài, lạy Chúa, con xin phó thác hồn con.</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1" smtClean="0">
                <a:solidFill>
                  <a:srgbClr val="003399"/>
                </a:solidFill>
                <a:effectLst>
                  <a:outerShdw blurRad="38100" dist="38100" dir="2700000" algn="tl">
                    <a:srgbClr val="000000">
                      <a:alpha val="43137"/>
                    </a:srgbClr>
                  </a:outerShdw>
                </a:effectLst>
                <a:latin typeface="+mj-lt"/>
                <a:cs typeface="Times New Roman" pitchFamily="18" charset="0"/>
              </a:rPr>
              <a:t>Chúa nói: “ Chính tôi là bánh trường sinh. Ai đến với tôi, không phải đói bao giờ.”</a:t>
            </a:r>
            <a:endParaRPr lang="en-US" sz="72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chung lời cầu nguyện cho các</a:t>
            </a:r>
            <a:br>
              <a:rPr lang="vi-VN" sz="5900" b="1">
                <a:solidFill>
                  <a:srgbClr val="003399"/>
                </a:solidFill>
                <a:effectLst>
                  <a:outerShdw blurRad="38100" dist="38100" dir="2700000" algn="tl">
                    <a:srgbClr val="000000">
                      <a:alpha val="43137"/>
                    </a:srgbClr>
                  </a:outerShdw>
                </a:effectLst>
                <a:latin typeface="+mj-lt"/>
              </a:rPr>
            </a:br>
            <a:r>
              <a:rPr lang="vi-VN" sz="5900" b="1">
                <a:solidFill>
                  <a:srgbClr val="003399"/>
                </a:solidFill>
                <a:effectLst>
                  <a:outerShdw blurRad="38100" dist="38100" dir="2700000" algn="tl">
                    <a:srgbClr val="000000">
                      <a:alpha val="43137"/>
                    </a:srgbClr>
                  </a:outerShdw>
                </a:effectLst>
                <a:latin typeface="+mj-lt"/>
              </a:rPr>
              <a:t>Giám mục, và những người tham dự Thượng Hội đồng Giám mục thế giới.</a:t>
            </a:r>
            <a:endParaRPr lang="en-US" sz="59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08913868"/>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5712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642480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710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a:solidFill>
                  <a:srgbClr val="FFFF00"/>
                </a:solidFill>
              </a:rPr>
              <a:t>Cả trái đất hãy tung hô Thiên Chúa.</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1608140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Cả trái đất hãy tung hô Thiên Chúa.</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591586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outerShdw blurRad="38100" dist="38100" dir="2700000" algn="tl">
                    <a:srgbClr val="000000">
                      <a:alpha val="43137"/>
                    </a:srgbClr>
                  </a:outerShdw>
                </a:effectLst>
                <a:latin typeface="+mj-lt"/>
                <a:cs typeface="Times New Roman" pitchFamily="18" charset="0"/>
              </a:rPr>
              <a:t>Chúa nói: “ Tấ cả những ai tin vào người Con. Thì được sống muôn đời, và tôi sẽ cho họ sống lại ngày sau hết.”</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636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cs typeface="Times New Roman" pitchFamily="18" charset="0"/>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cs typeface="Times New Roman" pitchFamily="18" charset="0"/>
              </a:rPr>
            </a:br>
            <a:r>
              <a:rPr lang="vi-VN" sz="4800" b="1">
                <a:solidFill>
                  <a:srgbClr val="003399"/>
                </a:solidFill>
                <a:effectLst>
                  <a:outerShdw blurRad="38100" dist="38100" dir="2700000" algn="tl">
                    <a:srgbClr val="000000">
                      <a:alpha val="43137"/>
                    </a:srgbClr>
                  </a:outerShdw>
                </a:effectLst>
                <a:latin typeface="+mj-lt"/>
                <a:cs typeface="Times New Roman" pitchFamily="18" charset="0"/>
              </a:rPr>
              <a:t>Thánh, xin tuôn tràn trên các Mục tử ơn khôn ngoan và thông hiểu, gìn giữ các ngài luôn hiệp thông với nhau trong Chúa,</a:t>
            </a:r>
            <a:endParaRPr lang="en-US" sz="4800" b="1">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61750620"/>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9483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a:solidFill>
                  <a:srgbClr val="FFFF00"/>
                </a:solidFill>
              </a:rPr>
              <a:t>Cả trái đất hãy tung hô Thiên Chúa.</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15943476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Cả trái đất, hãy tung hô Chúa.</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Chúa nói: “ Tôi là bánh hằng sống từ trời xuống, ai ăn bánh này, sẽ được sống muôn đời.”</a:t>
            </a:r>
            <a:endParaRPr lang="en-US" sz="66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89085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Chúa, và hướng dẫn đoàn Dân Chúa thực thi những điều Chúa truyền dạy</a:t>
            </a:r>
            <a:r>
              <a:rPr lang="en-US" sz="5400" b="1">
                <a:solidFill>
                  <a:srgbClr val="003399"/>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4149574053"/>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7445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323439"/>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a:solidFill>
                  <a:srgbClr val="FFFF00"/>
                </a:solidFill>
              </a:rPr>
              <a:t>Anh em hãy đi khắp tứ phương thiên hạ, mà loan báo Tin Mừng.</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1594347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1" smtClean="0">
                <a:solidFill>
                  <a:srgbClr val="003399"/>
                </a:solidFill>
                <a:effectLst>
                  <a:outerShdw blurRad="38100" dist="38100" dir="2700000" algn="tl">
                    <a:srgbClr val="000000">
                      <a:alpha val="43137"/>
                    </a:srgbClr>
                  </a:outerShdw>
                </a:effectLst>
                <a:latin typeface="+mj-lt"/>
                <a:cs typeface="Times New Roman" pitchFamily="18" charset="0"/>
              </a:rPr>
              <a:t>Anh em hãy đi khắp tứ phương thiên hạ, mà loan báo Tin Mừng.</a:t>
            </a:r>
            <a:endParaRPr lang="en-US" sz="72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Chúa nói: “ Ai ăn thịt và uống máu tôi, thì ở lại trong tôi, và tôi ở lại trong người ấy.”</a:t>
            </a:r>
            <a:endParaRPr lang="en-US" sz="66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8291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BẢY</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4461246"/>
            <a:ext cx="697005" cy="669300"/>
          </a:xfrm>
          <a:prstGeom prst="rect">
            <a:avLst/>
          </a:prstGeom>
        </p:spPr>
      </p:pic>
    </p:spTree>
    <p:extLst>
      <p:ext uri="{BB962C8B-B14F-4D97-AF65-F5344CB8AC3E}">
        <p14:creationId xmlns:p14="http://schemas.microsoft.com/office/powerpoint/2010/main" val="509076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BẢY</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9185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 con,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53242441"/>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323439"/>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a:solidFill>
                  <a:srgbClr val="FFFF00"/>
                </a:solidFill>
              </a:rPr>
              <a:t>Biết lấy chi đền đáp Chúa bây giờ vì mọi ơn lành Người đã ban cho?</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smtClean="0">
                <a:solidFill>
                  <a:srgbClr val="FFFF00"/>
                </a:solidFill>
              </a:rPr>
              <a:t>Bài trích sách Công vụ Tồng Đồ</a:t>
            </a:r>
            <a:endParaRPr lang="en-US" sz="3200">
              <a:solidFill>
                <a:srgbClr val="FFFF00"/>
              </a:solidFill>
            </a:endParaRPr>
          </a:p>
        </p:txBody>
      </p:sp>
    </p:spTree>
    <p:extLst>
      <p:ext uri="{BB962C8B-B14F-4D97-AF65-F5344CB8AC3E}">
        <p14:creationId xmlns:p14="http://schemas.microsoft.com/office/powerpoint/2010/main" val="18963626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Biết lấy chi đền đáp Chúa bây giờ vì mọi ơn lành Người đã ban cho?</a:t>
            </a:r>
            <a:endParaRPr lang="en-US" sz="66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outerShdw blurRad="38100" dist="38100" dir="2700000" algn="tl">
                    <a:srgbClr val="000000">
                      <a:alpha val="43137"/>
                    </a:srgbClr>
                  </a:outerShdw>
                </a:effectLst>
                <a:latin typeface="+mj-lt"/>
                <a:cs typeface="Times New Roman" pitchFamily="18" charset="0"/>
              </a:rPr>
              <a:t>Lạy Chúa, Lời Chúa là thần khí và là sự sống. Chua có những lời đem lại sự sống đời đời.</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BẢY</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628633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222427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vi-VN" sz="4900" b="1">
                <a:solidFill>
                  <a:srgbClr val="003399"/>
                </a:solidFill>
                <a:effectLst>
                  <a:outerShdw blurRad="38100" dist="38100" dir="2700000" algn="tl">
                    <a:srgbClr val="000000">
                      <a:alpha val="43137"/>
                    </a:srgbClr>
                  </a:outerShdw>
                </a:effectLst>
                <a:latin typeface="+mj-lt"/>
              </a:rPr>
              <a:t>Thánh, Nhờ lời chuyển cầu của Đức Trinh Nữ Maria, Nữ Vương các Tông đồ và là Mẹ của Hội Thánh,</a:t>
            </a:r>
            <a:endParaRPr lang="en-US" sz="4900"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12236217"/>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1">
                <a:solidFill>
                  <a:srgbClr val="C00000"/>
                </a:solidFill>
                <a:effectLst>
                  <a:outerShdw blurRad="38100" dist="38100" dir="2700000" algn="tl">
                    <a:srgbClr val="000000">
                      <a:alpha val="43137"/>
                    </a:srgbClr>
                  </a:outerShdw>
                </a:effectLst>
                <a:latin typeface="+mj-lt"/>
                <a:cs typeface="Times New Roman" pitchFamily="18" charset="0"/>
              </a:rPr>
              <a:t>Amen.</a:t>
            </a:r>
            <a:endParaRPr lang="en-US" sz="5400" b="1">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2445492"/>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939</Words>
  <Application>Microsoft Office PowerPoint</Application>
  <PresentationFormat>On-screen Show (16:9)</PresentationFormat>
  <Paragraphs>170</Paragraphs>
  <Slides>75</Slides>
  <Notes>0</Notes>
  <HiddenSlides>0</HiddenSlides>
  <MMClips>0</MMClips>
  <ScaleCrop>false</ScaleCrop>
  <HeadingPairs>
    <vt:vector size="4" baseType="variant">
      <vt:variant>
        <vt:lpstr>Theme</vt:lpstr>
      </vt:variant>
      <vt:variant>
        <vt:i4>25</vt:i4>
      </vt:variant>
      <vt:variant>
        <vt:lpstr>Slide Titles</vt:lpstr>
      </vt:variant>
      <vt:variant>
        <vt:i4>75</vt:i4>
      </vt:variant>
    </vt:vector>
  </HeadingPairs>
  <TitlesOfParts>
    <vt:vector size="100" baseType="lpstr">
      <vt:lpstr>Office Theme</vt:lpstr>
      <vt:lpstr>1_Office Theme</vt:lpstr>
      <vt:lpstr>3_Office Theme</vt:lpstr>
      <vt:lpstr>4_Office Theme</vt:lpstr>
      <vt:lpstr>5_Office Theme</vt:lpstr>
      <vt:lpstr>6_Office Theme</vt:lpstr>
      <vt:lpstr>7_Office Theme</vt:lpstr>
      <vt:lpstr>9_Office Theme</vt:lpstr>
      <vt:lpstr>8_Office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36_Default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20</cp:revision>
  <dcterms:created xsi:type="dcterms:W3CDTF">2022-10-30T00:36:35Z</dcterms:created>
  <dcterms:modified xsi:type="dcterms:W3CDTF">2023-04-11T14:22:48Z</dcterms:modified>
</cp:coreProperties>
</file>