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80" r:id="rId11"/>
    <p:sldMasterId id="2147483792" r:id="rId12"/>
    <p:sldMasterId id="2147483804" r:id="rId13"/>
    <p:sldMasterId id="2147483816" r:id="rId14"/>
    <p:sldMasterId id="2147483828" r:id="rId15"/>
    <p:sldMasterId id="2147483840" r:id="rId16"/>
    <p:sldMasterId id="2147483852" r:id="rId17"/>
    <p:sldMasterId id="2147483876" r:id="rId18"/>
    <p:sldMasterId id="2147483888" r:id="rId19"/>
    <p:sldMasterId id="2147483900" r:id="rId20"/>
    <p:sldMasterId id="2147483948" r:id="rId21"/>
    <p:sldMasterId id="2147483968" r:id="rId22"/>
  </p:sldMasterIdLst>
  <p:sldIdLst>
    <p:sldId id="261" r:id="rId23"/>
    <p:sldId id="299" r:id="rId24"/>
    <p:sldId id="300" r:id="rId25"/>
    <p:sldId id="301" r:id="rId26"/>
    <p:sldId id="302" r:id="rId27"/>
    <p:sldId id="303" r:id="rId28"/>
    <p:sldId id="304" r:id="rId29"/>
    <p:sldId id="305" r:id="rId30"/>
    <p:sldId id="306" r:id="rId31"/>
    <p:sldId id="266" r:id="rId32"/>
    <p:sldId id="256" r:id="rId33"/>
    <p:sldId id="350" r:id="rId34"/>
    <p:sldId id="307" r:id="rId35"/>
    <p:sldId id="308" r:id="rId36"/>
    <p:sldId id="257" r:id="rId37"/>
    <p:sldId id="258" r:id="rId38"/>
    <p:sldId id="351" r:id="rId39"/>
    <p:sldId id="309" r:id="rId40"/>
    <p:sldId id="311" r:id="rId41"/>
    <p:sldId id="259" r:id="rId42"/>
    <p:sldId id="267" r:id="rId43"/>
    <p:sldId id="314" r:id="rId44"/>
    <p:sldId id="316" r:id="rId45"/>
    <p:sldId id="293" r:id="rId46"/>
    <p:sldId id="271" r:id="rId47"/>
    <p:sldId id="352" r:id="rId48"/>
    <p:sldId id="312" r:id="rId49"/>
    <p:sldId id="313" r:id="rId50"/>
    <p:sldId id="270" r:id="rId51"/>
    <p:sldId id="353" r:id="rId52"/>
    <p:sldId id="320" r:id="rId53"/>
    <p:sldId id="317" r:id="rId54"/>
    <p:sldId id="294" r:id="rId55"/>
    <p:sldId id="291" r:id="rId56"/>
    <p:sldId id="354" r:id="rId57"/>
    <p:sldId id="324" r:id="rId58"/>
    <p:sldId id="325" r:id="rId59"/>
    <p:sldId id="292" r:id="rId60"/>
    <p:sldId id="276" r:id="rId61"/>
    <p:sldId id="328" r:id="rId62"/>
    <p:sldId id="355" r:id="rId63"/>
    <p:sldId id="288" r:id="rId64"/>
    <p:sldId id="278" r:id="rId65"/>
    <p:sldId id="356" r:id="rId66"/>
    <p:sldId id="326" r:id="rId67"/>
    <p:sldId id="327" r:id="rId68"/>
    <p:sldId id="279" r:id="rId69"/>
    <p:sldId id="280" r:id="rId70"/>
    <p:sldId id="331" r:id="rId71"/>
    <p:sldId id="357" r:id="rId72"/>
    <p:sldId id="281" r:id="rId73"/>
    <p:sldId id="282" r:id="rId74"/>
    <p:sldId id="358" r:id="rId75"/>
    <p:sldId id="333" r:id="rId76"/>
    <p:sldId id="334" r:id="rId77"/>
    <p:sldId id="283" r:id="rId78"/>
    <p:sldId id="284" r:id="rId79"/>
    <p:sldId id="349" r:id="rId80"/>
    <p:sldId id="360" r:id="rId81"/>
    <p:sldId id="285" r:id="rId82"/>
    <p:sldId id="286" r:id="rId83"/>
    <p:sldId id="361" r:id="rId84"/>
    <p:sldId id="338" r:id="rId85"/>
    <p:sldId id="339" r:id="rId86"/>
    <p:sldId id="287"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6" Type="http://schemas.openxmlformats.org/officeDocument/2006/relationships/slide" Target="slides/slide54.xml"/><Relationship Id="rId84" Type="http://schemas.openxmlformats.org/officeDocument/2006/relationships/slide" Target="slides/slide62.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slide" Target="slides/slide57.xml"/><Relationship Id="rId87" Type="http://schemas.openxmlformats.org/officeDocument/2006/relationships/slide" Target="slides/slide65.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slide" Target="slides/slide60.xml"/><Relationship Id="rId90"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878992"/>
      </p:ext>
    </p:extLst>
  </p:cSld>
  <p:clrMapOvr>
    <a:masterClrMapping/>
  </p:clrMapOvr>
  <p:transition spd="slow" advClick="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847635"/>
      </p:ext>
    </p:extLst>
  </p:cSld>
  <p:clrMapOvr>
    <a:masterClrMapping/>
  </p:clrMapOvr>
  <p:transition spd="slow" advClick="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223787"/>
      </p:ext>
    </p:extLst>
  </p:cSld>
  <p:clrMapOvr>
    <a:masterClrMapping/>
  </p:clrMapOvr>
  <p:transition spd="slow" advClick="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32774"/>
      </p:ext>
    </p:extLst>
  </p:cSld>
  <p:clrMapOvr>
    <a:masterClrMapping/>
  </p:clrMapOvr>
  <p:transition spd="slow" advClick="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049498"/>
      </p:ext>
    </p:extLst>
  </p:cSld>
  <p:clrMapOvr>
    <a:masterClrMapping/>
  </p:clrMapOvr>
  <p:transition spd="slow" advClick="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749351"/>
      </p:ext>
    </p:extLst>
  </p:cSld>
  <p:clrMapOvr>
    <a:masterClrMapping/>
  </p:clrMapOvr>
  <p:transition spd="slow" advClick="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435092"/>
      </p:ext>
    </p:extLst>
  </p:cSld>
  <p:clrMapOvr>
    <a:masterClrMapping/>
  </p:clrMapOvr>
  <p:transition spd="slow" advClick="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701436"/>
      </p:ext>
    </p:extLst>
  </p:cSld>
  <p:clrMapOvr>
    <a:masterClrMapping/>
  </p:clrMapOvr>
  <p:transition spd="slow" advClick="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318305"/>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54485"/>
      </p:ext>
    </p:extLst>
  </p:cSld>
  <p:clrMapOvr>
    <a:masterClrMapping/>
  </p:clrMapOvr>
  <p:transition spd="slow" advClick="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108959"/>
      </p:ext>
    </p:extLst>
  </p:cSld>
  <p:clrMapOvr>
    <a:masterClrMapping/>
  </p:clrMapOvr>
  <p:transition spd="slow" advClick="0"/>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612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3142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6790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9338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4129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9623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7093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611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359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1887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4537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8566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387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8929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7299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3152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316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4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1662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079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2907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1036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8671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7592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2605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5646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0006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335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6629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7182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7223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485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6235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7418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40425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77644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7913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70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33228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2691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7643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0358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74206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8394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36507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14758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3953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818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1766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2094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45413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3562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65024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12644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01360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3650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1475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395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81859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17664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20942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4541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3562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6502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1264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0136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46273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031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15674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8748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00559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56148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23019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79590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8764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51237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6795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46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03151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15674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8748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00559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56148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23019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7959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8764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51237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67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00645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572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11888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418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68516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20064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02496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0323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03040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543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90110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40207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0262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62272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96963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27330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85084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68082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5188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778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2981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36915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45666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68329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13152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18509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93056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344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65305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368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96322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32861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516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68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147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410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4872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6924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0935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1939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8197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2848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173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6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13341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18132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04962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05532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17207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59697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59697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4837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4837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76446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86958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751082"/>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3141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3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55.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8.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10.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9.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3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1.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dirty="0">
              <a:solidFill>
                <a:srgbClr val="FFFF00"/>
              </a:solidFill>
              <a:effectLst/>
              <a:latin typeface="+mj-lt"/>
              <a:cs typeface="Times New Roman" pitchFamily="18" charset="0"/>
            </a:endParaRPr>
          </a:p>
          <a:p>
            <a:endParaRPr lang="en-US" b="1" dirty="0">
              <a:solidFill>
                <a:srgbClr val="FFFF00"/>
              </a:solidFill>
              <a:effectLst/>
              <a:latin typeface="+mj-lt"/>
              <a:cs typeface="Times New Roman" pitchFamily="18" charset="0"/>
            </a:endParaRPr>
          </a:p>
          <a:p>
            <a:r>
              <a:rPr lang="en-US" sz="4400" b="1" dirty="0">
                <a:solidFill>
                  <a:srgbClr val="FFFF00"/>
                </a:solidFill>
                <a:effectLst/>
                <a:latin typeface="+mj-lt"/>
                <a:cs typeface="Times New Roman" pitchFamily="18" charset="0"/>
              </a:rPr>
              <a:t>ĐÁP CA </a:t>
            </a:r>
          </a:p>
          <a:p>
            <a:r>
              <a:rPr lang="en-US" sz="4400" b="1" dirty="0">
                <a:solidFill>
                  <a:srgbClr val="FFFF00"/>
                </a:solidFill>
                <a:effectLst/>
                <a:latin typeface="+mj-lt"/>
                <a:cs typeface="Times New Roman" pitchFamily="18" charset="0"/>
              </a:rPr>
              <a:t>SAU CHÚA NHẬT IX </a:t>
            </a:r>
          </a:p>
          <a:p>
            <a:r>
              <a:rPr lang="en-US" sz="4400" b="1"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dirty="0">
              <a:solidFill>
                <a:srgbClr val="FFFF00"/>
              </a:solidFill>
              <a:effectLst/>
              <a:latin typeface="+mj-lt"/>
              <a:cs typeface="Times New Roman" pitchFamily="18" charset="0"/>
            </a:endParaRPr>
          </a:p>
          <a:p>
            <a:endParaRPr lang="en-US" b="1" dirty="0">
              <a:solidFill>
                <a:srgbClr val="FFFF00"/>
              </a:solidFill>
              <a:effectLst/>
              <a:latin typeface="+mj-lt"/>
              <a:cs typeface="Times New Roman" pitchFamily="18" charset="0"/>
            </a:endParaRPr>
          </a:p>
          <a:p>
            <a:r>
              <a:rPr lang="en-US" sz="4400" b="1" dirty="0">
                <a:solidFill>
                  <a:srgbClr val="FFFF00"/>
                </a:solidFill>
                <a:effectLst/>
                <a:latin typeface="+mj-lt"/>
                <a:cs typeface="Times New Roman" pitchFamily="18" charset="0"/>
              </a:rPr>
              <a:t>THỨ HAI</a:t>
            </a:r>
          </a:p>
          <a:p>
            <a:r>
              <a:rPr lang="vi-VN" sz="4400" b="1" dirty="0">
                <a:solidFill>
                  <a:srgbClr val="FFFF00"/>
                </a:solidFill>
                <a:effectLst/>
                <a:latin typeface="+mj-lt"/>
                <a:cs typeface="Times New Roman" pitchFamily="18" charset="0"/>
              </a:rPr>
              <a:t>SAU CHÚA NHẬT </a:t>
            </a:r>
            <a:r>
              <a:rPr lang="en-US" sz="4400" b="1" dirty="0">
                <a:solidFill>
                  <a:srgbClr val="FFFF00"/>
                </a:solidFill>
                <a:latin typeface="+mj-lt"/>
                <a:cs typeface="Times New Roman" pitchFamily="18" charset="0"/>
              </a:rPr>
              <a:t>IX</a:t>
            </a:r>
            <a:r>
              <a:rPr lang="vi-VN" sz="4400" b="1" dirty="0">
                <a:solidFill>
                  <a:srgbClr val="FFFF00"/>
                </a:solidFill>
                <a:effectLst/>
                <a:latin typeface="+mj-lt"/>
                <a:cs typeface="Times New Roman" pitchFamily="18" charset="0"/>
              </a:rPr>
              <a:t> </a:t>
            </a:r>
          </a:p>
          <a:p>
            <a:r>
              <a:rPr lang="vi-VN" sz="4400" b="1"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B234C-2426-00AD-8EAD-664DA9790BA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D9584F49-8C09-3BCC-FD03-B79D93500E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5044" y="1200150"/>
            <a:ext cx="6033911" cy="3394075"/>
          </a:xfrm>
        </p:spPr>
      </p:pic>
      <p:pic>
        <p:nvPicPr>
          <p:cNvPr id="7" name="Picture 6">
            <a:extLst>
              <a:ext uri="{FF2B5EF4-FFF2-40B4-BE49-F238E27FC236}">
                <a16:creationId xmlns:a16="http://schemas.microsoft.com/office/drawing/2014/main" xmlns="" id="{EF13E02A-A28B-8D0F-FD24-98750A331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7630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pic>
        <p:nvPicPr>
          <p:cNvPr id="4" name="Picture 3">
            <a:extLst>
              <a:ext uri="{FF2B5EF4-FFF2-40B4-BE49-F238E27FC236}">
                <a16:creationId xmlns:a16="http://schemas.microsoft.com/office/drawing/2014/main" xmlns="" id="{5F180E44-1B69-CA43-B33D-7606D18E8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61706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66700" y="133350"/>
            <a:ext cx="67437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dirty="0" err="1">
                <a:solidFill>
                  <a:schemeClr val="bg1"/>
                </a:solidFill>
              </a:rPr>
              <a:t>Hạnh</a:t>
            </a:r>
            <a:r>
              <a:rPr lang="en-US" sz="3200" dirty="0">
                <a:solidFill>
                  <a:schemeClr val="bg1"/>
                </a:solidFill>
              </a:rPr>
              <a:t> </a:t>
            </a:r>
            <a:r>
              <a:rPr lang="en-US" sz="3200" dirty="0" err="1">
                <a:solidFill>
                  <a:schemeClr val="bg1"/>
                </a:solidFill>
              </a:rPr>
              <a:t>phúc</a:t>
            </a:r>
            <a:r>
              <a:rPr lang="en-US" sz="3200" dirty="0">
                <a:solidFill>
                  <a:schemeClr val="bg1"/>
                </a:solidFill>
              </a:rPr>
              <a:t> </a:t>
            </a:r>
            <a:r>
              <a:rPr lang="en-US" sz="3200" dirty="0" err="1">
                <a:solidFill>
                  <a:schemeClr val="bg1"/>
                </a:solidFill>
              </a:rPr>
              <a:t>thay</a:t>
            </a:r>
            <a:r>
              <a:rPr lang="en-US" sz="3200" dirty="0">
                <a:solidFill>
                  <a:schemeClr val="bg1"/>
                </a:solidFill>
              </a:rPr>
              <a:t> </a:t>
            </a:r>
            <a:r>
              <a:rPr lang="en-US" sz="3200" dirty="0" err="1">
                <a:solidFill>
                  <a:schemeClr val="bg1"/>
                </a:solidFill>
              </a:rPr>
              <a:t>người</a:t>
            </a:r>
            <a:r>
              <a:rPr lang="en-US" sz="3200" dirty="0">
                <a:solidFill>
                  <a:schemeClr val="bg1"/>
                </a:solidFill>
              </a:rPr>
              <a:t> </a:t>
            </a:r>
            <a:r>
              <a:rPr lang="en-US" sz="3200" dirty="0" err="1">
                <a:solidFill>
                  <a:schemeClr val="bg1"/>
                </a:solidFill>
              </a:rPr>
              <a:t>kính</a:t>
            </a:r>
            <a:r>
              <a:rPr lang="en-US" sz="3200" dirty="0">
                <a:solidFill>
                  <a:schemeClr val="bg1"/>
                </a:solidFill>
              </a:rPr>
              <a:t> </a:t>
            </a:r>
            <a:r>
              <a:rPr lang="en-US" sz="3200" dirty="0" err="1">
                <a:solidFill>
                  <a:schemeClr val="bg1"/>
                </a:solidFill>
              </a:rPr>
              <a:t>sợ</a:t>
            </a:r>
            <a:r>
              <a:rPr lang="en-US" sz="3200" dirty="0">
                <a:solidFill>
                  <a:schemeClr val="bg1"/>
                </a:solidFill>
              </a:rPr>
              <a:t> </a:t>
            </a:r>
            <a:r>
              <a:rPr lang="en-US" sz="3200" dirty="0" err="1">
                <a:solidFill>
                  <a:schemeClr val="bg1"/>
                </a:solidFill>
              </a:rPr>
              <a:t>Chúa</a:t>
            </a:r>
            <a:endParaRPr lang="en-US" sz="3200" dirty="0">
              <a:solidFill>
                <a:schemeClr val="bg1"/>
              </a:solidFill>
            </a:endParaRPr>
          </a:p>
          <a:p>
            <a:r>
              <a:rPr lang="en-US" sz="3200" i="1">
                <a:solidFill>
                  <a:schemeClr val="bg1"/>
                </a:solidFill>
              </a:rPr>
              <a:t>                                      </a:t>
            </a:r>
            <a:r>
              <a:rPr lang="en-US" sz="3200" i="1" smtClean="0">
                <a:solidFill>
                  <a:schemeClr val="bg1"/>
                </a:solidFill>
              </a:rPr>
              <a:t>Tv. 111</a:t>
            </a:r>
            <a:endParaRPr lang="vi-VN" sz="3200" i="1" dirty="0">
              <a:solidFill>
                <a:schemeClr val="bg1"/>
              </a:solidFill>
            </a:endParaRPr>
          </a:p>
        </p:txBody>
      </p:sp>
      <p:sp>
        <p:nvSpPr>
          <p:cNvPr id="4" name="TextBox 3"/>
          <p:cNvSpPr txBox="1"/>
          <p:nvPr/>
        </p:nvSpPr>
        <p:spPr>
          <a:xfrm>
            <a:off x="4953000" y="4248150"/>
            <a:ext cx="3886200" cy="584775"/>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Tô</a:t>
            </a:r>
            <a:r>
              <a:rPr lang="en-US" sz="3200" dirty="0">
                <a:solidFill>
                  <a:schemeClr val="bg1"/>
                </a:solidFill>
              </a:rPr>
              <a:t>-bi-a</a:t>
            </a:r>
          </a:p>
        </p:txBody>
      </p:sp>
    </p:spTree>
    <p:extLst>
      <p:ext uri="{BB962C8B-B14F-4D97-AF65-F5344CB8AC3E}">
        <p14:creationId xmlns:p14="http://schemas.microsoft.com/office/powerpoint/2010/main" val="3161706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800" b="1" dirty="0">
                <a:solidFill>
                  <a:schemeClr val="bg1"/>
                </a:solidFill>
                <a:effectLst/>
                <a:latin typeface="+mj-lt"/>
                <a:cs typeface="Times New Roman" pitchFamily="18" charset="0"/>
              </a:rPr>
              <a:t>H</a:t>
            </a:r>
            <a:r>
              <a:rPr lang="en-US" sz="8800" b="1" dirty="0" err="1">
                <a:solidFill>
                  <a:schemeClr val="bg1"/>
                </a:solidFill>
                <a:latin typeface="+mj-lt"/>
                <a:cs typeface="Times New Roman" pitchFamily="18" charset="0"/>
              </a:rPr>
              <a:t>ạnh</a:t>
            </a:r>
            <a:r>
              <a:rPr lang="en-US" sz="8800" b="1" dirty="0">
                <a:solidFill>
                  <a:schemeClr val="bg1"/>
                </a:solidFill>
                <a:latin typeface="+mj-lt"/>
                <a:cs typeface="Times New Roman" pitchFamily="18" charset="0"/>
              </a:rPr>
              <a:t> </a:t>
            </a:r>
            <a:r>
              <a:rPr lang="en-US" sz="8800" b="1" dirty="0" err="1">
                <a:solidFill>
                  <a:schemeClr val="bg1"/>
                </a:solidFill>
                <a:latin typeface="+mj-lt"/>
                <a:cs typeface="Times New Roman" pitchFamily="18" charset="0"/>
              </a:rPr>
              <a:t>phúc</a:t>
            </a:r>
            <a:r>
              <a:rPr lang="en-US" sz="8800" b="1" dirty="0">
                <a:solidFill>
                  <a:schemeClr val="bg1"/>
                </a:solidFill>
                <a:latin typeface="+mj-lt"/>
                <a:cs typeface="Times New Roman" pitchFamily="18" charset="0"/>
              </a:rPr>
              <a:t> </a:t>
            </a:r>
            <a:r>
              <a:rPr lang="en-US" sz="8800" b="1" dirty="0" err="1">
                <a:solidFill>
                  <a:schemeClr val="bg1"/>
                </a:solidFill>
                <a:latin typeface="+mj-lt"/>
                <a:cs typeface="Times New Roman" pitchFamily="18" charset="0"/>
              </a:rPr>
              <a:t>thay</a:t>
            </a:r>
            <a:r>
              <a:rPr lang="en-US" sz="8800" b="1" dirty="0">
                <a:solidFill>
                  <a:schemeClr val="bg1"/>
                </a:solidFill>
                <a:latin typeface="+mj-lt"/>
                <a:cs typeface="Times New Roman" pitchFamily="18" charset="0"/>
              </a:rPr>
              <a:t> </a:t>
            </a:r>
            <a:r>
              <a:rPr lang="en-US" sz="8800" b="1" dirty="0" err="1">
                <a:solidFill>
                  <a:schemeClr val="bg1"/>
                </a:solidFill>
                <a:latin typeface="+mj-lt"/>
                <a:cs typeface="Times New Roman" pitchFamily="18" charset="0"/>
              </a:rPr>
              <a:t>người</a:t>
            </a:r>
            <a:r>
              <a:rPr lang="en-US" sz="8800" b="1" dirty="0">
                <a:solidFill>
                  <a:schemeClr val="bg1"/>
                </a:solidFill>
                <a:latin typeface="+mj-lt"/>
                <a:cs typeface="Times New Roman" pitchFamily="18" charset="0"/>
              </a:rPr>
              <a:t> </a:t>
            </a:r>
            <a:r>
              <a:rPr lang="en-US" sz="8800" b="1" dirty="0" err="1">
                <a:solidFill>
                  <a:schemeClr val="bg1"/>
                </a:solidFill>
                <a:latin typeface="+mj-lt"/>
                <a:cs typeface="Times New Roman" pitchFamily="18" charset="0"/>
              </a:rPr>
              <a:t>kính</a:t>
            </a:r>
            <a:r>
              <a:rPr lang="en-US" sz="8800" b="1" dirty="0">
                <a:solidFill>
                  <a:schemeClr val="bg1"/>
                </a:solidFill>
                <a:latin typeface="+mj-lt"/>
                <a:cs typeface="Times New Roman" pitchFamily="18" charset="0"/>
              </a:rPr>
              <a:t> </a:t>
            </a:r>
            <a:r>
              <a:rPr lang="en-US" sz="8800" b="1" dirty="0" err="1">
                <a:solidFill>
                  <a:schemeClr val="bg1"/>
                </a:solidFill>
                <a:latin typeface="+mj-lt"/>
                <a:cs typeface="Times New Roman" pitchFamily="18" charset="0"/>
              </a:rPr>
              <a:t>sợ</a:t>
            </a:r>
            <a:r>
              <a:rPr lang="en-US" sz="8800" b="1" dirty="0">
                <a:solidFill>
                  <a:schemeClr val="bg1"/>
                </a:solidFill>
                <a:latin typeface="+mj-lt"/>
                <a:cs typeface="Times New Roman" pitchFamily="18" charset="0"/>
              </a:rPr>
              <a:t> </a:t>
            </a:r>
            <a:r>
              <a:rPr lang="en-US" sz="8800" b="1" dirty="0" err="1">
                <a:solidFill>
                  <a:schemeClr val="bg1"/>
                </a:solidFill>
                <a:latin typeface="+mj-lt"/>
                <a:cs typeface="Times New Roman" pitchFamily="18" charset="0"/>
              </a:rPr>
              <a:t>Chúa</a:t>
            </a:r>
            <a:endParaRPr lang="en-US" sz="8800" b="1"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093942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4400" b="1" dirty="0" err="1">
                <a:solidFill>
                  <a:schemeClr val="bg1"/>
                </a:solidFill>
                <a:latin typeface="+mj-lt"/>
                <a:cs typeface="Times New Roman" pitchFamily="18" charset="0"/>
              </a:rPr>
              <a:t>Lậy</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Chúa</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Giê-su</a:t>
            </a:r>
            <a:r>
              <a:rPr lang="en-US" sz="4400" b="1" dirty="0">
                <a:solidFill>
                  <a:schemeClr val="bg1"/>
                </a:solidFill>
                <a:latin typeface="+mj-lt"/>
                <a:cs typeface="Times New Roman" pitchFamily="18" charset="0"/>
              </a:rPr>
              <a:t> Ki-</a:t>
            </a:r>
            <a:r>
              <a:rPr lang="en-US" sz="4400" b="1" dirty="0" err="1">
                <a:solidFill>
                  <a:schemeClr val="bg1"/>
                </a:solidFill>
                <a:latin typeface="+mj-lt"/>
                <a:cs typeface="Times New Roman" pitchFamily="18" charset="0"/>
              </a:rPr>
              <a:t>tô</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là</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vị</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Chứng</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Nhân</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trung</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thành</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là</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Trưởng</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Tử</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trong</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số</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những</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người</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từ</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cõi</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chết</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trỗi</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dậy</a:t>
            </a:r>
            <a:r>
              <a:rPr lang="en-US" sz="4400" b="1" dirty="0">
                <a:solidFill>
                  <a:schemeClr val="bg1"/>
                </a:solidFill>
                <a:latin typeface="+mj-lt"/>
                <a:cs typeface="Times New Roman" pitchFamily="18" charset="0"/>
              </a:rPr>
              <a:t> , </a:t>
            </a:r>
            <a:r>
              <a:rPr lang="en-US" sz="4400" b="1" dirty="0" err="1">
                <a:solidFill>
                  <a:schemeClr val="bg1"/>
                </a:solidFill>
                <a:latin typeface="+mj-lt"/>
                <a:cs typeface="Times New Roman" pitchFamily="18" charset="0"/>
              </a:rPr>
              <a:t>Chúa</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đã</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yêu</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mến</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chúng</a:t>
            </a:r>
            <a:r>
              <a:rPr lang="en-US" sz="4400" b="1" dirty="0">
                <a:solidFill>
                  <a:schemeClr val="bg1"/>
                </a:solidFill>
                <a:latin typeface="+mj-lt"/>
                <a:cs typeface="Times New Roman" pitchFamily="18" charset="0"/>
              </a:rPr>
              <a:t> con , </a:t>
            </a:r>
            <a:r>
              <a:rPr lang="en-US" sz="4400" b="1" dirty="0" err="1">
                <a:solidFill>
                  <a:schemeClr val="bg1"/>
                </a:solidFill>
                <a:latin typeface="+mj-lt"/>
                <a:cs typeface="Times New Roman" pitchFamily="18" charset="0"/>
              </a:rPr>
              <a:t>và</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đã</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lấy</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máu</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mình</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rửa</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sạch</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tội</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lỗi</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chúng</a:t>
            </a:r>
            <a:r>
              <a:rPr lang="en-US" sz="4400" b="1" dirty="0">
                <a:solidFill>
                  <a:schemeClr val="bg1"/>
                </a:solidFill>
                <a:latin typeface="+mj-lt"/>
                <a:cs typeface="Times New Roman" pitchFamily="18" charset="0"/>
              </a:rPr>
              <a:t> con.</a:t>
            </a:r>
            <a:endParaRPr lang="en-US" sz="4400" b="1"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409394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pic>
        <p:nvPicPr>
          <p:cNvPr id="4" name="Picture 3">
            <a:extLst>
              <a:ext uri="{FF2B5EF4-FFF2-40B4-BE49-F238E27FC236}">
                <a16:creationId xmlns:a16="http://schemas.microsoft.com/office/drawing/2014/main" xmlns="" id="{5F180E44-1B69-CA43-B33D-7606D18E8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8957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9575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852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2737549"/>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FFFF00"/>
              </a:solidFill>
              <a:effectLst/>
              <a:latin typeface="+mj-lt"/>
              <a:cs typeface="Times New Roman" pitchFamily="18" charset="0"/>
            </a:endParaRPr>
          </a:p>
          <a:p>
            <a:endParaRPr lang="en-US" sz="4400" b="1" dirty="0">
              <a:solidFill>
                <a:srgbClr val="FFFF00"/>
              </a:solidFill>
              <a:effectLst/>
              <a:latin typeface="+mj-lt"/>
              <a:cs typeface="Times New Roman" pitchFamily="18" charset="0"/>
            </a:endParaRPr>
          </a:p>
          <a:p>
            <a:r>
              <a:rPr lang="en-US" sz="4400" b="1" dirty="0">
                <a:solidFill>
                  <a:srgbClr val="FFFF00"/>
                </a:solidFill>
                <a:effectLst/>
                <a:latin typeface="+mj-lt"/>
                <a:cs typeface="Times New Roman" pitchFamily="18" charset="0"/>
              </a:rPr>
              <a:t>THỨ BA</a:t>
            </a:r>
          </a:p>
          <a:p>
            <a:r>
              <a:rPr lang="vi-VN" sz="4400" b="1" dirty="0">
                <a:solidFill>
                  <a:srgbClr val="FFFF00"/>
                </a:solidFill>
                <a:effectLst/>
                <a:latin typeface="+mj-lt"/>
                <a:cs typeface="Times New Roman" pitchFamily="18" charset="0"/>
              </a:rPr>
              <a:t>SAU CHÚA NHẬT </a:t>
            </a:r>
            <a:r>
              <a:rPr lang="en-US" sz="4400" b="1" dirty="0">
                <a:solidFill>
                  <a:srgbClr val="FFFF00"/>
                </a:solidFill>
                <a:effectLst/>
                <a:latin typeface="+mj-lt"/>
                <a:cs typeface="Times New Roman" pitchFamily="18" charset="0"/>
              </a:rPr>
              <a:t>IX</a:t>
            </a:r>
            <a:endParaRPr lang="vi-VN" sz="4400" b="1" dirty="0">
              <a:solidFill>
                <a:srgbClr val="FFFF00"/>
              </a:solidFill>
              <a:effectLst/>
              <a:latin typeface="+mj-lt"/>
              <a:cs typeface="Times New Roman" pitchFamily="18" charset="0"/>
            </a:endParaRPr>
          </a:p>
          <a:p>
            <a:r>
              <a:rPr lang="vi-VN" sz="4400" b="1"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346386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xmlns="" id="{FFDFDB9D-9E35-98DE-108E-543841ED1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9771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57200" y="285749"/>
            <a:ext cx="7924800" cy="1200329"/>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r>
              <a:rPr lang="en-US" sz="3600" dirty="0" err="1">
                <a:solidFill>
                  <a:schemeClr val="bg1"/>
                </a:solidFill>
              </a:rPr>
              <a:t>Người</a:t>
            </a:r>
            <a:r>
              <a:rPr lang="en-US" sz="3600" dirty="0">
                <a:solidFill>
                  <a:schemeClr val="bg1"/>
                </a:solidFill>
              </a:rPr>
              <a:t> </a:t>
            </a:r>
            <a:r>
              <a:rPr lang="en-US" sz="3600" dirty="0" err="1">
                <a:solidFill>
                  <a:schemeClr val="bg1"/>
                </a:solidFill>
              </a:rPr>
              <a:t>công</a:t>
            </a:r>
            <a:r>
              <a:rPr lang="en-US" sz="3600" dirty="0">
                <a:solidFill>
                  <a:schemeClr val="bg1"/>
                </a:solidFill>
              </a:rPr>
              <a:t> </a:t>
            </a:r>
            <a:r>
              <a:rPr lang="en-US" sz="3600" dirty="0" err="1">
                <a:solidFill>
                  <a:schemeClr val="bg1"/>
                </a:solidFill>
              </a:rPr>
              <a:t>chính</a:t>
            </a:r>
            <a:r>
              <a:rPr lang="en-US" sz="3600" dirty="0">
                <a:solidFill>
                  <a:schemeClr val="bg1"/>
                </a:solidFill>
              </a:rPr>
              <a:t> an </a:t>
            </a:r>
            <a:r>
              <a:rPr lang="en-US" sz="3600" dirty="0" err="1">
                <a:solidFill>
                  <a:schemeClr val="bg1"/>
                </a:solidFill>
              </a:rPr>
              <a:t>tâm</a:t>
            </a:r>
            <a:r>
              <a:rPr lang="en-US" sz="3600" dirty="0">
                <a:solidFill>
                  <a:schemeClr val="bg1"/>
                </a:solidFill>
              </a:rPr>
              <a:t> tin </a:t>
            </a:r>
            <a:r>
              <a:rPr lang="en-US" sz="3600" dirty="0" err="1">
                <a:solidFill>
                  <a:schemeClr val="bg1"/>
                </a:solidFill>
              </a:rPr>
              <a:t>vào</a:t>
            </a:r>
            <a:r>
              <a:rPr lang="en-US" sz="3600" dirty="0">
                <a:solidFill>
                  <a:schemeClr val="bg1"/>
                </a:solidFill>
              </a:rPr>
              <a:t> </a:t>
            </a:r>
            <a:r>
              <a:rPr lang="en-US" sz="3600" dirty="0" err="1">
                <a:solidFill>
                  <a:schemeClr val="bg1"/>
                </a:solidFill>
              </a:rPr>
              <a:t>Chúa</a:t>
            </a:r>
            <a:r>
              <a:rPr lang="en-US" sz="3600" dirty="0">
                <a:solidFill>
                  <a:schemeClr val="bg1"/>
                </a:solidFill>
              </a:rPr>
              <a:t>.</a:t>
            </a:r>
          </a:p>
          <a:p>
            <a:r>
              <a:rPr lang="en-US" sz="3600">
                <a:solidFill>
                  <a:schemeClr val="bg1"/>
                </a:solidFill>
              </a:rPr>
              <a:t>                           </a:t>
            </a:r>
            <a:r>
              <a:rPr lang="en-US" sz="3600" i="1">
                <a:solidFill>
                  <a:schemeClr val="bg1"/>
                </a:solidFill>
              </a:rPr>
              <a:t>               </a:t>
            </a:r>
            <a:r>
              <a:rPr lang="en-US" sz="3600" i="1" smtClean="0">
                <a:solidFill>
                  <a:schemeClr val="bg1"/>
                </a:solidFill>
              </a:rPr>
              <a:t>Tv. </a:t>
            </a:r>
            <a:r>
              <a:rPr lang="en-US" sz="3600" i="1" dirty="0">
                <a:solidFill>
                  <a:schemeClr val="bg1"/>
                </a:solidFill>
              </a:rPr>
              <a:t>111</a:t>
            </a:r>
            <a:endParaRPr lang="vi-VN" sz="3600" i="1" dirty="0">
              <a:solidFill>
                <a:schemeClr val="bg1"/>
              </a:solidFill>
            </a:endParaRPr>
          </a:p>
        </p:txBody>
      </p:sp>
      <p:sp>
        <p:nvSpPr>
          <p:cNvPr id="4" name="TextBox 3"/>
          <p:cNvSpPr txBox="1"/>
          <p:nvPr/>
        </p:nvSpPr>
        <p:spPr>
          <a:xfrm>
            <a:off x="457200" y="4400550"/>
            <a:ext cx="8153400" cy="584775"/>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thư</a:t>
            </a:r>
            <a:r>
              <a:rPr lang="en-US" sz="3200" dirty="0">
                <a:solidFill>
                  <a:schemeClr val="bg1"/>
                </a:solidFill>
              </a:rPr>
              <a:t> </a:t>
            </a:r>
            <a:r>
              <a:rPr lang="en-US" sz="3200" dirty="0" err="1">
                <a:solidFill>
                  <a:schemeClr val="bg1"/>
                </a:solidFill>
              </a:rPr>
              <a:t>thứ</a:t>
            </a:r>
            <a:r>
              <a:rPr lang="en-US" sz="3200" dirty="0">
                <a:solidFill>
                  <a:schemeClr val="bg1"/>
                </a:solidFill>
              </a:rPr>
              <a:t> </a:t>
            </a:r>
            <a:r>
              <a:rPr lang="en-US" sz="3200" dirty="0" err="1">
                <a:solidFill>
                  <a:schemeClr val="bg1"/>
                </a:solidFill>
              </a:rPr>
              <a:t>hai</a:t>
            </a:r>
            <a:r>
              <a:rPr lang="en-US" sz="3200" dirty="0">
                <a:solidFill>
                  <a:schemeClr val="bg1"/>
                </a:solidFill>
              </a:rPr>
              <a:t> </a:t>
            </a:r>
            <a:r>
              <a:rPr lang="en-US" sz="3200" dirty="0" err="1">
                <a:solidFill>
                  <a:schemeClr val="bg1"/>
                </a:solidFill>
              </a:rPr>
              <a:t>của</a:t>
            </a:r>
            <a:r>
              <a:rPr lang="en-US" sz="3200" dirty="0">
                <a:solidFill>
                  <a:schemeClr val="bg1"/>
                </a:solidFill>
              </a:rPr>
              <a:t> </a:t>
            </a:r>
            <a:r>
              <a:rPr lang="en-US" sz="3200" dirty="0" err="1">
                <a:solidFill>
                  <a:schemeClr val="bg1"/>
                </a:solidFill>
              </a:rPr>
              <a:t>thánh</a:t>
            </a:r>
            <a:r>
              <a:rPr lang="en-US" sz="3200" dirty="0">
                <a:solidFill>
                  <a:schemeClr val="bg1"/>
                </a:solidFill>
              </a:rPr>
              <a:t> </a:t>
            </a:r>
            <a:r>
              <a:rPr lang="en-US" sz="3200" dirty="0" err="1">
                <a:solidFill>
                  <a:schemeClr val="bg1"/>
                </a:solidFill>
              </a:rPr>
              <a:t>Phê-rô</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r>
              <a:rPr lang="en-US" sz="3200" dirty="0">
                <a:solidFill>
                  <a:schemeClr val="bg1"/>
                </a:solidFill>
              </a:rPr>
              <a:t> </a:t>
            </a:r>
          </a:p>
        </p:txBody>
      </p:sp>
    </p:spTree>
    <p:extLst>
      <p:ext uri="{BB962C8B-B14F-4D97-AF65-F5344CB8AC3E}">
        <p14:creationId xmlns:p14="http://schemas.microsoft.com/office/powerpoint/2010/main" val="1946540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1" dirty="0" err="1">
                <a:solidFill>
                  <a:schemeClr val="bg1"/>
                </a:solidFill>
                <a:latin typeface="+mj-lt"/>
                <a:cs typeface="Times New Roman" pitchFamily="18" charset="0"/>
              </a:rPr>
              <a:t>Người</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công</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chính</a:t>
            </a:r>
            <a:r>
              <a:rPr lang="en-US" sz="8000" b="1" dirty="0">
                <a:solidFill>
                  <a:schemeClr val="bg1"/>
                </a:solidFill>
                <a:latin typeface="+mj-lt"/>
                <a:cs typeface="Times New Roman" pitchFamily="18" charset="0"/>
              </a:rPr>
              <a:t> an </a:t>
            </a:r>
            <a:r>
              <a:rPr lang="en-US" sz="8000" b="1" dirty="0" err="1">
                <a:solidFill>
                  <a:schemeClr val="bg1"/>
                </a:solidFill>
                <a:latin typeface="+mj-lt"/>
                <a:cs typeface="Times New Roman" pitchFamily="18" charset="0"/>
              </a:rPr>
              <a:t>tâm</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và</a:t>
            </a:r>
            <a:r>
              <a:rPr lang="en-US" sz="8000" b="1" dirty="0">
                <a:solidFill>
                  <a:schemeClr val="bg1"/>
                </a:solidFill>
                <a:latin typeface="+mj-lt"/>
                <a:cs typeface="Times New Roman" pitchFamily="18" charset="0"/>
              </a:rPr>
              <a:t> tin </a:t>
            </a:r>
            <a:r>
              <a:rPr lang="en-US" sz="8000" b="1" dirty="0" err="1">
                <a:solidFill>
                  <a:schemeClr val="bg1"/>
                </a:solidFill>
                <a:latin typeface="+mj-lt"/>
                <a:cs typeface="Times New Roman" pitchFamily="18" charset="0"/>
              </a:rPr>
              <a:t>cậy</a:t>
            </a:r>
            <a:r>
              <a:rPr lang="en-US" sz="8000" b="1" dirty="0">
                <a:solidFill>
                  <a:schemeClr val="bg1"/>
                </a:solidFill>
                <a:latin typeface="+mj-lt"/>
                <a:cs typeface="Times New Roman" pitchFamily="18" charset="0"/>
              </a:rPr>
              <a:t> CHÚA.</a:t>
            </a:r>
            <a:endParaRPr lang="en-US" sz="8000" b="1"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3553401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1" dirty="0">
                <a:solidFill>
                  <a:schemeClr val="bg1"/>
                </a:solidFill>
                <a:latin typeface="+mj-lt"/>
                <a:cs typeface="Times New Roman" pitchFamily="18" charset="0"/>
              </a:rPr>
              <a:t>Xin </a:t>
            </a:r>
            <a:r>
              <a:rPr lang="en-US" sz="5400" b="1" dirty="0" err="1">
                <a:solidFill>
                  <a:schemeClr val="bg1"/>
                </a:solidFill>
                <a:latin typeface="+mj-lt"/>
                <a:cs typeface="Times New Roman" pitchFamily="18" charset="0"/>
              </a:rPr>
              <a:t>Thân</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Phụ</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Đức</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Giê-su</a:t>
            </a:r>
            <a:r>
              <a:rPr lang="en-US" sz="5400" b="1" dirty="0">
                <a:solidFill>
                  <a:schemeClr val="bg1"/>
                </a:solidFill>
                <a:latin typeface="+mj-lt"/>
                <a:cs typeface="Times New Roman" pitchFamily="18" charset="0"/>
              </a:rPr>
              <a:t> Ki-</a:t>
            </a:r>
            <a:r>
              <a:rPr lang="en-US" sz="5400" b="1" dirty="0" err="1">
                <a:solidFill>
                  <a:schemeClr val="bg1"/>
                </a:solidFill>
                <a:latin typeface="+mj-lt"/>
                <a:cs typeface="Times New Roman" pitchFamily="18" charset="0"/>
              </a:rPr>
              <a:t>tô</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Chúa</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chúng</a:t>
            </a:r>
            <a:r>
              <a:rPr lang="en-US" sz="5400" b="1" dirty="0">
                <a:solidFill>
                  <a:schemeClr val="bg1"/>
                </a:solidFill>
                <a:latin typeface="+mj-lt"/>
                <a:cs typeface="Times New Roman" pitchFamily="18" charset="0"/>
              </a:rPr>
              <a:t> ta, soi </a:t>
            </a:r>
            <a:r>
              <a:rPr lang="en-US" sz="5400" b="1" dirty="0" err="1">
                <a:solidFill>
                  <a:schemeClr val="bg1"/>
                </a:solidFill>
                <a:latin typeface="+mj-lt"/>
                <a:cs typeface="Times New Roman" pitchFamily="18" charset="0"/>
              </a:rPr>
              <a:t>trí</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mở</a:t>
            </a:r>
            <a:r>
              <a:rPr lang="en-US" sz="5400" b="1" dirty="0">
                <a:solidFill>
                  <a:schemeClr val="bg1"/>
                </a:solidFill>
                <a:latin typeface="+mj-lt"/>
                <a:cs typeface="Times New Roman" pitchFamily="18" charset="0"/>
              </a:rPr>
              <a:t> long </a:t>
            </a:r>
            <a:r>
              <a:rPr lang="en-US" sz="5400" b="1" dirty="0" err="1">
                <a:solidFill>
                  <a:schemeClr val="bg1"/>
                </a:solidFill>
                <a:latin typeface="+mj-lt"/>
                <a:cs typeface="Times New Roman" pitchFamily="18" charset="0"/>
              </a:rPr>
              <a:t>cho</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chúng</a:t>
            </a:r>
            <a:r>
              <a:rPr lang="en-US" sz="5400" b="1" dirty="0">
                <a:solidFill>
                  <a:schemeClr val="bg1"/>
                </a:solidFill>
                <a:latin typeface="+mj-lt"/>
                <a:cs typeface="Times New Roman" pitchFamily="18" charset="0"/>
              </a:rPr>
              <a:t> ta </a:t>
            </a:r>
            <a:r>
              <a:rPr lang="en-US" sz="5400" b="1" dirty="0" err="1">
                <a:solidFill>
                  <a:schemeClr val="bg1"/>
                </a:solidFill>
                <a:latin typeface="+mj-lt"/>
                <a:cs typeface="Times New Roman" pitchFamily="18" charset="0"/>
              </a:rPr>
              <a:t>thấy</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rõ</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đâu</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là</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niềm</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hy</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vọng</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ơn</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Người</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kêu</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gọi</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đem</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lại</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cho</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chúng</a:t>
            </a:r>
            <a:r>
              <a:rPr lang="en-US" sz="5400" b="1" dirty="0">
                <a:solidFill>
                  <a:schemeClr val="bg1"/>
                </a:solidFill>
                <a:latin typeface="+mj-lt"/>
                <a:cs typeface="Times New Roman" pitchFamily="18" charset="0"/>
              </a:rPr>
              <a:t> ta.</a:t>
            </a:r>
            <a:endParaRPr lang="en-US" sz="5400" b="1"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019800" y="4497169"/>
            <a:ext cx="1664237" cy="646331"/>
          </a:xfrm>
          <a:prstGeom prst="rect">
            <a:avLst/>
          </a:prstGeom>
        </p:spPr>
        <p:txBody>
          <a:bodyPr wrap="none">
            <a:spAutoFit/>
          </a:bodyPr>
          <a:lstStyle/>
          <a:p>
            <a:pPr algn="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xmlns="" id="{FFDFDB9D-9E35-98DE-108E-543841ED1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59209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0655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1737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44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65293537"/>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FFFF00"/>
              </a:solidFill>
              <a:effectLst/>
              <a:latin typeface="+mj-lt"/>
              <a:cs typeface="Times New Roman" pitchFamily="18" charset="0"/>
            </a:endParaRPr>
          </a:p>
          <a:p>
            <a:endParaRPr lang="en-US" sz="4400" b="1" dirty="0">
              <a:solidFill>
                <a:srgbClr val="FFFF00"/>
              </a:solidFill>
              <a:effectLst/>
              <a:latin typeface="+mj-lt"/>
              <a:cs typeface="Times New Roman" pitchFamily="18" charset="0"/>
            </a:endParaRPr>
          </a:p>
          <a:p>
            <a:r>
              <a:rPr lang="en-US" sz="4400" b="1" dirty="0">
                <a:solidFill>
                  <a:srgbClr val="FFFF00"/>
                </a:solidFill>
                <a:effectLst/>
                <a:latin typeface="+mj-lt"/>
                <a:cs typeface="Times New Roman" pitchFamily="18" charset="0"/>
              </a:rPr>
              <a:t>THỨ TƯ</a:t>
            </a:r>
          </a:p>
          <a:p>
            <a:r>
              <a:rPr lang="vi-VN" sz="4400" b="1" dirty="0">
                <a:solidFill>
                  <a:srgbClr val="FFFF00"/>
                </a:solidFill>
                <a:effectLst/>
                <a:latin typeface="+mj-lt"/>
                <a:cs typeface="Times New Roman" pitchFamily="18" charset="0"/>
              </a:rPr>
              <a:t>SAU CHÚA NHẬT </a:t>
            </a:r>
            <a:r>
              <a:rPr lang="en-US" sz="4400" b="1" dirty="0">
                <a:solidFill>
                  <a:srgbClr val="FFFF00"/>
                </a:solidFill>
                <a:effectLst/>
                <a:latin typeface="+mj-lt"/>
                <a:cs typeface="Times New Roman" pitchFamily="18" charset="0"/>
              </a:rPr>
              <a:t>IX</a:t>
            </a:r>
            <a:endParaRPr lang="vi-VN" sz="4400" b="1" dirty="0">
              <a:solidFill>
                <a:srgbClr val="FFFF00"/>
              </a:solidFill>
              <a:effectLst/>
              <a:latin typeface="+mj-lt"/>
              <a:cs typeface="Times New Roman" pitchFamily="18" charset="0"/>
            </a:endParaRPr>
          </a:p>
          <a:p>
            <a:r>
              <a:rPr lang="vi-VN" sz="4400" b="1"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3232761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xmlns="" id="{F1B48093-E3A1-5F30-E764-6B4C7A8A7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46468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76200" y="133350"/>
            <a:ext cx="7620000"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r>
              <a:rPr lang="en-US" sz="3200" dirty="0" err="1">
                <a:solidFill>
                  <a:schemeClr val="bg1"/>
                </a:solidFill>
              </a:rPr>
              <a:t>Lậy</a:t>
            </a:r>
            <a:r>
              <a:rPr lang="en-US" sz="3200" dirty="0">
                <a:solidFill>
                  <a:schemeClr val="bg1"/>
                </a:solidFill>
              </a:rPr>
              <a:t> </a:t>
            </a:r>
            <a:r>
              <a:rPr lang="en-US" sz="3200" dirty="0" err="1">
                <a:solidFill>
                  <a:schemeClr val="bg1"/>
                </a:solidFill>
              </a:rPr>
              <a:t>Chúa</a:t>
            </a:r>
            <a:r>
              <a:rPr lang="en-US" sz="3200" dirty="0">
                <a:solidFill>
                  <a:schemeClr val="bg1"/>
                </a:solidFill>
              </a:rPr>
              <a:t>, con </a:t>
            </a:r>
            <a:r>
              <a:rPr lang="en-US" sz="3200" dirty="0" err="1">
                <a:solidFill>
                  <a:schemeClr val="bg1"/>
                </a:solidFill>
              </a:rPr>
              <a:t>nâng</a:t>
            </a:r>
            <a:r>
              <a:rPr lang="en-US" sz="3200" dirty="0">
                <a:solidFill>
                  <a:schemeClr val="bg1"/>
                </a:solidFill>
              </a:rPr>
              <a:t> </a:t>
            </a:r>
            <a:r>
              <a:rPr lang="en-US" sz="3200" dirty="0" err="1">
                <a:solidFill>
                  <a:schemeClr val="bg1"/>
                </a:solidFill>
              </a:rPr>
              <a:t>tâm</a:t>
            </a:r>
            <a:r>
              <a:rPr lang="en-US" sz="3200" dirty="0">
                <a:solidFill>
                  <a:schemeClr val="bg1"/>
                </a:solidFill>
              </a:rPr>
              <a:t> </a:t>
            </a:r>
            <a:r>
              <a:rPr lang="en-US" sz="3200" dirty="0" err="1">
                <a:solidFill>
                  <a:schemeClr val="bg1"/>
                </a:solidFill>
              </a:rPr>
              <a:t>hồn</a:t>
            </a:r>
            <a:r>
              <a:rPr lang="en-US" sz="3200" dirty="0">
                <a:solidFill>
                  <a:schemeClr val="bg1"/>
                </a:solidFill>
              </a:rPr>
              <a:t> </a:t>
            </a:r>
            <a:r>
              <a:rPr lang="en-US" sz="3200" dirty="0" err="1">
                <a:solidFill>
                  <a:schemeClr val="bg1"/>
                </a:solidFill>
              </a:rPr>
              <a:t>lên</a:t>
            </a:r>
            <a:r>
              <a:rPr lang="en-US" sz="3200" dirty="0">
                <a:solidFill>
                  <a:schemeClr val="bg1"/>
                </a:solidFill>
              </a:rPr>
              <a:t> </a:t>
            </a:r>
            <a:r>
              <a:rPr lang="en-US" sz="3200" dirty="0" err="1">
                <a:solidFill>
                  <a:schemeClr val="bg1"/>
                </a:solidFill>
              </a:rPr>
              <a:t>cùng</a:t>
            </a:r>
            <a:r>
              <a:rPr lang="en-US" sz="3200" dirty="0">
                <a:solidFill>
                  <a:schemeClr val="bg1"/>
                </a:solidFill>
              </a:rPr>
              <a:t> </a:t>
            </a:r>
            <a:r>
              <a:rPr lang="en-US" sz="3200" dirty="0" err="1">
                <a:solidFill>
                  <a:schemeClr val="bg1"/>
                </a:solidFill>
              </a:rPr>
              <a:t>Chúa</a:t>
            </a:r>
            <a:endParaRPr lang="en-US" sz="3200" dirty="0">
              <a:solidFill>
                <a:schemeClr val="bg1"/>
              </a:solidFill>
            </a:endParaRPr>
          </a:p>
          <a:p>
            <a:r>
              <a:rPr lang="en-US" sz="3200">
                <a:solidFill>
                  <a:schemeClr val="bg1"/>
                </a:solidFill>
              </a:rPr>
              <a:t>                                               </a:t>
            </a:r>
            <a:r>
              <a:rPr lang="en-US" sz="3200" i="1" smtClean="0">
                <a:solidFill>
                  <a:schemeClr val="bg1"/>
                </a:solidFill>
              </a:rPr>
              <a:t>Tv. </a:t>
            </a:r>
            <a:r>
              <a:rPr lang="en-US" sz="3200" i="1" dirty="0">
                <a:solidFill>
                  <a:schemeClr val="bg1"/>
                </a:solidFill>
              </a:rPr>
              <a:t>24</a:t>
            </a:r>
            <a:r>
              <a:rPr lang="en-US" sz="3200" dirty="0">
                <a:solidFill>
                  <a:schemeClr val="bg1"/>
                </a:solidFill>
              </a:rPr>
              <a:t>          </a:t>
            </a:r>
            <a:endParaRPr lang="vi-VN" sz="3200" i="1" dirty="0">
              <a:solidFill>
                <a:schemeClr val="bg1"/>
              </a:solidFill>
            </a:endParaRPr>
          </a:p>
        </p:txBody>
      </p:sp>
      <p:sp>
        <p:nvSpPr>
          <p:cNvPr id="4" name="TextBox 3"/>
          <p:cNvSpPr txBox="1"/>
          <p:nvPr/>
        </p:nvSpPr>
        <p:spPr>
          <a:xfrm>
            <a:off x="196213" y="4320540"/>
            <a:ext cx="5181600" cy="523220"/>
          </a:xfrm>
          <a:prstGeom prst="rect">
            <a:avLst/>
          </a:prstGeom>
          <a:noFill/>
        </p:spPr>
        <p:txBody>
          <a:bodyPr wrap="square" rtlCol="0">
            <a:spAutoFit/>
          </a:bodyPr>
          <a:lstStyle/>
          <a:p>
            <a:r>
              <a:rPr lang="en-US" sz="2800" dirty="0" err="1">
                <a:solidFill>
                  <a:schemeClr val="bg1"/>
                </a:solidFill>
              </a:rPr>
              <a:t>Bài</a:t>
            </a:r>
            <a:r>
              <a:rPr lang="en-US" sz="2800" dirty="0">
                <a:solidFill>
                  <a:schemeClr val="bg1"/>
                </a:solidFill>
              </a:rPr>
              <a:t> </a:t>
            </a:r>
            <a:r>
              <a:rPr lang="en-US" sz="2800" dirty="0" err="1">
                <a:solidFill>
                  <a:schemeClr val="bg1"/>
                </a:solidFill>
              </a:rPr>
              <a:t>trích</a:t>
            </a:r>
            <a:r>
              <a:rPr lang="en-US" sz="2800" dirty="0">
                <a:solidFill>
                  <a:schemeClr val="bg1"/>
                </a:solidFill>
              </a:rPr>
              <a:t> </a:t>
            </a:r>
            <a:r>
              <a:rPr lang="en-US" sz="2800" dirty="0" err="1">
                <a:solidFill>
                  <a:schemeClr val="bg1"/>
                </a:solidFill>
              </a:rPr>
              <a:t>sách</a:t>
            </a:r>
            <a:r>
              <a:rPr lang="en-US" sz="2800" dirty="0">
                <a:solidFill>
                  <a:schemeClr val="bg1"/>
                </a:solidFill>
              </a:rPr>
              <a:t> </a:t>
            </a:r>
            <a:r>
              <a:rPr lang="en-US" sz="2800" dirty="0" err="1">
                <a:solidFill>
                  <a:schemeClr val="bg1"/>
                </a:solidFill>
              </a:rPr>
              <a:t>Tô</a:t>
            </a:r>
            <a:r>
              <a:rPr lang="en-US" sz="2800" dirty="0">
                <a:solidFill>
                  <a:schemeClr val="bg1"/>
                </a:solidFill>
              </a:rPr>
              <a:t> bi-a.</a:t>
            </a:r>
          </a:p>
        </p:txBody>
      </p:sp>
    </p:spTree>
    <p:extLst>
      <p:ext uri="{BB962C8B-B14F-4D97-AF65-F5344CB8AC3E}">
        <p14:creationId xmlns:p14="http://schemas.microsoft.com/office/powerpoint/2010/main" val="1946540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800" b="1" dirty="0">
                <a:solidFill>
                  <a:schemeClr val="bg1"/>
                </a:solidFill>
                <a:effectLst/>
                <a:latin typeface="+mj-lt"/>
                <a:cs typeface="Times New Roman" pitchFamily="18" charset="0"/>
              </a:rPr>
              <a:t>Lạy Chúa, </a:t>
            </a:r>
            <a:r>
              <a:rPr lang="en-US" sz="8800" b="1" dirty="0">
                <a:solidFill>
                  <a:schemeClr val="bg1"/>
                </a:solidFill>
                <a:latin typeface="+mj-lt"/>
                <a:cs typeface="Times New Roman" pitchFamily="18" charset="0"/>
              </a:rPr>
              <a:t>con </a:t>
            </a:r>
            <a:r>
              <a:rPr lang="en-US" sz="8800" b="1" dirty="0" err="1">
                <a:solidFill>
                  <a:schemeClr val="bg1"/>
                </a:solidFill>
                <a:latin typeface="+mj-lt"/>
                <a:cs typeface="Times New Roman" pitchFamily="18" charset="0"/>
              </a:rPr>
              <a:t>nâng</a:t>
            </a:r>
            <a:r>
              <a:rPr lang="en-US" sz="8800" b="1" dirty="0">
                <a:solidFill>
                  <a:schemeClr val="bg1"/>
                </a:solidFill>
                <a:latin typeface="+mj-lt"/>
                <a:cs typeface="Times New Roman" pitchFamily="18" charset="0"/>
              </a:rPr>
              <a:t> </a:t>
            </a:r>
            <a:r>
              <a:rPr lang="en-US" sz="8800" b="1" dirty="0" err="1">
                <a:solidFill>
                  <a:schemeClr val="bg1"/>
                </a:solidFill>
                <a:latin typeface="+mj-lt"/>
                <a:cs typeface="Times New Roman" pitchFamily="18" charset="0"/>
              </a:rPr>
              <a:t>tâm</a:t>
            </a:r>
            <a:r>
              <a:rPr lang="en-US" sz="8800" b="1" dirty="0">
                <a:solidFill>
                  <a:schemeClr val="bg1"/>
                </a:solidFill>
                <a:latin typeface="+mj-lt"/>
                <a:cs typeface="Times New Roman" pitchFamily="18" charset="0"/>
              </a:rPr>
              <a:t> </a:t>
            </a:r>
            <a:r>
              <a:rPr lang="en-US" sz="8800" b="1" dirty="0" err="1">
                <a:solidFill>
                  <a:schemeClr val="bg1"/>
                </a:solidFill>
                <a:latin typeface="+mj-lt"/>
                <a:cs typeface="Times New Roman" pitchFamily="18" charset="0"/>
              </a:rPr>
              <a:t>hồn</a:t>
            </a:r>
            <a:r>
              <a:rPr lang="en-US" sz="8800" b="1" dirty="0">
                <a:solidFill>
                  <a:schemeClr val="bg1"/>
                </a:solidFill>
                <a:latin typeface="+mj-lt"/>
                <a:cs typeface="Times New Roman" pitchFamily="18" charset="0"/>
              </a:rPr>
              <a:t> </a:t>
            </a:r>
            <a:r>
              <a:rPr lang="en-US" sz="8800" b="1" dirty="0" err="1">
                <a:solidFill>
                  <a:schemeClr val="bg1"/>
                </a:solidFill>
                <a:latin typeface="+mj-lt"/>
                <a:cs typeface="Times New Roman" pitchFamily="18" charset="0"/>
              </a:rPr>
              <a:t>lên</a:t>
            </a:r>
            <a:r>
              <a:rPr lang="en-US" sz="8800" b="1" dirty="0">
                <a:solidFill>
                  <a:schemeClr val="bg1"/>
                </a:solidFill>
                <a:latin typeface="+mj-lt"/>
                <a:cs typeface="Times New Roman" pitchFamily="18" charset="0"/>
              </a:rPr>
              <a:t> </a:t>
            </a:r>
            <a:r>
              <a:rPr lang="en-US" sz="8800" b="1" dirty="0" err="1">
                <a:solidFill>
                  <a:schemeClr val="bg1"/>
                </a:solidFill>
                <a:latin typeface="+mj-lt"/>
                <a:cs typeface="Times New Roman" pitchFamily="18" charset="0"/>
              </a:rPr>
              <a:t>cùng</a:t>
            </a:r>
            <a:r>
              <a:rPr lang="en-US" sz="8800" b="1" dirty="0">
                <a:solidFill>
                  <a:schemeClr val="bg1"/>
                </a:solidFill>
                <a:latin typeface="+mj-lt"/>
                <a:cs typeface="Times New Roman" pitchFamily="18" charset="0"/>
              </a:rPr>
              <a:t> </a:t>
            </a:r>
            <a:r>
              <a:rPr lang="en-US" sz="8800" b="1" dirty="0" err="1">
                <a:solidFill>
                  <a:schemeClr val="bg1"/>
                </a:solidFill>
                <a:latin typeface="+mj-lt"/>
                <a:cs typeface="Times New Roman" pitchFamily="18" charset="0"/>
              </a:rPr>
              <a:t>Chúa</a:t>
            </a:r>
            <a:r>
              <a:rPr lang="en-US" sz="8800" b="1" dirty="0">
                <a:solidFill>
                  <a:schemeClr val="bg1"/>
                </a:solidFill>
                <a:latin typeface="+mj-lt"/>
                <a:cs typeface="Times New Roman" pitchFamily="18" charset="0"/>
              </a:rPr>
              <a:t>.</a:t>
            </a:r>
            <a:endParaRPr lang="en-US" sz="8800" b="1"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782870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1" dirty="0">
                <a:solidFill>
                  <a:schemeClr val="bg1"/>
                </a:solidFill>
                <a:effectLst/>
                <a:latin typeface="+mj-lt"/>
                <a:cs typeface="Times New Roman" pitchFamily="18" charset="0"/>
              </a:rPr>
              <a:t>C</a:t>
            </a:r>
            <a:r>
              <a:rPr lang="en-US" sz="6000" b="1" dirty="0" err="1">
                <a:solidFill>
                  <a:schemeClr val="bg1"/>
                </a:solidFill>
                <a:effectLst/>
                <a:latin typeface="+mj-lt"/>
                <a:cs typeface="Times New Roman" pitchFamily="18" charset="0"/>
              </a:rPr>
              <a:t>húa</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nói</a:t>
            </a:r>
            <a:r>
              <a:rPr lang="en-US" sz="6000" b="1" dirty="0">
                <a:solidFill>
                  <a:schemeClr val="bg1"/>
                </a:solidFill>
                <a:effectLst/>
                <a:latin typeface="+mj-lt"/>
                <a:cs typeface="Times New Roman" pitchFamily="18" charset="0"/>
              </a:rPr>
              <a:t>: “ </a:t>
            </a:r>
            <a:r>
              <a:rPr lang="en-US" sz="6000" b="1" dirty="0" err="1">
                <a:solidFill>
                  <a:schemeClr val="bg1"/>
                </a:solidFill>
                <a:effectLst/>
                <a:latin typeface="+mj-lt"/>
                <a:cs typeface="Times New Roman" pitchFamily="18" charset="0"/>
              </a:rPr>
              <a:t>Chính</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Thầy</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là</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sự</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sống</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lại</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và</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là</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sự</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sống</a:t>
            </a:r>
            <a:r>
              <a:rPr lang="en-US" sz="6000" b="1" dirty="0">
                <a:solidFill>
                  <a:schemeClr val="bg1"/>
                </a:solidFill>
                <a:effectLst/>
                <a:latin typeface="+mj-lt"/>
                <a:cs typeface="Times New Roman" pitchFamily="18" charset="0"/>
              </a:rPr>
              <a:t>; ai tin </a:t>
            </a:r>
            <a:r>
              <a:rPr lang="en-US" sz="6000" b="1" dirty="0" err="1">
                <a:solidFill>
                  <a:schemeClr val="bg1"/>
                </a:solidFill>
                <a:effectLst/>
                <a:latin typeface="+mj-lt"/>
                <a:cs typeface="Times New Roman" pitchFamily="18" charset="0"/>
              </a:rPr>
              <a:t>vào</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Thầy</a:t>
            </a:r>
            <a:r>
              <a:rPr lang="en-US" sz="6000" b="1" dirty="0">
                <a:solidFill>
                  <a:schemeClr val="bg1"/>
                </a:solidFill>
                <a:effectLst/>
                <a:latin typeface="+mj-lt"/>
                <a:cs typeface="Times New Roman" pitchFamily="18" charset="0"/>
              </a:rPr>
              <a:t> , </a:t>
            </a:r>
            <a:r>
              <a:rPr lang="en-US" sz="6000" b="1" dirty="0" err="1">
                <a:solidFill>
                  <a:schemeClr val="bg1"/>
                </a:solidFill>
                <a:effectLst/>
                <a:latin typeface="+mj-lt"/>
                <a:cs typeface="Times New Roman" pitchFamily="18" charset="0"/>
              </a:rPr>
              <a:t>s</a:t>
            </a:r>
            <a:r>
              <a:rPr lang="en-US" sz="6000" b="1" dirty="0" err="1">
                <a:solidFill>
                  <a:schemeClr val="bg1"/>
                </a:solidFill>
                <a:latin typeface="+mj-lt"/>
                <a:cs typeface="Times New Roman" pitchFamily="18" charset="0"/>
              </a:rPr>
              <a:t>ẽ</a:t>
            </a:r>
            <a:r>
              <a:rPr lang="en-US" sz="6000" b="1" dirty="0">
                <a:solidFill>
                  <a:schemeClr val="bg1"/>
                </a:solidFill>
                <a:latin typeface="+mj-lt"/>
                <a:cs typeface="Times New Roman" pitchFamily="18" charset="0"/>
              </a:rPr>
              <a:t> </a:t>
            </a:r>
            <a:r>
              <a:rPr lang="en-US" sz="6000" b="1" dirty="0" err="1">
                <a:solidFill>
                  <a:schemeClr val="bg1"/>
                </a:solidFill>
                <a:latin typeface="+mj-lt"/>
                <a:cs typeface="Times New Roman" pitchFamily="18" charset="0"/>
              </a:rPr>
              <a:t>không</a:t>
            </a:r>
            <a:r>
              <a:rPr lang="en-US" sz="6000" b="1" dirty="0">
                <a:solidFill>
                  <a:schemeClr val="bg1"/>
                </a:solidFill>
                <a:latin typeface="+mj-lt"/>
                <a:cs typeface="Times New Roman" pitchFamily="18" charset="0"/>
              </a:rPr>
              <a:t> bao </a:t>
            </a:r>
            <a:r>
              <a:rPr lang="en-US" sz="6000" b="1" dirty="0" err="1">
                <a:solidFill>
                  <a:schemeClr val="bg1"/>
                </a:solidFill>
                <a:latin typeface="+mj-lt"/>
                <a:cs typeface="Times New Roman" pitchFamily="18" charset="0"/>
              </a:rPr>
              <a:t>giờ</a:t>
            </a:r>
            <a:r>
              <a:rPr lang="en-US" sz="6000" b="1" dirty="0">
                <a:solidFill>
                  <a:schemeClr val="bg1"/>
                </a:solidFill>
                <a:latin typeface="+mj-lt"/>
                <a:cs typeface="Times New Roman" pitchFamily="18" charset="0"/>
              </a:rPr>
              <a:t> </a:t>
            </a:r>
            <a:r>
              <a:rPr lang="en-US" sz="6000" b="1" dirty="0" err="1">
                <a:solidFill>
                  <a:schemeClr val="bg1"/>
                </a:solidFill>
                <a:latin typeface="+mj-lt"/>
                <a:cs typeface="Times New Roman" pitchFamily="18" charset="0"/>
              </a:rPr>
              <a:t>phải</a:t>
            </a:r>
            <a:r>
              <a:rPr lang="en-US" sz="6000" b="1" dirty="0">
                <a:solidFill>
                  <a:schemeClr val="bg1"/>
                </a:solidFill>
                <a:latin typeface="+mj-lt"/>
                <a:cs typeface="Times New Roman" pitchFamily="18" charset="0"/>
              </a:rPr>
              <a:t> </a:t>
            </a:r>
            <a:r>
              <a:rPr lang="en-US" sz="6000" b="1" dirty="0" err="1">
                <a:solidFill>
                  <a:schemeClr val="bg1"/>
                </a:solidFill>
                <a:latin typeface="+mj-lt"/>
                <a:cs typeface="Times New Roman" pitchFamily="18" charset="0"/>
              </a:rPr>
              <a:t>chết</a:t>
            </a:r>
            <a:r>
              <a:rPr lang="en-US" sz="6000" b="1" dirty="0">
                <a:solidFill>
                  <a:schemeClr val="bg1"/>
                </a:solidFill>
                <a:latin typeface="+mj-lt"/>
                <a:cs typeface="Times New Roman" pitchFamily="18" charset="0"/>
              </a:rPr>
              <a:t>.”</a:t>
            </a:r>
            <a:endParaRPr lang="en-US" sz="6000" b="1"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xmlns="" id="{F1B48093-E3A1-5F30-E764-6B4C7A8A7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96516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1518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318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453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FFFF00"/>
              </a:solidFill>
              <a:effectLst/>
              <a:latin typeface="+mj-lt"/>
              <a:cs typeface="Times New Roman" pitchFamily="18" charset="0"/>
            </a:endParaRPr>
          </a:p>
          <a:p>
            <a:endParaRPr lang="en-US" sz="4400" b="1" dirty="0">
              <a:solidFill>
                <a:srgbClr val="FFFF00"/>
              </a:solidFill>
              <a:effectLst/>
              <a:latin typeface="+mj-lt"/>
              <a:cs typeface="Times New Roman" pitchFamily="18" charset="0"/>
            </a:endParaRPr>
          </a:p>
          <a:p>
            <a:r>
              <a:rPr lang="en-US" sz="4400" b="1" dirty="0">
                <a:solidFill>
                  <a:srgbClr val="FFFF00"/>
                </a:solidFill>
                <a:effectLst/>
                <a:latin typeface="+mj-lt"/>
                <a:cs typeface="Times New Roman" pitchFamily="18" charset="0"/>
              </a:rPr>
              <a:t>THỨ NĂM</a:t>
            </a:r>
          </a:p>
          <a:p>
            <a:r>
              <a:rPr lang="vi-VN" sz="4400" b="1" dirty="0">
                <a:solidFill>
                  <a:srgbClr val="FFFF00"/>
                </a:solidFill>
                <a:effectLst/>
                <a:latin typeface="+mj-lt"/>
                <a:cs typeface="Times New Roman" pitchFamily="18" charset="0"/>
              </a:rPr>
              <a:t>SAU CHÚA NHẬT </a:t>
            </a:r>
            <a:r>
              <a:rPr lang="en-US" sz="4400" b="1" dirty="0">
                <a:solidFill>
                  <a:srgbClr val="FFFF00"/>
                </a:solidFill>
                <a:latin typeface="+mj-lt"/>
                <a:cs typeface="Times New Roman" pitchFamily="18" charset="0"/>
              </a:rPr>
              <a:t>IX</a:t>
            </a:r>
            <a:r>
              <a:rPr lang="vi-VN" sz="4400" b="1" dirty="0">
                <a:solidFill>
                  <a:srgbClr val="FFFF00"/>
                </a:solidFill>
                <a:effectLst/>
                <a:latin typeface="+mj-lt"/>
                <a:cs typeface="Times New Roman" pitchFamily="18" charset="0"/>
              </a:rPr>
              <a:t> </a:t>
            </a:r>
          </a:p>
          <a:p>
            <a:r>
              <a:rPr lang="vi-VN" sz="4400" b="1"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63806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3204061103"/>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xmlns="" id="{7C05CB39-7176-421B-2813-779180C0E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1350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76200" y="133350"/>
            <a:ext cx="7620000"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UTM American Sans"/>
              </a:rPr>
              <a:t>Hạnh</a:t>
            </a:r>
            <a:r>
              <a:rPr lang="en-US" sz="3200" dirty="0">
                <a:solidFill>
                  <a:prstClr val="white"/>
                </a:solidFill>
                <a:latin typeface="UTM American Sans"/>
              </a:rPr>
              <a:t> </a:t>
            </a:r>
            <a:r>
              <a:rPr lang="en-US" sz="3200" dirty="0" err="1">
                <a:solidFill>
                  <a:prstClr val="white"/>
                </a:solidFill>
                <a:latin typeface="UTM American Sans"/>
              </a:rPr>
              <a:t>phúc</a:t>
            </a:r>
            <a:r>
              <a:rPr lang="en-US" sz="3200" dirty="0">
                <a:solidFill>
                  <a:prstClr val="white"/>
                </a:solidFill>
                <a:latin typeface="UTM American Sans"/>
              </a:rPr>
              <a:t> </a:t>
            </a:r>
            <a:r>
              <a:rPr lang="en-US" sz="3200" dirty="0" err="1">
                <a:solidFill>
                  <a:prstClr val="white"/>
                </a:solidFill>
                <a:latin typeface="UTM American Sans"/>
              </a:rPr>
              <a:t>thay</a:t>
            </a:r>
            <a:r>
              <a:rPr lang="en-US" sz="3200" dirty="0">
                <a:solidFill>
                  <a:prstClr val="white"/>
                </a:solidFill>
                <a:latin typeface="UTM American Sans"/>
              </a:rPr>
              <a:t> </a:t>
            </a:r>
            <a:r>
              <a:rPr lang="en-US" sz="3200" dirty="0" err="1">
                <a:solidFill>
                  <a:prstClr val="white"/>
                </a:solidFill>
                <a:latin typeface="UTM American Sans"/>
              </a:rPr>
              <a:t>những</a:t>
            </a:r>
            <a:r>
              <a:rPr lang="en-US" sz="3200" dirty="0">
                <a:solidFill>
                  <a:prstClr val="white"/>
                </a:solidFill>
                <a:latin typeface="UTM American Sans"/>
              </a:rPr>
              <a:t> </a:t>
            </a:r>
            <a:r>
              <a:rPr lang="en-US" sz="3200" dirty="0" err="1">
                <a:solidFill>
                  <a:prstClr val="white"/>
                </a:solidFill>
                <a:latin typeface="UTM American Sans"/>
              </a:rPr>
              <a:t>người</a:t>
            </a:r>
            <a:r>
              <a:rPr lang="en-US" sz="3200" dirty="0">
                <a:solidFill>
                  <a:prstClr val="white"/>
                </a:solidFill>
                <a:latin typeface="UTM American Sans"/>
              </a:rPr>
              <a:t> </a:t>
            </a:r>
            <a:r>
              <a:rPr lang="en-US" sz="3200" dirty="0" err="1">
                <a:solidFill>
                  <a:prstClr val="white"/>
                </a:solidFill>
                <a:latin typeface="UTM American Sans"/>
              </a:rPr>
              <a:t>kính</a:t>
            </a:r>
            <a:r>
              <a:rPr lang="en-US" sz="3200" dirty="0">
                <a:solidFill>
                  <a:prstClr val="white"/>
                </a:solidFill>
                <a:latin typeface="UTM American Sans"/>
              </a:rPr>
              <a:t> </a:t>
            </a:r>
            <a:r>
              <a:rPr lang="en-US" sz="3200" dirty="0" err="1">
                <a:solidFill>
                  <a:prstClr val="white"/>
                </a:solidFill>
                <a:latin typeface="UTM American Sans"/>
              </a:rPr>
              <a:t>sợ</a:t>
            </a:r>
            <a:r>
              <a:rPr lang="en-US" sz="3200" dirty="0">
                <a:solidFill>
                  <a:prstClr val="white"/>
                </a:solidFill>
                <a:latin typeface="UTM American Sans"/>
              </a:rPr>
              <a:t> </a:t>
            </a:r>
            <a:r>
              <a:rPr lang="en-US" sz="3200" dirty="0" err="1">
                <a:solidFill>
                  <a:prstClr val="white"/>
                </a:solidFill>
                <a:latin typeface="UTM American Sans"/>
              </a:rPr>
              <a:t>Chúa</a:t>
            </a:r>
            <a:r>
              <a:rPr lang="en-US" sz="3200" dirty="0">
                <a:solidFill>
                  <a:prstClr val="white"/>
                </a:solidFill>
                <a:latin typeface="UTM American Sans"/>
              </a:rPr>
              <a:t>.</a:t>
            </a:r>
            <a:endParaRPr kumimoji="0" lang="en-US" sz="3200" b="0" i="0" u="none" strike="noStrike" kern="1200" cap="none" spc="0" normalizeH="0" baseline="0" noProof="0" dirty="0">
              <a:ln>
                <a:noFill/>
              </a:ln>
              <a:solidFill>
                <a:prstClr val="white"/>
              </a:solidFill>
              <a:effectLst/>
              <a:uLnTx/>
              <a:uFillTx/>
              <a:latin typeface="UTM America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                                               </a:t>
            </a:r>
            <a:r>
              <a:rPr kumimoji="0" lang="en-US" sz="3200" b="0" i="1" u="none" strike="noStrike" kern="1200" cap="none" spc="0" normalizeH="0" baseline="0" noProof="0" smtClean="0">
                <a:ln>
                  <a:noFill/>
                </a:ln>
                <a:solidFill>
                  <a:prstClr val="white"/>
                </a:solidFill>
                <a:effectLst/>
                <a:uLnTx/>
                <a:uFillTx/>
                <a:latin typeface="UTM American Sans"/>
                <a:ea typeface="+mn-ea"/>
                <a:cs typeface="+mn-cs"/>
              </a:rPr>
              <a:t>Tv. </a:t>
            </a:r>
            <a:r>
              <a:rPr kumimoji="0" lang="en-US" sz="3200" b="0" i="1" u="none" strike="noStrike" kern="1200" cap="none" spc="0" normalizeH="0" baseline="0" noProof="0" dirty="0">
                <a:ln>
                  <a:noFill/>
                </a:ln>
                <a:solidFill>
                  <a:prstClr val="white"/>
                </a:solidFill>
                <a:effectLst/>
                <a:uLnTx/>
                <a:uFillTx/>
                <a:latin typeface="UTM American Sans"/>
                <a:ea typeface="+mn-ea"/>
                <a:cs typeface="+mn-cs"/>
              </a:rPr>
              <a:t>127</a:t>
            </a:r>
            <a:r>
              <a:rPr kumimoji="0" lang="en-US" sz="3200" b="0" i="0" u="none" strike="noStrike" kern="1200" cap="none" spc="0" normalizeH="0" baseline="0" noProof="0" dirty="0">
                <a:ln>
                  <a:noFill/>
                </a:ln>
                <a:solidFill>
                  <a:prstClr val="white"/>
                </a:solidFill>
                <a:effectLst/>
                <a:uLnTx/>
                <a:uFillTx/>
                <a:latin typeface="UTM American Sans"/>
                <a:ea typeface="+mn-ea"/>
                <a:cs typeface="+mn-cs"/>
              </a:rPr>
              <a:t>         </a:t>
            </a:r>
            <a:endParaRPr kumimoji="0" lang="vi-VN" sz="3200" b="0" i="1"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96213" y="4320540"/>
            <a:ext cx="5181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UTM American Sans"/>
                <a:ea typeface="+mn-ea"/>
                <a:cs typeface="+mn-cs"/>
              </a:rPr>
              <a:t>Bài</a:t>
            </a:r>
            <a:r>
              <a:rPr kumimoji="0" lang="en-US" sz="28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2800" b="0" i="0" u="none" strike="noStrike" kern="1200" cap="none" spc="0" normalizeH="0" baseline="0" noProof="0" dirty="0" err="1">
                <a:ln>
                  <a:noFill/>
                </a:ln>
                <a:solidFill>
                  <a:prstClr val="white"/>
                </a:solidFill>
                <a:effectLst/>
                <a:uLnTx/>
                <a:uFillTx/>
                <a:latin typeface="UTM American Sans"/>
                <a:ea typeface="+mn-ea"/>
                <a:cs typeface="+mn-cs"/>
              </a:rPr>
              <a:t>trích</a:t>
            </a:r>
            <a:r>
              <a:rPr kumimoji="0" lang="en-US" sz="28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2800" b="0" i="0" u="none" strike="noStrike" kern="1200" cap="none" spc="0" normalizeH="0" baseline="0" noProof="0" err="1">
                <a:ln>
                  <a:noFill/>
                </a:ln>
                <a:solidFill>
                  <a:prstClr val="white"/>
                </a:solidFill>
                <a:effectLst/>
                <a:uLnTx/>
                <a:uFillTx/>
                <a:latin typeface="UTM American Sans"/>
                <a:ea typeface="+mn-ea"/>
                <a:cs typeface="+mn-cs"/>
              </a:rPr>
              <a:t>sách</a:t>
            </a:r>
            <a:r>
              <a:rPr kumimoji="0" lang="en-US" sz="2800" b="0" i="0" u="none" strike="noStrike" kern="1200" cap="none" spc="0" normalizeH="0" baseline="0" noProof="0">
                <a:ln>
                  <a:noFill/>
                </a:ln>
                <a:solidFill>
                  <a:prstClr val="white"/>
                </a:solidFill>
                <a:effectLst/>
                <a:uLnTx/>
                <a:uFillTx/>
                <a:latin typeface="UTM American Sans"/>
                <a:ea typeface="+mn-ea"/>
                <a:cs typeface="+mn-cs"/>
              </a:rPr>
              <a:t> </a:t>
            </a:r>
            <a:r>
              <a:rPr kumimoji="0" lang="en-US" sz="2800" b="0" i="0" u="none" strike="noStrike" kern="1200" cap="none" spc="0" normalizeH="0" baseline="0" noProof="0" smtClean="0">
                <a:ln>
                  <a:noFill/>
                </a:ln>
                <a:solidFill>
                  <a:prstClr val="white"/>
                </a:solidFill>
                <a:effectLst/>
                <a:uLnTx/>
                <a:uFillTx/>
                <a:latin typeface="UTM American Sans"/>
                <a:ea typeface="+mn-ea"/>
                <a:cs typeface="+mn-cs"/>
              </a:rPr>
              <a:t>Tô</a:t>
            </a:r>
            <a:r>
              <a:rPr lang="en-US" sz="2800" dirty="0">
                <a:solidFill>
                  <a:prstClr val="white"/>
                </a:solidFill>
                <a:latin typeface="UTM American Sans"/>
              </a:rPr>
              <a:t>-</a:t>
            </a:r>
            <a:r>
              <a:rPr kumimoji="0" lang="en-US" sz="2800" b="0" i="0" u="none" strike="noStrike" kern="1200" cap="none" spc="0" normalizeH="0" baseline="0" noProof="0" smtClean="0">
                <a:ln>
                  <a:noFill/>
                </a:ln>
                <a:solidFill>
                  <a:prstClr val="white"/>
                </a:solidFill>
                <a:effectLst/>
                <a:uLnTx/>
                <a:uFillTx/>
                <a:latin typeface="UTM American Sans"/>
                <a:ea typeface="+mn-ea"/>
                <a:cs typeface="+mn-cs"/>
              </a:rPr>
              <a:t>bi-a</a:t>
            </a:r>
            <a:r>
              <a:rPr kumimoji="0" lang="en-US" sz="2800" b="0" i="0" u="none" strike="noStrike" kern="1200" cap="none" spc="0" normalizeH="0" baseline="0" noProof="0" dirty="0">
                <a:ln>
                  <a:noFill/>
                </a:ln>
                <a:solidFill>
                  <a:prstClr val="white"/>
                </a:solidFill>
                <a:effectLst/>
                <a:uLnTx/>
                <a:uFillTx/>
                <a:latin typeface="UTM American Sans"/>
                <a:ea typeface="+mn-ea"/>
                <a:cs typeface="+mn-cs"/>
              </a:rPr>
              <a:t>.</a:t>
            </a:r>
          </a:p>
        </p:txBody>
      </p:sp>
    </p:spTree>
    <p:extLst>
      <p:ext uri="{BB962C8B-B14F-4D97-AF65-F5344CB8AC3E}">
        <p14:creationId xmlns:p14="http://schemas.microsoft.com/office/powerpoint/2010/main" val="29991526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1" dirty="0" err="1">
                <a:solidFill>
                  <a:schemeClr val="bg1"/>
                </a:solidFill>
                <a:effectLst/>
                <a:latin typeface="+mj-lt"/>
                <a:cs typeface="Times New Roman" pitchFamily="18" charset="0"/>
              </a:rPr>
              <a:t>Hạnh</a:t>
            </a:r>
            <a:r>
              <a:rPr lang="en-US" sz="8000" b="1" dirty="0">
                <a:solidFill>
                  <a:schemeClr val="bg1"/>
                </a:solidFill>
                <a:effectLst/>
                <a:latin typeface="+mj-lt"/>
                <a:cs typeface="Times New Roman" pitchFamily="18" charset="0"/>
              </a:rPr>
              <a:t> </a:t>
            </a:r>
            <a:r>
              <a:rPr lang="en-US" sz="8000" b="1" dirty="0" err="1">
                <a:solidFill>
                  <a:schemeClr val="bg1"/>
                </a:solidFill>
                <a:effectLst/>
                <a:latin typeface="+mj-lt"/>
                <a:cs typeface="Times New Roman" pitchFamily="18" charset="0"/>
              </a:rPr>
              <a:t>phúc</a:t>
            </a:r>
            <a:r>
              <a:rPr lang="en-US" sz="8000" b="1" dirty="0">
                <a:solidFill>
                  <a:schemeClr val="bg1"/>
                </a:solidFill>
                <a:effectLst/>
                <a:latin typeface="+mj-lt"/>
                <a:cs typeface="Times New Roman" pitchFamily="18" charset="0"/>
              </a:rPr>
              <a:t> </a:t>
            </a:r>
            <a:r>
              <a:rPr lang="en-US" sz="8000" b="1" dirty="0" err="1">
                <a:solidFill>
                  <a:schemeClr val="bg1"/>
                </a:solidFill>
                <a:effectLst/>
                <a:latin typeface="+mj-lt"/>
                <a:cs typeface="Times New Roman" pitchFamily="18" charset="0"/>
              </a:rPr>
              <a:t>thay</a:t>
            </a:r>
            <a:r>
              <a:rPr lang="en-US" sz="8000" b="1" dirty="0">
                <a:solidFill>
                  <a:schemeClr val="bg1"/>
                </a:solidFill>
                <a:effectLst/>
                <a:latin typeface="+mj-lt"/>
                <a:cs typeface="Times New Roman" pitchFamily="18" charset="0"/>
              </a:rPr>
              <a:t> </a:t>
            </a:r>
            <a:r>
              <a:rPr lang="en-US" sz="8000" b="1" dirty="0" err="1">
                <a:solidFill>
                  <a:schemeClr val="bg1"/>
                </a:solidFill>
                <a:effectLst/>
                <a:latin typeface="+mj-lt"/>
                <a:cs typeface="Times New Roman" pitchFamily="18" charset="0"/>
              </a:rPr>
              <a:t>những</a:t>
            </a:r>
            <a:r>
              <a:rPr lang="en-US" sz="8000" b="1" dirty="0">
                <a:solidFill>
                  <a:schemeClr val="bg1"/>
                </a:solidFill>
                <a:effectLst/>
                <a:latin typeface="+mj-lt"/>
                <a:cs typeface="Times New Roman" pitchFamily="18" charset="0"/>
              </a:rPr>
              <a:t> </a:t>
            </a:r>
            <a:r>
              <a:rPr lang="en-US" sz="8000" b="1" dirty="0" err="1">
                <a:solidFill>
                  <a:schemeClr val="bg1"/>
                </a:solidFill>
                <a:effectLst/>
                <a:latin typeface="+mj-lt"/>
                <a:cs typeface="Times New Roman" pitchFamily="18" charset="0"/>
              </a:rPr>
              <a:t>người</a:t>
            </a:r>
            <a:r>
              <a:rPr lang="en-US" sz="8000" b="1" dirty="0">
                <a:solidFill>
                  <a:schemeClr val="bg1"/>
                </a:solidFill>
                <a:effectLst/>
                <a:latin typeface="+mj-lt"/>
                <a:cs typeface="Times New Roman" pitchFamily="18" charset="0"/>
              </a:rPr>
              <a:t> </a:t>
            </a:r>
            <a:r>
              <a:rPr lang="en-US" sz="8000" b="1" dirty="0" err="1">
                <a:solidFill>
                  <a:schemeClr val="bg1"/>
                </a:solidFill>
                <a:effectLst/>
                <a:latin typeface="+mj-lt"/>
                <a:cs typeface="Times New Roman" pitchFamily="18" charset="0"/>
              </a:rPr>
              <a:t>kính</a:t>
            </a:r>
            <a:r>
              <a:rPr lang="en-US" sz="8000" b="1" dirty="0">
                <a:solidFill>
                  <a:schemeClr val="bg1"/>
                </a:solidFill>
                <a:effectLst/>
                <a:latin typeface="+mj-lt"/>
                <a:cs typeface="Times New Roman" pitchFamily="18" charset="0"/>
              </a:rPr>
              <a:t> </a:t>
            </a:r>
            <a:r>
              <a:rPr lang="en-US" sz="8000" b="1" dirty="0" err="1">
                <a:solidFill>
                  <a:schemeClr val="bg1"/>
                </a:solidFill>
                <a:effectLst/>
                <a:latin typeface="+mj-lt"/>
                <a:cs typeface="Times New Roman" pitchFamily="18" charset="0"/>
              </a:rPr>
              <a:t>sợ</a:t>
            </a:r>
            <a:r>
              <a:rPr lang="en-US" sz="8000" b="1" dirty="0">
                <a:solidFill>
                  <a:schemeClr val="bg1"/>
                </a:solidFill>
                <a:effectLst/>
                <a:latin typeface="+mj-lt"/>
                <a:cs typeface="Times New Roman" pitchFamily="18" charset="0"/>
              </a:rPr>
              <a:t> </a:t>
            </a:r>
            <a:r>
              <a:rPr lang="en-US" sz="8000" b="1" dirty="0" err="1">
                <a:solidFill>
                  <a:schemeClr val="bg1"/>
                </a:solidFill>
                <a:effectLst/>
                <a:latin typeface="+mj-lt"/>
                <a:cs typeface="Times New Roman" pitchFamily="18" charset="0"/>
              </a:rPr>
              <a:t>Chúa</a:t>
            </a:r>
            <a:r>
              <a:rPr lang="en-US" sz="8000" b="1" dirty="0">
                <a:solidFill>
                  <a:schemeClr val="bg1"/>
                </a:solidFill>
                <a:effectLst/>
                <a:latin typeface="+mj-lt"/>
                <a:cs typeface="Times New Roman" pitchFamily="18" charset="0"/>
              </a:rPr>
              <a:t>.</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1" dirty="0" err="1">
                <a:solidFill>
                  <a:schemeClr val="bg1"/>
                </a:solidFill>
                <a:effectLst/>
                <a:latin typeface="+mj-lt"/>
                <a:cs typeface="Times New Roman" pitchFamily="18" charset="0"/>
              </a:rPr>
              <a:t>Đấng</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cứu</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độ</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chúng</a:t>
            </a:r>
            <a:r>
              <a:rPr lang="en-US" sz="5400" b="1" dirty="0">
                <a:solidFill>
                  <a:schemeClr val="bg1"/>
                </a:solidFill>
                <a:effectLst/>
                <a:latin typeface="+mj-lt"/>
                <a:cs typeface="Times New Roman" pitchFamily="18" charset="0"/>
              </a:rPr>
              <a:t> ta </a:t>
            </a:r>
            <a:r>
              <a:rPr lang="en-US" sz="5400" b="1" dirty="0" err="1">
                <a:solidFill>
                  <a:schemeClr val="bg1"/>
                </a:solidFill>
                <a:effectLst/>
                <a:latin typeface="+mj-lt"/>
                <a:cs typeface="Times New Roman" pitchFamily="18" charset="0"/>
              </a:rPr>
              <a:t>là</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Đức</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Giê-su</a:t>
            </a:r>
            <a:r>
              <a:rPr lang="en-US" sz="5400" b="1" dirty="0">
                <a:solidFill>
                  <a:schemeClr val="bg1"/>
                </a:solidFill>
                <a:effectLst/>
                <a:latin typeface="+mj-lt"/>
                <a:cs typeface="Times New Roman" pitchFamily="18" charset="0"/>
              </a:rPr>
              <a:t> Ki </a:t>
            </a:r>
            <a:r>
              <a:rPr lang="en-US" sz="5400" b="1" dirty="0" err="1">
                <a:solidFill>
                  <a:schemeClr val="bg1"/>
                </a:solidFill>
                <a:effectLst/>
                <a:latin typeface="+mj-lt"/>
                <a:cs typeface="Times New Roman" pitchFamily="18" charset="0"/>
              </a:rPr>
              <a:t>tô</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đã</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tiêu</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diệt</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thần</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chết</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và</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đã</a:t>
            </a:r>
            <a:r>
              <a:rPr lang="en-US" sz="5400" b="1" dirty="0">
                <a:solidFill>
                  <a:schemeClr val="bg1"/>
                </a:solidFill>
                <a:effectLst/>
                <a:latin typeface="+mj-lt"/>
                <a:cs typeface="Times New Roman" pitchFamily="18" charset="0"/>
              </a:rPr>
              <a:t> dung Tin </a:t>
            </a:r>
            <a:r>
              <a:rPr lang="en-US" sz="5400" b="1" dirty="0" err="1">
                <a:solidFill>
                  <a:schemeClr val="bg1"/>
                </a:solidFill>
                <a:effectLst/>
                <a:latin typeface="+mj-lt"/>
                <a:cs typeface="Times New Roman" pitchFamily="18" charset="0"/>
              </a:rPr>
              <a:t>Mừng</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mà</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làm</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sáng</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tỏ</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phúc</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trường</a:t>
            </a:r>
            <a:r>
              <a:rPr lang="en-US" sz="5400" b="1" dirty="0">
                <a:solidFill>
                  <a:schemeClr val="bg1"/>
                </a:solidFill>
                <a:effectLst/>
                <a:latin typeface="+mj-lt"/>
                <a:cs typeface="Times New Roman" pitchFamily="18" charset="0"/>
              </a:rPr>
              <a:t> </a:t>
            </a:r>
            <a:r>
              <a:rPr lang="en-US" sz="5400" b="1" dirty="0" err="1">
                <a:solidFill>
                  <a:schemeClr val="bg1"/>
                </a:solidFill>
                <a:effectLst/>
                <a:latin typeface="+mj-lt"/>
                <a:cs typeface="Times New Roman" pitchFamily="18" charset="0"/>
              </a:rPr>
              <a:t>sinh</a:t>
            </a:r>
            <a:r>
              <a:rPr lang="en-US" sz="5400" b="1" dirty="0">
                <a:solidFill>
                  <a:schemeClr val="bg1"/>
                </a:solidFill>
                <a:effectLst/>
                <a:latin typeface="+mj-lt"/>
                <a:cs typeface="Times New Roman" pitchFamily="18" charset="0"/>
              </a:rPr>
              <a:t>.</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xmlns="" id="{7C05CB39-7176-421B-2813-779180C0E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197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1518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318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FFFF00"/>
              </a:solidFill>
              <a:effectLst/>
              <a:latin typeface="+mj-lt"/>
              <a:cs typeface="Times New Roman" pitchFamily="18" charset="0"/>
            </a:endParaRPr>
          </a:p>
          <a:p>
            <a:endParaRPr lang="en-US" sz="4400" b="1" dirty="0">
              <a:solidFill>
                <a:srgbClr val="FFFF00"/>
              </a:solidFill>
              <a:effectLst/>
              <a:latin typeface="+mj-lt"/>
              <a:cs typeface="Times New Roman" pitchFamily="18" charset="0"/>
            </a:endParaRPr>
          </a:p>
          <a:p>
            <a:r>
              <a:rPr lang="en-US" sz="4400" b="1" dirty="0">
                <a:solidFill>
                  <a:srgbClr val="FFFF00"/>
                </a:solidFill>
                <a:effectLst/>
                <a:latin typeface="+mj-lt"/>
                <a:cs typeface="Times New Roman" pitchFamily="18" charset="0"/>
              </a:rPr>
              <a:t>THỨ SÁU</a:t>
            </a:r>
          </a:p>
          <a:p>
            <a:r>
              <a:rPr lang="vi-VN" sz="4400" b="1" dirty="0">
                <a:solidFill>
                  <a:srgbClr val="FFFF00"/>
                </a:solidFill>
                <a:effectLst/>
                <a:latin typeface="+mj-lt"/>
                <a:cs typeface="Times New Roman" pitchFamily="18" charset="0"/>
              </a:rPr>
              <a:t>SAU CHÚA NHẬT </a:t>
            </a:r>
            <a:r>
              <a:rPr lang="en-US" sz="4400" b="1" dirty="0">
                <a:solidFill>
                  <a:srgbClr val="FFFF00"/>
                </a:solidFill>
                <a:latin typeface="+mj-lt"/>
                <a:cs typeface="Times New Roman" pitchFamily="18" charset="0"/>
              </a:rPr>
              <a:t>IX</a:t>
            </a:r>
            <a:r>
              <a:rPr lang="vi-VN" sz="4400" b="1" dirty="0">
                <a:solidFill>
                  <a:srgbClr val="FFFF00"/>
                </a:solidFill>
                <a:effectLst/>
                <a:latin typeface="+mj-lt"/>
                <a:cs typeface="Times New Roman" pitchFamily="18" charset="0"/>
              </a:rPr>
              <a:t> </a:t>
            </a:r>
          </a:p>
          <a:p>
            <a:r>
              <a:rPr lang="vi-VN" sz="4400" b="1"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880147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xmlns="" id="{8B3D9287-B7BE-9C79-AE12-5890C90E5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261869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96984266"/>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76200" y="133350"/>
            <a:ext cx="5301613"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UTM American Sans"/>
              </a:rPr>
              <a:t>Ca </a:t>
            </a:r>
            <a:r>
              <a:rPr lang="en-US" sz="3200" dirty="0" err="1">
                <a:solidFill>
                  <a:prstClr val="white"/>
                </a:solidFill>
                <a:latin typeface="UTM American Sans"/>
              </a:rPr>
              <a:t>tụng</a:t>
            </a:r>
            <a:r>
              <a:rPr lang="en-US" sz="3200" dirty="0">
                <a:solidFill>
                  <a:prstClr val="white"/>
                </a:solidFill>
                <a:latin typeface="UTM American Sans"/>
              </a:rPr>
              <a:t> </a:t>
            </a:r>
            <a:r>
              <a:rPr lang="en-US" sz="3200" dirty="0" err="1">
                <a:solidFill>
                  <a:prstClr val="white"/>
                </a:solidFill>
                <a:latin typeface="UTM American Sans"/>
              </a:rPr>
              <a:t>Chúa</a:t>
            </a:r>
            <a:r>
              <a:rPr lang="en-US" sz="3200" dirty="0">
                <a:solidFill>
                  <a:prstClr val="white"/>
                </a:solidFill>
                <a:latin typeface="UTM American Sans"/>
              </a:rPr>
              <a:t> </a:t>
            </a:r>
            <a:r>
              <a:rPr lang="en-US" sz="3200" dirty="0" err="1">
                <a:solidFill>
                  <a:prstClr val="white"/>
                </a:solidFill>
                <a:latin typeface="UTM American Sans"/>
              </a:rPr>
              <a:t>đi</a:t>
            </a:r>
            <a:r>
              <a:rPr lang="en-US" sz="3200" dirty="0">
                <a:solidFill>
                  <a:prstClr val="white"/>
                </a:solidFill>
                <a:latin typeface="UTM American Sans"/>
              </a:rPr>
              <a:t>, </a:t>
            </a:r>
            <a:r>
              <a:rPr lang="en-US" sz="3200" dirty="0" err="1">
                <a:solidFill>
                  <a:prstClr val="white"/>
                </a:solidFill>
                <a:latin typeface="UTM American Sans"/>
              </a:rPr>
              <a:t>hồn</a:t>
            </a:r>
            <a:r>
              <a:rPr lang="en-US" sz="3200" dirty="0">
                <a:solidFill>
                  <a:prstClr val="white"/>
                </a:solidFill>
                <a:latin typeface="UTM American Sans"/>
              </a:rPr>
              <a:t> </a:t>
            </a:r>
            <a:r>
              <a:rPr lang="en-US" sz="3200" dirty="0" err="1">
                <a:solidFill>
                  <a:prstClr val="white"/>
                </a:solidFill>
                <a:latin typeface="UTM American Sans"/>
              </a:rPr>
              <a:t>tôi</a:t>
            </a:r>
            <a:r>
              <a:rPr lang="en-US" sz="3200" dirty="0">
                <a:solidFill>
                  <a:prstClr val="white"/>
                </a:solidFill>
                <a:latin typeface="UTM American Sans"/>
              </a:rPr>
              <a:t> </a:t>
            </a:r>
            <a:r>
              <a:rPr lang="en-US" sz="3200" dirty="0" err="1">
                <a:solidFill>
                  <a:prstClr val="white"/>
                </a:solidFill>
                <a:latin typeface="UTM American Sans"/>
              </a:rPr>
              <a:t>hỡi</a:t>
            </a:r>
            <a:r>
              <a:rPr lang="en-US" sz="3200" dirty="0">
                <a:solidFill>
                  <a:prstClr val="white"/>
                </a:solidFill>
                <a:latin typeface="UTM American Sans"/>
              </a:rPr>
              <a:t> !</a:t>
            </a:r>
            <a:endParaRPr kumimoji="0" lang="en-US" sz="3200" b="0" i="0" u="none" strike="noStrike" kern="1200" cap="none" spc="0" normalizeH="0" baseline="0" noProof="0" dirty="0">
              <a:ln>
                <a:noFill/>
              </a:ln>
              <a:solidFill>
                <a:prstClr val="white"/>
              </a:solidFill>
              <a:effectLst/>
              <a:uLnTx/>
              <a:uFillTx/>
              <a:latin typeface="UTM America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                               </a:t>
            </a:r>
            <a:r>
              <a:rPr kumimoji="0" lang="en-US" sz="3200" b="0" i="1" u="none" strike="noStrike" kern="1200" cap="none" spc="0" normalizeH="0" baseline="0" noProof="0" smtClean="0">
                <a:ln>
                  <a:noFill/>
                </a:ln>
                <a:solidFill>
                  <a:prstClr val="white"/>
                </a:solidFill>
                <a:effectLst/>
                <a:uLnTx/>
                <a:uFillTx/>
                <a:latin typeface="UTM American Sans"/>
              </a:rPr>
              <a:t>Tv</a:t>
            </a:r>
            <a:r>
              <a:rPr lang="en-US" sz="3200" i="1">
                <a:solidFill>
                  <a:prstClr val="white"/>
                </a:solidFill>
                <a:latin typeface="UTM American Sans"/>
              </a:rPr>
              <a:t>.</a:t>
            </a:r>
            <a:r>
              <a:rPr kumimoji="0" lang="en-US" sz="3200" b="0" i="1" u="none" strike="noStrike" kern="1200" cap="none" spc="0" normalizeH="0" baseline="0" noProof="0" smtClean="0">
                <a:ln>
                  <a:noFill/>
                </a:ln>
                <a:solidFill>
                  <a:prstClr val="white"/>
                </a:solidFill>
                <a:effectLst/>
                <a:uLnTx/>
                <a:uFillTx/>
                <a:latin typeface="UTM American Sans"/>
              </a:rPr>
              <a:t> </a:t>
            </a:r>
            <a:r>
              <a:rPr kumimoji="0" lang="en-US" sz="3200" b="0" i="1" u="none" strike="noStrike" kern="1200" cap="none" spc="0" normalizeH="0" baseline="0" noProof="0" dirty="0">
                <a:ln>
                  <a:noFill/>
                </a:ln>
                <a:solidFill>
                  <a:prstClr val="white"/>
                </a:solidFill>
                <a:effectLst/>
                <a:uLnTx/>
                <a:uFillTx/>
                <a:latin typeface="UTM American Sans"/>
              </a:rPr>
              <a:t>145</a:t>
            </a:r>
            <a:r>
              <a:rPr kumimoji="0" lang="en-US" sz="3200" b="0" i="0" u="none" strike="noStrike" kern="1200" cap="none" spc="0" normalizeH="0" baseline="0" noProof="0" dirty="0">
                <a:ln>
                  <a:noFill/>
                </a:ln>
                <a:solidFill>
                  <a:prstClr val="white"/>
                </a:solidFill>
                <a:effectLst/>
                <a:uLnTx/>
                <a:uFillTx/>
                <a:latin typeface="UTM American Sans"/>
                <a:ea typeface="+mn-ea"/>
                <a:cs typeface="+mn-cs"/>
              </a:rPr>
              <a:t>                        </a:t>
            </a:r>
            <a:endParaRPr kumimoji="0" lang="vi-VN" sz="3200" b="0" i="1"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96213" y="4320540"/>
            <a:ext cx="5181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UTM American Sans"/>
                <a:ea typeface="+mn-ea"/>
                <a:cs typeface="+mn-cs"/>
              </a:rPr>
              <a:t>Bài</a:t>
            </a:r>
            <a:r>
              <a:rPr kumimoji="0" lang="en-US" sz="28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2800" b="0" i="0" u="none" strike="noStrike" kern="1200" cap="none" spc="0" normalizeH="0" baseline="0" noProof="0" dirty="0" err="1">
                <a:ln>
                  <a:noFill/>
                </a:ln>
                <a:solidFill>
                  <a:prstClr val="white"/>
                </a:solidFill>
                <a:effectLst/>
                <a:uLnTx/>
                <a:uFillTx/>
                <a:latin typeface="UTM American Sans"/>
                <a:ea typeface="+mn-ea"/>
                <a:cs typeface="+mn-cs"/>
              </a:rPr>
              <a:t>trích</a:t>
            </a:r>
            <a:r>
              <a:rPr kumimoji="0" lang="en-US" sz="28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2800" b="0" i="0" u="none" strike="noStrike" kern="1200" cap="none" spc="0" normalizeH="0" baseline="0" noProof="0" err="1">
                <a:ln>
                  <a:noFill/>
                </a:ln>
                <a:solidFill>
                  <a:prstClr val="white"/>
                </a:solidFill>
                <a:effectLst/>
                <a:uLnTx/>
                <a:uFillTx/>
                <a:latin typeface="UTM American Sans"/>
                <a:ea typeface="+mn-ea"/>
                <a:cs typeface="+mn-cs"/>
              </a:rPr>
              <a:t>sách</a:t>
            </a:r>
            <a:r>
              <a:rPr kumimoji="0" lang="en-US" sz="2800" b="0" i="0" u="none" strike="noStrike" kern="1200" cap="none" spc="0" normalizeH="0" baseline="0" noProof="0">
                <a:ln>
                  <a:noFill/>
                </a:ln>
                <a:solidFill>
                  <a:prstClr val="white"/>
                </a:solidFill>
                <a:effectLst/>
                <a:uLnTx/>
                <a:uFillTx/>
                <a:latin typeface="UTM American Sans"/>
                <a:ea typeface="+mn-ea"/>
                <a:cs typeface="+mn-cs"/>
              </a:rPr>
              <a:t> </a:t>
            </a:r>
            <a:r>
              <a:rPr kumimoji="0" lang="en-US" sz="2800" b="0" i="0" u="none" strike="noStrike" kern="1200" cap="none" spc="0" normalizeH="0" baseline="0" noProof="0" smtClean="0">
                <a:ln>
                  <a:noFill/>
                </a:ln>
                <a:solidFill>
                  <a:prstClr val="white"/>
                </a:solidFill>
                <a:effectLst/>
                <a:uLnTx/>
                <a:uFillTx/>
                <a:latin typeface="UTM American Sans"/>
                <a:ea typeface="+mn-ea"/>
                <a:cs typeface="+mn-cs"/>
              </a:rPr>
              <a:t>Tô</a:t>
            </a:r>
            <a:r>
              <a:rPr lang="en-US" sz="2800" dirty="0">
                <a:solidFill>
                  <a:prstClr val="white"/>
                </a:solidFill>
                <a:latin typeface="UTM American Sans"/>
              </a:rPr>
              <a:t>-</a:t>
            </a:r>
            <a:r>
              <a:rPr kumimoji="0" lang="en-US" sz="2800" b="0" i="0" u="none" strike="noStrike" kern="1200" cap="none" spc="0" normalizeH="0" baseline="0" noProof="0" smtClean="0">
                <a:ln>
                  <a:noFill/>
                </a:ln>
                <a:solidFill>
                  <a:prstClr val="white"/>
                </a:solidFill>
                <a:effectLst/>
                <a:uLnTx/>
                <a:uFillTx/>
                <a:latin typeface="UTM American Sans"/>
                <a:ea typeface="+mn-ea"/>
                <a:cs typeface="+mn-cs"/>
              </a:rPr>
              <a:t>bi-a</a:t>
            </a:r>
            <a:r>
              <a:rPr kumimoji="0" lang="en-US" sz="2800" b="0" i="0" u="none" strike="noStrike" kern="1200" cap="none" spc="0" normalizeH="0" baseline="0" noProof="0" dirty="0">
                <a:ln>
                  <a:noFill/>
                </a:ln>
                <a:solidFill>
                  <a:prstClr val="white"/>
                </a:solidFill>
                <a:effectLst/>
                <a:uLnTx/>
                <a:uFillTx/>
                <a:latin typeface="UTM American Sans"/>
                <a:ea typeface="+mn-ea"/>
                <a:cs typeface="+mn-cs"/>
              </a:rPr>
              <a:t>.</a:t>
            </a:r>
          </a:p>
        </p:txBody>
      </p:sp>
    </p:spTree>
    <p:extLst>
      <p:ext uri="{BB962C8B-B14F-4D97-AF65-F5344CB8AC3E}">
        <p14:creationId xmlns:p14="http://schemas.microsoft.com/office/powerpoint/2010/main" val="34167585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9600" b="1" dirty="0">
                <a:solidFill>
                  <a:schemeClr val="bg1"/>
                </a:solidFill>
                <a:latin typeface="+mj-lt"/>
                <a:cs typeface="Times New Roman" pitchFamily="18" charset="0"/>
              </a:rPr>
              <a:t>Ca </a:t>
            </a:r>
            <a:r>
              <a:rPr lang="en-US" sz="9600" b="1" dirty="0" err="1">
                <a:solidFill>
                  <a:schemeClr val="bg1"/>
                </a:solidFill>
                <a:latin typeface="+mj-lt"/>
                <a:cs typeface="Times New Roman" pitchFamily="18" charset="0"/>
              </a:rPr>
              <a:t>tụng</a:t>
            </a:r>
            <a:r>
              <a:rPr lang="en-US" sz="9600" b="1" dirty="0">
                <a:solidFill>
                  <a:schemeClr val="bg1"/>
                </a:solidFill>
                <a:latin typeface="+mj-lt"/>
                <a:cs typeface="Times New Roman" pitchFamily="18" charset="0"/>
              </a:rPr>
              <a:t> </a:t>
            </a:r>
            <a:r>
              <a:rPr lang="en-US" sz="9600" b="1" dirty="0" err="1">
                <a:solidFill>
                  <a:schemeClr val="bg1"/>
                </a:solidFill>
                <a:latin typeface="+mj-lt"/>
                <a:cs typeface="Times New Roman" pitchFamily="18" charset="0"/>
              </a:rPr>
              <a:t>Chúa</a:t>
            </a:r>
            <a:r>
              <a:rPr lang="en-US" sz="9600" b="1" dirty="0">
                <a:solidFill>
                  <a:schemeClr val="bg1"/>
                </a:solidFill>
                <a:latin typeface="+mj-lt"/>
                <a:cs typeface="Times New Roman" pitchFamily="18" charset="0"/>
              </a:rPr>
              <a:t> </a:t>
            </a:r>
            <a:r>
              <a:rPr lang="en-US" sz="9600" b="1" dirty="0" err="1">
                <a:solidFill>
                  <a:schemeClr val="bg1"/>
                </a:solidFill>
                <a:latin typeface="+mj-lt"/>
                <a:cs typeface="Times New Roman" pitchFamily="18" charset="0"/>
              </a:rPr>
              <a:t>đi</a:t>
            </a:r>
            <a:r>
              <a:rPr lang="en-US" sz="9600" b="1" dirty="0">
                <a:solidFill>
                  <a:schemeClr val="bg1"/>
                </a:solidFill>
                <a:latin typeface="+mj-lt"/>
                <a:cs typeface="Times New Roman" pitchFamily="18" charset="0"/>
              </a:rPr>
              <a:t>, </a:t>
            </a:r>
            <a:r>
              <a:rPr lang="en-US" sz="9600" b="1" dirty="0" err="1">
                <a:solidFill>
                  <a:schemeClr val="bg1"/>
                </a:solidFill>
                <a:latin typeface="+mj-lt"/>
                <a:cs typeface="Times New Roman" pitchFamily="18" charset="0"/>
              </a:rPr>
              <a:t>hồn</a:t>
            </a:r>
            <a:r>
              <a:rPr lang="en-US" sz="9600" b="1" dirty="0">
                <a:solidFill>
                  <a:schemeClr val="bg1"/>
                </a:solidFill>
                <a:latin typeface="+mj-lt"/>
                <a:cs typeface="Times New Roman" pitchFamily="18" charset="0"/>
              </a:rPr>
              <a:t> </a:t>
            </a:r>
            <a:r>
              <a:rPr lang="en-US" sz="9600" b="1" dirty="0" err="1">
                <a:solidFill>
                  <a:schemeClr val="bg1"/>
                </a:solidFill>
                <a:latin typeface="+mj-lt"/>
                <a:cs typeface="Times New Roman" pitchFamily="18" charset="0"/>
              </a:rPr>
              <a:t>tôi</a:t>
            </a:r>
            <a:r>
              <a:rPr lang="en-US" sz="9600" b="1" dirty="0">
                <a:solidFill>
                  <a:schemeClr val="bg1"/>
                </a:solidFill>
                <a:latin typeface="+mj-lt"/>
                <a:cs typeface="Times New Roman" pitchFamily="18" charset="0"/>
              </a:rPr>
              <a:t> </a:t>
            </a:r>
            <a:r>
              <a:rPr lang="en-US" sz="9600" b="1" dirty="0" err="1">
                <a:solidFill>
                  <a:schemeClr val="bg1"/>
                </a:solidFill>
                <a:latin typeface="+mj-lt"/>
                <a:cs typeface="Times New Roman" pitchFamily="18" charset="0"/>
              </a:rPr>
              <a:t>hỡi</a:t>
            </a:r>
            <a:r>
              <a:rPr lang="en-US" sz="9600" b="1" dirty="0">
                <a:solidFill>
                  <a:schemeClr val="bg1"/>
                </a:solidFill>
                <a:latin typeface="+mj-lt"/>
                <a:cs typeface="Times New Roman" pitchFamily="18" charset="0"/>
              </a:rPr>
              <a:t>.</a:t>
            </a:r>
            <a:endParaRPr lang="en-US" sz="9600" b="1"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1" dirty="0">
                <a:solidFill>
                  <a:schemeClr val="bg1"/>
                </a:solidFill>
                <a:effectLst/>
                <a:latin typeface="+mj-lt"/>
                <a:cs typeface="Times New Roman" pitchFamily="18" charset="0"/>
              </a:rPr>
              <a:t>Chúa nói : </a:t>
            </a:r>
            <a:r>
              <a:rPr lang="en-US" sz="5400" b="1" dirty="0">
                <a:solidFill>
                  <a:schemeClr val="bg1"/>
                </a:solidFill>
                <a:latin typeface="+mj-lt"/>
                <a:cs typeface="Times New Roman" pitchFamily="18" charset="0"/>
              </a:rPr>
              <a:t>“Ai </a:t>
            </a:r>
            <a:r>
              <a:rPr lang="en-US" sz="5400" b="1" dirty="0" err="1">
                <a:solidFill>
                  <a:schemeClr val="bg1"/>
                </a:solidFill>
                <a:latin typeface="+mj-lt"/>
                <a:cs typeface="Times New Roman" pitchFamily="18" charset="0"/>
              </a:rPr>
              <a:t>yêu</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mến</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Thầy</a:t>
            </a:r>
            <a:r>
              <a:rPr lang="en-US" sz="5400" b="1" dirty="0">
                <a:solidFill>
                  <a:schemeClr val="bg1"/>
                </a:solidFill>
                <a:latin typeface="+mj-lt"/>
                <a:cs typeface="Times New Roman" pitchFamily="18" charset="0"/>
              </a:rPr>
              <a:t> , </a:t>
            </a:r>
            <a:r>
              <a:rPr lang="en-US" sz="5400" b="1" dirty="0" err="1">
                <a:solidFill>
                  <a:schemeClr val="bg1"/>
                </a:solidFill>
                <a:latin typeface="+mj-lt"/>
                <a:cs typeface="Times New Roman" pitchFamily="18" charset="0"/>
              </a:rPr>
              <a:t>thì</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sẽ</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giữ</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lời</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Thầy</a:t>
            </a:r>
            <a:r>
              <a:rPr lang="en-US" sz="5400" b="1" dirty="0">
                <a:solidFill>
                  <a:schemeClr val="bg1"/>
                </a:solidFill>
                <a:latin typeface="+mj-lt"/>
                <a:cs typeface="Times New Roman" pitchFamily="18" charset="0"/>
              </a:rPr>
              <a:t>. Cha </a:t>
            </a:r>
            <a:r>
              <a:rPr lang="en-US" sz="5400" b="1" dirty="0" err="1">
                <a:solidFill>
                  <a:schemeClr val="bg1"/>
                </a:solidFill>
                <a:latin typeface="+mj-lt"/>
                <a:cs typeface="Times New Roman" pitchFamily="18" charset="0"/>
              </a:rPr>
              <a:t>Thầy</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sẽ</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yêu</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mến</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người</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ấy</a:t>
            </a:r>
            <a:r>
              <a:rPr lang="en-US" sz="5400" b="1" dirty="0">
                <a:solidFill>
                  <a:schemeClr val="bg1"/>
                </a:solidFill>
                <a:latin typeface="+mj-lt"/>
                <a:cs typeface="Times New Roman" pitchFamily="18" charset="0"/>
              </a:rPr>
              <a:t>. Cha </a:t>
            </a:r>
            <a:r>
              <a:rPr lang="en-US" sz="5400" b="1" dirty="0" err="1">
                <a:solidFill>
                  <a:schemeClr val="bg1"/>
                </a:solidFill>
                <a:latin typeface="+mj-lt"/>
                <a:cs typeface="Times New Roman" pitchFamily="18" charset="0"/>
              </a:rPr>
              <a:t>Thầy</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và</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Thầy</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sẽ</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đến</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với</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người</a:t>
            </a:r>
            <a:r>
              <a:rPr lang="en-US" sz="5400" b="1" dirty="0">
                <a:solidFill>
                  <a:schemeClr val="bg1"/>
                </a:solidFill>
                <a:latin typeface="+mj-lt"/>
                <a:cs typeface="Times New Roman" pitchFamily="18" charset="0"/>
              </a:rPr>
              <a:t> </a:t>
            </a:r>
            <a:r>
              <a:rPr lang="en-US" sz="5400" b="1" dirty="0" err="1">
                <a:solidFill>
                  <a:schemeClr val="bg1"/>
                </a:solidFill>
                <a:latin typeface="+mj-lt"/>
                <a:cs typeface="Times New Roman" pitchFamily="18" charset="0"/>
              </a:rPr>
              <a:t>ấy</a:t>
            </a:r>
            <a:r>
              <a:rPr lang="en-US" sz="5400" b="1" dirty="0">
                <a:solidFill>
                  <a:schemeClr val="bg1"/>
                </a:solidFill>
                <a:latin typeface="+mj-lt"/>
                <a:cs typeface="Times New Roman" pitchFamily="18" charset="0"/>
              </a:rPr>
              <a:t>.”</a:t>
            </a:r>
            <a:endParaRPr lang="en-US" sz="5400" b="1"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xmlns="" id="{8B3D9287-B7BE-9C79-AE12-5890C90E5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552777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2502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567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FFFF00"/>
              </a:solidFill>
              <a:effectLst/>
              <a:latin typeface="+mj-lt"/>
              <a:cs typeface="Times New Roman" pitchFamily="18" charset="0"/>
            </a:endParaRPr>
          </a:p>
          <a:p>
            <a:endParaRPr lang="en-US" sz="4400" b="1" dirty="0">
              <a:solidFill>
                <a:srgbClr val="FFFF00"/>
              </a:solidFill>
              <a:effectLst/>
              <a:latin typeface="+mj-lt"/>
              <a:cs typeface="Times New Roman" pitchFamily="18" charset="0"/>
            </a:endParaRPr>
          </a:p>
          <a:p>
            <a:r>
              <a:rPr lang="en-US" sz="4400" b="1" dirty="0">
                <a:solidFill>
                  <a:srgbClr val="FFFF00"/>
                </a:solidFill>
                <a:effectLst/>
                <a:latin typeface="+mj-lt"/>
                <a:cs typeface="Times New Roman" pitchFamily="18" charset="0"/>
              </a:rPr>
              <a:t>THỨ BẢY</a:t>
            </a:r>
          </a:p>
          <a:p>
            <a:r>
              <a:rPr lang="vi-VN" sz="4400" b="1" dirty="0">
                <a:solidFill>
                  <a:srgbClr val="FFFF00"/>
                </a:solidFill>
                <a:effectLst/>
                <a:latin typeface="+mj-lt"/>
                <a:cs typeface="Times New Roman" pitchFamily="18" charset="0"/>
              </a:rPr>
              <a:t>SAU CHÚA NHẬT </a:t>
            </a:r>
            <a:r>
              <a:rPr lang="en-US" sz="4400" b="1" dirty="0">
                <a:solidFill>
                  <a:srgbClr val="FFFF00"/>
                </a:solidFill>
                <a:latin typeface="+mj-lt"/>
                <a:cs typeface="Times New Roman" pitchFamily="18" charset="0"/>
              </a:rPr>
              <a:t>IX</a:t>
            </a:r>
            <a:r>
              <a:rPr lang="vi-VN" sz="4400" b="1" dirty="0">
                <a:solidFill>
                  <a:srgbClr val="FFFF00"/>
                </a:solidFill>
                <a:effectLst/>
                <a:latin typeface="+mj-lt"/>
                <a:cs typeface="Times New Roman" pitchFamily="18" charset="0"/>
              </a:rPr>
              <a:t> </a:t>
            </a:r>
          </a:p>
          <a:p>
            <a:r>
              <a:rPr lang="vi-VN" sz="4400" b="1"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711931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xmlns="" id="{CDB0BAEA-8A13-1BBE-FEE0-035748DF0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954520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76200" y="133350"/>
            <a:ext cx="8991600"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UTM American Sans"/>
                <a:ea typeface="+mn-ea"/>
                <a:cs typeface="+mn-cs"/>
              </a:rPr>
              <a:t>Chúc</a:t>
            </a:r>
            <a:r>
              <a:rPr kumimoji="0" lang="en-US" sz="32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200" b="0" i="0" u="none" strike="noStrike" kern="1200" cap="none" spc="0" normalizeH="0" baseline="0" noProof="0" dirty="0" err="1">
                <a:ln>
                  <a:noFill/>
                </a:ln>
                <a:solidFill>
                  <a:prstClr val="white"/>
                </a:solidFill>
                <a:effectLst/>
                <a:uLnTx/>
                <a:uFillTx/>
                <a:latin typeface="UTM American Sans"/>
                <a:ea typeface="+mn-ea"/>
                <a:cs typeface="+mn-cs"/>
              </a:rPr>
              <a:t>tụng</a:t>
            </a:r>
            <a:r>
              <a:rPr kumimoji="0" lang="en-US" sz="32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200" b="0" i="0" u="none" strike="noStrike" kern="1200" cap="none" spc="0" normalizeH="0" baseline="0" noProof="0" dirty="0" err="1">
                <a:ln>
                  <a:noFill/>
                </a:ln>
                <a:solidFill>
                  <a:prstClr val="white"/>
                </a:solidFill>
                <a:effectLst/>
                <a:uLnTx/>
                <a:uFillTx/>
                <a:latin typeface="UTM American Sans"/>
                <a:ea typeface="+mn-ea"/>
                <a:cs typeface="+mn-cs"/>
              </a:rPr>
              <a:t>Thiên</a:t>
            </a:r>
            <a:r>
              <a:rPr kumimoji="0" lang="en-US" sz="32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200" b="0" i="0" u="none" strike="noStrike" kern="1200" cap="none" spc="0" normalizeH="0" baseline="0" noProof="0" dirty="0" err="1">
                <a:ln>
                  <a:noFill/>
                </a:ln>
                <a:solidFill>
                  <a:prstClr val="white"/>
                </a:solidFill>
                <a:effectLst/>
                <a:uLnTx/>
                <a:uFillTx/>
                <a:latin typeface="UTM American Sans"/>
                <a:ea typeface="+mn-ea"/>
                <a:cs typeface="+mn-cs"/>
              </a:rPr>
              <a:t>Chúa</a:t>
            </a:r>
            <a:r>
              <a:rPr kumimoji="0" lang="en-US" sz="32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200" b="0" i="0" u="none" strike="noStrike" kern="1200" cap="none" spc="0" normalizeH="0" baseline="0" noProof="0" dirty="0" err="1">
                <a:ln>
                  <a:noFill/>
                </a:ln>
                <a:solidFill>
                  <a:prstClr val="white"/>
                </a:solidFill>
                <a:effectLst/>
                <a:uLnTx/>
                <a:uFillTx/>
                <a:latin typeface="UTM American Sans"/>
                <a:ea typeface="+mn-ea"/>
                <a:cs typeface="+mn-cs"/>
              </a:rPr>
              <a:t>Đấng</a:t>
            </a:r>
            <a:r>
              <a:rPr kumimoji="0" lang="en-US" sz="32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200" b="0" i="0" u="none" strike="noStrike" kern="1200" cap="none" spc="0" normalizeH="0" baseline="0" noProof="0" dirty="0" err="1">
                <a:ln>
                  <a:noFill/>
                </a:ln>
                <a:solidFill>
                  <a:prstClr val="white"/>
                </a:solidFill>
                <a:effectLst/>
                <a:uLnTx/>
                <a:uFillTx/>
                <a:latin typeface="UTM American Sans"/>
                <a:ea typeface="+mn-ea"/>
                <a:cs typeface="+mn-cs"/>
              </a:rPr>
              <a:t>muôn</a:t>
            </a:r>
            <a:r>
              <a:rPr kumimoji="0" lang="en-US" sz="32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200" b="0" i="0" u="none" strike="noStrike" kern="1200" cap="none" spc="0" normalizeH="0" baseline="0" noProof="0" dirty="0" err="1">
                <a:ln>
                  <a:noFill/>
                </a:ln>
                <a:solidFill>
                  <a:prstClr val="white"/>
                </a:solidFill>
                <a:effectLst/>
                <a:uLnTx/>
                <a:uFillTx/>
                <a:latin typeface="UTM American Sans"/>
                <a:ea typeface="+mn-ea"/>
                <a:cs typeface="+mn-cs"/>
              </a:rPr>
              <a:t>đời</a:t>
            </a:r>
            <a:r>
              <a:rPr kumimoji="0" lang="en-US" sz="32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200" b="0" i="0" u="none" strike="noStrike" kern="1200" cap="none" spc="0" normalizeH="0" baseline="0" noProof="0" dirty="0" err="1">
                <a:ln>
                  <a:noFill/>
                </a:ln>
                <a:solidFill>
                  <a:prstClr val="white"/>
                </a:solidFill>
                <a:effectLst/>
                <a:uLnTx/>
                <a:uFillTx/>
                <a:latin typeface="UTM American Sans"/>
                <a:ea typeface="+mn-ea"/>
                <a:cs typeface="+mn-cs"/>
              </a:rPr>
              <a:t>hằng</a:t>
            </a:r>
            <a:r>
              <a:rPr kumimoji="0" lang="en-US" sz="32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200" b="0" i="0" u="none" strike="noStrike" kern="1200" cap="none" spc="0" normalizeH="0" baseline="0" noProof="0" dirty="0" err="1">
                <a:ln>
                  <a:noFill/>
                </a:ln>
                <a:solidFill>
                  <a:prstClr val="white"/>
                </a:solidFill>
                <a:effectLst/>
                <a:uLnTx/>
                <a:uFillTx/>
                <a:latin typeface="UTM American Sans"/>
                <a:ea typeface="+mn-ea"/>
                <a:cs typeface="+mn-cs"/>
              </a:rPr>
              <a:t>sống</a:t>
            </a:r>
            <a:r>
              <a:rPr kumimoji="0" lang="en-US" sz="3200" b="0" i="0" u="none" strike="noStrike" kern="1200" cap="none" spc="0" normalizeH="0" baseline="0" noProof="0" dirty="0">
                <a:ln>
                  <a:noFill/>
                </a:ln>
                <a:solidFill>
                  <a:prstClr val="white"/>
                </a:solidFill>
                <a:effectLst/>
                <a:uLnTx/>
                <a:uFillTx/>
                <a:latin typeface="UTM American San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                                                           </a:t>
            </a:r>
            <a:r>
              <a:rPr kumimoji="0" lang="en-US" sz="3200" b="0" i="1" u="none" strike="noStrike" kern="1200" cap="none" spc="0" normalizeH="0" baseline="0" noProof="0" smtClean="0">
                <a:ln>
                  <a:noFill/>
                </a:ln>
                <a:solidFill>
                  <a:prstClr val="white"/>
                </a:solidFill>
                <a:effectLst/>
                <a:uLnTx/>
                <a:uFillTx/>
                <a:latin typeface="UTM American Sans"/>
                <a:ea typeface="+mn-ea"/>
                <a:cs typeface="+mn-cs"/>
              </a:rPr>
              <a:t>Tv. </a:t>
            </a:r>
            <a:r>
              <a:rPr kumimoji="0" lang="en-US" sz="3200" b="0" i="1" u="none" strike="noStrike" kern="1200" cap="none" spc="0" normalizeH="0" baseline="0" noProof="0" dirty="0">
                <a:ln>
                  <a:noFill/>
                </a:ln>
                <a:solidFill>
                  <a:prstClr val="white"/>
                </a:solidFill>
                <a:effectLst/>
                <a:uLnTx/>
                <a:uFillTx/>
                <a:latin typeface="UTM American Sans"/>
                <a:ea typeface="+mn-ea"/>
                <a:cs typeface="+mn-cs"/>
              </a:rPr>
              <a:t>13</a:t>
            </a:r>
            <a:endParaRPr kumimoji="0" lang="vi-VN" sz="3200" b="0" i="1"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96213" y="4320540"/>
            <a:ext cx="5181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UTM American Sans"/>
                <a:ea typeface="+mn-ea"/>
                <a:cs typeface="+mn-cs"/>
              </a:rPr>
              <a:t>Bài</a:t>
            </a:r>
            <a:r>
              <a:rPr kumimoji="0" lang="en-US" sz="28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2800" b="0" i="0" u="none" strike="noStrike" kern="1200" cap="none" spc="0" normalizeH="0" baseline="0" noProof="0" dirty="0" err="1">
                <a:ln>
                  <a:noFill/>
                </a:ln>
                <a:solidFill>
                  <a:prstClr val="white"/>
                </a:solidFill>
                <a:effectLst/>
                <a:uLnTx/>
                <a:uFillTx/>
                <a:latin typeface="UTM American Sans"/>
                <a:ea typeface="+mn-ea"/>
                <a:cs typeface="+mn-cs"/>
              </a:rPr>
              <a:t>trích</a:t>
            </a:r>
            <a:r>
              <a:rPr kumimoji="0" lang="en-US" sz="28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2800" b="0" i="0" u="none" strike="noStrike" kern="1200" cap="none" spc="0" normalizeH="0" baseline="0" noProof="0" dirty="0" err="1">
                <a:ln>
                  <a:noFill/>
                </a:ln>
                <a:solidFill>
                  <a:prstClr val="white"/>
                </a:solidFill>
                <a:effectLst/>
                <a:uLnTx/>
                <a:uFillTx/>
                <a:latin typeface="UTM American Sans"/>
                <a:ea typeface="+mn-ea"/>
                <a:cs typeface="+mn-cs"/>
              </a:rPr>
              <a:t>sách</a:t>
            </a:r>
            <a:r>
              <a:rPr kumimoji="0" lang="en-US" sz="28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2800" b="0" i="0" u="none" strike="noStrike" kern="1200" cap="none" spc="0" normalizeH="0" baseline="0" noProof="0" dirty="0" err="1">
                <a:ln>
                  <a:noFill/>
                </a:ln>
                <a:solidFill>
                  <a:prstClr val="white"/>
                </a:solidFill>
                <a:effectLst/>
                <a:uLnTx/>
                <a:uFillTx/>
                <a:latin typeface="UTM American Sans"/>
                <a:ea typeface="+mn-ea"/>
                <a:cs typeface="+mn-cs"/>
              </a:rPr>
              <a:t>Tô</a:t>
            </a:r>
            <a:r>
              <a:rPr kumimoji="0" lang="en-US" sz="2800" b="0" i="0" u="none" strike="noStrike" kern="1200" cap="none" spc="0" normalizeH="0" baseline="0" noProof="0" dirty="0">
                <a:ln>
                  <a:noFill/>
                </a:ln>
                <a:solidFill>
                  <a:prstClr val="white"/>
                </a:solidFill>
                <a:effectLst/>
                <a:uLnTx/>
                <a:uFillTx/>
                <a:latin typeface="UTM American Sans"/>
                <a:ea typeface="+mn-ea"/>
                <a:cs typeface="+mn-cs"/>
              </a:rPr>
              <a:t>- bi-a.</a:t>
            </a:r>
          </a:p>
        </p:txBody>
      </p:sp>
    </p:spTree>
    <p:extLst>
      <p:ext uri="{BB962C8B-B14F-4D97-AF65-F5344CB8AC3E}">
        <p14:creationId xmlns:p14="http://schemas.microsoft.com/office/powerpoint/2010/main" val="3700959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4150730390"/>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8000" b="1" dirty="0" err="1">
                <a:solidFill>
                  <a:schemeClr val="bg1"/>
                </a:solidFill>
                <a:latin typeface="+mj-lt"/>
                <a:cs typeface="Times New Roman" pitchFamily="18" charset="0"/>
              </a:rPr>
              <a:t>Chúc</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tụng</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Thiên</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Chúa</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đấng</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muôn</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đời</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hằng</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sống</a:t>
            </a:r>
            <a:r>
              <a:rPr lang="en-US" sz="8000" b="1" dirty="0">
                <a:solidFill>
                  <a:schemeClr val="bg1"/>
                </a:solidFill>
                <a:latin typeface="+mj-lt"/>
                <a:cs typeface="Times New Roman" pitchFamily="18" charset="0"/>
              </a:rPr>
              <a:t>.</a:t>
            </a:r>
            <a:endParaRPr lang="en-US" sz="8000" b="1"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8000" b="1" dirty="0" err="1">
                <a:solidFill>
                  <a:schemeClr val="bg1"/>
                </a:solidFill>
                <a:latin typeface="+mj-lt"/>
                <a:cs typeface="Times New Roman" pitchFamily="18" charset="0"/>
              </a:rPr>
              <a:t>Phúc</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thay</a:t>
            </a:r>
            <a:r>
              <a:rPr lang="en-US" sz="8000" b="1" dirty="0">
                <a:solidFill>
                  <a:schemeClr val="bg1"/>
                </a:solidFill>
                <a:latin typeface="+mj-lt"/>
                <a:cs typeface="Times New Roman" pitchFamily="18" charset="0"/>
              </a:rPr>
              <a:t> ai </a:t>
            </a:r>
            <a:r>
              <a:rPr lang="en-US" sz="8000" b="1" dirty="0" err="1">
                <a:solidFill>
                  <a:schemeClr val="bg1"/>
                </a:solidFill>
                <a:latin typeface="+mj-lt"/>
                <a:cs typeface="Times New Roman" pitchFamily="18" charset="0"/>
              </a:rPr>
              <a:t>có</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tâm</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hồn</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nghèo</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khó</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vì</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Nước</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Trời</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là</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của</a:t>
            </a:r>
            <a:r>
              <a:rPr lang="en-US" sz="8000" b="1" dirty="0">
                <a:solidFill>
                  <a:schemeClr val="bg1"/>
                </a:solidFill>
                <a:latin typeface="+mj-lt"/>
                <a:cs typeface="Times New Roman" pitchFamily="18" charset="0"/>
              </a:rPr>
              <a:t> </a:t>
            </a:r>
            <a:r>
              <a:rPr lang="en-US" sz="8000" b="1" dirty="0" err="1">
                <a:solidFill>
                  <a:schemeClr val="bg1"/>
                </a:solidFill>
                <a:latin typeface="+mj-lt"/>
                <a:cs typeface="Times New Roman" pitchFamily="18" charset="0"/>
              </a:rPr>
              <a:t>họ</a:t>
            </a:r>
            <a:r>
              <a:rPr lang="en-US" sz="8000" b="1" dirty="0">
                <a:solidFill>
                  <a:schemeClr val="bg1"/>
                </a:solidFill>
                <a:latin typeface="+mj-lt"/>
                <a:cs typeface="Times New Roman" pitchFamily="18" charset="0"/>
              </a:rPr>
              <a:t>.</a:t>
            </a:r>
            <a:endParaRPr lang="en-US" sz="8000" b="1"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xmlns="" id="{CDB0BAEA-8A13-1BBE-FEE0-035748DF0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6752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34761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25509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2115274590"/>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3651090788"/>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399943816"/>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577</Words>
  <Application>Microsoft Office PowerPoint</Application>
  <PresentationFormat>On-screen Show (16:9)</PresentationFormat>
  <Paragraphs>90</Paragraphs>
  <Slides>65</Slides>
  <Notes>0</Notes>
  <HiddenSlides>0</HiddenSlides>
  <MMClips>0</MMClips>
  <ScaleCrop>false</ScaleCrop>
  <HeadingPairs>
    <vt:vector size="4" baseType="variant">
      <vt:variant>
        <vt:lpstr>Theme</vt:lpstr>
      </vt:variant>
      <vt:variant>
        <vt:i4>22</vt:i4>
      </vt:variant>
      <vt:variant>
        <vt:lpstr>Slide Titles</vt:lpstr>
      </vt:variant>
      <vt:variant>
        <vt:i4>65</vt:i4>
      </vt:variant>
    </vt:vector>
  </HeadingPairs>
  <TitlesOfParts>
    <vt:vector size="87"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11_Office Theme</vt:lpstr>
      <vt:lpstr>12_Office Theme</vt:lpstr>
      <vt:lpstr>13_Office Theme</vt:lpstr>
      <vt:lpstr>14_Office Theme</vt:lpstr>
      <vt:lpstr>15_Office Theme</vt:lpstr>
      <vt:lpstr>16_Office Theme</vt:lpstr>
      <vt:lpstr>17_Office Theme</vt:lpstr>
      <vt:lpstr>19_Office Theme</vt:lpstr>
      <vt:lpstr>20_Office Theme</vt:lpstr>
      <vt:lpstr>21_Office Theme</vt:lpstr>
      <vt:lpstr>25_Office Theme</vt:lpstr>
      <vt:lpstr>26_Office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40</cp:revision>
  <dcterms:created xsi:type="dcterms:W3CDTF">2022-10-30T00:36:35Z</dcterms:created>
  <dcterms:modified xsi:type="dcterms:W3CDTF">2023-05-14T07:09:15Z</dcterms:modified>
</cp:coreProperties>
</file>