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 id="2147483888" r:id="rId21"/>
    <p:sldMasterId id="2147483900" r:id="rId22"/>
    <p:sldMasterId id="2147483912" r:id="rId23"/>
    <p:sldMasterId id="2147483924" r:id="rId24"/>
    <p:sldMasterId id="2147483936" r:id="rId25"/>
    <p:sldMasterId id="2147483948" r:id="rId26"/>
    <p:sldMasterId id="2147483960" r:id="rId27"/>
    <p:sldMasterId id="2147483968" r:id="rId28"/>
  </p:sldMasterIdLst>
  <p:sldIdLst>
    <p:sldId id="261" r:id="rId29"/>
    <p:sldId id="299" r:id="rId30"/>
    <p:sldId id="300" r:id="rId31"/>
    <p:sldId id="301" r:id="rId32"/>
    <p:sldId id="302" r:id="rId33"/>
    <p:sldId id="303" r:id="rId34"/>
    <p:sldId id="304" r:id="rId35"/>
    <p:sldId id="305" r:id="rId36"/>
    <p:sldId id="306" r:id="rId37"/>
    <p:sldId id="266" r:id="rId38"/>
    <p:sldId id="256" r:id="rId39"/>
    <p:sldId id="348" r:id="rId40"/>
    <p:sldId id="307" r:id="rId41"/>
    <p:sldId id="308" r:id="rId42"/>
    <p:sldId id="257" r:id="rId43"/>
    <p:sldId id="258" r:id="rId44"/>
    <p:sldId id="310" r:id="rId45"/>
    <p:sldId id="309" r:id="rId46"/>
    <p:sldId id="311" r:id="rId47"/>
    <p:sldId id="259" r:id="rId48"/>
    <p:sldId id="267" r:id="rId49"/>
    <p:sldId id="314" r:id="rId50"/>
    <p:sldId id="316" r:id="rId51"/>
    <p:sldId id="293" r:id="rId52"/>
    <p:sldId id="271" r:id="rId53"/>
    <p:sldId id="315" r:id="rId54"/>
    <p:sldId id="312" r:id="rId55"/>
    <p:sldId id="313" r:id="rId56"/>
    <p:sldId id="270" r:id="rId57"/>
    <p:sldId id="295" r:id="rId58"/>
    <p:sldId id="320" r:id="rId59"/>
    <p:sldId id="340" r:id="rId60"/>
    <p:sldId id="341" r:id="rId61"/>
    <p:sldId id="342" r:id="rId62"/>
    <p:sldId id="343" r:id="rId63"/>
    <p:sldId id="344" r:id="rId64"/>
    <p:sldId id="345" r:id="rId65"/>
    <p:sldId id="346" r:id="rId66"/>
    <p:sldId id="347" r:id="rId67"/>
    <p:sldId id="317" r:id="rId68"/>
    <p:sldId id="296" r:id="rId69"/>
    <p:sldId id="297" r:id="rId70"/>
    <p:sldId id="318" r:id="rId71"/>
    <p:sldId id="319" r:id="rId72"/>
    <p:sldId id="298" r:id="rId73"/>
    <p:sldId id="289" r:id="rId74"/>
    <p:sldId id="321" r:id="rId75"/>
    <p:sldId id="322" r:id="rId76"/>
    <p:sldId id="294" r:id="rId77"/>
    <p:sldId id="291" r:id="rId78"/>
    <p:sldId id="323" r:id="rId79"/>
    <p:sldId id="324" r:id="rId80"/>
    <p:sldId id="325" r:id="rId81"/>
    <p:sldId id="292" r:id="rId82"/>
    <p:sldId id="276" r:id="rId83"/>
    <p:sldId id="328" r:id="rId84"/>
    <p:sldId id="329" r:id="rId85"/>
    <p:sldId id="288" r:id="rId86"/>
    <p:sldId id="278" r:id="rId87"/>
    <p:sldId id="330" r:id="rId88"/>
    <p:sldId id="326" r:id="rId89"/>
    <p:sldId id="327" r:id="rId90"/>
    <p:sldId id="279" r:id="rId91"/>
    <p:sldId id="280" r:id="rId92"/>
    <p:sldId id="331" r:id="rId93"/>
    <p:sldId id="335" r:id="rId94"/>
    <p:sldId id="281" r:id="rId95"/>
    <p:sldId id="282" r:id="rId96"/>
    <p:sldId id="332" r:id="rId97"/>
    <p:sldId id="333" r:id="rId98"/>
    <p:sldId id="334" r:id="rId99"/>
    <p:sldId id="283" r:id="rId100"/>
    <p:sldId id="284" r:id="rId101"/>
    <p:sldId id="349" r:id="rId102"/>
    <p:sldId id="336" r:id="rId103"/>
    <p:sldId id="285" r:id="rId104"/>
    <p:sldId id="286" r:id="rId105"/>
    <p:sldId id="337" r:id="rId106"/>
    <p:sldId id="338" r:id="rId107"/>
    <p:sldId id="339" r:id="rId108"/>
    <p:sldId id="287"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07" Type="http://schemas.openxmlformats.org/officeDocument/2006/relationships/slide" Target="slides/slide7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slide" Target="slides/slide38.xml"/><Relationship Id="rId74" Type="http://schemas.openxmlformats.org/officeDocument/2006/relationships/slide" Target="slides/slide46.xml"/><Relationship Id="rId79" Type="http://schemas.openxmlformats.org/officeDocument/2006/relationships/slide" Target="slides/slide51.xml"/><Relationship Id="rId87" Type="http://schemas.openxmlformats.org/officeDocument/2006/relationships/slide" Target="slides/slide59.xml"/><Relationship Id="rId102" Type="http://schemas.openxmlformats.org/officeDocument/2006/relationships/slide" Target="slides/slide74.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3.xml"/><Relationship Id="rId82" Type="http://schemas.openxmlformats.org/officeDocument/2006/relationships/slide" Target="slides/slide54.xml"/><Relationship Id="rId90" Type="http://schemas.openxmlformats.org/officeDocument/2006/relationships/slide" Target="slides/slide62.xml"/><Relationship Id="rId95" Type="http://schemas.openxmlformats.org/officeDocument/2006/relationships/slide" Target="slides/slide67.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slide" Target="slides/slide41.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slide" Target="slides/slide75.xml"/><Relationship Id="rId108" Type="http://schemas.openxmlformats.org/officeDocument/2006/relationships/slide" Target="slides/slide80.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slide" Target="slides/slide78.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787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666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8716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0101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78570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8284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361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0399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47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13241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1879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878992"/>
      </p:ext>
    </p:extLst>
  </p:cSld>
  <p:clrMapOvr>
    <a:masterClrMapping/>
  </p:clrMapOvr>
  <p:transition spd="slow" advClick="0"/>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847635"/>
      </p:ext>
    </p:extLst>
  </p:cSld>
  <p:clrMapOvr>
    <a:masterClrMapping/>
  </p:clrMapOvr>
  <p:transition spd="slow" advClick="0"/>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223787"/>
      </p:ext>
    </p:extLst>
  </p:cSld>
  <p:clrMapOvr>
    <a:masterClrMapping/>
  </p:clrMapOvr>
  <p:transition spd="slow" advClick="0"/>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32774"/>
      </p:ext>
    </p:extLst>
  </p:cSld>
  <p:clrMapOvr>
    <a:masterClrMapping/>
  </p:clrMapOvr>
  <p:transition spd="slow" advClick="0"/>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49498"/>
      </p:ext>
    </p:extLst>
  </p:cSld>
  <p:clrMapOvr>
    <a:masterClrMapping/>
  </p:clrMapOvr>
  <p:transition spd="slow" advClick="0"/>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749351"/>
      </p:ext>
    </p:extLst>
  </p:cSld>
  <p:clrMapOvr>
    <a:masterClrMapping/>
  </p:clrMapOvr>
  <p:transition spd="slow" advClick="0"/>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435092"/>
      </p:ext>
    </p:extLst>
  </p:cSld>
  <p:clrMapOvr>
    <a:masterClrMapping/>
  </p:clrMapOvr>
  <p:transition spd="slow" advClick="0"/>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701436"/>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318305"/>
      </p:ext>
    </p:extLst>
  </p:cSld>
  <p:clrMapOvr>
    <a:masterClrMapping/>
  </p:clrMapOvr>
  <p:transition spd="slow" advClick="0"/>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54485"/>
      </p:ext>
    </p:extLst>
  </p:cSld>
  <p:clrMapOvr>
    <a:masterClrMapping/>
  </p:clrMapOvr>
  <p:transition spd="slow" advClick="0"/>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108959"/>
      </p:ext>
    </p:extLst>
  </p:cSld>
  <p:clrMapOvr>
    <a:masterClrMapping/>
  </p:clrMapOvr>
  <p:transition spd="slow" advClick="0"/>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61250"/>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3142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6790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9338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4129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196231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709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6117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359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1887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4537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856620"/>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387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929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7299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831523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31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0447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1662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079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29070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1036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86718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7592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2605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5646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000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13353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6629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7182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7223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485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462352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741855"/>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4042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7764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791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7029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3322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2691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17643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0358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7420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83944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65078"/>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14758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395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85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64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20942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4541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3562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6502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264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136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365078"/>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1475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39539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81859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1766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20942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4541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35623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6502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1264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01360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2205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3232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21470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12717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0350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22852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88607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623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595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435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270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462737"/>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03151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15674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28748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00559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561480"/>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323019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7959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487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651237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26795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00645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5722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1188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183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6851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20064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02496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803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0304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54314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90110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0185263"/>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4070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908267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51629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943470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51071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375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83418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646808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29361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5810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624673"/>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66187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16423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9140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80599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145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83341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15090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3179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08725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55321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8144733"/>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71311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94274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58818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870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0501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05694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6835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0562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58585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848199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402078"/>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026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62272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969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27330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85084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68082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51881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77853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2981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36915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905082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834333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434064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90061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697988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23677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4126674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456662"/>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68329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13152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18509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9305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3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065305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36800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696322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32861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5169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6897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3147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5410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4872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692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09351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939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8197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2848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173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06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5" Type="http://schemas.openxmlformats.org/officeDocument/2006/relationships/slideLayout" Target="../slideLayouts/slideLayout291.xml"/><Relationship Id="rId4" Type="http://schemas.openxmlformats.org/officeDocument/2006/relationships/slideLayout" Target="../slideLayouts/slideLayout290.xml"/><Relationship Id="rId9" Type="http://schemas.openxmlformats.org/officeDocument/2006/relationships/image" Target="../media/image2.jp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1.xml"/><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theme" Target="../theme/theme28.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5/25/2023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338335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1334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18132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004962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05532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17207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59697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59697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30425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4837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76446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7630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26363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66816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869587"/>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92043742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75108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5/25/2023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3141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4.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6.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7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9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8.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9.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0.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1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2.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8.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1.xml"/></Relationships>
</file>

<file path=ppt/slides/_rels/slide6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21.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7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94.xml"/></Relationships>
</file>

<file path=ppt/slides/_rels/slide7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65.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7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7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_rels/slide8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76.xml"/></Relationships>
</file>

<file path=ppt/slides/_rels/slide8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FF00"/>
              </a:solidFill>
              <a:effectLst/>
              <a:latin typeface="+mj-lt"/>
              <a:cs typeface="Times New Roman" pitchFamily="18" charset="0"/>
            </a:endParaRPr>
          </a:p>
          <a:p>
            <a:endParaRPr lang="en-US" b="1" smtClean="0">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ĐÁP CA </a:t>
            </a:r>
          </a:p>
          <a:p>
            <a:r>
              <a:rPr lang="en-US" sz="4400" b="1" smtClean="0">
                <a:solidFill>
                  <a:srgbClr val="FFFF00"/>
                </a:solidFill>
                <a:effectLst/>
                <a:latin typeface="+mj-lt"/>
                <a:cs typeface="Times New Roman" pitchFamily="18" charset="0"/>
              </a:rPr>
              <a:t>SAU CHÚA NHẬT VIII </a:t>
            </a:r>
          </a:p>
          <a:p>
            <a:r>
              <a:rPr lang="en-US" sz="4400" b="1" smtClean="0">
                <a:solidFill>
                  <a:srgbClr val="FFFF00"/>
                </a:solidFill>
                <a:effectLst/>
                <a:latin typeface="+mj-lt"/>
                <a:cs typeface="Times New Roman" pitchFamily="18" charset="0"/>
              </a:rPr>
              <a:t>THƯỜNG NIÊN</a:t>
            </a:r>
            <a:endParaRPr lang="en-US" sz="4400" b="1">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FF00"/>
              </a:solidFill>
              <a:effectLst/>
              <a:latin typeface="+mj-lt"/>
              <a:cs typeface="Times New Roman" pitchFamily="18" charset="0"/>
            </a:endParaRPr>
          </a:p>
          <a:p>
            <a:endParaRPr lang="en-US" b="1" smtClean="0">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HAI</a:t>
            </a:r>
          </a:p>
          <a:p>
            <a:r>
              <a:rPr lang="vi-VN" sz="4400" b="1">
                <a:solidFill>
                  <a:srgbClr val="FFFF00"/>
                </a:solidFill>
                <a:effectLst/>
                <a:latin typeface="+mj-lt"/>
                <a:cs typeface="Times New Roman" pitchFamily="18" charset="0"/>
              </a:rPr>
              <a:t>SAU CHÚA NHẬT VIII </a:t>
            </a: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32"/>
            <a:ext cx="9144000" cy="5139035"/>
          </a:xfrm>
          <a:prstGeom prst="rect">
            <a:avLst/>
          </a:prstGeom>
        </p:spPr>
      </p:pic>
    </p:spTree>
    <p:extLst>
      <p:ext uri="{BB962C8B-B14F-4D97-AF65-F5344CB8AC3E}">
        <p14:creationId xmlns:p14="http://schemas.microsoft.com/office/powerpoint/2010/main" val="2501209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316170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66700" y="133350"/>
            <a:ext cx="8610600" cy="1569660"/>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vi-VN" sz="3200">
                <a:solidFill>
                  <a:schemeClr val="bg1"/>
                </a:solidFill>
              </a:rPr>
              <a:t>Hỡi những người công chính, hãy vui lên trong Chúa, hãy nhảy mừng</a:t>
            </a:r>
            <a:r>
              <a:rPr lang="vi-VN" sz="3200" smtClean="0">
                <a:solidFill>
                  <a:schemeClr val="bg1"/>
                </a:solidFill>
              </a:rPr>
              <a:t>.</a:t>
            </a:r>
            <a:endParaRPr lang="en-US" sz="3200" smtClean="0">
              <a:solidFill>
                <a:schemeClr val="bg1"/>
              </a:solidFill>
            </a:endParaRPr>
          </a:p>
          <a:p>
            <a:r>
              <a:rPr lang="en-US" sz="3200" i="1">
                <a:solidFill>
                  <a:schemeClr val="bg1"/>
                </a:solidFill>
              </a:rPr>
              <a:t> </a:t>
            </a:r>
            <a:r>
              <a:rPr lang="en-US" sz="3200" i="1" smtClean="0">
                <a:solidFill>
                  <a:schemeClr val="bg1"/>
                </a:solidFill>
              </a:rPr>
              <a:t>                                Tv. 31</a:t>
            </a:r>
            <a:endParaRPr lang="vi-VN" sz="3200" i="1">
              <a:solidFill>
                <a:schemeClr val="bg1"/>
              </a:solidFill>
            </a:endParaRPr>
          </a:p>
        </p:txBody>
      </p:sp>
      <p:sp>
        <p:nvSpPr>
          <p:cNvPr id="4" name="TextBox 3"/>
          <p:cNvSpPr txBox="1"/>
          <p:nvPr/>
        </p:nvSpPr>
        <p:spPr>
          <a:xfrm>
            <a:off x="304800" y="4324350"/>
            <a:ext cx="4876800" cy="584775"/>
          </a:xfrm>
          <a:prstGeom prst="rect">
            <a:avLst/>
          </a:prstGeom>
          <a:noFill/>
        </p:spPr>
        <p:txBody>
          <a:bodyPr wrap="square" rtlCol="0">
            <a:spAutoFit/>
          </a:bodyPr>
          <a:lstStyle/>
          <a:p>
            <a:r>
              <a:rPr lang="en-US" sz="3200" smtClean="0">
                <a:solidFill>
                  <a:schemeClr val="bg1"/>
                </a:solidFill>
              </a:rPr>
              <a:t>Bài trích sách Huấn ca</a:t>
            </a:r>
            <a:endParaRPr lang="en-US" sz="3200">
              <a:solidFill>
                <a:schemeClr val="bg1"/>
              </a:solidFill>
            </a:endParaRPr>
          </a:p>
        </p:txBody>
      </p:sp>
    </p:spTree>
    <p:extLst>
      <p:ext uri="{BB962C8B-B14F-4D97-AF65-F5344CB8AC3E}">
        <p14:creationId xmlns:p14="http://schemas.microsoft.com/office/powerpoint/2010/main" val="3161706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lnSpcReduction="10000"/>
          </a:bodyPr>
          <a:lstStyle/>
          <a:p>
            <a:pPr algn="just"/>
            <a:r>
              <a:rPr lang="vi-VN" sz="7200" b="1">
                <a:solidFill>
                  <a:schemeClr val="bg1"/>
                </a:solidFill>
                <a:effectLst/>
                <a:latin typeface="+mj-lt"/>
                <a:cs typeface="Times New Roman" pitchFamily="18" charset="0"/>
              </a:rPr>
              <a:t>Hỡi những người công </a:t>
            </a:r>
            <a:r>
              <a:rPr lang="vi-VN" sz="7200" b="1" smtClean="0">
                <a:solidFill>
                  <a:schemeClr val="bg1"/>
                </a:solidFill>
                <a:effectLst/>
                <a:latin typeface="+mj-lt"/>
                <a:cs typeface="Times New Roman" pitchFamily="18" charset="0"/>
              </a:rPr>
              <a:t>chính,</a:t>
            </a:r>
            <a:r>
              <a:rPr lang="en-US" sz="7200" b="1" smtClean="0">
                <a:solidFill>
                  <a:schemeClr val="bg1"/>
                </a:solidFill>
                <a:effectLst/>
                <a:latin typeface="+mj-lt"/>
                <a:cs typeface="Times New Roman" pitchFamily="18" charset="0"/>
              </a:rPr>
              <a:t> </a:t>
            </a:r>
            <a:r>
              <a:rPr lang="vi-VN" sz="7200" b="1" smtClean="0">
                <a:solidFill>
                  <a:schemeClr val="bg1"/>
                </a:solidFill>
                <a:effectLst/>
                <a:latin typeface="+mj-lt"/>
                <a:cs typeface="Times New Roman" pitchFamily="18" charset="0"/>
              </a:rPr>
              <a:t>hãy </a:t>
            </a:r>
            <a:r>
              <a:rPr lang="vi-VN" sz="7200" b="1">
                <a:solidFill>
                  <a:schemeClr val="bg1"/>
                </a:solidFill>
                <a:effectLst/>
                <a:latin typeface="+mj-lt"/>
                <a:cs typeface="Times New Roman" pitchFamily="18" charset="0"/>
              </a:rPr>
              <a:t>vui lên trong Chúa, hãy nhảy mừng.</a:t>
            </a:r>
            <a:endParaRPr lang="en-US" sz="72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a:solidFill>
                  <a:schemeClr val="bg1"/>
                </a:solidFill>
                <a:effectLst/>
                <a:latin typeface="+mj-lt"/>
                <a:cs typeface="Times New Roman" pitchFamily="18" charset="0"/>
              </a:rPr>
              <a:t>Đức Giê-su Ki-tô vốn giàu sang phú quý, nhưng đã trở nên khó nghèo, để lấy cái nghèo của mình mà làm cho anh em trở nên giàu có.</a:t>
            </a:r>
            <a:endParaRPr lang="en-US" sz="54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smtClean="0">
                <a:solidFill>
                  <a:srgbClr val="FFFF00"/>
                </a:solidFill>
                <a:effectLst>
                  <a:outerShdw blurRad="38100" dist="38100" dir="2700000" algn="tl">
                    <a:srgbClr val="000000">
                      <a:alpha val="43137"/>
                    </a:srgbClr>
                  </a:outerShdw>
                </a:effectLst>
                <a:latin typeface="+mj-lt"/>
                <a:cs typeface="Times New Roman" pitchFamily="18" charset="0"/>
              </a:rPr>
              <a:t>Alleluia-Alleluia:</a:t>
            </a:r>
            <a:endParaRPr lang="en-US" sz="32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22275626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9575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852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2737549"/>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BA</a:t>
            </a:r>
          </a:p>
          <a:p>
            <a:r>
              <a:rPr lang="vi-VN" sz="4400" b="1">
                <a:solidFill>
                  <a:srgbClr val="FFFF00"/>
                </a:solidFill>
                <a:effectLst/>
                <a:latin typeface="+mj-lt"/>
                <a:cs typeface="Times New Roman" pitchFamily="18" charset="0"/>
              </a:rPr>
              <a:t>SAU CHÚA NHẬT VIII </a:t>
            </a: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309771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457200" y="285749"/>
            <a:ext cx="7772400" cy="1754326"/>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600">
                <a:solidFill>
                  <a:schemeClr val="bg1"/>
                </a:solidFill>
              </a:rPr>
              <a:t>Ai sống đời hoàn hảo ta cho hưởng ơn cứu độ Chúa Trời</a:t>
            </a:r>
            <a:r>
              <a:rPr lang="vi-VN" sz="3600" smtClean="0">
                <a:solidFill>
                  <a:schemeClr val="bg1"/>
                </a:solidFill>
              </a:rPr>
              <a:t>.</a:t>
            </a:r>
            <a:endParaRPr lang="en-US" sz="3600" smtClean="0">
              <a:solidFill>
                <a:schemeClr val="bg1"/>
              </a:solidFill>
            </a:endParaRPr>
          </a:p>
          <a:p>
            <a:r>
              <a:rPr lang="en-US" sz="3600">
                <a:solidFill>
                  <a:schemeClr val="bg1"/>
                </a:solidFill>
              </a:rPr>
              <a:t> </a:t>
            </a:r>
            <a:r>
              <a:rPr lang="en-US" sz="3600" smtClean="0">
                <a:solidFill>
                  <a:schemeClr val="bg1"/>
                </a:solidFill>
              </a:rPr>
              <a:t>                          </a:t>
            </a:r>
            <a:r>
              <a:rPr lang="en-US" sz="3600" i="1" smtClean="0">
                <a:solidFill>
                  <a:schemeClr val="bg1"/>
                </a:solidFill>
              </a:rPr>
              <a:t>Tv. 49</a:t>
            </a:r>
            <a:endParaRPr lang="vi-VN" sz="3600" i="1">
              <a:solidFill>
                <a:schemeClr val="bg1"/>
              </a:solidFill>
            </a:endParaRPr>
          </a:p>
        </p:txBody>
      </p:sp>
      <p:sp>
        <p:nvSpPr>
          <p:cNvPr id="4" name="TextBox 3"/>
          <p:cNvSpPr txBox="1"/>
          <p:nvPr/>
        </p:nvSpPr>
        <p:spPr>
          <a:xfrm>
            <a:off x="457200" y="4400550"/>
            <a:ext cx="4800600" cy="646331"/>
          </a:xfrm>
          <a:prstGeom prst="rect">
            <a:avLst/>
          </a:prstGeom>
          <a:noFill/>
        </p:spPr>
        <p:txBody>
          <a:bodyPr wrap="square" rtlCol="0">
            <a:spAutoFit/>
          </a:bodyPr>
          <a:lstStyle/>
          <a:p>
            <a:r>
              <a:rPr lang="en-US" sz="3600" smtClean="0">
                <a:solidFill>
                  <a:schemeClr val="bg1"/>
                </a:solidFill>
              </a:rPr>
              <a:t>Bài trích sách Huấn ca.</a:t>
            </a:r>
            <a:endParaRPr lang="en-US" sz="3600">
              <a:solidFill>
                <a:schemeClr val="bg1"/>
              </a:solidFill>
            </a:endParaRPr>
          </a:p>
        </p:txBody>
      </p:sp>
    </p:spTree>
    <p:extLst>
      <p:ext uri="{BB962C8B-B14F-4D97-AF65-F5344CB8AC3E}">
        <p14:creationId xmlns:p14="http://schemas.microsoft.com/office/powerpoint/2010/main" val="1946540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smtClean="0">
                <a:solidFill>
                  <a:schemeClr val="bg1"/>
                </a:solidFill>
                <a:effectLst/>
                <a:latin typeface="+mj-lt"/>
                <a:cs typeface="Times New Roman" pitchFamily="18" charset="0"/>
              </a:rPr>
              <a:t>Ai sống đời hoàn hảo ta cho hưởng ơn cứu độ Chúa Trời.</a:t>
            </a:r>
            <a:endParaRPr lang="en-US" sz="72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534017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700" b="1" smtClean="0">
                <a:solidFill>
                  <a:schemeClr val="bg1"/>
                </a:solidFill>
                <a:effectLst/>
                <a:latin typeface="+mj-lt"/>
                <a:cs typeface="Times New Roman" pitchFamily="18" charset="0"/>
              </a:rPr>
              <a:t>Lạy Cha là Chúa Tể trời đất, con xin ngợi khen Cha, vì Cha đã mặc khải mầu nhiệm Nước Trời cho những người bé mọn.</a:t>
            </a:r>
            <a:endParaRPr lang="en-US" sz="57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0538776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406553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17375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40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65293537"/>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r>
              <a:rPr lang="en-US" sz="4400" b="1" smtClean="0">
                <a:solidFill>
                  <a:srgbClr val="003399"/>
                </a:solidFill>
                <a:effectLst/>
                <a:latin typeface="+mj-lt"/>
                <a:cs typeface="Times New Roman" pitchFamily="18" charset="0"/>
              </a:rPr>
              <a:t>THỨ TƯ</a:t>
            </a:r>
          </a:p>
          <a:p>
            <a:r>
              <a:rPr lang="vi-VN" sz="4400" b="1">
                <a:solidFill>
                  <a:srgbClr val="003399"/>
                </a:solidFill>
                <a:effectLst/>
                <a:latin typeface="+mj-lt"/>
                <a:cs typeface="Times New Roman" pitchFamily="18" charset="0"/>
              </a:rPr>
              <a:t>SAU CHÚA NHẬT VIII </a:t>
            </a:r>
          </a:p>
          <a:p>
            <a:r>
              <a:rPr lang="vi-VN" sz="4400" b="1">
                <a:solidFill>
                  <a:srgbClr val="003399"/>
                </a:solidFill>
                <a:effectLst/>
                <a:latin typeface="+mj-lt"/>
                <a:cs typeface="Times New Roman" pitchFamily="18" charset="0"/>
              </a:rPr>
              <a:t>THƯỜNG </a:t>
            </a:r>
            <a:r>
              <a:rPr lang="vi-VN" sz="4400" b="1" smtClean="0">
                <a:solidFill>
                  <a:srgbClr val="003399"/>
                </a:solidFill>
                <a:effectLst/>
                <a:latin typeface="+mj-lt"/>
                <a:cs typeface="Times New Roman" pitchFamily="18" charset="0"/>
              </a:rPr>
              <a:t>NIÊN</a:t>
            </a:r>
            <a:endParaRPr lang="en-US" sz="4400" b="1" smtClean="0">
              <a:solidFill>
                <a:srgbClr val="003399"/>
              </a:solidFill>
              <a:effectLst/>
              <a:latin typeface="+mj-lt"/>
              <a:cs typeface="Times New Roman" pitchFamily="18" charset="0"/>
            </a:endParaRPr>
          </a:p>
          <a:p>
            <a:r>
              <a:rPr lang="en-US" sz="3600" b="1" smtClean="0">
                <a:solidFill>
                  <a:srgbClr val="FF0000"/>
                </a:solidFill>
                <a:effectLst/>
                <a:latin typeface="+mj-lt"/>
                <a:cs typeface="Times New Roman" pitchFamily="18" charset="0"/>
              </a:rPr>
              <a:t>ĐỨC MARIA THĂM BÀ ELIZABETH</a:t>
            </a:r>
          </a:p>
          <a:p>
            <a:r>
              <a:rPr lang="en-US" sz="4400" b="1" smtClean="0">
                <a:solidFill>
                  <a:srgbClr val="003399"/>
                </a:solidFill>
                <a:effectLst/>
                <a:latin typeface="+mj-lt"/>
                <a:cs typeface="Times New Roman" pitchFamily="18" charset="0"/>
              </a:rPr>
              <a:t>Lễ kính</a:t>
            </a:r>
          </a:p>
          <a:p>
            <a:r>
              <a:rPr lang="en-US" sz="4400" b="1" i="1" smtClean="0">
                <a:solidFill>
                  <a:srgbClr val="003399"/>
                </a:solidFill>
                <a:effectLst/>
                <a:latin typeface="+mj-lt"/>
                <a:cs typeface="Times New Roman" pitchFamily="18" charset="0"/>
              </a:rPr>
              <a:t>( sách bài đọc quyển 1 trang 730 )</a:t>
            </a:r>
            <a:endParaRPr lang="vi-VN" sz="4400" b="1" i="1">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3977970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346468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0900963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514387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875905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26185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68823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469077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31083013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1259539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320406110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23506" y="297180"/>
            <a:ext cx="8896987" cy="1077218"/>
          </a:xfrm>
          <a:prstGeom prst="rect">
            <a:avLst/>
          </a:prstGeom>
          <a:noFill/>
          <a:ln>
            <a:solidFill>
              <a:srgbClr val="FFFF00"/>
            </a:solidFill>
          </a:ln>
          <a:effectLst>
            <a:glow rad="101600">
              <a:schemeClr val="accent3">
                <a:satMod val="175000"/>
                <a:alpha val="40000"/>
              </a:schemeClr>
            </a:glow>
          </a:effectLst>
        </p:spPr>
        <p:txBody>
          <a:bodyPr wrap="none" rtlCol="0">
            <a:spAutoFit/>
          </a:bodyPr>
          <a:lstStyle/>
          <a:p>
            <a:r>
              <a:rPr lang="vi-VN" sz="3200">
                <a:solidFill>
                  <a:schemeClr val="bg1"/>
                </a:solidFill>
              </a:rPr>
              <a:t>Giữa Xi-on Đức Thánh của Ít-ra-en quả thật vĩ đại</a:t>
            </a:r>
            <a:r>
              <a:rPr lang="vi-VN" sz="3200" smtClean="0">
                <a:solidFill>
                  <a:schemeClr val="bg1"/>
                </a:solidFill>
              </a:rPr>
              <a:t>.</a:t>
            </a:r>
            <a:endParaRPr lang="en-US" sz="3200" smtClean="0">
              <a:solidFill>
                <a:schemeClr val="bg1"/>
              </a:solidFill>
            </a:endParaRPr>
          </a:p>
          <a:p>
            <a:r>
              <a:rPr lang="en-US" sz="3200">
                <a:solidFill>
                  <a:schemeClr val="bg1"/>
                </a:solidFill>
              </a:rPr>
              <a:t> </a:t>
            </a:r>
            <a:r>
              <a:rPr lang="en-US" sz="3200" smtClean="0">
                <a:solidFill>
                  <a:schemeClr val="bg1"/>
                </a:solidFill>
              </a:rPr>
              <a:t>                                                        </a:t>
            </a:r>
            <a:r>
              <a:rPr lang="en-US" sz="3200" i="1" smtClean="0">
                <a:solidFill>
                  <a:schemeClr val="bg1"/>
                </a:solidFill>
              </a:rPr>
              <a:t>Tv. 12</a:t>
            </a:r>
            <a:endParaRPr lang="vi-VN" sz="3200" i="1">
              <a:solidFill>
                <a:schemeClr val="bg1"/>
              </a:solidFill>
            </a:endParaRPr>
          </a:p>
        </p:txBody>
      </p:sp>
      <p:sp>
        <p:nvSpPr>
          <p:cNvPr id="4" name="TextBox 3"/>
          <p:cNvSpPr txBox="1"/>
          <p:nvPr/>
        </p:nvSpPr>
        <p:spPr>
          <a:xfrm>
            <a:off x="196213" y="4320540"/>
            <a:ext cx="5181600" cy="523220"/>
          </a:xfrm>
          <a:prstGeom prst="rect">
            <a:avLst/>
          </a:prstGeom>
          <a:noFill/>
        </p:spPr>
        <p:txBody>
          <a:bodyPr wrap="square" rtlCol="0">
            <a:spAutoFit/>
          </a:bodyPr>
          <a:lstStyle/>
          <a:p>
            <a:r>
              <a:rPr lang="en-US" sz="2800" smtClean="0">
                <a:solidFill>
                  <a:schemeClr val="bg1"/>
                </a:solidFill>
              </a:rPr>
              <a:t>Đức Maria thăm bà Elizabeth</a:t>
            </a:r>
            <a:endParaRPr lang="en-US" sz="2800">
              <a:solidFill>
                <a:schemeClr val="bg1"/>
              </a:solidFill>
            </a:endParaRPr>
          </a:p>
        </p:txBody>
      </p:sp>
    </p:spTree>
    <p:extLst>
      <p:ext uri="{BB962C8B-B14F-4D97-AF65-F5344CB8AC3E}">
        <p14:creationId xmlns:p14="http://schemas.microsoft.com/office/powerpoint/2010/main" val="19465407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smtClean="0">
                <a:solidFill>
                  <a:srgbClr val="003399"/>
                </a:solidFill>
                <a:effectLst/>
                <a:latin typeface="+mj-lt"/>
                <a:cs typeface="Times New Roman" pitchFamily="18" charset="0"/>
              </a:rPr>
              <a:t>Giữa Xi-on Đức Thánh của Ít-ra-en quả thật vĩ đại.</a:t>
            </a:r>
            <a:endParaRPr lang="en-US" sz="7200" b="1">
              <a:solidFill>
                <a:srgbClr val="003399"/>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412413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900" b="1" smtClean="0">
                <a:solidFill>
                  <a:srgbClr val="003399"/>
                </a:solidFill>
                <a:effectLst/>
                <a:latin typeface="+mj-lt"/>
                <a:cs typeface="Times New Roman" pitchFamily="18" charset="0"/>
              </a:rPr>
              <a:t>Lạy Mẹ đồng trinh Maria, Mẹ thật diễm phúc, vì đã tin rằng Chúa sẽ thực hiện những gì Người đã cho Mẹ biết.</a:t>
            </a:r>
            <a:endParaRPr lang="en-US" sz="5900" b="1">
              <a:solidFill>
                <a:srgbClr val="003399"/>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0472934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03948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0394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2816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TƯ</a:t>
            </a:r>
          </a:p>
          <a:p>
            <a:r>
              <a:rPr lang="vi-VN" sz="4400" b="1">
                <a:solidFill>
                  <a:srgbClr val="FFFF00"/>
                </a:solidFill>
                <a:effectLst/>
                <a:latin typeface="+mj-lt"/>
                <a:cs typeface="Times New Roman" pitchFamily="18" charset="0"/>
              </a:rPr>
              <a:t>SAU CHÚA NHẬT VIII </a:t>
            </a: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1894614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42926027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228600" y="285750"/>
            <a:ext cx="8458200" cy="1754326"/>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vi-VN" sz="3600">
                <a:solidFill>
                  <a:schemeClr val="bg1"/>
                </a:solidFill>
              </a:rPr>
              <a:t>Lạy Chúa, xin dủ lòng thương và nhìn đến chúng con</a:t>
            </a:r>
            <a:r>
              <a:rPr lang="vi-VN" sz="3600" smtClean="0">
                <a:solidFill>
                  <a:schemeClr val="bg1"/>
                </a:solidFill>
              </a:rPr>
              <a:t>.</a:t>
            </a:r>
            <a:endParaRPr lang="en-US" sz="3600" smtClean="0">
              <a:solidFill>
                <a:schemeClr val="bg1"/>
              </a:solidFill>
            </a:endParaRPr>
          </a:p>
          <a:p>
            <a:r>
              <a:rPr lang="en-US" sz="3600">
                <a:solidFill>
                  <a:schemeClr val="bg1"/>
                </a:solidFill>
              </a:rPr>
              <a:t> </a:t>
            </a:r>
            <a:r>
              <a:rPr lang="en-US" sz="3600" smtClean="0">
                <a:solidFill>
                  <a:schemeClr val="bg1"/>
                </a:solidFill>
              </a:rPr>
              <a:t>                 </a:t>
            </a:r>
            <a:r>
              <a:rPr lang="en-US" sz="3600" i="1" smtClean="0">
                <a:solidFill>
                  <a:schemeClr val="bg1"/>
                </a:solidFill>
              </a:rPr>
              <a:t>Tv. 78</a:t>
            </a:r>
            <a:endParaRPr lang="vi-VN" sz="3600" i="1">
              <a:solidFill>
                <a:schemeClr val="bg1"/>
              </a:solidFill>
            </a:endParaRPr>
          </a:p>
        </p:txBody>
      </p:sp>
      <p:sp>
        <p:nvSpPr>
          <p:cNvPr id="4" name="TextBox 3"/>
          <p:cNvSpPr txBox="1"/>
          <p:nvPr/>
        </p:nvSpPr>
        <p:spPr>
          <a:xfrm>
            <a:off x="179180" y="4095750"/>
            <a:ext cx="4621420" cy="646331"/>
          </a:xfrm>
          <a:prstGeom prst="rect">
            <a:avLst/>
          </a:prstGeom>
          <a:noFill/>
        </p:spPr>
        <p:txBody>
          <a:bodyPr wrap="square" rtlCol="0">
            <a:spAutoFit/>
          </a:bodyPr>
          <a:lstStyle/>
          <a:p>
            <a:r>
              <a:rPr lang="en-US" sz="3600" smtClean="0">
                <a:solidFill>
                  <a:schemeClr val="bg1"/>
                </a:solidFill>
              </a:rPr>
              <a:t>Bài trích sách Huấn ca</a:t>
            </a:r>
            <a:endParaRPr lang="en-US" sz="3600">
              <a:solidFill>
                <a:schemeClr val="bg1"/>
              </a:solidFill>
            </a:endParaRPr>
          </a:p>
        </p:txBody>
      </p:sp>
    </p:spTree>
    <p:extLst>
      <p:ext uri="{BB962C8B-B14F-4D97-AF65-F5344CB8AC3E}">
        <p14:creationId xmlns:p14="http://schemas.microsoft.com/office/powerpoint/2010/main" val="27518416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7200" b="1">
                <a:solidFill>
                  <a:schemeClr val="bg1"/>
                </a:solidFill>
                <a:effectLst/>
                <a:latin typeface="+mj-lt"/>
                <a:cs typeface="Times New Roman" pitchFamily="18" charset="0"/>
              </a:rPr>
              <a:t>Lạy Chúa, xin dủ lòng thương và nhìn đến chúng con.</a:t>
            </a:r>
            <a:endParaRPr lang="en-US" sz="72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82870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96984266"/>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1">
                <a:solidFill>
                  <a:schemeClr val="bg1"/>
                </a:solidFill>
                <a:effectLst/>
                <a:latin typeface="+mj-lt"/>
                <a:cs typeface="Times New Roman" pitchFamily="18" charset="0"/>
              </a:rPr>
              <a:t>Con Người đến để phục vụ, và hiến mạng sống làm giá chuộc muôn người.</a:t>
            </a:r>
            <a:endParaRPr lang="en-US" sz="66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068524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318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536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NĂM</a:t>
            </a:r>
          </a:p>
          <a:p>
            <a:r>
              <a:rPr lang="vi-VN" sz="4400" b="1">
                <a:solidFill>
                  <a:srgbClr val="FFFF00"/>
                </a:solidFill>
                <a:effectLst/>
                <a:latin typeface="+mj-lt"/>
                <a:cs typeface="Times New Roman" pitchFamily="18" charset="0"/>
              </a:rPr>
              <a:t>SAU CHÚA NHẬT VIII </a:t>
            </a: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8313503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309880" y="285750"/>
            <a:ext cx="8458200" cy="1200329"/>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r>
              <a:rPr lang="en-US" sz="3600">
                <a:solidFill>
                  <a:schemeClr val="bg1"/>
                </a:solidFill>
              </a:rPr>
              <a:t>Một lời Chúa phán làm ra chín tầng trời</a:t>
            </a:r>
            <a:r>
              <a:rPr lang="en-US" sz="3600" smtClean="0">
                <a:solidFill>
                  <a:schemeClr val="bg1"/>
                </a:solidFill>
              </a:rPr>
              <a:t>.</a:t>
            </a:r>
          </a:p>
          <a:p>
            <a:r>
              <a:rPr lang="en-US" sz="3600">
                <a:solidFill>
                  <a:schemeClr val="bg1"/>
                </a:solidFill>
              </a:rPr>
              <a:t> </a:t>
            </a:r>
            <a:r>
              <a:rPr lang="en-US" sz="3600" smtClean="0">
                <a:solidFill>
                  <a:schemeClr val="bg1"/>
                </a:solidFill>
              </a:rPr>
              <a:t>                                               </a:t>
            </a:r>
            <a:r>
              <a:rPr lang="en-US" sz="3600" i="1" smtClean="0">
                <a:solidFill>
                  <a:schemeClr val="bg1"/>
                </a:solidFill>
              </a:rPr>
              <a:t>Tv. 32</a:t>
            </a:r>
            <a:endParaRPr lang="en-US" sz="3600" i="1">
              <a:solidFill>
                <a:schemeClr val="bg1"/>
              </a:solidFill>
            </a:endParaRPr>
          </a:p>
        </p:txBody>
      </p:sp>
    </p:spTree>
    <p:extLst>
      <p:ext uri="{BB962C8B-B14F-4D97-AF65-F5344CB8AC3E}">
        <p14:creationId xmlns:p14="http://schemas.microsoft.com/office/powerpoint/2010/main" val="3650339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000" b="1">
                <a:solidFill>
                  <a:schemeClr val="bg1"/>
                </a:solidFill>
                <a:effectLst/>
                <a:latin typeface="+mj-lt"/>
                <a:cs typeface="Times New Roman" pitchFamily="18" charset="0"/>
              </a:rPr>
              <a:t>Một lời Chúa phán làm ra chín tầng trời.</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600" b="1">
                <a:solidFill>
                  <a:schemeClr val="bg1"/>
                </a:solidFill>
                <a:effectLst/>
                <a:latin typeface="+mj-lt"/>
                <a:cs typeface="Times New Roman" pitchFamily="18" charset="0"/>
              </a:rPr>
              <a:t>Chúa </a:t>
            </a:r>
            <a:r>
              <a:rPr lang="vi-VN" sz="6600" b="1" smtClean="0">
                <a:solidFill>
                  <a:schemeClr val="bg1"/>
                </a:solidFill>
                <a:effectLst/>
                <a:latin typeface="+mj-lt"/>
                <a:cs typeface="Times New Roman" pitchFamily="18" charset="0"/>
              </a:rPr>
              <a:t>nói</a:t>
            </a:r>
            <a:r>
              <a:rPr lang="en-US" sz="6600" b="1" smtClean="0">
                <a:solidFill>
                  <a:schemeClr val="bg1"/>
                </a:solidFill>
                <a:effectLst/>
                <a:latin typeface="+mj-lt"/>
                <a:cs typeface="Times New Roman" pitchFamily="18" charset="0"/>
              </a:rPr>
              <a:t> </a:t>
            </a:r>
            <a:r>
              <a:rPr lang="vi-VN" sz="6600" b="1" smtClean="0">
                <a:solidFill>
                  <a:schemeClr val="bg1"/>
                </a:solidFill>
                <a:effectLst/>
                <a:latin typeface="+mj-lt"/>
                <a:cs typeface="Times New Roman" pitchFamily="18" charset="0"/>
              </a:rPr>
              <a:t>: </a:t>
            </a:r>
            <a:r>
              <a:rPr lang="vi-VN" sz="6600" b="1">
                <a:solidFill>
                  <a:schemeClr val="bg1"/>
                </a:solidFill>
                <a:effectLst/>
                <a:latin typeface="+mj-lt"/>
                <a:cs typeface="Times New Roman" pitchFamily="18" charset="0"/>
              </a:rPr>
              <a:t>Tôi là ánh sáng thế gian. Ai theo tôi, sẽ nhận được ánh sáng đem lại sự sống.</a:t>
            </a:r>
            <a:endParaRPr lang="en-US" sz="66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4150730390"/>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2351343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15187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53180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SÁU</a:t>
            </a:r>
          </a:p>
          <a:p>
            <a:r>
              <a:rPr lang="vi-VN" sz="4400" b="1">
                <a:solidFill>
                  <a:srgbClr val="FFFF00"/>
                </a:solidFill>
                <a:effectLst/>
                <a:latin typeface="+mj-lt"/>
                <a:cs typeface="Times New Roman" pitchFamily="18" charset="0"/>
              </a:rPr>
              <a:t>SAU CHÚA NHẬT VIII </a:t>
            </a: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61869592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8509895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800" b="1">
                <a:solidFill>
                  <a:schemeClr val="bg1"/>
                </a:solidFill>
                <a:effectLst/>
                <a:latin typeface="+mj-lt"/>
                <a:cs typeface="Times New Roman" pitchFamily="18" charset="0"/>
              </a:rPr>
              <a:t>Chúa mến chuộng dân Người.</a:t>
            </a:r>
            <a:endParaRPr lang="en-US" sz="88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a:solidFill>
                  <a:schemeClr val="bg1"/>
                </a:solidFill>
                <a:effectLst/>
                <a:latin typeface="+mj-lt"/>
                <a:cs typeface="Times New Roman" pitchFamily="18" charset="0"/>
              </a:rPr>
              <a:t>Chúa nói : Chính Thầy đã chọn anh em từ giữa thế gian, để anh em ra đi, sinh được hoa trái, và hoa trái của anh em tồn tại.</a:t>
            </a:r>
            <a:endParaRPr lang="en-US" sz="54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1703126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115274590"/>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25027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5676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FF00"/>
              </a:solidFill>
              <a:effectLst/>
              <a:latin typeface="+mj-lt"/>
              <a:cs typeface="Times New Roman" pitchFamily="18" charset="0"/>
            </a:endParaRPr>
          </a:p>
          <a:p>
            <a:endParaRPr lang="en-US" sz="4400" b="1">
              <a:solidFill>
                <a:srgbClr val="FFFF00"/>
              </a:solidFill>
              <a:effectLst/>
              <a:latin typeface="+mj-lt"/>
              <a:cs typeface="Times New Roman" pitchFamily="18" charset="0"/>
            </a:endParaRPr>
          </a:p>
          <a:p>
            <a:r>
              <a:rPr lang="en-US" sz="4400" b="1" smtClean="0">
                <a:solidFill>
                  <a:srgbClr val="FFFF00"/>
                </a:solidFill>
                <a:effectLst/>
                <a:latin typeface="+mj-lt"/>
                <a:cs typeface="Times New Roman" pitchFamily="18" charset="0"/>
              </a:rPr>
              <a:t>THỨ BẢY</a:t>
            </a:r>
          </a:p>
          <a:p>
            <a:r>
              <a:rPr lang="vi-VN" sz="4400" b="1">
                <a:solidFill>
                  <a:srgbClr val="FFFF00"/>
                </a:solidFill>
                <a:effectLst/>
                <a:latin typeface="+mj-lt"/>
                <a:cs typeface="Times New Roman" pitchFamily="18" charset="0"/>
              </a:rPr>
              <a:t>SAU CHÚA NHẬT VIII </a:t>
            </a:r>
          </a:p>
          <a:p>
            <a:r>
              <a:rPr lang="vi-VN" sz="4400" b="1">
                <a:solidFill>
                  <a:srgbClr val="FFFF00"/>
                </a:solidFill>
                <a:effectLst/>
                <a:latin typeface="+mj-lt"/>
                <a:cs typeface="Times New Roman" pitchFamily="18" charset="0"/>
              </a:rPr>
              <a:t>THƯỜNG NIÊN</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954520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5443568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900" b="1">
                <a:solidFill>
                  <a:schemeClr val="bg1"/>
                </a:solidFill>
                <a:effectLst/>
                <a:latin typeface="+mj-lt"/>
                <a:cs typeface="Times New Roman" pitchFamily="18" charset="0"/>
              </a:rPr>
              <a:t>Huấn lệnh Chúa hoàn toàn ngay </a:t>
            </a:r>
            <a:r>
              <a:rPr lang="en-US" sz="6900" b="1" smtClean="0">
                <a:solidFill>
                  <a:schemeClr val="bg1"/>
                </a:solidFill>
                <a:effectLst/>
                <a:latin typeface="+mj-lt"/>
                <a:cs typeface="Times New Roman" pitchFamily="18" charset="0"/>
              </a:rPr>
              <a:t>thẳng, làm </a:t>
            </a:r>
            <a:r>
              <a:rPr lang="en-US" sz="6900" b="1">
                <a:solidFill>
                  <a:schemeClr val="bg1"/>
                </a:solidFill>
                <a:effectLst/>
                <a:latin typeface="+mj-lt"/>
                <a:cs typeface="Times New Roman" pitchFamily="18" charset="0"/>
              </a:rPr>
              <a:t>hoan hỷ cõi lòng.</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smtClean="0">
                <a:solidFill>
                  <a:srgbClr val="FFFF00"/>
                </a:solidFill>
                <a:effectLst>
                  <a:outerShdw blurRad="38100" dist="38100" dir="2700000" algn="tl">
                    <a:srgbClr val="000000">
                      <a:alpha val="43137"/>
                    </a:srgbClr>
                  </a:outerShdw>
                </a:effectLst>
                <a:latin typeface="+mj-lt"/>
                <a:cs typeface="Times New Roman" pitchFamily="18" charset="0"/>
              </a:rPr>
              <a:t>Đáp ca:</a:t>
            </a:r>
            <a:endParaRPr lang="en-US" sz="4400" b="1" u="sng">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6000" b="1">
                <a:solidFill>
                  <a:schemeClr val="bg1"/>
                </a:solidFill>
                <a:effectLst/>
                <a:latin typeface="+mj-lt"/>
                <a:cs typeface="Times New Roman" pitchFamily="18" charset="0"/>
              </a:rPr>
              <a:t>Ước chi lời Đức Ki-tô ngự giữa anh em thật dồi dào phong phú, anh em hãy cảm tạ Thiên Chúa Cha, nhờ Đức Ki-tô.</a:t>
            </a:r>
            <a:endParaRPr lang="en-US" sz="60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7217919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34761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3651090788"/>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525509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399943816"/>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TotalTime>
  <Words>815</Words>
  <Application>Microsoft Office PowerPoint</Application>
  <PresentationFormat>On-screen Show (16:9)</PresentationFormat>
  <Paragraphs>122</Paragraphs>
  <Slides>81</Slides>
  <Notes>0</Notes>
  <HiddenSlides>0</HiddenSlides>
  <MMClips>0</MMClips>
  <ScaleCrop>false</ScaleCrop>
  <HeadingPairs>
    <vt:vector size="4" baseType="variant">
      <vt:variant>
        <vt:lpstr>Theme</vt:lpstr>
      </vt:variant>
      <vt:variant>
        <vt:i4>28</vt:i4>
      </vt:variant>
      <vt:variant>
        <vt:lpstr>Slide Titles</vt:lpstr>
      </vt:variant>
      <vt:variant>
        <vt:i4>81</vt:i4>
      </vt:variant>
    </vt:vector>
  </HeadingPairs>
  <TitlesOfParts>
    <vt:vector size="109"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25_Office Theme</vt:lpstr>
      <vt:lpstr>36_Default Design</vt:lpstr>
      <vt:lpstr>26_Office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39</cp:revision>
  <dcterms:created xsi:type="dcterms:W3CDTF">2022-10-30T00:36:35Z</dcterms:created>
  <dcterms:modified xsi:type="dcterms:W3CDTF">2023-05-25T07:33:42Z</dcterms:modified>
</cp:coreProperties>
</file>