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Lst>
  <p:sldIdLst>
    <p:sldId id="261" r:id="rId19"/>
    <p:sldId id="293" r:id="rId20"/>
    <p:sldId id="294" r:id="rId21"/>
    <p:sldId id="295" r:id="rId22"/>
    <p:sldId id="296" r:id="rId23"/>
    <p:sldId id="297" r:id="rId24"/>
    <p:sldId id="298" r:id="rId25"/>
    <p:sldId id="299" r:id="rId26"/>
    <p:sldId id="300" r:id="rId27"/>
    <p:sldId id="266" r:id="rId28"/>
    <p:sldId id="256" r:id="rId29"/>
    <p:sldId id="313" r:id="rId30"/>
    <p:sldId id="312" r:id="rId31"/>
    <p:sldId id="257" r:id="rId32"/>
    <p:sldId id="258" r:id="rId33"/>
    <p:sldId id="314" r:id="rId34"/>
    <p:sldId id="311" r:id="rId35"/>
    <p:sldId id="330" r:id="rId36"/>
    <p:sldId id="259" r:id="rId37"/>
    <p:sldId id="267" r:id="rId38"/>
    <p:sldId id="310" r:id="rId39"/>
    <p:sldId id="315" r:id="rId40"/>
    <p:sldId id="268" r:id="rId41"/>
    <p:sldId id="271" r:id="rId42"/>
    <p:sldId id="316" r:id="rId43"/>
    <p:sldId id="309" r:id="rId44"/>
    <p:sldId id="329" r:id="rId45"/>
    <p:sldId id="270" r:id="rId46"/>
    <p:sldId id="289" r:id="rId47"/>
    <p:sldId id="308" r:id="rId48"/>
    <p:sldId id="317" r:id="rId49"/>
    <p:sldId id="290" r:id="rId50"/>
    <p:sldId id="291" r:id="rId51"/>
    <p:sldId id="318" r:id="rId52"/>
    <p:sldId id="307" r:id="rId53"/>
    <p:sldId id="328" r:id="rId54"/>
    <p:sldId id="292" r:id="rId55"/>
    <p:sldId id="276" r:id="rId56"/>
    <p:sldId id="306" r:id="rId57"/>
    <p:sldId id="319" r:id="rId58"/>
    <p:sldId id="288" r:id="rId59"/>
    <p:sldId id="278" r:id="rId60"/>
    <p:sldId id="320" r:id="rId61"/>
    <p:sldId id="305" r:id="rId62"/>
    <p:sldId id="327" r:id="rId63"/>
    <p:sldId id="279" r:id="rId64"/>
    <p:sldId id="280" r:id="rId65"/>
    <p:sldId id="304" r:id="rId66"/>
    <p:sldId id="321" r:id="rId67"/>
    <p:sldId id="281" r:id="rId68"/>
    <p:sldId id="282" r:id="rId69"/>
    <p:sldId id="322" r:id="rId70"/>
    <p:sldId id="303" r:id="rId71"/>
    <p:sldId id="326" r:id="rId72"/>
    <p:sldId id="283" r:id="rId73"/>
    <p:sldId id="284" r:id="rId74"/>
    <p:sldId id="302" r:id="rId75"/>
    <p:sldId id="323" r:id="rId76"/>
    <p:sldId id="285" r:id="rId77"/>
    <p:sldId id="286" r:id="rId78"/>
    <p:sldId id="324" r:id="rId79"/>
    <p:sldId id="301" r:id="rId80"/>
    <p:sldId id="325" r:id="rId81"/>
    <p:sldId id="287"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51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80029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532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6334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6770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014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0258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3726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5616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9495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19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1238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40366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1600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6023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531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1503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2469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6309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0965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724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2608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903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89697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0026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6349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4846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3253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249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6421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38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1512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6793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723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9784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8927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1313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6163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5202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0740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74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9763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4504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7618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4863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24499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530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7597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7296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8819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44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4636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631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6091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3414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1341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252704"/>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87573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023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8464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010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2802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1870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799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1747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9758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84412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79018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865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08582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112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049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4805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230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67328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3374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0185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95633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069268"/>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17561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105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02647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39236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4301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68376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76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1632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95319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73978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109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51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24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7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33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817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06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56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88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16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4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364734"/>
      </p:ext>
    </p:extLst>
  </p:cSld>
  <p:clrMapOvr>
    <a:masterClrMapping/>
  </p:clrMapOvr>
  <p:transition spd="slow" advClick="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235556"/>
      </p:ext>
    </p:extLst>
  </p:cSld>
  <p:clrMapOvr>
    <a:masterClrMapping/>
  </p:clrMapOvr>
  <p:transition spd="slow" advClick="0"/>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342184"/>
      </p:ext>
    </p:extLst>
  </p:cSld>
  <p:clrMapOvr>
    <a:masterClrMapping/>
  </p:clrMapOvr>
  <p:transition spd="slow" advClick="0"/>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544585"/>
      </p:ext>
    </p:extLst>
  </p:cSld>
  <p:clrMapOvr>
    <a:masterClrMapping/>
  </p:clrMapOvr>
  <p:transition spd="slow" advClick="0"/>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63189"/>
      </p:ext>
    </p:extLst>
  </p:cSld>
  <p:clrMapOvr>
    <a:masterClrMapping/>
  </p:clrMapOvr>
  <p:transition spd="slow"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100705"/>
      </p:ext>
    </p:extLst>
  </p:cSld>
  <p:clrMapOvr>
    <a:masterClrMapping/>
  </p:clrMapOvr>
  <p:transition spd="slow" advClick="0"/>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069340"/>
      </p:ext>
    </p:extLst>
  </p:cSld>
  <p:clrMapOvr>
    <a:masterClrMapping/>
  </p:clrMapOvr>
  <p:transition spd="slow" advClick="0"/>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78005"/>
      </p:ext>
    </p:extLst>
  </p:cSld>
  <p:clrMapOvr>
    <a:masterClrMapping/>
  </p:clrMapOvr>
  <p:transition spd="slow" advClick="0"/>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48741"/>
      </p:ext>
    </p:extLst>
  </p:cSld>
  <p:clrMapOvr>
    <a:masterClrMapping/>
  </p:clrMapOvr>
  <p:transition spd="slow" advClick="0"/>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078684"/>
      </p:ext>
    </p:extLst>
  </p:cSld>
  <p:clrMapOvr>
    <a:masterClrMapping/>
  </p:clrMapOvr>
  <p:transition spd="slow" advClick="0"/>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750286"/>
      </p:ext>
    </p:extLst>
  </p:cSld>
  <p:clrMapOvr>
    <a:masterClrMapping/>
  </p:clrMapOvr>
  <p:transition spd="slow" advClick="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4/29/2023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16268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09450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4999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8169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40890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95225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94419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38889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8017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950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8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8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88.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5.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88.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88.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7.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88.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003399"/>
              </a:solidFill>
              <a:effectLst/>
              <a:latin typeface="+mj-lt"/>
              <a:cs typeface="Times New Roman" pitchFamily="18" charset="0"/>
            </a:endParaRPr>
          </a:p>
          <a:p>
            <a:endParaRPr lang="en-US" b="1" smtClean="0">
              <a:solidFill>
                <a:srgbClr val="003399"/>
              </a:solidFill>
              <a:effectLst/>
              <a:latin typeface="+mj-lt"/>
              <a:cs typeface="Times New Roman" pitchFamily="18" charset="0"/>
            </a:endParaRPr>
          </a:p>
          <a:p>
            <a:r>
              <a:rPr lang="en-US" sz="4400" b="1" smtClean="0">
                <a:solidFill>
                  <a:srgbClr val="003399"/>
                </a:solidFill>
                <a:effectLst/>
                <a:latin typeface="+mj-lt"/>
                <a:cs typeface="Times New Roman" pitchFamily="18" charset="0"/>
              </a:rPr>
              <a:t>ĐÁP CA </a:t>
            </a:r>
          </a:p>
          <a:p>
            <a:r>
              <a:rPr lang="en-US" sz="4400" b="1" smtClean="0">
                <a:solidFill>
                  <a:srgbClr val="003399"/>
                </a:solidFill>
                <a:effectLst/>
                <a:latin typeface="+mj-lt"/>
                <a:cs typeface="Times New Roman" pitchFamily="18" charset="0"/>
              </a:rPr>
              <a:t>SAU CHÚA NHẬT VI PHỤC SINH</a:t>
            </a:r>
            <a:endParaRPr lang="en-US" sz="4400" b="1">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003399"/>
              </a:solidFill>
              <a:effectLst/>
              <a:latin typeface="+mj-lt"/>
              <a:cs typeface="Times New Roman" pitchFamily="18" charset="0"/>
            </a:endParaRPr>
          </a:p>
          <a:p>
            <a:endParaRPr lang="en-US" b="1" smtClean="0">
              <a:solidFill>
                <a:srgbClr val="003399"/>
              </a:solidFill>
              <a:effectLst/>
              <a:latin typeface="+mj-lt"/>
              <a:cs typeface="Times New Roman" pitchFamily="18" charset="0"/>
            </a:endParaRPr>
          </a:p>
          <a:p>
            <a:r>
              <a:rPr lang="en-US" sz="4400" b="1" smtClean="0">
                <a:solidFill>
                  <a:srgbClr val="003399"/>
                </a:solidFill>
                <a:effectLst/>
                <a:latin typeface="+mj-lt"/>
                <a:cs typeface="Times New Roman" pitchFamily="18" charset="0"/>
              </a:rPr>
              <a:t>THỨ HAI</a:t>
            </a:r>
          </a:p>
          <a:p>
            <a:r>
              <a:rPr lang="en-US" sz="4400" b="1" smtClean="0">
                <a:solidFill>
                  <a:srgbClr val="003399"/>
                </a:solidFill>
                <a:effectLst/>
                <a:latin typeface="+mj-lt"/>
                <a:cs typeface="Times New Roman" pitchFamily="18" charset="0"/>
              </a:rPr>
              <a:t>SAU CHÚA NHẬT VI PHỤC SINH</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4400550"/>
            <a:ext cx="4963218" cy="523220"/>
          </a:xfrm>
          <a:prstGeom prst="rect">
            <a:avLst/>
          </a:prstGeom>
          <a:noFill/>
        </p:spPr>
        <p:txBody>
          <a:bodyPr wrap="none" rtlCol="0">
            <a:spAutoFit/>
          </a:bodyPr>
          <a:lstStyle/>
          <a:p>
            <a:r>
              <a:rPr lang="en-US" sz="2800" smtClean="0">
                <a:solidFill>
                  <a:srgbClr val="FFFF00"/>
                </a:solidFill>
              </a:rPr>
              <a:t>Bài trích sách Công vụ Tông Đồ</a:t>
            </a:r>
            <a:endParaRPr lang="en-US" sz="2800">
              <a:solidFill>
                <a:srgbClr val="FFFF00"/>
              </a:solidFill>
            </a:endParaRPr>
          </a:p>
        </p:txBody>
      </p:sp>
      <p:sp>
        <p:nvSpPr>
          <p:cNvPr id="4" name="TextBox 3"/>
          <p:cNvSpPr txBox="1"/>
          <p:nvPr/>
        </p:nvSpPr>
        <p:spPr>
          <a:xfrm>
            <a:off x="187960" y="285750"/>
            <a:ext cx="659384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smtClean="0">
                <a:solidFill>
                  <a:srgbClr val="FFFF00"/>
                </a:solidFill>
              </a:rPr>
              <a:t>Chúa mở lòng cho bà Ly-di-a</a:t>
            </a:r>
          </a:p>
          <a:p>
            <a:r>
              <a:rPr lang="en-US" sz="3200" smtClean="0">
                <a:solidFill>
                  <a:srgbClr val="FFFF00"/>
                </a:solidFill>
              </a:rPr>
              <a:t>để bà chú ý đến những lời ông Phalô</a:t>
            </a:r>
            <a:endParaRPr lang="en-US" sz="3200">
              <a:solidFill>
                <a:srgbClr val="FFFF00"/>
              </a:solidFill>
            </a:endParaRPr>
          </a:p>
        </p:txBody>
      </p:sp>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smtClean="0">
                <a:solidFill>
                  <a:srgbClr val="003399"/>
                </a:solidFill>
                <a:effectLst/>
                <a:latin typeface="+mj-lt"/>
                <a:cs typeface="Times New Roman" pitchFamily="18" charset="0"/>
              </a:rPr>
              <a:t>Chúa mến chuộng dân Người.</a:t>
            </a:r>
            <a:endParaRPr lang="en-US" sz="7200" b="1">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00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rgbClr val="003399"/>
                </a:solidFill>
                <a:effectLst/>
                <a:latin typeface="+mj-lt"/>
                <a:cs typeface="Times New Roman" pitchFamily="18" charset="0"/>
              </a:rPr>
              <a:t>Chúa nói: “ Thần khí sự thật sẽ làm chứng về Thầy, cả anh em nữa, anh em cũng làm chứng về Thầy.</a:t>
            </a:r>
            <a:endParaRPr lang="en-US" sz="6000" b="1">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61015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6600" b="1" smtClean="0">
                <a:solidFill>
                  <a:srgbClr val="003399"/>
                </a:solidFill>
                <a:effectLst>
                  <a:outerShdw blurRad="38100" dist="38100" dir="2700000" algn="tl">
                    <a:srgbClr val="000000">
                      <a:alpha val="43137"/>
                    </a:srgbClr>
                  </a:outerShdw>
                </a:effectLst>
                <a:latin typeface="+mj-lt"/>
                <a:cs typeface="Times New Roman" pitchFamily="18" charset="0"/>
              </a:rPr>
              <a:t>Dâng Lễ</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371765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5852149"/>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latin typeface="+mj-lt"/>
              <a:cs typeface="Times New Roman" pitchFamily="18" charset="0"/>
            </a:endParaRPr>
          </a:p>
          <a:p>
            <a:endParaRPr lang="en-US" sz="4400" b="1">
              <a:solidFill>
                <a:srgbClr val="003399"/>
              </a:solidFill>
              <a:effectLst/>
              <a:latin typeface="+mj-lt"/>
              <a:cs typeface="Times New Roman" pitchFamily="18" charset="0"/>
            </a:endParaRPr>
          </a:p>
          <a:p>
            <a:r>
              <a:rPr lang="en-US" sz="4400" b="1" smtClean="0">
                <a:solidFill>
                  <a:srgbClr val="003399"/>
                </a:solidFill>
                <a:effectLst/>
                <a:latin typeface="+mj-lt"/>
                <a:cs typeface="Times New Roman" pitchFamily="18" charset="0"/>
              </a:rPr>
              <a:t>THỨ BA</a:t>
            </a:r>
          </a:p>
          <a:p>
            <a:r>
              <a:rPr lang="en-US" sz="4400" b="1" smtClean="0">
                <a:solidFill>
                  <a:srgbClr val="003399"/>
                </a:solidFill>
                <a:effectLst/>
                <a:latin typeface="+mj-lt"/>
                <a:cs typeface="Times New Roman" pitchFamily="18" charset="0"/>
              </a:rPr>
              <a:t>SAU CHÚA NHẬT VI PHỤC SINH</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4400550"/>
            <a:ext cx="4963218" cy="523220"/>
          </a:xfrm>
          <a:prstGeom prst="rect">
            <a:avLst/>
          </a:prstGeom>
          <a:noFill/>
        </p:spPr>
        <p:txBody>
          <a:bodyPr wrap="none" rtlCol="0">
            <a:spAutoFit/>
          </a:bodyPr>
          <a:lstStyle/>
          <a:p>
            <a:r>
              <a:rPr lang="en-US" sz="2800" smtClean="0">
                <a:solidFill>
                  <a:srgbClr val="FFFF00"/>
                </a:solidFill>
              </a:rPr>
              <a:t>Bài trích sách Công vụ Tông Đồ</a:t>
            </a:r>
            <a:endParaRPr lang="en-US" sz="2800">
              <a:solidFill>
                <a:srgbClr val="FFFF00"/>
              </a:solidFill>
            </a:endParaRPr>
          </a:p>
        </p:txBody>
      </p:sp>
      <p:sp>
        <p:nvSpPr>
          <p:cNvPr id="4" name="TextBox 3"/>
          <p:cNvSpPr txBox="1"/>
          <p:nvPr/>
        </p:nvSpPr>
        <p:spPr>
          <a:xfrm>
            <a:off x="187960" y="285750"/>
            <a:ext cx="659384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smtClean="0">
                <a:solidFill>
                  <a:srgbClr val="FFFF00"/>
                </a:solidFill>
              </a:rPr>
              <a:t>Hãy tin vào Chúa Giêsu</a:t>
            </a:r>
          </a:p>
          <a:p>
            <a:r>
              <a:rPr lang="en-US" sz="3200" smtClean="0">
                <a:solidFill>
                  <a:srgbClr val="FFFF00"/>
                </a:solidFill>
              </a:rPr>
              <a:t>Thì ông và cả nhà sẽ được cứu độ</a:t>
            </a:r>
            <a:endParaRPr lang="en-US" sz="3200">
              <a:solidFill>
                <a:srgbClr val="FFFF00"/>
              </a:solidFill>
            </a:endParaRPr>
          </a:p>
        </p:txBody>
      </p:sp>
    </p:spTree>
    <p:extLst>
      <p:ext uri="{BB962C8B-B14F-4D97-AF65-F5344CB8AC3E}">
        <p14:creationId xmlns:p14="http://schemas.microsoft.com/office/powerpoint/2010/main" val="407182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000" b="1" smtClean="0">
                <a:solidFill>
                  <a:srgbClr val="003399"/>
                </a:solidFill>
                <a:effectLst/>
                <a:latin typeface="+mj-lt"/>
                <a:cs typeface="Times New Roman" pitchFamily="18" charset="0"/>
              </a:rPr>
              <a:t>Lạy Chúa, Ngài ra tay uy quyền giải thoát con.</a:t>
            </a:r>
            <a:endParaRPr lang="en-US" sz="7000" b="1">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9920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900" b="1" smtClean="0">
                <a:solidFill>
                  <a:srgbClr val="003399"/>
                </a:solidFill>
                <a:effectLst/>
                <a:latin typeface="+mj-lt"/>
                <a:cs typeface="Times New Roman" pitchFamily="18" charset="0"/>
              </a:rPr>
              <a:t>Chúa nói: “Thầy sẽ sai thần khí sự thật đến với anh em; Người sẽ dẫn anh em tới sự thật toàn vẹn.</a:t>
            </a:r>
            <a:endParaRPr lang="en-US" sz="5900" b="1">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71678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6600" b="1" smtClean="0">
                <a:solidFill>
                  <a:srgbClr val="003399"/>
                </a:solidFill>
                <a:effectLst>
                  <a:outerShdw blurRad="38100" dist="38100" dir="2700000" algn="tl">
                    <a:srgbClr val="000000">
                      <a:alpha val="43137"/>
                    </a:srgbClr>
                  </a:outerShdw>
                </a:effectLst>
                <a:latin typeface="+mj-lt"/>
                <a:cs typeface="Times New Roman" pitchFamily="18" charset="0"/>
              </a:rPr>
              <a:t>Dâng Lễ</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371765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440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latin typeface="+mj-lt"/>
              <a:cs typeface="Times New Roman" pitchFamily="18" charset="0"/>
            </a:endParaRPr>
          </a:p>
          <a:p>
            <a:endParaRPr lang="en-US" sz="4400" b="1">
              <a:solidFill>
                <a:srgbClr val="003399"/>
              </a:solidFill>
              <a:effectLst/>
              <a:latin typeface="+mj-lt"/>
              <a:cs typeface="Times New Roman" pitchFamily="18" charset="0"/>
            </a:endParaRPr>
          </a:p>
          <a:p>
            <a:r>
              <a:rPr lang="en-US" sz="4400" b="1" smtClean="0">
                <a:solidFill>
                  <a:srgbClr val="003399"/>
                </a:solidFill>
                <a:effectLst/>
                <a:latin typeface="+mj-lt"/>
                <a:cs typeface="Times New Roman" pitchFamily="18" charset="0"/>
              </a:rPr>
              <a:t>THỨ TƯ</a:t>
            </a:r>
          </a:p>
          <a:p>
            <a:r>
              <a:rPr lang="en-US" sz="4400" b="1" smtClean="0">
                <a:solidFill>
                  <a:srgbClr val="003399"/>
                </a:solidFill>
                <a:effectLst/>
                <a:latin typeface="+mj-lt"/>
                <a:cs typeface="Times New Roman" pitchFamily="18" charset="0"/>
              </a:rPr>
              <a:t>SAU CHÚA NHẬT VI PHỤC SINH</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3399"/>
                </a:solidFill>
                <a:effectLst/>
                <a:latin typeface="+mj-lt"/>
              </a:rPr>
              <a:t>Lạy Chúa Thánh Thần là Ánh sáng Chân lý vẹn toàn,</a:t>
            </a:r>
            <a:br>
              <a:rPr lang="vi-VN" sz="5400" b="0">
                <a:solidFill>
                  <a:srgbClr val="003399"/>
                </a:solidFill>
                <a:effectLst/>
                <a:latin typeface="+mj-lt"/>
              </a:rPr>
            </a:br>
            <a:r>
              <a:rPr lang="vi-VN" sz="5400" b="0">
                <a:solidFill>
                  <a:srgbClr val="003399"/>
                </a:solidFill>
                <a:effectLst/>
                <a:latin typeface="+mj-lt"/>
              </a:rPr>
              <a:t>Chúa ban những ân huệ thích hợp cho từng thời đại, và dùng nhiều cách thế kỳ diệu để hướng dẫn Hội Thánh,</a:t>
            </a:r>
            <a:endParaRPr lang="en-US" sz="5400" b="0">
              <a:solidFill>
                <a:srgbClr val="003399"/>
              </a:solidFill>
              <a:effectLst/>
              <a:latin typeface="+mj-lt"/>
            </a:endParaRPr>
          </a:p>
        </p:txBody>
      </p:sp>
    </p:spTree>
    <p:extLst>
      <p:ext uri="{BB962C8B-B14F-4D97-AF65-F5344CB8AC3E}">
        <p14:creationId xmlns:p14="http://schemas.microsoft.com/office/powerpoint/2010/main" val="2649233756"/>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4400550"/>
            <a:ext cx="4963218" cy="523220"/>
          </a:xfrm>
          <a:prstGeom prst="rect">
            <a:avLst/>
          </a:prstGeom>
          <a:noFill/>
        </p:spPr>
        <p:txBody>
          <a:bodyPr wrap="none" rtlCol="0">
            <a:spAutoFit/>
          </a:bodyPr>
          <a:lstStyle/>
          <a:p>
            <a:r>
              <a:rPr lang="en-US" sz="2800" smtClean="0">
                <a:solidFill>
                  <a:srgbClr val="FFFF00"/>
                </a:solidFill>
              </a:rPr>
              <a:t>Bài trích sách Công vụ Tông Đồ</a:t>
            </a:r>
            <a:endParaRPr lang="en-US" sz="2800">
              <a:solidFill>
                <a:srgbClr val="FFFF00"/>
              </a:solidFill>
            </a:endParaRPr>
          </a:p>
        </p:txBody>
      </p:sp>
      <p:sp>
        <p:nvSpPr>
          <p:cNvPr id="4" name="TextBox 3"/>
          <p:cNvSpPr txBox="1"/>
          <p:nvPr/>
        </p:nvSpPr>
        <p:spPr>
          <a:xfrm>
            <a:off x="187960" y="285750"/>
            <a:ext cx="659384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smtClean="0">
                <a:solidFill>
                  <a:srgbClr val="FFFF00"/>
                </a:solidFill>
              </a:rPr>
              <a:t>Đấng quý vị không biết mà vẫn tôn thờ, thì tôi xin rao giảng cho quý vị</a:t>
            </a:r>
            <a:endParaRPr lang="en-US" sz="3200">
              <a:solidFill>
                <a:srgbClr val="FFFF00"/>
              </a:solidFill>
            </a:endParaRPr>
          </a:p>
        </p:txBody>
      </p:sp>
    </p:spTree>
    <p:extLst>
      <p:ext uri="{BB962C8B-B14F-4D97-AF65-F5344CB8AC3E}">
        <p14:creationId xmlns:p14="http://schemas.microsoft.com/office/powerpoint/2010/main" val="2423596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000" b="1" smtClean="0">
                <a:solidFill>
                  <a:srgbClr val="003399"/>
                </a:solidFill>
                <a:effectLst/>
                <a:latin typeface="+mj-lt"/>
                <a:cs typeface="Times New Roman" pitchFamily="18" charset="0"/>
              </a:rPr>
              <a:t>Trời đất rạng ngời vinh quang Chúa.</a:t>
            </a:r>
            <a:endParaRPr lang="en-US" sz="7000" b="1">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3718714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900" b="1" smtClean="0">
                <a:solidFill>
                  <a:srgbClr val="003399"/>
                </a:solidFill>
                <a:effectLst/>
                <a:latin typeface="+mj-lt"/>
                <a:cs typeface="Times New Roman" pitchFamily="18" charset="0"/>
              </a:rPr>
              <a:t>Thầy sẽ xin Chúa Cha, và Người sẽ ban cho anh em một đấng phù trợ khác, đến ở với anh em luôn mãi.</a:t>
            </a:r>
            <a:endParaRPr lang="en-US" sz="5900" b="1">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82902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6600" b="1" smtClean="0">
                <a:solidFill>
                  <a:srgbClr val="003399"/>
                </a:solidFill>
                <a:effectLst>
                  <a:outerShdw blurRad="38100" dist="38100" dir="2700000" algn="tl">
                    <a:srgbClr val="000000">
                      <a:alpha val="43137"/>
                    </a:srgbClr>
                  </a:outerShdw>
                </a:effectLst>
                <a:latin typeface="+mj-lt"/>
                <a:cs typeface="Times New Roman" pitchFamily="18" charset="0"/>
              </a:rPr>
              <a:t>Dâng Lễ</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371765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453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latin typeface="+mj-lt"/>
              <a:cs typeface="Times New Roman" pitchFamily="18" charset="0"/>
            </a:endParaRPr>
          </a:p>
          <a:p>
            <a:endParaRPr lang="en-US" sz="4400" b="1">
              <a:solidFill>
                <a:srgbClr val="003399"/>
              </a:solidFill>
              <a:effectLst/>
              <a:latin typeface="+mj-lt"/>
              <a:cs typeface="Times New Roman" pitchFamily="18" charset="0"/>
            </a:endParaRPr>
          </a:p>
          <a:p>
            <a:r>
              <a:rPr lang="en-US" sz="4400" b="1" smtClean="0">
                <a:solidFill>
                  <a:srgbClr val="003399"/>
                </a:solidFill>
                <a:effectLst/>
                <a:latin typeface="+mj-lt"/>
                <a:cs typeface="Times New Roman" pitchFamily="18" charset="0"/>
              </a:rPr>
              <a:t>THỨ NĂM</a:t>
            </a:r>
          </a:p>
          <a:p>
            <a:r>
              <a:rPr lang="en-US" sz="4400" b="1" smtClean="0">
                <a:solidFill>
                  <a:srgbClr val="003399"/>
                </a:solidFill>
                <a:effectLst/>
                <a:latin typeface="+mj-lt"/>
                <a:cs typeface="Times New Roman" pitchFamily="18" charset="0"/>
              </a:rPr>
              <a:t>SAU CHÚA NHẬT VI PHỤC SINH</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003399"/>
                </a:solidFill>
                <a:effectLst/>
                <a:latin typeface="+mj-lt"/>
              </a:rPr>
              <a:t>này chúng con đang chung lời cầu nguyện cho các</a:t>
            </a:r>
            <a:br>
              <a:rPr lang="vi-VN" sz="5900" b="0">
                <a:solidFill>
                  <a:srgbClr val="003399"/>
                </a:solidFill>
                <a:effectLst/>
                <a:latin typeface="+mj-lt"/>
              </a:rPr>
            </a:br>
            <a:r>
              <a:rPr lang="vi-VN" sz="5900" b="0">
                <a:solidFill>
                  <a:srgbClr val="003399"/>
                </a:solidFill>
                <a:effectLst/>
                <a:latin typeface="+mj-lt"/>
              </a:rPr>
              <a:t>Giám mục, và những người tham dự Thượng Hội đồng Giám mục thế giới.</a:t>
            </a:r>
            <a:endParaRPr lang="en-US" sz="5900" b="0" dirty="0">
              <a:solidFill>
                <a:srgbClr val="003399"/>
              </a:solidFill>
              <a:effectLst/>
              <a:latin typeface="+mj-lt"/>
            </a:endParaRPr>
          </a:p>
        </p:txBody>
      </p:sp>
    </p:spTree>
    <p:extLst>
      <p:ext uri="{BB962C8B-B14F-4D97-AF65-F5344CB8AC3E}">
        <p14:creationId xmlns:p14="http://schemas.microsoft.com/office/powerpoint/2010/main" val="2283368142"/>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4400550"/>
            <a:ext cx="4963218" cy="523220"/>
          </a:xfrm>
          <a:prstGeom prst="rect">
            <a:avLst/>
          </a:prstGeom>
          <a:noFill/>
        </p:spPr>
        <p:txBody>
          <a:bodyPr wrap="none" rtlCol="0">
            <a:spAutoFit/>
          </a:bodyPr>
          <a:lstStyle/>
          <a:p>
            <a:r>
              <a:rPr lang="en-US" sz="2800" smtClean="0">
                <a:solidFill>
                  <a:srgbClr val="FFFF00"/>
                </a:solidFill>
              </a:rPr>
              <a:t>Bài trích sách Công vụ Tông Đồ</a:t>
            </a:r>
            <a:endParaRPr lang="en-US" sz="2800">
              <a:solidFill>
                <a:srgbClr val="FFFF00"/>
              </a:solidFill>
            </a:endParaRPr>
          </a:p>
        </p:txBody>
      </p:sp>
      <p:sp>
        <p:nvSpPr>
          <p:cNvPr id="4" name="TextBox 3"/>
          <p:cNvSpPr txBox="1"/>
          <p:nvPr/>
        </p:nvSpPr>
        <p:spPr>
          <a:xfrm>
            <a:off x="187960" y="285750"/>
            <a:ext cx="659384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smtClean="0">
                <a:solidFill>
                  <a:srgbClr val="FFFF00"/>
                </a:solidFill>
              </a:rPr>
              <a:t>Ông Phaolô ở lại nhà họ, cùng làm việc và thảo luận tại hội đường.</a:t>
            </a:r>
            <a:endParaRPr lang="en-US" sz="3200">
              <a:solidFill>
                <a:srgbClr val="FFFF00"/>
              </a:solidFill>
            </a:endParaRPr>
          </a:p>
        </p:txBody>
      </p:sp>
    </p:spTree>
    <p:extLst>
      <p:ext uri="{BB962C8B-B14F-4D97-AF65-F5344CB8AC3E}">
        <p14:creationId xmlns:p14="http://schemas.microsoft.com/office/powerpoint/2010/main" val="389371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1" smtClean="0">
                <a:solidFill>
                  <a:srgbClr val="003399"/>
                </a:solidFill>
                <a:effectLst/>
                <a:latin typeface="+mj-lt"/>
                <a:cs typeface="Times New Roman" pitchFamily="18" charset="0"/>
              </a:rPr>
              <a:t>Chúa đã mặc khải ơn Người cứu độ trước mặt chư dân.</a:t>
            </a:r>
            <a:endParaRPr lang="en-US" sz="8000" b="1">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rgbClr val="003399"/>
                </a:solidFill>
                <a:effectLst/>
                <a:latin typeface="+mj-lt"/>
                <a:cs typeface="Times New Roman" pitchFamily="18" charset="0"/>
              </a:rPr>
              <a:t>Chúa nói: “Thầy sẽ không để anh em mồ côi, Thầy sẽ lại đến với anh em, và lòng anh em sẽ vui mừng.”</a:t>
            </a:r>
            <a:endParaRPr lang="en-US" sz="6000" b="1">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58646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6600" b="1" smtClean="0">
                <a:solidFill>
                  <a:srgbClr val="003399"/>
                </a:solidFill>
                <a:effectLst>
                  <a:outerShdw blurRad="38100" dist="38100" dir="2700000" algn="tl">
                    <a:srgbClr val="000000">
                      <a:alpha val="43137"/>
                    </a:srgbClr>
                  </a:outerShdw>
                </a:effectLst>
                <a:latin typeface="+mj-lt"/>
                <a:cs typeface="Times New Roman" pitchFamily="18" charset="0"/>
              </a:rPr>
              <a:t>Dâng Lễ</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371765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latin typeface="+mj-lt"/>
              <a:cs typeface="Times New Roman" pitchFamily="18" charset="0"/>
            </a:endParaRPr>
          </a:p>
          <a:p>
            <a:endParaRPr lang="en-US" sz="4400" b="1">
              <a:solidFill>
                <a:srgbClr val="003399"/>
              </a:solidFill>
              <a:effectLst/>
              <a:latin typeface="+mj-lt"/>
              <a:cs typeface="Times New Roman" pitchFamily="18" charset="0"/>
            </a:endParaRPr>
          </a:p>
          <a:p>
            <a:r>
              <a:rPr lang="en-US" sz="4400" b="1" smtClean="0">
                <a:solidFill>
                  <a:srgbClr val="003399"/>
                </a:solidFill>
                <a:effectLst/>
                <a:latin typeface="+mj-lt"/>
                <a:cs typeface="Times New Roman" pitchFamily="18" charset="0"/>
              </a:rPr>
              <a:t>THỨ SÁU</a:t>
            </a:r>
          </a:p>
          <a:p>
            <a:r>
              <a:rPr lang="en-US" sz="4400" b="1" smtClean="0">
                <a:solidFill>
                  <a:srgbClr val="003399"/>
                </a:solidFill>
                <a:effectLst/>
                <a:latin typeface="+mj-lt"/>
                <a:cs typeface="Times New Roman" pitchFamily="18" charset="0"/>
              </a:rPr>
              <a:t>SAU CHÚA NHẬT VI PHỤC SINH</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4400550"/>
            <a:ext cx="4963218" cy="523220"/>
          </a:xfrm>
          <a:prstGeom prst="rect">
            <a:avLst/>
          </a:prstGeom>
          <a:noFill/>
        </p:spPr>
        <p:txBody>
          <a:bodyPr wrap="none" rtlCol="0">
            <a:spAutoFit/>
          </a:bodyPr>
          <a:lstStyle/>
          <a:p>
            <a:r>
              <a:rPr lang="en-US" sz="2800" smtClean="0">
                <a:solidFill>
                  <a:srgbClr val="FFFF00"/>
                </a:solidFill>
              </a:rPr>
              <a:t>Bài trích sách Công vụ Tông Đồ</a:t>
            </a:r>
            <a:endParaRPr lang="en-US" sz="2800">
              <a:solidFill>
                <a:srgbClr val="FFFF00"/>
              </a:solidFill>
            </a:endParaRPr>
          </a:p>
        </p:txBody>
      </p:sp>
      <p:sp>
        <p:nvSpPr>
          <p:cNvPr id="4" name="TextBox 3"/>
          <p:cNvSpPr txBox="1"/>
          <p:nvPr/>
        </p:nvSpPr>
        <p:spPr>
          <a:xfrm>
            <a:off x="187960" y="285750"/>
            <a:ext cx="659384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smtClean="0">
                <a:solidFill>
                  <a:srgbClr val="FFFF00"/>
                </a:solidFill>
              </a:rPr>
              <a:t>Thầy có một dân đông đảo trong thành này.</a:t>
            </a:r>
            <a:endParaRPr lang="en-US" sz="3200">
              <a:solidFill>
                <a:srgbClr val="FFFF00"/>
              </a:solidFill>
            </a:endParaRPr>
          </a:p>
        </p:txBody>
      </p:sp>
    </p:spTree>
    <p:extLst>
      <p:ext uri="{BB962C8B-B14F-4D97-AF65-F5344CB8AC3E}">
        <p14:creationId xmlns:p14="http://schemas.microsoft.com/office/powerpoint/2010/main" val="2953810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3399"/>
                </a:solidFill>
                <a:effectLst/>
                <a:latin typeface="+mj-lt"/>
                <a:cs typeface="Times New Roman" pitchFamily="18" charset="0"/>
              </a:rPr>
              <a:t>Xin Chúa làm nên cuộc Hiện Xuống mới trong đời sống Hội</a:t>
            </a:r>
            <a:br>
              <a:rPr lang="vi-VN" sz="4800" b="0">
                <a:solidFill>
                  <a:srgbClr val="003399"/>
                </a:solidFill>
                <a:effectLst/>
                <a:latin typeface="+mj-lt"/>
                <a:cs typeface="Times New Roman" pitchFamily="18" charset="0"/>
              </a:rPr>
            </a:br>
            <a:r>
              <a:rPr lang="vi-VN" sz="4800" b="0">
                <a:solidFill>
                  <a:srgbClr val="003399"/>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8208387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smtClean="0">
                <a:solidFill>
                  <a:srgbClr val="003399"/>
                </a:solidFill>
                <a:effectLst/>
                <a:latin typeface="+mj-lt"/>
                <a:cs typeface="Times New Roman" pitchFamily="18" charset="0"/>
              </a:rPr>
              <a:t>Thiên Chúa là Vua toàn cõi địa cầu.</a:t>
            </a:r>
            <a:endParaRPr lang="en-US" sz="8800" b="1">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rgbClr val="003399"/>
                </a:solidFill>
                <a:effectLst/>
                <a:latin typeface="+mj-lt"/>
                <a:cs typeface="Times New Roman" pitchFamily="18" charset="0"/>
              </a:rPr>
              <a:t>Đức Ki-tô phải chịu khổ hình, và từ cõi chết sống lại, rồi mới được hưởng vinh quang dành cho Ngài.</a:t>
            </a:r>
            <a:endParaRPr lang="en-US" sz="6000" b="1">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652221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6600" b="1" smtClean="0">
                <a:solidFill>
                  <a:srgbClr val="003399"/>
                </a:solidFill>
                <a:effectLst>
                  <a:outerShdw blurRad="38100" dist="38100" dir="2700000" algn="tl">
                    <a:srgbClr val="000000">
                      <a:alpha val="43137"/>
                    </a:srgbClr>
                  </a:outerShdw>
                </a:effectLst>
                <a:latin typeface="+mj-lt"/>
                <a:cs typeface="Times New Roman" pitchFamily="18" charset="0"/>
              </a:rPr>
              <a:t>Dâng Lễ</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371765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latin typeface="+mj-lt"/>
              <a:cs typeface="Times New Roman" pitchFamily="18" charset="0"/>
            </a:endParaRPr>
          </a:p>
          <a:p>
            <a:endParaRPr lang="en-US" sz="4400" b="1">
              <a:solidFill>
                <a:srgbClr val="003399"/>
              </a:solidFill>
              <a:effectLst/>
              <a:latin typeface="+mj-lt"/>
              <a:cs typeface="Times New Roman" pitchFamily="18" charset="0"/>
            </a:endParaRPr>
          </a:p>
          <a:p>
            <a:r>
              <a:rPr lang="en-US" sz="4400" b="1" smtClean="0">
                <a:solidFill>
                  <a:srgbClr val="003399"/>
                </a:solidFill>
                <a:effectLst/>
                <a:latin typeface="+mj-lt"/>
                <a:cs typeface="Times New Roman" pitchFamily="18" charset="0"/>
              </a:rPr>
              <a:t>THỨ BẢY</a:t>
            </a:r>
          </a:p>
          <a:p>
            <a:r>
              <a:rPr lang="en-US" sz="4400" b="1" smtClean="0">
                <a:solidFill>
                  <a:srgbClr val="003399"/>
                </a:solidFill>
                <a:effectLst/>
                <a:latin typeface="+mj-lt"/>
                <a:cs typeface="Times New Roman" pitchFamily="18" charset="0"/>
              </a:rPr>
              <a:t>SAU CHÚA NHẬT VI PHỤC SINH</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4400550"/>
            <a:ext cx="4963218" cy="523220"/>
          </a:xfrm>
          <a:prstGeom prst="rect">
            <a:avLst/>
          </a:prstGeom>
          <a:noFill/>
        </p:spPr>
        <p:txBody>
          <a:bodyPr wrap="none" rtlCol="0">
            <a:spAutoFit/>
          </a:bodyPr>
          <a:lstStyle/>
          <a:p>
            <a:r>
              <a:rPr lang="en-US" sz="2800" smtClean="0">
                <a:solidFill>
                  <a:srgbClr val="FFFF00"/>
                </a:solidFill>
              </a:rPr>
              <a:t>Bài trích sách Công vụ Tông Đồ</a:t>
            </a:r>
            <a:endParaRPr lang="en-US" sz="2800">
              <a:solidFill>
                <a:srgbClr val="FFFF00"/>
              </a:solidFill>
            </a:endParaRPr>
          </a:p>
        </p:txBody>
      </p:sp>
      <p:sp>
        <p:nvSpPr>
          <p:cNvPr id="4" name="TextBox 3"/>
          <p:cNvSpPr txBox="1"/>
          <p:nvPr/>
        </p:nvSpPr>
        <p:spPr>
          <a:xfrm>
            <a:off x="187960" y="285750"/>
            <a:ext cx="6593840" cy="954107"/>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2800" smtClean="0">
                <a:solidFill>
                  <a:srgbClr val="FFFF00"/>
                </a:solidFill>
              </a:rPr>
              <a:t>Ông A-pô-lô dẫn lời Kinh Thánh mà minh chứng rằng Đức Giêsu là Đấng Ki-tô </a:t>
            </a:r>
            <a:endParaRPr lang="en-US" sz="2800">
              <a:solidFill>
                <a:srgbClr val="FFFF00"/>
              </a:solidFill>
            </a:endParaRPr>
          </a:p>
        </p:txBody>
      </p:sp>
    </p:spTree>
    <p:extLst>
      <p:ext uri="{BB962C8B-B14F-4D97-AF65-F5344CB8AC3E}">
        <p14:creationId xmlns:p14="http://schemas.microsoft.com/office/powerpoint/2010/main" val="26333338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900" b="1" smtClean="0">
                <a:solidFill>
                  <a:srgbClr val="003399"/>
                </a:solidFill>
                <a:effectLst/>
                <a:latin typeface="+mj-lt"/>
                <a:cs typeface="Times New Roman" pitchFamily="18" charset="0"/>
              </a:rPr>
              <a:t>Thiên Chúa là Vua toàn cõi địa cầu.</a:t>
            </a:r>
            <a:endParaRPr lang="en-US" sz="6900" b="1">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3399"/>
                </a:solidFill>
                <a:effectLst/>
                <a:latin typeface="+mj-lt"/>
              </a:rPr>
              <a:t>để các ngài cùng nhau tìm hiểu những điều đẹp ý</a:t>
            </a:r>
            <a:r>
              <a:rPr lang="en-US" sz="5400" b="0">
                <a:solidFill>
                  <a:srgbClr val="003399"/>
                </a:solidFill>
                <a:effectLst/>
                <a:latin typeface="+mj-lt"/>
              </a:rPr>
              <a:t> </a:t>
            </a:r>
            <a:r>
              <a:rPr lang="vi-VN" sz="5400" b="0">
                <a:solidFill>
                  <a:srgbClr val="003399"/>
                </a:solidFill>
                <a:effectLst/>
                <a:latin typeface="+mj-lt"/>
              </a:rPr>
              <a:t>Chúa, và hướng dẫn đoàn Dân Chúa thực thi những điều Chúa truyền dạy</a:t>
            </a:r>
            <a:r>
              <a:rPr lang="en-US" sz="5400" b="0">
                <a:solidFill>
                  <a:srgbClr val="003399"/>
                </a:solidFill>
                <a:effectLst/>
                <a:latin typeface="+mj-lt"/>
              </a:rPr>
              <a:t>.</a:t>
            </a:r>
          </a:p>
        </p:txBody>
      </p:sp>
    </p:spTree>
    <p:extLst>
      <p:ext uri="{BB962C8B-B14F-4D97-AF65-F5344CB8AC3E}">
        <p14:creationId xmlns:p14="http://schemas.microsoft.com/office/powerpoint/2010/main" val="1902466272"/>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rgbClr val="003399"/>
                </a:solidFill>
                <a:effectLst/>
                <a:latin typeface="+mj-lt"/>
                <a:cs typeface="Times New Roman" pitchFamily="18" charset="0"/>
              </a:rPr>
              <a:t>Thầy từ Chúa Cha mà đến, và Thầy đã đến thế gian. Nay Thầy lại bỏ thế gian mà đến cùng Chúa Cha.</a:t>
            </a:r>
            <a:endParaRPr lang="en-US" sz="6000" b="1">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04332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6600" b="1" smtClean="0">
                <a:solidFill>
                  <a:srgbClr val="003399"/>
                </a:solidFill>
                <a:effectLst>
                  <a:outerShdw blurRad="38100" dist="38100" dir="2700000" algn="tl">
                    <a:srgbClr val="000000">
                      <a:alpha val="43137"/>
                    </a:srgbClr>
                  </a:outerShdw>
                </a:effectLst>
                <a:latin typeface="+mj-lt"/>
                <a:cs typeface="Times New Roman" pitchFamily="18" charset="0"/>
              </a:rPr>
              <a:t>Dâng Lễ</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192634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3399"/>
                </a:solidFill>
                <a:effectLst/>
                <a:latin typeface="+mj-lt"/>
              </a:rPr>
              <a:t>Các giáo phận Việt Nam chúng con, </a:t>
            </a:r>
            <a:br>
              <a:rPr lang="vi-VN" b="0">
                <a:solidFill>
                  <a:srgbClr val="003399"/>
                </a:solidFill>
                <a:effectLst/>
                <a:latin typeface="+mj-lt"/>
              </a:rPr>
            </a:br>
            <a:r>
              <a:rPr lang="vi-VN" b="0">
                <a:solidFill>
                  <a:srgbClr val="003399"/>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003399"/>
              </a:solidFill>
              <a:effectLst/>
              <a:latin typeface="+mj-lt"/>
            </a:endParaRPr>
          </a:p>
        </p:txBody>
      </p:sp>
    </p:spTree>
    <p:extLst>
      <p:ext uri="{BB962C8B-B14F-4D97-AF65-F5344CB8AC3E}">
        <p14:creationId xmlns:p14="http://schemas.microsoft.com/office/powerpoint/2010/main" val="1464054868"/>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003399"/>
                </a:solidFill>
                <a:effectLst/>
                <a:latin typeface="+mj-lt"/>
              </a:rPr>
              <a:t>thái độ tham gia và lòng nhiệt thành trong sứ vụ của Hội</a:t>
            </a:r>
            <a:br>
              <a:rPr lang="vi-VN" sz="4900" b="0">
                <a:solidFill>
                  <a:srgbClr val="003399"/>
                </a:solidFill>
                <a:effectLst/>
                <a:latin typeface="+mj-lt"/>
              </a:rPr>
            </a:br>
            <a:r>
              <a:rPr lang="vi-VN" sz="4900" b="0">
                <a:solidFill>
                  <a:srgbClr val="003399"/>
                </a:solidFill>
                <a:effectLst/>
                <a:latin typeface="+mj-lt"/>
              </a:rPr>
              <a:t>Thánh, Nhờ lời chuyển cầu của Đức Trinh Nữ Maria, Nữ Vương các Tông đồ và là Mẹ của Hội Thánh,</a:t>
            </a:r>
            <a:endParaRPr lang="en-US" sz="4900" b="0">
              <a:solidFill>
                <a:srgbClr val="003399"/>
              </a:solidFill>
              <a:effectLst/>
              <a:latin typeface="+mj-lt"/>
            </a:endParaRPr>
          </a:p>
        </p:txBody>
      </p:sp>
    </p:spTree>
    <p:extLst>
      <p:ext uri="{BB962C8B-B14F-4D97-AF65-F5344CB8AC3E}">
        <p14:creationId xmlns:p14="http://schemas.microsoft.com/office/powerpoint/2010/main" val="2946493548"/>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3399"/>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C00000"/>
                </a:solidFill>
                <a:effectLst/>
                <a:latin typeface="+mj-lt"/>
                <a:cs typeface="Times New Roman" pitchFamily="18" charset="0"/>
              </a:rPr>
              <a:t>Amen.</a:t>
            </a:r>
            <a:endParaRPr lang="en-US" sz="5400" b="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062471413"/>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578</Words>
  <Application>Microsoft Office PowerPoint</Application>
  <PresentationFormat>On-screen Show (16:9)</PresentationFormat>
  <Paragraphs>85</Paragraphs>
  <Slides>64</Slides>
  <Notes>0</Notes>
  <HiddenSlides>0</HiddenSlides>
  <MMClips>0</MMClips>
  <ScaleCrop>false</ScaleCrop>
  <HeadingPairs>
    <vt:vector size="4" baseType="variant">
      <vt:variant>
        <vt:lpstr>Theme</vt:lpstr>
      </vt:variant>
      <vt:variant>
        <vt:i4>18</vt:i4>
      </vt:variant>
      <vt:variant>
        <vt:lpstr>Slide Titles</vt:lpstr>
      </vt:variant>
      <vt:variant>
        <vt:i4>64</vt:i4>
      </vt:variant>
    </vt:vector>
  </HeadingPairs>
  <TitlesOfParts>
    <vt:vector size="82" baseType="lpstr">
      <vt:lpstr>Office Theme</vt:lpstr>
      <vt:lpstr>1_Office Theme</vt:lpstr>
      <vt:lpstr>2_Office Theme</vt:lpstr>
      <vt:lpstr>3_Office Theme</vt:lpstr>
      <vt:lpstr>4_Office Theme</vt:lpstr>
      <vt:lpstr>5_Office Theme</vt:lpstr>
      <vt:lpstr>6_Office Theme</vt:lpstr>
      <vt:lpstr>7_Office Theme</vt:lpstr>
      <vt:lpstr>10_Office Theme</vt:lpstr>
      <vt:lpstr>8_Office Theme</vt:lpstr>
      <vt:lpstr>9_Office Theme</vt:lpstr>
      <vt:lpstr>11_Office Theme</vt:lpstr>
      <vt:lpstr>12_Office Theme</vt:lpstr>
      <vt:lpstr>13_Office Theme</vt:lpstr>
      <vt:lpstr>14_Office Theme</vt:lpstr>
      <vt:lpstr>15_Office Theme</vt:lpstr>
      <vt:lpstr>16_Office Theme</vt:lpstr>
      <vt:lpstr>17_Office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Dâng Lễ</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25</cp:revision>
  <dcterms:created xsi:type="dcterms:W3CDTF">2022-10-30T00:36:35Z</dcterms:created>
  <dcterms:modified xsi:type="dcterms:W3CDTF">2023-04-29T09:26:55Z</dcterms:modified>
</cp:coreProperties>
</file>