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31.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3.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34.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35.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88" r:id="rId20"/>
    <p:sldMasterId id="2147483948" r:id="rId21"/>
    <p:sldMasterId id="2147483960" r:id="rId22"/>
    <p:sldMasterId id="2147483972" r:id="rId23"/>
    <p:sldMasterId id="2147483984" r:id="rId24"/>
    <p:sldMasterId id="2147484032" r:id="rId25"/>
    <p:sldMasterId id="2147484044" r:id="rId26"/>
    <p:sldMasterId id="2147484056" r:id="rId27"/>
    <p:sldMasterId id="2147484068" r:id="rId28"/>
    <p:sldMasterId id="2147484080" r:id="rId29"/>
    <p:sldMasterId id="2147484092" r:id="rId30"/>
    <p:sldMasterId id="2147484104" r:id="rId31"/>
    <p:sldMasterId id="2147484112" r:id="rId32"/>
    <p:sldMasterId id="2147484124" r:id="rId33"/>
    <p:sldMasterId id="2147484136" r:id="rId34"/>
    <p:sldMasterId id="2147484148" r:id="rId35"/>
    <p:sldMasterId id="2147484160" r:id="rId36"/>
  </p:sldMasterIdLst>
  <p:notesMasterIdLst>
    <p:notesMasterId r:id="rId131"/>
  </p:notesMasterIdLst>
  <p:sldIdLst>
    <p:sldId id="261" r:id="rId37"/>
    <p:sldId id="307" r:id="rId38"/>
    <p:sldId id="308" r:id="rId39"/>
    <p:sldId id="309" r:id="rId40"/>
    <p:sldId id="310" r:id="rId41"/>
    <p:sldId id="311" r:id="rId42"/>
    <p:sldId id="312" r:id="rId43"/>
    <p:sldId id="313" r:id="rId44"/>
    <p:sldId id="314" r:id="rId45"/>
    <p:sldId id="266" r:id="rId46"/>
    <p:sldId id="256" r:id="rId47"/>
    <p:sldId id="315" r:id="rId48"/>
    <p:sldId id="333" r:id="rId49"/>
    <p:sldId id="257" r:id="rId50"/>
    <p:sldId id="258" r:id="rId51"/>
    <p:sldId id="321" r:id="rId52"/>
    <p:sldId id="259" r:id="rId53"/>
    <p:sldId id="339" r:id="rId54"/>
    <p:sldId id="340" r:id="rId55"/>
    <p:sldId id="267" r:id="rId56"/>
    <p:sldId id="379" r:id="rId57"/>
    <p:sldId id="316" r:id="rId58"/>
    <p:sldId id="334" r:id="rId59"/>
    <p:sldId id="293" r:id="rId60"/>
    <p:sldId id="271" r:id="rId61"/>
    <p:sldId id="322" r:id="rId62"/>
    <p:sldId id="355" r:id="rId63"/>
    <p:sldId id="356" r:id="rId64"/>
    <p:sldId id="298" r:id="rId65"/>
    <p:sldId id="289" r:id="rId66"/>
    <p:sldId id="317" r:id="rId67"/>
    <p:sldId id="335" r:id="rId68"/>
    <p:sldId id="294" r:id="rId69"/>
    <p:sldId id="291" r:id="rId70"/>
    <p:sldId id="323" r:id="rId71"/>
    <p:sldId id="353" r:id="rId72"/>
    <p:sldId id="354" r:id="rId73"/>
    <p:sldId id="292" r:id="rId74"/>
    <p:sldId id="276" r:id="rId75"/>
    <p:sldId id="318" r:id="rId76"/>
    <p:sldId id="336" r:id="rId77"/>
    <p:sldId id="288" r:id="rId78"/>
    <p:sldId id="278" r:id="rId79"/>
    <p:sldId id="324" r:id="rId80"/>
    <p:sldId id="351" r:id="rId81"/>
    <p:sldId id="352" r:id="rId82"/>
    <p:sldId id="279" r:id="rId83"/>
    <p:sldId id="299" r:id="rId84"/>
    <p:sldId id="359" r:id="rId85"/>
    <p:sldId id="364" r:id="rId86"/>
    <p:sldId id="365" r:id="rId87"/>
    <p:sldId id="366" r:id="rId88"/>
    <p:sldId id="367" r:id="rId89"/>
    <p:sldId id="368" r:id="rId90"/>
    <p:sldId id="369" r:id="rId91"/>
    <p:sldId id="370" r:id="rId92"/>
    <p:sldId id="371" r:id="rId93"/>
    <p:sldId id="362" r:id="rId94"/>
    <p:sldId id="300" r:id="rId95"/>
    <p:sldId id="363" r:id="rId96"/>
    <p:sldId id="301" r:id="rId97"/>
    <p:sldId id="357" r:id="rId98"/>
    <p:sldId id="361" r:id="rId99"/>
    <p:sldId id="358" r:id="rId100"/>
    <p:sldId id="302" r:id="rId101"/>
    <p:sldId id="280" r:id="rId102"/>
    <p:sldId id="319" r:id="rId103"/>
    <p:sldId id="337" r:id="rId104"/>
    <p:sldId id="281" r:id="rId105"/>
    <p:sldId id="282" r:id="rId106"/>
    <p:sldId id="325" r:id="rId107"/>
    <p:sldId id="347" r:id="rId108"/>
    <p:sldId id="348" r:id="rId109"/>
    <p:sldId id="283" r:id="rId110"/>
    <p:sldId id="377" r:id="rId111"/>
    <p:sldId id="378" r:id="rId112"/>
    <p:sldId id="303" r:id="rId113"/>
    <p:sldId id="328" r:id="rId114"/>
    <p:sldId id="376" r:id="rId115"/>
    <p:sldId id="304" r:id="rId116"/>
    <p:sldId id="305" r:id="rId117"/>
    <p:sldId id="373" r:id="rId118"/>
    <p:sldId id="374" r:id="rId119"/>
    <p:sldId id="375" r:id="rId120"/>
    <p:sldId id="306" r:id="rId121"/>
    <p:sldId id="284" r:id="rId122"/>
    <p:sldId id="320" r:id="rId123"/>
    <p:sldId id="338" r:id="rId124"/>
    <p:sldId id="285" r:id="rId125"/>
    <p:sldId id="286" r:id="rId126"/>
    <p:sldId id="326" r:id="rId127"/>
    <p:sldId id="349" r:id="rId128"/>
    <p:sldId id="350" r:id="rId129"/>
    <p:sldId id="287" r:id="rId1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9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1.xml"/><Relationship Id="rId21" Type="http://schemas.openxmlformats.org/officeDocument/2006/relationships/slideMaster" Target="slideMasters/slideMaster21.xml"/><Relationship Id="rId42" Type="http://schemas.openxmlformats.org/officeDocument/2006/relationships/slide" Target="slides/slide6.xml"/><Relationship Id="rId47" Type="http://schemas.openxmlformats.org/officeDocument/2006/relationships/slide" Target="slides/slide11.xml"/><Relationship Id="rId63" Type="http://schemas.openxmlformats.org/officeDocument/2006/relationships/slide" Target="slides/slide27.xml"/><Relationship Id="rId68" Type="http://schemas.openxmlformats.org/officeDocument/2006/relationships/slide" Target="slides/slide32.xml"/><Relationship Id="rId84" Type="http://schemas.openxmlformats.org/officeDocument/2006/relationships/slide" Target="slides/slide48.xml"/><Relationship Id="rId89" Type="http://schemas.openxmlformats.org/officeDocument/2006/relationships/slide" Target="slides/slide53.xml"/><Relationship Id="rId112" Type="http://schemas.openxmlformats.org/officeDocument/2006/relationships/slide" Target="slides/slide76.xml"/><Relationship Id="rId133"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7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1.xml"/><Relationship Id="rId53" Type="http://schemas.openxmlformats.org/officeDocument/2006/relationships/slide" Target="slides/slide17.xml"/><Relationship Id="rId58" Type="http://schemas.openxmlformats.org/officeDocument/2006/relationships/slide" Target="slides/slide22.xml"/><Relationship Id="rId74" Type="http://schemas.openxmlformats.org/officeDocument/2006/relationships/slide" Target="slides/slide38.xml"/><Relationship Id="rId79" Type="http://schemas.openxmlformats.org/officeDocument/2006/relationships/slide" Target="slides/slide43.xml"/><Relationship Id="rId102" Type="http://schemas.openxmlformats.org/officeDocument/2006/relationships/slide" Target="slides/slide66.xml"/><Relationship Id="rId123" Type="http://schemas.openxmlformats.org/officeDocument/2006/relationships/slide" Target="slides/slide87.xml"/><Relationship Id="rId128" Type="http://schemas.openxmlformats.org/officeDocument/2006/relationships/slide" Target="slides/slide92.xml"/><Relationship Id="rId5" Type="http://schemas.openxmlformats.org/officeDocument/2006/relationships/slideMaster" Target="slideMasters/slideMaster5.xml"/><Relationship Id="rId90" Type="http://schemas.openxmlformats.org/officeDocument/2006/relationships/slide" Target="slides/slide54.xml"/><Relationship Id="rId95" Type="http://schemas.openxmlformats.org/officeDocument/2006/relationships/slide" Target="slides/slide5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slide" Target="slides/slide20.xml"/><Relationship Id="rId64" Type="http://schemas.openxmlformats.org/officeDocument/2006/relationships/slide" Target="slides/slide28.xml"/><Relationship Id="rId69" Type="http://schemas.openxmlformats.org/officeDocument/2006/relationships/slide" Target="slides/slide33.xml"/><Relationship Id="rId77" Type="http://schemas.openxmlformats.org/officeDocument/2006/relationships/slide" Target="slides/slide41.xml"/><Relationship Id="rId100" Type="http://schemas.openxmlformats.org/officeDocument/2006/relationships/slide" Target="slides/slide64.xml"/><Relationship Id="rId105" Type="http://schemas.openxmlformats.org/officeDocument/2006/relationships/slide" Target="slides/slide69.xml"/><Relationship Id="rId113" Type="http://schemas.openxmlformats.org/officeDocument/2006/relationships/slide" Target="slides/slide77.xml"/><Relationship Id="rId118" Type="http://schemas.openxmlformats.org/officeDocument/2006/relationships/slide" Target="slides/slide82.xml"/><Relationship Id="rId126" Type="http://schemas.openxmlformats.org/officeDocument/2006/relationships/slide" Target="slides/slide90.xml"/><Relationship Id="rId13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5.xml"/><Relationship Id="rId72" Type="http://schemas.openxmlformats.org/officeDocument/2006/relationships/slide" Target="slides/slide36.xml"/><Relationship Id="rId80" Type="http://schemas.openxmlformats.org/officeDocument/2006/relationships/slide" Target="slides/slide44.xml"/><Relationship Id="rId85" Type="http://schemas.openxmlformats.org/officeDocument/2006/relationships/slide" Target="slides/slide49.xml"/><Relationship Id="rId93" Type="http://schemas.openxmlformats.org/officeDocument/2006/relationships/slide" Target="slides/slide57.xml"/><Relationship Id="rId98" Type="http://schemas.openxmlformats.org/officeDocument/2006/relationships/slide" Target="slides/slide62.xml"/><Relationship Id="rId121"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slide" Target="slides/slide23.xml"/><Relationship Id="rId67" Type="http://schemas.openxmlformats.org/officeDocument/2006/relationships/slide" Target="slides/slide31.xml"/><Relationship Id="rId103" Type="http://schemas.openxmlformats.org/officeDocument/2006/relationships/slide" Target="slides/slide67.xml"/><Relationship Id="rId108" Type="http://schemas.openxmlformats.org/officeDocument/2006/relationships/slide" Target="slides/slide72.xml"/><Relationship Id="rId116" Type="http://schemas.openxmlformats.org/officeDocument/2006/relationships/slide" Target="slides/slide80.xml"/><Relationship Id="rId124" Type="http://schemas.openxmlformats.org/officeDocument/2006/relationships/slide" Target="slides/slide88.xml"/><Relationship Id="rId129" Type="http://schemas.openxmlformats.org/officeDocument/2006/relationships/slide" Target="slides/slide93.xml"/><Relationship Id="rId20" Type="http://schemas.openxmlformats.org/officeDocument/2006/relationships/slideMaster" Target="slideMasters/slideMaster20.xml"/><Relationship Id="rId41" Type="http://schemas.openxmlformats.org/officeDocument/2006/relationships/slide" Target="slides/slide5.xml"/><Relationship Id="rId54" Type="http://schemas.openxmlformats.org/officeDocument/2006/relationships/slide" Target="slides/slide18.xml"/><Relationship Id="rId62" Type="http://schemas.openxmlformats.org/officeDocument/2006/relationships/slide" Target="slides/slide26.xml"/><Relationship Id="rId70" Type="http://schemas.openxmlformats.org/officeDocument/2006/relationships/slide" Target="slides/slide34.xml"/><Relationship Id="rId75" Type="http://schemas.openxmlformats.org/officeDocument/2006/relationships/slide" Target="slides/slide39.xml"/><Relationship Id="rId83" Type="http://schemas.openxmlformats.org/officeDocument/2006/relationships/slide" Target="slides/slide47.xml"/><Relationship Id="rId88" Type="http://schemas.openxmlformats.org/officeDocument/2006/relationships/slide" Target="slides/slide52.xml"/><Relationship Id="rId91" Type="http://schemas.openxmlformats.org/officeDocument/2006/relationships/slide" Target="slides/slide55.xml"/><Relationship Id="rId96" Type="http://schemas.openxmlformats.org/officeDocument/2006/relationships/slide" Target="slides/slide60.xml"/><Relationship Id="rId111" Type="http://schemas.openxmlformats.org/officeDocument/2006/relationships/slide" Target="slides/slide75.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3.xml"/><Relationship Id="rId57" Type="http://schemas.openxmlformats.org/officeDocument/2006/relationships/slide" Target="slides/slide21.xml"/><Relationship Id="rId106" Type="http://schemas.openxmlformats.org/officeDocument/2006/relationships/slide" Target="slides/slide70.xml"/><Relationship Id="rId114" Type="http://schemas.openxmlformats.org/officeDocument/2006/relationships/slide" Target="slides/slide78.xml"/><Relationship Id="rId119" Type="http://schemas.openxmlformats.org/officeDocument/2006/relationships/slide" Target="slides/slide83.xml"/><Relationship Id="rId127" Type="http://schemas.openxmlformats.org/officeDocument/2006/relationships/slide" Target="slides/slide9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8.xml"/><Relationship Id="rId52" Type="http://schemas.openxmlformats.org/officeDocument/2006/relationships/slide" Target="slides/slide16.xml"/><Relationship Id="rId60" Type="http://schemas.openxmlformats.org/officeDocument/2006/relationships/slide" Target="slides/slide24.xml"/><Relationship Id="rId65" Type="http://schemas.openxmlformats.org/officeDocument/2006/relationships/slide" Target="slides/slide29.xml"/><Relationship Id="rId73" Type="http://schemas.openxmlformats.org/officeDocument/2006/relationships/slide" Target="slides/slide37.xml"/><Relationship Id="rId78" Type="http://schemas.openxmlformats.org/officeDocument/2006/relationships/slide" Target="slides/slide42.xml"/><Relationship Id="rId81" Type="http://schemas.openxmlformats.org/officeDocument/2006/relationships/slide" Target="slides/slide45.xml"/><Relationship Id="rId86" Type="http://schemas.openxmlformats.org/officeDocument/2006/relationships/slide" Target="slides/slide50.xml"/><Relationship Id="rId94" Type="http://schemas.openxmlformats.org/officeDocument/2006/relationships/slide" Target="slides/slide58.xml"/><Relationship Id="rId99" Type="http://schemas.openxmlformats.org/officeDocument/2006/relationships/slide" Target="slides/slide63.xml"/><Relationship Id="rId101" Type="http://schemas.openxmlformats.org/officeDocument/2006/relationships/slide" Target="slides/slide65.xml"/><Relationship Id="rId122" Type="http://schemas.openxmlformats.org/officeDocument/2006/relationships/slide" Target="slides/slide86.xml"/><Relationship Id="rId130" Type="http://schemas.openxmlformats.org/officeDocument/2006/relationships/slide" Target="slides/slide94.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3.xml"/><Relationship Id="rId109" Type="http://schemas.openxmlformats.org/officeDocument/2006/relationships/slide" Target="slides/slide73.xml"/><Relationship Id="rId34" Type="http://schemas.openxmlformats.org/officeDocument/2006/relationships/slideMaster" Target="slideMasters/slideMaster34.xml"/><Relationship Id="rId50" Type="http://schemas.openxmlformats.org/officeDocument/2006/relationships/slide" Target="slides/slide14.xml"/><Relationship Id="rId55" Type="http://schemas.openxmlformats.org/officeDocument/2006/relationships/slide" Target="slides/slide19.xml"/><Relationship Id="rId76" Type="http://schemas.openxmlformats.org/officeDocument/2006/relationships/slide" Target="slides/slide40.xml"/><Relationship Id="rId97" Type="http://schemas.openxmlformats.org/officeDocument/2006/relationships/slide" Target="slides/slide61.xml"/><Relationship Id="rId104" Type="http://schemas.openxmlformats.org/officeDocument/2006/relationships/slide" Target="slides/slide68.xml"/><Relationship Id="rId120" Type="http://schemas.openxmlformats.org/officeDocument/2006/relationships/slide" Target="slides/slide84.xml"/><Relationship Id="rId125"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35.xml"/><Relationship Id="rId92"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4.xml"/><Relationship Id="rId45" Type="http://schemas.openxmlformats.org/officeDocument/2006/relationships/slide" Target="slides/slide9.xml"/><Relationship Id="rId66" Type="http://schemas.openxmlformats.org/officeDocument/2006/relationships/slide" Target="slides/slide30.xml"/><Relationship Id="rId87" Type="http://schemas.openxmlformats.org/officeDocument/2006/relationships/slide" Target="slides/slide51.xml"/><Relationship Id="rId110" Type="http://schemas.openxmlformats.org/officeDocument/2006/relationships/slide" Target="slides/slide74.xml"/><Relationship Id="rId115" Type="http://schemas.openxmlformats.org/officeDocument/2006/relationships/slide" Target="slides/slide79.xml"/><Relationship Id="rId131" Type="http://schemas.openxmlformats.org/officeDocument/2006/relationships/notesMaster" Target="notesMasters/notesMaster1.xml"/><Relationship Id="rId61" Type="http://schemas.openxmlformats.org/officeDocument/2006/relationships/slide" Target="slides/slide25.xml"/><Relationship Id="rId82" Type="http://schemas.openxmlformats.org/officeDocument/2006/relationships/slide" Target="slides/slide46.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CF014-C786-4A8C-A0F8-48078F375E61}" type="datetimeFigureOut">
              <a:rPr lang="en-US" smtClean="0"/>
              <a:t>5/8/2023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2E042-4A36-48CC-BD79-24B65EF7403B}" type="slidenum">
              <a:rPr lang="en-US" smtClean="0"/>
              <a:t>‹#›</a:t>
            </a:fld>
            <a:endParaRPr lang="en-US"/>
          </a:p>
        </p:txBody>
      </p:sp>
    </p:spTree>
    <p:extLst>
      <p:ext uri="{BB962C8B-B14F-4D97-AF65-F5344CB8AC3E}">
        <p14:creationId xmlns:p14="http://schemas.microsoft.com/office/powerpoint/2010/main" val="286352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21562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719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4617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457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1627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5075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7964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602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3575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3476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967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067236"/>
      </p:ext>
    </p:extLst>
  </p:cSld>
  <p:clrMapOvr>
    <a:masterClrMapping/>
  </p:clrMapOvr>
  <p:transition spd="slow" advClick="0"/>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01931"/>
      </p:ext>
    </p:extLst>
  </p:cSld>
  <p:clrMapOvr>
    <a:masterClrMapping/>
  </p:clrMapOvr>
  <p:transition spd="slow" advClick="0"/>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99364"/>
      </p:ext>
    </p:extLst>
  </p:cSld>
  <p:clrMapOvr>
    <a:masterClrMapping/>
  </p:clrMapOvr>
  <p:transition spd="slow" advClick="0"/>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173779"/>
      </p:ext>
    </p:extLst>
  </p:cSld>
  <p:clrMapOvr>
    <a:masterClrMapping/>
  </p:clrMapOvr>
  <p:transition spd="slow" advClick="0"/>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549930"/>
      </p:ext>
    </p:extLst>
  </p:cSld>
  <p:clrMapOvr>
    <a:masterClrMapping/>
  </p:clrMapOvr>
  <p:transition spd="slow" advClick="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11959"/>
      </p:ext>
    </p:extLst>
  </p:cSld>
  <p:clrMapOvr>
    <a:masterClrMapping/>
  </p:clrMapOvr>
  <p:transition spd="slow" advClick="0"/>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65426"/>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254771"/>
      </p:ext>
    </p:extLst>
  </p:cSld>
  <p:clrMapOvr>
    <a:masterClrMapping/>
  </p:clrMapOvr>
  <p:transition spd="slow" advClick="0"/>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824319"/>
      </p:ext>
    </p:extLst>
  </p:cSld>
  <p:clrMapOvr>
    <a:masterClrMapping/>
  </p:clrMapOvr>
  <p:transition spd="slow" advClick="0"/>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609324"/>
      </p:ext>
    </p:extLst>
  </p:cSld>
  <p:clrMapOvr>
    <a:masterClrMapping/>
  </p:clrMapOvr>
  <p:transition spd="slow" advClick="0"/>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294511"/>
      </p:ext>
    </p:extLst>
  </p:cSld>
  <p:clrMapOvr>
    <a:masterClrMapping/>
  </p:clrMapOvr>
  <p:transition spd="slow" advClick="0"/>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1476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2505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1942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4879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4079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76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0403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853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517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8269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4554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960959"/>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810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6138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1041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813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5397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9017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2516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2337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394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3213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96095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810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6138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104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8132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53978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9017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2516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2337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3945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32138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96095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810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613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1041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8132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5397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901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2516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2337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3945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32138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96095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481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6138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10415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81321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53978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90176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2516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2337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394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32138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2428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5323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1862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4082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60942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2584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0722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22960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0444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7855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103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837102"/>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09651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22989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99260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73031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3438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3166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6528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87702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641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7274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900731"/>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67651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36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5777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84854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08142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65970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01326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029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44056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6944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559249"/>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06317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43009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4915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11030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12824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26618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825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191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8349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1477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61615"/>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40000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23260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44117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31808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3257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86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59799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82208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99812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19002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770345"/>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2375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84962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85291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6069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298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7967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69745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66181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26242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80767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748242"/>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04291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7627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97497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01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97709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07443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55492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6298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19893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54359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748242"/>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04291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7627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974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01795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97709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07443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55492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6298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19893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54359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118288"/>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47044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585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53154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40642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99943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56419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59957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53954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5245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288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698982"/>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59563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92426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85446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61894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2931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43760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13957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2072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5699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6963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85998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057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26316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14399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3758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29145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66985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54404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02450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9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389728"/>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88323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49126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55684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8845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8439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81969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53707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98894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204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95084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916643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03710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90720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412852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3050352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609459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959673"/>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368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91170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82860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71978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77811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93994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45416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35643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84987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57591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0114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10347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38968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2583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19337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48028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21333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85467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7057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04675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767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654554"/>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64488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14677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09725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9321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9761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31488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50503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23144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595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55811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331533"/>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29198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82398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20316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8559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89020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00727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70841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094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9932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27897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21229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44280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19737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9157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65362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24447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88050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696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13814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5057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46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897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147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410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872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924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935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93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8197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48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173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6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5" Type="http://schemas.openxmlformats.org/officeDocument/2006/relationships/slideLayout" Target="../slideLayouts/slideLayout335.xml"/><Relationship Id="rId4" Type="http://schemas.openxmlformats.org/officeDocument/2006/relationships/slideLayout" Target="../slideLayouts/slideLayout334.xml"/><Relationship Id="rId9" Type="http://schemas.openxmlformats.org/officeDocument/2006/relationships/image" Target="../media/image2.jp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5.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theme" Target="../theme/theme32.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6.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theme" Target="../theme/theme33.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7.xml"/><Relationship Id="rId3" Type="http://schemas.openxmlformats.org/officeDocument/2006/relationships/slideLayout" Target="../slideLayouts/slideLayout362.xml"/><Relationship Id="rId7" Type="http://schemas.openxmlformats.org/officeDocument/2006/relationships/slideLayout" Target="../slideLayouts/slideLayout366.xml"/><Relationship Id="rId12" Type="http://schemas.openxmlformats.org/officeDocument/2006/relationships/theme" Target="../theme/theme34.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0" Type="http://schemas.openxmlformats.org/officeDocument/2006/relationships/slideLayout" Target="../slideLayouts/slideLayout369.xml"/><Relationship Id="rId4" Type="http://schemas.openxmlformats.org/officeDocument/2006/relationships/slideLayout" Target="../slideLayouts/slideLayout363.xml"/><Relationship Id="rId9" Type="http://schemas.openxmlformats.org/officeDocument/2006/relationships/slideLayout" Target="../slideLayouts/slideLayout368.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8.xml"/><Relationship Id="rId3" Type="http://schemas.openxmlformats.org/officeDocument/2006/relationships/slideLayout" Target="../slideLayouts/slideLayout373.xml"/><Relationship Id="rId7" Type="http://schemas.openxmlformats.org/officeDocument/2006/relationships/slideLayout" Target="../slideLayouts/slideLayout377.xml"/><Relationship Id="rId12" Type="http://schemas.openxmlformats.org/officeDocument/2006/relationships/theme" Target="../theme/theme35.xml"/><Relationship Id="rId2" Type="http://schemas.openxmlformats.org/officeDocument/2006/relationships/slideLayout" Target="../slideLayouts/slideLayout372.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5" Type="http://schemas.openxmlformats.org/officeDocument/2006/relationships/slideLayout" Target="../slideLayouts/slideLayout375.xml"/><Relationship Id="rId10" Type="http://schemas.openxmlformats.org/officeDocument/2006/relationships/slideLayout" Target="../slideLayouts/slideLayout380.xml"/><Relationship Id="rId4" Type="http://schemas.openxmlformats.org/officeDocument/2006/relationships/slideLayout" Target="../slideLayouts/slideLayout374.xml"/><Relationship Id="rId9" Type="http://schemas.openxmlformats.org/officeDocument/2006/relationships/slideLayout" Target="../slideLayouts/slideLayout379.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9.xml"/><Relationship Id="rId3" Type="http://schemas.openxmlformats.org/officeDocument/2006/relationships/slideLayout" Target="../slideLayouts/slideLayout384.xml"/><Relationship Id="rId7" Type="http://schemas.openxmlformats.org/officeDocument/2006/relationships/slideLayout" Target="../slideLayouts/slideLayout388.xml"/><Relationship Id="rId12" Type="http://schemas.openxmlformats.org/officeDocument/2006/relationships/theme" Target="../theme/theme36.xml"/><Relationship Id="rId2" Type="http://schemas.openxmlformats.org/officeDocument/2006/relationships/slideLayout" Target="../slideLayouts/slideLayout383.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5" Type="http://schemas.openxmlformats.org/officeDocument/2006/relationships/slideLayout" Target="../slideLayouts/slideLayout386.xml"/><Relationship Id="rId10" Type="http://schemas.openxmlformats.org/officeDocument/2006/relationships/slideLayout" Target="../slideLayouts/slideLayout391.xml"/><Relationship Id="rId4" Type="http://schemas.openxmlformats.org/officeDocument/2006/relationships/slideLayout" Target="../slideLayouts/slideLayout385.xml"/><Relationship Id="rId9" Type="http://schemas.openxmlformats.org/officeDocument/2006/relationships/slideLayout" Target="../slideLayouts/slideLayout39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8404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36218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27775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79858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7985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79858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79858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45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56698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9515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9870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72223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888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769266"/>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76926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12811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79189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80403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737357"/>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1278329"/>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212664"/>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895056"/>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18871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933392"/>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591805"/>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14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8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5.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9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6.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8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6.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6.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6.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6.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6.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2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7.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5.xml"/></Relationships>
</file>

<file path=ppt/slides/_rels/slide7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6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1.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0.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9.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8.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3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8.xml"/></Relationships>
</file>

<file path=ppt/slides/_rels/slide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3.xml"/></Relationships>
</file>

<file path=ppt/slides/_rels/slide8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9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9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76.xml"/></Relationships>
</file>

<file path=ppt/slides/_rels/slide9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b="1" smtClean="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ĐÁP CA </a:t>
            </a: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SAU CHÚA NHẬT X </a:t>
            </a: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THƯỜNG NIÊN</a:t>
            </a:r>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b="1" smtClean="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HAI</a:t>
            </a:r>
            <a:b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br>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X </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7218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5495351" cy="830997"/>
          </a:xfrm>
          <a:prstGeom prst="rect">
            <a:avLst/>
          </a:prstGeom>
          <a:noFill/>
        </p:spPr>
        <p:txBody>
          <a:bodyPr wrap="none" rtlCol="0">
            <a:spAutoFit/>
          </a:bodyPr>
          <a:lstStyle/>
          <a:p>
            <a:r>
              <a:rPr lang="en-US" sz="2400">
                <a:solidFill>
                  <a:schemeClr val="bg1"/>
                </a:solidFill>
              </a:rPr>
              <a:t>Hãy nghiệm xem Chúa tốt lành biết mấy</a:t>
            </a:r>
            <a:r>
              <a:rPr lang="en-US" sz="2400" smtClean="0">
                <a:solidFill>
                  <a:schemeClr val="bg1"/>
                </a:solidFill>
              </a:rPr>
              <a:t>.</a:t>
            </a:r>
          </a:p>
          <a:p>
            <a:r>
              <a:rPr lang="en-US" sz="2400">
                <a:solidFill>
                  <a:schemeClr val="bg1"/>
                </a:solidFill>
              </a:rPr>
              <a:t> </a:t>
            </a:r>
            <a:r>
              <a:rPr lang="en-US" sz="2400" smtClean="0">
                <a:solidFill>
                  <a:schemeClr val="bg1"/>
                </a:solidFill>
              </a:rPr>
              <a:t>                                              Tv. 33</a:t>
            </a:r>
            <a:endParaRPr lang="en-US" sz="2400">
              <a:solidFill>
                <a:schemeClr val="bg1"/>
              </a:solidFill>
            </a:endParaRPr>
          </a:p>
        </p:txBody>
      </p:sp>
      <p:sp>
        <p:nvSpPr>
          <p:cNvPr id="4" name="TextBox 3"/>
          <p:cNvSpPr txBox="1"/>
          <p:nvPr/>
        </p:nvSpPr>
        <p:spPr>
          <a:xfrm>
            <a:off x="4038600" y="2876550"/>
            <a:ext cx="4830168" cy="646331"/>
          </a:xfrm>
          <a:prstGeom prst="rect">
            <a:avLst/>
          </a:prstGeom>
          <a:noFill/>
        </p:spPr>
        <p:txBody>
          <a:bodyPr wrap="none" rtlCol="0">
            <a:spAutoFit/>
          </a:bodyPr>
          <a:lstStyle/>
          <a:p>
            <a:r>
              <a:rPr lang="en-US" smtClean="0">
                <a:solidFill>
                  <a:schemeClr val="bg1"/>
                </a:solidFill>
              </a:rPr>
              <a:t>Khởi đầu thư thứ hai của Thánh phaolô tông đồ</a:t>
            </a:r>
          </a:p>
          <a:p>
            <a:r>
              <a:rPr lang="en-US" smtClean="0">
                <a:solidFill>
                  <a:schemeClr val="bg1"/>
                </a:solidFill>
              </a:rPr>
              <a:t>Gửi tín hữu Cô-rin-tô.</a:t>
            </a:r>
            <a:endParaRPr lang="en-US">
              <a:solidFill>
                <a:schemeClr val="bg1"/>
              </a:solidFill>
            </a:endParaRPr>
          </a:p>
        </p:txBody>
      </p:sp>
    </p:spTree>
    <p:extLst>
      <p:ext uri="{BB962C8B-B14F-4D97-AF65-F5344CB8AC3E}">
        <p14:creationId xmlns:p14="http://schemas.microsoft.com/office/powerpoint/2010/main" val="3394121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a:solidFill>
                  <a:schemeClr val="bg1"/>
                </a:solidFill>
                <a:effectLst>
                  <a:outerShdw blurRad="38100" dist="38100" dir="2700000" algn="tl">
                    <a:srgbClr val="000000">
                      <a:alpha val="43137"/>
                    </a:srgbClr>
                  </a:outerShdw>
                </a:effectLst>
                <a:latin typeface="+mj-lt"/>
                <a:cs typeface="Times New Roman" pitchFamily="18" charset="0"/>
              </a:rPr>
              <a:t>Hãy nghiệm xem Chúa tốt lành biết mấy.</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a:solidFill>
                  <a:schemeClr val="bg1"/>
                </a:solidFill>
                <a:effectLst>
                  <a:outerShdw blurRad="38100" dist="38100" dir="2700000" algn="tl">
                    <a:srgbClr val="000000">
                      <a:alpha val="43137"/>
                    </a:srgbClr>
                  </a:outerShdw>
                </a:effectLst>
                <a:latin typeface="+mj-lt"/>
                <a:cs typeface="Times New Roman" pitchFamily="18" charset="0"/>
              </a:rPr>
              <a:t>Anh em hãy vui mừng hớn hở, vì phần thưởng dành cho anh em ở trên trời thật lớn </a:t>
            </a:r>
            <a:r>
              <a:rPr lang="vi-VN" sz="6000" b="1" smtClean="0">
                <a:solidFill>
                  <a:schemeClr val="bg1"/>
                </a:solidFill>
                <a:effectLst>
                  <a:outerShdw blurRad="38100" dist="38100" dir="2700000" algn="tl">
                    <a:srgbClr val="000000">
                      <a:alpha val="43137"/>
                    </a:srgbClr>
                  </a:outerShdw>
                </a:effectLst>
                <a:latin typeface="+mj-lt"/>
                <a:cs typeface="Times New Roman" pitchFamily="18" charset="0"/>
              </a:rPr>
              <a:t>lao</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938625"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32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2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2666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98529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042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02520545"/>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THỨ BA</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CAHÚA NHẬT X</a:t>
            </a:r>
            <a:br>
              <a:rPr lang="vi-VN" sz="4400" b="1">
                <a:solidFill>
                  <a:srgbClr val="FFFF00"/>
                </a:solidFill>
                <a:effectLst>
                  <a:outerShdw blurRad="38100" dist="38100" dir="2700000" algn="tl">
                    <a:srgbClr val="000000">
                      <a:alpha val="43137"/>
                    </a:srgbClr>
                  </a:outerShdw>
                </a:effectLst>
                <a:latin typeface="+mj-lt"/>
                <a:cs typeface="Times New Roman" pitchFamily="18" charset="0"/>
              </a:rPr>
            </a:br>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8569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6049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5668539" cy="1200329"/>
          </a:xfrm>
          <a:prstGeom prst="rect">
            <a:avLst/>
          </a:prstGeom>
          <a:noFill/>
        </p:spPr>
        <p:txBody>
          <a:bodyPr wrap="none" rtlCol="0">
            <a:spAutoFit/>
          </a:bodyPr>
          <a:lstStyle/>
          <a:p>
            <a:r>
              <a:rPr lang="en-US" sz="2400">
                <a:solidFill>
                  <a:prstClr val="white"/>
                </a:solidFill>
              </a:rPr>
              <a:t>Lạy Chúa, xin toả ánh tôn nhan rạng ngời </a:t>
            </a:r>
            <a:endParaRPr lang="en-US" sz="2400" smtClean="0">
              <a:solidFill>
                <a:prstClr val="white"/>
              </a:solidFill>
            </a:endParaRPr>
          </a:p>
          <a:p>
            <a:r>
              <a:rPr lang="en-US" sz="2400" smtClean="0">
                <a:solidFill>
                  <a:prstClr val="white"/>
                </a:solidFill>
              </a:rPr>
              <a:t>trên </a:t>
            </a:r>
            <a:r>
              <a:rPr lang="en-US" sz="2400">
                <a:solidFill>
                  <a:prstClr val="white"/>
                </a:solidFill>
              </a:rPr>
              <a:t>tôi tớ Chúa.</a:t>
            </a:r>
          </a:p>
          <a:p>
            <a:r>
              <a:rPr lang="en-US" sz="2400" smtClean="0">
                <a:solidFill>
                  <a:prstClr val="white"/>
                </a:solidFill>
              </a:rPr>
              <a:t>                                               Tv. 118</a:t>
            </a:r>
            <a:endParaRPr lang="en-US" sz="2400">
              <a:solidFill>
                <a:prstClr val="white"/>
              </a:solidFill>
            </a:endParaRPr>
          </a:p>
        </p:txBody>
      </p:sp>
      <p:sp>
        <p:nvSpPr>
          <p:cNvPr id="4" name="TextBox 3"/>
          <p:cNvSpPr txBox="1"/>
          <p:nvPr/>
        </p:nvSpPr>
        <p:spPr>
          <a:xfrm>
            <a:off x="4038600" y="2876550"/>
            <a:ext cx="4830168" cy="646331"/>
          </a:xfrm>
          <a:prstGeom prst="rect">
            <a:avLst/>
          </a:prstGeom>
          <a:noFill/>
        </p:spPr>
        <p:txBody>
          <a:bodyPr wrap="none" rtlCol="0">
            <a:spAutoFit/>
          </a:bodyPr>
          <a:lstStyle/>
          <a:p>
            <a:r>
              <a:rPr lang="vi-VN">
                <a:solidFill>
                  <a:prstClr val="white"/>
                </a:solidFill>
              </a:rPr>
              <a:t>Bài trích thư thứ hai của Thánh phaolô tông đồ</a:t>
            </a:r>
          </a:p>
          <a:p>
            <a:r>
              <a:rPr lang="vi-VN">
                <a:solidFill>
                  <a:prstClr val="white"/>
                </a:solidFill>
              </a:rPr>
              <a:t>Gửi tín hữu </a:t>
            </a:r>
            <a:r>
              <a:rPr lang="vi-VN" smtClean="0">
                <a:solidFill>
                  <a:prstClr val="white"/>
                </a:solidFill>
              </a:rPr>
              <a:t>Cô-rin-tô</a:t>
            </a:r>
            <a:r>
              <a:rPr lang="en-US" smtClean="0">
                <a:solidFill>
                  <a:prstClr val="white"/>
                </a:solidFill>
              </a:rPr>
              <a:t>.</a:t>
            </a:r>
            <a:endParaRPr lang="vi-VN" smtClean="0">
              <a:solidFill>
                <a:prstClr val="white"/>
              </a:solidFill>
            </a:endParaRPr>
          </a:p>
        </p:txBody>
      </p:sp>
    </p:spTree>
    <p:extLst>
      <p:ext uri="{BB962C8B-B14F-4D97-AF65-F5344CB8AC3E}">
        <p14:creationId xmlns:p14="http://schemas.microsoft.com/office/powerpoint/2010/main" val="1707034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a:solidFill>
                  <a:schemeClr val="bg1"/>
                </a:solidFill>
                <a:effectLst>
                  <a:outerShdw blurRad="38100" dist="38100" dir="2700000" algn="tl">
                    <a:srgbClr val="000000">
                      <a:alpha val="43137"/>
                    </a:srgbClr>
                  </a:outerShdw>
                </a:effectLst>
                <a:latin typeface="+mj-lt"/>
                <a:cs typeface="Times New Roman" pitchFamily="18" charset="0"/>
              </a:rPr>
              <a:t>Lạy Chúa, xin toả ánh tôn nhan rạng ngời trên tôi tớ Chúa.</a:t>
            </a:r>
            <a:endParaRPr lang="en-US" sz="72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53401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1">
                <a:solidFill>
                  <a:schemeClr val="bg1"/>
                </a:solidFill>
                <a:effectLst>
                  <a:outerShdw blurRad="38100" dist="38100" dir="2700000" algn="tl">
                    <a:srgbClr val="000000">
                      <a:alpha val="43137"/>
                    </a:srgbClr>
                  </a:outerShdw>
                </a:effectLst>
                <a:latin typeface="+mj-lt"/>
                <a:cs typeface="Times New Roman" pitchFamily="18" charset="0"/>
              </a:rPr>
              <a:t>Ánh sáng của anh em phải chiếu giãi trước mặt thiên hạ, để họ thấy những công việc tốt đẹp anh em làm, mà tôn vinh Cha của anh em.</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27779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53691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18327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896631615"/>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TƯ</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X </a:t>
            </a:r>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2134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5344155" cy="1200329"/>
          </a:xfrm>
          <a:prstGeom prst="rect">
            <a:avLst/>
          </a:prstGeom>
          <a:noFill/>
        </p:spPr>
        <p:txBody>
          <a:bodyPr wrap="none" rtlCol="0">
            <a:spAutoFit/>
          </a:bodyPr>
          <a:lstStyle/>
          <a:p>
            <a:r>
              <a:rPr lang="en-US" sz="2400">
                <a:solidFill>
                  <a:prstClr val="white"/>
                </a:solidFill>
              </a:rPr>
              <a:t>Lạy Chúa là Thiên Chúa chúng con, </a:t>
            </a:r>
            <a:endParaRPr lang="en-US" sz="2400" smtClean="0">
              <a:solidFill>
                <a:prstClr val="white"/>
              </a:solidFill>
            </a:endParaRPr>
          </a:p>
          <a:p>
            <a:r>
              <a:rPr lang="en-US" sz="2400" smtClean="0">
                <a:solidFill>
                  <a:prstClr val="white"/>
                </a:solidFill>
              </a:rPr>
              <a:t>Ngài </a:t>
            </a:r>
            <a:r>
              <a:rPr lang="en-US" sz="2400">
                <a:solidFill>
                  <a:prstClr val="white"/>
                </a:solidFill>
              </a:rPr>
              <a:t>quả là Đấng Thánh.</a:t>
            </a:r>
          </a:p>
          <a:p>
            <a:r>
              <a:rPr lang="en-US" sz="2400" smtClean="0">
                <a:solidFill>
                  <a:prstClr val="white"/>
                </a:solidFill>
              </a:rPr>
              <a:t>                                               Tv. 98</a:t>
            </a:r>
            <a:endParaRPr lang="en-US" sz="2400">
              <a:solidFill>
                <a:prstClr val="white"/>
              </a:solidFill>
            </a:endParaRPr>
          </a:p>
        </p:txBody>
      </p:sp>
      <p:sp>
        <p:nvSpPr>
          <p:cNvPr id="4" name="TextBox 3"/>
          <p:cNvSpPr txBox="1"/>
          <p:nvPr/>
        </p:nvSpPr>
        <p:spPr>
          <a:xfrm>
            <a:off x="4038600" y="2876550"/>
            <a:ext cx="4830168" cy="646331"/>
          </a:xfrm>
          <a:prstGeom prst="rect">
            <a:avLst/>
          </a:prstGeom>
          <a:noFill/>
        </p:spPr>
        <p:txBody>
          <a:bodyPr wrap="none" rtlCol="0">
            <a:spAutoFit/>
          </a:bodyPr>
          <a:lstStyle/>
          <a:p>
            <a:r>
              <a:rPr lang="vi-VN">
                <a:solidFill>
                  <a:prstClr val="white"/>
                </a:solidFill>
              </a:rPr>
              <a:t>Bài trích thư thứ hai của Thánh phaolô tông đồ</a:t>
            </a:r>
          </a:p>
          <a:p>
            <a:r>
              <a:rPr lang="vi-VN">
                <a:solidFill>
                  <a:prstClr val="white"/>
                </a:solidFill>
              </a:rPr>
              <a:t>Gửi tín hữu </a:t>
            </a:r>
            <a:r>
              <a:rPr lang="vi-VN" smtClean="0">
                <a:solidFill>
                  <a:prstClr val="white"/>
                </a:solidFill>
              </a:rPr>
              <a:t>Cô-rin-tô</a:t>
            </a:r>
            <a:r>
              <a:rPr lang="en-US" smtClean="0">
                <a:solidFill>
                  <a:prstClr val="white"/>
                </a:solidFill>
              </a:rPr>
              <a:t>.</a:t>
            </a:r>
            <a:endParaRPr lang="vi-VN" smtClean="0">
              <a:solidFill>
                <a:prstClr val="white"/>
              </a:solidFill>
            </a:endParaRPr>
          </a:p>
        </p:txBody>
      </p:sp>
    </p:spTree>
    <p:extLst>
      <p:ext uri="{BB962C8B-B14F-4D97-AF65-F5344CB8AC3E}">
        <p14:creationId xmlns:p14="http://schemas.microsoft.com/office/powerpoint/2010/main" val="3473014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a:solidFill>
                  <a:schemeClr val="bg1"/>
                </a:solidFill>
                <a:effectLst>
                  <a:outerShdw blurRad="38100" dist="38100" dir="2700000" algn="tl">
                    <a:srgbClr val="000000">
                      <a:alpha val="43137"/>
                    </a:srgbClr>
                  </a:outerShdw>
                </a:effectLst>
                <a:latin typeface="+mj-lt"/>
                <a:cs typeface="Times New Roman" pitchFamily="18" charset="0"/>
              </a:rPr>
              <a:t>Lạy Chúa là Thiên Chúa chúng con, Ngài quả là Đấng Thánh.</a:t>
            </a:r>
            <a:endParaRPr lang="en-US" sz="72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82870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Lạy Thiên Chúa con thờ, lối đi của Ngài xin chỉ bảo con. Xin dẫn con đi theo đường chân lý của Ngài.</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90371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9667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74499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453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NĂM</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X </a:t>
            </a:r>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88305001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2134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5566973" cy="1200329"/>
          </a:xfrm>
          <a:prstGeom prst="rect">
            <a:avLst/>
          </a:prstGeom>
          <a:noFill/>
        </p:spPr>
        <p:txBody>
          <a:bodyPr wrap="none" rtlCol="0">
            <a:spAutoFit/>
          </a:bodyPr>
          <a:lstStyle/>
          <a:p>
            <a:r>
              <a:rPr lang="vi-VN" sz="2400">
                <a:solidFill>
                  <a:prstClr val="white"/>
                </a:solidFill>
              </a:rPr>
              <a:t>Vinh quang của Chúa</a:t>
            </a:r>
          </a:p>
          <a:p>
            <a:r>
              <a:rPr lang="vi-VN" sz="2400">
                <a:solidFill>
                  <a:prstClr val="white"/>
                </a:solidFill>
              </a:rPr>
              <a:t>hằng chiếu toả trên đất nước chúng ta.</a:t>
            </a:r>
          </a:p>
          <a:p>
            <a:r>
              <a:rPr lang="en-US" sz="2400" smtClean="0">
                <a:solidFill>
                  <a:prstClr val="white"/>
                </a:solidFill>
              </a:rPr>
              <a:t>                                               Tv. 84</a:t>
            </a:r>
            <a:endParaRPr lang="en-US" sz="2400">
              <a:solidFill>
                <a:prstClr val="white"/>
              </a:solidFill>
            </a:endParaRPr>
          </a:p>
        </p:txBody>
      </p:sp>
      <p:sp>
        <p:nvSpPr>
          <p:cNvPr id="4" name="TextBox 3"/>
          <p:cNvSpPr txBox="1"/>
          <p:nvPr/>
        </p:nvSpPr>
        <p:spPr>
          <a:xfrm>
            <a:off x="4038600" y="2876550"/>
            <a:ext cx="4830168" cy="646331"/>
          </a:xfrm>
          <a:prstGeom prst="rect">
            <a:avLst/>
          </a:prstGeom>
          <a:noFill/>
        </p:spPr>
        <p:txBody>
          <a:bodyPr wrap="none" rtlCol="0">
            <a:spAutoFit/>
          </a:bodyPr>
          <a:lstStyle/>
          <a:p>
            <a:r>
              <a:rPr lang="vi-VN">
                <a:solidFill>
                  <a:prstClr val="white"/>
                </a:solidFill>
              </a:rPr>
              <a:t>Bài trích thư thứ hai của Thánh phaolô tông đồ</a:t>
            </a:r>
          </a:p>
          <a:p>
            <a:r>
              <a:rPr lang="vi-VN">
                <a:solidFill>
                  <a:prstClr val="white"/>
                </a:solidFill>
              </a:rPr>
              <a:t>Gửi tín hữu </a:t>
            </a:r>
            <a:r>
              <a:rPr lang="vi-VN" smtClean="0">
                <a:solidFill>
                  <a:prstClr val="white"/>
                </a:solidFill>
              </a:rPr>
              <a:t>Cô-rin-tô</a:t>
            </a:r>
            <a:r>
              <a:rPr lang="en-US" smtClean="0">
                <a:solidFill>
                  <a:prstClr val="white"/>
                </a:solidFill>
              </a:rPr>
              <a:t>.</a:t>
            </a:r>
            <a:endParaRPr lang="vi-VN" smtClean="0">
              <a:solidFill>
                <a:prstClr val="white"/>
              </a:solidFill>
            </a:endParaRPr>
          </a:p>
        </p:txBody>
      </p:sp>
    </p:spTree>
    <p:extLst>
      <p:ext uri="{BB962C8B-B14F-4D97-AF65-F5344CB8AC3E}">
        <p14:creationId xmlns:p14="http://schemas.microsoft.com/office/powerpoint/2010/main" val="452661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vi-VN" sz="8000" b="1">
                <a:solidFill>
                  <a:schemeClr val="bg1"/>
                </a:solidFill>
                <a:effectLst>
                  <a:outerShdw blurRad="38100" dist="38100" dir="2700000" algn="tl">
                    <a:srgbClr val="000000">
                      <a:alpha val="43137"/>
                    </a:srgbClr>
                  </a:outerShdw>
                </a:effectLst>
                <a:latin typeface="+mj-lt"/>
                <a:cs typeface="Times New Roman" pitchFamily="18" charset="0"/>
              </a:rPr>
              <a:t>Vinh quang của Chúa</a:t>
            </a:r>
          </a:p>
          <a:p>
            <a:pPr algn="just"/>
            <a:r>
              <a:rPr lang="vi-VN" sz="8000" b="1">
                <a:solidFill>
                  <a:schemeClr val="bg1"/>
                </a:solidFill>
                <a:effectLst>
                  <a:outerShdw blurRad="38100" dist="38100" dir="2700000" algn="tl">
                    <a:srgbClr val="000000">
                      <a:alpha val="43137"/>
                    </a:srgbClr>
                  </a:outerShdw>
                </a:effectLst>
                <a:latin typeface="+mj-lt"/>
                <a:cs typeface="Times New Roman" pitchFamily="18" charset="0"/>
              </a:rPr>
              <a:t>hằng chiếu toả trên đất nước chúng ta.</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900" b="1" smtClean="0">
                <a:solidFill>
                  <a:schemeClr val="bg1"/>
                </a:solidFill>
                <a:effectLst>
                  <a:outerShdw blurRad="38100" dist="38100" dir="2700000" algn="tl">
                    <a:srgbClr val="000000">
                      <a:alpha val="43137"/>
                    </a:srgbClr>
                  </a:outerShdw>
                </a:effectLst>
                <a:latin typeface="+mj-lt"/>
                <a:cs typeface="Times New Roman" pitchFamily="18" charset="0"/>
              </a:rPr>
              <a:t>Chúa nói: Thầy ban cho anh em một điều răn mới, là anh em hãy thương yêu nhau, như thầy đã yêu thương anh em.</a:t>
            </a:r>
            <a:endParaRPr lang="en-US" sz="59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52388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9130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215276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r>
              <a:rPr lang="en-US" sz="4400" b="1" smtClean="0">
                <a:solidFill>
                  <a:srgbClr val="C00000"/>
                </a:solidFill>
                <a:effectLst>
                  <a:outerShdw blurRad="38100" dist="38100" dir="2700000" algn="tl">
                    <a:srgbClr val="000000">
                      <a:alpha val="43137"/>
                    </a:srgbClr>
                  </a:outerShdw>
                </a:effectLst>
                <a:latin typeface="+mj-lt"/>
                <a:cs typeface="Times New Roman" pitchFamily="18" charset="0"/>
              </a:rPr>
              <a:t>THỨ SÁU</a:t>
            </a:r>
          </a:p>
          <a:p>
            <a:r>
              <a:rPr lang="vi-VN" sz="4400" b="1">
                <a:solidFill>
                  <a:srgbClr val="C00000"/>
                </a:solidFill>
                <a:effectLst>
                  <a:outerShdw blurRad="38100" dist="38100" dir="2700000" algn="tl">
                    <a:srgbClr val="000000">
                      <a:alpha val="43137"/>
                    </a:srgbClr>
                  </a:outerShdw>
                </a:effectLst>
                <a:latin typeface="+mj-lt"/>
                <a:cs typeface="Times New Roman" pitchFamily="18" charset="0"/>
              </a:rPr>
              <a:t>SAU CHÚA NHẬT </a:t>
            </a:r>
            <a:r>
              <a:rPr lang="vi-VN" sz="4400" b="1" smtClean="0">
                <a:solidFill>
                  <a:srgbClr val="C00000"/>
                </a:solidFill>
                <a:effectLst>
                  <a:outerShdw blurRad="38100" dist="38100" dir="2700000" algn="tl">
                    <a:srgbClr val="000000">
                      <a:alpha val="43137"/>
                    </a:srgbClr>
                  </a:outerShdw>
                </a:effectLst>
                <a:latin typeface="+mj-lt"/>
                <a:cs typeface="Times New Roman" pitchFamily="18" charset="0"/>
              </a:rPr>
              <a:t>X </a:t>
            </a:r>
            <a:endParaRPr lang="vi-VN" sz="4400" b="1">
              <a:solidFill>
                <a:srgbClr val="C000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C00000"/>
                </a:solidFill>
                <a:effectLst>
                  <a:outerShdw blurRad="38100" dist="38100" dir="2700000" algn="tl">
                    <a:srgbClr val="000000">
                      <a:alpha val="43137"/>
                    </a:srgbClr>
                  </a:outerShdw>
                </a:effectLst>
                <a:latin typeface="+mj-lt"/>
                <a:cs typeface="Times New Roman" pitchFamily="18" charset="0"/>
              </a:rPr>
              <a:t>THƯỜNG </a:t>
            </a:r>
            <a:r>
              <a:rPr lang="vi-VN" sz="4400" b="1" smtClean="0">
                <a:solidFill>
                  <a:srgbClr val="C00000"/>
                </a:solidFill>
                <a:effectLst>
                  <a:outerShdw blurRad="38100" dist="38100" dir="2700000" algn="tl">
                    <a:srgbClr val="000000">
                      <a:alpha val="43137"/>
                    </a:srgbClr>
                  </a:outerShdw>
                </a:effectLst>
                <a:latin typeface="+mj-lt"/>
                <a:cs typeface="Times New Roman" pitchFamily="18" charset="0"/>
              </a:rPr>
              <a:t>NIÊN</a:t>
            </a:r>
            <a:r>
              <a:rPr lang="en-US" sz="4400" b="1" smtClean="0">
                <a:solidFill>
                  <a:srgbClr val="C00000"/>
                </a:solidFill>
                <a:effectLst>
                  <a:outerShdw blurRad="38100" dist="38100" dir="2700000" algn="tl">
                    <a:srgbClr val="000000">
                      <a:alpha val="43137"/>
                    </a:srgbClr>
                  </a:outerShdw>
                </a:effectLst>
                <a:latin typeface="+mj-lt"/>
                <a:cs typeface="Times New Roman" pitchFamily="18" charset="0"/>
              </a:rPr>
              <a:t> NĂM A</a:t>
            </a:r>
          </a:p>
          <a:p>
            <a:r>
              <a:rPr lang="en-US" sz="4400" b="1" smtClean="0">
                <a:solidFill>
                  <a:srgbClr val="C00000"/>
                </a:solidFill>
                <a:effectLst>
                  <a:outerShdw blurRad="38100" dist="38100" dir="2700000" algn="tl">
                    <a:srgbClr val="000000">
                      <a:alpha val="43137"/>
                    </a:srgbClr>
                  </a:outerShdw>
                </a:effectLst>
                <a:latin typeface="+mj-lt"/>
                <a:cs typeface="Times New Roman" pitchFamily="18" charset="0"/>
              </a:rPr>
              <a:t>LỄ THÁNH TÂM CHÚA GIÊ-SU</a:t>
            </a:r>
          </a:p>
          <a:p>
            <a:r>
              <a:rPr lang="en-US" sz="4400" b="1" smtClean="0">
                <a:solidFill>
                  <a:srgbClr val="C00000"/>
                </a:solidFill>
                <a:effectLst>
                  <a:outerShdw blurRad="38100" dist="38100" dir="2700000" algn="tl">
                    <a:srgbClr val="000000">
                      <a:alpha val="43137"/>
                    </a:srgbClr>
                  </a:outerShdw>
                </a:effectLst>
                <a:latin typeface="+mj-lt"/>
                <a:cs typeface="Times New Roman" pitchFamily="18" charset="0"/>
              </a:rPr>
              <a:t>Lễ Trọng</a:t>
            </a:r>
          </a:p>
          <a:p>
            <a:r>
              <a:rPr lang="en-US" sz="4400" b="1" i="1" smtClean="0">
                <a:solidFill>
                  <a:srgbClr val="003399"/>
                </a:solidFill>
                <a:effectLst>
                  <a:outerShdw blurRad="38100" dist="38100" dir="2700000" algn="tl">
                    <a:srgbClr val="000000">
                      <a:alpha val="43137"/>
                    </a:srgbClr>
                  </a:outerShdw>
                </a:effectLst>
                <a:latin typeface="+mj-lt"/>
                <a:cs typeface="Times New Roman" pitchFamily="18" charset="0"/>
              </a:rPr>
              <a:t>( sách bài đọc quyển 2 trang 727 )</a:t>
            </a:r>
            <a:endParaRPr lang="vi-VN" sz="4400" b="1" i="1">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1224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1"/>
            <a:ext cx="9144000" cy="5142197"/>
          </a:xfrm>
          <a:prstGeom prst="rect">
            <a:avLst/>
          </a:prstGeom>
        </p:spPr>
      </p:pic>
    </p:spTree>
    <p:extLst>
      <p:ext uri="{BB962C8B-B14F-4D97-AF65-F5344CB8AC3E}">
        <p14:creationId xmlns:p14="http://schemas.microsoft.com/office/powerpoint/2010/main" val="1669867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45075706"/>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76760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6690089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1335685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751520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382457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470997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634380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48489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5855257" cy="2062103"/>
          </a:xfrm>
          <a:prstGeom prst="rect">
            <a:avLst/>
          </a:prstGeom>
          <a:noFill/>
        </p:spPr>
        <p:txBody>
          <a:bodyPr wrap="none" rtlCol="0">
            <a:spAutoFit/>
          </a:bodyPr>
          <a:lstStyle/>
          <a:p>
            <a:r>
              <a:rPr lang="en-US" sz="3200" smtClean="0">
                <a:solidFill>
                  <a:prstClr val="white"/>
                </a:solidFill>
              </a:rPr>
              <a:t>Bài đọc 1</a:t>
            </a:r>
          </a:p>
          <a:p>
            <a:r>
              <a:rPr lang="vi-VN" sz="3200" smtClean="0">
                <a:solidFill>
                  <a:prstClr val="white"/>
                </a:solidFill>
              </a:rPr>
              <a:t>Ân </a:t>
            </a:r>
            <a:r>
              <a:rPr lang="vi-VN" sz="3200">
                <a:solidFill>
                  <a:prstClr val="white"/>
                </a:solidFill>
              </a:rPr>
              <a:t>tình </a:t>
            </a:r>
            <a:r>
              <a:rPr lang="en-US" sz="3200" smtClean="0">
                <a:solidFill>
                  <a:prstClr val="white"/>
                </a:solidFill>
              </a:rPr>
              <a:t>C</a:t>
            </a:r>
            <a:r>
              <a:rPr lang="vi-VN" sz="3200" smtClean="0">
                <a:solidFill>
                  <a:prstClr val="white"/>
                </a:solidFill>
              </a:rPr>
              <a:t>húa </a:t>
            </a:r>
            <a:r>
              <a:rPr lang="vi-VN" sz="3200">
                <a:solidFill>
                  <a:prstClr val="white"/>
                </a:solidFill>
              </a:rPr>
              <a:t>thiên thu vạn đại,</a:t>
            </a:r>
          </a:p>
          <a:p>
            <a:r>
              <a:rPr lang="vi-VN" sz="3200">
                <a:solidFill>
                  <a:prstClr val="white"/>
                </a:solidFill>
              </a:rPr>
              <a:t>Chúa dành cho ai kính sợ Người.</a:t>
            </a:r>
          </a:p>
          <a:p>
            <a:r>
              <a:rPr lang="vi-VN" sz="3200">
                <a:solidFill>
                  <a:prstClr val="white"/>
                </a:solidFill>
              </a:rPr>
              <a:t>                                    </a:t>
            </a:r>
            <a:r>
              <a:rPr lang="vi-VN" sz="3200" smtClean="0">
                <a:solidFill>
                  <a:prstClr val="white"/>
                </a:solidFill>
              </a:rPr>
              <a:t>Tv</a:t>
            </a:r>
            <a:r>
              <a:rPr lang="vi-VN" sz="3200">
                <a:solidFill>
                  <a:prstClr val="white"/>
                </a:solidFill>
              </a:rPr>
              <a:t>. 102</a:t>
            </a:r>
          </a:p>
        </p:txBody>
      </p:sp>
      <p:sp>
        <p:nvSpPr>
          <p:cNvPr id="4" name="TextBox 3"/>
          <p:cNvSpPr txBox="1"/>
          <p:nvPr/>
        </p:nvSpPr>
        <p:spPr>
          <a:xfrm>
            <a:off x="4038600" y="2876550"/>
            <a:ext cx="3491084" cy="461665"/>
          </a:xfrm>
          <a:prstGeom prst="rect">
            <a:avLst/>
          </a:prstGeom>
          <a:noFill/>
        </p:spPr>
        <p:txBody>
          <a:bodyPr wrap="none" rtlCol="0">
            <a:spAutoFit/>
          </a:bodyPr>
          <a:lstStyle/>
          <a:p>
            <a:r>
              <a:rPr lang="vi-VN" sz="2400">
                <a:solidFill>
                  <a:schemeClr val="bg1"/>
                </a:solidFill>
              </a:rPr>
              <a:t>Bài trích </a:t>
            </a:r>
            <a:r>
              <a:rPr lang="en-US" sz="2400" smtClean="0">
                <a:solidFill>
                  <a:schemeClr val="bg1"/>
                </a:solidFill>
              </a:rPr>
              <a:t>sách Đệ Nhị Luật</a:t>
            </a:r>
            <a:endParaRPr lang="vi-VN" sz="2400" smtClean="0">
              <a:solidFill>
                <a:schemeClr val="bg1"/>
              </a:solidFill>
            </a:endParaRPr>
          </a:p>
        </p:txBody>
      </p:sp>
    </p:spTree>
    <p:extLst>
      <p:ext uri="{BB962C8B-B14F-4D97-AF65-F5344CB8AC3E}">
        <p14:creationId xmlns:p14="http://schemas.microsoft.com/office/powerpoint/2010/main" val="15015767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lnSpcReduction="20000"/>
          </a:bodyPr>
          <a:lstStyle/>
          <a:p>
            <a:pPr algn="just"/>
            <a:r>
              <a:rPr lang="en-US" sz="8800" b="1" smtClean="0">
                <a:solidFill>
                  <a:srgbClr val="003399"/>
                </a:solidFill>
                <a:effectLst>
                  <a:outerShdw blurRad="38100" dist="38100" dir="2700000" algn="tl">
                    <a:srgbClr val="000000">
                      <a:alpha val="43137"/>
                    </a:srgbClr>
                  </a:outerShdw>
                </a:effectLst>
                <a:latin typeface="+mj-lt"/>
                <a:cs typeface="Times New Roman" pitchFamily="18" charset="0"/>
              </a:rPr>
              <a:t>Ân tình chúa thiên thu vạn đại, Chúa dành cho ai kính sợ Người.</a:t>
            </a:r>
            <a:endParaRPr lang="en-US" sz="88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724537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98725222"/>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5700600" cy="1938992"/>
          </a:xfrm>
          <a:prstGeom prst="rect">
            <a:avLst/>
          </a:prstGeom>
          <a:noFill/>
        </p:spPr>
        <p:txBody>
          <a:bodyPr wrap="none" rtlCol="0">
            <a:spAutoFit/>
          </a:bodyPr>
          <a:lstStyle/>
          <a:p>
            <a:r>
              <a:rPr lang="en-US" sz="3200" smtClean="0">
                <a:solidFill>
                  <a:prstClr val="white"/>
                </a:solidFill>
              </a:rPr>
              <a:t>Bài đọc 2</a:t>
            </a:r>
          </a:p>
          <a:p>
            <a:r>
              <a:rPr lang="vi-VN" sz="3200" smtClean="0">
                <a:solidFill>
                  <a:prstClr val="white"/>
                </a:solidFill>
              </a:rPr>
              <a:t>Các </a:t>
            </a:r>
            <a:r>
              <a:rPr lang="vi-VN" sz="3200">
                <a:solidFill>
                  <a:prstClr val="white"/>
                </a:solidFill>
              </a:rPr>
              <a:t>bạn sẽ vui mừng múc nước </a:t>
            </a:r>
            <a:endParaRPr lang="en-US" sz="3200" smtClean="0">
              <a:solidFill>
                <a:prstClr val="white"/>
              </a:solidFill>
            </a:endParaRPr>
          </a:p>
          <a:p>
            <a:r>
              <a:rPr lang="vi-VN" sz="3200" smtClean="0">
                <a:solidFill>
                  <a:prstClr val="white"/>
                </a:solidFill>
              </a:rPr>
              <a:t>tận </a:t>
            </a:r>
            <a:r>
              <a:rPr lang="vi-VN" sz="3200">
                <a:solidFill>
                  <a:prstClr val="white"/>
                </a:solidFill>
              </a:rPr>
              <a:t>nguồn ơn cứu độ.</a:t>
            </a:r>
          </a:p>
          <a:p>
            <a:r>
              <a:rPr lang="en-US" sz="2400" smtClean="0">
                <a:solidFill>
                  <a:prstClr val="white"/>
                </a:solidFill>
              </a:rPr>
              <a:t>                                               Tv. 84</a:t>
            </a:r>
            <a:endParaRPr lang="en-US" sz="2400">
              <a:solidFill>
                <a:prstClr val="white"/>
              </a:solidFill>
            </a:endParaRPr>
          </a:p>
        </p:txBody>
      </p:sp>
      <p:sp>
        <p:nvSpPr>
          <p:cNvPr id="4" name="TextBox 3"/>
          <p:cNvSpPr txBox="1"/>
          <p:nvPr/>
        </p:nvSpPr>
        <p:spPr>
          <a:xfrm>
            <a:off x="4648200" y="2800350"/>
            <a:ext cx="3575018" cy="830997"/>
          </a:xfrm>
          <a:prstGeom prst="rect">
            <a:avLst/>
          </a:prstGeom>
          <a:noFill/>
        </p:spPr>
        <p:txBody>
          <a:bodyPr wrap="none" rtlCol="0">
            <a:spAutoFit/>
          </a:bodyPr>
          <a:lstStyle/>
          <a:p>
            <a:r>
              <a:rPr lang="vi-VN" sz="2400">
                <a:solidFill>
                  <a:prstClr val="white"/>
                </a:solidFill>
              </a:rPr>
              <a:t>Bài trích </a:t>
            </a:r>
            <a:r>
              <a:rPr lang="en-US" sz="2400" smtClean="0">
                <a:solidFill>
                  <a:prstClr val="white"/>
                </a:solidFill>
              </a:rPr>
              <a:t>thứ nhất</a:t>
            </a:r>
          </a:p>
          <a:p>
            <a:r>
              <a:rPr lang="en-US" sz="2400" smtClean="0">
                <a:solidFill>
                  <a:prstClr val="white"/>
                </a:solidFill>
              </a:rPr>
              <a:t>của thánh Gioan tông đồ. </a:t>
            </a:r>
            <a:endParaRPr lang="vi-VN" sz="2400" smtClean="0">
              <a:solidFill>
                <a:prstClr val="white"/>
              </a:solidFill>
            </a:endParaRPr>
          </a:p>
        </p:txBody>
      </p:sp>
    </p:spTree>
    <p:extLst>
      <p:ext uri="{BB962C8B-B14F-4D97-AF65-F5344CB8AC3E}">
        <p14:creationId xmlns:p14="http://schemas.microsoft.com/office/powerpoint/2010/main" val="12838472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a:solidFill>
                  <a:srgbClr val="003399"/>
                </a:solidFill>
                <a:effectLst>
                  <a:outerShdw blurRad="38100" dist="38100" dir="2700000" algn="tl">
                    <a:srgbClr val="000000">
                      <a:alpha val="43137"/>
                    </a:srgbClr>
                  </a:outerShdw>
                </a:effectLst>
                <a:latin typeface="+mj-lt"/>
                <a:cs typeface="Times New Roman" pitchFamily="18" charset="0"/>
              </a:rPr>
              <a:t>Anh em hãy mang lấy ách của tôi, và hãy học với tôi, vì tôi có lòng hiền hậu và khiêm nhường.</a:t>
            </a:r>
            <a:endParaRPr lang="en-US" sz="60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42506898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98670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5455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98670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6913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SÁU</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X </a:t>
            </a:r>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21340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5373009" cy="830997"/>
          </a:xfrm>
          <a:prstGeom prst="rect">
            <a:avLst/>
          </a:prstGeom>
          <a:noFill/>
        </p:spPr>
        <p:txBody>
          <a:bodyPr wrap="none" rtlCol="0">
            <a:spAutoFit/>
          </a:bodyPr>
          <a:lstStyle/>
          <a:p>
            <a:r>
              <a:rPr lang="vi-VN" sz="2400">
                <a:solidFill>
                  <a:prstClr val="white"/>
                </a:solidFill>
              </a:rPr>
              <a:t>Lạy Chúa, con sẽ dâng lễ tế tạ ơn Ngài.</a:t>
            </a:r>
          </a:p>
          <a:p>
            <a:r>
              <a:rPr lang="en-US" sz="2400" smtClean="0">
                <a:solidFill>
                  <a:prstClr val="white"/>
                </a:solidFill>
              </a:rPr>
              <a:t>                                               Tv. 115</a:t>
            </a:r>
            <a:endParaRPr lang="en-US" sz="2400">
              <a:solidFill>
                <a:prstClr val="white"/>
              </a:solidFill>
            </a:endParaRPr>
          </a:p>
        </p:txBody>
      </p:sp>
      <p:sp>
        <p:nvSpPr>
          <p:cNvPr id="4" name="TextBox 3"/>
          <p:cNvSpPr txBox="1"/>
          <p:nvPr/>
        </p:nvSpPr>
        <p:spPr>
          <a:xfrm>
            <a:off x="4038600" y="2876550"/>
            <a:ext cx="4743606" cy="646331"/>
          </a:xfrm>
          <a:prstGeom prst="rect">
            <a:avLst/>
          </a:prstGeom>
          <a:noFill/>
        </p:spPr>
        <p:txBody>
          <a:bodyPr wrap="none" rtlCol="0">
            <a:spAutoFit/>
          </a:bodyPr>
          <a:lstStyle/>
          <a:p>
            <a:r>
              <a:rPr lang="en-US" smtClean="0">
                <a:solidFill>
                  <a:prstClr val="white"/>
                </a:solidFill>
              </a:rPr>
              <a:t>Bài trích thư thứ hai của Thánh phaolô tông đồ</a:t>
            </a:r>
          </a:p>
          <a:p>
            <a:r>
              <a:rPr lang="en-US" smtClean="0">
                <a:solidFill>
                  <a:prstClr val="white"/>
                </a:solidFill>
              </a:rPr>
              <a:t>Gửi tín hữu Cô-rin-tô.</a:t>
            </a:r>
            <a:endParaRPr lang="en-US">
              <a:solidFill>
                <a:prstClr val="white"/>
              </a:solidFill>
            </a:endParaRPr>
          </a:p>
        </p:txBody>
      </p:sp>
    </p:spTree>
    <p:extLst>
      <p:ext uri="{BB962C8B-B14F-4D97-AF65-F5344CB8AC3E}">
        <p14:creationId xmlns:p14="http://schemas.microsoft.com/office/powerpoint/2010/main" val="14022225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smtClean="0">
                <a:solidFill>
                  <a:schemeClr val="bg1"/>
                </a:solidFill>
                <a:effectLst>
                  <a:outerShdw blurRad="38100" dist="38100" dir="2700000" algn="tl">
                    <a:srgbClr val="000000">
                      <a:alpha val="43137"/>
                    </a:srgbClr>
                  </a:outerShdw>
                </a:effectLst>
                <a:latin typeface="+mj-lt"/>
                <a:cs typeface="Times New Roman" pitchFamily="18" charset="0"/>
              </a:rPr>
              <a:t>Lạy Chúa, con sẽ dâng lễ tế tạ ơn Ngài.</a:t>
            </a:r>
            <a:endParaRPr lang="en-US" sz="88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2662767797"/>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Giữa thế gian anh em phải chiếu sáng như những vì sao trên trời, là làm sáng tỏ lời ban sự sống.</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50503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16255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675993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5010150"/>
          </a:xfrm>
        </p:spPr>
        <p:txBody>
          <a:bodyPr>
            <a:normAutofit lnSpcReduction="10000"/>
          </a:bodyPr>
          <a:lstStyle/>
          <a:p>
            <a:r>
              <a:rPr lang="en-US" sz="4400" b="1" smtClean="0">
                <a:solidFill>
                  <a:srgbClr val="C00000"/>
                </a:solidFill>
                <a:effectLst>
                  <a:outerShdw blurRad="38100" dist="38100" dir="2700000" algn="tl">
                    <a:srgbClr val="000000">
                      <a:alpha val="43137"/>
                    </a:srgbClr>
                  </a:outerShdw>
                </a:effectLst>
                <a:latin typeface="+mj-lt"/>
                <a:cs typeface="Times New Roman" pitchFamily="18" charset="0"/>
              </a:rPr>
              <a:t>THỨ BẢY</a:t>
            </a:r>
          </a:p>
          <a:p>
            <a:r>
              <a:rPr lang="en-US" sz="4000" b="1" smtClean="0">
                <a:solidFill>
                  <a:srgbClr val="C00000"/>
                </a:solidFill>
                <a:effectLst>
                  <a:outerShdw blurRad="38100" dist="38100" dir="2700000" algn="tl">
                    <a:srgbClr val="000000">
                      <a:alpha val="43137"/>
                    </a:srgbClr>
                  </a:outerShdw>
                </a:effectLst>
                <a:latin typeface="+mj-lt"/>
                <a:cs typeface="Times New Roman" pitchFamily="18" charset="0"/>
              </a:rPr>
              <a:t>LỄ TRÁI TIM VÔ NHIỄM ĐỨC MẸ</a:t>
            </a:r>
          </a:p>
          <a:p>
            <a:r>
              <a:rPr lang="en-US" sz="4400" b="1" smtClean="0">
                <a:solidFill>
                  <a:srgbClr val="C00000"/>
                </a:solidFill>
                <a:effectLst>
                  <a:outerShdw blurRad="38100" dist="38100" dir="2700000" algn="tl">
                    <a:srgbClr val="000000">
                      <a:alpha val="43137"/>
                    </a:srgbClr>
                  </a:outerShdw>
                </a:effectLst>
                <a:latin typeface="+mj-lt"/>
                <a:cs typeface="Times New Roman" pitchFamily="18" charset="0"/>
              </a:rPr>
              <a:t>Lễ nhớ</a:t>
            </a:r>
          </a:p>
          <a:p>
            <a:r>
              <a:rPr lang="en-US" b="1" smtClean="0">
                <a:solidFill>
                  <a:srgbClr val="C00000"/>
                </a:solidFill>
                <a:effectLst>
                  <a:outerShdw blurRad="38100" dist="38100" dir="2700000" algn="tl">
                    <a:srgbClr val="000000">
                      <a:alpha val="43137"/>
                    </a:srgbClr>
                  </a:outerShdw>
                </a:effectLst>
                <a:latin typeface="+mj-lt"/>
                <a:cs typeface="Times New Roman" pitchFamily="18" charset="0"/>
              </a:rPr>
              <a:t>Lưu ý : Sách bài đọc quyển 3 trang 5.</a:t>
            </a:r>
          </a:p>
          <a:p>
            <a:r>
              <a:rPr lang="en-US" b="1" smtClean="0">
                <a:solidFill>
                  <a:srgbClr val="C00000"/>
                </a:solidFill>
                <a:effectLst>
                  <a:outerShdw blurRad="38100" dist="38100" dir="2700000" algn="tl">
                    <a:srgbClr val="000000">
                      <a:alpha val="43137"/>
                    </a:srgbClr>
                  </a:outerShdw>
                </a:effectLst>
                <a:latin typeface="+mj-lt"/>
                <a:cs typeface="Times New Roman" pitchFamily="18" charset="0"/>
              </a:rPr>
              <a:t>Bài đọc : Is 61,9-11 số 9 trang 82.</a:t>
            </a:r>
          </a:p>
          <a:p>
            <a:r>
              <a:rPr lang="en-US" b="1" smtClean="0">
                <a:solidFill>
                  <a:srgbClr val="C00000"/>
                </a:solidFill>
                <a:effectLst>
                  <a:outerShdw blurRad="38100" dist="38100" dir="2700000" algn="tl">
                    <a:srgbClr val="000000">
                      <a:alpha val="43137"/>
                    </a:srgbClr>
                  </a:outerShdw>
                </a:effectLst>
                <a:latin typeface="+mj-lt"/>
                <a:cs typeface="Times New Roman" pitchFamily="18" charset="0"/>
              </a:rPr>
              <a:t>Đáp ca : 1 Sm 2,1.4.5.6-7.8abcd số 1 trang 85</a:t>
            </a:r>
          </a:p>
          <a:p>
            <a:r>
              <a:rPr lang="en-US" b="1" smtClean="0">
                <a:solidFill>
                  <a:srgbClr val="C00000"/>
                </a:solidFill>
                <a:effectLst>
                  <a:outerShdw blurRad="38100" dist="38100" dir="2700000" algn="tl">
                    <a:srgbClr val="000000">
                      <a:alpha val="43137"/>
                    </a:srgbClr>
                  </a:outerShdw>
                </a:effectLst>
                <a:latin typeface="+mj-lt"/>
                <a:cs typeface="Times New Roman" pitchFamily="18" charset="0"/>
              </a:rPr>
              <a:t>Alleluia : x. Lc 2,19 số 3 trang 90</a:t>
            </a:r>
          </a:p>
          <a:p>
            <a:r>
              <a:rPr lang="en-US" b="1" smtClean="0">
                <a:solidFill>
                  <a:srgbClr val="C00000"/>
                </a:solidFill>
                <a:effectLst>
                  <a:outerShdw blurRad="38100" dist="38100" dir="2700000" algn="tl">
                    <a:srgbClr val="000000">
                      <a:alpha val="43137"/>
                    </a:srgbClr>
                  </a:outerShdw>
                </a:effectLst>
                <a:latin typeface="+mj-lt"/>
                <a:cs typeface="Times New Roman" pitchFamily="18" charset="0"/>
              </a:rPr>
              <a:t>Bài Tin Mừng thánh Luca 2,41-51 : trang 5</a:t>
            </a:r>
          </a:p>
        </p:txBody>
      </p:sp>
    </p:spTree>
    <p:extLst>
      <p:ext uri="{BB962C8B-B14F-4D97-AF65-F5344CB8AC3E}">
        <p14:creationId xmlns:p14="http://schemas.microsoft.com/office/powerpoint/2010/main" val="39276472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4224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r>
              <a:rPr lang="en-US" sz="4400" b="1" smtClean="0">
                <a:solidFill>
                  <a:srgbClr val="C00000"/>
                </a:solidFill>
                <a:effectLst>
                  <a:outerShdw blurRad="38100" dist="38100" dir="2700000" algn="tl">
                    <a:srgbClr val="000000">
                      <a:alpha val="43137"/>
                    </a:srgbClr>
                  </a:outerShdw>
                </a:effectLst>
                <a:latin typeface="+mj-lt"/>
                <a:cs typeface="Times New Roman" pitchFamily="18" charset="0"/>
              </a:rPr>
              <a:t>THỨ BẢY</a:t>
            </a:r>
          </a:p>
          <a:p>
            <a:r>
              <a:rPr lang="vi-VN" sz="4400" b="1">
                <a:solidFill>
                  <a:srgbClr val="C00000"/>
                </a:solidFill>
                <a:effectLst>
                  <a:outerShdw blurRad="38100" dist="38100" dir="2700000" algn="tl">
                    <a:srgbClr val="000000">
                      <a:alpha val="43137"/>
                    </a:srgbClr>
                  </a:outerShdw>
                </a:effectLst>
                <a:latin typeface="+mj-lt"/>
                <a:cs typeface="Times New Roman" pitchFamily="18" charset="0"/>
              </a:rPr>
              <a:t>SAU CHÚA NHẬT </a:t>
            </a:r>
            <a:r>
              <a:rPr lang="vi-VN" sz="4400" b="1" smtClean="0">
                <a:solidFill>
                  <a:srgbClr val="C00000"/>
                </a:solidFill>
                <a:effectLst>
                  <a:outerShdw blurRad="38100" dist="38100" dir="2700000" algn="tl">
                    <a:srgbClr val="000000">
                      <a:alpha val="43137"/>
                    </a:srgbClr>
                  </a:outerShdw>
                </a:effectLst>
                <a:latin typeface="+mj-lt"/>
                <a:cs typeface="Times New Roman" pitchFamily="18" charset="0"/>
              </a:rPr>
              <a:t>X </a:t>
            </a:r>
            <a:endParaRPr lang="vi-VN" sz="4400" b="1">
              <a:solidFill>
                <a:srgbClr val="C000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C00000"/>
                </a:solidFill>
                <a:effectLst>
                  <a:outerShdw blurRad="38100" dist="38100" dir="2700000" algn="tl">
                    <a:srgbClr val="000000">
                      <a:alpha val="43137"/>
                    </a:srgbClr>
                  </a:outerShdw>
                </a:effectLst>
                <a:latin typeface="+mj-lt"/>
                <a:cs typeface="Times New Roman" pitchFamily="18" charset="0"/>
              </a:rPr>
              <a:t>THƯỜNG </a:t>
            </a:r>
            <a:r>
              <a:rPr lang="vi-VN" sz="4400" b="1" smtClean="0">
                <a:solidFill>
                  <a:srgbClr val="C00000"/>
                </a:solidFill>
                <a:effectLst>
                  <a:outerShdw blurRad="38100" dist="38100" dir="2700000" algn="tl">
                    <a:srgbClr val="000000">
                      <a:alpha val="43137"/>
                    </a:srgbClr>
                  </a:outerShdw>
                </a:effectLst>
                <a:latin typeface="+mj-lt"/>
                <a:cs typeface="Times New Roman" pitchFamily="18" charset="0"/>
              </a:rPr>
              <a:t>NIÊN</a:t>
            </a:r>
            <a:endParaRPr lang="en-US" sz="4400" b="1" smtClean="0">
              <a:solidFill>
                <a:srgbClr val="C00000"/>
              </a:solidFill>
              <a:effectLst>
                <a:outerShdw blurRad="38100" dist="38100" dir="2700000" algn="tl">
                  <a:srgbClr val="000000">
                    <a:alpha val="43137"/>
                  </a:srgbClr>
                </a:outerShdw>
              </a:effectLst>
              <a:latin typeface="+mj-lt"/>
              <a:cs typeface="Times New Roman" pitchFamily="18" charset="0"/>
            </a:endParaRPr>
          </a:p>
          <a:p>
            <a:r>
              <a:rPr lang="en-US" sz="4000" b="1" smtClean="0">
                <a:solidFill>
                  <a:srgbClr val="C00000"/>
                </a:solidFill>
                <a:effectLst>
                  <a:outerShdw blurRad="38100" dist="38100" dir="2700000" algn="tl">
                    <a:srgbClr val="000000">
                      <a:alpha val="43137"/>
                    </a:srgbClr>
                  </a:outerShdw>
                </a:effectLst>
                <a:latin typeface="+mj-lt"/>
                <a:cs typeface="Times New Roman" pitchFamily="18" charset="0"/>
              </a:rPr>
              <a:t>LỄ TRÁI TIM VÔ NHIỄM ĐỨC MẸ</a:t>
            </a:r>
          </a:p>
          <a:p>
            <a:r>
              <a:rPr lang="en-US" sz="4400" b="1" smtClean="0">
                <a:solidFill>
                  <a:srgbClr val="C00000"/>
                </a:solidFill>
                <a:effectLst>
                  <a:outerShdw blurRad="38100" dist="38100" dir="2700000" algn="tl">
                    <a:srgbClr val="000000">
                      <a:alpha val="43137"/>
                    </a:srgbClr>
                  </a:outerShdw>
                </a:effectLst>
                <a:latin typeface="+mj-lt"/>
                <a:cs typeface="Times New Roman" pitchFamily="18" charset="0"/>
              </a:rPr>
              <a:t>Lễ nhớ</a:t>
            </a:r>
          </a:p>
        </p:txBody>
      </p:sp>
    </p:spTree>
    <p:extLst>
      <p:ext uri="{BB962C8B-B14F-4D97-AF65-F5344CB8AC3E}">
        <p14:creationId xmlns:p14="http://schemas.microsoft.com/office/powerpoint/2010/main" val="41635244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7476225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5336717" cy="461665"/>
          </a:xfrm>
          <a:prstGeom prst="rect">
            <a:avLst/>
          </a:prstGeom>
          <a:noFill/>
        </p:spPr>
        <p:txBody>
          <a:bodyPr wrap="none" rtlCol="0">
            <a:spAutoFit/>
          </a:bodyPr>
          <a:lstStyle/>
          <a:p>
            <a:r>
              <a:rPr lang="en-US" sz="2400" smtClean="0">
                <a:solidFill>
                  <a:prstClr val="white"/>
                </a:solidFill>
              </a:rPr>
              <a:t>Tôi mừng vui muôn phần nhờ Dức Chúa</a:t>
            </a:r>
            <a:endParaRPr lang="en-US" sz="2400">
              <a:solidFill>
                <a:prstClr val="white"/>
              </a:solidFill>
            </a:endParaRPr>
          </a:p>
        </p:txBody>
      </p:sp>
      <p:sp>
        <p:nvSpPr>
          <p:cNvPr id="4" name="TextBox 3"/>
          <p:cNvSpPr txBox="1"/>
          <p:nvPr/>
        </p:nvSpPr>
        <p:spPr>
          <a:xfrm>
            <a:off x="4038600" y="2876550"/>
            <a:ext cx="4501553" cy="523220"/>
          </a:xfrm>
          <a:prstGeom prst="rect">
            <a:avLst/>
          </a:prstGeom>
          <a:noFill/>
        </p:spPr>
        <p:txBody>
          <a:bodyPr wrap="none" rtlCol="0">
            <a:spAutoFit/>
          </a:bodyPr>
          <a:lstStyle/>
          <a:p>
            <a:r>
              <a:rPr lang="en-US" sz="2800" smtClean="0">
                <a:solidFill>
                  <a:prstClr val="white"/>
                </a:solidFill>
              </a:rPr>
              <a:t>Bài trích sách ngôn sứ I-sai-a</a:t>
            </a:r>
            <a:endParaRPr lang="en-US" sz="2800">
              <a:solidFill>
                <a:prstClr val="white"/>
              </a:solidFill>
            </a:endParaRPr>
          </a:p>
        </p:txBody>
      </p:sp>
    </p:spTree>
    <p:extLst>
      <p:ext uri="{BB962C8B-B14F-4D97-AF65-F5344CB8AC3E}">
        <p14:creationId xmlns:p14="http://schemas.microsoft.com/office/powerpoint/2010/main" val="4224059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4066931748"/>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smtClean="0">
                <a:solidFill>
                  <a:srgbClr val="003399"/>
                </a:solidFill>
                <a:effectLst>
                  <a:outerShdw blurRad="38100" dist="38100" dir="2700000" algn="tl">
                    <a:srgbClr val="000000">
                      <a:alpha val="43137"/>
                    </a:srgbClr>
                  </a:outerShdw>
                </a:effectLst>
                <a:latin typeface="+mj-lt"/>
                <a:cs typeface="Times New Roman" pitchFamily="18" charset="0"/>
              </a:rPr>
              <a:t>Tâm hồn con hỷ hoan vì Chúa là Đấng cứu độ con.</a:t>
            </a:r>
            <a:endParaRPr lang="en-US" sz="88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21077491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a:solidFill>
                  <a:srgbClr val="003399"/>
                </a:solidFill>
                <a:effectLst>
                  <a:outerShdw blurRad="38100" dist="38100" dir="2700000" algn="tl">
                    <a:srgbClr val="000000">
                      <a:alpha val="43137"/>
                    </a:srgbClr>
                  </a:outerShdw>
                </a:effectLst>
                <a:latin typeface="+mj-lt"/>
                <a:cs typeface="Times New Roman" pitchFamily="18" charset="0"/>
              </a:rPr>
              <a:t>Đức Trinh Nữ Ma-ri-a thật diễm phúc, vì Mẹ hằng ghi nhớ Lời Thiên Chúa, và suy đi nghĩ lại trong lòng.</a:t>
            </a:r>
            <a:endParaRPr lang="en-US" sz="60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6167449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6924828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04535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29026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3735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BẢY</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X </a:t>
            </a:r>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21340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886200" y="217507"/>
            <a:ext cx="4800610" cy="954107"/>
          </a:xfrm>
          <a:prstGeom prst="rect">
            <a:avLst/>
          </a:prstGeom>
          <a:noFill/>
        </p:spPr>
        <p:txBody>
          <a:bodyPr wrap="none" rtlCol="0">
            <a:spAutoFit/>
          </a:bodyPr>
          <a:lstStyle/>
          <a:p>
            <a:r>
              <a:rPr lang="vi-VN" sz="2800">
                <a:solidFill>
                  <a:prstClr val="white"/>
                </a:solidFill>
              </a:rPr>
              <a:t>Chúa là Đấng từ bi nhân hậu.</a:t>
            </a:r>
          </a:p>
          <a:p>
            <a:r>
              <a:rPr lang="en-US" sz="2800" smtClean="0">
                <a:solidFill>
                  <a:prstClr val="white"/>
                </a:solidFill>
              </a:rPr>
              <a:t>                                 Tv. 102</a:t>
            </a:r>
            <a:endParaRPr lang="en-US" sz="2800">
              <a:solidFill>
                <a:prstClr val="white"/>
              </a:solidFill>
            </a:endParaRPr>
          </a:p>
        </p:txBody>
      </p:sp>
      <p:sp>
        <p:nvSpPr>
          <p:cNvPr id="4" name="TextBox 3"/>
          <p:cNvSpPr txBox="1"/>
          <p:nvPr/>
        </p:nvSpPr>
        <p:spPr>
          <a:xfrm>
            <a:off x="4038600" y="2876550"/>
            <a:ext cx="4743606" cy="646331"/>
          </a:xfrm>
          <a:prstGeom prst="rect">
            <a:avLst/>
          </a:prstGeom>
          <a:noFill/>
        </p:spPr>
        <p:txBody>
          <a:bodyPr wrap="none" rtlCol="0">
            <a:spAutoFit/>
          </a:bodyPr>
          <a:lstStyle/>
          <a:p>
            <a:r>
              <a:rPr lang="en-US" smtClean="0">
                <a:solidFill>
                  <a:prstClr val="white"/>
                </a:solidFill>
              </a:rPr>
              <a:t>Bài trích thư thứ hai của Thánh phaolô tông đồ</a:t>
            </a:r>
          </a:p>
          <a:p>
            <a:r>
              <a:rPr lang="en-US" smtClean="0">
                <a:solidFill>
                  <a:prstClr val="white"/>
                </a:solidFill>
              </a:rPr>
              <a:t>Gửi tín hữu Cô-rin-tô.</a:t>
            </a:r>
            <a:endParaRPr lang="en-US">
              <a:solidFill>
                <a:prstClr val="white"/>
              </a:solidFill>
            </a:endParaRPr>
          </a:p>
        </p:txBody>
      </p:sp>
    </p:spTree>
    <p:extLst>
      <p:ext uri="{BB962C8B-B14F-4D97-AF65-F5344CB8AC3E}">
        <p14:creationId xmlns:p14="http://schemas.microsoft.com/office/powerpoint/2010/main" val="19130233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200" b="1" smtClean="0">
                <a:solidFill>
                  <a:schemeClr val="bg1"/>
                </a:solidFill>
                <a:effectLst>
                  <a:outerShdw blurRad="38100" dist="38100" dir="2700000" algn="tl">
                    <a:srgbClr val="000000">
                      <a:alpha val="43137"/>
                    </a:srgbClr>
                  </a:outerShdw>
                </a:effectLst>
                <a:latin typeface="+mj-lt"/>
                <a:cs typeface="Times New Roman" pitchFamily="18" charset="0"/>
              </a:rPr>
              <a:t>Chúa là Đấng từ bi nhân hậu.</a:t>
            </a:r>
            <a:endParaRPr lang="en-US" sz="72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63695433"/>
      </p:ext>
    </p:extLst>
  </p:cSld>
  <p:clrMapOvr>
    <a:masterClrMapping/>
  </p:clrMapOvr>
  <p:transition spd="slow"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Lạy Thiên Chúa, xin hướng lòng con nghiêng về thánh ý, và thương ban cho con luật pháp Ngài. </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3168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16255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675993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1079</Words>
  <Application>Microsoft Office PowerPoint</Application>
  <PresentationFormat>On-screen Show (16:9)</PresentationFormat>
  <Paragraphs>165</Paragraphs>
  <Slides>94</Slides>
  <Notes>0</Notes>
  <HiddenSlides>0</HiddenSlides>
  <MMClips>0</MMClips>
  <ScaleCrop>false</ScaleCrop>
  <HeadingPairs>
    <vt:vector size="4" baseType="variant">
      <vt:variant>
        <vt:lpstr>Theme</vt:lpstr>
      </vt:variant>
      <vt:variant>
        <vt:i4>36</vt:i4>
      </vt:variant>
      <vt:variant>
        <vt:lpstr>Slide Titles</vt:lpstr>
      </vt:variant>
      <vt:variant>
        <vt:i4>94</vt:i4>
      </vt:variant>
    </vt:vector>
  </HeadingPairs>
  <TitlesOfParts>
    <vt:vector size="130"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20_Office Theme</vt:lpstr>
      <vt:lpstr>25_Office Theme</vt:lpstr>
      <vt:lpstr>26_Office Theme</vt:lpstr>
      <vt:lpstr>27_Office Theme</vt:lpstr>
      <vt:lpstr>28_Office Theme</vt:lpstr>
      <vt:lpstr>32_Office Theme</vt:lpstr>
      <vt:lpstr>19_Office Theme</vt:lpstr>
      <vt:lpstr>21_Office Theme</vt:lpstr>
      <vt:lpstr>22_Office Theme</vt:lpstr>
      <vt:lpstr>23_Office Theme</vt:lpstr>
      <vt:lpstr>24_Office Theme</vt:lpstr>
      <vt:lpstr>36_Default Design</vt:lpstr>
      <vt:lpstr>29_Office Theme</vt:lpstr>
      <vt:lpstr>30_Office Theme</vt:lpstr>
      <vt:lpstr>31_Office Theme</vt:lpstr>
      <vt:lpstr>33_Office Theme</vt:lpstr>
      <vt:lpstr>34_Office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47</cp:revision>
  <dcterms:created xsi:type="dcterms:W3CDTF">2022-10-30T00:36:35Z</dcterms:created>
  <dcterms:modified xsi:type="dcterms:W3CDTF">2023-05-08T13:29:47Z</dcterms:modified>
</cp:coreProperties>
</file>