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8.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 id="2147483896" r:id="rId22"/>
    <p:sldMasterId id="2147483908" r:id="rId23"/>
    <p:sldMasterId id="2147483920" r:id="rId24"/>
    <p:sldMasterId id="2147483932" r:id="rId25"/>
    <p:sldMasterId id="2147483944" r:id="rId26"/>
    <p:sldMasterId id="2147483956" r:id="rId27"/>
    <p:sldMasterId id="2147483968" r:id="rId28"/>
    <p:sldMasterId id="2147483980" r:id="rId29"/>
  </p:sldMasterIdLst>
  <p:sldIdLst>
    <p:sldId id="261" r:id="rId30"/>
    <p:sldId id="309" r:id="rId31"/>
    <p:sldId id="310" r:id="rId32"/>
    <p:sldId id="311" r:id="rId33"/>
    <p:sldId id="312" r:id="rId34"/>
    <p:sldId id="313" r:id="rId35"/>
    <p:sldId id="314" r:id="rId36"/>
    <p:sldId id="315" r:id="rId37"/>
    <p:sldId id="316" r:id="rId38"/>
    <p:sldId id="266" r:id="rId39"/>
    <p:sldId id="256" r:id="rId40"/>
    <p:sldId id="321" r:id="rId41"/>
    <p:sldId id="320" r:id="rId42"/>
    <p:sldId id="257" r:id="rId43"/>
    <p:sldId id="258" r:id="rId44"/>
    <p:sldId id="345" r:id="rId45"/>
    <p:sldId id="318" r:id="rId46"/>
    <p:sldId id="319" r:id="rId47"/>
    <p:sldId id="259" r:id="rId48"/>
    <p:sldId id="267" r:id="rId49"/>
    <p:sldId id="322" r:id="rId50"/>
    <p:sldId id="336" r:id="rId51"/>
    <p:sldId id="293" r:id="rId52"/>
    <p:sldId id="271" r:id="rId53"/>
    <p:sldId id="346" r:id="rId54"/>
    <p:sldId id="326" r:id="rId55"/>
    <p:sldId id="327" r:id="rId56"/>
    <p:sldId id="298" r:id="rId57"/>
    <p:sldId id="289" r:id="rId58"/>
    <p:sldId id="385" r:id="rId59"/>
    <p:sldId id="386" r:id="rId60"/>
    <p:sldId id="387" r:id="rId61"/>
    <p:sldId id="391" r:id="rId62"/>
    <p:sldId id="388" r:id="rId63"/>
    <p:sldId id="389" r:id="rId64"/>
    <p:sldId id="390" r:id="rId65"/>
    <p:sldId id="392" r:id="rId66"/>
    <p:sldId id="393" r:id="rId67"/>
    <p:sldId id="347" r:id="rId68"/>
    <p:sldId id="337" r:id="rId69"/>
    <p:sldId id="294" r:id="rId70"/>
    <p:sldId id="291" r:id="rId71"/>
    <p:sldId id="348" r:id="rId72"/>
    <p:sldId id="328" r:id="rId73"/>
    <p:sldId id="329" r:id="rId74"/>
    <p:sldId id="292" r:id="rId75"/>
    <p:sldId id="300" r:id="rId76"/>
    <p:sldId id="301" r:id="rId77"/>
    <p:sldId id="352" r:id="rId78"/>
    <p:sldId id="353" r:id="rId79"/>
    <p:sldId id="354" r:id="rId80"/>
    <p:sldId id="355" r:id="rId81"/>
    <p:sldId id="356" r:id="rId82"/>
    <p:sldId id="357" r:id="rId83"/>
    <p:sldId id="358" r:id="rId84"/>
    <p:sldId id="359" r:id="rId85"/>
    <p:sldId id="338" r:id="rId86"/>
    <p:sldId id="302" r:id="rId87"/>
    <p:sldId id="368" r:id="rId88"/>
    <p:sldId id="341" r:id="rId89"/>
    <p:sldId id="303" r:id="rId90"/>
    <p:sldId id="369" r:id="rId91"/>
    <p:sldId id="370" r:id="rId92"/>
    <p:sldId id="371" r:id="rId93"/>
    <p:sldId id="308" r:id="rId94"/>
    <p:sldId id="304" r:id="rId95"/>
    <p:sldId id="374" r:id="rId96"/>
    <p:sldId id="377" r:id="rId97"/>
    <p:sldId id="378" r:id="rId98"/>
    <p:sldId id="379" r:id="rId99"/>
    <p:sldId id="380" r:id="rId100"/>
    <p:sldId id="381" r:id="rId101"/>
    <p:sldId id="382" r:id="rId102"/>
    <p:sldId id="383" r:id="rId103"/>
    <p:sldId id="384" r:id="rId104"/>
    <p:sldId id="339" r:id="rId105"/>
    <p:sldId id="305" r:id="rId106"/>
    <p:sldId id="375" r:id="rId107"/>
    <p:sldId id="340" r:id="rId108"/>
    <p:sldId id="306" r:id="rId109"/>
    <p:sldId id="376" r:id="rId110"/>
    <p:sldId id="372" r:id="rId111"/>
    <p:sldId id="373" r:id="rId112"/>
    <p:sldId id="307" r:id="rId113"/>
    <p:sldId id="276" r:id="rId114"/>
    <p:sldId id="323" r:id="rId115"/>
    <p:sldId id="342" r:id="rId116"/>
    <p:sldId id="288" r:id="rId117"/>
    <p:sldId id="278" r:id="rId118"/>
    <p:sldId id="349" r:id="rId119"/>
    <p:sldId id="330" r:id="rId120"/>
    <p:sldId id="331" r:id="rId121"/>
    <p:sldId id="279" r:id="rId122"/>
    <p:sldId id="280" r:id="rId123"/>
    <p:sldId id="324" r:id="rId124"/>
    <p:sldId id="343" r:id="rId125"/>
    <p:sldId id="281" r:id="rId126"/>
    <p:sldId id="282" r:id="rId127"/>
    <p:sldId id="350" r:id="rId128"/>
    <p:sldId id="332" r:id="rId129"/>
    <p:sldId id="333" r:id="rId130"/>
    <p:sldId id="283" r:id="rId131"/>
    <p:sldId id="284" r:id="rId132"/>
    <p:sldId id="325" r:id="rId133"/>
    <p:sldId id="344" r:id="rId134"/>
    <p:sldId id="285" r:id="rId135"/>
    <p:sldId id="286" r:id="rId136"/>
    <p:sldId id="351" r:id="rId137"/>
    <p:sldId id="334" r:id="rId138"/>
    <p:sldId id="335" r:id="rId139"/>
    <p:sldId id="287" r:id="rId1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598" y="-672"/>
      </p:cViewPr>
      <p:guideLst>
        <p:guide orient="horz" pos="1620"/>
        <p:guide pos="2880"/>
      </p:guideLst>
    </p:cSldViewPr>
  </p:slideViewPr>
  <p:outlineViewPr>
    <p:cViewPr>
      <p:scale>
        <a:sx n="33" d="100"/>
        <a:sy n="33" d="100"/>
      </p:scale>
      <p:origin x="0" y="21077"/>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38" Type="http://schemas.openxmlformats.org/officeDocument/2006/relationships/slide" Target="slides/slide109.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slide" Target="slides/slide99.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134" Type="http://schemas.openxmlformats.org/officeDocument/2006/relationships/slide" Target="slides/slide105.xml"/><Relationship Id="rId139" Type="http://schemas.openxmlformats.org/officeDocument/2006/relationships/slide" Target="slides/slide110.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80" Type="http://schemas.openxmlformats.org/officeDocument/2006/relationships/slide" Target="slides/slide51.xml"/><Relationship Id="rId85" Type="http://schemas.openxmlformats.org/officeDocument/2006/relationships/slide" Target="slides/slide56.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103" Type="http://schemas.openxmlformats.org/officeDocument/2006/relationships/slide" Target="slides/slide74.xml"/><Relationship Id="rId108" Type="http://schemas.openxmlformats.org/officeDocument/2006/relationships/slide" Target="slides/slide79.xml"/><Relationship Id="rId116" Type="http://schemas.openxmlformats.org/officeDocument/2006/relationships/slide" Target="slides/slide87.xml"/><Relationship Id="rId124" Type="http://schemas.openxmlformats.org/officeDocument/2006/relationships/slide" Target="slides/slide95.xml"/><Relationship Id="rId129" Type="http://schemas.openxmlformats.org/officeDocument/2006/relationships/slide" Target="slides/slide100.xml"/><Relationship Id="rId137" Type="http://schemas.openxmlformats.org/officeDocument/2006/relationships/slide" Target="slides/slide108.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11" Type="http://schemas.openxmlformats.org/officeDocument/2006/relationships/slide" Target="slides/slide82.xml"/><Relationship Id="rId132" Type="http://schemas.openxmlformats.org/officeDocument/2006/relationships/slide" Target="slides/slide103.xml"/><Relationship Id="rId140" Type="http://schemas.openxmlformats.org/officeDocument/2006/relationships/slide" Target="slides/slide1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slide" Target="slides/slide77.xml"/><Relationship Id="rId114" Type="http://schemas.openxmlformats.org/officeDocument/2006/relationships/slide" Target="slides/slide85.xml"/><Relationship Id="rId119" Type="http://schemas.openxmlformats.org/officeDocument/2006/relationships/slide" Target="slides/slide90.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30" Type="http://schemas.openxmlformats.org/officeDocument/2006/relationships/slide" Target="slides/slide101.xml"/><Relationship Id="rId135" Type="http://schemas.openxmlformats.org/officeDocument/2006/relationships/slide" Target="slides/slide106.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141"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slide" Target="slides/slide107.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348706"/>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623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8654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1192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9871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2567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0291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428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291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428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7294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35787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2666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8716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0101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7857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8284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361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0399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47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1925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3241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1879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816571"/>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8271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5684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2120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CCD05D-9052-427B-A3CD-A712CE25A299}"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1115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CCD05D-9052-427B-A3CD-A712CE25A299}"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8589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CCD05D-9052-427B-A3CD-A712CE25A299}"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8879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940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543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1162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12970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9112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067236"/>
      </p:ext>
    </p:extLst>
  </p:cSld>
  <p:clrMapOvr>
    <a:masterClrMapping/>
  </p:clrMapOvr>
  <p:transition spd="slow" advClick="0"/>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101931"/>
      </p:ext>
    </p:extLst>
  </p:cSld>
  <p:clrMapOvr>
    <a:masterClrMapping/>
  </p:clrMapOvr>
  <p:transition spd="slow" advClick="0"/>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699364"/>
      </p:ext>
    </p:extLst>
  </p:cSld>
  <p:clrMapOvr>
    <a:masterClrMapping/>
  </p:clrMapOvr>
  <p:transition spd="slow" advClick="0"/>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173779"/>
      </p:ext>
    </p:extLst>
  </p:cSld>
  <p:clrMapOvr>
    <a:masterClrMapping/>
  </p:clrMapOvr>
  <p:transition spd="slow" advClick="0"/>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549930"/>
      </p:ext>
    </p:extLst>
  </p:cSld>
  <p:clrMapOvr>
    <a:masterClrMapping/>
  </p:clrMapOvr>
  <p:transition spd="slow" advClick="0"/>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11959"/>
      </p:ext>
    </p:extLst>
  </p:cSld>
  <p:clrMapOvr>
    <a:masterClrMapping/>
  </p:clrMapOvr>
  <p:transition spd="slow" advClick="0"/>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665426"/>
      </p:ext>
    </p:extLst>
  </p:cSld>
  <p:clrMapOvr>
    <a:masterClrMapping/>
  </p:clrMapOvr>
  <p:transition spd="slow" advClick="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0948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254771"/>
      </p:ext>
    </p:extLst>
  </p:cSld>
  <p:clrMapOvr>
    <a:masterClrMapping/>
  </p:clrMapOvr>
  <p:transition spd="slow" advClick="0"/>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824319"/>
      </p:ext>
    </p:extLst>
  </p:cSld>
  <p:clrMapOvr>
    <a:masterClrMapping/>
  </p:clrMapOvr>
  <p:transition spd="slow" advClick="0"/>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609324"/>
      </p:ext>
    </p:extLst>
  </p:cSld>
  <p:clrMapOvr>
    <a:masterClrMapping/>
  </p:clrMapOvr>
  <p:transition spd="slow" advClick="0"/>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294511"/>
      </p:ext>
    </p:extLst>
  </p:cSld>
  <p:clrMapOvr>
    <a:masterClrMapping/>
  </p:clrMapOvr>
  <p:transition spd="slow" advClick="0"/>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503180"/>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8206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6533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2356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5957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339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36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9681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4615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3178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259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26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659533"/>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1107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5680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8450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000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580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0138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9615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5302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1980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9583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8869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621331"/>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2954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2140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023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7495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2572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5436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9537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1299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2329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092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6367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621331"/>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2954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214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233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0233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2572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5436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9537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1299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2329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092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6367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225769"/>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596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033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9079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5298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9777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0589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2023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5334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6292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1348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0356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1068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016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5178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4661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0035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5422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4603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5249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1565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73901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4113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208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923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447979"/>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8975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0018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10393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5343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48293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88017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840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3896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68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727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8200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500771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7939378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8947766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913642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4360876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32015414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0923796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053413"/>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733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9678"/>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0973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6626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45172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89181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3185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84627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80778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398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4246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92843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6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81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39892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6790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49060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72643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762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1770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35077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8450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344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111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928436"/>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814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39892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67906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49060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72643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762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17706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35077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845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1005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34459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848640"/>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3233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80599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74064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1429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19550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7459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1743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69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0193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97540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0924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499680"/>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7699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99437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64155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96008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7316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06186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756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2829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68792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07274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5790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347500"/>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41577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15786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21849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36343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54810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595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3760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27605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27704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01551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025419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649386"/>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704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91693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30990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85190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77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66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6286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1099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85655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97210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05289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574454"/>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81833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8316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6596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874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1568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95211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81842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08059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54833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97418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411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108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53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91948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006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39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802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80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3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53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54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683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23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13244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73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309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71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99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t>5/23/2023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83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37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40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91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34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61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6184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600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049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4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t>5/23/2023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435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31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560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3817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091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682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60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2904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56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3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5/23/2023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2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817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02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9421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28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17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1719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68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77933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467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813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9359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88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932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1400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201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280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716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4383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6897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3147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5410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4872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6924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0935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1939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8197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2848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1736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061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theme" Target="../theme/theme21.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5" Type="http://schemas.openxmlformats.org/officeDocument/2006/relationships/slideLayout" Target="../slideLayouts/slideLayout225.xml"/><Relationship Id="rId4" Type="http://schemas.openxmlformats.org/officeDocument/2006/relationships/slideLayout" Target="../slideLayouts/slideLayout224.xml"/><Relationship Id="rId9" Type="http://schemas.openxmlformats.org/officeDocument/2006/relationships/image" Target="../media/image2.jp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2.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3.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5.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6.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7.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8.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9.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5/23/2023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569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38335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0CCD05D-9052-427B-A3CD-A712CE25A299}"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40310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3621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75786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86712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92091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92091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61110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57918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2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87169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27402641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723407"/>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015396"/>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015396"/>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759298"/>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518730"/>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786500"/>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95274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0983345"/>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59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775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02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724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060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963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31417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4.xml"/></Relationships>
</file>

<file path=ppt/slides/_rels/slide10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10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4.xml"/></Relationships>
</file>

<file path=ppt/slides/_rels/slide10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10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10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10.xml"/></Relationships>
</file>

<file path=ppt/slides/_rels/slide1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4.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4.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55.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4.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4.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66.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4.xm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3.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94.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05.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4.xml"/></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0.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4.xml"/></Relationships>
</file>

<file path=ppt/slides/_rels/slide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2.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Layout" Target="../slideLayouts/slideLayout122.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1.xml"/></Relationships>
</file>

<file path=ppt/slides/_rels/slide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1.xml"/></Relationships>
</file>

<file path=ppt/slides/_rels/slide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6.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6.xml"/></Relationships>
</file>

<file path=ppt/slides/_rels/slide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6.xml"/></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6.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6.xml"/></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Layout" Target="../slideLayouts/slideLayout144.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2.xml"/></Relationships>
</file>

<file path=ppt/slides/_rels/slide5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1.png"/><Relationship Id="rId1" Type="http://schemas.openxmlformats.org/officeDocument/2006/relationships/slideLayout" Target="../slideLayouts/slideLayout228.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Layout" Target="../slideLayouts/slideLayout144.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2.xml"/></Relationships>
</file>

<file path=ppt/slides/_rels/slide6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239.xml"/></Relationships>
</file>

<file path=ppt/slides/_rels/slide6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25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2.xml"/></Relationships>
</file>

<file path=ppt/slides/_rels/slide6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61.xml"/></Relationships>
</file>

<file path=ppt/slides/_rels/slide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1.xml"/></Relationships>
</file>

<file path=ppt/slides/_rels/slide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1.xml"/></Relationships>
</file>

<file path=ppt/slides/_rels/slide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6.xml"/></Relationships>
</file>

<file path=ppt/slides/_rels/slide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6.xml"/></Relationships>
</file>

<file path=ppt/slides/_rels/slide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6.xml"/></Relationships>
</file>

<file path=ppt/slides/_rels/slide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6.xml"/></Relationships>
</file>

<file path=ppt/slides/_rels/slide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6.xml"/></Relationships>
</file>

<file path=ppt/slides/_rels/slide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4.xml"/></Relationships>
</file>

<file path=ppt/slides/_rels/slide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2.xml"/></Relationships>
</file>

<file path=ppt/slides/_rels/slide7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2.xml"/></Relationships>
</file>

<file path=ppt/slides/_rels/slide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4.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2.xml"/></Relationships>
</file>

<file path=ppt/slides/_rels/slide8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2.xml"/></Relationships>
</file>

<file path=ppt/slides/_rels/slide8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8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4.xml"/></Relationships>
</file>

<file path=ppt/slides/_rels/slide8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8.xml"/></Relationships>
</file>

<file path=ppt/slides/_rels/slide8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9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8.xml"/></Relationships>
</file>

<file path=ppt/slides/_rels/slide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4.xml"/></Relationships>
</file>

<file path=ppt/slides/_rels/slide9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4.xml"/></Relationships>
</file>

<file path=ppt/slides/_rels/slide9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9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b="1" smtClean="0">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ĐÁP CA </a:t>
            </a: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SAU CHÚA NHẬT XII </a:t>
            </a: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THƯỜNG NIÊN</a:t>
            </a:r>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3669369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0644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5848008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2676587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35412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BẢY</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X</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II</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 </a:t>
            </a:r>
            <a:endParaRPr lang="vi-VN"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THƯỜNG NIÊN</a:t>
            </a:r>
          </a:p>
        </p:txBody>
      </p:sp>
    </p:spTree>
    <p:extLst>
      <p:ext uri="{BB962C8B-B14F-4D97-AF65-F5344CB8AC3E}">
        <p14:creationId xmlns:p14="http://schemas.microsoft.com/office/powerpoint/2010/main" val="271193125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243781519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76200" y="3943350"/>
            <a:ext cx="7765267" cy="1077218"/>
          </a:xfrm>
          <a:prstGeom prst="rect">
            <a:avLst/>
          </a:prstGeom>
        </p:spPr>
        <p:txBody>
          <a:bodyPr wrap="none">
            <a:spAutoFit/>
          </a:bodyPr>
          <a:lstStyle/>
          <a:p>
            <a:r>
              <a:rPr lang="en-US" sz="3200" smtClean="0">
                <a:solidFill>
                  <a:srgbClr val="FFFF00"/>
                </a:solidFill>
              </a:rPr>
              <a:t>Lc 1,46-47.</a:t>
            </a:r>
          </a:p>
          <a:p>
            <a:r>
              <a:rPr lang="vi-VN" sz="3200">
                <a:solidFill>
                  <a:srgbClr val="FFFF00"/>
                </a:solidFill>
              </a:rPr>
              <a:t>Chúa đã nhớ lại lòng thương xót của Người</a:t>
            </a:r>
            <a:r>
              <a:rPr lang="vi-VN" sz="3200" smtClean="0">
                <a:solidFill>
                  <a:srgbClr val="FFFF00"/>
                </a:solidFill>
              </a:rPr>
              <a:t>.</a:t>
            </a:r>
            <a:endParaRPr lang="vi-VN" sz="3200">
              <a:solidFill>
                <a:srgbClr val="FFFF00"/>
              </a:solidFill>
            </a:endParaRPr>
          </a:p>
        </p:txBody>
      </p:sp>
      <p:sp>
        <p:nvSpPr>
          <p:cNvPr id="5" name="Rectangle 4"/>
          <p:cNvSpPr/>
          <p:nvPr/>
        </p:nvSpPr>
        <p:spPr>
          <a:xfrm>
            <a:off x="152400" y="285751"/>
            <a:ext cx="7543800" cy="523220"/>
          </a:xfrm>
          <a:prstGeom prst="rect">
            <a:avLst/>
          </a:prstGeom>
        </p:spPr>
        <p:txBody>
          <a:bodyPr wrap="square">
            <a:spAutoFit/>
          </a:bodyPr>
          <a:lstStyle/>
          <a:p>
            <a:r>
              <a:rPr lang="en-US" sz="2800" smtClean="0">
                <a:solidFill>
                  <a:srgbClr val="FFFF00"/>
                </a:solidFill>
              </a:rPr>
              <a:t>Bài trích sách Sáng thế.</a:t>
            </a:r>
            <a:endParaRPr lang="vi-VN" sz="2800">
              <a:solidFill>
                <a:srgbClr val="FFFF00"/>
              </a:solidFill>
            </a:endParaRPr>
          </a:p>
        </p:txBody>
      </p:sp>
    </p:spTree>
    <p:extLst>
      <p:ext uri="{BB962C8B-B14F-4D97-AF65-F5344CB8AC3E}">
        <p14:creationId xmlns:p14="http://schemas.microsoft.com/office/powerpoint/2010/main" val="69057922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Autofit/>
          </a:bodyPr>
          <a:lstStyle/>
          <a:p>
            <a:pPr algn="just"/>
            <a:r>
              <a:rPr lang="vi-VN" sz="6900" b="1">
                <a:solidFill>
                  <a:schemeClr val="bg1"/>
                </a:solidFill>
                <a:effectLst>
                  <a:outerShdw blurRad="38100" dist="38100" dir="2700000" algn="tl">
                    <a:srgbClr val="000000">
                      <a:alpha val="43137"/>
                    </a:srgbClr>
                  </a:outerShdw>
                </a:effectLst>
                <a:latin typeface="+mj-lt"/>
                <a:cs typeface="Times New Roman" pitchFamily="18" charset="0"/>
              </a:rPr>
              <a:t>Chúa đã nhớ lại lòng thương xót của Người.</a:t>
            </a:r>
            <a:endParaRPr lang="en-US" sz="69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190121551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600" b="1">
                <a:solidFill>
                  <a:schemeClr val="bg1"/>
                </a:solidFill>
                <a:effectLst>
                  <a:outerShdw blurRad="38100" dist="38100" dir="2700000" algn="tl">
                    <a:srgbClr val="000000">
                      <a:alpha val="43137"/>
                    </a:srgbClr>
                  </a:outerShdw>
                </a:effectLst>
                <a:latin typeface="+mj-lt"/>
                <a:cs typeface="Times New Roman" pitchFamily="18" charset="0"/>
              </a:rPr>
              <a:t>Đức Ki-tô đã mang lấy các tật nguyền của ta, và gánh lấy các bệnh hoạn của ta.</a:t>
            </a:r>
            <a:endParaRPr lang="en-US" sz="66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9440581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275640887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58480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b="1" smtClean="0">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HAI</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XII</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 </a:t>
            </a:r>
            <a:endParaRPr lang="vi-VN"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THƯỜNG NIÊN</a:t>
            </a:r>
          </a:p>
        </p:txBody>
      </p:sp>
    </p:spTree>
    <p:extLst>
      <p:ext uri="{BB962C8B-B14F-4D97-AF65-F5344CB8AC3E}">
        <p14:creationId xmlns:p14="http://schemas.microsoft.com/office/powerpoint/2010/main" val="72950757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2676587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353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4378151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76200" y="3943350"/>
            <a:ext cx="9089348" cy="1077218"/>
          </a:xfrm>
          <a:prstGeom prst="rect">
            <a:avLst/>
          </a:prstGeom>
        </p:spPr>
        <p:txBody>
          <a:bodyPr wrap="none">
            <a:spAutoFit/>
          </a:bodyPr>
          <a:lstStyle/>
          <a:p>
            <a:r>
              <a:rPr lang="en-US" sz="3200" smtClean="0">
                <a:solidFill>
                  <a:srgbClr val="FFFF00"/>
                </a:solidFill>
              </a:rPr>
              <a:t>Thánh vịnh 32.</a:t>
            </a:r>
          </a:p>
          <a:p>
            <a:r>
              <a:rPr lang="vi-VN" sz="3200">
                <a:solidFill>
                  <a:srgbClr val="FFFF00"/>
                </a:solidFill>
              </a:rPr>
              <a:t>Hạnh phúc thay dân nào Chúa chọn làm gia nghiệp.</a:t>
            </a:r>
          </a:p>
        </p:txBody>
      </p:sp>
      <p:sp>
        <p:nvSpPr>
          <p:cNvPr id="5" name="Rectangle 4"/>
          <p:cNvSpPr/>
          <p:nvPr/>
        </p:nvSpPr>
        <p:spPr>
          <a:xfrm>
            <a:off x="152400" y="285751"/>
            <a:ext cx="7543800" cy="523220"/>
          </a:xfrm>
          <a:prstGeom prst="rect">
            <a:avLst/>
          </a:prstGeom>
        </p:spPr>
        <p:txBody>
          <a:bodyPr wrap="square">
            <a:spAutoFit/>
          </a:bodyPr>
          <a:lstStyle/>
          <a:p>
            <a:r>
              <a:rPr lang="en-US" sz="2800" smtClean="0">
                <a:solidFill>
                  <a:srgbClr val="FFFF00"/>
                </a:solidFill>
              </a:rPr>
              <a:t>Bài </a:t>
            </a:r>
            <a:r>
              <a:rPr lang="en-US" sz="2800" smtClean="0">
                <a:solidFill>
                  <a:srgbClr val="FFFF00"/>
                </a:solidFill>
              </a:rPr>
              <a:t>trích sách </a:t>
            </a:r>
            <a:r>
              <a:rPr lang="en-US" sz="2800" smtClean="0">
                <a:solidFill>
                  <a:srgbClr val="FFFF00"/>
                </a:solidFill>
              </a:rPr>
              <a:t>Sáng Thế.</a:t>
            </a:r>
            <a:endParaRPr lang="vi-VN" sz="2800">
              <a:solidFill>
                <a:srgbClr val="FFFF00"/>
              </a:solidFill>
            </a:endParaRPr>
          </a:p>
        </p:txBody>
      </p:sp>
    </p:spTree>
    <p:extLst>
      <p:ext uri="{BB962C8B-B14F-4D97-AF65-F5344CB8AC3E}">
        <p14:creationId xmlns:p14="http://schemas.microsoft.com/office/powerpoint/2010/main" val="10168195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7200" b="1">
                <a:solidFill>
                  <a:schemeClr val="bg1"/>
                </a:solidFill>
                <a:effectLst>
                  <a:outerShdw blurRad="38100" dist="38100" dir="2700000" algn="tl">
                    <a:srgbClr val="000000">
                      <a:alpha val="43137"/>
                    </a:srgbClr>
                  </a:outerShdw>
                </a:effectLst>
                <a:latin typeface="+mj-lt"/>
                <a:cs typeface="Times New Roman" pitchFamily="18" charset="0"/>
              </a:rPr>
              <a:t>Hạnh phúc thay dân </a:t>
            </a:r>
            <a:r>
              <a:rPr lang="vi-VN" sz="7200" b="1" smtClean="0">
                <a:solidFill>
                  <a:schemeClr val="bg1"/>
                </a:solidFill>
                <a:effectLst>
                  <a:outerShdw blurRad="38100" dist="38100" dir="2700000" algn="tl">
                    <a:srgbClr val="000000">
                      <a:alpha val="43137"/>
                    </a:srgbClr>
                  </a:outerShdw>
                </a:effectLst>
                <a:latin typeface="+mj-lt"/>
                <a:cs typeface="Times New Roman" pitchFamily="18" charset="0"/>
              </a:rPr>
              <a:t>nào</a:t>
            </a:r>
            <a:r>
              <a:rPr lang="en-US" sz="7200" b="1" smtClean="0">
                <a:solidFill>
                  <a:schemeClr val="bg1"/>
                </a:solidFill>
                <a:effectLst>
                  <a:outerShdw blurRad="38100" dist="38100" dir="2700000" algn="tl">
                    <a:srgbClr val="000000">
                      <a:alpha val="43137"/>
                    </a:srgbClr>
                  </a:outerShdw>
                </a:effectLst>
                <a:latin typeface="+mj-lt"/>
                <a:cs typeface="Times New Roman" pitchFamily="18" charset="0"/>
              </a:rPr>
              <a:t> </a:t>
            </a:r>
            <a:r>
              <a:rPr lang="vi-VN" sz="7200" b="1" smtClean="0">
                <a:solidFill>
                  <a:schemeClr val="bg1"/>
                </a:solidFill>
                <a:effectLst>
                  <a:outerShdw blurRad="38100" dist="38100" dir="2700000" algn="tl">
                    <a:srgbClr val="000000">
                      <a:alpha val="43137"/>
                    </a:srgbClr>
                  </a:outerShdw>
                </a:effectLst>
                <a:latin typeface="+mj-lt"/>
                <a:cs typeface="Times New Roman" pitchFamily="18" charset="0"/>
              </a:rPr>
              <a:t>Chúa </a:t>
            </a:r>
            <a:r>
              <a:rPr lang="vi-VN" sz="7200" b="1">
                <a:solidFill>
                  <a:schemeClr val="bg1"/>
                </a:solidFill>
                <a:effectLst>
                  <a:outerShdw blurRad="38100" dist="38100" dir="2700000" algn="tl">
                    <a:srgbClr val="000000">
                      <a:alpha val="43137"/>
                    </a:srgbClr>
                  </a:outerShdw>
                </a:effectLst>
                <a:latin typeface="+mj-lt"/>
                <a:cs typeface="Times New Roman" pitchFamily="18" charset="0"/>
              </a:rPr>
              <a:t>chọn làm gia nghiệp.</a:t>
            </a:r>
            <a:endParaRPr lang="en-US" sz="72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400" b="1">
                <a:solidFill>
                  <a:schemeClr val="bg1"/>
                </a:solidFill>
                <a:effectLst>
                  <a:outerShdw blurRad="38100" dist="38100" dir="2700000" algn="tl">
                    <a:srgbClr val="000000">
                      <a:alpha val="43137"/>
                    </a:srgbClr>
                  </a:outerShdw>
                </a:effectLst>
                <a:latin typeface="+mj-lt"/>
                <a:cs typeface="Times New Roman" pitchFamily="18" charset="0"/>
              </a:rPr>
              <a:t>Lời Thiên Chúa là lời sống động và hữu hiệu, lời đó phê phán tâm tình cũng như tư tưởng của lòng người.</a:t>
            </a:r>
            <a:endParaRPr lang="en-US" sz="54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smtClean="0">
                <a:solidFill>
                  <a:srgbClr val="FFFF00"/>
                </a:solidFill>
                <a:effectLst>
                  <a:outerShdw blurRad="38100" dist="38100" dir="2700000" algn="tl">
                    <a:srgbClr val="000000">
                      <a:alpha val="43137"/>
                    </a:srgbClr>
                  </a:outerShdw>
                </a:effectLst>
                <a:latin typeface="+mj-lt"/>
                <a:cs typeface="Times New Roman" pitchFamily="18" charset="0"/>
              </a:rPr>
              <a:t>Alleluia-Alleluia:</a:t>
            </a:r>
            <a:endParaRPr lang="en-US" sz="32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smtClean="0">
                <a:solidFill>
                  <a:srgbClr val="FFFF00"/>
                </a:solidFill>
                <a:effectLst>
                  <a:outerShdw blurRad="38100" dist="38100" dir="2700000" algn="tl">
                    <a:srgbClr val="000000">
                      <a:alpha val="43137"/>
                    </a:srgbClr>
                  </a:outerShdw>
                </a:effectLst>
                <a:latin typeface="+mj-lt"/>
                <a:cs typeface="Times New Roman" pitchFamily="18" charset="0"/>
              </a:rPr>
              <a:t>Alleluia:</a:t>
            </a:r>
            <a:endParaRPr lang="en-US" sz="36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3328918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90189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44517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02520545"/>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BA</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X</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II</a:t>
            </a:r>
            <a:b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b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THƯỜNG </a:t>
            </a:r>
            <a:r>
              <a:rPr lang="vi-VN" sz="4400" b="1">
                <a:solidFill>
                  <a:srgbClr val="FFFF00"/>
                </a:solidFill>
                <a:effectLst>
                  <a:outerShdw blurRad="38100" dist="38100" dir="2700000" algn="tl">
                    <a:srgbClr val="000000">
                      <a:alpha val="43137"/>
                    </a:srgbClr>
                  </a:outerShdw>
                </a:effectLst>
                <a:latin typeface="+mj-lt"/>
                <a:cs typeface="Times New Roman" pitchFamily="18" charset="0"/>
              </a:rPr>
              <a:t>NIÊN</a:t>
            </a:r>
          </a:p>
        </p:txBody>
      </p:sp>
    </p:spTree>
    <p:extLst>
      <p:ext uri="{BB962C8B-B14F-4D97-AF65-F5344CB8AC3E}">
        <p14:creationId xmlns:p14="http://schemas.microsoft.com/office/powerpoint/2010/main" val="3463860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4378151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76200" y="3943350"/>
            <a:ext cx="7885492" cy="1077218"/>
          </a:xfrm>
          <a:prstGeom prst="rect">
            <a:avLst/>
          </a:prstGeom>
        </p:spPr>
        <p:txBody>
          <a:bodyPr wrap="none">
            <a:spAutoFit/>
          </a:bodyPr>
          <a:lstStyle/>
          <a:p>
            <a:r>
              <a:rPr lang="en-US" sz="3200" smtClean="0">
                <a:solidFill>
                  <a:srgbClr val="FFFF00"/>
                </a:solidFill>
              </a:rPr>
              <a:t>Thánh vịnh 14.</a:t>
            </a:r>
          </a:p>
          <a:p>
            <a:r>
              <a:rPr lang="vi-VN" sz="3200">
                <a:solidFill>
                  <a:srgbClr val="FFFF00"/>
                </a:solidFill>
              </a:rPr>
              <a:t>Lạy Chúa, ai được vào ngụ trong nhà Chúa ?</a:t>
            </a:r>
          </a:p>
        </p:txBody>
      </p:sp>
      <p:sp>
        <p:nvSpPr>
          <p:cNvPr id="5" name="Rectangle 4"/>
          <p:cNvSpPr/>
          <p:nvPr/>
        </p:nvSpPr>
        <p:spPr>
          <a:xfrm>
            <a:off x="152400" y="285751"/>
            <a:ext cx="7543800" cy="523220"/>
          </a:xfrm>
          <a:prstGeom prst="rect">
            <a:avLst/>
          </a:prstGeom>
        </p:spPr>
        <p:txBody>
          <a:bodyPr wrap="square">
            <a:spAutoFit/>
          </a:bodyPr>
          <a:lstStyle/>
          <a:p>
            <a:r>
              <a:rPr lang="en-US" sz="2800" smtClean="0">
                <a:solidFill>
                  <a:srgbClr val="FFFF00"/>
                </a:solidFill>
              </a:rPr>
              <a:t>Bài trích sách Sáng thế.</a:t>
            </a:r>
            <a:endParaRPr lang="vi-VN" sz="2800">
              <a:solidFill>
                <a:srgbClr val="FFFF00"/>
              </a:solidFill>
            </a:endParaRPr>
          </a:p>
        </p:txBody>
      </p:sp>
    </p:spTree>
    <p:extLst>
      <p:ext uri="{BB962C8B-B14F-4D97-AF65-F5344CB8AC3E}">
        <p14:creationId xmlns:p14="http://schemas.microsoft.com/office/powerpoint/2010/main" val="690579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7200" b="1">
                <a:solidFill>
                  <a:schemeClr val="bg1"/>
                </a:solidFill>
                <a:effectLst>
                  <a:outerShdw blurRad="38100" dist="38100" dir="2700000" algn="tl">
                    <a:srgbClr val="000000">
                      <a:alpha val="43137"/>
                    </a:srgbClr>
                  </a:outerShdw>
                </a:effectLst>
                <a:latin typeface="+mj-lt"/>
                <a:cs typeface="Times New Roman" pitchFamily="18" charset="0"/>
              </a:rPr>
              <a:t>Lạy Chúa, ai được vào ngụ trong nhà Chúa ?</a:t>
            </a:r>
            <a:endParaRPr lang="en-US" sz="72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35534017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000" b="1">
                <a:solidFill>
                  <a:schemeClr val="bg1"/>
                </a:solidFill>
                <a:effectLst>
                  <a:outerShdw blurRad="38100" dist="38100" dir="2700000" algn="tl">
                    <a:srgbClr val="000000">
                      <a:alpha val="43137"/>
                    </a:srgbClr>
                  </a:outerShdw>
                </a:effectLst>
                <a:latin typeface="+mj-lt"/>
                <a:cs typeface="Times New Roman" pitchFamily="18" charset="0"/>
              </a:rPr>
              <a:t>Chúa nói : Tôi là ánh sáng thế gian. Ai theo tôi, sẽ nhận được ánh sáng đem lại sự sống.</a:t>
            </a:r>
            <a:endParaRPr lang="en-US" sz="60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4572520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381551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584800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267658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8165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047750"/>
            <a:ext cx="9144000" cy="4095750"/>
          </a:xfrm>
        </p:spPr>
        <p:txBody>
          <a:bodyPr>
            <a:normAutofit/>
          </a:bodyPr>
          <a:lstStyle/>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TƯ</a:t>
            </a: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Kính Thánh Irênê</a:t>
            </a: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Giám mục tử đạo</a:t>
            </a: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Lễ nhớ</a:t>
            </a:r>
            <a:endParaRPr lang="vi-VN" sz="4400" b="1">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1894614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896631615"/>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10049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1" smtClean="0">
                <a:solidFill>
                  <a:schemeClr val="bg1"/>
                </a:solidFill>
                <a:effectLst>
                  <a:outerShdw blurRad="38100" dist="38100" dir="2700000" algn="tl">
                    <a:srgbClr val="000000">
                      <a:alpha val="43137"/>
                    </a:srgbClr>
                  </a:outerShdw>
                </a:effectLst>
                <a:latin typeface="+mj-lt"/>
                <a:cs typeface="Times New Roman" pitchFamily="18" charset="0"/>
              </a:rPr>
              <a:t>Miệng người công chính niệm lẽ khôn ngoan.</a:t>
            </a:r>
            <a:endParaRPr lang="en-US" sz="72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7054076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400" b="1">
                <a:solidFill>
                  <a:schemeClr val="bg1"/>
                </a:solidFill>
                <a:effectLst>
                  <a:outerShdw blurRad="38100" dist="38100" dir="2700000" algn="tl">
                    <a:srgbClr val="000000">
                      <a:alpha val="43137"/>
                    </a:srgbClr>
                  </a:outerShdw>
                </a:effectLst>
                <a:latin typeface="+mj-lt"/>
                <a:cs typeface="Times New Roman" pitchFamily="18" charset="0"/>
              </a:rPr>
              <a:t>Chúa nói : </a:t>
            </a:r>
            <a:r>
              <a:rPr lang="en-US" sz="5400" b="1" smtClean="0">
                <a:solidFill>
                  <a:schemeClr val="bg1"/>
                </a:solidFill>
                <a:effectLst>
                  <a:outerShdw blurRad="38100" dist="38100" dir="2700000" algn="tl">
                    <a:srgbClr val="000000">
                      <a:alpha val="43137"/>
                    </a:srgbClr>
                  </a:outerShdw>
                </a:effectLst>
                <a:latin typeface="+mj-lt"/>
                <a:cs typeface="Times New Roman" pitchFamily="18" charset="0"/>
              </a:rPr>
              <a:t>Anh em hãy ở lại trong tình thương của Thầy. Ai ở lại trong Thầy và Thầy ở lại trong người ấy, thì người ấy sinh nhiều hoa trái.</a:t>
            </a:r>
            <a:endParaRPr lang="en-US" sz="54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cs typeface="Times New Roman" pitchFamily="18" charset="0"/>
              </a:rPr>
              <a:t>Alleluia:</a:t>
            </a:r>
          </a:p>
        </p:txBody>
      </p:sp>
    </p:spTree>
    <p:extLst>
      <p:ext uri="{BB962C8B-B14F-4D97-AF65-F5344CB8AC3E}">
        <p14:creationId xmlns:p14="http://schemas.microsoft.com/office/powerpoint/2010/main" val="4407092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11173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736400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745080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6439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TƯ</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X</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II</a:t>
            </a:r>
            <a:endParaRPr lang="vi-VN"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THƯỜNG NIÊN</a:t>
            </a:r>
          </a:p>
        </p:txBody>
      </p:sp>
    </p:spTree>
    <p:extLst>
      <p:ext uri="{BB962C8B-B14F-4D97-AF65-F5344CB8AC3E}">
        <p14:creationId xmlns:p14="http://schemas.microsoft.com/office/powerpoint/2010/main" val="42692724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242202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2381551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883050014"/>
      </p:ext>
    </p:extLst>
  </p:cSld>
  <p:clrMapOvr>
    <a:masterClrMapping/>
  </p:clrMapOvr>
  <p:transition spd="slow"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76200" y="3943350"/>
            <a:ext cx="7822975" cy="1077218"/>
          </a:xfrm>
          <a:prstGeom prst="rect">
            <a:avLst/>
          </a:prstGeom>
        </p:spPr>
        <p:txBody>
          <a:bodyPr wrap="none">
            <a:spAutoFit/>
          </a:bodyPr>
          <a:lstStyle/>
          <a:p>
            <a:r>
              <a:rPr lang="en-US" sz="3200" smtClean="0">
                <a:solidFill>
                  <a:srgbClr val="FFFF00"/>
                </a:solidFill>
              </a:rPr>
              <a:t>Thánh vịnh 104.</a:t>
            </a:r>
          </a:p>
          <a:p>
            <a:r>
              <a:rPr lang="vi-VN" sz="3200">
                <a:solidFill>
                  <a:srgbClr val="FFFF00"/>
                </a:solidFill>
              </a:rPr>
              <a:t>Giao ước đã lập ra, muôn đời Chúa nhớ mãi.</a:t>
            </a:r>
          </a:p>
        </p:txBody>
      </p:sp>
      <p:sp>
        <p:nvSpPr>
          <p:cNvPr id="5" name="Rectangle 4"/>
          <p:cNvSpPr/>
          <p:nvPr/>
        </p:nvSpPr>
        <p:spPr>
          <a:xfrm>
            <a:off x="152400" y="285751"/>
            <a:ext cx="7543800" cy="523220"/>
          </a:xfrm>
          <a:prstGeom prst="rect">
            <a:avLst/>
          </a:prstGeom>
        </p:spPr>
        <p:txBody>
          <a:bodyPr wrap="square">
            <a:spAutoFit/>
          </a:bodyPr>
          <a:lstStyle/>
          <a:p>
            <a:r>
              <a:rPr lang="en-US" sz="2800" smtClean="0">
                <a:solidFill>
                  <a:srgbClr val="FFFF00"/>
                </a:solidFill>
              </a:rPr>
              <a:t>Bài trích sách Sáng Thế.</a:t>
            </a:r>
            <a:endParaRPr lang="vi-VN" sz="2800">
              <a:solidFill>
                <a:srgbClr val="FFFF00"/>
              </a:solidFill>
            </a:endParaRPr>
          </a:p>
        </p:txBody>
      </p:sp>
    </p:spTree>
    <p:extLst>
      <p:ext uri="{BB962C8B-B14F-4D97-AF65-F5344CB8AC3E}">
        <p14:creationId xmlns:p14="http://schemas.microsoft.com/office/powerpoint/2010/main" val="6905792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7200" b="1">
                <a:solidFill>
                  <a:schemeClr val="bg1"/>
                </a:solidFill>
                <a:effectLst>
                  <a:outerShdw blurRad="38100" dist="38100" dir="2700000" algn="tl">
                    <a:srgbClr val="000000">
                      <a:alpha val="43137"/>
                    </a:srgbClr>
                  </a:outerShdw>
                </a:effectLst>
                <a:latin typeface="+mj-lt"/>
                <a:cs typeface="Times New Roman" pitchFamily="18" charset="0"/>
              </a:rPr>
              <a:t>Giao ước đã lập ra, muôn đời Chúa nhớ mãi.</a:t>
            </a:r>
            <a:endParaRPr lang="en-US" sz="72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17828702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000" b="1">
                <a:solidFill>
                  <a:schemeClr val="bg1"/>
                </a:solidFill>
                <a:effectLst>
                  <a:outerShdw blurRad="38100" dist="38100" dir="2700000" algn="tl">
                    <a:srgbClr val="000000">
                      <a:alpha val="43137"/>
                    </a:srgbClr>
                  </a:outerShdw>
                </a:effectLst>
                <a:latin typeface="+mj-lt"/>
                <a:cs typeface="Times New Roman" pitchFamily="18" charset="0"/>
              </a:rPr>
              <a:t>Chúa nói : Hãy ở lại trong Thầy như Thầy ở lại trong anh em. Ai ở lại trong Thầy, thì sinh nhiều hoa trái.</a:t>
            </a:r>
            <a:endParaRPr lang="en-US" sz="60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6537508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1871139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584800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267658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4536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62549"/>
          </a:xfrm>
        </p:spPr>
        <p:txBody>
          <a:bodyPr>
            <a:normAutofit/>
          </a:bodyPr>
          <a:lstStyle/>
          <a:p>
            <a:r>
              <a:rPr lang="en-US" sz="6000" b="1" smtClean="0">
                <a:solidFill>
                  <a:srgbClr val="FFFF00"/>
                </a:solidFill>
                <a:effectLst>
                  <a:outerShdw blurRad="38100" dist="38100" dir="2700000" algn="tl">
                    <a:srgbClr val="000000">
                      <a:alpha val="43137"/>
                    </a:srgbClr>
                  </a:outerShdw>
                </a:effectLst>
                <a:latin typeface="+mj-lt"/>
              </a:rPr>
              <a:t>THỨ NĂM NGÀY 29-06</a:t>
            </a:r>
            <a:br>
              <a:rPr lang="en-US" sz="6000" b="1" smtClean="0">
                <a:solidFill>
                  <a:srgbClr val="FFFF00"/>
                </a:solidFill>
                <a:effectLst>
                  <a:outerShdw blurRad="38100" dist="38100" dir="2700000" algn="tl">
                    <a:srgbClr val="000000">
                      <a:alpha val="43137"/>
                    </a:srgbClr>
                  </a:outerShdw>
                </a:effectLst>
                <a:latin typeface="+mj-lt"/>
              </a:rPr>
            </a:br>
            <a:r>
              <a:rPr lang="en-US" b="1" smtClean="0">
                <a:solidFill>
                  <a:srgbClr val="FFFF00"/>
                </a:solidFill>
                <a:effectLst>
                  <a:outerShdw blurRad="38100" dist="38100" dir="2700000" algn="tl">
                    <a:srgbClr val="000000">
                      <a:alpha val="43137"/>
                    </a:srgbClr>
                  </a:outerShdw>
                </a:effectLst>
                <a:latin typeface="+mj-lt"/>
              </a:rPr>
              <a:t>THÁNH PHÊ RÔ VÀ THÁNH PHAO LÔ </a:t>
            </a:r>
            <a:br>
              <a:rPr lang="en-US" b="1" smtClean="0">
                <a:solidFill>
                  <a:srgbClr val="FFFF00"/>
                </a:solidFill>
                <a:effectLst>
                  <a:outerShdw blurRad="38100" dist="38100" dir="2700000" algn="tl">
                    <a:srgbClr val="000000">
                      <a:alpha val="43137"/>
                    </a:srgbClr>
                  </a:outerShdw>
                </a:effectLst>
                <a:latin typeface="+mj-lt"/>
              </a:rPr>
            </a:br>
            <a:r>
              <a:rPr lang="en-US" sz="3600" b="1" smtClean="0">
                <a:solidFill>
                  <a:srgbClr val="FFFF00"/>
                </a:solidFill>
                <a:effectLst>
                  <a:outerShdw blurRad="38100" dist="38100" dir="2700000" algn="tl">
                    <a:srgbClr val="000000">
                      <a:alpha val="43137"/>
                    </a:srgbClr>
                  </a:outerShdw>
                </a:effectLst>
                <a:latin typeface="+mj-lt"/>
              </a:rPr>
              <a:t>TÔNG ĐỒ</a:t>
            </a:r>
            <a:r>
              <a:rPr lang="en-US" sz="6000" b="1" smtClean="0">
                <a:solidFill>
                  <a:srgbClr val="FFFF00"/>
                </a:solidFill>
                <a:effectLst>
                  <a:outerShdw blurRad="38100" dist="38100" dir="2700000" algn="tl">
                    <a:srgbClr val="000000">
                      <a:alpha val="43137"/>
                    </a:srgbClr>
                  </a:outerShdw>
                </a:effectLst>
                <a:latin typeface="+mj-lt"/>
              </a:rPr>
              <a:t/>
            </a:r>
            <a:br>
              <a:rPr lang="en-US" sz="6000" b="1" smtClean="0">
                <a:solidFill>
                  <a:srgbClr val="FFFF00"/>
                </a:solidFill>
                <a:effectLst>
                  <a:outerShdw blurRad="38100" dist="38100" dir="2700000" algn="tl">
                    <a:srgbClr val="000000">
                      <a:alpha val="43137"/>
                    </a:srgbClr>
                  </a:outerShdw>
                </a:effectLst>
                <a:latin typeface="+mj-lt"/>
              </a:rPr>
            </a:br>
            <a:r>
              <a:rPr lang="en-US" b="1" smtClean="0">
                <a:solidFill>
                  <a:srgbClr val="FFFF00"/>
                </a:solidFill>
                <a:effectLst>
                  <a:outerShdw blurRad="38100" dist="38100" dir="2700000" algn="tl">
                    <a:srgbClr val="000000">
                      <a:alpha val="43137"/>
                    </a:srgbClr>
                  </a:outerShdw>
                </a:effectLst>
                <a:latin typeface="+mj-lt"/>
              </a:rPr>
              <a:t>THÁNH LỄ VỌNG</a:t>
            </a:r>
            <a:r>
              <a:rPr lang="en-US" sz="6000" b="1" smtClean="0">
                <a:solidFill>
                  <a:srgbClr val="FFFF00"/>
                </a:solidFill>
                <a:effectLst>
                  <a:outerShdw blurRad="38100" dist="38100" dir="2700000" algn="tl">
                    <a:srgbClr val="000000">
                      <a:alpha val="43137"/>
                    </a:srgbClr>
                  </a:outerShdw>
                </a:effectLst>
                <a:latin typeface="+mj-lt"/>
              </a:rPr>
              <a:t/>
            </a:r>
            <a:br>
              <a:rPr lang="en-US" sz="6000" b="1" smtClean="0">
                <a:solidFill>
                  <a:srgbClr val="FFFF00"/>
                </a:solidFill>
                <a:effectLst>
                  <a:outerShdw blurRad="38100" dist="38100" dir="2700000" algn="tl">
                    <a:srgbClr val="000000">
                      <a:alpha val="43137"/>
                    </a:srgbClr>
                  </a:outerShdw>
                </a:effectLst>
                <a:latin typeface="+mj-lt"/>
              </a:rPr>
            </a:br>
            <a:endParaRPr lang="en-US" sz="6000" b="1">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4441582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6780928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72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7200" b="1">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7329024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145075706"/>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Chủ tế:</a:t>
            </a:r>
            <a:r>
              <a:rPr lang="en-US" sz="4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a:solidFill>
                  <a:srgbClr val="FFFF00"/>
                </a:solidFill>
                <a:effectLst>
                  <a:outerShdw blurRad="38100" dist="38100" dir="2700000" algn="tl">
                    <a:srgbClr val="000000">
                      <a:alpha val="43137"/>
                    </a:srgbClr>
                  </a:outerShdw>
                </a:effectLst>
                <a:latin typeface="+mj-lt"/>
                <a:cs typeface="Times New Roman" panose="02020603050405020304" pitchFamily="18" charset="0"/>
              </a:rPr>
              <a:t>Vinh danh Thiên Chúa trên các tầng trời.</a:t>
            </a:r>
            <a:br>
              <a:rPr lang="en-US" sz="5400" b="1" i="1">
                <a:solidFill>
                  <a:srgbClr val="FFFF00"/>
                </a:solidFill>
                <a:effectLst>
                  <a:outerShdw blurRad="38100" dist="38100" dir="2700000" algn="tl">
                    <a:srgbClr val="000000">
                      <a:alpha val="43137"/>
                    </a:srgbClr>
                  </a:outerShdw>
                </a:effectLst>
                <a:latin typeface="+mj-lt"/>
                <a:cs typeface="Times New Roman" panose="02020603050405020304" pitchFamily="18" charset="0"/>
              </a:rPr>
            </a:br>
            <a:r>
              <a:rPr lang="vi-VN" sz="54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A+B:</a:t>
            </a:r>
            <a:r>
              <a:rPr lang="vi-VN"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vi-VN"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Và bình an dưới thế cho người thiện tâm</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endParaRPr lang="vi-VN" sz="5400" b="1">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12508282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 con ca ngợi Chúa.</a:t>
            </a:r>
          </a:p>
          <a:p>
            <a:pPr algn="l" eaLnBrk="1" hangingPunct="1">
              <a:lnSpc>
                <a:spcPct val="140000"/>
              </a:lnSpc>
            </a:pPr>
            <a:r>
              <a:rPr lang="en-US" sz="5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 con chúc tụng Chúa. </a:t>
            </a:r>
            <a:b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br>
            <a:r>
              <a:rPr lang="en-US" sz="5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 con thờ lạy Chúa. </a:t>
            </a:r>
          </a:p>
          <a:p>
            <a:pPr algn="l" eaLnBrk="1" hangingPunct="1">
              <a:lnSpc>
                <a:spcPct val="140000"/>
              </a:lnSpc>
            </a:pPr>
            <a:r>
              <a:rPr lang="en-US" sz="5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 con tôn vinh Chúa.</a:t>
            </a:r>
          </a:p>
        </p:txBody>
      </p:sp>
    </p:spTree>
    <p:extLst>
      <p:ext uri="{BB962C8B-B14F-4D97-AF65-F5344CB8AC3E}">
        <p14:creationId xmlns:p14="http://schemas.microsoft.com/office/powerpoint/2010/main" val="1628562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 con cảm tạ Chúa vì vinh quang cao cả Chúa.</a:t>
            </a:r>
          </a:p>
          <a:p>
            <a:pPr marL="0" indent="0" algn="just" eaLnBrk="1" hangingPunct="1">
              <a:lnSpc>
                <a:spcPct val="140000"/>
              </a:lnSpc>
              <a:buFontTx/>
              <a:buNone/>
            </a:pP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Lạy Chúa là Thiên Chúa, là Vua trên trời, là Chúa Cha toàn năng.</a:t>
            </a:r>
          </a:p>
        </p:txBody>
      </p:sp>
    </p:spTree>
    <p:extLst>
      <p:ext uri="{BB962C8B-B14F-4D97-AF65-F5344CB8AC3E}">
        <p14:creationId xmlns:p14="http://schemas.microsoft.com/office/powerpoint/2010/main" val="3626612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Lạy con một Thiên Chúa,</a:t>
            </a:r>
            <a:r>
              <a:rPr lang="en-US"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smtClean="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 Giêsu Kitô.</a:t>
            </a:r>
          </a:p>
          <a:p>
            <a:pPr marL="0" indent="0" algn="just" eaLnBrk="1" hangingPunct="1">
              <a:lnSpc>
                <a:spcPct val="145000"/>
              </a:lnSpc>
              <a:buFontTx/>
              <a:buNone/>
            </a:pP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Lạy Chúa là Thiên Chúa, là Chiên Thiên Chúa là Con Đức Chúa Cha.</a:t>
            </a:r>
          </a:p>
        </p:txBody>
      </p:sp>
    </p:spTree>
    <p:extLst>
      <p:ext uri="{BB962C8B-B14F-4D97-AF65-F5344CB8AC3E}">
        <p14:creationId xmlns:p14="http://schemas.microsoft.com/office/powerpoint/2010/main" val="10865559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 xóa tội trần gian, xin thương xót chúng con.</a:t>
            </a:r>
          </a:p>
          <a:p>
            <a:pPr marL="0" indent="0" algn="just" eaLnBrk="1" hangingPunct="1">
              <a:lnSpc>
                <a:spcPct val="145000"/>
              </a:lnSpc>
              <a:buFontTx/>
              <a:buNone/>
            </a:pPr>
            <a:r>
              <a:rPr lang="en-US" sz="5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 xóa tội trần gian, xin nhậm lời chúng con cầu khẩn.</a:t>
            </a:r>
          </a:p>
        </p:txBody>
      </p:sp>
    </p:spTree>
    <p:extLst>
      <p:ext uri="{BB962C8B-B14F-4D97-AF65-F5344CB8AC3E}">
        <p14:creationId xmlns:p14="http://schemas.microsoft.com/office/powerpoint/2010/main" val="34394266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 ngự bên hữu Đức Chúa Cha, xin thương xót chúng con.</a:t>
            </a:r>
          </a:p>
          <a:p>
            <a:pPr marL="0" indent="0" algn="just" eaLnBrk="1" hangingPunct="1">
              <a:lnSpc>
                <a:spcPct val="150000"/>
              </a:lnSpc>
              <a:buFontTx/>
              <a:buNone/>
            </a:pPr>
            <a:r>
              <a:rPr lang="vi-VN"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r>
              <a:rPr lang="vi-VN"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Vì lạy </a:t>
            </a: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 Giêsu Kitô, </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3996051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r>
              <a:rPr lang="vi-VN" sz="4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vi-VN" sz="4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Cùng Đức Chúa Thánh Thần trong vinh quang Đức Chúa Cha. </a:t>
            </a:r>
          </a:p>
          <a:p>
            <a:pPr marL="0" indent="0" algn="just" eaLnBrk="1" hangingPunct="1">
              <a:lnSpc>
                <a:spcPct val="140000"/>
              </a:lnSpc>
              <a:buFontTx/>
              <a:buNone/>
            </a:pP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Amen.</a:t>
            </a:r>
          </a:p>
        </p:txBody>
      </p:sp>
    </p:spTree>
    <p:extLst>
      <p:ext uri="{BB962C8B-B14F-4D97-AF65-F5344CB8AC3E}">
        <p14:creationId xmlns:p14="http://schemas.microsoft.com/office/powerpoint/2010/main" val="2363209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76200" y="3943350"/>
            <a:ext cx="7593554" cy="1077218"/>
          </a:xfrm>
          <a:prstGeom prst="rect">
            <a:avLst/>
          </a:prstGeom>
        </p:spPr>
        <p:txBody>
          <a:bodyPr wrap="none">
            <a:spAutoFit/>
          </a:bodyPr>
          <a:lstStyle/>
          <a:p>
            <a:r>
              <a:rPr lang="en-US" sz="3200" smtClean="0">
                <a:solidFill>
                  <a:srgbClr val="FFFF00"/>
                </a:solidFill>
              </a:rPr>
              <a:t>Thánh vịnh 18A</a:t>
            </a:r>
          </a:p>
          <a:p>
            <a:r>
              <a:rPr lang="vi-VN" sz="3200">
                <a:solidFill>
                  <a:srgbClr val="FFFF00"/>
                </a:solidFill>
              </a:rPr>
              <a:t>Tiếng các ngài đã vang dội khắp hoàn cầu.</a:t>
            </a:r>
          </a:p>
        </p:txBody>
      </p:sp>
      <p:sp>
        <p:nvSpPr>
          <p:cNvPr id="5" name="Rectangle 4"/>
          <p:cNvSpPr/>
          <p:nvPr/>
        </p:nvSpPr>
        <p:spPr>
          <a:xfrm>
            <a:off x="152400" y="285751"/>
            <a:ext cx="7543800" cy="954107"/>
          </a:xfrm>
          <a:prstGeom prst="rect">
            <a:avLst/>
          </a:prstGeom>
        </p:spPr>
        <p:txBody>
          <a:bodyPr wrap="square">
            <a:spAutoFit/>
          </a:bodyPr>
          <a:lstStyle/>
          <a:p>
            <a:r>
              <a:rPr lang="en-US" sz="2800" smtClean="0">
                <a:solidFill>
                  <a:srgbClr val="FFFF00"/>
                </a:solidFill>
              </a:rPr>
              <a:t>Bài đọc 1</a:t>
            </a:r>
          </a:p>
          <a:p>
            <a:r>
              <a:rPr lang="en-US" sz="2800" smtClean="0">
                <a:solidFill>
                  <a:srgbClr val="FFFF00"/>
                </a:solidFill>
              </a:rPr>
              <a:t>Bài trích sách Công vụ Tông Đồ.</a:t>
            </a:r>
            <a:endParaRPr lang="vi-VN" sz="2800">
              <a:solidFill>
                <a:srgbClr val="FFFF00"/>
              </a:solidFill>
            </a:endParaRPr>
          </a:p>
        </p:txBody>
      </p:sp>
    </p:spTree>
    <p:extLst>
      <p:ext uri="{BB962C8B-B14F-4D97-AF65-F5344CB8AC3E}">
        <p14:creationId xmlns:p14="http://schemas.microsoft.com/office/powerpoint/2010/main" val="6905792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62549"/>
          </a:xfrm>
        </p:spPr>
        <p:txBody>
          <a:bodyPr>
            <a:normAutofit/>
          </a:bodyPr>
          <a:lstStyle/>
          <a:p>
            <a:pPr algn="just"/>
            <a:r>
              <a:rPr lang="en-US" sz="8000" b="1" smtClean="0">
                <a:solidFill>
                  <a:srgbClr val="FFFF00"/>
                </a:solidFill>
                <a:effectLst>
                  <a:outerShdw blurRad="38100" dist="38100" dir="2700000" algn="tl">
                    <a:srgbClr val="000000">
                      <a:alpha val="43137"/>
                    </a:srgbClr>
                  </a:outerShdw>
                </a:effectLst>
                <a:latin typeface="+mj-lt"/>
              </a:rPr>
              <a:t>Đáp ca:</a:t>
            </a:r>
            <a:r>
              <a:rPr lang="en-US" sz="8000" b="1" smtClean="0">
                <a:solidFill>
                  <a:srgbClr val="003366"/>
                </a:solidFill>
                <a:effectLst>
                  <a:outerShdw blurRad="38100" dist="38100" dir="2700000" algn="tl">
                    <a:srgbClr val="000000">
                      <a:alpha val="43137"/>
                    </a:srgbClr>
                  </a:outerShdw>
                </a:effectLst>
                <a:latin typeface="+mj-lt"/>
              </a:rPr>
              <a:t> </a:t>
            </a:r>
            <a:r>
              <a:rPr lang="en-US" sz="8000" b="1" smtClean="0">
                <a:solidFill>
                  <a:schemeClr val="bg1"/>
                </a:solidFill>
                <a:effectLst>
                  <a:outerShdw blurRad="38100" dist="38100" dir="2700000" algn="tl">
                    <a:srgbClr val="000000">
                      <a:alpha val="43137"/>
                    </a:srgbClr>
                  </a:outerShdw>
                </a:effectLst>
                <a:latin typeface="+mj-lt"/>
              </a:rPr>
              <a:t>Tiếng các ngài đã vang dội khắp hoàn cầu.</a:t>
            </a:r>
            <a:endParaRPr lang="en-US" sz="8000" b="1">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7061564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9238372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98725222"/>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76200" y="3943350"/>
            <a:ext cx="6223178" cy="1077218"/>
          </a:xfrm>
          <a:prstGeom prst="rect">
            <a:avLst/>
          </a:prstGeom>
        </p:spPr>
        <p:txBody>
          <a:bodyPr wrap="none">
            <a:spAutoFit/>
          </a:bodyPr>
          <a:lstStyle/>
          <a:p>
            <a:r>
              <a:rPr lang="en-US" sz="3200" smtClean="0">
                <a:solidFill>
                  <a:srgbClr val="FFFF00"/>
                </a:solidFill>
              </a:rPr>
              <a:t>Thiên Chúa đã dành riêng tôi</a:t>
            </a:r>
          </a:p>
          <a:p>
            <a:r>
              <a:rPr lang="en-US" sz="3200" smtClean="0">
                <a:solidFill>
                  <a:srgbClr val="FFFF00"/>
                </a:solidFill>
              </a:rPr>
              <a:t>Ngay từ khi tôi còn trong lòng mẹ.</a:t>
            </a:r>
            <a:endParaRPr lang="vi-VN" sz="3200">
              <a:solidFill>
                <a:srgbClr val="FFFF00"/>
              </a:solidFill>
            </a:endParaRPr>
          </a:p>
        </p:txBody>
      </p:sp>
      <p:sp>
        <p:nvSpPr>
          <p:cNvPr id="5" name="Rectangle 4"/>
          <p:cNvSpPr/>
          <p:nvPr/>
        </p:nvSpPr>
        <p:spPr>
          <a:xfrm>
            <a:off x="152400" y="285751"/>
            <a:ext cx="7543800" cy="1384995"/>
          </a:xfrm>
          <a:prstGeom prst="rect">
            <a:avLst/>
          </a:prstGeom>
        </p:spPr>
        <p:txBody>
          <a:bodyPr wrap="square">
            <a:spAutoFit/>
          </a:bodyPr>
          <a:lstStyle/>
          <a:p>
            <a:r>
              <a:rPr lang="en-US" sz="2800" smtClean="0">
                <a:solidFill>
                  <a:srgbClr val="FFFF00"/>
                </a:solidFill>
              </a:rPr>
              <a:t>Bài đọc 2</a:t>
            </a:r>
          </a:p>
          <a:p>
            <a:r>
              <a:rPr lang="en-US" sz="2800" smtClean="0">
                <a:solidFill>
                  <a:srgbClr val="FFFF00"/>
                </a:solidFill>
              </a:rPr>
              <a:t>Bài trích thư của thánh Phaôlô tông đồ gửi tín hữu Galát</a:t>
            </a:r>
            <a:endParaRPr lang="vi-VN" sz="2800">
              <a:solidFill>
                <a:srgbClr val="FFFF00"/>
              </a:solidFill>
            </a:endParaRPr>
          </a:p>
        </p:txBody>
      </p:sp>
    </p:spTree>
    <p:extLst>
      <p:ext uri="{BB962C8B-B14F-4D97-AF65-F5344CB8AC3E}">
        <p14:creationId xmlns:p14="http://schemas.microsoft.com/office/powerpoint/2010/main" val="6905792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6600" b="1" u="sng" smtClean="0">
                <a:solidFill>
                  <a:srgbClr val="FFFF00"/>
                </a:solidFill>
                <a:effectLst>
                  <a:outerShdw blurRad="38100" dist="38100" dir="2700000" algn="tl">
                    <a:srgbClr val="000000">
                      <a:alpha val="43137"/>
                    </a:srgbClr>
                  </a:outerShdw>
                </a:effectLst>
                <a:latin typeface="+mj-lt"/>
              </a:rPr>
              <a:t>Alleluia-alleluia:</a:t>
            </a:r>
            <a:r>
              <a:rPr lang="en-US" sz="6600" b="1" smtClean="0">
                <a:solidFill>
                  <a:srgbClr val="003366"/>
                </a:solidFill>
                <a:effectLst>
                  <a:outerShdw blurRad="38100" dist="38100" dir="2700000" algn="tl">
                    <a:srgbClr val="000000">
                      <a:alpha val="43137"/>
                    </a:srgbClr>
                  </a:outerShdw>
                </a:effectLst>
                <a:latin typeface="+mj-lt"/>
              </a:rPr>
              <a:t> </a:t>
            </a:r>
            <a:r>
              <a:rPr lang="en-US" sz="6600" b="1" smtClean="0">
                <a:solidFill>
                  <a:schemeClr val="bg1"/>
                </a:solidFill>
                <a:effectLst>
                  <a:outerShdw blurRad="38100" dist="38100" dir="2700000" algn="tl">
                    <a:srgbClr val="000000">
                      <a:alpha val="43137"/>
                    </a:srgbClr>
                  </a:outerShdw>
                </a:effectLst>
                <a:latin typeface="+mj-lt"/>
              </a:rPr>
              <a:t>Thưa Thầy, Thầy biết rõ mọi sự; Thầy biết con yêu mến Thầy. </a:t>
            </a:r>
            <a:r>
              <a:rPr lang="en-US" sz="6600" b="1" u="sng" smtClean="0">
                <a:solidFill>
                  <a:srgbClr val="FFFF00"/>
                </a:solidFill>
                <a:effectLst>
                  <a:outerShdw blurRad="38100" dist="38100" dir="2700000" algn="tl">
                    <a:srgbClr val="000000">
                      <a:alpha val="43137"/>
                    </a:srgbClr>
                  </a:outerShdw>
                </a:effectLst>
                <a:latin typeface="+mj-lt"/>
              </a:rPr>
              <a:t>Alleluia.</a:t>
            </a:r>
            <a:endParaRPr lang="en-US" sz="6600" b="1" u="sng">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138133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40884202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264347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264347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7344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62549"/>
          </a:xfrm>
        </p:spPr>
        <p:txBody>
          <a:bodyPr>
            <a:normAutofit/>
          </a:bodyPr>
          <a:lstStyle/>
          <a:p>
            <a:r>
              <a:rPr lang="en-US" sz="6000" b="1" smtClean="0">
                <a:solidFill>
                  <a:srgbClr val="FFFF00"/>
                </a:solidFill>
                <a:effectLst>
                  <a:outerShdw blurRad="38100" dist="38100" dir="2700000" algn="tl">
                    <a:srgbClr val="000000">
                      <a:alpha val="43137"/>
                    </a:srgbClr>
                  </a:outerShdw>
                </a:effectLst>
                <a:latin typeface="+mj-lt"/>
              </a:rPr>
              <a:t>THÁNH LỄ CHÍNH NGÀY</a:t>
            </a:r>
            <a:endParaRPr lang="en-US" sz="6000" b="1">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187083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1967827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72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7200" b="1">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31443597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Chủ tế:</a:t>
            </a:r>
            <a:r>
              <a:rPr lang="en-US" sz="4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a:solidFill>
                  <a:srgbClr val="FFFF00"/>
                </a:solidFill>
                <a:effectLst>
                  <a:outerShdw blurRad="38100" dist="38100" dir="2700000" algn="tl">
                    <a:srgbClr val="000000">
                      <a:alpha val="43137"/>
                    </a:srgbClr>
                  </a:outerShdw>
                </a:effectLst>
                <a:latin typeface="+mj-lt"/>
                <a:cs typeface="Times New Roman" panose="02020603050405020304" pitchFamily="18" charset="0"/>
              </a:rPr>
              <a:t>Vinh danh Thiên Chúa trên các tầng trời.</a:t>
            </a:r>
            <a:br>
              <a:rPr lang="en-US" sz="5400" b="1" i="1">
                <a:solidFill>
                  <a:srgbClr val="FFFF00"/>
                </a:solidFill>
                <a:effectLst>
                  <a:outerShdw blurRad="38100" dist="38100" dir="2700000" algn="tl">
                    <a:srgbClr val="000000">
                      <a:alpha val="43137"/>
                    </a:srgbClr>
                  </a:outerShdw>
                </a:effectLst>
                <a:latin typeface="+mj-lt"/>
                <a:cs typeface="Times New Roman" panose="02020603050405020304" pitchFamily="18" charset="0"/>
              </a:rPr>
            </a:br>
            <a:r>
              <a:rPr lang="vi-VN" sz="54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A+B:</a:t>
            </a:r>
            <a:r>
              <a:rPr lang="vi-VN"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vi-VN"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Và bình an dưới thế cho người thiện tâm</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a:t>
            </a:r>
            <a:endParaRPr lang="vi-VN" sz="5400" b="1">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3698418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2662767797"/>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 con ca ngợi Chúa.</a:t>
            </a:r>
          </a:p>
          <a:p>
            <a:pPr algn="l" eaLnBrk="1" hangingPunct="1">
              <a:lnSpc>
                <a:spcPct val="140000"/>
              </a:lnSpc>
            </a:pPr>
            <a:r>
              <a:rPr lang="en-US" sz="50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 con chúc tụng Chúa. </a:t>
            </a:r>
            <a:b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br>
            <a:r>
              <a:rPr lang="en-US" sz="5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 con thờ lạy Chúa. </a:t>
            </a:r>
          </a:p>
          <a:p>
            <a:pPr algn="l" eaLnBrk="1" hangingPunct="1">
              <a:lnSpc>
                <a:spcPct val="140000"/>
              </a:lnSpc>
            </a:pPr>
            <a:r>
              <a:rPr lang="en-US" sz="50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 con tôn vinh Chúa.</a:t>
            </a:r>
          </a:p>
        </p:txBody>
      </p:sp>
    </p:spTree>
    <p:extLst>
      <p:ext uri="{BB962C8B-B14F-4D97-AF65-F5344CB8AC3E}">
        <p14:creationId xmlns:p14="http://schemas.microsoft.com/office/powerpoint/2010/main" val="14223415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Chúng con cảm tạ Chúa vì vinh quang cao cả Chúa.</a:t>
            </a:r>
          </a:p>
          <a:p>
            <a:pPr marL="0" indent="0" algn="just" eaLnBrk="1" hangingPunct="1">
              <a:lnSpc>
                <a:spcPct val="140000"/>
              </a:lnSpc>
              <a:buFontTx/>
              <a:buNone/>
            </a:pP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Lạy Chúa là Thiên Chúa, là Vua trên trời, là Chúa Cha toàn năng.</a:t>
            </a:r>
          </a:p>
        </p:txBody>
      </p:sp>
    </p:spTree>
    <p:extLst>
      <p:ext uri="{BB962C8B-B14F-4D97-AF65-F5344CB8AC3E}">
        <p14:creationId xmlns:p14="http://schemas.microsoft.com/office/powerpoint/2010/main" val="26310918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Lạy con một Thiên Chúa,</a:t>
            </a:r>
            <a:r>
              <a:rPr lang="en-US"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smtClean="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 Giêsu Kitô.</a:t>
            </a:r>
          </a:p>
          <a:p>
            <a:pPr marL="0" indent="0" algn="just" eaLnBrk="1" hangingPunct="1">
              <a:lnSpc>
                <a:spcPct val="145000"/>
              </a:lnSpc>
              <a:buFontTx/>
              <a:buNone/>
            </a:pP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Lạy Chúa là Thiên Chúa, là Chiên Thiên Chúa là Con Đức Chúa Cha.</a:t>
            </a:r>
          </a:p>
        </p:txBody>
      </p:sp>
    </p:spTree>
    <p:extLst>
      <p:ext uri="{BB962C8B-B14F-4D97-AF65-F5344CB8AC3E}">
        <p14:creationId xmlns:p14="http://schemas.microsoft.com/office/powerpoint/2010/main" val="17050786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 xóa tội trần gian, xin thương xót chúng con.</a:t>
            </a:r>
          </a:p>
          <a:p>
            <a:pPr marL="0" indent="0" algn="just" eaLnBrk="1" hangingPunct="1">
              <a:lnSpc>
                <a:spcPct val="145000"/>
              </a:lnSpc>
              <a:buFontTx/>
              <a:buNone/>
            </a:pPr>
            <a:r>
              <a:rPr lang="en-US" sz="5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en-US"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 xóa tội trần gian, xin nhậm lời chúng con cầu khẩn.</a:t>
            </a:r>
          </a:p>
        </p:txBody>
      </p:sp>
    </p:spTree>
    <p:extLst>
      <p:ext uri="{BB962C8B-B14F-4D97-AF65-F5344CB8AC3E}">
        <p14:creationId xmlns:p14="http://schemas.microsoft.com/office/powerpoint/2010/main" val="8084166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Chúa ngự bên hữu Đức Chúa Cha, xin thương xót chúng con.</a:t>
            </a:r>
          </a:p>
          <a:p>
            <a:pPr marL="0" indent="0" algn="just" eaLnBrk="1" hangingPunct="1">
              <a:lnSpc>
                <a:spcPct val="150000"/>
              </a:lnSpc>
              <a:buFontTx/>
              <a:buNone/>
            </a:pPr>
            <a:r>
              <a:rPr lang="vi-VN" sz="48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r>
              <a:rPr lang="vi-VN"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Vì lạy </a:t>
            </a:r>
            <a:r>
              <a:rPr lang="vi-VN" sz="4800" b="1">
                <a:solidFill>
                  <a:srgbClr val="FFFF00"/>
                </a:solidFill>
                <a:effectLst>
                  <a:outerShdw blurRad="38100" dist="38100" dir="2700000" algn="tl">
                    <a:srgbClr val="000000">
                      <a:alpha val="43137"/>
                    </a:srgbClr>
                  </a:outerShdw>
                </a:effectLst>
                <a:latin typeface="+mj-lt"/>
                <a:cs typeface="Times New Roman" panose="02020603050405020304" pitchFamily="18" charset="0"/>
              </a:rPr>
              <a:t>Chúa Giêsu Kitô, </a:t>
            </a:r>
            <a:r>
              <a:rPr lang="vi-VN" sz="48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6095298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a:t>
            </a:r>
            <a:r>
              <a:rPr lang="en-US"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B</a:t>
            </a: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t>
            </a:r>
            <a:r>
              <a:rPr lang="vi-VN" sz="4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vi-VN" sz="4400" b="1">
                <a:solidFill>
                  <a:schemeClr val="bg1"/>
                </a:solidFill>
                <a:effectLst>
                  <a:outerShdw blurRad="38100" dist="38100" dir="2700000" algn="tl">
                    <a:srgbClr val="000000">
                      <a:alpha val="43137"/>
                    </a:srgbClr>
                  </a:outerShdw>
                </a:effectLst>
                <a:latin typeface="+mj-lt"/>
                <a:cs typeface="Times New Roman" panose="02020603050405020304" pitchFamily="18" charset="0"/>
              </a:rPr>
              <a:t>Cùng Đức Chúa Thánh Thần trong vinh quang Đức Chúa Cha. </a:t>
            </a:r>
          </a:p>
          <a:p>
            <a:pPr marL="0" indent="0" algn="just" eaLnBrk="1" hangingPunct="1">
              <a:lnSpc>
                <a:spcPct val="140000"/>
              </a:lnSpc>
              <a:buFontTx/>
              <a:buNone/>
            </a:pPr>
            <a:r>
              <a:rPr lang="vi-VN" sz="4400" b="1" u="sng">
                <a:solidFill>
                  <a:srgbClr val="FFFF00"/>
                </a:solidFill>
                <a:effectLst>
                  <a:outerShdw blurRad="38100" dist="38100" dir="2700000" algn="tl">
                    <a:srgbClr val="000000">
                      <a:alpha val="43137"/>
                    </a:srgbClr>
                  </a:outerShdw>
                </a:effectLst>
                <a:latin typeface="+mj-lt"/>
                <a:cs typeface="Times New Roman" panose="02020603050405020304" pitchFamily="18" charset="0"/>
              </a:rPr>
              <a:t>Amen.</a:t>
            </a:r>
          </a:p>
        </p:txBody>
      </p:sp>
    </p:spTree>
    <p:extLst>
      <p:ext uri="{BB962C8B-B14F-4D97-AF65-F5344CB8AC3E}">
        <p14:creationId xmlns:p14="http://schemas.microsoft.com/office/powerpoint/2010/main" val="21441705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76200" y="3943350"/>
            <a:ext cx="8401659" cy="1077218"/>
          </a:xfrm>
          <a:prstGeom prst="rect">
            <a:avLst/>
          </a:prstGeom>
        </p:spPr>
        <p:txBody>
          <a:bodyPr wrap="none">
            <a:spAutoFit/>
          </a:bodyPr>
          <a:lstStyle/>
          <a:p>
            <a:r>
              <a:rPr lang="en-US" sz="3200" smtClean="0">
                <a:solidFill>
                  <a:srgbClr val="FFFF00"/>
                </a:solidFill>
              </a:rPr>
              <a:t>Thánh vịnh 33</a:t>
            </a:r>
          </a:p>
          <a:p>
            <a:r>
              <a:rPr lang="vi-VN" sz="3200">
                <a:solidFill>
                  <a:srgbClr val="FFFF00"/>
                </a:solidFill>
              </a:rPr>
              <a:t>Chúa đã giải thoát tôi khỏi mọi nỗi kinh hoàng.</a:t>
            </a:r>
          </a:p>
        </p:txBody>
      </p:sp>
      <p:sp>
        <p:nvSpPr>
          <p:cNvPr id="5" name="Rectangle 4"/>
          <p:cNvSpPr/>
          <p:nvPr/>
        </p:nvSpPr>
        <p:spPr>
          <a:xfrm>
            <a:off x="152400" y="285751"/>
            <a:ext cx="7543800" cy="954107"/>
          </a:xfrm>
          <a:prstGeom prst="rect">
            <a:avLst/>
          </a:prstGeom>
        </p:spPr>
        <p:txBody>
          <a:bodyPr wrap="square">
            <a:spAutoFit/>
          </a:bodyPr>
          <a:lstStyle/>
          <a:p>
            <a:r>
              <a:rPr lang="en-US" sz="2800" smtClean="0">
                <a:solidFill>
                  <a:srgbClr val="FFFF00"/>
                </a:solidFill>
              </a:rPr>
              <a:t>Bài đọc 1</a:t>
            </a:r>
          </a:p>
          <a:p>
            <a:r>
              <a:rPr lang="en-US" sz="2800" smtClean="0">
                <a:solidFill>
                  <a:srgbClr val="FFFF00"/>
                </a:solidFill>
              </a:rPr>
              <a:t>Bài trích sách Công vụ Tông Đồ.</a:t>
            </a:r>
            <a:endParaRPr lang="vi-VN" sz="2800">
              <a:solidFill>
                <a:srgbClr val="FFFF00"/>
              </a:solidFill>
            </a:endParaRPr>
          </a:p>
        </p:txBody>
      </p:sp>
    </p:spTree>
    <p:extLst>
      <p:ext uri="{BB962C8B-B14F-4D97-AF65-F5344CB8AC3E}">
        <p14:creationId xmlns:p14="http://schemas.microsoft.com/office/powerpoint/2010/main" val="69057922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8000" b="1" u="sng" smtClean="0">
                <a:solidFill>
                  <a:schemeClr val="bg1"/>
                </a:solidFill>
                <a:effectLst>
                  <a:outerShdw blurRad="38100" dist="38100" dir="2700000" algn="tl">
                    <a:srgbClr val="000000">
                      <a:alpha val="43137"/>
                    </a:srgbClr>
                  </a:outerShdw>
                </a:effectLst>
                <a:latin typeface="+mj-lt"/>
              </a:rPr>
              <a:t>Đáp ca:</a:t>
            </a:r>
            <a:r>
              <a:rPr lang="en-US" sz="8000" b="1" smtClean="0">
                <a:solidFill>
                  <a:schemeClr val="bg1"/>
                </a:solidFill>
                <a:effectLst>
                  <a:outerShdw blurRad="38100" dist="38100" dir="2700000" algn="tl">
                    <a:srgbClr val="000000">
                      <a:alpha val="43137"/>
                    </a:srgbClr>
                  </a:outerShdw>
                </a:effectLst>
                <a:latin typeface="+mj-lt"/>
              </a:rPr>
              <a:t> Chúa đã giải thoát tôi khỏi mọi nỗi kinh hoàng.</a:t>
            </a:r>
            <a:endParaRPr lang="en-US" sz="8000" b="1">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0542606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4719635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76200" y="3943350"/>
            <a:ext cx="4844596" cy="1077218"/>
          </a:xfrm>
          <a:prstGeom prst="rect">
            <a:avLst/>
          </a:prstGeom>
        </p:spPr>
        <p:txBody>
          <a:bodyPr wrap="none">
            <a:spAutoFit/>
          </a:bodyPr>
          <a:lstStyle/>
          <a:p>
            <a:r>
              <a:rPr lang="en-US" sz="3200" smtClean="0">
                <a:solidFill>
                  <a:srgbClr val="FFFF00"/>
                </a:solidFill>
              </a:rPr>
              <a:t>Tôi chỉ còn đợi vòng hoa</a:t>
            </a:r>
          </a:p>
          <a:p>
            <a:r>
              <a:rPr lang="en-US" sz="3200" smtClean="0">
                <a:solidFill>
                  <a:srgbClr val="FFFF00"/>
                </a:solidFill>
              </a:rPr>
              <a:t>dành cho người công chính</a:t>
            </a:r>
            <a:endParaRPr lang="vi-VN" sz="3200">
              <a:solidFill>
                <a:srgbClr val="FFFF00"/>
              </a:solidFill>
            </a:endParaRPr>
          </a:p>
        </p:txBody>
      </p:sp>
      <p:sp>
        <p:nvSpPr>
          <p:cNvPr id="5" name="Rectangle 4"/>
          <p:cNvSpPr/>
          <p:nvPr/>
        </p:nvSpPr>
        <p:spPr>
          <a:xfrm>
            <a:off x="152400" y="285751"/>
            <a:ext cx="7543800" cy="1384995"/>
          </a:xfrm>
          <a:prstGeom prst="rect">
            <a:avLst/>
          </a:prstGeom>
        </p:spPr>
        <p:txBody>
          <a:bodyPr wrap="square">
            <a:spAutoFit/>
          </a:bodyPr>
          <a:lstStyle/>
          <a:p>
            <a:r>
              <a:rPr lang="en-US" sz="2800" smtClean="0">
                <a:solidFill>
                  <a:srgbClr val="FFFF00"/>
                </a:solidFill>
              </a:rPr>
              <a:t>Bài đọc 2</a:t>
            </a:r>
          </a:p>
          <a:p>
            <a:r>
              <a:rPr lang="en-US" sz="2800" smtClean="0">
                <a:solidFill>
                  <a:srgbClr val="FFFF00"/>
                </a:solidFill>
              </a:rPr>
              <a:t>Bài trích thư thứ hai của thánh Phaôlô tông đồ gửi ông Timôthê.</a:t>
            </a:r>
            <a:endParaRPr lang="vi-VN" sz="2800">
              <a:solidFill>
                <a:srgbClr val="FFFF00"/>
              </a:solidFill>
            </a:endParaRPr>
          </a:p>
        </p:txBody>
      </p:sp>
    </p:spTree>
    <p:extLst>
      <p:ext uri="{BB962C8B-B14F-4D97-AF65-F5344CB8AC3E}">
        <p14:creationId xmlns:p14="http://schemas.microsoft.com/office/powerpoint/2010/main" val="690579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4066931748"/>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62549"/>
          </a:xfrm>
        </p:spPr>
        <p:txBody>
          <a:bodyPr>
            <a:noAutofit/>
          </a:bodyPr>
          <a:lstStyle/>
          <a:p>
            <a:pPr algn="just"/>
            <a:r>
              <a:rPr lang="en-US" sz="5400" b="1" u="sng" smtClean="0">
                <a:solidFill>
                  <a:srgbClr val="FFFF00"/>
                </a:solidFill>
                <a:effectLst>
                  <a:outerShdw blurRad="38100" dist="38100" dir="2700000" algn="tl">
                    <a:srgbClr val="000000">
                      <a:alpha val="43137"/>
                    </a:srgbClr>
                  </a:outerShdw>
                </a:effectLst>
                <a:latin typeface="+mj-lt"/>
              </a:rPr>
              <a:t>Alleluia-alleluia:</a:t>
            </a:r>
            <a:r>
              <a:rPr lang="en-US" sz="5400" b="1" smtClean="0">
                <a:solidFill>
                  <a:srgbClr val="003366"/>
                </a:solidFill>
                <a:effectLst>
                  <a:outerShdw blurRad="38100" dist="38100" dir="2700000" algn="tl">
                    <a:srgbClr val="000000">
                      <a:alpha val="43137"/>
                    </a:srgbClr>
                  </a:outerShdw>
                </a:effectLst>
                <a:latin typeface="+mj-lt"/>
              </a:rPr>
              <a:t> </a:t>
            </a:r>
            <a:r>
              <a:rPr lang="en-US" sz="5400" b="1" smtClean="0">
                <a:solidFill>
                  <a:schemeClr val="bg1"/>
                </a:solidFill>
                <a:effectLst>
                  <a:outerShdw blurRad="38100" dist="38100" dir="2700000" algn="tl">
                    <a:srgbClr val="000000">
                      <a:alpha val="43137"/>
                    </a:srgbClr>
                  </a:outerShdw>
                </a:effectLst>
                <a:latin typeface="+mj-lt"/>
              </a:rPr>
              <a:t>Anh là Phêrô, nghĩa là Tảng Đá, trên tảng đá này, Thầy sẽ xây Hội Thánh của Thầy, và quyền lực tử thần sẽ không thắng nổi,</a:t>
            </a:r>
            <a:r>
              <a:rPr lang="en-US" sz="5400" b="1" smtClean="0">
                <a:solidFill>
                  <a:srgbClr val="003366"/>
                </a:solidFill>
                <a:effectLst>
                  <a:outerShdw blurRad="38100" dist="38100" dir="2700000" algn="tl">
                    <a:srgbClr val="000000">
                      <a:alpha val="43137"/>
                    </a:srgbClr>
                  </a:outerShdw>
                </a:effectLst>
                <a:latin typeface="+mj-lt"/>
              </a:rPr>
              <a:t> </a:t>
            </a:r>
            <a:r>
              <a:rPr lang="en-US" sz="5400" b="1" u="sng" smtClean="0">
                <a:solidFill>
                  <a:srgbClr val="FFFF00"/>
                </a:solidFill>
                <a:effectLst>
                  <a:outerShdw blurRad="38100" dist="38100" dir="2700000" algn="tl">
                    <a:srgbClr val="000000">
                      <a:alpha val="43137"/>
                    </a:srgbClr>
                  </a:outerShdw>
                </a:effectLst>
                <a:latin typeface="+mj-lt"/>
              </a:rPr>
              <a:t>Alleluia.</a:t>
            </a:r>
            <a:endParaRPr lang="en-US" sz="5400" b="1" u="sng">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6709347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18331711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77909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338764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7326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NĂM</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X</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II</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 </a:t>
            </a:r>
            <a:endParaRPr lang="vi-VN"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THƯỜNG NIÊN</a:t>
            </a:r>
          </a:p>
        </p:txBody>
      </p:sp>
    </p:spTree>
    <p:extLst>
      <p:ext uri="{BB962C8B-B14F-4D97-AF65-F5344CB8AC3E}">
        <p14:creationId xmlns:p14="http://schemas.microsoft.com/office/powerpoint/2010/main" val="2638065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4378151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76200" y="3943350"/>
            <a:ext cx="5751896" cy="1077218"/>
          </a:xfrm>
          <a:prstGeom prst="rect">
            <a:avLst/>
          </a:prstGeom>
        </p:spPr>
        <p:txBody>
          <a:bodyPr wrap="none">
            <a:spAutoFit/>
          </a:bodyPr>
          <a:lstStyle/>
          <a:p>
            <a:r>
              <a:rPr lang="en-US" sz="3200" smtClean="0">
                <a:solidFill>
                  <a:srgbClr val="FFFF00"/>
                </a:solidFill>
              </a:rPr>
              <a:t>Thánh vịnh 105.</a:t>
            </a:r>
          </a:p>
          <a:p>
            <a:r>
              <a:rPr lang="vi-VN" sz="3200">
                <a:solidFill>
                  <a:srgbClr val="FFFF00"/>
                </a:solidFill>
              </a:rPr>
              <a:t>Hãy tạ ơn Chúa vì Chúa nhân từ.</a:t>
            </a:r>
          </a:p>
        </p:txBody>
      </p:sp>
      <p:sp>
        <p:nvSpPr>
          <p:cNvPr id="5" name="Rectangle 4"/>
          <p:cNvSpPr/>
          <p:nvPr/>
        </p:nvSpPr>
        <p:spPr>
          <a:xfrm>
            <a:off x="152400" y="285751"/>
            <a:ext cx="7543800" cy="523220"/>
          </a:xfrm>
          <a:prstGeom prst="rect">
            <a:avLst/>
          </a:prstGeom>
        </p:spPr>
        <p:txBody>
          <a:bodyPr wrap="square">
            <a:spAutoFit/>
          </a:bodyPr>
          <a:lstStyle/>
          <a:p>
            <a:r>
              <a:rPr lang="en-US" sz="2800" smtClean="0">
                <a:solidFill>
                  <a:srgbClr val="FFFF00"/>
                </a:solidFill>
              </a:rPr>
              <a:t>Bài trích sách Sáng thế.</a:t>
            </a:r>
            <a:endParaRPr lang="vi-VN" sz="2800">
              <a:solidFill>
                <a:srgbClr val="FFFF00"/>
              </a:solidFill>
            </a:endParaRPr>
          </a:p>
        </p:txBody>
      </p:sp>
    </p:spTree>
    <p:extLst>
      <p:ext uri="{BB962C8B-B14F-4D97-AF65-F5344CB8AC3E}">
        <p14:creationId xmlns:p14="http://schemas.microsoft.com/office/powerpoint/2010/main" val="6905792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8000" b="1" smtClean="0">
                <a:solidFill>
                  <a:schemeClr val="bg1"/>
                </a:solidFill>
                <a:effectLst>
                  <a:outerShdw blurRad="38100" dist="38100" dir="2700000" algn="tl">
                    <a:srgbClr val="000000">
                      <a:alpha val="43137"/>
                    </a:srgbClr>
                  </a:outerShdw>
                </a:effectLst>
                <a:latin typeface="+mj-lt"/>
                <a:cs typeface="Times New Roman" pitchFamily="18" charset="0"/>
              </a:rPr>
              <a:t>Hãy tạ ơn Chúa vì Chúa nhân từ.</a:t>
            </a:r>
            <a:endParaRPr lang="en-US" sz="80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8059591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5400" b="1" smtClean="0">
                <a:solidFill>
                  <a:schemeClr val="bg1"/>
                </a:solidFill>
                <a:effectLst>
                  <a:outerShdw blurRad="38100" dist="38100" dir="2700000" algn="tl">
                    <a:srgbClr val="000000">
                      <a:alpha val="43137"/>
                    </a:srgbClr>
                  </a:outerShdw>
                </a:effectLst>
                <a:latin typeface="+mj-lt"/>
                <a:cs typeface="Times New Roman" pitchFamily="18" charset="0"/>
              </a:rPr>
              <a:t>Chúa nói: “Ai yêu mến Thầy, thì sẽ giữ lời Thầy. Cha Thầy sẽ yêu mến người ấy. Cha Thầy và Thầy sẽ đến với người ấy.”</a:t>
            </a:r>
            <a:endParaRPr lang="en-US" sz="54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895668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63695433"/>
      </p:ext>
    </p:extLst>
  </p:cSld>
  <p:clrMapOvr>
    <a:masterClrMapping/>
  </p:clrMapOvr>
  <p:transition spd="slow"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4482120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584800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2676587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846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SÁU</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X</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II</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 </a:t>
            </a:r>
            <a:endParaRPr lang="vi-VN"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THƯỜNG NIÊN</a:t>
            </a:r>
          </a:p>
        </p:txBody>
      </p:sp>
    </p:spTree>
    <p:extLst>
      <p:ext uri="{BB962C8B-B14F-4D97-AF65-F5344CB8AC3E}">
        <p14:creationId xmlns:p14="http://schemas.microsoft.com/office/powerpoint/2010/main" val="8801473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43781519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76200" y="3486150"/>
            <a:ext cx="5334000" cy="1569660"/>
          </a:xfrm>
          <a:prstGeom prst="rect">
            <a:avLst/>
          </a:prstGeom>
        </p:spPr>
        <p:txBody>
          <a:bodyPr wrap="square">
            <a:spAutoFit/>
          </a:bodyPr>
          <a:lstStyle/>
          <a:p>
            <a:r>
              <a:rPr lang="en-US" sz="3200" smtClean="0">
                <a:solidFill>
                  <a:srgbClr val="FFFF00"/>
                </a:solidFill>
              </a:rPr>
              <a:t>Thánh vịnh 127.</a:t>
            </a:r>
          </a:p>
          <a:p>
            <a:r>
              <a:rPr lang="vi-VN" sz="3200">
                <a:solidFill>
                  <a:srgbClr val="FFFF00"/>
                </a:solidFill>
              </a:rPr>
              <a:t>Đó chính là phúc lộc </a:t>
            </a:r>
            <a:r>
              <a:rPr lang="vi-VN" sz="3200" smtClean="0">
                <a:solidFill>
                  <a:srgbClr val="FFFF00"/>
                </a:solidFill>
              </a:rPr>
              <a:t>Chúa</a:t>
            </a:r>
            <a:endParaRPr lang="en-US" sz="3200" smtClean="0">
              <a:solidFill>
                <a:srgbClr val="FFFF00"/>
              </a:solidFill>
            </a:endParaRPr>
          </a:p>
          <a:p>
            <a:r>
              <a:rPr lang="vi-VN" sz="3200" smtClean="0">
                <a:solidFill>
                  <a:srgbClr val="FFFF00"/>
                </a:solidFill>
              </a:rPr>
              <a:t>dành </a:t>
            </a:r>
            <a:r>
              <a:rPr lang="vi-VN" sz="3200">
                <a:solidFill>
                  <a:srgbClr val="FFFF00"/>
                </a:solidFill>
              </a:rPr>
              <a:t>cho kẻ kính sợ Người.</a:t>
            </a:r>
          </a:p>
        </p:txBody>
      </p:sp>
      <p:sp>
        <p:nvSpPr>
          <p:cNvPr id="5" name="Rectangle 4"/>
          <p:cNvSpPr/>
          <p:nvPr/>
        </p:nvSpPr>
        <p:spPr>
          <a:xfrm>
            <a:off x="152400" y="285751"/>
            <a:ext cx="7543800" cy="523220"/>
          </a:xfrm>
          <a:prstGeom prst="rect">
            <a:avLst/>
          </a:prstGeom>
        </p:spPr>
        <p:txBody>
          <a:bodyPr wrap="square">
            <a:spAutoFit/>
          </a:bodyPr>
          <a:lstStyle/>
          <a:p>
            <a:r>
              <a:rPr lang="en-US" sz="2800" smtClean="0">
                <a:solidFill>
                  <a:srgbClr val="FFFF00"/>
                </a:solidFill>
              </a:rPr>
              <a:t>Bài trích sách Sáng thế.</a:t>
            </a:r>
            <a:endParaRPr lang="vi-VN" sz="2800">
              <a:solidFill>
                <a:srgbClr val="FFFF00"/>
              </a:solidFill>
            </a:endParaRPr>
          </a:p>
        </p:txBody>
      </p:sp>
    </p:spTree>
    <p:extLst>
      <p:ext uri="{BB962C8B-B14F-4D97-AF65-F5344CB8AC3E}">
        <p14:creationId xmlns:p14="http://schemas.microsoft.com/office/powerpoint/2010/main" val="6905792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6600" b="1">
                <a:solidFill>
                  <a:schemeClr val="bg1"/>
                </a:solidFill>
                <a:effectLst>
                  <a:outerShdw blurRad="38100" dist="38100" dir="2700000" algn="tl">
                    <a:srgbClr val="000000">
                      <a:alpha val="43137"/>
                    </a:srgbClr>
                  </a:outerShdw>
                </a:effectLst>
                <a:latin typeface="+mj-lt"/>
                <a:cs typeface="Times New Roman" pitchFamily="18" charset="0"/>
              </a:rPr>
              <a:t>Đó chính là phúc lộc Chúa dành cho kẻ kính sợ Người.</a:t>
            </a:r>
            <a:endParaRPr lang="en-US" sz="66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13679889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7200" b="1">
                <a:solidFill>
                  <a:schemeClr val="bg1"/>
                </a:solidFill>
                <a:effectLst>
                  <a:outerShdw blurRad="38100" dist="38100" dir="2700000" algn="tl">
                    <a:srgbClr val="000000">
                      <a:alpha val="43137"/>
                    </a:srgbClr>
                  </a:outerShdw>
                </a:effectLst>
                <a:latin typeface="+mj-lt"/>
                <a:cs typeface="Times New Roman" pitchFamily="18" charset="0"/>
              </a:rPr>
              <a:t>Đức Ki-tô đã mang lấy các tật nguyền của ta, và gánh lấy các bệnh hoạn của ta.</a:t>
            </a:r>
            <a:endParaRPr lang="en-US" sz="72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1940505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249671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TotalTime>
  <Words>1194</Words>
  <Application>Microsoft Office PowerPoint</Application>
  <PresentationFormat>On-screen Show (16:9)</PresentationFormat>
  <Paragraphs>171</Paragraphs>
  <Slides>111</Slides>
  <Notes>0</Notes>
  <HiddenSlides>0</HiddenSlides>
  <MMClips>0</MMClips>
  <ScaleCrop>false</ScaleCrop>
  <HeadingPairs>
    <vt:vector size="4" baseType="variant">
      <vt:variant>
        <vt:lpstr>Theme</vt:lpstr>
      </vt:variant>
      <vt:variant>
        <vt:i4>29</vt:i4>
      </vt:variant>
      <vt:variant>
        <vt:lpstr>Slide Titles</vt:lpstr>
      </vt:variant>
      <vt:variant>
        <vt:i4>111</vt:i4>
      </vt:variant>
    </vt:vector>
  </HeadingPairs>
  <TitlesOfParts>
    <vt:vector size="140"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36_Default Design</vt:lpstr>
      <vt:lpstr>20_Office Theme</vt:lpstr>
      <vt:lpstr>21_Office Theme</vt:lpstr>
      <vt:lpstr>22_Office Theme</vt:lpstr>
      <vt:lpstr>23_Office Theme</vt:lpstr>
      <vt:lpstr>24_Office Theme</vt:lpstr>
      <vt:lpstr>25_Office Theme</vt:lpstr>
      <vt:lpstr>26_Office Theme</vt:lpstr>
      <vt:lpstr>27_Office Theme</vt:lpstr>
      <vt:lpstr>PowerPoint Presentation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NĂM NGÀY 29-06 THÁNH PHÊ RÔ VÀ THÁNH PHAO LÔ  TÔNG ĐỒ THÁNH LỄ VỌNG </vt:lpstr>
      <vt:lpstr>PowerPoint Presentation</vt:lpstr>
      <vt:lpstr> </vt:lpstr>
      <vt:lpstr> </vt:lpstr>
      <vt:lpstr> </vt:lpstr>
      <vt:lpstr> </vt:lpstr>
      <vt:lpstr> </vt:lpstr>
      <vt:lpstr> </vt:lpstr>
      <vt:lpstr> </vt:lpstr>
      <vt:lpstr> </vt:lpstr>
      <vt:lpstr>PowerPoint Presentation</vt:lpstr>
      <vt:lpstr>Đáp ca: Tiếng các ngài đã vang dội khắp hoàn cầu.</vt:lpstr>
      <vt:lpstr>PowerPoint Presentation</vt:lpstr>
      <vt:lpstr>PowerPoint Presentation</vt:lpstr>
      <vt:lpstr>Alleluia-alleluia: Thưa Thầy, Thầy biết rõ mọi sự; Thầy biết con yêu mến Thầy. Alleluia.</vt:lpstr>
      <vt:lpstr>PowerPoint Presentation</vt:lpstr>
      <vt:lpstr>PowerPoint Presentation</vt:lpstr>
      <vt:lpstr>PowerPoint Presentation</vt:lpstr>
      <vt:lpstr>PowerPoint Presentation</vt:lpstr>
      <vt:lpstr>THÁNH LỄ CHÍNH NGÀY</vt:lpstr>
      <vt:lpstr>PowerPoint Presentation</vt:lpstr>
      <vt:lpstr> </vt:lpstr>
      <vt:lpstr> </vt:lpstr>
      <vt:lpstr> </vt:lpstr>
      <vt:lpstr> </vt:lpstr>
      <vt:lpstr> </vt:lpstr>
      <vt:lpstr> </vt:lpstr>
      <vt:lpstr> </vt:lpstr>
      <vt:lpstr> </vt:lpstr>
      <vt:lpstr>PowerPoint Presentation</vt:lpstr>
      <vt:lpstr>Đáp ca: Chúa đã giải thoát tôi khỏi mọi nỗi kinh hoàng.</vt:lpstr>
      <vt:lpstr>PowerPoint Presentation</vt:lpstr>
      <vt:lpstr>PowerPoint Presentation</vt:lpstr>
      <vt:lpstr>Alleluia-alleluia: Anh là Phêrô, nghĩa là Tảng Đá, trên tảng đá này, Thầy sẽ xây Hội Thánh của Thầy, và quyền lực tử thần sẽ không thắng nổi, Alleluia.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Hung Nam</cp:lastModifiedBy>
  <cp:revision>49</cp:revision>
  <dcterms:created xsi:type="dcterms:W3CDTF">2022-10-30T00:36:35Z</dcterms:created>
  <dcterms:modified xsi:type="dcterms:W3CDTF">2023-05-23T05:01:44Z</dcterms:modified>
</cp:coreProperties>
</file>