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 id="2147483960" r:id="rId27"/>
  </p:sldMasterIdLst>
  <p:sldIdLst>
    <p:sldId id="261" r:id="rId28"/>
    <p:sldId id="304" r:id="rId29"/>
    <p:sldId id="305" r:id="rId30"/>
    <p:sldId id="306" r:id="rId31"/>
    <p:sldId id="307" r:id="rId32"/>
    <p:sldId id="308" r:id="rId33"/>
    <p:sldId id="309" r:id="rId34"/>
    <p:sldId id="310" r:id="rId35"/>
    <p:sldId id="311" r:id="rId36"/>
    <p:sldId id="266" r:id="rId37"/>
    <p:sldId id="299" r:id="rId38"/>
    <p:sldId id="300" r:id="rId39"/>
    <p:sldId id="346" r:id="rId40"/>
    <p:sldId id="347" r:id="rId41"/>
    <p:sldId id="348" r:id="rId42"/>
    <p:sldId id="349" r:id="rId43"/>
    <p:sldId id="350" r:id="rId44"/>
    <p:sldId id="351" r:id="rId45"/>
    <p:sldId id="352" r:id="rId46"/>
    <p:sldId id="353" r:id="rId47"/>
    <p:sldId id="312" r:id="rId48"/>
    <p:sldId id="301" r:id="rId49"/>
    <p:sldId id="302" r:id="rId50"/>
    <p:sldId id="345" r:id="rId51"/>
    <p:sldId id="313" r:id="rId52"/>
    <p:sldId id="314" r:id="rId53"/>
    <p:sldId id="303" r:id="rId54"/>
    <p:sldId id="256" r:id="rId55"/>
    <p:sldId id="318" r:id="rId56"/>
    <p:sldId id="315" r:id="rId57"/>
    <p:sldId id="257" r:id="rId58"/>
    <p:sldId id="258" r:id="rId59"/>
    <p:sldId id="319" r:id="rId60"/>
    <p:sldId id="316" r:id="rId61"/>
    <p:sldId id="317" r:id="rId62"/>
    <p:sldId id="259" r:id="rId63"/>
    <p:sldId id="267" r:id="rId64"/>
    <p:sldId id="343" r:id="rId65"/>
    <p:sldId id="330" r:id="rId66"/>
    <p:sldId id="293" r:id="rId67"/>
    <p:sldId id="271" r:id="rId68"/>
    <p:sldId id="344" r:id="rId69"/>
    <p:sldId id="320" r:id="rId70"/>
    <p:sldId id="321" r:id="rId71"/>
    <p:sldId id="298" r:id="rId72"/>
    <p:sldId id="289" r:id="rId73"/>
    <p:sldId id="341" r:id="rId74"/>
    <p:sldId id="331" r:id="rId75"/>
    <p:sldId id="294" r:id="rId76"/>
    <p:sldId id="291" r:id="rId77"/>
    <p:sldId id="342" r:id="rId78"/>
    <p:sldId id="322" r:id="rId79"/>
    <p:sldId id="323" r:id="rId80"/>
    <p:sldId id="292" r:id="rId81"/>
    <p:sldId id="276" r:id="rId82"/>
    <p:sldId id="339" r:id="rId83"/>
    <p:sldId id="332" r:id="rId84"/>
    <p:sldId id="288" r:id="rId85"/>
    <p:sldId id="278" r:id="rId86"/>
    <p:sldId id="340" r:id="rId87"/>
    <p:sldId id="324" r:id="rId88"/>
    <p:sldId id="325" r:id="rId89"/>
    <p:sldId id="279" r:id="rId90"/>
    <p:sldId id="280" r:id="rId91"/>
    <p:sldId id="337" r:id="rId92"/>
    <p:sldId id="333" r:id="rId93"/>
    <p:sldId id="281" r:id="rId94"/>
    <p:sldId id="282" r:id="rId95"/>
    <p:sldId id="338" r:id="rId96"/>
    <p:sldId id="326" r:id="rId97"/>
    <p:sldId id="327" r:id="rId98"/>
    <p:sldId id="283" r:id="rId99"/>
    <p:sldId id="284" r:id="rId100"/>
    <p:sldId id="335" r:id="rId101"/>
    <p:sldId id="334" r:id="rId102"/>
    <p:sldId id="285" r:id="rId103"/>
    <p:sldId id="286" r:id="rId104"/>
    <p:sldId id="336" r:id="rId105"/>
    <p:sldId id="328" r:id="rId106"/>
    <p:sldId id="329" r:id="rId107"/>
    <p:sldId id="287" r:id="rId10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50" d="100"/>
          <a:sy n="150" d="100"/>
        </p:scale>
        <p:origin x="-898" y="-269"/>
      </p:cViewPr>
      <p:guideLst>
        <p:guide orient="horz" pos="1620"/>
        <p:guide pos="2880"/>
      </p:guideLst>
    </p:cSldViewPr>
  </p:slideViewPr>
  <p:outlineViewPr>
    <p:cViewPr>
      <p:scale>
        <a:sx n="33" d="100"/>
        <a:sy n="33" d="100"/>
      </p:scale>
      <p:origin x="0" y="196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2.xml"/><Relationship Id="rId107" Type="http://schemas.openxmlformats.org/officeDocument/2006/relationships/slide" Target="slides/slide80.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slide" Target="slides/slide47.xml"/><Relationship Id="rId79" Type="http://schemas.openxmlformats.org/officeDocument/2006/relationships/slide" Target="slides/slide52.xml"/><Relationship Id="rId87" Type="http://schemas.openxmlformats.org/officeDocument/2006/relationships/slide" Target="slides/slide60.xml"/><Relationship Id="rId102" Type="http://schemas.openxmlformats.org/officeDocument/2006/relationships/slide" Target="slides/slide75.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4.xml"/><Relationship Id="rId82" Type="http://schemas.openxmlformats.org/officeDocument/2006/relationships/slide" Target="slides/slide55.xml"/><Relationship Id="rId90" Type="http://schemas.openxmlformats.org/officeDocument/2006/relationships/slide" Target="slides/slide63.xml"/><Relationship Id="rId95" Type="http://schemas.openxmlformats.org/officeDocument/2006/relationships/slide" Target="slides/slide6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93" Type="http://schemas.openxmlformats.org/officeDocument/2006/relationships/slide" Target="slides/slide66.xml"/><Relationship Id="rId98"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slide" Target="slides/slide76.xml"/><Relationship Id="rId108" Type="http://schemas.openxmlformats.org/officeDocument/2006/relationships/slide" Target="slides/slide81.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slide" Target="slides/slide69.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presProps" Target="presProps.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87621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4654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8945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0529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2353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0076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6126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80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0385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994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48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067236"/>
      </p:ext>
    </p:extLst>
  </p:cSld>
  <p:clrMapOvr>
    <a:masterClrMapping/>
  </p:clrMapOvr>
  <p:transition spd="slow" advClick="0"/>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101931"/>
      </p:ext>
    </p:extLst>
  </p:cSld>
  <p:clrMapOvr>
    <a:masterClrMapping/>
  </p:clrMapOvr>
  <p:transition spd="slow" advClick="0"/>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699364"/>
      </p:ext>
    </p:extLst>
  </p:cSld>
  <p:clrMapOvr>
    <a:masterClrMapping/>
  </p:clrMapOvr>
  <p:transition spd="slow" advClick="0"/>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173779"/>
      </p:ext>
    </p:extLst>
  </p:cSld>
  <p:clrMapOvr>
    <a:masterClrMapping/>
  </p:clrMapOvr>
  <p:transition spd="slow" advClick="0"/>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549930"/>
      </p:ext>
    </p:extLst>
  </p:cSld>
  <p:clrMapOvr>
    <a:masterClrMapping/>
  </p:clrMapOvr>
  <p:transition spd="slow"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11959"/>
      </p:ext>
    </p:extLst>
  </p:cSld>
  <p:clrMapOvr>
    <a:masterClrMapping/>
  </p:clrMapOvr>
  <p:transition spd="slow" advClick="0"/>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65426"/>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254771"/>
      </p:ext>
    </p:extLst>
  </p:cSld>
  <p:clrMapOvr>
    <a:masterClrMapping/>
  </p:clrMapOvr>
  <p:transition spd="slow" advClick="0"/>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824319"/>
      </p:ext>
    </p:extLst>
  </p:cSld>
  <p:clrMapOvr>
    <a:masterClrMapping/>
  </p:clrMapOvr>
  <p:transition spd="slow" advClick="0"/>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609324"/>
      </p:ext>
    </p:extLst>
  </p:cSld>
  <p:clrMapOvr>
    <a:masterClrMapping/>
  </p:clrMapOvr>
  <p:transition spd="slow" advClick="0"/>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294511"/>
      </p:ext>
    </p:extLst>
  </p:cSld>
  <p:clrMapOvr>
    <a:masterClrMapping/>
  </p:clrMapOvr>
  <p:transition spd="slow" advClick="0"/>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17746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0882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077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0991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0791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718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3072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7818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688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4079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1233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177460"/>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0882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077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0991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079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7188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3072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7818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688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4079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1233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85858"/>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3002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34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209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3197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3052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4955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7370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558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0383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04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775936"/>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3700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74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6945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6536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917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4326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7728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2898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8017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0914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987057"/>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352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673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9430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8465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7143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4501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8835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3572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6994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5062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9870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3528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673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9430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8465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7143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450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8835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3572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6994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506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21272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7856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8196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8171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0886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797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87443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1691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3019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284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6643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120372"/>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4552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8366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6122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7720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5579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7371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6000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837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6612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4608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182304"/>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898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4309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11330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3650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5258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4140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967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1838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8666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1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14438"/>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2296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1687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5320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5548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3211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5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8801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5874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4522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9707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670441"/>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8703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1929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59297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1584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25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235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6400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5119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6910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3065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938757"/>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6407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37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6447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49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43920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6007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2913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3245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3228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6560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56435"/>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7583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7735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818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2295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59380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42258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62706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42702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54571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212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8832095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58340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7185740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8038459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0622861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878361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3819204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897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3147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541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487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6924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093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939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819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284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73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06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5" Type="http://schemas.openxmlformats.org/officeDocument/2006/relationships/slideLayout" Target="../slideLayouts/slideLayout291.xml"/><Relationship Id="rId4" Type="http://schemas.openxmlformats.org/officeDocument/2006/relationships/slideLayout" Target="../slideLayouts/slideLayout290.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6/5/2023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0CCD05D-9052-427B-A3CD-A712CE25A299}"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95806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621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74623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74623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59300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86408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9947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99478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29528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5017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21214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96880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60993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41320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21427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26937208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3141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6.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7.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76.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0.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5.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4.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1.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3.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2.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8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ĐÁP CA </a:t>
            </a: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SAU CHÚA NHẬT XIII </a:t>
            </a: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THƯỜNG NIÊN</a:t>
            </a:r>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r>
              <a:rPr lang="en-US" sz="5400" b="1" smtClean="0">
                <a:solidFill>
                  <a:schemeClr val="bg1"/>
                </a:solidFill>
                <a:effectLst>
                  <a:outerShdw blurRad="38100" dist="38100" dir="2700000" algn="tl">
                    <a:srgbClr val="000000">
                      <a:alpha val="43137"/>
                    </a:srgbClr>
                  </a:outerShdw>
                </a:effectLst>
              </a:rPr>
              <a:t>THỨ HAI NGÀY 03-07</a:t>
            </a:r>
            <a:br>
              <a:rPr lang="en-US" sz="5400" b="1" smtClean="0">
                <a:solidFill>
                  <a:schemeClr val="bg1"/>
                </a:solidFill>
                <a:effectLst>
                  <a:outerShdw blurRad="38100" dist="38100" dir="2700000" algn="tl">
                    <a:srgbClr val="000000">
                      <a:alpha val="43137"/>
                    </a:srgbClr>
                  </a:outerShdw>
                </a:effectLst>
              </a:rPr>
            </a:br>
            <a:r>
              <a:rPr lang="en-US" sz="5400" b="1" smtClean="0">
                <a:solidFill>
                  <a:srgbClr val="FFFF00"/>
                </a:solidFill>
                <a:effectLst>
                  <a:outerShdw blurRad="38100" dist="38100" dir="2700000" algn="tl">
                    <a:srgbClr val="000000">
                      <a:alpha val="43137"/>
                    </a:srgbClr>
                  </a:outerShdw>
                </a:effectLst>
              </a:rPr>
              <a:t>THÁNH TÔ MA TÔNG ĐỒ</a:t>
            </a:r>
            <a:br>
              <a:rPr lang="en-US" sz="5400" b="1" smtClean="0">
                <a:solidFill>
                  <a:srgbClr val="FFFF00"/>
                </a:solidFill>
                <a:effectLst>
                  <a:outerShdw blurRad="38100" dist="38100" dir="2700000" algn="tl">
                    <a:srgbClr val="000000">
                      <a:alpha val="43137"/>
                    </a:srgbClr>
                  </a:outerShdw>
                </a:effectLst>
              </a:rPr>
            </a:br>
            <a:r>
              <a:rPr lang="en-US" sz="5400" b="1" smtClean="0">
                <a:solidFill>
                  <a:srgbClr val="FFFF00"/>
                </a:solidFill>
                <a:effectLst>
                  <a:outerShdw blurRad="38100" dist="38100" dir="2700000" algn="tl">
                    <a:srgbClr val="000000">
                      <a:alpha val="43137"/>
                    </a:srgbClr>
                  </a:outerShdw>
                </a:effectLst>
              </a:rPr>
              <a:t>LỄ KÍNH</a:t>
            </a:r>
            <a:br>
              <a:rPr lang="en-US" sz="5400" b="1" smtClean="0">
                <a:solidFill>
                  <a:srgbClr val="FFFF00"/>
                </a:solidFill>
                <a:effectLst>
                  <a:outerShdw blurRad="38100" dist="38100" dir="2700000" algn="tl">
                    <a:srgbClr val="000000">
                      <a:alpha val="43137"/>
                    </a:srgbClr>
                  </a:outerShdw>
                </a:effectLst>
              </a:rPr>
            </a:br>
            <a:r>
              <a:rPr lang="en-US" sz="4800" b="1" i="1" smtClean="0">
                <a:solidFill>
                  <a:schemeClr val="bg1"/>
                </a:solidFill>
                <a:effectLst>
                  <a:outerShdw blurRad="38100" dist="38100" dir="2700000" algn="tl">
                    <a:srgbClr val="000000">
                      <a:alpha val="43137"/>
                    </a:srgbClr>
                  </a:outerShdw>
                </a:effectLst>
              </a:rPr>
              <a:t>( sách bài đọc quyển 2 trang 756 )</a:t>
            </a:r>
            <a:endParaRPr lang="en-US" sz="4800" b="1" i="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7342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23"/>
            <a:ext cx="9144000" cy="5139054"/>
          </a:xfrm>
          <a:prstGeom prst="rect">
            <a:avLst/>
          </a:prstGeom>
        </p:spPr>
      </p:pic>
    </p:spTree>
    <p:extLst>
      <p:ext uri="{BB962C8B-B14F-4D97-AF65-F5344CB8AC3E}">
        <p14:creationId xmlns:p14="http://schemas.microsoft.com/office/powerpoint/2010/main" val="182975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4069740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Chủ tế:</a:t>
            </a:r>
            <a:r>
              <a:rPr lang="en-US" sz="4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danh Thiên Chúa trên các tầng trời.</a:t>
            </a:r>
            <a:b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54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37268073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chemeClr val="bg1"/>
                </a:solidFill>
                <a:effectLst>
                  <a:outerShdw blurRad="38100" dist="38100" dir="2700000" algn="tl">
                    <a:srgbClr val="000000">
                      <a:alpha val="43137"/>
                    </a:srgbClr>
                  </a:outerShdw>
                </a:effectLst>
                <a:latin typeface="+mj-lt"/>
              </a:rPr>
              <a:t/>
            </a:r>
            <a:br>
              <a:rPr lang="en-US">
                <a:solidFill>
                  <a:schemeClr val="bg1"/>
                </a:solidFill>
                <a:effectLst>
                  <a:outerShdw blurRad="38100" dist="38100" dir="2700000" algn="tl">
                    <a:srgbClr val="000000">
                      <a:alpha val="43137"/>
                    </a:srgbClr>
                  </a:outerShdw>
                </a:effectLst>
                <a:latin typeface="+mj-lt"/>
              </a:rPr>
            </a:br>
            <a:endParaRPr lang="en-US">
              <a:solidFill>
                <a:schemeClr val="bg1"/>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ca ngợi Chúa.</a:t>
            </a:r>
          </a:p>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chúc tụng Chúa. </a:t>
            </a:r>
            <a:b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thờ lạy Chúa. </a:t>
            </a:r>
          </a:p>
          <a:p>
            <a:pPr algn="l" eaLnBrk="1" hangingPunct="1">
              <a:lnSpc>
                <a:spcPct val="140000"/>
              </a:lnSpc>
            </a:pP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3177623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4256303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con một Thiên Chúa,            </a:t>
            </a:r>
            <a:r>
              <a:rPr lang="en-US"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a:t>
            </a:r>
          </a:p>
          <a:p>
            <a:pPr marL="0" indent="0" algn="just" eaLnBrk="1" hangingPunct="1">
              <a:lnSpc>
                <a:spcPct val="145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9838601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24842384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905383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02520545"/>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chemeClr val="bg1"/>
                </a:solidFill>
                <a:effectLst>
                  <a:outerShdw blurRad="38100" dist="38100" dir="2700000" algn="tl">
                    <a:srgbClr val="000000">
                      <a:alpha val="43137"/>
                    </a:srgbClr>
                  </a:outerShdw>
                </a:effectLst>
                <a:latin typeface="+mj-lt"/>
              </a:rPr>
              <a:t/>
            </a:r>
            <a:br>
              <a:rPr lang="en-US" sz="4000">
                <a:solidFill>
                  <a:schemeClr val="bg1"/>
                </a:solidFill>
                <a:effectLst>
                  <a:outerShdw blurRad="38100" dist="38100" dir="2700000" algn="tl">
                    <a:srgbClr val="000000">
                      <a:alpha val="43137"/>
                    </a:srgbClr>
                  </a:outerShdw>
                </a:effectLst>
                <a:latin typeface="+mj-lt"/>
              </a:rPr>
            </a:br>
            <a:endParaRPr lang="en-US" sz="4000">
              <a:solidFill>
                <a:schemeClr val="bg1"/>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18816423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828800" y="281940"/>
            <a:ext cx="7086600" cy="1569660"/>
          </a:xfrm>
          <a:prstGeom prst="rect">
            <a:avLst/>
          </a:prstGeom>
        </p:spPr>
        <p:txBody>
          <a:bodyPr wrap="square">
            <a:spAutoFit/>
          </a:bodyPr>
          <a:lstStyle/>
          <a:p>
            <a:r>
              <a:rPr lang="en-US" sz="3200" smtClean="0">
                <a:solidFill>
                  <a:srgbClr val="FFFF00"/>
                </a:solidFill>
              </a:rPr>
              <a:t>Thánh vịnh 116</a:t>
            </a:r>
          </a:p>
          <a:p>
            <a:r>
              <a:rPr lang="vi-VN" sz="3200" smtClean="0">
                <a:solidFill>
                  <a:srgbClr val="FFFF00"/>
                </a:solidFill>
              </a:rPr>
              <a:t>Anh </a:t>
            </a:r>
            <a:r>
              <a:rPr lang="vi-VN" sz="3200">
                <a:solidFill>
                  <a:srgbClr val="FFFF00"/>
                </a:solidFill>
              </a:rPr>
              <a:t>em hãy đi khắp tứ phương thiên hạ, mà loan báo Tin Mừng.</a:t>
            </a:r>
            <a:endParaRPr lang="en-US" sz="3200">
              <a:solidFill>
                <a:srgbClr val="FFFF00"/>
              </a:solidFill>
            </a:endParaRPr>
          </a:p>
        </p:txBody>
      </p:sp>
      <p:sp>
        <p:nvSpPr>
          <p:cNvPr id="6" name="Rectangle 5"/>
          <p:cNvSpPr/>
          <p:nvPr/>
        </p:nvSpPr>
        <p:spPr>
          <a:xfrm>
            <a:off x="2362200" y="4248150"/>
            <a:ext cx="5867400" cy="830997"/>
          </a:xfrm>
          <a:prstGeom prst="rect">
            <a:avLst/>
          </a:prstGeom>
        </p:spPr>
        <p:txBody>
          <a:bodyPr wrap="square">
            <a:spAutoFit/>
          </a:bodyPr>
          <a:lstStyle/>
          <a:p>
            <a:r>
              <a:rPr lang="en-US" sz="2400" smtClean="0">
                <a:solidFill>
                  <a:srgbClr val="FFFF00"/>
                </a:solidFill>
              </a:rPr>
              <a:t>Bài trích thư của thánh Phaôlô tông đồ gửi tín hữu Ephêxô.</a:t>
            </a:r>
            <a:endParaRPr lang="vi-VN" sz="2400">
              <a:solidFill>
                <a:srgbClr val="FFFF00"/>
              </a:solidFill>
            </a:endParaRPr>
          </a:p>
        </p:txBody>
      </p:sp>
    </p:spTree>
    <p:extLst>
      <p:ext uri="{BB962C8B-B14F-4D97-AF65-F5344CB8AC3E}">
        <p14:creationId xmlns:p14="http://schemas.microsoft.com/office/powerpoint/2010/main" val="3573101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pPr algn="just"/>
            <a:r>
              <a:rPr lang="en-US" sz="7200" b="1" u="sng" smtClean="0">
                <a:solidFill>
                  <a:srgbClr val="FFFF00"/>
                </a:solidFill>
                <a:effectLst>
                  <a:outerShdw blurRad="38100" dist="38100" dir="2700000" algn="tl">
                    <a:srgbClr val="000000">
                      <a:alpha val="43137"/>
                    </a:srgbClr>
                  </a:outerShdw>
                </a:effectLst>
              </a:rPr>
              <a:t>Đáp ca:</a:t>
            </a:r>
            <a:r>
              <a:rPr lang="en-US" sz="7200" b="1" smtClean="0">
                <a:solidFill>
                  <a:srgbClr val="FFFF00"/>
                </a:solidFill>
                <a:effectLst>
                  <a:outerShdw blurRad="38100" dist="38100" dir="2700000" algn="tl">
                    <a:srgbClr val="000000">
                      <a:alpha val="43137"/>
                    </a:srgbClr>
                  </a:outerShdw>
                </a:effectLst>
              </a:rPr>
              <a:t> </a:t>
            </a:r>
            <a:r>
              <a:rPr lang="en-US" sz="7200" b="1" smtClean="0">
                <a:solidFill>
                  <a:schemeClr val="bg1"/>
                </a:solidFill>
                <a:effectLst>
                  <a:outerShdw blurRad="38100" dist="38100" dir="2700000" algn="tl">
                    <a:srgbClr val="000000">
                      <a:alpha val="43137"/>
                    </a:srgbClr>
                  </a:outerShdw>
                </a:effectLst>
              </a:rPr>
              <a:t>Anh em hãy đi khắp tứ phương thiên hạ, mà loan báo Tin Mừng.</a:t>
            </a:r>
            <a:endParaRPr lang="en-US" sz="7200" b="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6788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b="1" u="sng" smtClean="0">
                <a:solidFill>
                  <a:srgbClr val="FFFF00"/>
                </a:solidFill>
                <a:effectLst>
                  <a:outerShdw blurRad="38100" dist="38100" dir="2700000" algn="tl">
                    <a:srgbClr val="000000">
                      <a:alpha val="43137"/>
                    </a:srgbClr>
                  </a:outerShdw>
                </a:effectLst>
              </a:rPr>
              <a:t>Alleluia-alleluia:</a:t>
            </a:r>
            <a:r>
              <a:rPr lang="en-US" sz="5400" b="1" smtClean="0">
                <a:solidFill>
                  <a:schemeClr val="bg1"/>
                </a:solidFill>
                <a:effectLst>
                  <a:outerShdw blurRad="38100" dist="38100" dir="2700000" algn="tl">
                    <a:srgbClr val="000000">
                      <a:alpha val="43137"/>
                    </a:srgbClr>
                  </a:outerShdw>
                </a:effectLst>
              </a:rPr>
              <a:t> Chúa nói: Này anh Tôma, vì đã thấy Thầy nên anh mới tin. Phúc thay những người không thấy mà tin. </a:t>
            </a:r>
            <a:r>
              <a:rPr lang="en-US" sz="5400" b="1" u="sng" smtClean="0">
                <a:solidFill>
                  <a:srgbClr val="FFFF00"/>
                </a:solidFill>
                <a:effectLst>
                  <a:outerShdw blurRad="38100" dist="38100" dir="2700000" algn="tl">
                    <a:srgbClr val="000000">
                      <a:alpha val="43137"/>
                    </a:srgbClr>
                  </a:outerShdw>
                </a:effectLst>
              </a:rPr>
              <a:t>Alleluia.</a:t>
            </a:r>
            <a:endParaRPr lang="en-US" sz="5400" b="1" u="sng">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5703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23"/>
            <a:ext cx="9144000" cy="5139054"/>
          </a:xfrm>
          <a:prstGeom prst="rect">
            <a:avLst/>
          </a:prstGeom>
        </p:spPr>
      </p:pic>
    </p:spTree>
    <p:extLst>
      <p:ext uri="{BB962C8B-B14F-4D97-AF65-F5344CB8AC3E}">
        <p14:creationId xmlns:p14="http://schemas.microsoft.com/office/powerpoint/2010/main" val="4205190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13067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13067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36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HAI</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XIII</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4170143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896631615"/>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828800" y="281940"/>
            <a:ext cx="7086600" cy="1077218"/>
          </a:xfrm>
          <a:prstGeom prst="rect">
            <a:avLst/>
          </a:prstGeom>
        </p:spPr>
        <p:txBody>
          <a:bodyPr wrap="square">
            <a:spAutoFit/>
          </a:bodyPr>
          <a:lstStyle/>
          <a:p>
            <a:r>
              <a:rPr lang="en-US" sz="3200" smtClean="0">
                <a:solidFill>
                  <a:srgbClr val="FFFF00"/>
                </a:solidFill>
              </a:rPr>
              <a:t>Thánh </a:t>
            </a:r>
            <a:r>
              <a:rPr lang="en-US" sz="3200" smtClean="0">
                <a:solidFill>
                  <a:srgbClr val="FFFF00"/>
                </a:solidFill>
              </a:rPr>
              <a:t>vịnh </a:t>
            </a:r>
            <a:r>
              <a:rPr lang="en-US" sz="3200" smtClean="0">
                <a:solidFill>
                  <a:srgbClr val="FFFF00"/>
                </a:solidFill>
              </a:rPr>
              <a:t>102</a:t>
            </a:r>
            <a:endParaRPr lang="en-US" sz="3200" smtClean="0">
              <a:solidFill>
                <a:srgbClr val="FFFF00"/>
              </a:solidFill>
            </a:endParaRPr>
          </a:p>
          <a:p>
            <a:r>
              <a:rPr lang="vi-VN" sz="3200">
                <a:solidFill>
                  <a:srgbClr val="FFFF00"/>
                </a:solidFill>
              </a:rPr>
              <a:t>Chúa là Đấng từ bi nhân hậu.</a:t>
            </a:r>
            <a:endParaRPr lang="vi-VN" sz="3200" smtClean="0">
              <a:solidFill>
                <a:srgbClr val="FFFF00"/>
              </a:solidFill>
            </a:endParaRPr>
          </a:p>
        </p:txBody>
      </p:sp>
      <p:sp>
        <p:nvSpPr>
          <p:cNvPr id="6" name="Rectangle 5"/>
          <p:cNvSpPr/>
          <p:nvPr/>
        </p:nvSpPr>
        <p:spPr>
          <a:xfrm>
            <a:off x="2514600" y="4400550"/>
            <a:ext cx="5867400" cy="461665"/>
          </a:xfrm>
          <a:prstGeom prst="rect">
            <a:avLst/>
          </a:prstGeom>
        </p:spPr>
        <p:txBody>
          <a:bodyPr wrap="square">
            <a:spAutoFit/>
          </a:bodyPr>
          <a:lstStyle/>
          <a:p>
            <a:r>
              <a:rPr lang="en-US" sz="2400" smtClean="0">
                <a:solidFill>
                  <a:srgbClr val="FFFF00"/>
                </a:solidFill>
              </a:rPr>
              <a:t>Bài </a:t>
            </a:r>
            <a:r>
              <a:rPr lang="en-US" sz="2400" smtClean="0">
                <a:solidFill>
                  <a:srgbClr val="FFFF00"/>
                </a:solidFill>
              </a:rPr>
              <a:t>trích </a:t>
            </a:r>
            <a:r>
              <a:rPr lang="en-US" sz="2400" smtClean="0">
                <a:solidFill>
                  <a:srgbClr val="FFFF00"/>
                </a:solidFill>
              </a:rPr>
              <a:t>sách Sáng thế</a:t>
            </a:r>
            <a:endParaRPr lang="vi-VN" sz="2400">
              <a:solidFill>
                <a:srgbClr val="FFFF00"/>
              </a:solidFill>
            </a:endParaRPr>
          </a:p>
        </p:txBody>
      </p:sp>
    </p:spTree>
    <p:extLst>
      <p:ext uri="{BB962C8B-B14F-4D97-AF65-F5344CB8AC3E}">
        <p14:creationId xmlns:p14="http://schemas.microsoft.com/office/powerpoint/2010/main" val="3345494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7200" b="1">
                <a:solidFill>
                  <a:schemeClr val="bg1"/>
                </a:solidFill>
                <a:effectLst>
                  <a:outerShdw blurRad="38100" dist="38100" dir="2700000" algn="tl">
                    <a:srgbClr val="000000">
                      <a:alpha val="43137"/>
                    </a:srgbClr>
                  </a:outerShdw>
                </a:effectLst>
                <a:latin typeface="+mj-lt"/>
                <a:cs typeface="Times New Roman" pitchFamily="18" charset="0"/>
              </a:rPr>
              <a:t>Chúa là Đấng từ bi nhân hậu.</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7200" b="1">
                <a:solidFill>
                  <a:schemeClr val="bg1"/>
                </a:solidFill>
                <a:effectLst>
                  <a:outerShdw blurRad="38100" dist="38100" dir="2700000" algn="tl">
                    <a:srgbClr val="000000">
                      <a:alpha val="43137"/>
                    </a:srgbClr>
                  </a:outerShdw>
                </a:effectLst>
                <a:latin typeface="+mj-lt"/>
                <a:cs typeface="Times New Roman" pitchFamily="18" charset="0"/>
              </a:rPr>
              <a:t>Ngày hôm nay, anh em chớ cứng </a:t>
            </a:r>
            <a:r>
              <a:rPr lang="vi-VN" sz="7200" b="1" smtClean="0">
                <a:solidFill>
                  <a:schemeClr val="bg1"/>
                </a:solidFill>
                <a:effectLst>
                  <a:outerShdw blurRad="38100" dist="38100" dir="2700000" algn="tl">
                    <a:srgbClr val="000000">
                      <a:alpha val="43137"/>
                    </a:srgbClr>
                  </a:outerShdw>
                </a:effectLst>
                <a:latin typeface="+mj-lt"/>
                <a:cs typeface="Times New Roman" pitchFamily="18" charset="0"/>
              </a:rPr>
              <a:t>lòng,</a:t>
            </a:r>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 </a:t>
            </a:r>
            <a:r>
              <a:rPr lang="vi-VN" sz="7200" b="1" smtClean="0">
                <a:solidFill>
                  <a:schemeClr val="bg1"/>
                </a:solidFill>
                <a:effectLst>
                  <a:outerShdw blurRad="38100" dist="38100" dir="2700000" algn="tl">
                    <a:srgbClr val="000000">
                      <a:alpha val="43137"/>
                    </a:srgbClr>
                  </a:outerShdw>
                </a:effectLst>
                <a:latin typeface="+mj-lt"/>
                <a:cs typeface="Times New Roman" pitchFamily="18" charset="0"/>
              </a:rPr>
              <a:t>nhưng </a:t>
            </a:r>
            <a:r>
              <a:rPr lang="vi-VN" sz="7200" b="1">
                <a:solidFill>
                  <a:schemeClr val="bg1"/>
                </a:solidFill>
                <a:effectLst>
                  <a:outerShdw blurRad="38100" dist="38100" dir="2700000" algn="tl">
                    <a:srgbClr val="000000">
                      <a:alpha val="43137"/>
                    </a:srgbClr>
                  </a:outerShdw>
                </a:effectLst>
                <a:latin typeface="+mj-lt"/>
                <a:cs typeface="Times New Roman" pitchFamily="18" charset="0"/>
              </a:rPr>
              <a:t>hãy nghe tiếng Chúa</a:t>
            </a:r>
            <a:r>
              <a:rPr lang="vi-VN" sz="7200" b="1" smtClean="0">
                <a:solidFill>
                  <a:schemeClr val="bg1"/>
                </a:solidFill>
                <a:effectLst>
                  <a:outerShdw blurRad="38100" dist="38100" dir="2700000" algn="tl">
                    <a:srgbClr val="000000">
                      <a:alpha val="43137"/>
                    </a:srgbClr>
                  </a:outerShdw>
                </a:effectLst>
                <a:latin typeface="+mj-lt"/>
                <a:cs typeface="Times New Roman" pitchFamily="18" charset="0"/>
              </a:rPr>
              <a:t>.</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FFFF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776900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835929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01434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BA</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III</a:t>
            </a:r>
            <a:b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b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THƯỜNG </a:t>
            </a:r>
            <a:r>
              <a:rPr lang="vi-VN" sz="4400" b="1">
                <a:solidFill>
                  <a:srgbClr val="FFFF00"/>
                </a:solidFill>
                <a:effectLst>
                  <a:outerShdw blurRad="38100" dist="38100" dir="2700000" algn="tl">
                    <a:srgbClr val="000000">
                      <a:alpha val="43137"/>
                    </a:srgbClr>
                  </a:outerShdw>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43621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828800" y="281940"/>
            <a:ext cx="7086600" cy="1569660"/>
          </a:xfrm>
          <a:prstGeom prst="rect">
            <a:avLst/>
          </a:prstGeom>
        </p:spPr>
        <p:txBody>
          <a:bodyPr wrap="square">
            <a:spAutoFit/>
          </a:bodyPr>
          <a:lstStyle/>
          <a:p>
            <a:r>
              <a:rPr lang="en-US" sz="3200" smtClean="0">
                <a:solidFill>
                  <a:srgbClr val="FFFF00"/>
                </a:solidFill>
              </a:rPr>
              <a:t>Thánh </a:t>
            </a:r>
            <a:r>
              <a:rPr lang="en-US" sz="3200" smtClean="0">
                <a:solidFill>
                  <a:srgbClr val="FFFF00"/>
                </a:solidFill>
              </a:rPr>
              <a:t>vịnh </a:t>
            </a:r>
            <a:r>
              <a:rPr lang="en-US" sz="3200" smtClean="0">
                <a:solidFill>
                  <a:srgbClr val="FFFF00"/>
                </a:solidFill>
              </a:rPr>
              <a:t>25</a:t>
            </a:r>
            <a:endParaRPr lang="en-US" sz="3200" smtClean="0">
              <a:solidFill>
                <a:srgbClr val="FFFF00"/>
              </a:solidFill>
            </a:endParaRPr>
          </a:p>
          <a:p>
            <a:r>
              <a:rPr lang="vi-VN" sz="3200">
                <a:solidFill>
                  <a:srgbClr val="FFFF00"/>
                </a:solidFill>
              </a:rPr>
              <a:t>Lạy Chúa, con hằng nghĩ tới tình thương của Chúa.</a:t>
            </a:r>
          </a:p>
        </p:txBody>
      </p:sp>
      <p:sp>
        <p:nvSpPr>
          <p:cNvPr id="6" name="Rectangle 5"/>
          <p:cNvSpPr/>
          <p:nvPr/>
        </p:nvSpPr>
        <p:spPr>
          <a:xfrm>
            <a:off x="2514600" y="4400550"/>
            <a:ext cx="5867400" cy="461665"/>
          </a:xfrm>
          <a:prstGeom prst="rect">
            <a:avLst/>
          </a:prstGeom>
        </p:spPr>
        <p:txBody>
          <a:bodyPr wrap="square">
            <a:spAutoFit/>
          </a:bodyPr>
          <a:lstStyle/>
          <a:p>
            <a:r>
              <a:rPr lang="en-US" sz="2400" smtClean="0">
                <a:solidFill>
                  <a:srgbClr val="FFFF00"/>
                </a:solidFill>
              </a:rPr>
              <a:t>Bài trích sách Sáng thế</a:t>
            </a:r>
            <a:endParaRPr lang="vi-VN" sz="2400">
              <a:solidFill>
                <a:srgbClr val="FFFF00"/>
              </a:solidFill>
            </a:endParaRPr>
          </a:p>
        </p:txBody>
      </p:sp>
    </p:spTree>
    <p:extLst>
      <p:ext uri="{BB962C8B-B14F-4D97-AF65-F5344CB8AC3E}">
        <p14:creationId xmlns:p14="http://schemas.microsoft.com/office/powerpoint/2010/main" val="3480729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883050014"/>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Lạy Chúa, con hằng nghĩ tới tình thương của Chúa.</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553401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Mong đợi Chúa, tôi hất lòng mong đợi, cậy trông ở lời Người.</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506723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64472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129184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TƯ</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III</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5519804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828800" y="281940"/>
            <a:ext cx="7086600" cy="1815882"/>
          </a:xfrm>
          <a:prstGeom prst="rect">
            <a:avLst/>
          </a:prstGeom>
        </p:spPr>
        <p:txBody>
          <a:bodyPr wrap="square">
            <a:spAutoFit/>
          </a:bodyPr>
          <a:lstStyle/>
          <a:p>
            <a:r>
              <a:rPr lang="en-US" sz="3200" smtClean="0">
                <a:solidFill>
                  <a:srgbClr val="FFFF00"/>
                </a:solidFill>
              </a:rPr>
              <a:t>Thánh </a:t>
            </a:r>
            <a:r>
              <a:rPr lang="en-US" sz="3200" smtClean="0">
                <a:solidFill>
                  <a:srgbClr val="FFFF00"/>
                </a:solidFill>
              </a:rPr>
              <a:t>vịnh </a:t>
            </a:r>
            <a:r>
              <a:rPr lang="en-US" sz="3200" smtClean="0">
                <a:solidFill>
                  <a:srgbClr val="FFFF00"/>
                </a:solidFill>
              </a:rPr>
              <a:t>33</a:t>
            </a:r>
            <a:endParaRPr lang="en-US" sz="3200" smtClean="0">
              <a:solidFill>
                <a:srgbClr val="FFFF00"/>
              </a:solidFill>
            </a:endParaRPr>
          </a:p>
          <a:p>
            <a:r>
              <a:rPr lang="vi-VN" sz="4000">
                <a:solidFill>
                  <a:srgbClr val="FFFF00"/>
                </a:solidFill>
              </a:rPr>
              <a:t>Kẻ nghèo hèn kêu xin, và Chúa đã nhận lời.</a:t>
            </a:r>
          </a:p>
        </p:txBody>
      </p:sp>
      <p:sp>
        <p:nvSpPr>
          <p:cNvPr id="6" name="Rectangle 5"/>
          <p:cNvSpPr/>
          <p:nvPr/>
        </p:nvSpPr>
        <p:spPr>
          <a:xfrm>
            <a:off x="2514600" y="4400550"/>
            <a:ext cx="5867400" cy="461665"/>
          </a:xfrm>
          <a:prstGeom prst="rect">
            <a:avLst/>
          </a:prstGeom>
        </p:spPr>
        <p:txBody>
          <a:bodyPr wrap="square">
            <a:spAutoFit/>
          </a:bodyPr>
          <a:lstStyle/>
          <a:p>
            <a:r>
              <a:rPr lang="en-US" sz="2400" smtClean="0">
                <a:solidFill>
                  <a:srgbClr val="FFFF00"/>
                </a:solidFill>
              </a:rPr>
              <a:t>Bài trích sách Sáng thế</a:t>
            </a:r>
            <a:endParaRPr lang="vi-VN" sz="2400">
              <a:solidFill>
                <a:srgbClr val="FFFF00"/>
              </a:solidFill>
            </a:endParaRPr>
          </a:p>
        </p:txBody>
      </p:sp>
    </p:spTree>
    <p:extLst>
      <p:ext uri="{BB962C8B-B14F-4D97-AF65-F5344CB8AC3E}">
        <p14:creationId xmlns:p14="http://schemas.microsoft.com/office/powerpoint/2010/main" val="29718833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000" b="1">
                <a:solidFill>
                  <a:schemeClr val="bg1"/>
                </a:solidFill>
                <a:effectLst>
                  <a:outerShdw blurRad="38100" dist="38100" dir="2700000" algn="tl">
                    <a:srgbClr val="000000">
                      <a:alpha val="43137"/>
                    </a:srgbClr>
                  </a:outerShdw>
                </a:effectLst>
                <a:latin typeface="+mj-lt"/>
                <a:cs typeface="Times New Roman" pitchFamily="18" charset="0"/>
              </a:rPr>
              <a:t>Kẻ nghèo hèn kêu xin, và Chúa đã nhận lời.</a:t>
            </a:r>
            <a:endParaRPr lang="en-US" sz="80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782870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145075706"/>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400" b="1">
                <a:solidFill>
                  <a:schemeClr val="bg1"/>
                </a:solidFill>
                <a:effectLst>
                  <a:outerShdw blurRad="38100" dist="38100" dir="2700000" algn="tl">
                    <a:srgbClr val="000000">
                      <a:alpha val="43137"/>
                    </a:srgbClr>
                  </a:outerShdw>
                </a:effectLst>
                <a:latin typeface="+mj-lt"/>
                <a:cs typeface="Times New Roman" pitchFamily="18" charset="0"/>
              </a:rPr>
              <a:t>Chúa Cha đã tự ý dùng lời chân lý mà sinh ra chúng ta, để chúng ta nên như của đầu mùa trong các thọ tạo của Người.</a:t>
            </a:r>
            <a:endParaRPr lang="en-US" sz="54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645358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64472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129184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36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NĂM</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a:t>
            </a:r>
            <a:r>
              <a:rPr lang="en-US" sz="4400" b="1">
                <a:solidFill>
                  <a:srgbClr val="FFFF00"/>
                </a:solidFill>
                <a:effectLst>
                  <a:outerShdw blurRad="38100" dist="38100" dir="2700000" algn="tl">
                    <a:srgbClr val="000000">
                      <a:alpha val="43137"/>
                    </a:srgbClr>
                  </a:outerShdw>
                </a:effectLst>
                <a:latin typeface="+mj-lt"/>
                <a:cs typeface="Times New Roman" pitchFamily="18" charset="0"/>
              </a:rPr>
              <a:t>I</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23"/>
            <a:ext cx="9144000" cy="5139054"/>
          </a:xfrm>
          <a:prstGeom prst="rect">
            <a:avLst/>
          </a:prstGeom>
        </p:spPr>
      </p:pic>
    </p:spTree>
    <p:extLst>
      <p:ext uri="{BB962C8B-B14F-4D97-AF65-F5344CB8AC3E}">
        <p14:creationId xmlns:p14="http://schemas.microsoft.com/office/powerpoint/2010/main" val="2238665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828800" y="281940"/>
            <a:ext cx="7086600" cy="1569660"/>
          </a:xfrm>
          <a:prstGeom prst="rect">
            <a:avLst/>
          </a:prstGeom>
        </p:spPr>
        <p:txBody>
          <a:bodyPr wrap="square">
            <a:spAutoFit/>
          </a:bodyPr>
          <a:lstStyle/>
          <a:p>
            <a:r>
              <a:rPr lang="en-US" sz="3200" smtClean="0">
                <a:solidFill>
                  <a:srgbClr val="FFFF00"/>
                </a:solidFill>
              </a:rPr>
              <a:t>Thánh </a:t>
            </a:r>
            <a:r>
              <a:rPr lang="en-US" sz="3200" smtClean="0">
                <a:solidFill>
                  <a:srgbClr val="FFFF00"/>
                </a:solidFill>
              </a:rPr>
              <a:t>vịnh </a:t>
            </a:r>
            <a:r>
              <a:rPr lang="en-US" sz="3200" smtClean="0">
                <a:solidFill>
                  <a:srgbClr val="FFFF00"/>
                </a:solidFill>
              </a:rPr>
              <a:t>114</a:t>
            </a:r>
            <a:endParaRPr lang="en-US" sz="3200" smtClean="0">
              <a:solidFill>
                <a:srgbClr val="FFFF00"/>
              </a:solidFill>
            </a:endParaRPr>
          </a:p>
          <a:p>
            <a:r>
              <a:rPr lang="vi-VN" sz="3200">
                <a:solidFill>
                  <a:srgbClr val="FFFF00"/>
                </a:solidFill>
              </a:rPr>
              <a:t>Tôi sẽ bước đi trước nhan thánh Chúa Trời. Trong cõi đất dàng cho kẻ sống.</a:t>
            </a:r>
          </a:p>
        </p:txBody>
      </p:sp>
      <p:sp>
        <p:nvSpPr>
          <p:cNvPr id="6" name="Rectangle 5"/>
          <p:cNvSpPr/>
          <p:nvPr/>
        </p:nvSpPr>
        <p:spPr>
          <a:xfrm>
            <a:off x="2514600" y="4400550"/>
            <a:ext cx="5867400" cy="461665"/>
          </a:xfrm>
          <a:prstGeom prst="rect">
            <a:avLst/>
          </a:prstGeom>
        </p:spPr>
        <p:txBody>
          <a:bodyPr wrap="square">
            <a:spAutoFit/>
          </a:bodyPr>
          <a:lstStyle/>
          <a:p>
            <a:r>
              <a:rPr lang="en-US" sz="2400" smtClean="0">
                <a:solidFill>
                  <a:srgbClr val="FFFF00"/>
                </a:solidFill>
              </a:rPr>
              <a:t>Bài trích sách Sáng thế</a:t>
            </a:r>
            <a:endParaRPr lang="vi-VN" sz="2400">
              <a:solidFill>
                <a:srgbClr val="FFFF00"/>
              </a:solidFill>
            </a:endParaRPr>
          </a:p>
        </p:txBody>
      </p:sp>
    </p:spTree>
    <p:extLst>
      <p:ext uri="{BB962C8B-B14F-4D97-AF65-F5344CB8AC3E}">
        <p14:creationId xmlns:p14="http://schemas.microsoft.com/office/powerpoint/2010/main" val="26333189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92500" lnSpcReduction="10000"/>
          </a:bodyPr>
          <a:lstStyle/>
          <a:p>
            <a:pPr algn="just"/>
            <a:r>
              <a:rPr lang="vi-VN" sz="8000" b="1">
                <a:solidFill>
                  <a:schemeClr val="bg1"/>
                </a:solidFill>
                <a:effectLst>
                  <a:outerShdw blurRad="38100" dist="38100" dir="2700000" algn="tl">
                    <a:srgbClr val="000000">
                      <a:alpha val="43137"/>
                    </a:srgbClr>
                  </a:outerShdw>
                </a:effectLst>
                <a:latin typeface="+mj-lt"/>
                <a:cs typeface="Times New Roman" pitchFamily="18" charset="0"/>
              </a:rPr>
              <a:t>Tôi sẽ bước đi trước nhan thánh Chúa </a:t>
            </a:r>
            <a:r>
              <a:rPr lang="vi-VN" sz="8000" b="1" smtClean="0">
                <a:solidFill>
                  <a:schemeClr val="bg1"/>
                </a:solidFill>
                <a:effectLst>
                  <a:outerShdw blurRad="38100" dist="38100" dir="2700000" algn="tl">
                    <a:srgbClr val="000000">
                      <a:alpha val="43137"/>
                    </a:srgbClr>
                  </a:outerShdw>
                </a:effectLst>
                <a:latin typeface="+mj-lt"/>
                <a:cs typeface="Times New Roman" pitchFamily="18" charset="0"/>
              </a:rPr>
              <a:t>Trời</a:t>
            </a:r>
            <a:r>
              <a:rPr lang="en-US" sz="8000" b="1" smtClean="0">
                <a:solidFill>
                  <a:schemeClr val="bg1"/>
                </a:solidFill>
                <a:effectLst>
                  <a:outerShdw blurRad="38100" dist="38100" dir="2700000" algn="tl">
                    <a:srgbClr val="000000">
                      <a:alpha val="43137"/>
                    </a:srgbClr>
                  </a:outerShdw>
                </a:effectLst>
                <a:latin typeface="+mj-lt"/>
                <a:cs typeface="Times New Roman" pitchFamily="18" charset="0"/>
              </a:rPr>
              <a:t>. Trong cõi đất dàng cho kẻ sống.</a:t>
            </a:r>
            <a:endParaRPr lang="en-US" sz="80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800" b="1">
                <a:solidFill>
                  <a:schemeClr val="bg1"/>
                </a:solidFill>
                <a:effectLst>
                  <a:outerShdw blurRad="38100" dist="38100" dir="2700000" algn="tl">
                    <a:srgbClr val="000000">
                      <a:alpha val="43137"/>
                    </a:srgbClr>
                  </a:outerShdw>
                </a:effectLst>
                <a:latin typeface="+mj-lt"/>
                <a:cs typeface="Times New Roman" pitchFamily="18" charset="0"/>
              </a:rPr>
              <a:t>Trong Đức Ki-tô, Thiên Chúa đã cho thế gian được hoà giải với Người, và giao cho chúng tôi công bố lời hoà giải.</a:t>
            </a:r>
            <a:endParaRPr lang="en-US" sz="58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98725222"/>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23"/>
            <a:ext cx="9144000" cy="5139054"/>
          </a:xfrm>
          <a:prstGeom prst="rect">
            <a:avLst/>
          </a:prstGeom>
        </p:spPr>
      </p:pic>
    </p:spTree>
    <p:extLst>
      <p:ext uri="{BB962C8B-B14F-4D97-AF65-F5344CB8AC3E}">
        <p14:creationId xmlns:p14="http://schemas.microsoft.com/office/powerpoint/2010/main" val="23795507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64472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129184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SÁU</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III</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28431801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828800" y="281940"/>
            <a:ext cx="7086600" cy="1077218"/>
          </a:xfrm>
          <a:prstGeom prst="rect">
            <a:avLst/>
          </a:prstGeom>
        </p:spPr>
        <p:txBody>
          <a:bodyPr wrap="square">
            <a:spAutoFit/>
          </a:bodyPr>
          <a:lstStyle/>
          <a:p>
            <a:r>
              <a:rPr lang="en-US" sz="3200" smtClean="0">
                <a:solidFill>
                  <a:srgbClr val="FFFF00"/>
                </a:solidFill>
              </a:rPr>
              <a:t>Thánh </a:t>
            </a:r>
            <a:r>
              <a:rPr lang="en-US" sz="3200" smtClean="0">
                <a:solidFill>
                  <a:srgbClr val="FFFF00"/>
                </a:solidFill>
              </a:rPr>
              <a:t>vịnh </a:t>
            </a:r>
            <a:r>
              <a:rPr lang="en-US" sz="3200" smtClean="0">
                <a:solidFill>
                  <a:srgbClr val="FFFF00"/>
                </a:solidFill>
              </a:rPr>
              <a:t>105</a:t>
            </a:r>
            <a:endParaRPr lang="en-US" sz="3200" smtClean="0">
              <a:solidFill>
                <a:srgbClr val="FFFF00"/>
              </a:solidFill>
            </a:endParaRPr>
          </a:p>
          <a:p>
            <a:r>
              <a:rPr lang="vi-VN" sz="3200">
                <a:solidFill>
                  <a:srgbClr val="FFFF00"/>
                </a:solidFill>
              </a:rPr>
              <a:t>Hãy tạ ơn Chúa vì Chúa nhân từ.</a:t>
            </a:r>
          </a:p>
        </p:txBody>
      </p:sp>
      <p:sp>
        <p:nvSpPr>
          <p:cNvPr id="6" name="Rectangle 5"/>
          <p:cNvSpPr/>
          <p:nvPr/>
        </p:nvSpPr>
        <p:spPr>
          <a:xfrm>
            <a:off x="2514600" y="4400550"/>
            <a:ext cx="5867400" cy="461665"/>
          </a:xfrm>
          <a:prstGeom prst="rect">
            <a:avLst/>
          </a:prstGeom>
        </p:spPr>
        <p:txBody>
          <a:bodyPr wrap="square">
            <a:spAutoFit/>
          </a:bodyPr>
          <a:lstStyle/>
          <a:p>
            <a:r>
              <a:rPr lang="en-US" sz="2400" smtClean="0">
                <a:solidFill>
                  <a:srgbClr val="FFFF00"/>
                </a:solidFill>
              </a:rPr>
              <a:t>Bài trích sách Sáng thế</a:t>
            </a:r>
            <a:endParaRPr lang="vi-VN" sz="2400">
              <a:solidFill>
                <a:srgbClr val="FFFF00"/>
              </a:solidFill>
            </a:endParaRPr>
          </a:p>
        </p:txBody>
      </p:sp>
    </p:spTree>
    <p:extLst>
      <p:ext uri="{BB962C8B-B14F-4D97-AF65-F5344CB8AC3E}">
        <p14:creationId xmlns:p14="http://schemas.microsoft.com/office/powerpoint/2010/main" val="3168234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000" b="1">
                <a:solidFill>
                  <a:schemeClr val="bg1"/>
                </a:solidFill>
                <a:effectLst>
                  <a:outerShdw blurRad="38100" dist="38100" dir="2700000" algn="tl">
                    <a:srgbClr val="000000">
                      <a:alpha val="43137"/>
                    </a:srgbClr>
                  </a:outerShdw>
                </a:effectLst>
                <a:latin typeface="+mj-lt"/>
                <a:cs typeface="Times New Roman" pitchFamily="18" charset="0"/>
              </a:rPr>
              <a:t>Hãy tạ ơn Chúa vì Chúa nhân từ.</a:t>
            </a:r>
            <a:endParaRPr lang="en-US" sz="80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700" b="1" smtClean="0">
                <a:solidFill>
                  <a:schemeClr val="bg1"/>
                </a:solidFill>
                <a:effectLst>
                  <a:outerShdw blurRad="38100" dist="38100" dir="2700000" algn="tl">
                    <a:srgbClr val="000000">
                      <a:alpha val="43137"/>
                    </a:srgbClr>
                  </a:outerShdw>
                </a:effectLst>
                <a:latin typeface="+mj-lt"/>
                <a:cs typeface="Times New Roman" pitchFamily="18" charset="0"/>
              </a:rPr>
              <a:t>Chúa nói: </a:t>
            </a:r>
            <a:r>
              <a:rPr lang="vi-VN" sz="5700" b="1" smtClean="0">
                <a:solidFill>
                  <a:schemeClr val="bg1"/>
                </a:solidFill>
                <a:effectLst>
                  <a:outerShdw blurRad="38100" dist="38100" dir="2700000" algn="tl">
                    <a:srgbClr val="000000">
                      <a:alpha val="43137"/>
                    </a:srgbClr>
                  </a:outerShdw>
                </a:effectLst>
                <a:latin typeface="+mj-lt"/>
                <a:cs typeface="Times New Roman" pitchFamily="18" charset="0"/>
              </a:rPr>
              <a:t>Tất </a:t>
            </a:r>
            <a:r>
              <a:rPr lang="vi-VN" sz="5700" b="1">
                <a:solidFill>
                  <a:schemeClr val="bg1"/>
                </a:solidFill>
                <a:effectLst>
                  <a:outerShdw blurRad="38100" dist="38100" dir="2700000" algn="tl">
                    <a:srgbClr val="000000">
                      <a:alpha val="43137"/>
                    </a:srgbClr>
                  </a:outerShdw>
                </a:effectLst>
                <a:latin typeface="+mj-lt"/>
                <a:cs typeface="Times New Roman" pitchFamily="18" charset="0"/>
              </a:rPr>
              <a:t>cả những ai đang vất vả mang gánh nặng nề, hãy đến cùng tôi, tôi sẽ cho nghỉ ngơi bồi dưỡng.</a:t>
            </a:r>
            <a:endParaRPr lang="en-US" sz="57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2053723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2662767797"/>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64472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129184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BẢY</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III</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02"/>
            <a:ext cx="9144000" cy="5136896"/>
          </a:xfrm>
          <a:prstGeom prst="rect">
            <a:avLst/>
          </a:prstGeom>
        </p:spPr>
      </p:pic>
    </p:spTree>
    <p:extLst>
      <p:ext uri="{BB962C8B-B14F-4D97-AF65-F5344CB8AC3E}">
        <p14:creationId xmlns:p14="http://schemas.microsoft.com/office/powerpoint/2010/main" val="7177779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828800" y="281940"/>
            <a:ext cx="7086600" cy="1077218"/>
          </a:xfrm>
          <a:prstGeom prst="rect">
            <a:avLst/>
          </a:prstGeom>
        </p:spPr>
        <p:txBody>
          <a:bodyPr wrap="square">
            <a:spAutoFit/>
          </a:bodyPr>
          <a:lstStyle/>
          <a:p>
            <a:r>
              <a:rPr lang="en-US" sz="3200" smtClean="0">
                <a:solidFill>
                  <a:srgbClr val="FFFF00"/>
                </a:solidFill>
              </a:rPr>
              <a:t>Thánh </a:t>
            </a:r>
            <a:r>
              <a:rPr lang="en-US" sz="3200" smtClean="0">
                <a:solidFill>
                  <a:srgbClr val="FFFF00"/>
                </a:solidFill>
              </a:rPr>
              <a:t>vịnh </a:t>
            </a:r>
            <a:r>
              <a:rPr lang="en-US" sz="3200" smtClean="0">
                <a:solidFill>
                  <a:srgbClr val="FFFF00"/>
                </a:solidFill>
              </a:rPr>
              <a:t>134</a:t>
            </a:r>
            <a:endParaRPr lang="en-US" sz="3200" smtClean="0">
              <a:solidFill>
                <a:srgbClr val="FFFF00"/>
              </a:solidFill>
            </a:endParaRPr>
          </a:p>
          <a:p>
            <a:r>
              <a:rPr lang="vi-VN" sz="3200">
                <a:solidFill>
                  <a:srgbClr val="FFFF00"/>
                </a:solidFill>
              </a:rPr>
              <a:t>Ca tụng Chúa đi, vì Chúa nhân từ.</a:t>
            </a:r>
          </a:p>
        </p:txBody>
      </p:sp>
      <p:sp>
        <p:nvSpPr>
          <p:cNvPr id="6" name="Rectangle 5"/>
          <p:cNvSpPr/>
          <p:nvPr/>
        </p:nvSpPr>
        <p:spPr>
          <a:xfrm>
            <a:off x="2514600" y="4400550"/>
            <a:ext cx="5867400" cy="461665"/>
          </a:xfrm>
          <a:prstGeom prst="rect">
            <a:avLst/>
          </a:prstGeom>
        </p:spPr>
        <p:txBody>
          <a:bodyPr wrap="square">
            <a:spAutoFit/>
          </a:bodyPr>
          <a:lstStyle/>
          <a:p>
            <a:r>
              <a:rPr lang="en-US" sz="2400" smtClean="0">
                <a:solidFill>
                  <a:srgbClr val="FFFF00"/>
                </a:solidFill>
              </a:rPr>
              <a:t>Bài trích sách Sáng thế</a:t>
            </a:r>
            <a:endParaRPr lang="vi-VN" sz="2400">
              <a:solidFill>
                <a:srgbClr val="FFFF00"/>
              </a:solidFill>
            </a:endParaRPr>
          </a:p>
        </p:txBody>
      </p:sp>
    </p:spTree>
    <p:extLst>
      <p:ext uri="{BB962C8B-B14F-4D97-AF65-F5344CB8AC3E}">
        <p14:creationId xmlns:p14="http://schemas.microsoft.com/office/powerpoint/2010/main" val="6856970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6900" b="1" smtClean="0">
                <a:solidFill>
                  <a:schemeClr val="bg1"/>
                </a:solidFill>
                <a:effectLst>
                  <a:outerShdw blurRad="38100" dist="38100" dir="2700000" algn="tl">
                    <a:srgbClr val="000000">
                      <a:alpha val="43137"/>
                    </a:srgbClr>
                  </a:outerShdw>
                </a:effectLst>
                <a:latin typeface="+mj-lt"/>
                <a:cs typeface="Times New Roman" pitchFamily="18" charset="0"/>
              </a:rPr>
              <a:t>Ca tụng Chúa đi, vì Chúa nhân từ.</a:t>
            </a:r>
            <a:endParaRPr lang="en-US" sz="69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6600" b="1" smtClean="0">
                <a:solidFill>
                  <a:schemeClr val="bg1"/>
                </a:solidFill>
                <a:effectLst>
                  <a:outerShdw blurRad="38100" dist="38100" dir="2700000" algn="tl">
                    <a:srgbClr val="000000">
                      <a:alpha val="43137"/>
                    </a:srgbClr>
                  </a:outerShdw>
                </a:effectLst>
                <a:latin typeface="+mj-lt"/>
                <a:cs typeface="Times New Roman" pitchFamily="18" charset="0"/>
              </a:rPr>
              <a:t>Chúa nói: Chiên của tôi thì nghe tiếng tôi; tôi biết chúng, và chúng theo tôi</a:t>
            </a:r>
            <a:endParaRPr lang="en-US" sz="66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02"/>
            <a:ext cx="9144000" cy="5136896"/>
          </a:xfrm>
          <a:prstGeom prst="rect">
            <a:avLst/>
          </a:prstGeom>
        </p:spPr>
      </p:pic>
    </p:spTree>
    <p:extLst>
      <p:ext uri="{BB962C8B-B14F-4D97-AF65-F5344CB8AC3E}">
        <p14:creationId xmlns:p14="http://schemas.microsoft.com/office/powerpoint/2010/main" val="26219326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6447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4066931748"/>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129184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63695433"/>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813</Words>
  <Application>Microsoft Office PowerPoint</Application>
  <PresentationFormat>On-screen Show (16:9)</PresentationFormat>
  <Paragraphs>120</Paragraphs>
  <Slides>81</Slides>
  <Notes>0</Notes>
  <HiddenSlides>0</HiddenSlides>
  <MMClips>0</MMClips>
  <ScaleCrop>false</ScaleCrop>
  <HeadingPairs>
    <vt:vector size="4" baseType="variant">
      <vt:variant>
        <vt:lpstr>Theme</vt:lpstr>
      </vt:variant>
      <vt:variant>
        <vt:i4>27</vt:i4>
      </vt:variant>
      <vt:variant>
        <vt:lpstr>Slide Titles</vt:lpstr>
      </vt:variant>
      <vt:variant>
        <vt:i4>81</vt:i4>
      </vt:variant>
    </vt:vector>
  </HeadingPairs>
  <TitlesOfParts>
    <vt:vector size="108"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36_Default Design</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THỨ HAI NGÀY 03-07 THÁNH TÔ MA TÔNG ĐỒ LỄ KÍNH ( sách bài đọc quyển 2 trang 756 )</vt:lpstr>
      <vt:lpstr>PowerPoint Presentation</vt:lpstr>
      <vt:lpstr> </vt:lpstr>
      <vt:lpstr> </vt:lpstr>
      <vt:lpstr> </vt:lpstr>
      <vt:lpstr> </vt:lpstr>
      <vt:lpstr> </vt:lpstr>
      <vt:lpstr> </vt:lpstr>
      <vt:lpstr> </vt:lpstr>
      <vt:lpstr> </vt:lpstr>
      <vt:lpstr>PowerPoint Presentation</vt:lpstr>
      <vt:lpstr>Đáp ca: Anh em hãy đi khắp tứ phương thiên hạ, mà loan báo Tin Mừng.</vt:lpstr>
      <vt:lpstr>Alleluia-alleluia: Chúa nói: Này anh Tôma, vì đã thấy Thầy nên anh mới tin. Phúc thay những người không thấy mà tin. Alleluia.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Hung Nam</cp:lastModifiedBy>
  <cp:revision>47</cp:revision>
  <dcterms:created xsi:type="dcterms:W3CDTF">2022-10-30T00:36:35Z</dcterms:created>
  <dcterms:modified xsi:type="dcterms:W3CDTF">2023-06-04T23:00:58Z</dcterms:modified>
</cp:coreProperties>
</file>