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 id="2147483972" r:id="rId28"/>
    <p:sldMasterId id="2147483984" r:id="rId29"/>
    <p:sldMasterId id="2147483996" r:id="rId30"/>
    <p:sldMasterId id="2147484008" r:id="rId31"/>
  </p:sldMasterIdLst>
  <p:sldIdLst>
    <p:sldId id="261" r:id="rId32"/>
    <p:sldId id="299" r:id="rId33"/>
    <p:sldId id="300" r:id="rId34"/>
    <p:sldId id="301" r:id="rId35"/>
    <p:sldId id="302" r:id="rId36"/>
    <p:sldId id="303" r:id="rId37"/>
    <p:sldId id="304" r:id="rId38"/>
    <p:sldId id="305" r:id="rId39"/>
    <p:sldId id="306" r:id="rId40"/>
    <p:sldId id="266" r:id="rId41"/>
    <p:sldId id="256" r:id="rId42"/>
    <p:sldId id="307" r:id="rId43"/>
    <p:sldId id="308" r:id="rId44"/>
    <p:sldId id="257" r:id="rId45"/>
    <p:sldId id="258" r:id="rId46"/>
    <p:sldId id="314" r:id="rId47"/>
    <p:sldId id="309" r:id="rId48"/>
    <p:sldId id="310" r:id="rId49"/>
    <p:sldId id="347" r:id="rId50"/>
    <p:sldId id="259" r:id="rId51"/>
    <p:sldId id="267" r:id="rId52"/>
    <p:sldId id="337" r:id="rId53"/>
    <p:sldId id="313" r:id="rId54"/>
    <p:sldId id="311" r:id="rId55"/>
    <p:sldId id="293" r:id="rId56"/>
    <p:sldId id="271" r:id="rId57"/>
    <p:sldId id="315" r:id="rId58"/>
    <p:sldId id="316" r:id="rId59"/>
    <p:sldId id="317" r:id="rId60"/>
    <p:sldId id="346" r:id="rId61"/>
    <p:sldId id="338" r:id="rId62"/>
    <p:sldId id="298" r:id="rId63"/>
    <p:sldId id="289" r:id="rId64"/>
    <p:sldId id="320" r:id="rId65"/>
    <p:sldId id="312" r:id="rId66"/>
    <p:sldId id="294" r:id="rId67"/>
    <p:sldId id="291" r:id="rId68"/>
    <p:sldId id="321" r:id="rId69"/>
    <p:sldId id="318" r:id="rId70"/>
    <p:sldId id="319" r:id="rId71"/>
    <p:sldId id="345" r:id="rId72"/>
    <p:sldId id="292" r:id="rId73"/>
    <p:sldId id="276" r:id="rId74"/>
    <p:sldId id="323" r:id="rId75"/>
    <p:sldId id="322" r:id="rId76"/>
    <p:sldId id="288" r:id="rId77"/>
    <p:sldId id="278" r:id="rId78"/>
    <p:sldId id="324" r:id="rId79"/>
    <p:sldId id="325" r:id="rId80"/>
    <p:sldId id="326" r:id="rId81"/>
    <p:sldId id="344" r:id="rId82"/>
    <p:sldId id="279" r:id="rId83"/>
    <p:sldId id="280" r:id="rId84"/>
    <p:sldId id="328" r:id="rId85"/>
    <p:sldId id="327" r:id="rId86"/>
    <p:sldId id="281" r:id="rId87"/>
    <p:sldId id="282" r:id="rId88"/>
    <p:sldId id="329" r:id="rId89"/>
    <p:sldId id="330" r:id="rId90"/>
    <p:sldId id="331" r:id="rId91"/>
    <p:sldId id="343" r:id="rId92"/>
    <p:sldId id="283" r:id="rId93"/>
    <p:sldId id="284" r:id="rId94"/>
    <p:sldId id="339" r:id="rId95"/>
    <p:sldId id="333" r:id="rId96"/>
    <p:sldId id="332" r:id="rId97"/>
    <p:sldId id="285" r:id="rId98"/>
    <p:sldId id="286" r:id="rId99"/>
    <p:sldId id="334" r:id="rId100"/>
    <p:sldId id="335" r:id="rId101"/>
    <p:sldId id="340" r:id="rId102"/>
    <p:sldId id="342" r:id="rId103"/>
    <p:sldId id="341" r:id="rId104"/>
    <p:sldId id="287" r:id="rId10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091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viewProps" Target="viewProp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slide" Target="slides/slide48.xml"/><Relationship Id="rId87" Type="http://schemas.openxmlformats.org/officeDocument/2006/relationships/slide" Target="slides/slide56.xml"/><Relationship Id="rId102"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slide" Target="slides/slide51.xml"/><Relationship Id="rId90" Type="http://schemas.openxmlformats.org/officeDocument/2006/relationships/slide" Target="slides/slide59.xml"/><Relationship Id="rId95" Type="http://schemas.openxmlformats.org/officeDocument/2006/relationships/slide" Target="slides/slide6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tableStyles" Target="tableStyles.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067236"/>
      </p:ext>
    </p:extLst>
  </p:cSld>
  <p:clrMapOvr>
    <a:masterClrMapping/>
  </p:clrMapOvr>
  <p:transition spd="slow" advClick="0"/>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01931"/>
      </p:ext>
    </p:extLst>
  </p:cSld>
  <p:clrMapOvr>
    <a:masterClrMapping/>
  </p:clrMapOvr>
  <p:transition spd="slow" advClick="0"/>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99364"/>
      </p:ext>
    </p:extLst>
  </p:cSld>
  <p:clrMapOvr>
    <a:masterClrMapping/>
  </p:clrMapOvr>
  <p:transition spd="slow" advClick="0"/>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173779"/>
      </p:ext>
    </p:extLst>
  </p:cSld>
  <p:clrMapOvr>
    <a:masterClrMapping/>
  </p:clrMapOvr>
  <p:transition spd="slow" advClick="0"/>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549930"/>
      </p:ext>
    </p:extLst>
  </p:cSld>
  <p:clrMapOvr>
    <a:masterClrMapping/>
  </p:clrMapOvr>
  <p:transition spd="slow" advClick="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11959"/>
      </p:ext>
    </p:extLst>
  </p:cSld>
  <p:clrMapOvr>
    <a:masterClrMapping/>
  </p:clrMapOvr>
  <p:transition spd="slow" advClick="0"/>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65426"/>
      </p:ext>
    </p:extLst>
  </p:cSld>
  <p:clrMapOvr>
    <a:masterClrMapping/>
  </p:clrMapOvr>
  <p:transition spd="slow" advClick="0"/>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254771"/>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824319"/>
      </p:ext>
    </p:extLst>
  </p:cSld>
  <p:clrMapOvr>
    <a:masterClrMapping/>
  </p:clrMapOvr>
  <p:transition spd="slow" advClick="0"/>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609324"/>
      </p:ext>
    </p:extLst>
  </p:cSld>
  <p:clrMapOvr>
    <a:masterClrMapping/>
  </p:clrMapOvr>
  <p:transition spd="slow" advClick="0"/>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294511"/>
      </p:ext>
    </p:extLst>
  </p:cSld>
  <p:clrMapOvr>
    <a:masterClrMapping/>
  </p:clrMapOvr>
  <p:transition spd="slow" advClick="0"/>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96613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0204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6815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0488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9277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003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085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210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1797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4316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0882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56646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6486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2948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6788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233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538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060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4294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9204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60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8023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1722"/>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3140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9526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2934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09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4175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42241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1223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0729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8291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6351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28113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2427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5409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722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5641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921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4669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5944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3810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8599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6910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28113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24273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540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72257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5641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9210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46694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5944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3810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8599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6910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958660"/>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269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90907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4221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8035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92940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76183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7224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69171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8043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76223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882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0177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12968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0975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78820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2080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89063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00152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4698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0768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694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935256"/>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48738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47808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86586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2628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0928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49389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73674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05969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06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59252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857329"/>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59676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00181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0916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8872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2335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65148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1917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36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158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22948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878696"/>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82646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34764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65933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32446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31692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9286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710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59239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90971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83403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529829"/>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79351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48753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67176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50838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15888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251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11725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83206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96182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58978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507842"/>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25007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21601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66900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49337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70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57481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07061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8795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65532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28028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90976"/>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42778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57971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97664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427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40292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2394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65004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89270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48974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0899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256320"/>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93359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5276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083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54183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82665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11744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94884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02822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02611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87979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770501"/>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71220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034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82597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96707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24171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4600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50334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15410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44470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60727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77050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71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03457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82597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96707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24171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4600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50334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15410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44470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60727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77050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71220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03457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82597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96707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24171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4600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50334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15410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44470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607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770501"/>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71220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0345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82597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96707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24171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4600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50334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15410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444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60727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770501"/>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71220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03457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82597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96707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24171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4600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50334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154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44470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607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6/6/2023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6897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147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410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872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6924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935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1939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8197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848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173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6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36218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35024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00561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38418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64795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64795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69414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52867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9406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63830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58097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48135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5230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9373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01824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12726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12726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12726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12726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12726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141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3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5.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5.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20.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8.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7.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0.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9.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1.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6.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4.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3.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latin typeface="+mj-lt"/>
              <a:cs typeface="Times New Roman" pitchFamily="18" charset="0"/>
            </a:endParaRPr>
          </a:p>
          <a:p>
            <a:endParaRPr lang="en-US" b="0" smtClean="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ĐÁP CA </a:t>
            </a:r>
          </a:p>
          <a:p>
            <a:r>
              <a:rPr lang="en-US" sz="4400" b="0" smtClean="0">
                <a:solidFill>
                  <a:srgbClr val="FFFF00"/>
                </a:solidFill>
                <a:effectLst/>
                <a:latin typeface="+mj-lt"/>
                <a:cs typeface="Times New Roman" pitchFamily="18" charset="0"/>
              </a:rPr>
              <a:t>SAU CHÚA NHẬT XIV </a:t>
            </a:r>
          </a:p>
          <a:p>
            <a:r>
              <a:rPr lang="en-US" sz="4400" b="0" smtClean="0">
                <a:solidFill>
                  <a:srgbClr val="FFFF00"/>
                </a:solidFill>
                <a:effectLst/>
                <a:latin typeface="+mj-lt"/>
                <a:cs typeface="Times New Roman" pitchFamily="18" charset="0"/>
              </a:rPr>
              <a:t>THƯỜNG NIÊN</a:t>
            </a:r>
            <a:endParaRPr lang="en-US" sz="4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latin typeface="+mj-lt"/>
              <a:cs typeface="Times New Roman" pitchFamily="18" charset="0"/>
            </a:endParaRPr>
          </a:p>
          <a:p>
            <a:endParaRPr lang="en-US" b="0" smtClean="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HAI</a:t>
            </a:r>
          </a:p>
          <a:p>
            <a:r>
              <a:rPr lang="vi-VN" sz="4400" b="0">
                <a:solidFill>
                  <a:srgbClr val="FFFF00"/>
                </a:solidFill>
                <a:effectLst/>
                <a:latin typeface="+mj-lt"/>
                <a:cs typeface="Times New Roman" pitchFamily="18" charset="0"/>
              </a:rPr>
              <a:t>SAU CHÚA NHẬT </a:t>
            </a:r>
            <a:r>
              <a:rPr lang="en-US" sz="4400" b="0" smtClean="0">
                <a:solidFill>
                  <a:srgbClr val="FFFF00"/>
                </a:solidFill>
                <a:effectLst/>
                <a:latin typeface="+mj-lt"/>
                <a:cs typeface="Times New Roman" pitchFamily="18" charset="0"/>
              </a:rPr>
              <a:t>XIV</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475137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124200" y="133350"/>
            <a:ext cx="5453167" cy="830997"/>
          </a:xfrm>
          <a:prstGeom prst="rect">
            <a:avLst/>
          </a:prstGeom>
        </p:spPr>
        <p:txBody>
          <a:bodyPr wrap="square">
            <a:spAutoFit/>
          </a:bodyPr>
          <a:lstStyle/>
          <a:p>
            <a:r>
              <a:rPr lang="en-US" sz="2400" smtClean="0">
                <a:solidFill>
                  <a:srgbClr val="FFFF00"/>
                </a:solidFill>
              </a:rPr>
              <a:t>Thánh vịnh 90</a:t>
            </a:r>
          </a:p>
          <a:p>
            <a:r>
              <a:rPr lang="vi-VN" sz="2400" smtClean="0">
                <a:solidFill>
                  <a:srgbClr val="FFFF00"/>
                </a:solidFill>
              </a:rPr>
              <a:t>Lạy </a:t>
            </a:r>
            <a:r>
              <a:rPr lang="vi-VN" sz="2400">
                <a:solidFill>
                  <a:srgbClr val="FFFF00"/>
                </a:solidFill>
              </a:rPr>
              <a:t>Thiên Chúa, con tin tưởng vào Ngài.</a:t>
            </a:r>
          </a:p>
        </p:txBody>
      </p:sp>
      <p:sp>
        <p:nvSpPr>
          <p:cNvPr id="4" name="Rectangle 3"/>
          <p:cNvSpPr/>
          <p:nvPr/>
        </p:nvSpPr>
        <p:spPr>
          <a:xfrm>
            <a:off x="259612" y="4248150"/>
            <a:ext cx="4573688" cy="646331"/>
          </a:xfrm>
          <a:prstGeom prst="rect">
            <a:avLst/>
          </a:prstGeom>
        </p:spPr>
        <p:txBody>
          <a:bodyPr wrap="none">
            <a:spAutoFit/>
          </a:bodyPr>
          <a:lstStyle/>
          <a:p>
            <a:r>
              <a:rPr lang="en-US" sz="3600" smtClean="0">
                <a:solidFill>
                  <a:srgbClr val="FFFF00"/>
                </a:solidFill>
              </a:rPr>
              <a:t>Bài trích sách Sáng thế</a:t>
            </a:r>
            <a:endParaRPr lang="vi-VN" sz="3600">
              <a:solidFill>
                <a:srgbClr val="FFFF00"/>
              </a:solidFill>
            </a:endParaRPr>
          </a:p>
        </p:txBody>
      </p:sp>
    </p:spTree>
    <p:extLst>
      <p:ext uri="{BB962C8B-B14F-4D97-AF65-F5344CB8AC3E}">
        <p14:creationId xmlns:p14="http://schemas.microsoft.com/office/powerpoint/2010/main" val="2475137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0">
                <a:solidFill>
                  <a:schemeClr val="bg1"/>
                </a:solidFill>
                <a:effectLst/>
                <a:latin typeface="+mj-lt"/>
                <a:cs typeface="Times New Roman" pitchFamily="18" charset="0"/>
              </a:rPr>
              <a:t>Lạy Thiên Chúa, con tin tưởng vào Ngài.</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0">
                <a:solidFill>
                  <a:schemeClr val="bg1"/>
                </a:solidFill>
                <a:effectLst/>
                <a:latin typeface="+mj-lt"/>
                <a:cs typeface="Times New Roman" pitchFamily="18" charset="0"/>
              </a:rPr>
              <a:t>Đấng Cứu Độ chúng ta là Đức Giê-su Ki-tô đã tiêu diệt thần chết, và đã dùng Tin Mừng mà làm sáng tỏ phúc trường sinh.</a:t>
            </a:r>
            <a:endParaRPr lang="en-US" sz="54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206465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75137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75137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03352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02520545"/>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002060"/>
              </a:solidFill>
              <a:effectLst/>
              <a:latin typeface="+mj-lt"/>
              <a:cs typeface="Times New Roman" pitchFamily="18" charset="0"/>
            </a:endParaRPr>
          </a:p>
          <a:p>
            <a:endParaRPr lang="en-US" sz="4400" b="0">
              <a:solidFill>
                <a:srgbClr val="002060"/>
              </a:solidFill>
              <a:effectLst/>
              <a:latin typeface="+mj-lt"/>
              <a:cs typeface="Times New Roman" pitchFamily="18" charset="0"/>
            </a:endParaRPr>
          </a:p>
          <a:p>
            <a:r>
              <a:rPr lang="en-US" sz="4400" b="0" smtClean="0">
                <a:solidFill>
                  <a:srgbClr val="002060"/>
                </a:solidFill>
                <a:effectLst/>
                <a:latin typeface="+mj-lt"/>
                <a:cs typeface="Times New Roman" pitchFamily="18" charset="0"/>
              </a:rPr>
              <a:t>THỨ BA</a:t>
            </a:r>
          </a:p>
          <a:p>
            <a:r>
              <a:rPr lang="vi-VN" sz="4400" b="0">
                <a:solidFill>
                  <a:srgbClr val="002060"/>
                </a:solidFill>
                <a:effectLst/>
                <a:latin typeface="+mj-lt"/>
                <a:cs typeface="Times New Roman" pitchFamily="18" charset="0"/>
              </a:rPr>
              <a:t>SAU CHÚA NHẬT </a:t>
            </a:r>
            <a:r>
              <a:rPr lang="vi-VN" sz="4400" b="0" smtClean="0">
                <a:solidFill>
                  <a:srgbClr val="002060"/>
                </a:solidFill>
                <a:effectLst/>
                <a:latin typeface="+mj-lt"/>
                <a:cs typeface="Times New Roman" pitchFamily="18" charset="0"/>
              </a:rPr>
              <a:t>X</a:t>
            </a:r>
            <a:r>
              <a:rPr lang="en-US" sz="4400" b="0" smtClean="0">
                <a:solidFill>
                  <a:srgbClr val="002060"/>
                </a:solidFill>
                <a:effectLst/>
                <a:latin typeface="+mj-lt"/>
                <a:cs typeface="Times New Roman" pitchFamily="18" charset="0"/>
              </a:rPr>
              <a:t>IV</a:t>
            </a:r>
            <a:br>
              <a:rPr lang="en-US" sz="4400" b="0" smtClean="0">
                <a:solidFill>
                  <a:srgbClr val="002060"/>
                </a:solidFill>
                <a:effectLst/>
                <a:latin typeface="+mj-lt"/>
                <a:cs typeface="Times New Roman" pitchFamily="18" charset="0"/>
              </a:rPr>
            </a:br>
            <a:r>
              <a:rPr lang="vi-VN" sz="4400" b="0" smtClean="0">
                <a:solidFill>
                  <a:srgbClr val="002060"/>
                </a:solidFill>
                <a:effectLst/>
                <a:latin typeface="+mj-lt"/>
                <a:cs typeface="Times New Roman" pitchFamily="18" charset="0"/>
              </a:rPr>
              <a:t>THƯỜNG </a:t>
            </a:r>
            <a:r>
              <a:rPr lang="vi-VN" sz="4400" b="0">
                <a:solidFill>
                  <a:srgbClr val="002060"/>
                </a:solidFill>
                <a:effectLst/>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81"/>
            <a:ext cx="9144000" cy="5138738"/>
          </a:xfrm>
          <a:prstGeom prst="rect">
            <a:avLst/>
          </a:prstGeom>
        </p:spPr>
      </p:pic>
    </p:spTree>
    <p:extLst>
      <p:ext uri="{BB962C8B-B14F-4D97-AF65-F5344CB8AC3E}">
        <p14:creationId xmlns:p14="http://schemas.microsoft.com/office/powerpoint/2010/main" val="1780360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763409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124200" y="133350"/>
            <a:ext cx="5453167" cy="1200329"/>
          </a:xfrm>
          <a:prstGeom prst="rect">
            <a:avLst/>
          </a:prstGeom>
        </p:spPr>
        <p:txBody>
          <a:bodyPr wrap="square">
            <a:spAutoFit/>
          </a:bodyPr>
          <a:lstStyle/>
          <a:p>
            <a:r>
              <a:rPr lang="en-US" sz="2400" smtClean="0">
                <a:solidFill>
                  <a:srgbClr val="FFFF00"/>
                </a:solidFill>
              </a:rPr>
              <a:t>Thánh </a:t>
            </a:r>
            <a:r>
              <a:rPr lang="en-US" sz="2400" smtClean="0">
                <a:solidFill>
                  <a:srgbClr val="FFFF00"/>
                </a:solidFill>
              </a:rPr>
              <a:t>vịnh </a:t>
            </a:r>
            <a:r>
              <a:rPr lang="en-US" sz="2400" smtClean="0">
                <a:solidFill>
                  <a:srgbClr val="FFFF00"/>
                </a:solidFill>
              </a:rPr>
              <a:t>16</a:t>
            </a:r>
            <a:endParaRPr lang="en-US" sz="2400" smtClean="0">
              <a:solidFill>
                <a:srgbClr val="FFFF00"/>
              </a:solidFill>
            </a:endParaRPr>
          </a:p>
          <a:p>
            <a:r>
              <a:rPr lang="vi-VN" sz="2400">
                <a:solidFill>
                  <a:srgbClr val="FFFF00"/>
                </a:solidFill>
              </a:rPr>
              <a:t>Lạy Chúa, sống công minh chính trực, con sẽ được trông thấy mặt Ngài.</a:t>
            </a:r>
            <a:endParaRPr lang="vi-VN" sz="2400" smtClean="0">
              <a:solidFill>
                <a:srgbClr val="FFFF00"/>
              </a:solidFill>
            </a:endParaRPr>
          </a:p>
        </p:txBody>
      </p:sp>
      <p:sp>
        <p:nvSpPr>
          <p:cNvPr id="4" name="Rectangle 3"/>
          <p:cNvSpPr/>
          <p:nvPr/>
        </p:nvSpPr>
        <p:spPr>
          <a:xfrm>
            <a:off x="259612" y="4248150"/>
            <a:ext cx="4573688" cy="646331"/>
          </a:xfrm>
          <a:prstGeom prst="rect">
            <a:avLst/>
          </a:prstGeom>
        </p:spPr>
        <p:txBody>
          <a:bodyPr wrap="none">
            <a:spAutoFit/>
          </a:bodyPr>
          <a:lstStyle/>
          <a:p>
            <a:r>
              <a:rPr lang="en-US" sz="3600" smtClean="0">
                <a:solidFill>
                  <a:srgbClr val="FFFF00"/>
                </a:solidFill>
              </a:rPr>
              <a:t>Bài trích sách Sáng thế</a:t>
            </a:r>
            <a:endParaRPr lang="vi-VN" sz="3600">
              <a:solidFill>
                <a:srgbClr val="FFFF00"/>
              </a:solidFill>
            </a:endParaRPr>
          </a:p>
        </p:txBody>
      </p:sp>
    </p:spTree>
    <p:extLst>
      <p:ext uri="{BB962C8B-B14F-4D97-AF65-F5344CB8AC3E}">
        <p14:creationId xmlns:p14="http://schemas.microsoft.com/office/powerpoint/2010/main" val="3376634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b="0">
                <a:solidFill>
                  <a:srgbClr val="002060"/>
                </a:solidFill>
                <a:effectLst/>
                <a:latin typeface="+mj-lt"/>
                <a:cs typeface="Times New Roman" pitchFamily="18" charset="0"/>
              </a:rPr>
              <a:t>Lạy Chúa, sống công minh chính </a:t>
            </a:r>
            <a:r>
              <a:rPr lang="vi-VN" sz="7200" b="0" smtClean="0">
                <a:solidFill>
                  <a:srgbClr val="002060"/>
                </a:solidFill>
                <a:effectLst/>
                <a:latin typeface="+mj-lt"/>
                <a:cs typeface="Times New Roman" pitchFamily="18" charset="0"/>
              </a:rPr>
              <a:t>trực,</a:t>
            </a:r>
            <a:r>
              <a:rPr lang="en-US" sz="7200" b="0" smtClean="0">
                <a:solidFill>
                  <a:srgbClr val="002060"/>
                </a:solidFill>
                <a:effectLst/>
                <a:latin typeface="+mj-lt"/>
                <a:cs typeface="Times New Roman" pitchFamily="18" charset="0"/>
              </a:rPr>
              <a:t> </a:t>
            </a:r>
            <a:r>
              <a:rPr lang="vi-VN" sz="7200" b="0" smtClean="0">
                <a:solidFill>
                  <a:srgbClr val="002060"/>
                </a:solidFill>
                <a:effectLst/>
                <a:latin typeface="+mj-lt"/>
                <a:cs typeface="Times New Roman" pitchFamily="18" charset="0"/>
              </a:rPr>
              <a:t>con </a:t>
            </a:r>
            <a:r>
              <a:rPr lang="vi-VN" sz="7200" b="0">
                <a:solidFill>
                  <a:srgbClr val="002060"/>
                </a:solidFill>
                <a:effectLst/>
                <a:latin typeface="+mj-lt"/>
                <a:cs typeface="Times New Roman" pitchFamily="18" charset="0"/>
              </a:rPr>
              <a:t>sẽ được trông thấy mặt Ngài.</a:t>
            </a:r>
            <a:endParaRPr lang="en-US" sz="7200" b="0">
              <a:solidFill>
                <a:srgbClr val="002060"/>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C000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53401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0">
                <a:solidFill>
                  <a:srgbClr val="002060"/>
                </a:solidFill>
                <a:effectLst/>
                <a:latin typeface="+mj-lt"/>
                <a:cs typeface="Times New Roman" pitchFamily="18" charset="0"/>
              </a:rPr>
              <a:t>Chúa nói : Tôi chính là Mục Tử nhân lành. Tôi biết chiên của tôi, và chiên của tôi biết tôi.</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766724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4956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38093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896631615"/>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03352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81"/>
            <a:ext cx="9144000" cy="5138738"/>
          </a:xfrm>
          <a:prstGeom prst="rect">
            <a:avLst/>
          </a:prstGeom>
        </p:spPr>
      </p:pic>
    </p:spTree>
    <p:extLst>
      <p:ext uri="{BB962C8B-B14F-4D97-AF65-F5344CB8AC3E}">
        <p14:creationId xmlns:p14="http://schemas.microsoft.com/office/powerpoint/2010/main" val="2328306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TƯ</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IV</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96070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124200" y="133350"/>
            <a:ext cx="5453167" cy="1200329"/>
          </a:xfrm>
          <a:prstGeom prst="rect">
            <a:avLst/>
          </a:prstGeom>
        </p:spPr>
        <p:txBody>
          <a:bodyPr wrap="square">
            <a:spAutoFit/>
          </a:bodyPr>
          <a:lstStyle/>
          <a:p>
            <a:r>
              <a:rPr lang="en-US" sz="2400" smtClean="0">
                <a:solidFill>
                  <a:srgbClr val="FFFF00"/>
                </a:solidFill>
              </a:rPr>
              <a:t>Thánh vịnh 16</a:t>
            </a:r>
          </a:p>
          <a:p>
            <a:r>
              <a:rPr lang="vi-VN" sz="2400">
                <a:solidFill>
                  <a:srgbClr val="FFFF00"/>
                </a:solidFill>
              </a:rPr>
              <a:t>Xin đổ tình thương xuống chúng con, lạy Chúa,</a:t>
            </a:r>
          </a:p>
        </p:txBody>
      </p:sp>
      <p:sp>
        <p:nvSpPr>
          <p:cNvPr id="4" name="Rectangle 3"/>
          <p:cNvSpPr/>
          <p:nvPr/>
        </p:nvSpPr>
        <p:spPr>
          <a:xfrm>
            <a:off x="259612" y="4248150"/>
            <a:ext cx="4573688" cy="646331"/>
          </a:xfrm>
          <a:prstGeom prst="rect">
            <a:avLst/>
          </a:prstGeom>
        </p:spPr>
        <p:txBody>
          <a:bodyPr wrap="none">
            <a:spAutoFit/>
          </a:bodyPr>
          <a:lstStyle/>
          <a:p>
            <a:r>
              <a:rPr lang="en-US" sz="3600" smtClean="0">
                <a:solidFill>
                  <a:srgbClr val="FFFF00"/>
                </a:solidFill>
              </a:rPr>
              <a:t>Bài trích sách Sáng thế</a:t>
            </a:r>
            <a:endParaRPr lang="vi-VN" sz="3600">
              <a:solidFill>
                <a:srgbClr val="FFFF00"/>
              </a:solidFill>
            </a:endParaRPr>
          </a:p>
        </p:txBody>
      </p:sp>
    </p:spTree>
    <p:extLst>
      <p:ext uri="{BB962C8B-B14F-4D97-AF65-F5344CB8AC3E}">
        <p14:creationId xmlns:p14="http://schemas.microsoft.com/office/powerpoint/2010/main" val="1877404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b="0">
                <a:solidFill>
                  <a:schemeClr val="bg1"/>
                </a:solidFill>
                <a:effectLst/>
                <a:latin typeface="+mj-lt"/>
                <a:cs typeface="Times New Roman" pitchFamily="18" charset="0"/>
              </a:rPr>
              <a:t>Xin đổ tình thương xuống chúng con, lạy Chúa,</a:t>
            </a:r>
            <a:endParaRPr lang="en-US" sz="80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82870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0">
                <a:solidFill>
                  <a:schemeClr val="bg1"/>
                </a:solidFill>
                <a:effectLst/>
                <a:latin typeface="+mj-lt"/>
                <a:cs typeface="Times New Roman" pitchFamily="18" charset="0"/>
              </a:rPr>
              <a:t>Chúa nói : Triều đại Thiên Chúa đã đến gần. Anh em hãy sám hối và tin vào Tin Mừng.</a:t>
            </a:r>
            <a:endParaRPr lang="en-US" sz="66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82596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4956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88305001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380931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03352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4536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NĂM</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IV</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001581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124200" y="133350"/>
            <a:ext cx="5453167" cy="1200329"/>
          </a:xfrm>
          <a:prstGeom prst="rect">
            <a:avLst/>
          </a:prstGeom>
        </p:spPr>
        <p:txBody>
          <a:bodyPr wrap="square">
            <a:spAutoFit/>
          </a:bodyPr>
          <a:lstStyle/>
          <a:p>
            <a:r>
              <a:rPr lang="en-US" sz="2400" smtClean="0">
                <a:solidFill>
                  <a:srgbClr val="FFFF00"/>
                </a:solidFill>
              </a:rPr>
              <a:t>Thánh </a:t>
            </a:r>
            <a:r>
              <a:rPr lang="en-US" sz="2400" smtClean="0">
                <a:solidFill>
                  <a:srgbClr val="FFFF00"/>
                </a:solidFill>
              </a:rPr>
              <a:t>vịnh </a:t>
            </a:r>
            <a:r>
              <a:rPr lang="en-US" sz="2400" smtClean="0">
                <a:solidFill>
                  <a:srgbClr val="FFFF00"/>
                </a:solidFill>
              </a:rPr>
              <a:t>104</a:t>
            </a:r>
            <a:endParaRPr lang="en-US" sz="2400" smtClean="0">
              <a:solidFill>
                <a:srgbClr val="FFFF00"/>
              </a:solidFill>
            </a:endParaRPr>
          </a:p>
          <a:p>
            <a:r>
              <a:rPr lang="vi-VN" sz="2400">
                <a:solidFill>
                  <a:srgbClr val="FFFF00"/>
                </a:solidFill>
              </a:rPr>
              <a:t>Hãy nhớ lại những kỳ công Chúa thực hiện.</a:t>
            </a:r>
          </a:p>
        </p:txBody>
      </p:sp>
      <p:sp>
        <p:nvSpPr>
          <p:cNvPr id="4" name="Rectangle 3"/>
          <p:cNvSpPr/>
          <p:nvPr/>
        </p:nvSpPr>
        <p:spPr>
          <a:xfrm>
            <a:off x="259612" y="4248150"/>
            <a:ext cx="4573688" cy="646331"/>
          </a:xfrm>
          <a:prstGeom prst="rect">
            <a:avLst/>
          </a:prstGeom>
        </p:spPr>
        <p:txBody>
          <a:bodyPr wrap="none">
            <a:spAutoFit/>
          </a:bodyPr>
          <a:lstStyle/>
          <a:p>
            <a:r>
              <a:rPr lang="en-US" sz="3600" smtClean="0">
                <a:solidFill>
                  <a:srgbClr val="FFFF00"/>
                </a:solidFill>
              </a:rPr>
              <a:t>Bài trích sách Sáng thế</a:t>
            </a:r>
            <a:endParaRPr lang="vi-VN" sz="3600">
              <a:solidFill>
                <a:srgbClr val="FFFF00"/>
              </a:solidFill>
            </a:endParaRPr>
          </a:p>
        </p:txBody>
      </p:sp>
    </p:spTree>
    <p:extLst>
      <p:ext uri="{BB962C8B-B14F-4D97-AF65-F5344CB8AC3E}">
        <p14:creationId xmlns:p14="http://schemas.microsoft.com/office/powerpoint/2010/main" val="2688351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b="0">
                <a:solidFill>
                  <a:schemeClr val="bg1"/>
                </a:solidFill>
                <a:effectLst/>
                <a:latin typeface="+mj-lt"/>
                <a:cs typeface="Times New Roman" pitchFamily="18" charset="0"/>
              </a:rPr>
              <a:t>Hãy nhớ lại những kỳ công Chúa thực hiện.</a:t>
            </a:r>
            <a:endParaRPr lang="en-US" sz="80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0">
                <a:solidFill>
                  <a:schemeClr val="bg1"/>
                </a:solidFill>
                <a:effectLst/>
                <a:latin typeface="+mj-lt"/>
                <a:cs typeface="Times New Roman" pitchFamily="18" charset="0"/>
              </a:rPr>
              <a:t>Chúa </a:t>
            </a:r>
            <a:r>
              <a:rPr lang="vi-VN" sz="6600" b="0" smtClean="0">
                <a:solidFill>
                  <a:schemeClr val="bg1"/>
                </a:solidFill>
                <a:effectLst/>
                <a:latin typeface="+mj-lt"/>
                <a:cs typeface="Times New Roman" pitchFamily="18" charset="0"/>
              </a:rPr>
              <a:t>nói: </a:t>
            </a:r>
            <a:r>
              <a:rPr lang="vi-VN" sz="6600" b="0">
                <a:solidFill>
                  <a:schemeClr val="bg1"/>
                </a:solidFill>
                <a:effectLst/>
                <a:latin typeface="+mj-lt"/>
                <a:cs typeface="Times New Roman" pitchFamily="18" charset="0"/>
              </a:rPr>
              <a:t>Triều đại Thiên Chúa đã đến gần. Anh em hãy sám hối và tin vào Tin Mừng.</a:t>
            </a:r>
            <a:endParaRPr lang="en-US" sz="66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8670757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8397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45075706"/>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565138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033522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SÁU</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IV</a:t>
            </a:r>
            <a:r>
              <a:rPr lang="vi-VN" sz="4400" b="0" smtClean="0">
                <a:solidFill>
                  <a:srgbClr val="FFFF00"/>
                </a:solidFill>
                <a:effectLst/>
                <a:latin typeface="+mj-lt"/>
                <a:cs typeface="Times New Roman" pitchFamily="18" charset="0"/>
              </a:rPr>
              <a:t> </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6725396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667000" y="133350"/>
            <a:ext cx="6096000" cy="830997"/>
          </a:xfrm>
          <a:prstGeom prst="rect">
            <a:avLst/>
          </a:prstGeom>
        </p:spPr>
        <p:txBody>
          <a:bodyPr wrap="square">
            <a:spAutoFit/>
          </a:bodyPr>
          <a:lstStyle/>
          <a:p>
            <a:r>
              <a:rPr lang="en-US" sz="2400" smtClean="0">
                <a:solidFill>
                  <a:srgbClr val="FFFF00"/>
                </a:solidFill>
              </a:rPr>
              <a:t>Thánh </a:t>
            </a:r>
            <a:r>
              <a:rPr lang="en-US" sz="2400" smtClean="0">
                <a:solidFill>
                  <a:srgbClr val="FFFF00"/>
                </a:solidFill>
              </a:rPr>
              <a:t>vịnh </a:t>
            </a:r>
            <a:r>
              <a:rPr lang="en-US" sz="2400" smtClean="0">
                <a:solidFill>
                  <a:srgbClr val="FFFF00"/>
                </a:solidFill>
              </a:rPr>
              <a:t>36</a:t>
            </a:r>
            <a:endParaRPr lang="en-US" sz="2400" smtClean="0">
              <a:solidFill>
                <a:srgbClr val="FFFF00"/>
              </a:solidFill>
            </a:endParaRPr>
          </a:p>
          <a:p>
            <a:r>
              <a:rPr lang="vi-VN" sz="2400">
                <a:solidFill>
                  <a:srgbClr val="FFFF00"/>
                </a:solidFill>
              </a:rPr>
              <a:t>Người công chính được Chúa </a:t>
            </a:r>
            <a:r>
              <a:rPr lang="vi-VN" sz="2400">
                <a:solidFill>
                  <a:srgbClr val="FFFF00"/>
                </a:solidFill>
              </a:rPr>
              <a:t>thương </a:t>
            </a:r>
            <a:r>
              <a:rPr lang="vi-VN" sz="2400" smtClean="0">
                <a:solidFill>
                  <a:srgbClr val="FFFF00"/>
                </a:solidFill>
              </a:rPr>
              <a:t>cứu</a:t>
            </a:r>
            <a:r>
              <a:rPr lang="en-US" sz="2400" smtClean="0">
                <a:solidFill>
                  <a:srgbClr val="FFFF00"/>
                </a:solidFill>
              </a:rPr>
              <a:t> </a:t>
            </a:r>
            <a:r>
              <a:rPr lang="vi-VN" sz="2400" smtClean="0">
                <a:solidFill>
                  <a:srgbClr val="FFFF00"/>
                </a:solidFill>
              </a:rPr>
              <a:t>độ</a:t>
            </a:r>
            <a:r>
              <a:rPr lang="vi-VN" sz="2400">
                <a:solidFill>
                  <a:srgbClr val="FFFF00"/>
                </a:solidFill>
              </a:rPr>
              <a:t>.</a:t>
            </a:r>
          </a:p>
        </p:txBody>
      </p:sp>
      <p:sp>
        <p:nvSpPr>
          <p:cNvPr id="4" name="Rectangle 3"/>
          <p:cNvSpPr/>
          <p:nvPr/>
        </p:nvSpPr>
        <p:spPr>
          <a:xfrm>
            <a:off x="259612" y="4248150"/>
            <a:ext cx="4573688" cy="646331"/>
          </a:xfrm>
          <a:prstGeom prst="rect">
            <a:avLst/>
          </a:prstGeom>
        </p:spPr>
        <p:txBody>
          <a:bodyPr wrap="none">
            <a:spAutoFit/>
          </a:bodyPr>
          <a:lstStyle/>
          <a:p>
            <a:r>
              <a:rPr lang="en-US" sz="3600" smtClean="0">
                <a:solidFill>
                  <a:srgbClr val="FFFF00"/>
                </a:solidFill>
              </a:rPr>
              <a:t>Bài trích sách Sáng thế</a:t>
            </a:r>
            <a:endParaRPr lang="vi-VN" sz="3600">
              <a:solidFill>
                <a:srgbClr val="FFFF00"/>
              </a:solidFill>
            </a:endParaRPr>
          </a:p>
        </p:txBody>
      </p:sp>
    </p:spTree>
    <p:extLst>
      <p:ext uri="{BB962C8B-B14F-4D97-AF65-F5344CB8AC3E}">
        <p14:creationId xmlns:p14="http://schemas.microsoft.com/office/powerpoint/2010/main" val="12415427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b="0">
                <a:solidFill>
                  <a:schemeClr val="bg1"/>
                </a:solidFill>
                <a:effectLst/>
                <a:latin typeface="+mj-lt"/>
                <a:cs typeface="Times New Roman" pitchFamily="18" charset="0"/>
              </a:rPr>
              <a:t>Người công chính được Chúa thương cứu độ.</a:t>
            </a:r>
            <a:endParaRPr lang="en-US" sz="80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0">
                <a:solidFill>
                  <a:schemeClr val="bg1"/>
                </a:solidFill>
                <a:effectLst/>
                <a:latin typeface="+mj-lt"/>
                <a:cs typeface="Times New Roman" pitchFamily="18" charset="0"/>
              </a:rPr>
              <a:t>Khi nào Thần Khí sự thật đến, Người sẽ dẫn anh em tới sự thật toàn vẹn, và sẽ làm cho anh em nhớ lại mọi điều Thầy đã nói với anh em.</a:t>
            </a:r>
            <a:endParaRPr lang="en-US" sz="54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6615234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613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98725222"/>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3535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033522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002060"/>
              </a:solidFill>
              <a:effectLst/>
              <a:latin typeface="+mj-lt"/>
              <a:cs typeface="Times New Roman" pitchFamily="18" charset="0"/>
            </a:endParaRPr>
          </a:p>
          <a:p>
            <a:endParaRPr lang="en-US" sz="4400" b="0">
              <a:solidFill>
                <a:srgbClr val="002060"/>
              </a:solidFill>
              <a:effectLst/>
              <a:latin typeface="+mj-lt"/>
              <a:cs typeface="Times New Roman" pitchFamily="18" charset="0"/>
            </a:endParaRPr>
          </a:p>
          <a:p>
            <a:r>
              <a:rPr lang="en-US" sz="4400" b="0" smtClean="0">
                <a:solidFill>
                  <a:srgbClr val="002060"/>
                </a:solidFill>
                <a:effectLst/>
                <a:latin typeface="+mj-lt"/>
                <a:cs typeface="Times New Roman" pitchFamily="18" charset="0"/>
              </a:rPr>
              <a:t>THỨ BẢY</a:t>
            </a:r>
          </a:p>
          <a:p>
            <a:r>
              <a:rPr lang="vi-VN" sz="4400" b="0">
                <a:solidFill>
                  <a:srgbClr val="002060"/>
                </a:solidFill>
                <a:effectLst/>
                <a:latin typeface="+mj-lt"/>
                <a:cs typeface="Times New Roman" pitchFamily="18" charset="0"/>
              </a:rPr>
              <a:t>SAU CHÚA NHẬT </a:t>
            </a:r>
            <a:r>
              <a:rPr lang="vi-VN" sz="4400" b="0" smtClean="0">
                <a:solidFill>
                  <a:srgbClr val="002060"/>
                </a:solidFill>
                <a:effectLst/>
                <a:latin typeface="+mj-lt"/>
                <a:cs typeface="Times New Roman" pitchFamily="18" charset="0"/>
              </a:rPr>
              <a:t>X</a:t>
            </a:r>
            <a:r>
              <a:rPr lang="en-US" sz="4400" b="0" smtClean="0">
                <a:solidFill>
                  <a:srgbClr val="002060"/>
                </a:solidFill>
                <a:effectLst/>
                <a:latin typeface="+mj-lt"/>
                <a:cs typeface="Times New Roman" pitchFamily="18" charset="0"/>
              </a:rPr>
              <a:t>IV</a:t>
            </a:r>
            <a:r>
              <a:rPr lang="vi-VN" sz="4400" b="0" smtClean="0">
                <a:solidFill>
                  <a:srgbClr val="002060"/>
                </a:solidFill>
                <a:effectLst/>
                <a:latin typeface="+mj-lt"/>
                <a:cs typeface="Times New Roman" pitchFamily="18" charset="0"/>
              </a:rPr>
              <a:t> </a:t>
            </a:r>
            <a:endParaRPr lang="vi-VN" sz="4400" b="0">
              <a:solidFill>
                <a:srgbClr val="002060"/>
              </a:solidFill>
              <a:effectLst/>
              <a:latin typeface="+mj-lt"/>
              <a:cs typeface="Times New Roman" pitchFamily="18" charset="0"/>
            </a:endParaRPr>
          </a:p>
          <a:p>
            <a:r>
              <a:rPr lang="vi-VN" sz="4400" b="0">
                <a:solidFill>
                  <a:srgbClr val="002060"/>
                </a:solidFill>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40250399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6544185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667000" y="133350"/>
            <a:ext cx="6096000" cy="1200329"/>
          </a:xfrm>
          <a:prstGeom prst="rect">
            <a:avLst/>
          </a:prstGeom>
        </p:spPr>
        <p:txBody>
          <a:bodyPr wrap="square">
            <a:spAutoFit/>
          </a:bodyPr>
          <a:lstStyle/>
          <a:p>
            <a:r>
              <a:rPr lang="en-US" sz="2400" smtClean="0">
                <a:solidFill>
                  <a:srgbClr val="FFFF00"/>
                </a:solidFill>
              </a:rPr>
              <a:t>Thánh </a:t>
            </a:r>
            <a:r>
              <a:rPr lang="en-US" sz="2400" smtClean="0">
                <a:solidFill>
                  <a:srgbClr val="FFFF00"/>
                </a:solidFill>
              </a:rPr>
              <a:t>vịnh </a:t>
            </a:r>
            <a:r>
              <a:rPr lang="en-US" sz="2400" smtClean="0">
                <a:solidFill>
                  <a:srgbClr val="FFFF00"/>
                </a:solidFill>
              </a:rPr>
              <a:t>104</a:t>
            </a:r>
            <a:endParaRPr lang="en-US" sz="2400" smtClean="0">
              <a:solidFill>
                <a:srgbClr val="FFFF00"/>
              </a:solidFill>
            </a:endParaRPr>
          </a:p>
          <a:p>
            <a:r>
              <a:rPr lang="vi-VN" sz="2400">
                <a:solidFill>
                  <a:srgbClr val="FFFF00"/>
                </a:solidFill>
              </a:rPr>
              <a:t>Hỡi những ai nghèo hèn, hãy kiếm tìm thiên Chúa, là tâm hồn phấn khởi vui tươi.</a:t>
            </a:r>
          </a:p>
        </p:txBody>
      </p:sp>
      <p:sp>
        <p:nvSpPr>
          <p:cNvPr id="4" name="Rectangle 3"/>
          <p:cNvSpPr/>
          <p:nvPr/>
        </p:nvSpPr>
        <p:spPr>
          <a:xfrm>
            <a:off x="259612" y="4248150"/>
            <a:ext cx="4573688" cy="646331"/>
          </a:xfrm>
          <a:prstGeom prst="rect">
            <a:avLst/>
          </a:prstGeom>
        </p:spPr>
        <p:txBody>
          <a:bodyPr wrap="none">
            <a:spAutoFit/>
          </a:bodyPr>
          <a:lstStyle/>
          <a:p>
            <a:r>
              <a:rPr lang="en-US" sz="3600" smtClean="0">
                <a:solidFill>
                  <a:srgbClr val="FFFF00"/>
                </a:solidFill>
              </a:rPr>
              <a:t>Bài trích sách Sáng thế</a:t>
            </a:r>
            <a:endParaRPr lang="vi-VN" sz="3600">
              <a:solidFill>
                <a:srgbClr val="FFFF00"/>
              </a:solidFill>
            </a:endParaRPr>
          </a:p>
        </p:txBody>
      </p:sp>
    </p:spTree>
    <p:extLst>
      <p:ext uri="{BB962C8B-B14F-4D97-AF65-F5344CB8AC3E}">
        <p14:creationId xmlns:p14="http://schemas.microsoft.com/office/powerpoint/2010/main" val="36175630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900" b="0" smtClean="0">
                <a:solidFill>
                  <a:srgbClr val="002060"/>
                </a:solidFill>
                <a:effectLst/>
                <a:latin typeface="+mj-lt"/>
                <a:cs typeface="Times New Roman" pitchFamily="18" charset="0"/>
              </a:rPr>
              <a:t>Hỡi những ai nghèo hèn, hãy kiếm tìm thiên Chúa, là tâm hồn phấn khởi vui tươi.</a:t>
            </a:r>
            <a:endParaRPr lang="en-US" sz="6900" b="0">
              <a:solidFill>
                <a:srgbClr val="002060"/>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0" smtClean="0">
                <a:solidFill>
                  <a:srgbClr val="002060"/>
                </a:solidFill>
                <a:effectLst/>
                <a:latin typeface="+mj-lt"/>
                <a:cs typeface="Times New Roman" pitchFamily="18" charset="0"/>
              </a:rPr>
              <a:t>Nếu anh em bị sỉ nhục vì danh đức Ki-tô, anh em thật có phúc, bởi lẽ Thần Khí của Thiên Chúa ngự trên anh em.</a:t>
            </a:r>
            <a:endParaRPr lang="en-US" sz="6000" b="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873635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2662767797"/>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4667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83530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920694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0779275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4066931748"/>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63695433"/>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584</Words>
  <Application>Microsoft Office PowerPoint</Application>
  <PresentationFormat>On-screen Show (16:9)</PresentationFormat>
  <Paragraphs>89</Paragraphs>
  <Slides>74</Slides>
  <Notes>0</Notes>
  <HiddenSlides>0</HiddenSlides>
  <MMClips>0</MMClips>
  <ScaleCrop>false</ScaleCrop>
  <HeadingPairs>
    <vt:vector size="4" baseType="variant">
      <vt:variant>
        <vt:lpstr>Theme</vt:lpstr>
      </vt:variant>
      <vt:variant>
        <vt:i4>31</vt:i4>
      </vt:variant>
      <vt:variant>
        <vt:lpstr>Slide Titles</vt:lpstr>
      </vt:variant>
      <vt:variant>
        <vt:i4>74</vt:i4>
      </vt:variant>
    </vt:vector>
  </HeadingPairs>
  <TitlesOfParts>
    <vt:vector size="105"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47</cp:revision>
  <dcterms:created xsi:type="dcterms:W3CDTF">2022-10-30T00:36:35Z</dcterms:created>
  <dcterms:modified xsi:type="dcterms:W3CDTF">2023-06-06T13:26:46Z</dcterms:modified>
</cp:coreProperties>
</file>