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3.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6.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7.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8.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9.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0.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1.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3.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4.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28" r:id="rId15"/>
    <p:sldMasterId id="2147483852" r:id="rId16"/>
    <p:sldMasterId id="2147483876" r:id="rId17"/>
    <p:sldMasterId id="2147483900" r:id="rId18"/>
    <p:sldMasterId id="2147483912" r:id="rId19"/>
    <p:sldMasterId id="2147483924" r:id="rId20"/>
    <p:sldMasterId id="2147483936" r:id="rId21"/>
    <p:sldMasterId id="2147483948" r:id="rId22"/>
    <p:sldMasterId id="2147483956" r:id="rId23"/>
    <p:sldMasterId id="2147483968" r:id="rId24"/>
    <p:sldMasterId id="2147483980" r:id="rId25"/>
    <p:sldMasterId id="2147483992" r:id="rId26"/>
    <p:sldMasterId id="2147484004" r:id="rId27"/>
    <p:sldMasterId id="2147484016" r:id="rId28"/>
    <p:sldMasterId id="2147484028" r:id="rId29"/>
    <p:sldMasterId id="2147484040" r:id="rId30"/>
    <p:sldMasterId id="2147484052" r:id="rId31"/>
    <p:sldMasterId id="2147484064" r:id="rId32"/>
    <p:sldMasterId id="2147484076" r:id="rId33"/>
    <p:sldMasterId id="2147484088" r:id="rId34"/>
    <p:sldMasterId id="2147484100" r:id="rId35"/>
  </p:sldMasterIdLst>
  <p:sldIdLst>
    <p:sldId id="261" r:id="rId36"/>
    <p:sldId id="303" r:id="rId37"/>
    <p:sldId id="304" r:id="rId38"/>
    <p:sldId id="305" r:id="rId39"/>
    <p:sldId id="306" r:id="rId40"/>
    <p:sldId id="307" r:id="rId41"/>
    <p:sldId id="308" r:id="rId42"/>
    <p:sldId id="309" r:id="rId43"/>
    <p:sldId id="310" r:id="rId44"/>
    <p:sldId id="311" r:id="rId45"/>
    <p:sldId id="256" r:id="rId46"/>
    <p:sldId id="266" r:id="rId47"/>
    <p:sldId id="366" r:id="rId48"/>
    <p:sldId id="257" r:id="rId49"/>
    <p:sldId id="258" r:id="rId50"/>
    <p:sldId id="325" r:id="rId51"/>
    <p:sldId id="349" r:id="rId52"/>
    <p:sldId id="315" r:id="rId53"/>
    <p:sldId id="360" r:id="rId54"/>
    <p:sldId id="259" r:id="rId55"/>
    <p:sldId id="267" r:id="rId56"/>
    <p:sldId id="312" r:id="rId57"/>
    <p:sldId id="365" r:id="rId58"/>
    <p:sldId id="293" r:id="rId59"/>
    <p:sldId id="271" r:id="rId60"/>
    <p:sldId id="326" r:id="rId61"/>
    <p:sldId id="348" r:id="rId62"/>
    <p:sldId id="350" r:id="rId63"/>
    <p:sldId id="359" r:id="rId64"/>
    <p:sldId id="298" r:id="rId65"/>
    <p:sldId id="289" r:id="rId66"/>
    <p:sldId id="313" r:id="rId67"/>
    <p:sldId id="364" r:id="rId68"/>
    <p:sldId id="294" r:id="rId69"/>
    <p:sldId id="291" r:id="rId70"/>
    <p:sldId id="327" r:id="rId71"/>
    <p:sldId id="347" r:id="rId72"/>
    <p:sldId id="351" r:id="rId73"/>
    <p:sldId id="358" r:id="rId74"/>
    <p:sldId id="292" r:id="rId75"/>
    <p:sldId id="276" r:id="rId76"/>
    <p:sldId id="317" r:id="rId77"/>
    <p:sldId id="363" r:id="rId78"/>
    <p:sldId id="288" r:id="rId79"/>
    <p:sldId id="278" r:id="rId80"/>
    <p:sldId id="328" r:id="rId81"/>
    <p:sldId id="346" r:id="rId82"/>
    <p:sldId id="352" r:id="rId83"/>
    <p:sldId id="357" r:id="rId84"/>
    <p:sldId id="279" r:id="rId85"/>
    <p:sldId id="280" r:id="rId86"/>
    <p:sldId id="319" r:id="rId87"/>
    <p:sldId id="362" r:id="rId88"/>
    <p:sldId id="281" r:id="rId89"/>
    <p:sldId id="282" r:id="rId90"/>
    <p:sldId id="329" r:id="rId91"/>
    <p:sldId id="345" r:id="rId92"/>
    <p:sldId id="353" r:id="rId93"/>
    <p:sldId id="356" r:id="rId94"/>
    <p:sldId id="283" r:id="rId95"/>
    <p:sldId id="299" r:id="rId96"/>
    <p:sldId id="332" r:id="rId97"/>
    <p:sldId id="333" r:id="rId98"/>
    <p:sldId id="334" r:id="rId99"/>
    <p:sldId id="335" r:id="rId100"/>
    <p:sldId id="336" r:id="rId101"/>
    <p:sldId id="337" r:id="rId102"/>
    <p:sldId id="338" r:id="rId103"/>
    <p:sldId id="339" r:id="rId104"/>
    <p:sldId id="321" r:id="rId105"/>
    <p:sldId id="341" r:id="rId106"/>
    <p:sldId id="300" r:id="rId107"/>
    <p:sldId id="301" r:id="rId108"/>
    <p:sldId id="331" r:id="rId109"/>
    <p:sldId id="322" r:id="rId110"/>
    <p:sldId id="340" r:id="rId111"/>
    <p:sldId id="302" r:id="rId112"/>
    <p:sldId id="342" r:id="rId113"/>
    <p:sldId id="343" r:id="rId114"/>
    <p:sldId id="284" r:id="rId115"/>
    <p:sldId id="323" r:id="rId116"/>
    <p:sldId id="361" r:id="rId117"/>
    <p:sldId id="285" r:id="rId118"/>
    <p:sldId id="286" r:id="rId119"/>
    <p:sldId id="330" r:id="rId120"/>
    <p:sldId id="344" r:id="rId121"/>
    <p:sldId id="354" r:id="rId122"/>
    <p:sldId id="355" r:id="rId123"/>
    <p:sldId id="324" r:id="rId12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51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84" Type="http://schemas.openxmlformats.org/officeDocument/2006/relationships/slide" Target="slides/slide49.xml"/><Relationship Id="rId89" Type="http://schemas.openxmlformats.org/officeDocument/2006/relationships/slide" Target="slides/slide54.xml"/><Relationship Id="rId112" Type="http://schemas.openxmlformats.org/officeDocument/2006/relationships/slide" Target="slides/slide77.xml"/><Relationship Id="rId16" Type="http://schemas.openxmlformats.org/officeDocument/2006/relationships/slideMaster" Target="slideMasters/slideMaster16.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2.xml"/><Relationship Id="rId53" Type="http://schemas.openxmlformats.org/officeDocument/2006/relationships/slide" Target="slides/slide18.xml"/><Relationship Id="rId58" Type="http://schemas.openxmlformats.org/officeDocument/2006/relationships/slide" Target="slides/slide23.xml"/><Relationship Id="rId74" Type="http://schemas.openxmlformats.org/officeDocument/2006/relationships/slide" Target="slides/slide39.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55.xml"/><Relationship Id="rId95"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8.xml"/><Relationship Id="rId48" Type="http://schemas.openxmlformats.org/officeDocument/2006/relationships/slide" Target="slides/slide13.xml"/><Relationship Id="rId56" Type="http://schemas.openxmlformats.org/officeDocument/2006/relationships/slide" Target="slides/slide21.xml"/><Relationship Id="rId64" Type="http://schemas.openxmlformats.org/officeDocument/2006/relationships/slide" Target="slides/slide29.xml"/><Relationship Id="rId69" Type="http://schemas.openxmlformats.org/officeDocument/2006/relationships/slide" Target="slides/slide34.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13" Type="http://schemas.openxmlformats.org/officeDocument/2006/relationships/slide" Target="slides/slide78.xml"/><Relationship Id="rId118" Type="http://schemas.openxmlformats.org/officeDocument/2006/relationships/slide" Target="slides/slide83.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80" Type="http://schemas.openxmlformats.org/officeDocument/2006/relationships/slide" Target="slides/slide45.xml"/><Relationship Id="rId85" Type="http://schemas.openxmlformats.org/officeDocument/2006/relationships/slide" Target="slides/slide50.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slide" Target="slides/slide24.xml"/><Relationship Id="rId67" Type="http://schemas.openxmlformats.org/officeDocument/2006/relationships/slide" Target="slides/slide32.xml"/><Relationship Id="rId103" Type="http://schemas.openxmlformats.org/officeDocument/2006/relationships/slide" Target="slides/slide68.xml"/><Relationship Id="rId108" Type="http://schemas.openxmlformats.org/officeDocument/2006/relationships/slide" Target="slides/slide73.xml"/><Relationship Id="rId116" Type="http://schemas.openxmlformats.org/officeDocument/2006/relationships/slide" Target="slides/slide81.xml"/><Relationship Id="rId124"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 Target="slides/slide6.xml"/><Relationship Id="rId54" Type="http://schemas.openxmlformats.org/officeDocument/2006/relationships/slide" Target="slides/slide19.xml"/><Relationship Id="rId62" Type="http://schemas.openxmlformats.org/officeDocument/2006/relationships/slide" Target="slides/slide27.xml"/><Relationship Id="rId70" Type="http://schemas.openxmlformats.org/officeDocument/2006/relationships/slide" Target="slides/slide35.xml"/><Relationship Id="rId75" Type="http://schemas.openxmlformats.org/officeDocument/2006/relationships/slide" Target="slides/slide40.xml"/><Relationship Id="rId83" Type="http://schemas.openxmlformats.org/officeDocument/2006/relationships/slide" Target="slides/slide48.xml"/><Relationship Id="rId88" Type="http://schemas.openxmlformats.org/officeDocument/2006/relationships/slide" Target="slides/slide53.xml"/><Relationship Id="rId91" Type="http://schemas.openxmlformats.org/officeDocument/2006/relationships/slide" Target="slides/slide56.xml"/><Relationship Id="rId96" Type="http://schemas.openxmlformats.org/officeDocument/2006/relationships/slide" Target="slides/slide61.xml"/><Relationship Id="rId111"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6" Type="http://schemas.openxmlformats.org/officeDocument/2006/relationships/slide" Target="slides/slide71.xml"/><Relationship Id="rId114" Type="http://schemas.openxmlformats.org/officeDocument/2006/relationships/slide" Target="slides/slide79.xml"/><Relationship Id="rId119" Type="http://schemas.openxmlformats.org/officeDocument/2006/relationships/slide" Target="slides/slide84.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slide" Target="slides/slide43.xml"/><Relationship Id="rId81" Type="http://schemas.openxmlformats.org/officeDocument/2006/relationships/slide" Target="slides/slide46.xml"/><Relationship Id="rId86" Type="http://schemas.openxmlformats.org/officeDocument/2006/relationships/slide" Target="slides/slide51.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61" Type="http://schemas.openxmlformats.org/officeDocument/2006/relationships/slide" Target="slides/slide26.xml"/><Relationship Id="rId82" Type="http://schemas.openxmlformats.org/officeDocument/2006/relationships/slide" Target="slides/slide4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34870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62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654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192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987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2567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80291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28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291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2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294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35787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2666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8716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0101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7857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48284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361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0399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0847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192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3241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1879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767578"/>
      </p:ext>
    </p:extLst>
  </p:cSld>
  <p:clrMapOvr>
    <a:masterClrMapping/>
  </p:clrMapOvr>
  <p:transition spd="slow" advClick="0"/>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5982924"/>
      </p:ext>
    </p:extLst>
  </p:cSld>
  <p:clrMapOvr>
    <a:masterClrMapping/>
  </p:clrMapOvr>
  <p:transition spd="slow" advClick="0"/>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609243"/>
      </p:ext>
    </p:extLst>
  </p:cSld>
  <p:clrMapOvr>
    <a:masterClrMapping/>
  </p:clrMapOvr>
  <p:transition spd="slow" advClick="0"/>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450958"/>
      </p:ext>
    </p:extLst>
  </p:cSld>
  <p:clrMapOvr>
    <a:masterClrMapping/>
  </p:clrMapOvr>
  <p:transition spd="slow" advClick="0"/>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058179"/>
      </p:ext>
    </p:extLst>
  </p:cSld>
  <p:clrMapOvr>
    <a:masterClrMapping/>
  </p:clrMapOvr>
  <p:transition spd="slow"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262782"/>
      </p:ext>
    </p:extLst>
  </p:cSld>
  <p:clrMapOvr>
    <a:masterClrMapping/>
  </p:clrMapOvr>
  <p:transition spd="slow" advClick="0"/>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0447"/>
      </p:ext>
    </p:extLst>
  </p:cSld>
  <p:clrMapOvr>
    <a:masterClrMapping/>
  </p:clrMapOvr>
  <p:transition spd="slow" advClick="0"/>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960059"/>
      </p:ext>
    </p:extLst>
  </p:cSld>
  <p:clrMapOvr>
    <a:masterClrMapping/>
  </p:clrMapOvr>
  <p:transition spd="slow"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18543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6925007"/>
      </p:ext>
    </p:extLst>
  </p:cSld>
  <p:clrMapOvr>
    <a:masterClrMapping/>
  </p:clrMapOvr>
  <p:transition spd="slow" advClick="0"/>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484136"/>
      </p:ext>
    </p:extLst>
  </p:cSld>
  <p:clrMapOvr>
    <a:masterClrMapping/>
  </p:clrMapOvr>
  <p:transition spd="slow" advClick="0"/>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165889"/>
      </p:ext>
    </p:extLst>
  </p:cSld>
  <p:clrMapOvr>
    <a:masterClrMapping/>
  </p:clrMapOvr>
  <p:transition spd="slow" advClick="0"/>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0948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836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05808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749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923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4033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2016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1923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727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3949147"/>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00584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2198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054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702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2711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0121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0811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050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4967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3746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6126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0480213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1755027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741381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474751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5747012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0320700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537363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397612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76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95007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1259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1406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854941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0676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8180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46887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0342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1172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59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2111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247720"/>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6104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8668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36414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02388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73676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40175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519729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595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281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10057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33047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996902"/>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2773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75883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6007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61819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08887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7406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9854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479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0193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1236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484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277215"/>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28747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28225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96857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67570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5718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180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68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62829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23808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8582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96654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23245"/>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33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46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321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9612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3519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278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3760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6109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1985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316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9906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2324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330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46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3210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96120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351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6/18/2023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26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2782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61097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19851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3164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990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23245"/>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330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4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321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961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1568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3519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27828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61097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19851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316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9906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23245"/>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330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46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32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10824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96120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35198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2782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61097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1985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3164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9906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23245"/>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330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4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535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3210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9612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35198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2782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61097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1985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3164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9906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23245"/>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3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919486"/>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946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321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96120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3519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27828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61097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19851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33164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39906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80154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00618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83723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51601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97280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62774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31999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39225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62741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85411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835400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8005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397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327876"/>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95598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30876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9150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38273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78470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778829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82643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1270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8901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8021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70332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874544"/>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65137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845863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23236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6356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60912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49224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00215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005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8095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4196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060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43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t>6/18/2023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25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71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54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6839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0233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13244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57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5309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87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99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t>6/18/2023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3836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6371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440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691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6349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5614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8618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3600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0499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24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t>6/18/2023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4352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9318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560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3817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091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682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460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92904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856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3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6/18/2023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3926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817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02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421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28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217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1719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8681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77933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4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4813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6935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8886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9324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1400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22018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280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7716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43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8974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3147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5410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4872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6924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0935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1939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819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284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1736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061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jp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theme" Target="../theme/theme22.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5" Type="http://schemas.openxmlformats.org/officeDocument/2006/relationships/slideLayout" Target="../slideLayouts/slideLayout236.xml"/><Relationship Id="rId4" Type="http://schemas.openxmlformats.org/officeDocument/2006/relationships/slideLayout" Target="../slideLayouts/slideLayout235.xml"/><Relationship Id="rId9" Type="http://schemas.openxmlformats.org/officeDocument/2006/relationships/image" Target="../media/image2.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3.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4.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6.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7.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8.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9.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0.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1.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5.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2.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3.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4.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8.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5.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t>6/18/2023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569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38335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5466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042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225041"/>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5889124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37327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780285"/>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779181"/>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748578"/>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213619"/>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213619"/>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21361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44590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213619"/>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21361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213619"/>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41265"/>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616676"/>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 id="2147484097" r:id="rId9"/>
    <p:sldLayoutId id="2147484098" r:id="rId10"/>
    <p:sldLayoutId id="21474840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093764"/>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7753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28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724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060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39632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998827-A38C-4EBF-831C-9166A171FF1B}" type="datetimeFigureOut">
              <a:rPr lang="en-US" smtClean="0">
                <a:solidFill>
                  <a:prstClr val="black">
                    <a:tint val="75000"/>
                  </a:prstClr>
                </a:solidFill>
              </a:rPr>
              <a:pPr/>
              <a:t>6/18/2023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31417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71.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3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2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4.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0.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16.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66.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05.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7.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49.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2.xml"/></Relationships>
</file>

<file path=ppt/slides/_rels/slide6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2.xml"/></Relationships>
</file>

<file path=ppt/slides/_rels/slide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7.xml"/></Relationships>
</file>

<file path=ppt/slides/_rels/slide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7.xml"/></Relationships>
</file>

<file path=ppt/slides/_rels/slide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7.xml"/></Relationships>
</file>

<file path=ppt/slides/_rels/slide6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7.xml"/></Relationships>
</file>

<file path=ppt/slides/_rels/slide6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7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8.xml"/></Relationships>
</file>

<file path=ppt/slides/_rels/slide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0.xml"/></Relationships>
</file>

<file path=ppt/slides/_rels/slide7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9.xml"/></Relationships>
</file>

<file path=ppt/slides/_rels/slide7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9.xml"/></Relationships>
</file>

<file path=ppt/slides/_rels/slide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_rels/slide8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10.xml"/></Relationships>
</file>

<file path=ppt/slides/_rels/slide8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7.xml"/></Relationships>
</file>

<file path=ppt/slides/_rels/slide8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ĐÁP CA </a:t>
            </a: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SAU CHÚA NHẬT XV </a:t>
            </a: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THƯỜNG NIÊN</a:t>
            </a:r>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669369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7435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lstStyle/>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b="1" smtClean="0">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HAI</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XV</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729507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4024606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0" y="209550"/>
            <a:ext cx="9144000" cy="1569660"/>
          </a:xfrm>
          <a:prstGeom prst="rect">
            <a:avLst/>
          </a:prstGeom>
        </p:spPr>
        <p:txBody>
          <a:bodyPr wrap="square">
            <a:spAutoFit/>
          </a:bodyPr>
          <a:lstStyle/>
          <a:p>
            <a:r>
              <a:rPr lang="en-US" sz="3200" u="sng" smtClean="0">
                <a:solidFill>
                  <a:srgbClr val="FFFF00"/>
                </a:solidFill>
              </a:rPr>
              <a:t>Bài trích sách Xuất hành.</a:t>
            </a:r>
          </a:p>
          <a:p>
            <a:r>
              <a:rPr lang="en-US" sz="3200" smtClean="0">
                <a:solidFill>
                  <a:srgbClr val="FFFF00"/>
                </a:solidFill>
              </a:rPr>
              <a:t>Thánh Vịnh</a:t>
            </a:r>
            <a:r>
              <a:rPr lang="en-US" sz="3200" smtClean="0">
                <a:solidFill>
                  <a:srgbClr val="FFFF00"/>
                </a:solidFill>
              </a:rPr>
              <a:t>: </a:t>
            </a:r>
            <a:r>
              <a:rPr lang="en-US" sz="3200" smtClean="0">
                <a:solidFill>
                  <a:srgbClr val="FFFF00"/>
                </a:solidFill>
              </a:rPr>
              <a:t>123.</a:t>
            </a:r>
            <a:endParaRPr lang="en-US" sz="3200" smtClean="0">
              <a:solidFill>
                <a:srgbClr val="FFFF00"/>
              </a:solidFill>
            </a:endParaRPr>
          </a:p>
          <a:p>
            <a:r>
              <a:rPr lang="vi-VN" sz="3200">
                <a:solidFill>
                  <a:srgbClr val="FFFF00"/>
                </a:solidFill>
              </a:rPr>
              <a:t>Ta được phù hộ là nhờ danh thánh Chúa.</a:t>
            </a:r>
          </a:p>
        </p:txBody>
      </p:sp>
    </p:spTree>
    <p:extLst>
      <p:ext uri="{BB962C8B-B14F-4D97-AF65-F5344CB8AC3E}">
        <p14:creationId xmlns:p14="http://schemas.microsoft.com/office/powerpoint/2010/main" val="18615036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Ta được phù hộ là nhờ danh thánh Chúa.</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Phúc thay ai bị bách hại vì sống công chính, vì Nước Trời là của họ</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smtClean="0">
                <a:solidFill>
                  <a:srgbClr val="FFFF00"/>
                </a:solidFill>
                <a:effectLst>
                  <a:outerShdw blurRad="38100" dist="38100" dir="2700000" algn="tl">
                    <a:srgbClr val="000000">
                      <a:alpha val="43137"/>
                    </a:srgbClr>
                  </a:outerShdw>
                </a:effectLst>
                <a:latin typeface="+mj-lt"/>
                <a:cs typeface="Times New Roman" pitchFamily="18" charset="0"/>
              </a:rPr>
              <a:t>Alleluia-Alleluia:</a:t>
            </a:r>
            <a:endParaRPr lang="en-US" sz="32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smtClean="0">
                <a:solidFill>
                  <a:srgbClr val="FFFF00"/>
                </a:solidFill>
                <a:effectLst>
                  <a:outerShdw blurRad="38100" dist="38100" dir="2700000" algn="tl">
                    <a:srgbClr val="000000">
                      <a:alpha val="43137"/>
                    </a:srgbClr>
                  </a:outerShdw>
                </a:effectLst>
                <a:latin typeface="+mj-lt"/>
                <a:cs typeface="Times New Roman" pitchFamily="18" charset="0"/>
              </a:rPr>
              <a:t>Alleluia:</a:t>
            </a:r>
            <a:endParaRPr lang="en-US" sz="36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6924087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6" y="0"/>
            <a:ext cx="9082388" cy="5143500"/>
          </a:xfrm>
          <a:prstGeom prst="rect">
            <a:avLst/>
          </a:prstGeom>
        </p:spPr>
      </p:pic>
    </p:spTree>
    <p:extLst>
      <p:ext uri="{BB962C8B-B14F-4D97-AF65-F5344CB8AC3E}">
        <p14:creationId xmlns:p14="http://schemas.microsoft.com/office/powerpoint/2010/main" val="1118974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3104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25127519"/>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9420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BA</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V</a:t>
            </a:r>
            <a:b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b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THƯỜNG </a:t>
            </a:r>
            <a:r>
              <a:rPr lang="vi-VN" sz="4400" b="1">
                <a:solidFill>
                  <a:srgbClr val="FFFF00"/>
                </a:solidFill>
                <a:effectLst>
                  <a:outerShdw blurRad="38100" dist="38100" dir="2700000" algn="tl">
                    <a:srgbClr val="000000">
                      <a:alpha val="43137"/>
                    </a:srgbClr>
                  </a:outerShdw>
                </a:effectLst>
                <a:latin typeface="+mj-lt"/>
                <a:cs typeface="Times New Roman" pitchFamily="18" charset="0"/>
              </a:rPr>
              <a:t>NIÊN</a:t>
            </a:r>
          </a:p>
        </p:txBody>
      </p:sp>
    </p:spTree>
    <p:extLst>
      <p:ext uri="{BB962C8B-B14F-4D97-AF65-F5344CB8AC3E}">
        <p14:creationId xmlns:p14="http://schemas.microsoft.com/office/powerpoint/2010/main" val="3463860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0" y="209550"/>
            <a:ext cx="9144000" cy="2062103"/>
          </a:xfrm>
          <a:prstGeom prst="rect">
            <a:avLst/>
          </a:prstGeom>
        </p:spPr>
        <p:txBody>
          <a:bodyPr wrap="square">
            <a:spAutoFit/>
          </a:bodyPr>
          <a:lstStyle/>
          <a:p>
            <a:r>
              <a:rPr lang="en-US" sz="3200" u="sng" smtClean="0">
                <a:solidFill>
                  <a:srgbClr val="FFFF00"/>
                </a:solidFill>
              </a:rPr>
              <a:t>Bài trích sách Xuất hành.</a:t>
            </a:r>
          </a:p>
          <a:p>
            <a:r>
              <a:rPr lang="en-US" sz="3200" smtClean="0">
                <a:solidFill>
                  <a:srgbClr val="FFFF00"/>
                </a:solidFill>
              </a:rPr>
              <a:t>Thánh Vịnh</a:t>
            </a:r>
            <a:r>
              <a:rPr lang="en-US" sz="3200" smtClean="0">
                <a:solidFill>
                  <a:srgbClr val="FFFF00"/>
                </a:solidFill>
              </a:rPr>
              <a:t>: </a:t>
            </a:r>
            <a:r>
              <a:rPr lang="en-US" sz="3200" smtClean="0">
                <a:solidFill>
                  <a:srgbClr val="FFFF00"/>
                </a:solidFill>
              </a:rPr>
              <a:t>68.</a:t>
            </a:r>
            <a:endParaRPr lang="en-US" sz="3200" smtClean="0">
              <a:solidFill>
                <a:srgbClr val="FFFF00"/>
              </a:solidFill>
            </a:endParaRPr>
          </a:p>
          <a:p>
            <a:r>
              <a:rPr lang="vi-VN" sz="3200">
                <a:solidFill>
                  <a:srgbClr val="FFFF00"/>
                </a:solidFill>
              </a:rPr>
              <a:t>Hỡi những ai nghèo hèn,  hãy kiếm tìm Thiên Chúa, là tâm hồn phấn khởi vui tươi.</a:t>
            </a:r>
          </a:p>
        </p:txBody>
      </p:sp>
    </p:spTree>
    <p:extLst>
      <p:ext uri="{BB962C8B-B14F-4D97-AF65-F5344CB8AC3E}">
        <p14:creationId xmlns:p14="http://schemas.microsoft.com/office/powerpoint/2010/main" val="22074844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lnSpcReduction="10000"/>
          </a:bodyPr>
          <a:lstStyle/>
          <a:p>
            <a:pPr algn="just"/>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Hỡi những ai nghèo hèn,  hãy kiếm tìm Thiên Chúa, là tâm hồn phấn khởi vui tươi.</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35534017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Ngày hôm nay, anh em chớ cứng lòng, nhưng hãy nghe tiếng Chúa.</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4572520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26786760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6" y="0"/>
            <a:ext cx="9082388" cy="5143500"/>
          </a:xfrm>
          <a:prstGeom prst="rect">
            <a:avLst/>
          </a:prstGeom>
        </p:spPr>
      </p:pic>
    </p:spTree>
    <p:extLst>
      <p:ext uri="{BB962C8B-B14F-4D97-AF65-F5344CB8AC3E}">
        <p14:creationId xmlns:p14="http://schemas.microsoft.com/office/powerpoint/2010/main" val="1118974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982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3104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410375666"/>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8165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TƯ</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V</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18946148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76200" y="361950"/>
            <a:ext cx="8991600" cy="1754326"/>
          </a:xfrm>
          <a:prstGeom prst="rect">
            <a:avLst/>
          </a:prstGeom>
        </p:spPr>
        <p:txBody>
          <a:bodyPr wrap="square">
            <a:spAutoFit/>
          </a:bodyPr>
          <a:lstStyle/>
          <a:p>
            <a:r>
              <a:rPr lang="en-US" sz="3600" u="sng" smtClean="0">
                <a:solidFill>
                  <a:srgbClr val="FFFF00"/>
                </a:solidFill>
              </a:rPr>
              <a:t>Bài trích sách Xuất hành.</a:t>
            </a:r>
          </a:p>
          <a:p>
            <a:r>
              <a:rPr lang="en-US" sz="3600" smtClean="0">
                <a:solidFill>
                  <a:srgbClr val="FFFF00"/>
                </a:solidFill>
              </a:rPr>
              <a:t>Thánh Vịnh</a:t>
            </a:r>
            <a:r>
              <a:rPr lang="en-US" sz="3600" smtClean="0">
                <a:solidFill>
                  <a:srgbClr val="FFFF00"/>
                </a:solidFill>
              </a:rPr>
              <a:t>: </a:t>
            </a:r>
            <a:r>
              <a:rPr lang="en-US" sz="3600" smtClean="0">
                <a:solidFill>
                  <a:srgbClr val="FFFF00"/>
                </a:solidFill>
              </a:rPr>
              <a:t>102.</a:t>
            </a:r>
            <a:endParaRPr lang="en-US" sz="3600" smtClean="0">
              <a:solidFill>
                <a:srgbClr val="FFFF00"/>
              </a:solidFill>
            </a:endParaRPr>
          </a:p>
          <a:p>
            <a:r>
              <a:rPr lang="vi-VN" sz="3600">
                <a:solidFill>
                  <a:srgbClr val="FFFF00"/>
                </a:solidFill>
              </a:rPr>
              <a:t>Chúa là Đấng từ bi nhân hậu.</a:t>
            </a:r>
          </a:p>
        </p:txBody>
      </p:sp>
    </p:spTree>
    <p:extLst>
      <p:ext uri="{BB962C8B-B14F-4D97-AF65-F5344CB8AC3E}">
        <p14:creationId xmlns:p14="http://schemas.microsoft.com/office/powerpoint/2010/main" val="1182450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1" smtClean="0">
                <a:solidFill>
                  <a:schemeClr val="bg1"/>
                </a:solidFill>
                <a:effectLst>
                  <a:outerShdw blurRad="38100" dist="38100" dir="2700000" algn="tl">
                    <a:srgbClr val="000000">
                      <a:alpha val="43137"/>
                    </a:srgbClr>
                  </a:outerShdw>
                </a:effectLst>
                <a:latin typeface="+mj-lt"/>
                <a:cs typeface="Times New Roman" pitchFamily="18" charset="0"/>
              </a:rPr>
              <a:t>Chúa là Đấng từ bi nhân hậu.</a:t>
            </a:r>
            <a:endParaRPr lang="en-US" sz="80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smtClean="0">
                <a:solidFill>
                  <a:srgbClr val="FFFF00"/>
                </a:solidFill>
                <a:effectLst>
                  <a:outerShdw blurRad="38100" dist="38100" dir="2700000" algn="tl">
                    <a:srgbClr val="000000">
                      <a:alpha val="43137"/>
                    </a:srgbClr>
                  </a:outerShdw>
                </a:effectLst>
                <a:latin typeface="+mj-lt"/>
                <a:cs typeface="Times New Roman" pitchFamily="18" charset="0"/>
              </a:rPr>
              <a:t>Đáp ca:</a:t>
            </a:r>
            <a:endParaRPr lang="en-US" sz="4400" b="1" u="sng">
              <a:solidFill>
                <a:srgbClr val="FFFF00"/>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1782870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800" b="1" smtClean="0">
                <a:solidFill>
                  <a:schemeClr val="bg1"/>
                </a:solidFill>
                <a:effectLst>
                  <a:outerShdw blurRad="38100" dist="38100" dir="2700000" algn="tl">
                    <a:srgbClr val="000000">
                      <a:alpha val="43137"/>
                    </a:srgbClr>
                  </a:outerShdw>
                </a:effectLst>
                <a:latin typeface="+mj-lt"/>
                <a:cs typeface="Times New Roman" pitchFamily="18" charset="0"/>
              </a:rPr>
              <a:t>Lạy Cha là Chúa Tể trời đất, con xin ngợi khen Cha, vì Cha đã mặc khải mầu nhiệm Nước Trời cho những người bé mọn.</a:t>
            </a:r>
            <a:endParaRPr lang="en-US" sz="58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6537508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802960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6" y="0"/>
            <a:ext cx="9082388" cy="5143500"/>
          </a:xfrm>
          <a:prstGeom prst="rect">
            <a:avLst/>
          </a:prstGeom>
        </p:spPr>
      </p:pic>
    </p:spTree>
    <p:extLst>
      <p:ext uri="{BB962C8B-B14F-4D97-AF65-F5344CB8AC3E}">
        <p14:creationId xmlns:p14="http://schemas.microsoft.com/office/powerpoint/2010/main" val="11189740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982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31047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80935402"/>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4536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NĂM</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V</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2638065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304800" y="361950"/>
            <a:ext cx="8382000" cy="1569660"/>
          </a:xfrm>
          <a:prstGeom prst="rect">
            <a:avLst/>
          </a:prstGeom>
        </p:spPr>
        <p:txBody>
          <a:bodyPr wrap="square">
            <a:spAutoFit/>
          </a:bodyPr>
          <a:lstStyle/>
          <a:p>
            <a:r>
              <a:rPr lang="en-US" sz="3200" u="sng" smtClean="0">
                <a:solidFill>
                  <a:srgbClr val="FFFF00"/>
                </a:solidFill>
              </a:rPr>
              <a:t>Bài trích sách Xuất hành.</a:t>
            </a:r>
          </a:p>
          <a:p>
            <a:r>
              <a:rPr lang="en-US" sz="3200" smtClean="0">
                <a:solidFill>
                  <a:srgbClr val="FFFF00"/>
                </a:solidFill>
              </a:rPr>
              <a:t>Thánh Vịnh</a:t>
            </a:r>
            <a:r>
              <a:rPr lang="en-US" sz="3200" smtClean="0">
                <a:solidFill>
                  <a:srgbClr val="FFFF00"/>
                </a:solidFill>
              </a:rPr>
              <a:t>: </a:t>
            </a:r>
            <a:r>
              <a:rPr lang="en-US" sz="3200" smtClean="0">
                <a:solidFill>
                  <a:srgbClr val="FFFF00"/>
                </a:solidFill>
              </a:rPr>
              <a:t>104.</a:t>
            </a:r>
            <a:endParaRPr lang="en-US" sz="3200" smtClean="0">
              <a:solidFill>
                <a:srgbClr val="FFFF00"/>
              </a:solidFill>
            </a:endParaRPr>
          </a:p>
          <a:p>
            <a:r>
              <a:rPr lang="vi-VN" sz="3200">
                <a:solidFill>
                  <a:srgbClr val="FFFF00"/>
                </a:solidFill>
              </a:rPr>
              <a:t>Giao ước đã lập ra muôn đời Chúa nhớ mãi.</a:t>
            </a:r>
          </a:p>
        </p:txBody>
      </p:sp>
    </p:spTree>
    <p:extLst>
      <p:ext uri="{BB962C8B-B14F-4D97-AF65-F5344CB8AC3E}">
        <p14:creationId xmlns:p14="http://schemas.microsoft.com/office/powerpoint/2010/main" val="3986606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a:bodyPr>
          <a:lstStyle/>
          <a:p>
            <a:pPr algn="just"/>
            <a:r>
              <a:rPr lang="en-US" sz="8000" b="1" smtClean="0">
                <a:solidFill>
                  <a:schemeClr val="bg1"/>
                </a:solidFill>
                <a:effectLst>
                  <a:outerShdw blurRad="38100" dist="38100" dir="2700000" algn="tl">
                    <a:srgbClr val="000000">
                      <a:alpha val="43137"/>
                    </a:srgbClr>
                  </a:outerShdw>
                </a:effectLst>
                <a:latin typeface="+mj-lt"/>
                <a:cs typeface="Times New Roman" pitchFamily="18" charset="0"/>
              </a:rPr>
              <a:t>Giao ước đã lập ra muôn đời Chúa nhớ mãi.</a:t>
            </a:r>
            <a:endParaRPr lang="en-US" sz="80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8059591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vi-VN" sz="6600" b="1">
                <a:solidFill>
                  <a:schemeClr val="bg1"/>
                </a:solidFill>
                <a:effectLst>
                  <a:outerShdw blurRad="38100" dist="38100" dir="2700000" algn="tl">
                    <a:srgbClr val="000000">
                      <a:alpha val="43137"/>
                    </a:srgbClr>
                  </a:outerShdw>
                </a:effectLst>
                <a:latin typeface="+mj-lt"/>
                <a:cs typeface="Times New Roman" pitchFamily="18" charset="0"/>
              </a:rPr>
              <a:t>Chúa nói : </a:t>
            </a:r>
            <a:r>
              <a:rPr lang="en-US" sz="6600" b="1" smtClean="0">
                <a:solidFill>
                  <a:schemeClr val="bg1"/>
                </a:solidFill>
                <a:effectLst>
                  <a:outerShdw blurRad="38100" dist="38100" dir="2700000" algn="tl">
                    <a:srgbClr val="000000">
                      <a:alpha val="43137"/>
                    </a:srgbClr>
                  </a:outerShdw>
                </a:effectLst>
                <a:latin typeface="+mj-lt"/>
                <a:cs typeface="Times New Roman" pitchFamily="18" charset="0"/>
              </a:rPr>
              <a:t>Tất cả những ai mang gánh nặng nề, hãy đến cùng tôi, tôi sẽ cho nghỉ ngơi bồi dưỡng</a:t>
            </a:r>
            <a:r>
              <a:rPr lang="vi-VN" sz="6600" b="1" smtClean="0">
                <a:solidFill>
                  <a:schemeClr val="bg1"/>
                </a:solidFill>
                <a:effectLst>
                  <a:outerShdw blurRad="38100" dist="38100" dir="2700000" algn="tl">
                    <a:srgbClr val="000000">
                      <a:alpha val="43137"/>
                    </a:srgbClr>
                  </a:outerShdw>
                </a:effectLst>
                <a:latin typeface="+mj-lt"/>
                <a:cs typeface="Times New Roman" pitchFamily="18" charset="0"/>
              </a:rPr>
              <a:t>.</a:t>
            </a:r>
            <a:endParaRPr lang="en-US" sz="66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38956685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8"/>
            <a:ext cx="9144000" cy="5135103"/>
          </a:xfrm>
          <a:prstGeom prst="rect">
            <a:avLst/>
          </a:prstGeom>
        </p:spPr>
      </p:pic>
    </p:spTree>
    <p:extLst>
      <p:ext uri="{BB962C8B-B14F-4D97-AF65-F5344CB8AC3E}">
        <p14:creationId xmlns:p14="http://schemas.microsoft.com/office/powerpoint/2010/main" val="19412295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6" y="0"/>
            <a:ext cx="9082388" cy="5143500"/>
          </a:xfrm>
          <a:prstGeom prst="rect">
            <a:avLst/>
          </a:prstGeom>
        </p:spPr>
      </p:pic>
    </p:spTree>
    <p:extLst>
      <p:ext uri="{BB962C8B-B14F-4D97-AF65-F5344CB8AC3E}">
        <p14:creationId xmlns:p14="http://schemas.microsoft.com/office/powerpoint/2010/main" val="11189740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9824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31047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657396"/>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70846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SÁU</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V</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8801473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3"/>
            <a:ext cx="9144000" cy="5135074"/>
          </a:xfrm>
          <a:prstGeom prst="rect">
            <a:avLst/>
          </a:prstGeom>
        </p:spPr>
      </p:pic>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304800" y="209550"/>
            <a:ext cx="8610600" cy="2062103"/>
          </a:xfrm>
          <a:prstGeom prst="rect">
            <a:avLst/>
          </a:prstGeom>
        </p:spPr>
        <p:txBody>
          <a:bodyPr wrap="square">
            <a:spAutoFit/>
          </a:bodyPr>
          <a:lstStyle/>
          <a:p>
            <a:r>
              <a:rPr lang="en-US" sz="3200" u="sng" smtClean="0">
                <a:solidFill>
                  <a:srgbClr val="FFFF00"/>
                </a:solidFill>
              </a:rPr>
              <a:t>Bài trích sách Xuất hành.</a:t>
            </a:r>
          </a:p>
          <a:p>
            <a:r>
              <a:rPr lang="en-US" sz="3200" smtClean="0">
                <a:solidFill>
                  <a:srgbClr val="FFFF00"/>
                </a:solidFill>
              </a:rPr>
              <a:t>Thánh Vịnh</a:t>
            </a:r>
            <a:r>
              <a:rPr lang="en-US" sz="3200" smtClean="0">
                <a:solidFill>
                  <a:srgbClr val="FFFF00"/>
                </a:solidFill>
              </a:rPr>
              <a:t>: </a:t>
            </a:r>
            <a:r>
              <a:rPr lang="en-US" sz="3200" smtClean="0">
                <a:solidFill>
                  <a:srgbClr val="FFFF00"/>
                </a:solidFill>
              </a:rPr>
              <a:t>115.</a:t>
            </a:r>
            <a:endParaRPr lang="en-US" sz="3200" smtClean="0">
              <a:solidFill>
                <a:srgbClr val="FFFF00"/>
              </a:solidFill>
            </a:endParaRPr>
          </a:p>
          <a:p>
            <a:r>
              <a:rPr lang="vi-VN" sz="3200">
                <a:solidFill>
                  <a:srgbClr val="FFFF00"/>
                </a:solidFill>
              </a:rPr>
              <a:t>Tôi xin nâng chén mừng ơn cứu độ và kêu cầu thánh danh Đức </a:t>
            </a:r>
            <a:r>
              <a:rPr lang="vi-VN" sz="3200">
                <a:solidFill>
                  <a:srgbClr val="FFFF00"/>
                </a:solidFill>
              </a:rPr>
              <a:t>Chúa</a:t>
            </a:r>
            <a:r>
              <a:rPr lang="vi-VN" sz="3200" smtClean="0">
                <a:solidFill>
                  <a:srgbClr val="FFFF00"/>
                </a:solidFill>
              </a:rPr>
              <a:t>.</a:t>
            </a:r>
            <a:endParaRPr lang="vi-VN" sz="3200" smtClean="0">
              <a:solidFill>
                <a:srgbClr val="FFFF00"/>
              </a:solidFill>
            </a:endParaRPr>
          </a:p>
        </p:txBody>
      </p:sp>
    </p:spTree>
    <p:extLst>
      <p:ext uri="{BB962C8B-B14F-4D97-AF65-F5344CB8AC3E}">
        <p14:creationId xmlns:p14="http://schemas.microsoft.com/office/powerpoint/2010/main" val="16420468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rmAutofit fontScale="92500" lnSpcReduction="10000"/>
          </a:bodyPr>
          <a:lstStyle/>
          <a:p>
            <a:pPr algn="just"/>
            <a:r>
              <a:rPr lang="en-US" sz="8000" b="1" smtClean="0">
                <a:solidFill>
                  <a:schemeClr val="bg1"/>
                </a:solidFill>
                <a:effectLst>
                  <a:outerShdw blurRad="38100" dist="38100" dir="2700000" algn="tl">
                    <a:srgbClr val="000000">
                      <a:alpha val="43137"/>
                    </a:srgbClr>
                  </a:outerShdw>
                </a:effectLst>
                <a:latin typeface="+mj-lt"/>
                <a:cs typeface="Times New Roman" pitchFamily="18" charset="0"/>
              </a:rPr>
              <a:t>Tôi xin nâng chén mừng ơn cứu độ và kêu cầu thánh danh Đức Chúa.</a:t>
            </a:r>
            <a:endParaRPr lang="en-US" sz="80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41367988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6600" b="1" smtClean="0">
                <a:solidFill>
                  <a:schemeClr val="bg1"/>
                </a:solidFill>
                <a:effectLst>
                  <a:outerShdw blurRad="38100" dist="38100" dir="2700000" algn="tl">
                    <a:srgbClr val="000000">
                      <a:alpha val="43137"/>
                    </a:srgbClr>
                  </a:outerShdw>
                </a:effectLst>
                <a:latin typeface="+mj-lt"/>
                <a:cs typeface="Times New Roman" pitchFamily="18" charset="0"/>
              </a:rPr>
              <a:t>Chúa nói: Chiên của tôi thì nghe tiếng tôi; tôi biết chúng và chúng theo tôi.</a:t>
            </a:r>
            <a:endParaRPr lang="en-US" sz="66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219405058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3"/>
            <a:ext cx="9144000" cy="5135074"/>
          </a:xfrm>
          <a:prstGeom prst="rect">
            <a:avLst/>
          </a:prstGeom>
        </p:spPr>
      </p:pic>
    </p:spTree>
    <p:extLst>
      <p:ext uri="{BB962C8B-B14F-4D97-AF65-F5344CB8AC3E}">
        <p14:creationId xmlns:p14="http://schemas.microsoft.com/office/powerpoint/2010/main" val="32330991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6" y="0"/>
            <a:ext cx="9082388" cy="5143500"/>
          </a:xfrm>
          <a:prstGeom prst="rect">
            <a:avLst/>
          </a:prstGeom>
        </p:spPr>
      </p:pic>
    </p:spTree>
    <p:extLst>
      <p:ext uri="{BB962C8B-B14F-4D97-AF65-F5344CB8AC3E}">
        <p14:creationId xmlns:p14="http://schemas.microsoft.com/office/powerpoint/2010/main" val="11189740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9824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3104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2249954046"/>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3541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r>
              <a:rPr lang="en-US" sz="4400" b="1" smtClean="0">
                <a:solidFill>
                  <a:srgbClr val="003399"/>
                </a:solidFill>
                <a:effectLst>
                  <a:outerShdw blurRad="38100" dist="38100" dir="2700000" algn="tl">
                    <a:srgbClr val="000000">
                      <a:alpha val="43137"/>
                    </a:srgbClr>
                  </a:outerShdw>
                </a:effectLst>
                <a:latin typeface="+mj-lt"/>
                <a:cs typeface="Times New Roman" pitchFamily="18" charset="0"/>
              </a:rPr>
              <a:t>THỨ BẢY</a:t>
            </a:r>
          </a:p>
          <a:p>
            <a:r>
              <a:rPr lang="vi-VN" sz="4400" b="1">
                <a:solidFill>
                  <a:srgbClr val="003399"/>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003399"/>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003399"/>
                </a:solidFill>
                <a:effectLst>
                  <a:outerShdw blurRad="38100" dist="38100" dir="2700000" algn="tl">
                    <a:srgbClr val="000000">
                      <a:alpha val="43137"/>
                    </a:srgbClr>
                  </a:outerShdw>
                </a:effectLst>
                <a:latin typeface="+mj-lt"/>
                <a:cs typeface="Times New Roman" pitchFamily="18" charset="0"/>
              </a:rPr>
              <a:t>V</a:t>
            </a:r>
            <a:r>
              <a:rPr lang="vi-VN" sz="4400" b="1" smtClean="0">
                <a:solidFill>
                  <a:srgbClr val="003399"/>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003399"/>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003399"/>
                </a:solidFill>
                <a:effectLst>
                  <a:outerShdw blurRad="38100" dist="38100" dir="2700000" algn="tl">
                    <a:srgbClr val="000000">
                      <a:alpha val="43137"/>
                    </a:srgbClr>
                  </a:outerShdw>
                </a:effectLst>
                <a:latin typeface="+mj-lt"/>
                <a:cs typeface="Times New Roman" pitchFamily="18" charset="0"/>
              </a:rPr>
              <a:t>THƯỜNG </a:t>
            </a:r>
            <a:r>
              <a:rPr lang="vi-VN" sz="4400" b="1" smtClean="0">
                <a:solidFill>
                  <a:srgbClr val="003399"/>
                </a:solidFill>
                <a:effectLst>
                  <a:outerShdw blurRad="38100" dist="38100" dir="2700000" algn="tl">
                    <a:srgbClr val="000000">
                      <a:alpha val="43137"/>
                    </a:srgbClr>
                  </a:outerShdw>
                </a:effectLst>
                <a:latin typeface="+mj-lt"/>
                <a:cs typeface="Times New Roman" pitchFamily="18" charset="0"/>
              </a:rPr>
              <a:t>NIÊN</a:t>
            </a:r>
            <a:endParaRPr lang="en-US" sz="4400" b="1" smtClean="0">
              <a:solidFill>
                <a:srgbClr val="003399"/>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C00000"/>
                </a:solidFill>
                <a:effectLst>
                  <a:outerShdw blurRad="38100" dist="38100" dir="2700000" algn="tl">
                    <a:srgbClr val="000000">
                      <a:alpha val="43137"/>
                    </a:srgbClr>
                  </a:outerShdw>
                </a:effectLst>
                <a:latin typeface="+mj-lt"/>
                <a:cs typeface="Times New Roman" pitchFamily="18" charset="0"/>
              </a:rPr>
              <a:t>THÁNH MARIA MAĐALÊNA</a:t>
            </a:r>
          </a:p>
          <a:p>
            <a:r>
              <a:rPr lang="en-US" sz="4400" b="1" smtClean="0">
                <a:solidFill>
                  <a:srgbClr val="C00000"/>
                </a:solidFill>
                <a:effectLst>
                  <a:outerShdw blurRad="38100" dist="38100" dir="2700000" algn="tl">
                    <a:srgbClr val="000000">
                      <a:alpha val="43137"/>
                    </a:srgbClr>
                  </a:outerShdw>
                </a:effectLst>
                <a:latin typeface="+mj-lt"/>
                <a:cs typeface="Times New Roman" pitchFamily="18" charset="0"/>
              </a:rPr>
              <a:t>Lễ kính</a:t>
            </a:r>
          </a:p>
          <a:p>
            <a:r>
              <a:rPr lang="en-US" sz="4400" b="1" i="1" smtClean="0">
                <a:solidFill>
                  <a:srgbClr val="003399"/>
                </a:solidFill>
                <a:effectLst>
                  <a:outerShdw blurRad="38100" dist="38100" dir="2700000" algn="tl">
                    <a:srgbClr val="000000">
                      <a:alpha val="43137"/>
                    </a:srgbClr>
                  </a:outerShdw>
                </a:effectLst>
                <a:latin typeface="+mj-lt"/>
                <a:cs typeface="Times New Roman" pitchFamily="18" charset="0"/>
              </a:rPr>
              <a:t>( sách bài đọc quyển 2 trang 759 )</a:t>
            </a:r>
            <a:endParaRPr lang="vi-VN" sz="4400" b="1" i="1">
              <a:solidFill>
                <a:srgbClr val="003399"/>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8435235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72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7200" b="1">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782175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Chủ</a:t>
            </a:r>
            <a:r>
              <a:rPr lang="en-US" sz="4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000" b="1" u="sng"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tế</a:t>
            </a:r>
            <a:r>
              <a:rPr lang="en-US" sz="4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en-US" sz="40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Vinh</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danh</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Thiên</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trên</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các</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tầng</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5400" b="1"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trời</a:t>
            </a:r>
            <a: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br>
              <a:rPr lang="en-US" sz="5400" b="1"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br>
            <a:r>
              <a:rPr lang="vi-VN" sz="54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A+B:</a:t>
            </a:r>
            <a:r>
              <a:rPr lang="vi-VN" sz="54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Và bình an dưới thế cho người thiện tâm</a:t>
            </a:r>
            <a:r>
              <a:rPr lang="en-US" sz="54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endParaRPr lang="vi-VN" sz="54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2657150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a:solidFill>
                  <a:srgbClr val="003399"/>
                </a:solidFill>
                <a:effectLst>
                  <a:outerShdw blurRad="38100" dist="38100" dir="2700000" algn="tl">
                    <a:srgbClr val="000000">
                      <a:alpha val="43137"/>
                    </a:srgbClr>
                  </a:outerShdw>
                </a:effectLst>
                <a:latin typeface="+mj-lt"/>
              </a:rPr>
              <a:t/>
            </a:r>
            <a:br>
              <a:rPr lang="en-US">
                <a:solidFill>
                  <a:srgbClr val="003399"/>
                </a:solidFill>
                <a:effectLst>
                  <a:outerShdw blurRad="38100" dist="38100" dir="2700000" algn="tl">
                    <a:srgbClr val="000000">
                      <a:alpha val="43137"/>
                    </a:srgbClr>
                  </a:outerShdw>
                </a:effectLst>
                <a:latin typeface="+mj-lt"/>
              </a:rPr>
            </a:br>
            <a:endParaRPr lang="en-US">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ngợi</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chúc</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tụng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b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b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thờ</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p>
          <a:p>
            <a:pPr algn="l" eaLnBrk="1" hangingPunct="1">
              <a:lnSpc>
                <a:spcPct val="140000"/>
              </a:lnSpc>
            </a:pPr>
            <a:r>
              <a:rPr lang="en-US" sz="50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tôn</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50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50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p:txBody>
      </p:sp>
    </p:spTree>
    <p:extLst>
      <p:ext uri="{BB962C8B-B14F-4D97-AF65-F5344CB8AC3E}">
        <p14:creationId xmlns:p14="http://schemas.microsoft.com/office/powerpoint/2010/main" val="32812224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Chúng</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cảm</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tạ</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vì</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vinh</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quang</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cao</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cả</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0000"/>
              </a:lnSpc>
              <a:buFontTx/>
              <a:buNone/>
            </a:pPr>
            <a:r>
              <a:rPr lang="vi-VN"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7226575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Lạy</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con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một</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Thiên</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003399"/>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Giêsu</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Kitô</a:t>
            </a:r>
            <a:r>
              <a:rPr lang="en-US" sz="48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p>
          <a:p>
            <a:pPr marL="0" indent="0" algn="just" eaLnBrk="1" hangingPunct="1">
              <a:lnSpc>
                <a:spcPct val="145000"/>
              </a:lnSpc>
              <a:buFontTx/>
              <a:buNone/>
            </a:pPr>
            <a:r>
              <a:rPr lang="vi-VN" sz="4800" b="1" u="sng"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dirty="0">
                <a:solidFill>
                  <a:srgbClr val="003399"/>
                </a:solidFill>
                <a:effectLst>
                  <a:outerShdw blurRad="38100" dist="38100" dir="2700000" algn="tl">
                    <a:srgbClr val="000000">
                      <a:alpha val="43137"/>
                    </a:srgbClr>
                  </a:outerShdw>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25414214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en-US" sz="5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12058329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Vì lạy </a:t>
            </a:r>
            <a:r>
              <a:rPr lang="vi-VN" sz="4800" b="1">
                <a:solidFill>
                  <a:srgbClr val="FF0000"/>
                </a:solidFill>
                <a:effectLst>
                  <a:outerShdw blurRad="38100" dist="38100" dir="2700000" algn="tl">
                    <a:srgbClr val="000000">
                      <a:alpha val="43137"/>
                    </a:srgbClr>
                  </a:outerShdw>
                </a:effectLst>
                <a:latin typeface="+mj-lt"/>
                <a:cs typeface="Times New Roman" panose="02020603050405020304" pitchFamily="18" charset="0"/>
              </a:rPr>
              <a:t>Chúa Giêsu Kitô, </a:t>
            </a:r>
            <a:r>
              <a:rPr lang="vi-VN" sz="48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17881688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a:solidFill>
                  <a:srgbClr val="003399"/>
                </a:solidFill>
                <a:effectLst>
                  <a:outerShdw blurRad="38100" dist="38100" dir="2700000" algn="tl">
                    <a:srgbClr val="000000">
                      <a:alpha val="43137"/>
                    </a:srgbClr>
                  </a:outerShdw>
                </a:effectLst>
                <a:latin typeface="+mj-lt"/>
              </a:rPr>
              <a:t/>
            </a:r>
            <a:br>
              <a:rPr lang="en-US" sz="4000">
                <a:solidFill>
                  <a:srgbClr val="003399"/>
                </a:solidFill>
                <a:effectLst>
                  <a:outerShdw blurRad="38100" dist="38100" dir="2700000" algn="tl">
                    <a:srgbClr val="000000">
                      <a:alpha val="43137"/>
                    </a:srgbClr>
                  </a:outerShdw>
                </a:effectLst>
                <a:latin typeface="+mj-lt"/>
              </a:rPr>
            </a:br>
            <a:endParaRPr lang="en-US" sz="400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a:t>
            </a:r>
            <a:r>
              <a:rPr lang="en-US"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B</a:t>
            </a: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vi-VN" sz="4400" b="1">
                <a:solidFill>
                  <a:srgbClr val="003399"/>
                </a:solidFill>
                <a:effectLst>
                  <a:outerShdw blurRad="38100" dist="38100" dir="2700000" algn="tl">
                    <a:srgbClr val="000000">
                      <a:alpha val="43137"/>
                    </a:srgbClr>
                  </a:outerShdw>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1" u="sng">
                <a:solidFill>
                  <a:srgbClr val="FF0000"/>
                </a:solidFill>
                <a:effectLst>
                  <a:outerShdw blurRad="38100" dist="38100" dir="2700000" algn="tl">
                    <a:srgbClr val="000000">
                      <a:alpha val="43137"/>
                    </a:srgbClr>
                  </a:outerShdw>
                </a:effectLst>
                <a:latin typeface="+mj-lt"/>
                <a:cs typeface="Times New Roman" panose="02020603050405020304" pitchFamily="18" charset="0"/>
              </a:rPr>
              <a:t>Amen.</a:t>
            </a:r>
          </a:p>
        </p:txBody>
      </p:sp>
    </p:spTree>
    <p:extLst>
      <p:ext uri="{BB962C8B-B14F-4D97-AF65-F5344CB8AC3E}">
        <p14:creationId xmlns:p14="http://schemas.microsoft.com/office/powerpoint/2010/main" val="3323728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1939900567"/>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
            <a:ext cx="9144000" cy="5142882"/>
          </a:xfrm>
          <a:prstGeom prst="rect">
            <a:avLst/>
          </a:prstGeom>
        </p:spPr>
      </p:pic>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304800" y="209550"/>
            <a:ext cx="8153400" cy="1384995"/>
          </a:xfrm>
          <a:prstGeom prst="rect">
            <a:avLst/>
          </a:prstGeom>
        </p:spPr>
        <p:txBody>
          <a:bodyPr wrap="square">
            <a:spAutoFit/>
          </a:bodyPr>
          <a:lstStyle/>
          <a:p>
            <a:r>
              <a:rPr lang="en-US" sz="2800" smtClean="0">
                <a:solidFill>
                  <a:srgbClr val="FFFF00"/>
                </a:solidFill>
              </a:rPr>
              <a:t>Thánh Vịnh: 62.</a:t>
            </a:r>
          </a:p>
          <a:p>
            <a:r>
              <a:rPr lang="vi-VN" sz="2800" smtClean="0">
                <a:solidFill>
                  <a:srgbClr val="FFFF00"/>
                </a:solidFill>
              </a:rPr>
              <a:t>Lạy </a:t>
            </a:r>
            <a:r>
              <a:rPr lang="vi-VN" sz="2800">
                <a:solidFill>
                  <a:srgbClr val="FFFF00"/>
                </a:solidFill>
              </a:rPr>
              <a:t>Chúa, Ngài là Chúa con thờ, linh hồn con đã khao khát Chúa.</a:t>
            </a:r>
          </a:p>
        </p:txBody>
      </p:sp>
    </p:spTree>
    <p:extLst>
      <p:ext uri="{BB962C8B-B14F-4D97-AF65-F5344CB8AC3E}">
        <p14:creationId xmlns:p14="http://schemas.microsoft.com/office/powerpoint/2010/main" val="11864129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6600" b="1" smtClean="0">
                <a:solidFill>
                  <a:srgbClr val="003399"/>
                </a:solidFill>
                <a:effectLst>
                  <a:outerShdw blurRad="38100" dist="38100" dir="2700000" algn="tl">
                    <a:srgbClr val="000000">
                      <a:alpha val="43137"/>
                    </a:srgbClr>
                  </a:outerShdw>
                </a:effectLst>
                <a:latin typeface="+mj-lt"/>
                <a:cs typeface="Times New Roman" pitchFamily="18" charset="0"/>
              </a:rPr>
              <a:t>Lạy Chúa, Ngài là Chúa con thờ, linh hồn con đã khao khát Chúa.</a:t>
            </a:r>
            <a:endParaRPr lang="en-US" sz="6600" b="1">
              <a:solidFill>
                <a:srgbClr val="003399"/>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C000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35909944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5400" b="1" smtClean="0">
                <a:solidFill>
                  <a:srgbClr val="003399"/>
                </a:solidFill>
                <a:effectLst>
                  <a:outerShdw blurRad="38100" dist="38100" dir="2700000" algn="tl">
                    <a:srgbClr val="000000">
                      <a:alpha val="43137"/>
                    </a:srgbClr>
                  </a:outerShdw>
                </a:effectLst>
                <a:latin typeface="+mj-lt"/>
                <a:cs typeface="Times New Roman" pitchFamily="18" charset="0"/>
              </a:rPr>
              <a:t>Maria hỡi, xin kể lại, trên đường đi đã thấy gì cô? – Thấy mồ trống Đức Ki-tô phục sinh vinh hiển thiên thu khải hoàn.</a:t>
            </a:r>
            <a:endParaRPr lang="en-US" sz="5400" b="1">
              <a:solidFill>
                <a:srgbClr val="003399"/>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C000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C000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6900720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
            <a:ext cx="9144000" cy="5142882"/>
          </a:xfrm>
          <a:prstGeom prst="rect">
            <a:avLst/>
          </a:prstGeom>
        </p:spPr>
      </p:pic>
    </p:spTree>
    <p:extLst>
      <p:ext uri="{BB962C8B-B14F-4D97-AF65-F5344CB8AC3E}">
        <p14:creationId xmlns:p14="http://schemas.microsoft.com/office/powerpoint/2010/main" val="27902981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6" y="0"/>
            <a:ext cx="9082388" cy="5143500"/>
          </a:xfrm>
          <a:prstGeom prst="rect">
            <a:avLst/>
          </a:prstGeom>
        </p:spPr>
      </p:pic>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0009943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442685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9"/>
            <a:ext cx="9144000" cy="5142882"/>
          </a:xfrm>
          <a:prstGeom prst="rect">
            <a:avLst/>
          </a:prstGeom>
        </p:spPr>
      </p:pic>
    </p:spTree>
    <p:extLst>
      <p:ext uri="{BB962C8B-B14F-4D97-AF65-F5344CB8AC3E}">
        <p14:creationId xmlns:p14="http://schemas.microsoft.com/office/powerpoint/2010/main" val="9197421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832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249196267"/>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ormAutofit/>
          </a:bodyPr>
          <a:lstStyle/>
          <a:p>
            <a:endParaRPr lang="en-US" sz="4400" b="1" smtClean="0">
              <a:solidFill>
                <a:srgbClr val="FFFF00"/>
              </a:solidFill>
              <a:effectLst>
                <a:outerShdw blurRad="38100" dist="38100" dir="2700000" algn="tl">
                  <a:srgbClr val="000000">
                    <a:alpha val="43137"/>
                  </a:srgbClr>
                </a:outerShdw>
              </a:effectLst>
              <a:latin typeface="+mj-lt"/>
              <a:cs typeface="Times New Roman" pitchFamily="18" charset="0"/>
            </a:endParaRPr>
          </a:p>
          <a:p>
            <a:endParaRPr lang="en-US"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THỨ BẢY</a:t>
            </a: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SAU CHÚA NHẬT </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X</a:t>
            </a:r>
            <a:r>
              <a:rPr lang="en-US" sz="4400" b="1" smtClean="0">
                <a:solidFill>
                  <a:srgbClr val="FFFF00"/>
                </a:solidFill>
                <a:effectLst>
                  <a:outerShdw blurRad="38100" dist="38100" dir="2700000" algn="tl">
                    <a:srgbClr val="000000">
                      <a:alpha val="43137"/>
                    </a:srgbClr>
                  </a:outerShdw>
                </a:effectLst>
                <a:latin typeface="+mj-lt"/>
                <a:cs typeface="Times New Roman" pitchFamily="18" charset="0"/>
              </a:rPr>
              <a:t>V</a:t>
            </a:r>
            <a:r>
              <a:rPr lang="vi-VN" sz="4400" b="1" smtClean="0">
                <a:solidFill>
                  <a:srgbClr val="FFFF00"/>
                </a:solidFill>
                <a:effectLst>
                  <a:outerShdw blurRad="38100" dist="38100" dir="2700000" algn="tl">
                    <a:srgbClr val="000000">
                      <a:alpha val="43137"/>
                    </a:srgbClr>
                  </a:outerShdw>
                </a:effectLst>
                <a:latin typeface="+mj-lt"/>
                <a:cs typeface="Times New Roman" pitchFamily="18" charset="0"/>
              </a:rPr>
              <a:t> </a:t>
            </a:r>
            <a:endParaRPr lang="vi-VN" sz="4400" b="1">
              <a:solidFill>
                <a:srgbClr val="FFFF00"/>
              </a:solidFill>
              <a:effectLst>
                <a:outerShdw blurRad="38100" dist="38100" dir="2700000" algn="tl">
                  <a:srgbClr val="000000">
                    <a:alpha val="43137"/>
                  </a:srgbClr>
                </a:outerShdw>
              </a:effectLst>
              <a:latin typeface="+mj-lt"/>
              <a:cs typeface="Times New Roman" pitchFamily="18" charset="0"/>
            </a:endParaRPr>
          </a:p>
          <a:p>
            <a:r>
              <a:rPr lang="vi-VN" sz="4400" b="1">
                <a:solidFill>
                  <a:srgbClr val="FFFF00"/>
                </a:solidFill>
                <a:effectLst>
                  <a:outerShdw blurRad="38100" dist="38100" dir="2700000" algn="tl">
                    <a:srgbClr val="000000">
                      <a:alpha val="43137"/>
                    </a:srgbClr>
                  </a:outerShdw>
                </a:effectLst>
                <a:latin typeface="+mj-lt"/>
                <a:cs typeface="Times New Roman" pitchFamily="18" charset="0"/>
              </a:rPr>
              <a:t>THƯỜNG NIÊN</a:t>
            </a:r>
          </a:p>
        </p:txBody>
      </p:sp>
    </p:spTree>
    <p:extLst>
      <p:ext uri="{BB962C8B-B14F-4D97-AF65-F5344CB8AC3E}">
        <p14:creationId xmlns:p14="http://schemas.microsoft.com/office/powerpoint/2010/main" val="271193125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3"/>
            <a:ext cx="9144000" cy="5135074"/>
          </a:xfrm>
          <a:prstGeom prst="rect">
            <a:avLst/>
          </a:prstGeom>
        </p:spPr>
      </p:pic>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304800" y="285750"/>
            <a:ext cx="8458200" cy="1754326"/>
          </a:xfrm>
          <a:prstGeom prst="rect">
            <a:avLst/>
          </a:prstGeom>
        </p:spPr>
        <p:txBody>
          <a:bodyPr wrap="square">
            <a:spAutoFit/>
          </a:bodyPr>
          <a:lstStyle/>
          <a:p>
            <a:r>
              <a:rPr lang="en-US" sz="3600" u="sng" smtClean="0">
                <a:solidFill>
                  <a:srgbClr val="FFFF00"/>
                </a:solidFill>
              </a:rPr>
              <a:t>Bài trích sách Xuất hành.</a:t>
            </a:r>
          </a:p>
          <a:p>
            <a:r>
              <a:rPr lang="en-US" sz="3600" smtClean="0">
                <a:solidFill>
                  <a:srgbClr val="FFFF00"/>
                </a:solidFill>
              </a:rPr>
              <a:t>Thánh </a:t>
            </a:r>
            <a:r>
              <a:rPr lang="en-US" sz="3600" smtClean="0">
                <a:solidFill>
                  <a:srgbClr val="FFFF00"/>
                </a:solidFill>
              </a:rPr>
              <a:t>Vịnh</a:t>
            </a:r>
            <a:r>
              <a:rPr lang="en-US" sz="3600" smtClean="0">
                <a:solidFill>
                  <a:srgbClr val="FFFF00"/>
                </a:solidFill>
              </a:rPr>
              <a:t>: </a:t>
            </a:r>
            <a:r>
              <a:rPr lang="en-US" sz="3600" smtClean="0">
                <a:solidFill>
                  <a:srgbClr val="FFFF00"/>
                </a:solidFill>
              </a:rPr>
              <a:t>135.</a:t>
            </a:r>
            <a:endParaRPr lang="en-US" sz="3600" smtClean="0">
              <a:solidFill>
                <a:srgbClr val="FFFF00"/>
              </a:solidFill>
            </a:endParaRPr>
          </a:p>
          <a:p>
            <a:r>
              <a:rPr lang="vi-VN" sz="3600">
                <a:solidFill>
                  <a:srgbClr val="FFFF00"/>
                </a:solidFill>
              </a:rPr>
              <a:t>Muôn ngàn đời Chúa vẫn trọn tình thương.</a:t>
            </a:r>
            <a:endParaRPr lang="vi-VN" sz="3600" smtClean="0">
              <a:solidFill>
                <a:srgbClr val="FFFF00"/>
              </a:solidFill>
            </a:endParaRPr>
          </a:p>
        </p:txBody>
      </p:sp>
    </p:spTree>
    <p:extLst>
      <p:ext uri="{BB962C8B-B14F-4D97-AF65-F5344CB8AC3E}">
        <p14:creationId xmlns:p14="http://schemas.microsoft.com/office/powerpoint/2010/main" val="36398359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819150"/>
            <a:ext cx="9144000" cy="4324350"/>
          </a:xfrm>
        </p:spPr>
        <p:txBody>
          <a:bodyPr>
            <a:noAutofit/>
          </a:bodyPr>
          <a:lstStyle/>
          <a:p>
            <a:pPr algn="just"/>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Muôn ngàn đời Chúa vẫn trọn tình thương.</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26670"/>
            <a:ext cx="1959191" cy="769441"/>
          </a:xfrm>
          <a:prstGeom prst="rect">
            <a:avLst/>
          </a:prstGeom>
          <a:noFill/>
        </p:spPr>
        <p:txBody>
          <a:bodyPr wrap="none" rtlCol="0">
            <a:spAutoFit/>
          </a:bodyPr>
          <a:lstStyle/>
          <a:p>
            <a:r>
              <a:rPr lang="en-US" sz="4400" b="1" u="sng">
                <a:solidFill>
                  <a:srgbClr val="FFFF00"/>
                </a:solidFill>
                <a:effectLst>
                  <a:outerShdw blurRad="38100" dist="38100" dir="2700000" algn="tl">
                    <a:srgbClr val="000000">
                      <a:alpha val="43137"/>
                    </a:srgbClr>
                  </a:outerShdw>
                </a:effectLst>
                <a:latin typeface="+mj-lt"/>
                <a:cs typeface="Times New Roman" pitchFamily="18" charset="0"/>
              </a:rPr>
              <a:t>Đáp ca:</a:t>
            </a:r>
          </a:p>
        </p:txBody>
      </p:sp>
    </p:spTree>
    <p:extLst>
      <p:ext uri="{BB962C8B-B14F-4D97-AF65-F5344CB8AC3E}">
        <p14:creationId xmlns:p14="http://schemas.microsoft.com/office/powerpoint/2010/main" val="19012155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14351"/>
            <a:ext cx="9144000" cy="4629149"/>
          </a:xfrm>
        </p:spPr>
        <p:txBody>
          <a:bodyPr>
            <a:noAutofit/>
          </a:bodyPr>
          <a:lstStyle/>
          <a:p>
            <a:pPr algn="just"/>
            <a:r>
              <a:rPr lang="en-US" sz="7200" b="1" smtClean="0">
                <a:solidFill>
                  <a:schemeClr val="bg1"/>
                </a:solidFill>
                <a:effectLst>
                  <a:outerShdw blurRad="38100" dist="38100" dir="2700000" algn="tl">
                    <a:srgbClr val="000000">
                      <a:alpha val="43137"/>
                    </a:srgbClr>
                  </a:outerShdw>
                </a:effectLst>
                <a:latin typeface="+mj-lt"/>
                <a:cs typeface="Times New Roman" pitchFamily="18" charset="0"/>
              </a:rPr>
              <a:t>Trong Đức Ki-tô, Thiên Chúa đã cho thế gian được hòa giải với người.</a:t>
            </a:r>
            <a:endParaRPr lang="en-US" sz="7200" b="1">
              <a:solidFill>
                <a:schemeClr val="bg1"/>
              </a:solidFill>
              <a:effectLst>
                <a:outerShdw blurRad="38100" dist="38100" dir="2700000" algn="tl">
                  <a:srgbClr val="000000">
                    <a:alpha val="43137"/>
                  </a:srgbClr>
                </a:outerShdw>
              </a:effectLst>
              <a:latin typeface="+mj-lt"/>
              <a:cs typeface="Times New Roman" pitchFamily="18" charset="0"/>
            </a:endParaRPr>
          </a:p>
        </p:txBody>
      </p:sp>
      <p:sp>
        <p:nvSpPr>
          <p:cNvPr id="2" name="TextBox 1"/>
          <p:cNvSpPr txBox="1"/>
          <p:nvPr/>
        </p:nvSpPr>
        <p:spPr>
          <a:xfrm>
            <a:off x="0" y="0"/>
            <a:ext cx="2888932" cy="584775"/>
          </a:xfrm>
          <a:prstGeom prst="rect">
            <a:avLst/>
          </a:prstGeom>
          <a:noFill/>
        </p:spPr>
        <p:txBody>
          <a:bodyPr wrap="none" rtlCol="0">
            <a:spAutoFit/>
          </a:bodyPr>
          <a:lstStyle/>
          <a:p>
            <a:r>
              <a:rPr lang="en-US" sz="3200" b="1" u="sng">
                <a:solidFill>
                  <a:srgbClr val="FFFF00"/>
                </a:solidFill>
                <a:effectLst>
                  <a:outerShdw blurRad="38100" dist="38100" dir="2700000" algn="tl">
                    <a:srgbClr val="000000">
                      <a:alpha val="43137"/>
                    </a:srgbClr>
                  </a:outerShdw>
                </a:effectLst>
                <a:latin typeface="+mj-lt"/>
                <a:cs typeface="Times New Roman" pitchFamily="18" charset="0"/>
              </a:rPr>
              <a:t>Alleluia-Alleluia:</a:t>
            </a:r>
          </a:p>
        </p:txBody>
      </p:sp>
      <p:sp>
        <p:nvSpPr>
          <p:cNvPr id="4" name="Rectangle 3"/>
          <p:cNvSpPr/>
          <p:nvPr/>
        </p:nvSpPr>
        <p:spPr>
          <a:xfrm>
            <a:off x="6690200" y="4501733"/>
            <a:ext cx="1664237" cy="646331"/>
          </a:xfrm>
          <a:prstGeom prst="rect">
            <a:avLst/>
          </a:prstGeom>
        </p:spPr>
        <p:txBody>
          <a:bodyPr wrap="none">
            <a:spAutoFit/>
          </a:bodyPr>
          <a:lstStyle/>
          <a:p>
            <a:pPr algn="r"/>
            <a:r>
              <a:rPr lang="en-US" sz="3600" b="1" u="sng">
                <a:solidFill>
                  <a:srgbClr val="FFFF00"/>
                </a:solidFill>
                <a:effectLst>
                  <a:outerShdw blurRad="38100" dist="38100" dir="2700000" algn="tl">
                    <a:srgbClr val="000000">
                      <a:alpha val="43137"/>
                    </a:srgbClr>
                  </a:outerShdw>
                </a:effectLst>
                <a:latin typeface="+mj-lt"/>
                <a:cs typeface="Times New Roman" pitchFamily="18" charset="0"/>
              </a:rPr>
              <a:t>Alleluia:</a:t>
            </a:r>
          </a:p>
        </p:txBody>
      </p:sp>
    </p:spTree>
    <p:extLst>
      <p:ext uri="{BB962C8B-B14F-4D97-AF65-F5344CB8AC3E}">
        <p14:creationId xmlns:p14="http://schemas.microsoft.com/office/powerpoint/2010/main" val="9440581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13"/>
            <a:ext cx="9144000" cy="5135074"/>
          </a:xfrm>
          <a:prstGeom prst="rect">
            <a:avLst/>
          </a:prstGeom>
        </p:spPr>
      </p:pic>
    </p:spTree>
    <p:extLst>
      <p:ext uri="{BB962C8B-B14F-4D97-AF65-F5344CB8AC3E}">
        <p14:creationId xmlns:p14="http://schemas.microsoft.com/office/powerpoint/2010/main" val="29612632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06" y="0"/>
            <a:ext cx="9082388" cy="5143500"/>
          </a:xfrm>
          <a:prstGeom prst="rect">
            <a:avLst/>
          </a:prstGeom>
        </p:spPr>
      </p:pic>
    </p:spTree>
    <p:extLst>
      <p:ext uri="{BB962C8B-B14F-4D97-AF65-F5344CB8AC3E}">
        <p14:creationId xmlns:p14="http://schemas.microsoft.com/office/powerpoint/2010/main" val="11189740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9824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331047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20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255752227"/>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TotalTime>
  <Words>842</Words>
  <Application>Microsoft Office PowerPoint</Application>
  <PresentationFormat>On-screen Show (16:9)</PresentationFormat>
  <Paragraphs>127</Paragraphs>
  <Slides>89</Slides>
  <Notes>0</Notes>
  <HiddenSlides>0</HiddenSlides>
  <MMClips>0</MMClips>
  <ScaleCrop>false</ScaleCrop>
  <HeadingPairs>
    <vt:vector size="4" baseType="variant">
      <vt:variant>
        <vt:lpstr>Theme</vt:lpstr>
      </vt:variant>
      <vt:variant>
        <vt:i4>35</vt:i4>
      </vt:variant>
      <vt:variant>
        <vt:lpstr>Slide Titles</vt:lpstr>
      </vt:variant>
      <vt:variant>
        <vt:i4>89</vt:i4>
      </vt:variant>
    </vt:vector>
  </HeadingPairs>
  <TitlesOfParts>
    <vt:vector size="124"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15_Office Theme</vt:lpstr>
      <vt:lpstr>17_Office Theme</vt:lpstr>
      <vt:lpstr>19_Office Theme</vt:lpstr>
      <vt:lpstr>21_Office Theme</vt:lpstr>
      <vt:lpstr>22_Office Theme</vt:lpstr>
      <vt:lpstr>23_Office Theme</vt:lpstr>
      <vt:lpstr>24_Office Theme</vt:lpstr>
      <vt:lpstr>36_Default Design</vt:lpstr>
      <vt:lpstr>25_Office Theme</vt:lpstr>
      <vt:lpstr>26_Office Theme</vt:lpstr>
      <vt:lpstr>27_Office Theme</vt:lpstr>
      <vt:lpstr>28_Office Theme</vt:lpstr>
      <vt:lpstr>29_Office Theme</vt:lpstr>
      <vt:lpstr>30_Office Theme</vt:lpstr>
      <vt:lpstr>20_Office Theme</vt:lpstr>
      <vt:lpstr>18_Office Theme</vt:lpstr>
      <vt:lpstr>16_Office Theme</vt:lpstr>
      <vt:lpstr>14_Office Theme</vt:lpstr>
      <vt:lpstr>31_Office Theme</vt:lpstr>
      <vt:lpstr>32_Office Theme</vt:lpstr>
      <vt:lpstr>33_Office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Hung Nam</cp:lastModifiedBy>
  <cp:revision>53</cp:revision>
  <dcterms:created xsi:type="dcterms:W3CDTF">2022-10-30T00:36:35Z</dcterms:created>
  <dcterms:modified xsi:type="dcterms:W3CDTF">2023-06-17T22:28:25Z</dcterms:modified>
</cp:coreProperties>
</file>